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30" d="100"/>
          <a:sy n="130" d="100"/>
        </p:scale>
        <p:origin x="-330" y="41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tr-TR" sz="3600" b="1" dirty="0" smtClean="0">
                <a:solidFill>
                  <a:schemeClr val="bg1"/>
                </a:solidFill>
                <a:latin typeface="Gotham HTF" pitchFamily="2" charset="77"/>
              </a:rPr>
              <a:t>NEDEN</a:t>
            </a:r>
            <a:r>
              <a:rPr lang="en-US" sz="3600" b="1" dirty="0" smtClean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=""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err="1" smtClean="0"/>
              <a:t>Koinler</a:t>
            </a:r>
            <a:r>
              <a:rPr lang="tr-TR" dirty="0" smtClean="0"/>
              <a:t> geçmişlerini korur, bu da ‘lekelenmiş paralar’ algısına ve dolayısıyla yeni çıkarılan konilerin daha yüksek fiyat ile işlem gördüğü iki katmanlı bir pazara yol açar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 err="1" smtClean="0">
                <a:solidFill>
                  <a:schemeClr val="tx2"/>
                </a:solidFill>
                <a:latin typeface="Gotham HTF Book" pitchFamily="2" charset="77"/>
              </a:rPr>
              <a:t>Standar</a:t>
            </a:r>
            <a:r>
              <a:rPr lang="tr-TR" sz="800" dirty="0" smtClean="0">
                <a:solidFill>
                  <a:schemeClr val="tx2"/>
                </a:solidFill>
                <a:latin typeface="Gotham HTF Book" pitchFamily="2" charset="77"/>
              </a:rPr>
              <a:t>t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GPU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tr-TR" sz="800" dirty="0" smtClean="0">
                <a:solidFill>
                  <a:schemeClr val="tx2"/>
                </a:solidFill>
                <a:latin typeface="Gotham HTF" pitchFamily="2" charset="77"/>
              </a:rPr>
              <a:t>Özel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tr-TR" sz="800" dirty="0" smtClean="0">
                <a:solidFill>
                  <a:schemeClr val="tx2"/>
                </a:solidFill>
                <a:latin typeface="Gotham HTF Book" pitchFamily="2" charset="77"/>
              </a:rPr>
              <a:t>Genel amaçlı </a:t>
            </a:r>
            <a:r>
              <a:rPr lang="en-US" sz="800" dirty="0" smtClean="0">
                <a:solidFill>
                  <a:schemeClr val="tx2"/>
                </a:solidFill>
                <a:latin typeface="Gotham HTF Book" pitchFamily="2" charset="77"/>
              </a:rPr>
              <a:t>CPU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tr-TR" dirty="0" smtClean="0"/>
              <a:t>Ek adımlar gerektirmez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>
                <a:latin typeface="Gotham HTF" pitchFamily="2" charset="77"/>
              </a:rPr>
              <a:t>Varsayılan olarak tüm işlemler için </a:t>
            </a:r>
            <a:r>
              <a:rPr lang="tr-TR" b="1" dirty="0" smtClean="0">
                <a:latin typeface="Gotham HTF" pitchFamily="2" charset="77"/>
              </a:rPr>
              <a:t>%</a:t>
            </a:r>
            <a:r>
              <a:rPr lang="en-US" b="1" dirty="0" smtClean="0">
                <a:latin typeface="Gotham HTF" pitchFamily="2" charset="77"/>
              </a:rPr>
              <a:t>100 </a:t>
            </a:r>
            <a:r>
              <a:rPr lang="tr-TR" b="1" dirty="0" smtClean="0">
                <a:latin typeface="Gotham HTF" pitchFamily="2" charset="77"/>
              </a:rPr>
              <a:t>gizlilik.</a:t>
            </a:r>
            <a:r>
              <a:rPr lang="tr-TR" dirty="0">
                <a:latin typeface="Gotham HTF" pitchFamily="2" charset="77"/>
              </a:rPr>
              <a:t> </a:t>
            </a:r>
            <a:r>
              <a:rPr lang="tr-TR" dirty="0" smtClean="0">
                <a:latin typeface="Gotham HTF" pitchFamily="2" charset="77"/>
              </a:rPr>
              <a:t>Hiçbir adres </a:t>
            </a:r>
          </a:p>
          <a:p>
            <a:r>
              <a:rPr lang="tr-TR" dirty="0" smtClean="0">
                <a:latin typeface="Gotham HTF" pitchFamily="2" charset="77"/>
              </a:rPr>
              <a:t>saklanmadığından gelecekteki teknolojik gelişmelere açıktır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smtClean="0"/>
              <a:t>Zahmetli</a:t>
            </a:r>
            <a:r>
              <a:rPr lang="en-US" dirty="0" smtClean="0"/>
              <a:t> </a:t>
            </a:r>
            <a:r>
              <a:rPr lang="tr-TR" dirty="0" smtClean="0"/>
              <a:t>bir takım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/>
              <a:t>önlemler</a:t>
            </a:r>
            <a:r>
              <a:rPr lang="en-US" dirty="0"/>
              <a:t> </a:t>
            </a:r>
            <a:r>
              <a:rPr lang="en-US" dirty="0" err="1"/>
              <a:t>alınmadıkça</a:t>
            </a:r>
            <a:r>
              <a:rPr lang="en-US" dirty="0"/>
              <a:t>,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b="1" dirty="0" err="1" smtClean="0"/>
              <a:t>kamuya</a:t>
            </a:r>
            <a:r>
              <a:rPr lang="en-US" b="1" dirty="0" smtClean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tr-TR" b="1" dirty="0" smtClean="0"/>
              <a:t>kalıcı</a:t>
            </a:r>
            <a:r>
              <a:rPr lang="tr-TR" dirty="0" smtClean="0"/>
              <a:t> bir </a:t>
            </a:r>
            <a:r>
              <a:rPr lang="en-US" dirty="0" err="1" smtClean="0"/>
              <a:t>kaydını</a:t>
            </a:r>
            <a:r>
              <a:rPr lang="en-US" dirty="0" smtClean="0"/>
              <a:t> </a:t>
            </a:r>
            <a:r>
              <a:rPr lang="en-US" dirty="0" err="1" smtClean="0"/>
              <a:t>bırakır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tr-TR" sz="1050" b="1" dirty="0" smtClean="0">
                <a:solidFill>
                  <a:schemeClr val="accent3"/>
                </a:solidFill>
                <a:latin typeface="Gotham HTF" pitchFamily="2" charset="77"/>
              </a:rPr>
              <a:t>Gizlilik isteğe bağlı ve zordur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tr-TR" dirty="0" err="1" smtClean="0"/>
              <a:t>Koinler</a:t>
            </a:r>
            <a:r>
              <a:rPr lang="tr-TR" dirty="0" smtClean="0"/>
              <a:t> geçmişlerini korumadıkları için değer farklılığı oluşmaz ve </a:t>
            </a:r>
          </a:p>
          <a:p>
            <a:r>
              <a:rPr lang="tr-TR" dirty="0" smtClean="0"/>
              <a:t>Her birinin fiyatı eşdeğerdir.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BITCOIN 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STANDAR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T</a:t>
            </a:r>
            <a:r>
              <a:rPr lang="en-US" sz="1200" b="1" dirty="0" smtClean="0">
                <a:solidFill>
                  <a:schemeClr val="tx2"/>
                </a:solidFill>
                <a:latin typeface="Gotham HTF" pitchFamily="2" charset="77"/>
              </a:rPr>
              <a:t> EM</a:t>
            </a:r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İSYONLARI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12813" y="3093318"/>
            <a:ext cx="2634753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HERKES MADENCİLİK YAPABİLİR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ÖLÇEKLENEBİLİR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DEĞİŞTİRİLEBİLİRLİK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tr-TR" sz="1200" b="1" dirty="0" smtClean="0">
                <a:solidFill>
                  <a:schemeClr val="tx2"/>
                </a:solidFill>
                <a:latin typeface="Gotham HTF" pitchFamily="2" charset="77"/>
              </a:rPr>
              <a:t>GİZLİLİK</a:t>
            </a:r>
            <a:endParaRPr lang="en-US" sz="120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Sınırlı arz ile sürekli azalan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enflasyon kombinasyonunun başarısı kanıtlanmıştır.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EPIC,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Bitcoin'in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>
                <a:solidFill>
                  <a:schemeClr val="tx2"/>
                </a:solidFill>
                <a:latin typeface="Gotham HTF" pitchFamily="2" charset="77"/>
              </a:rPr>
              <a:t>emisyonlarıyla</a:t>
            </a: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 </a:t>
            </a:r>
            <a:r>
              <a:rPr lang="en-US" sz="1050" b="1" dirty="0" err="1" smtClean="0">
                <a:solidFill>
                  <a:schemeClr val="tx2"/>
                </a:solidFill>
                <a:latin typeface="Gotham HTF" pitchFamily="2" charset="77"/>
              </a:rPr>
              <a:t>eşleşir</a:t>
            </a:r>
            <a:r>
              <a:rPr lang="en-US" sz="1050" b="1" dirty="0" smtClean="0">
                <a:solidFill>
                  <a:schemeClr val="tx2"/>
                </a:solidFill>
                <a:latin typeface="Gotham HTF" pitchFamily="2" charset="77"/>
              </a:rPr>
              <a:t>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=""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</a:t>
            </a:r>
            <a:r>
              <a:rPr lang="tr-TR" dirty="0" smtClean="0">
                <a:latin typeface="Gotham HTF" pitchFamily="2" charset="77"/>
              </a:rPr>
              <a:t>pahalı ve özel </a:t>
            </a:r>
            <a:r>
              <a:rPr lang="en-US" dirty="0" smtClean="0"/>
              <a:t>ASIC </a:t>
            </a:r>
            <a:r>
              <a:rPr lang="tr-TR" dirty="0" smtClean="0"/>
              <a:t>ekipmanı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=""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=""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=""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=""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=""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=""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=""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=""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=""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=""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=""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=""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=""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=""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=""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=""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=""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=""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=""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=""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=""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=""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=""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=""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=""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=""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=""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=""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=""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=""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=""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=""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=""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=""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=""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=""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=""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=""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=""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=""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=""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=""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=""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=""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=""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=""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=""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=""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=""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=""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=""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=""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=""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=""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=""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=""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=""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=""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=""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=""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=""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=""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=""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=""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=""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=""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=""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=""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=""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=""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=""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=""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=""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=""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=""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=""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=""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=""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=""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=""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=""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=""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=""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=""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=""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=""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=""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=""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=""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=""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=""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=""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=""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=""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=""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=""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=""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=""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=""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=""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=""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=""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=""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=""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=""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=""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=""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=""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=""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=""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=""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=""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=""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=""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=""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=""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=""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=""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=""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=""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=""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=""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=""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=""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=""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=""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=""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=""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=""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=""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=""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=""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=""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=""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=""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=""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BLOK ZİNCİRİ BOYUTU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Büyüme hızı 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~1GB/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hafta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=""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BLOK ZİNCİRİ BOYUTU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Büyüme hızı </a:t>
            </a:r>
            <a:r>
              <a:rPr lang="en-US" sz="1050" dirty="0" smtClean="0">
                <a:solidFill>
                  <a:schemeClr val="tx2"/>
                </a:solidFill>
                <a:latin typeface="Gotham HTF Book" pitchFamily="2" charset="77"/>
              </a:rPr>
              <a:t>~0.01GB/</a:t>
            </a:r>
            <a:r>
              <a:rPr lang="tr-TR" sz="1050" dirty="0" smtClean="0">
                <a:solidFill>
                  <a:schemeClr val="tx2"/>
                </a:solidFill>
                <a:latin typeface="Gotham HTF Book" pitchFamily="2" charset="77"/>
              </a:rPr>
              <a:t>hafta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=""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=""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=""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=""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=""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=""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=""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=""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=""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=""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=""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Kesme ve budama 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– </a:t>
            </a: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işlemler derlenir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,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/>
            </a:r>
            <a:b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</a:b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ve gereksiz veriler blok zincirden  temizlenir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=""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Tüm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işlemler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sonsuza</a:t>
            </a: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tr-TR" sz="800" dirty="0" smtClean="0">
                <a:solidFill>
                  <a:srgbClr val="282827"/>
                </a:solidFill>
                <a:latin typeface="Gotham HTF Book" pitchFamily="2" charset="77"/>
              </a:rPr>
              <a:t>dek</a:t>
            </a:r>
            <a:r>
              <a:rPr lang="en-US" sz="800" dirty="0" smtClean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rgbClr val="282827"/>
                </a:solidFill>
                <a:latin typeface="Gotham HTF Book" pitchFamily="2" charset="77"/>
              </a:rPr>
              <a:t>saklanır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Neden 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Epic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? – 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BTC karşılaştırması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tr-TR" sz="600" dirty="0" smtClean="0">
                <a:solidFill>
                  <a:schemeClr val="bg2"/>
                </a:solidFill>
                <a:latin typeface="Gotham HTF Book" pitchFamily="2" charset="77"/>
              </a:rPr>
              <a:t>Şubat</a:t>
            </a:r>
            <a:r>
              <a:rPr lang="en-US" sz="600" dirty="0" smtClean="0">
                <a:solidFill>
                  <a:schemeClr val="bg2"/>
                </a:solidFill>
                <a:latin typeface="Gotham HTF Book" pitchFamily="2" charset="77"/>
              </a:rPr>
              <a:t> 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2021 v06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3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8905</TotalTime>
  <Words>175</Words>
  <Application>Microsoft Office PowerPoint</Application>
  <PresentationFormat>Letter Kağıt (8.5x11 inç)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Theme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İbrahim Kamçılı</cp:lastModifiedBy>
  <cp:revision>49</cp:revision>
  <cp:lastPrinted>2020-07-19T12:20:33Z</cp:lastPrinted>
  <dcterms:created xsi:type="dcterms:W3CDTF">2020-07-14T13:42:50Z</dcterms:created>
  <dcterms:modified xsi:type="dcterms:W3CDTF">2021-05-01T21:53:59Z</dcterms:modified>
</cp:coreProperties>
</file>