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3"/>
    <p:restoredTop sz="95170"/>
  </p:normalViewPr>
  <p:slideViewPr>
    <p:cSldViewPr snapToGrid="0" snapToObjects="1" showGuides="1">
      <p:cViewPr varScale="1">
        <p:scale>
          <a:sx n="152" d="100"/>
          <a:sy n="152" d="100"/>
        </p:scale>
        <p:origin x="1088" y="19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2800" b="1" dirty="0">
                <a:solidFill>
                  <a:schemeClr val="bg1"/>
                </a:solidFill>
                <a:latin typeface="Gotham HTF Black" pitchFamily="2" charset="77"/>
              </a:rPr>
              <a:t>قطع الطريق</a:t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ar-SA" sz="36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شرح تفصيلي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600" dirty="0">
                <a:solidFill>
                  <a:schemeClr val="bg2"/>
                </a:solidFill>
                <a:latin typeface="Gotham HTF" pitchFamily="2" charset="77"/>
              </a:rPr>
              <a:t>صرف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ar-SA" sz="1050" dirty="0">
                <a:solidFill>
                  <a:schemeClr val="bg2"/>
                </a:solidFill>
                <a:latin typeface="Gotham HTF" pitchFamily="2" charset="77"/>
              </a:rPr>
              <a:t>ادخال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600" dirty="0">
                <a:solidFill>
                  <a:schemeClr val="bg2"/>
                </a:solidFill>
                <a:latin typeface="Gotham HTF" pitchFamily="2" charset="77"/>
              </a:rPr>
              <a:t>استلام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ar-SA" sz="1050" dirty="0">
                <a:solidFill>
                  <a:schemeClr val="bg2"/>
                </a:solidFill>
                <a:latin typeface="Gotham HTF" pitchFamily="2" charset="77"/>
              </a:rPr>
              <a:t>صدور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bg2"/>
                </a:solidFill>
                <a:latin typeface="Gotham HTF" pitchFamily="2" charset="77"/>
              </a:rPr>
              <a:t>حركة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algn="ctr" defTabSz="457200" rtl="1" eaLnBrk="1" latinLnBrk="0" hangingPunct="1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Carol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934616" y="4141178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bg2"/>
                </a:solidFill>
                <a:latin typeface="Gotham HTF" pitchFamily="2" charset="77"/>
              </a:rPr>
              <a:t>حركة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ar-SA" sz="1200" b="1" dirty="0">
                <a:solidFill>
                  <a:schemeClr val="bg2"/>
                </a:solidFill>
                <a:latin typeface="Gotham HTF" pitchFamily="2" charset="77"/>
              </a:rPr>
              <a:t>حركة</a:t>
            </a:r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 rtl="1"/>
            <a:r>
              <a:rPr lang="ar-SA" sz="1200" dirty="0">
                <a:solidFill>
                  <a:schemeClr val="bg2"/>
                </a:solidFill>
              </a:rPr>
              <a:t>قام ستيف </a:t>
            </a:r>
            <a:r>
              <a:rPr lang="ar-SA" sz="1200" dirty="0" err="1">
                <a:solidFill>
                  <a:schemeClr val="bg2"/>
                </a:solidFill>
              </a:rPr>
              <a:t>بارسال</a:t>
            </a:r>
            <a:r>
              <a:rPr lang="ar-SA" sz="1200" dirty="0">
                <a:solidFill>
                  <a:schemeClr val="bg2"/>
                </a:solidFill>
              </a:rPr>
              <a:t> </a:t>
            </a:r>
            <a:r>
              <a:rPr lang="ar-SA" sz="1200" dirty="0" err="1">
                <a:solidFill>
                  <a:schemeClr val="bg2"/>
                </a:solidFill>
              </a:rPr>
              <a:t>ايبك</a:t>
            </a:r>
            <a:r>
              <a:rPr lang="ar-SA" sz="1200" dirty="0">
                <a:solidFill>
                  <a:schemeClr val="bg2"/>
                </a:solidFill>
              </a:rPr>
              <a:t> الى كارول, كارول بدورها أرسلت </a:t>
            </a:r>
            <a:r>
              <a:rPr lang="ar-SA" sz="1200" dirty="0" err="1">
                <a:solidFill>
                  <a:schemeClr val="bg2"/>
                </a:solidFill>
              </a:rPr>
              <a:t>ايبك</a:t>
            </a:r>
            <a:r>
              <a:rPr lang="ar-SA" sz="1200" dirty="0">
                <a:solidFill>
                  <a:schemeClr val="bg2"/>
                </a:solidFill>
              </a:rPr>
              <a:t> الى </a:t>
            </a:r>
            <a:r>
              <a:rPr lang="ar-SA" sz="1200" dirty="0" err="1">
                <a:solidFill>
                  <a:schemeClr val="bg2"/>
                </a:solidFill>
              </a:rPr>
              <a:t>انوج</a:t>
            </a:r>
            <a:r>
              <a:rPr lang="ar-SA" sz="1200" dirty="0">
                <a:solidFill>
                  <a:schemeClr val="bg2"/>
                </a:solidFill>
              </a:rPr>
              <a:t>, بدل ان يتم تخزين كل الحركات التفصيلية على سلسلة الكتلة, يتم إزالة الصرف ومطابقة المصروف مستلم.</a:t>
            </a:r>
          </a:p>
          <a:p>
            <a:pPr algn="r" rtl="1"/>
            <a:endParaRPr lang="en-BE" sz="1200" dirty="0">
              <a:solidFill>
                <a:schemeClr val="bg2"/>
              </a:solidFill>
            </a:endParaRPr>
          </a:p>
          <a:p>
            <a:pPr algn="r" rtl="1"/>
            <a:r>
              <a:rPr lang="ar-SA" sz="1200" dirty="0">
                <a:solidFill>
                  <a:schemeClr val="bg2"/>
                </a:solidFill>
              </a:rPr>
              <a:t>بينما يتم الاحتفاظ بأثر السجل للحركات إضافة الى قيمة الصرف والمستلم الغير مطابقة , انها فكرة ذكية, كل زيادة في مطابقة ما تم صرفه وما تم استلامه يؤدي الى سلسلة كتلة أصغر.</a:t>
            </a:r>
            <a:endParaRPr lang="en-BE" sz="1200" dirty="0">
              <a:solidFill>
                <a:schemeClr val="bg2"/>
              </a:solidFill>
            </a:endParaRPr>
          </a:p>
          <a:p>
            <a:pPr algn="r" rtl="1"/>
            <a:r>
              <a:rPr lang="ar-SA" sz="1200" dirty="0">
                <a:solidFill>
                  <a:schemeClr val="bg2"/>
                </a:solidFill>
              </a:rPr>
              <a:t> </a:t>
            </a:r>
            <a:endParaRPr lang="en-BE" sz="1200" dirty="0">
              <a:solidFill>
                <a:schemeClr val="bg2"/>
              </a:solidFill>
            </a:endParaRPr>
          </a:p>
          <a:p>
            <a:pPr algn="r" rtl="1"/>
            <a:r>
              <a:rPr lang="ar-SA" sz="1200" dirty="0">
                <a:solidFill>
                  <a:schemeClr val="bg2"/>
                </a:solidFill>
              </a:rPr>
              <a:t>فائدة إضافية ودليل مستقبلي لأغراض التحري والتحقيق والتحليل لسلسلة الكتلة, في حال عدم وجود البيانات لا يمكن استردادها.</a:t>
            </a:r>
            <a:endParaRPr lang="en-BE" sz="1200" dirty="0">
              <a:solidFill>
                <a:schemeClr val="bg2"/>
              </a:solidFill>
            </a:endParaRPr>
          </a:p>
          <a:p>
            <a:pPr rtl="1"/>
            <a:r>
              <a:rPr lang="ar-SA" dirty="0"/>
              <a:t> </a:t>
            </a:r>
            <a:endParaRPr lang="en-BE" dirty="0"/>
          </a:p>
          <a:p>
            <a:pPr rtl="1"/>
            <a:r>
              <a:rPr lang="ar-SA" dirty="0"/>
              <a:t> </a:t>
            </a:r>
            <a:endParaRPr lang="en-BE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3173</TotalTime>
  <Words>125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Ghassan Al-ouf</cp:lastModifiedBy>
  <cp:revision>50</cp:revision>
  <cp:lastPrinted>2020-07-19T12:20:33Z</cp:lastPrinted>
  <dcterms:created xsi:type="dcterms:W3CDTF">2020-07-14T13:42:50Z</dcterms:created>
  <dcterms:modified xsi:type="dcterms:W3CDTF">2021-04-04T17:10:43Z</dcterms:modified>
</cp:coreProperties>
</file>