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68" y="-1008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dirty="0" smtClean="0">
                <a:solidFill>
                  <a:srgbClr val="D79E4D"/>
                </a:solidFill>
              </a:rPr>
              <a:t>LANCIO FUTURI TOKEN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I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possessori </a:t>
            </a: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di ECR ricevono distribuzioni di token asset in nuove dApp (applicazioni decentralizzate) che vengono lanciate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sull'Ecosistema Epicenter.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072472" cy="1431874"/>
            <a:chOff x="288612" y="4553841"/>
            <a:chExt cx="7678545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POSSESSORI TOKEN ECR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737681" y="5432097"/>
              <a:ext cx="6133340" cy="5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Rilasciato ai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possessori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di token ECR tramite snapshot del portafoglio ECR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 airgrab.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EMPL Token di Ribase: 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Epicenter Marketplace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Price Level Tracker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come componente di riduzione della volatilità non correlata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ribase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"Epicenter Marketplace Price Level Tracker" utilizzato come componente di riduzione della volatilità non correlato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c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asa esclusiva Polkadot</a:t>
            </a:r>
            <a:endParaRPr lang="it-IT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AMPL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Liquidità al Network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Valuta nativa di EON, una piattaforma di contratti intelligenti che gestisce compiti amministrativi 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cross-chain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per l'ecosistema.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EON è una prova del protocollo di stake che utilizza il consenso di Tendermint.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Scambio P2P Non-Custodito Decentralizzato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utilità per EDEX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(Decentralized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Exchange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Protocol),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per pagare le commissioni.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Ethereum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SRM,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VITE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Rete di distribuzione resistente alla censura e immutabile. 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combina le tecnologie blockchain + tor + torrent per consentire la distribuzione di contenuti resistenti alla censura, immutabili e antimanomissione su larga scala: i protocolli torrent sono tra gli unici a diventare più veloci man mano che l'utilizzo cresce, l'inverso del solito scenario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. 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assicura ai creatori di contenuti che il loro lavoro non potrà mai essere deplatformato o demonetizzato. Gli utenti memorizzano i semi torrent in cambio di token e una directory di questi + metadati associati viene archiviata su catena nel registro distribuito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Gettone</a:t>
            </a: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Simile a: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299</Words>
  <Application>Microsoft Office PowerPoint</Application>
  <PresentationFormat>Lettera USA (21,6x27,9 cm)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713288</cp:lastModifiedBy>
  <cp:revision>44</cp:revision>
  <dcterms:created xsi:type="dcterms:W3CDTF">2021-02-02T09:49:00Z</dcterms:created>
  <dcterms:modified xsi:type="dcterms:W3CDTF">2021-04-14T07:12:58Z</dcterms:modified>
</cp:coreProperties>
</file>