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E15F9-F212-4765-AE60-0C74C80A0ED9}" v="122" dt="2021-03-18T07:22:49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 autoAdjust="0"/>
    <p:restoredTop sz="94284" autoAdjust="0"/>
  </p:normalViewPr>
  <p:slideViewPr>
    <p:cSldViewPr snapToGrid="0">
      <p:cViewPr>
        <p:scale>
          <a:sx n="150" d="100"/>
          <a:sy n="150" d="100"/>
        </p:scale>
        <p:origin x="1470" y="-3942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D6BE15F9-F212-4765-AE60-0C74C80A0ED9}"/>
    <pc:docChg chg="undo custSel modSld">
      <pc:chgData name="Kim Joseph" userId="739caa9482c787a5" providerId="LiveId" clId="{D6BE15F9-F212-4765-AE60-0C74C80A0ED9}" dt="2021-03-18T07:22:49.698" v="1646"/>
      <pc:docMkLst>
        <pc:docMk/>
      </pc:docMkLst>
      <pc:sldChg chg="modSp mod">
        <pc:chgData name="Kim Joseph" userId="739caa9482c787a5" providerId="LiveId" clId="{D6BE15F9-F212-4765-AE60-0C74C80A0ED9}" dt="2021-03-18T07:11:01.314" v="1365" actId="20577"/>
        <pc:sldMkLst>
          <pc:docMk/>
          <pc:sldMk cId="1124126048" sldId="322"/>
        </pc:sldMkLst>
        <pc:spChg chg="mod">
          <ac:chgData name="Kim Joseph" userId="739caa9482c787a5" providerId="LiveId" clId="{D6BE15F9-F212-4765-AE60-0C74C80A0ED9}" dt="2021-03-18T06:38:34.184" v="421" actId="1076"/>
          <ac:spMkLst>
            <pc:docMk/>
            <pc:sldMk cId="1124126048" sldId="322"/>
            <ac:spMk id="10" creationId="{0332D254-8D25-9543-B034-1F37C22F8B8E}"/>
          </ac:spMkLst>
        </pc:spChg>
        <pc:spChg chg="mod">
          <ac:chgData name="Kim Joseph" userId="739caa9482c787a5" providerId="LiveId" clId="{D6BE15F9-F212-4765-AE60-0C74C80A0ED9}" dt="2021-03-18T06:38:27.200" v="420" actId="313"/>
          <ac:spMkLst>
            <pc:docMk/>
            <pc:sldMk cId="1124126048" sldId="322"/>
            <ac:spMk id="12" creationId="{6BEC1689-D283-8D44-9214-5E8508179BDA}"/>
          </ac:spMkLst>
        </pc:spChg>
        <pc:spChg chg="mod">
          <ac:chgData name="Kim Joseph" userId="739caa9482c787a5" providerId="LiveId" clId="{D6BE15F9-F212-4765-AE60-0C74C80A0ED9}" dt="2021-03-18T07:11:01.314" v="1365" actId="20577"/>
          <ac:spMkLst>
            <pc:docMk/>
            <pc:sldMk cId="1124126048" sldId="322"/>
            <ac:spMk id="49" creationId="{7E69C51B-0255-374B-A5D4-786C2D5621AB}"/>
          </ac:spMkLst>
        </pc:spChg>
        <pc:spChg chg="mod">
          <ac:chgData name="Kim Joseph" userId="739caa9482c787a5" providerId="LiveId" clId="{D6BE15F9-F212-4765-AE60-0C74C80A0ED9}" dt="2021-03-18T06:47:17.374" v="976" actId="2711"/>
          <ac:spMkLst>
            <pc:docMk/>
            <pc:sldMk cId="1124126048" sldId="322"/>
            <ac:spMk id="51" creationId="{6A3F34F0-AB6B-754E-9E0D-EABEEFAC3114}"/>
          </ac:spMkLst>
        </pc:spChg>
        <pc:spChg chg="mod">
          <ac:chgData name="Kim Joseph" userId="739caa9482c787a5" providerId="LiveId" clId="{D6BE15F9-F212-4765-AE60-0C74C80A0ED9}" dt="2021-03-18T06:41:24.780" v="641" actId="20577"/>
          <ac:spMkLst>
            <pc:docMk/>
            <pc:sldMk cId="1124126048" sldId="322"/>
            <ac:spMk id="52" creationId="{D0995A8C-C97E-3842-AF8F-06E4CD98F695}"/>
          </ac:spMkLst>
        </pc:spChg>
        <pc:spChg chg="mod">
          <ac:chgData name="Kim Joseph" userId="739caa9482c787a5" providerId="LiveId" clId="{D6BE15F9-F212-4765-AE60-0C74C80A0ED9}" dt="2021-03-18T06:47:20.389" v="977" actId="2711"/>
          <ac:spMkLst>
            <pc:docMk/>
            <pc:sldMk cId="1124126048" sldId="322"/>
            <ac:spMk id="65" creationId="{046DC8FB-84B3-114F-A426-24F457B66D48}"/>
          </ac:spMkLst>
        </pc:spChg>
        <pc:spChg chg="mod">
          <ac:chgData name="Kim Joseph" userId="739caa9482c787a5" providerId="LiveId" clId="{D6BE15F9-F212-4765-AE60-0C74C80A0ED9}" dt="2021-03-18T06:47:22.839" v="978" actId="2711"/>
          <ac:spMkLst>
            <pc:docMk/>
            <pc:sldMk cId="1124126048" sldId="322"/>
            <ac:spMk id="66" creationId="{3692E475-DE95-744B-8010-01DF8F517101}"/>
          </ac:spMkLst>
        </pc:spChg>
        <pc:spChg chg="mod">
          <ac:chgData name="Kim Joseph" userId="739caa9482c787a5" providerId="LiveId" clId="{D6BE15F9-F212-4765-AE60-0C74C80A0ED9}" dt="2021-03-18T06:49:32.409" v="1005"/>
          <ac:spMkLst>
            <pc:docMk/>
            <pc:sldMk cId="1124126048" sldId="322"/>
            <ac:spMk id="67" creationId="{37E54F23-F3E7-9842-A615-85A6F9E8332A}"/>
          </ac:spMkLst>
        </pc:spChg>
        <pc:spChg chg="mod">
          <ac:chgData name="Kim Joseph" userId="739caa9482c787a5" providerId="LiveId" clId="{D6BE15F9-F212-4765-AE60-0C74C80A0ED9}" dt="2021-03-18T06:51:00.457" v="1035"/>
          <ac:spMkLst>
            <pc:docMk/>
            <pc:sldMk cId="1124126048" sldId="322"/>
            <ac:spMk id="68" creationId="{F30F8130-F9AC-E646-AB67-BF8766FB0F0F}"/>
          </ac:spMkLst>
        </pc:spChg>
        <pc:spChg chg="mod">
          <ac:chgData name="Kim Joseph" userId="739caa9482c787a5" providerId="LiveId" clId="{D6BE15F9-F212-4765-AE60-0C74C80A0ED9}" dt="2021-03-18T06:56:04.897" v="1093"/>
          <ac:spMkLst>
            <pc:docMk/>
            <pc:sldMk cId="1124126048" sldId="322"/>
            <ac:spMk id="69" creationId="{79F8B840-BE57-834C-B132-DE02DCDA31B3}"/>
          </ac:spMkLst>
        </pc:spChg>
        <pc:spChg chg="mod">
          <ac:chgData name="Kim Joseph" userId="739caa9482c787a5" providerId="LiveId" clId="{D6BE15F9-F212-4765-AE60-0C74C80A0ED9}" dt="2021-03-18T06:56:48.042" v="1117"/>
          <ac:spMkLst>
            <pc:docMk/>
            <pc:sldMk cId="1124126048" sldId="322"/>
            <ac:spMk id="70" creationId="{911BEA05-6E94-0F41-AF7B-46ABEB303C1A}"/>
          </ac:spMkLst>
        </pc:spChg>
        <pc:spChg chg="mod">
          <ac:chgData name="Kim Joseph" userId="739caa9482c787a5" providerId="LiveId" clId="{D6BE15F9-F212-4765-AE60-0C74C80A0ED9}" dt="2021-03-18T06:47:14.424" v="975" actId="2711"/>
          <ac:spMkLst>
            <pc:docMk/>
            <pc:sldMk cId="1124126048" sldId="322"/>
            <ac:spMk id="71" creationId="{B89E4730-ACE1-C64D-85A1-2D94AC143AE7}"/>
          </ac:spMkLst>
        </pc:spChg>
        <pc:spChg chg="mod">
          <ac:chgData name="Kim Joseph" userId="739caa9482c787a5" providerId="LiveId" clId="{D6BE15F9-F212-4765-AE60-0C74C80A0ED9}" dt="2021-03-18T06:48:56.179" v="990"/>
          <ac:spMkLst>
            <pc:docMk/>
            <pc:sldMk cId="1124126048" sldId="322"/>
            <ac:spMk id="72" creationId="{DB804829-89FC-6C4E-9009-305B91DA647C}"/>
          </ac:spMkLst>
        </pc:spChg>
        <pc:spChg chg="mod">
          <ac:chgData name="Kim Joseph" userId="739caa9482c787a5" providerId="LiveId" clId="{D6BE15F9-F212-4765-AE60-0C74C80A0ED9}" dt="2021-03-18T06:50:17.781" v="1009" actId="20577"/>
          <ac:spMkLst>
            <pc:docMk/>
            <pc:sldMk cId="1124126048" sldId="322"/>
            <ac:spMk id="73" creationId="{EF7F1275-5222-AF48-AFBF-B9310965EF6F}"/>
          </ac:spMkLst>
        </pc:spChg>
        <pc:spChg chg="mod">
          <ac:chgData name="Kim Joseph" userId="739caa9482c787a5" providerId="LiveId" clId="{D6BE15F9-F212-4765-AE60-0C74C80A0ED9}" dt="2021-03-18T06:51:55.559" v="1075" actId="313"/>
          <ac:spMkLst>
            <pc:docMk/>
            <pc:sldMk cId="1124126048" sldId="322"/>
            <ac:spMk id="74" creationId="{D89F4824-187D-C34B-A431-35D6B61C6010}"/>
          </ac:spMkLst>
        </pc:spChg>
        <pc:spChg chg="mod">
          <ac:chgData name="Kim Joseph" userId="739caa9482c787a5" providerId="LiveId" clId="{D6BE15F9-F212-4765-AE60-0C74C80A0ED9}" dt="2021-03-18T06:56:37.314" v="1107" actId="20577"/>
          <ac:spMkLst>
            <pc:docMk/>
            <pc:sldMk cId="1124126048" sldId="322"/>
            <ac:spMk id="75" creationId="{47396580-5843-3741-B7B9-8977448DF958}"/>
          </ac:spMkLst>
        </pc:spChg>
        <pc:spChg chg="mod">
          <ac:chgData name="Kim Joseph" userId="739caa9482c787a5" providerId="LiveId" clId="{D6BE15F9-F212-4765-AE60-0C74C80A0ED9}" dt="2021-03-18T06:58:26.937" v="1195"/>
          <ac:spMkLst>
            <pc:docMk/>
            <pc:sldMk cId="1124126048" sldId="322"/>
            <ac:spMk id="76" creationId="{05748C26-4A36-8446-AA9A-DA872E4253FF}"/>
          </ac:spMkLst>
        </pc:spChg>
      </pc:sldChg>
      <pc:sldChg chg="modSp mod">
        <pc:chgData name="Kim Joseph" userId="739caa9482c787a5" providerId="LiveId" clId="{D6BE15F9-F212-4765-AE60-0C74C80A0ED9}" dt="2021-03-18T07:22:49.698" v="1646"/>
        <pc:sldMkLst>
          <pc:docMk/>
          <pc:sldMk cId="990850661" sldId="323"/>
        </pc:sldMkLst>
        <pc:spChg chg="mod">
          <ac:chgData name="Kim Joseph" userId="739caa9482c787a5" providerId="LiveId" clId="{D6BE15F9-F212-4765-AE60-0C74C80A0ED9}" dt="2021-03-18T06:59:47.521" v="1217"/>
          <ac:spMkLst>
            <pc:docMk/>
            <pc:sldMk cId="990850661" sldId="323"/>
            <ac:spMk id="2" creationId="{4B6F59EF-FBAB-774B-B502-0141E9C77CF5}"/>
          </ac:spMkLst>
        </pc:spChg>
        <pc:spChg chg="mod">
          <ac:chgData name="Kim Joseph" userId="739caa9482c787a5" providerId="LiveId" clId="{D6BE15F9-F212-4765-AE60-0C74C80A0ED9}" dt="2021-03-18T07:03:11.185" v="1254" actId="1076"/>
          <ac:spMkLst>
            <pc:docMk/>
            <pc:sldMk cId="990850661" sldId="323"/>
            <ac:spMk id="48" creationId="{BCB2CC14-621A-1041-B880-A30D97D4EBE8}"/>
          </ac:spMkLst>
        </pc:spChg>
        <pc:spChg chg="mod">
          <ac:chgData name="Kim Joseph" userId="739caa9482c787a5" providerId="LiveId" clId="{D6BE15F9-F212-4765-AE60-0C74C80A0ED9}" dt="2021-03-18T07:19:00.577" v="1561" actId="313"/>
          <ac:spMkLst>
            <pc:docMk/>
            <pc:sldMk cId="990850661" sldId="323"/>
            <ac:spMk id="93" creationId="{3E0C592C-149F-FF44-9A41-7398680B1C56}"/>
          </ac:spMkLst>
        </pc:spChg>
        <pc:spChg chg="mod">
          <ac:chgData name="Kim Joseph" userId="739caa9482c787a5" providerId="LiveId" clId="{D6BE15F9-F212-4765-AE60-0C74C80A0ED9}" dt="2021-03-18T07:04:47.418" v="1269" actId="20577"/>
          <ac:spMkLst>
            <pc:docMk/>
            <pc:sldMk cId="990850661" sldId="323"/>
            <ac:spMk id="94" creationId="{6434F3E6-E11F-E24B-9489-88450A06D2DA}"/>
          </ac:spMkLst>
        </pc:spChg>
        <pc:spChg chg="mod">
          <ac:chgData name="Kim Joseph" userId="739caa9482c787a5" providerId="LiveId" clId="{D6BE15F9-F212-4765-AE60-0C74C80A0ED9}" dt="2021-03-18T07:09:45.134" v="1345" actId="20577"/>
          <ac:spMkLst>
            <pc:docMk/>
            <pc:sldMk cId="990850661" sldId="323"/>
            <ac:spMk id="96" creationId="{742DEA91-C61C-B94D-9C46-4B26E8AC89BA}"/>
          </ac:spMkLst>
        </pc:spChg>
        <pc:spChg chg="mod">
          <ac:chgData name="Kim Joseph" userId="739caa9482c787a5" providerId="LiveId" clId="{D6BE15F9-F212-4765-AE60-0C74C80A0ED9}" dt="2021-03-18T07:11:15.761" v="1381"/>
          <ac:spMkLst>
            <pc:docMk/>
            <pc:sldMk cId="990850661" sldId="323"/>
            <ac:spMk id="97" creationId="{E28CAA36-5D23-9D48-BD20-6507D862B254}"/>
          </ac:spMkLst>
        </pc:spChg>
        <pc:spChg chg="mod">
          <ac:chgData name="Kim Joseph" userId="739caa9482c787a5" providerId="LiveId" clId="{D6BE15F9-F212-4765-AE60-0C74C80A0ED9}" dt="2021-03-18T07:16:19.636" v="1507"/>
          <ac:spMkLst>
            <pc:docMk/>
            <pc:sldMk cId="990850661" sldId="323"/>
            <ac:spMk id="98" creationId="{412CF2CC-21EF-3D48-AC5B-EBDFDD917067}"/>
          </ac:spMkLst>
        </pc:spChg>
        <pc:spChg chg="mod">
          <ac:chgData name="Kim Joseph" userId="739caa9482c787a5" providerId="LiveId" clId="{D6BE15F9-F212-4765-AE60-0C74C80A0ED9}" dt="2021-03-18T07:16:36.773" v="1510" actId="20577"/>
          <ac:spMkLst>
            <pc:docMk/>
            <pc:sldMk cId="990850661" sldId="323"/>
            <ac:spMk id="99" creationId="{4C38D422-6EF4-564C-8DBD-D959AE3CE99C}"/>
          </ac:spMkLst>
        </pc:spChg>
        <pc:spChg chg="mod">
          <ac:chgData name="Kim Joseph" userId="739caa9482c787a5" providerId="LiveId" clId="{D6BE15F9-F212-4765-AE60-0C74C80A0ED9}" dt="2021-03-18T07:07:46.994" v="1282" actId="20577"/>
          <ac:spMkLst>
            <pc:docMk/>
            <pc:sldMk cId="990850661" sldId="323"/>
            <ac:spMk id="102" creationId="{FB19E6C7-411A-2C49-82FC-D24FAFA9DF06}"/>
          </ac:spMkLst>
        </pc:spChg>
        <pc:spChg chg="mod">
          <ac:chgData name="Kim Joseph" userId="739caa9482c787a5" providerId="LiveId" clId="{D6BE15F9-F212-4765-AE60-0C74C80A0ED9}" dt="2021-03-18T07:22:49.698" v="1646"/>
          <ac:spMkLst>
            <pc:docMk/>
            <pc:sldMk cId="990850661" sldId="323"/>
            <ac:spMk id="104" creationId="{131BCCD7-755E-1549-AC9B-0EE1D40EDBDE}"/>
          </ac:spMkLst>
        </pc:spChg>
        <pc:spChg chg="mod">
          <ac:chgData name="Kim Joseph" userId="739caa9482c787a5" providerId="LiveId" clId="{D6BE15F9-F212-4765-AE60-0C74C80A0ED9}" dt="2021-03-18T07:11:31.659" v="1400" actId="403"/>
          <ac:spMkLst>
            <pc:docMk/>
            <pc:sldMk cId="990850661" sldId="323"/>
            <ac:spMk id="107" creationId="{AD671CE1-9887-A943-80A0-0AC23FBC747F}"/>
          </ac:spMkLst>
        </pc:spChg>
        <pc:spChg chg="mod">
          <ac:chgData name="Kim Joseph" userId="739caa9482c787a5" providerId="LiveId" clId="{D6BE15F9-F212-4765-AE60-0C74C80A0ED9}" dt="2021-03-18T07:11:34.451" v="1401" actId="403"/>
          <ac:spMkLst>
            <pc:docMk/>
            <pc:sldMk cId="990850661" sldId="323"/>
            <ac:spMk id="108" creationId="{57E881D4-0E9A-9A4B-9B89-E26CD8B724CE}"/>
          </ac:spMkLst>
        </pc:spChg>
        <pc:spChg chg="mod">
          <ac:chgData name="Kim Joseph" userId="739caa9482c787a5" providerId="LiveId" clId="{D6BE15F9-F212-4765-AE60-0C74C80A0ED9}" dt="2021-03-18T07:11:43.747" v="1414" actId="403"/>
          <ac:spMkLst>
            <pc:docMk/>
            <pc:sldMk cId="990850661" sldId="323"/>
            <ac:spMk id="109" creationId="{D5393B10-EC8C-8148-AC93-823D28331D36}"/>
          </ac:spMkLst>
        </pc:spChg>
        <pc:spChg chg="mod">
          <ac:chgData name="Kim Joseph" userId="739caa9482c787a5" providerId="LiveId" clId="{D6BE15F9-F212-4765-AE60-0C74C80A0ED9}" dt="2021-03-18T07:12:47.395" v="1463"/>
          <ac:spMkLst>
            <pc:docMk/>
            <pc:sldMk cId="990850661" sldId="323"/>
            <ac:spMk id="110" creationId="{89C81C70-CA8A-A547-8223-CC5A79114D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64311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2112577" y="1524488"/>
            <a:ext cx="43792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000" dirty="0" err="1">
                <a:solidFill>
                  <a:schemeClr val="bg1"/>
                </a:solidFill>
                <a:latin typeface="Gotham HTF Book"/>
                <a:cs typeface="Arial" pitchFamily="34" charset="0"/>
              </a:rPr>
              <a:t>비트코인은</a:t>
            </a: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 원래 교환 매체로 구상되었지만 거의 전적으로 가치 저장소 역할을 하는 디지털 금으로 진화했습니다</a:t>
            </a: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거래소들을 통해 교환 매체의 역할을 할 수 있는 잠재력은 여전히 존재하지만</a:t>
            </a: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지금까지 그  잠재력은 완전히 실현되지 않았습니다</a:t>
            </a: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1486" y="2937006"/>
            <a:ext cx="25565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EPIC</a:t>
            </a: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은 기존 </a:t>
            </a:r>
            <a:r>
              <a:rPr lang="ko-KR" altLang="en-US" sz="1000" dirty="0" err="1">
                <a:solidFill>
                  <a:schemeClr val="bg1"/>
                </a:solidFill>
                <a:latin typeface="Gotham HTF Book"/>
                <a:cs typeface="Arial" pitchFamily="34" charset="0"/>
              </a:rPr>
              <a:t>비트코인</a:t>
            </a: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 표준을 기반으로 하여 최신 기술로 업데이트 된 새로운 소프트웨어입니다</a:t>
            </a: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EPIC</a:t>
            </a: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의 </a:t>
            </a: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Rust </a:t>
            </a: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기반 </a:t>
            </a:r>
            <a:r>
              <a:rPr lang="en-US" altLang="ko-KR" sz="1000" dirty="0" err="1">
                <a:solidFill>
                  <a:schemeClr val="bg1"/>
                </a:solidFill>
                <a:latin typeface="Gotham HTF Book"/>
                <a:cs typeface="Arial" pitchFamily="34" charset="0"/>
              </a:rPr>
              <a:t>Mimblewimble</a:t>
            </a: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블록체인에는 대량 채택을 촉진하는데 필요한 모든 속성이 추가 되어있습니다</a:t>
            </a:r>
            <a:r>
              <a:rPr lang="en-US" altLang="ko-KR" sz="1000" dirty="0">
                <a:solidFill>
                  <a:schemeClr val="bg1"/>
                </a:solidFill>
                <a:latin typeface="Gotham HTF Book"/>
                <a:cs typeface="Arial" pitchFamily="34" charset="0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/>
              <a:cs typeface="Arial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296863" y="4848512"/>
            <a:ext cx="6332538" cy="372443"/>
            <a:chOff x="296863" y="4487206"/>
            <a:chExt cx="633253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544760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000" b="1" dirty="0">
                  <a:solidFill>
                    <a:schemeClr val="accent2"/>
                  </a:solidFill>
                  <a:latin typeface="Gotham HTF Book"/>
                </a:rPr>
                <a:t>대체가능성</a:t>
              </a:r>
              <a:endParaRPr lang="en-US" sz="1000" b="1" dirty="0">
                <a:solidFill>
                  <a:srgbClr val="FF0000"/>
                </a:solidFill>
                <a:latin typeface="Gotham HTF Book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08043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Gotham HTF Book"/>
                </a:rPr>
                <a:t>문제가 생길 일이 없습니다</a:t>
              </a:r>
              <a:r>
                <a:rPr lang="en-US" sz="900" dirty="0">
                  <a:solidFill>
                    <a:schemeClr val="bg1"/>
                  </a:solidFill>
                  <a:latin typeface="Gotham HTF Book"/>
                </a:rPr>
                <a:t> –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/>
                </a:rPr>
                <a:t>강력한 프로토콜 수준</a:t>
              </a:r>
              <a:r>
                <a:rPr lang="en-US" sz="900" dirty="0">
                  <a:solidFill>
                    <a:schemeClr val="bg1"/>
                  </a:solidFill>
                  <a:latin typeface="Gotham HTF Book"/>
                </a:rPr>
                <a:t>,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/>
                </a:rPr>
                <a:t>코인 조인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/>
                </a:rPr>
                <a:t>(</a:t>
              </a:r>
              <a:r>
                <a:rPr lang="en-US" altLang="ko-KR" sz="900" dirty="0" err="1">
                  <a:solidFill>
                    <a:schemeClr val="bg1"/>
                  </a:solidFill>
                  <a:latin typeface="Gotham HTF Book"/>
                </a:rPr>
                <a:t>CoinJoin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/>
                </a:rPr>
                <a:t>)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/>
                </a:rPr>
                <a:t>사용</a:t>
              </a:r>
              <a:r>
                <a:rPr lang="en-US" sz="900" dirty="0">
                  <a:solidFill>
                    <a:schemeClr val="bg1"/>
                  </a:solidFill>
                  <a:latin typeface="Gotham HTF Book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/>
                </a:rPr>
                <a:t>등으로 코인이 사용될 때마다 소유권 내역을 재설정합니다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/>
                </a:rPr>
                <a:t>.</a:t>
              </a:r>
              <a:endParaRPr lang="en-US" sz="900" dirty="0">
                <a:solidFill>
                  <a:schemeClr val="bg1"/>
                </a:solidFill>
                <a:latin typeface="Gotham HTF Book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96863" y="5280863"/>
            <a:ext cx="6194972" cy="372443"/>
            <a:chOff x="296863" y="4945359"/>
            <a:chExt cx="6194972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501508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000" b="1" dirty="0">
                  <a:solidFill>
                    <a:schemeClr val="accent2"/>
                  </a:solidFill>
                  <a:latin typeface="Gotham HTF Book"/>
                </a:rPr>
                <a:t>확장성</a:t>
              </a:r>
              <a:endParaRPr lang="en-US" sz="1000" b="1" dirty="0">
                <a:solidFill>
                  <a:srgbClr val="FF0000"/>
                </a:solidFill>
                <a:latin typeface="Gotham HTF Book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4965495"/>
              <a:ext cx="4346648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가볍고 빠른 모바일 네이티브 프로토콜을 통해 주로 레이어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1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확장 모델을 사용할 수 있습니다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6863" y="5703458"/>
            <a:ext cx="6264274" cy="372443"/>
            <a:chOff x="296863" y="5403512"/>
            <a:chExt cx="6264274" cy="3724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17126" y="5462916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검열 저항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21803"/>
              <a:ext cx="4821353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ko-KR" altLang="en-US" sz="900">
                  <a:solidFill>
                    <a:schemeClr val="bg1"/>
                  </a:solidFill>
                  <a:latin typeface="Gotham HTF Book" pitchFamily="2" charset="77"/>
                </a:rPr>
                <a:t>영구적인 주소나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외부에서 관찰 가능한 데이터가 체인에 저장되지 </a:t>
              </a:r>
              <a:r>
                <a:rPr lang="ko-KR" altLang="en-US" sz="900">
                  <a:solidFill>
                    <a:schemeClr val="bg1"/>
                  </a:solidFill>
                  <a:latin typeface="Gotham HTF Book" pitchFamily="2" charset="77"/>
                </a:rPr>
                <a:t>않으므로 주소나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금액을 기준으로 거래를 검열 할 수 없습니다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135392"/>
            <a:ext cx="6264275" cy="400110"/>
            <a:chOff x="296863" y="5878062"/>
            <a:chExt cx="6264275" cy="40011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938254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중앙 집중화 저항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965"/>
              <a:ext cx="4821354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AMD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및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Intel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의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CPU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와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AMD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및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Nvidia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의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GPU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를 사용하여 일반 가정용 컴퓨터에서 채굴이 가능하게 하여 소규모 채굴 자의 경쟁을 평준화 합니다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95064"/>
            <a:ext cx="6194972" cy="372443"/>
            <a:chOff x="296863" y="6363881"/>
            <a:chExt cx="6194972" cy="37244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407051"/>
              <a:ext cx="25617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규제 호환성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379713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사용자는 블록체인과 직접 상호 작용하므로 관리 중개자 또는 제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3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자 신뢰 노드가 필요하지 않습니다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7041060"/>
            <a:ext cx="6194972" cy="372443"/>
            <a:chOff x="296863" y="6822036"/>
            <a:chExt cx="6194972" cy="3724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87737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접근성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840062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누구나 일반 가정용 컴퓨터에서 채굴 할 수 있고 심지어 추후 모바일 장치에서도 채굴 할 수 있습니다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.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 개발 도상국에서 은행을 이용하지 않는 사용자들에게도 엄청난 메리트 입니다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72"/>
            <a:ext cx="6206805" cy="888040"/>
            <a:chOff x="380834" y="7268931"/>
            <a:chExt cx="9236293" cy="13214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PREMINE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VC’s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COMPANY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282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Epic Cash</a:t>
              </a:r>
              <a:r>
                <a:rPr lang="ko-KR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는 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Howey</a:t>
              </a:r>
              <a:r>
                <a:rPr lang="ko-KR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를 준수하며 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Crypto Rating Council</a:t>
              </a:r>
              <a:r>
                <a:rPr lang="ko-KR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에서 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"1"</a:t>
              </a:r>
              <a:r>
                <a:rPr lang="ko-KR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을 획득하도록 설계되었습니다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Epic Cash</a:t>
              </a:r>
              <a:r>
                <a:rPr lang="ko-KR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는 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100% </a:t>
              </a:r>
              <a:r>
                <a:rPr lang="en-US" altLang="ko-KR" sz="1000" dirty="0" err="1">
                  <a:solidFill>
                    <a:schemeClr val="bg1"/>
                  </a:solidFill>
                  <a:latin typeface="Gotham HTF Book" pitchFamily="2" charset="77"/>
                </a:rPr>
                <a:t>PoW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 (</a:t>
              </a:r>
              <a:r>
                <a:rPr lang="ko-KR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작업 증명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)</a:t>
              </a:r>
              <a:r>
                <a:rPr lang="ko-KR" altLang="en-US" sz="1000" dirty="0">
                  <a:solidFill>
                    <a:schemeClr val="bg1"/>
                  </a:solidFill>
                  <a:latin typeface="Gotham HTF Book" pitchFamily="2" charset="77"/>
                </a:rPr>
                <a:t> 채굴이며 특별한 노드가 없습니다</a:t>
              </a:r>
              <a:r>
                <a:rPr lang="en-US" altLang="ko-KR" sz="10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96863" y="4408925"/>
            <a:ext cx="6332538" cy="372443"/>
            <a:chOff x="296863" y="4112790"/>
            <a:chExt cx="6332538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17034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000" b="1" dirty="0">
                  <a:solidFill>
                    <a:schemeClr val="accent2"/>
                  </a:solidFill>
                  <a:latin typeface="Gotham HTF Book"/>
                </a:rPr>
                <a:t>희소성</a:t>
              </a:r>
              <a:endParaRPr lang="en-US" sz="1000" b="1" dirty="0">
                <a:solidFill>
                  <a:srgbClr val="FF0000"/>
                </a:solidFill>
                <a:latin typeface="Gotham HTF Book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627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2028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년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5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월까지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BTC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의 공급량과 일치하도록 배분 일정이 설계 되어있으며 가속화된 최대 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21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개의 </a:t>
              </a:r>
              <a:r>
                <a:rPr lang="en-US" altLang="ko-KR" sz="900" dirty="0" err="1">
                  <a:solidFill>
                    <a:schemeClr val="bg1"/>
                  </a:solidFill>
                  <a:latin typeface="Gotham HTF Book" pitchFamily="2" charset="77"/>
                </a:rPr>
                <a:t>PoW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  <a:latin typeface="Gotham HTF Book" pitchFamily="2" charset="77"/>
                </a:rPr>
                <a:t>채굴 코인을 공급합니다</a:t>
              </a:r>
              <a:r>
                <a:rPr lang="en-US" altLang="ko-KR" sz="900" dirty="0">
                  <a:solidFill>
                    <a:schemeClr val="bg1"/>
                  </a:solidFill>
                  <a:latin typeface="Gotham HTF Book" pitchFamily="2" charset="77"/>
                </a:rPr>
                <a:t>. 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515162" y="1602504"/>
            <a:ext cx="28961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는 가치의 암호화 저장소로 기능하지만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페어링된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스테이블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코인 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는 교환 매체로 기능합니다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ECR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토큰은 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생태계에 대한 거버넌스를 제공하고 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환율에 대한 </a:t>
            </a:r>
            <a:r>
              <a:rPr lang="ko-KR" altLang="en-US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백스톱을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제공합니다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Cash</a:t>
            </a:r>
            <a:r>
              <a:rPr lang="ko-KR" alt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의 가치</a:t>
            </a:r>
            <a:endParaRPr lang="en-US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Ethereum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블록체인에서 스마트 계약을 통해 구현 된 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ERC20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토큰입니다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소지자는 현재 가격에 관계없이 항상 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$1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상당의 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을 보장받습니다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/ ECR / EUSD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를 코어로 사용하여 </a:t>
            </a:r>
            <a:r>
              <a:rPr lang="en-US" altLang="ko-K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DeFi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응용 프로그램을 쉽게 계층화 할 수 있습니다</a:t>
            </a:r>
            <a:r>
              <a:rPr lang="en-US" altLang="ko-KR" sz="100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 </a:t>
            </a:r>
            <a:r>
              <a:rPr lang="ko-KR" altLang="en-US" sz="100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다양한 어플리케이션을 </a:t>
            </a:r>
            <a:r>
              <a:rPr lang="ko-KR" alt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이미 개발 중이며 다음 분기에 여러 릴리스가 예정되어 있습니다</a:t>
            </a:r>
            <a:r>
              <a:rPr lang="en-US" altLang="ko-K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</a:t>
            </a:r>
            <a:r>
              <a:rPr lang="en-US"/>
              <a:t>info v1.4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ko-KR" altLang="en-US" sz="1000" b="1" dirty="0">
                <a:solidFill>
                  <a:schemeClr val="bg1"/>
                </a:solidFill>
                <a:latin typeface="Gotham HTF Black" pitchFamily="2" charset="77"/>
              </a:rPr>
              <a:t>다양한 파트너들과 함께 자본 및 유동성 공급을 통해 </a:t>
            </a:r>
            <a:r>
              <a:rPr lang="en-US" altLang="ko-KR" sz="1000" b="1" dirty="0">
                <a:solidFill>
                  <a:schemeClr val="bg1"/>
                </a:solidFill>
                <a:latin typeface="Gotham HTF Black" pitchFamily="2" charset="77"/>
              </a:rPr>
              <a:t>EUSD/USD </a:t>
            </a:r>
            <a:r>
              <a:rPr lang="ko-KR" altLang="en-US" sz="1000" b="1" dirty="0">
                <a:solidFill>
                  <a:schemeClr val="bg1"/>
                </a:solidFill>
                <a:latin typeface="Gotham HTF Black" pitchFamily="2" charset="77"/>
              </a:rPr>
              <a:t>전환을 촉진하는 비상장 영리 기업인 </a:t>
            </a:r>
            <a:r>
              <a:rPr lang="en-US" altLang="ko-KR" sz="1000" b="1" dirty="0">
                <a:solidFill>
                  <a:srgbClr val="D79E4D"/>
                </a:solidFill>
                <a:latin typeface="Gotham HTF Black" pitchFamily="2" charset="77"/>
              </a:rPr>
              <a:t>Epicenter Equity Corp</a:t>
            </a:r>
            <a:r>
              <a:rPr lang="ko-KR" altLang="en-US" sz="1000" b="1" dirty="0">
                <a:solidFill>
                  <a:schemeClr val="bg1"/>
                </a:solidFill>
                <a:latin typeface="Gotham HTF Black" pitchFamily="2" charset="77"/>
              </a:rPr>
              <a:t>의 지원을 받습니다</a:t>
            </a:r>
            <a:r>
              <a:rPr lang="en-US" altLang="ko-KR" sz="1000" b="1" dirty="0">
                <a:solidFill>
                  <a:schemeClr val="bg1"/>
                </a:solidFill>
                <a:latin typeface="Gotham HTF Black" pitchFamily="2" charset="77"/>
              </a:rPr>
              <a:t>.</a:t>
            </a:r>
            <a:endParaRPr lang="en-GB" sz="1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Epicenter</a:t>
            </a:r>
            <a:r>
              <a:rPr lang="ko-KR" altLang="en-US" dirty="0">
                <a:solidFill>
                  <a:sysClr val="windowText" lastClr="000000"/>
                </a:solidFill>
                <a:latin typeface="Gotham HTF Book" pitchFamily="2" charset="77"/>
              </a:rPr>
              <a:t>는 </a:t>
            </a:r>
            <a:r>
              <a:rPr lang="en-US" altLang="ko-KR" dirty="0">
                <a:solidFill>
                  <a:sysClr val="windowText" lastClr="000000"/>
                </a:solidFill>
                <a:latin typeface="Gotham HTF Book" pitchFamily="2" charset="77"/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  <a:latin typeface="Gotham HTF Book" pitchFamily="2" charset="77"/>
              </a:rPr>
              <a:t>가지 구성 요소로 이루어집니다</a:t>
            </a:r>
            <a:r>
              <a:rPr lang="en-US" altLang="ko-KR" dirty="0">
                <a:solidFill>
                  <a:sysClr val="windowText" lastClr="000000"/>
                </a:solidFill>
                <a:latin typeface="Gotham HTF Book" pitchFamily="2" charset="77"/>
              </a:rPr>
              <a:t>:</a:t>
            </a:r>
            <a:endParaRPr lang="en-GB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Gotham HTF Book" pitchFamily="2" charset="77"/>
              </a:rPr>
              <a:t>가치 저장소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Gotham HTF Book" pitchFamily="2" charset="77"/>
              </a:rPr>
              <a:t>생태계 유틸리티 거버넌스</a:t>
            </a:r>
            <a:endParaRPr lang="en-GB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Gotham HTF Book" pitchFamily="2" charset="77"/>
              </a:rPr>
              <a:t>미국 달러에 알고리즘 적으로 고정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mimblewimble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코인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토큰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토큰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Gotham HTF Black" pitchFamily="2" charset="77"/>
              </a:rPr>
              <a:t>성장</a:t>
            </a:r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</a:rPr>
              <a:t>:</a:t>
            </a:r>
            <a:b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altLang="ko-KR" sz="900" dirty="0" err="1">
                <a:solidFill>
                  <a:schemeClr val="bg1"/>
                </a:solidFill>
                <a:latin typeface="Gotham HTF Book" pitchFamily="2" charset="77"/>
              </a:rPr>
              <a:t>DeFi</a:t>
            </a:r>
            <a:r>
              <a:rPr lang="en-US" altLang="ko-KR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otham HTF Book" pitchFamily="2" charset="77"/>
              </a:rPr>
              <a:t>유틸리티 및 사용자 증대를 위해 새로운 </a:t>
            </a:r>
            <a:r>
              <a:rPr lang="en-US" altLang="ko-KR" sz="900" dirty="0" err="1">
                <a:solidFill>
                  <a:schemeClr val="bg1"/>
                </a:solidFill>
                <a:latin typeface="Gotham HTF Book" pitchFamily="2" charset="77"/>
              </a:rPr>
              <a:t>dApp</a:t>
            </a:r>
            <a:r>
              <a:rPr lang="en-US" altLang="ko-KR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ko-KR" altLang="en-US" sz="900">
                <a:solidFill>
                  <a:schemeClr val="bg1"/>
                </a:solidFill>
                <a:latin typeface="Gotham HTF Book" pitchFamily="2" charset="77"/>
              </a:rPr>
              <a:t>출시 예정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122020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EXTER</a:t>
            </a:r>
            <a:r>
              <a:rPr lang="ko-KR" altLang="en-US" sz="1050" b="1" dirty="0">
                <a:solidFill>
                  <a:schemeClr val="accent2"/>
                </a:solidFill>
                <a:latin typeface="Gotham HTF Black" pitchFamily="2" charset="77"/>
              </a:rPr>
              <a:t>의 피라미드</a:t>
            </a:r>
            <a:endParaRPr lang="en-US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36318</TotalTime>
  <Words>442</Words>
  <Application>Microsoft Office PowerPoint</Application>
  <PresentationFormat>Letter 용지(8.5x11in)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Gotham HTF Black</vt:lpstr>
      <vt:lpstr>Gotham HTF Book</vt:lpstr>
      <vt:lpstr>Arial</vt:lpstr>
      <vt:lpstr>Calibri</vt:lpstr>
      <vt:lpstr>Advent_Internal-Conference-Template_MASTER_V005 ts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Kim Joseph</cp:lastModifiedBy>
  <cp:revision>531</cp:revision>
  <dcterms:created xsi:type="dcterms:W3CDTF">2018-04-12T15:48:13Z</dcterms:created>
  <dcterms:modified xsi:type="dcterms:W3CDTF">2021-03-18T07:22:49Z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