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ook" pitchFamily="2" charset="77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89" d="100"/>
          <a:sy n="89" d="100"/>
        </p:scale>
        <p:origin x="2824" y="144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otham HTF" pitchFamily="2" charset="77"/>
              </a:rPr>
              <a:t>COMPARING PRIVACY COINS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8402" y="818835"/>
            <a:ext cx="1165257" cy="34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COIN SUPPLY &amp; EMISSIONS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3016296" y="788734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GOVERNANCE &amp; FUNDING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27951" y="2027773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FINAL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127951" y="1758689"/>
            <a:ext cx="1463782" cy="22462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CURRENT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34403" y="2781287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% TRANSACTIONS PRIVATE </a:t>
            </a:r>
            <a:r>
              <a:rPr lang="en-US" sz="900" dirty="0">
                <a:solidFill>
                  <a:schemeClr val="bg2"/>
                </a:solidFill>
              </a:rPr>
              <a:t>(July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9419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ADDRESSES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STORED IN CHAIN?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BLOCKCHAIN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TRUSTED SETUP?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2953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DANDELION?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GOVERNANCE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FUNDING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8.1M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privacy is optional</a:t>
            </a:r>
            <a:r>
              <a:rPr lang="en-US" dirty="0">
                <a:latin typeface="Gotham HTF" pitchFamily="2" charset="77"/>
              </a:rPr>
              <a:t>, choosing to enable private transactions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arouses suspicion</a:t>
            </a:r>
            <a:r>
              <a:rPr lang="en-US" dirty="0">
                <a:latin typeface="Gotham HTF" pitchFamily="2" charset="77"/>
              </a:rPr>
              <a:t>. 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addresses are stored</a:t>
            </a:r>
            <a:r>
              <a:rPr lang="en-US" dirty="0">
                <a:latin typeface="Gotham HTF" pitchFamily="2" charset="77"/>
              </a:rPr>
              <a:t> in the blockchain, advances in computing power could lead to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future de-anonymization.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68239" y="5995750"/>
            <a:ext cx="63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SCALABILITY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MINING</a:t>
            </a: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Community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Corporate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Community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Donations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dev fee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7.77% dev fee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(Declining 1.1% annually)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5677086" y="8977134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3059</TotalTime>
  <Words>125</Words>
  <Application>Microsoft Macintosh PowerPoint</Application>
  <PresentationFormat>Letter Paper (8.5x11 in)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Gotham HTF Book</vt:lpstr>
      <vt:lpstr>Arial</vt:lpstr>
      <vt:lpstr>Gotham HTF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46</cp:revision>
  <cp:lastPrinted>2020-07-19T12:20:33Z</cp:lastPrinted>
  <dcterms:created xsi:type="dcterms:W3CDTF">2020-07-14T13:42:50Z</dcterms:created>
  <dcterms:modified xsi:type="dcterms:W3CDTF">2020-08-05T16:41:52Z</dcterms:modified>
</cp:coreProperties>
</file>