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80" d="100"/>
          <a:sy n="80" d="100"/>
        </p:scale>
        <p:origin x="1832" y="288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IT DOES: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THE FOUR</a:t>
              </a:r>
              <a:b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</a:b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PILLARS OF EPIC</a:t>
              </a:r>
              <a:b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</a:b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PRIVACY</a:t>
              </a:r>
              <a:endParaRPr lang="en-US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5677086" y="8926610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2. CUT-THROUGH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(coming soon)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THAT MEANS FOR YOU: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IT DOES: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THAT MEANS FOR YOU: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Coins are 'melted down' and re-issued each time they're used.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Unlike Bitcoin, you’ll never own</a:t>
            </a:r>
            <a:b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 ‘tainted’ coin – it’s truly fungible.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Amounts and addresses are invisible in the blockchain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Nobody will ever know what you sent, or even that you sent 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IT DOES: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THAT MEANS FOR YOU: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Gotham HTF Black" pitchFamily="2" charset="77"/>
              </a:rPr>
              <a:t>WHAT IT DOES:</a:t>
            </a:r>
            <a:endParaRPr lang="en-US" sz="1000" dirty="0">
              <a:solidFill>
                <a:srgbClr val="BE9B3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WHAT THAT MEANS FOR YOU: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Transactions randomly bounce around the globe before being committed to the blockchain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Even if somebody could see the transaction (which they can’t), they would never know where it originated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IP addresses are hidden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Even if somebody could see the transaction and see its origin on the network (which they can’t) they still can’t tell who sent it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3347</TotalTime>
  <Words>183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45</cp:revision>
  <cp:lastPrinted>2020-07-19T12:20:33Z</cp:lastPrinted>
  <dcterms:created xsi:type="dcterms:W3CDTF">2020-07-14T13:42:50Z</dcterms:created>
  <dcterms:modified xsi:type="dcterms:W3CDTF">2020-08-05T22:27:09Z</dcterms:modified>
</cp:coreProperties>
</file>