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170"/>
  </p:normalViewPr>
  <p:slideViewPr>
    <p:cSldViewPr snapToGrid="0" snapToObjects="1" showGuides="1">
      <p:cViewPr>
        <p:scale>
          <a:sx n="85" d="100"/>
          <a:sy n="85" d="100"/>
        </p:scale>
        <p:origin x="1712" y="11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jpg"/><Relationship Id="rId26" Type="http://schemas.openxmlformats.org/officeDocument/2006/relationships/image" Target="../media/image23.sv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tags" Target="../tags/tag4.xml"/><Relationship Id="rId16" Type="http://schemas.openxmlformats.org/officeDocument/2006/relationships/image" Target="../media/image13.png"/><Relationship Id="rId20" Type="http://schemas.openxmlformats.org/officeDocument/2006/relationships/image" Target="../media/image17.svg"/><Relationship Id="rId29" Type="http://schemas.openxmlformats.org/officeDocument/2006/relationships/image" Target="../media/image2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5" Type="http://schemas.openxmlformats.org/officeDocument/2006/relationships/image" Target="../media/image2.emf"/><Relationship Id="rId15" Type="http://schemas.openxmlformats.org/officeDocument/2006/relationships/image" Target="../media/image12.jp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4948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" name="Picture 2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9C8423-56DE-D444-B9A1-F67E41C9A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94" r="16309"/>
          <a:stretch/>
        </p:blipFill>
        <p:spPr>
          <a:xfrm>
            <a:off x="4716063" y="6023954"/>
            <a:ext cx="689680" cy="704142"/>
          </a:xfrm>
          <a:prstGeom prst="ellipse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85911662-600E-0E43-9ED1-4DD421B2A4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802" r="17901"/>
          <a:stretch/>
        </p:blipFill>
        <p:spPr>
          <a:xfrm>
            <a:off x="4716065" y="2281035"/>
            <a:ext cx="689680" cy="704142"/>
          </a:xfrm>
          <a:prstGeom prst="ellipse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A5CDDEAE-0F0F-F147-8D5C-09D6A379067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634" r="14768"/>
          <a:stretch/>
        </p:blipFill>
        <p:spPr>
          <a:xfrm>
            <a:off x="4716064" y="4159943"/>
            <a:ext cx="702128" cy="702622"/>
          </a:xfrm>
          <a:prstGeom prst="ellipse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CB24535A-F6C2-EC40-92C7-4EEAD1C2D3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952" r="18572"/>
          <a:stretch/>
        </p:blipFill>
        <p:spPr>
          <a:xfrm>
            <a:off x="4716064" y="5086313"/>
            <a:ext cx="702128" cy="704143"/>
          </a:xfrm>
          <a:prstGeom prst="ellipse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EF190DCF-87E8-3547-AFE7-C1D6D7D45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6063" y="6956261"/>
            <a:ext cx="689680" cy="689676"/>
          </a:xfrm>
          <a:prstGeom prst="ellipse">
            <a:avLst/>
          </a:prstGeom>
        </p:spPr>
      </p:pic>
      <p:pic>
        <p:nvPicPr>
          <p:cNvPr id="309" name="Graphic 308">
            <a:extLst>
              <a:ext uri="{FF2B5EF4-FFF2-40B4-BE49-F238E27FC236}">
                <a16:creationId xmlns:a16="http://schemas.microsoft.com/office/drawing/2014/main" id="{4181569C-1F6F-7042-A04B-C8DB8F9D97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7394" r="21185"/>
          <a:stretch/>
        </p:blipFill>
        <p:spPr>
          <a:xfrm>
            <a:off x="4716064" y="1348611"/>
            <a:ext cx="689680" cy="701798"/>
          </a:xfrm>
          <a:prstGeom prst="ellipse">
            <a:avLst/>
          </a:prstGeom>
        </p:spPr>
      </p:pic>
      <p:pic>
        <p:nvPicPr>
          <p:cNvPr id="271" name="Picture 270" descr="A picture containing bird&#10;&#10;Description automatically generated">
            <a:extLst>
              <a:ext uri="{FF2B5EF4-FFF2-40B4-BE49-F238E27FC236}">
                <a16:creationId xmlns:a16="http://schemas.microsoft.com/office/drawing/2014/main" id="{78094BDC-0FF0-AB46-806E-0BFAD99D092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7108" r="17108"/>
          <a:stretch/>
        </p:blipFill>
        <p:spPr>
          <a:xfrm>
            <a:off x="2622999" y="6952392"/>
            <a:ext cx="689680" cy="689329"/>
          </a:xfrm>
          <a:prstGeom prst="ellipse">
            <a:avLst/>
          </a:prstGeom>
        </p:spPr>
      </p:pic>
      <p:pic>
        <p:nvPicPr>
          <p:cNvPr id="273" name="Picture 2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636E55-12C2-6B4B-A830-316FA73E238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5191" r="22610"/>
          <a:stretch/>
        </p:blipFill>
        <p:spPr>
          <a:xfrm>
            <a:off x="2623000" y="5089837"/>
            <a:ext cx="689680" cy="700453"/>
          </a:xfrm>
          <a:prstGeom prst="ellipse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01A83BE1-CCD1-5741-9674-4A397F8BFAB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6933" r="15738"/>
          <a:stretch/>
        </p:blipFill>
        <p:spPr>
          <a:xfrm>
            <a:off x="2622999" y="3221498"/>
            <a:ext cx="689680" cy="695215"/>
          </a:xfrm>
          <a:prstGeom prst="ellipse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46B7EAE3-5884-FA4F-BE85-9E478FF9AF6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5264" r="15161"/>
          <a:stretch/>
        </p:blipFill>
        <p:spPr>
          <a:xfrm>
            <a:off x="2623000" y="6016833"/>
            <a:ext cx="689680" cy="696086"/>
          </a:xfrm>
          <a:prstGeom prst="ellipse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12082B5A-D310-1A4B-98EA-A092BA3899A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3687" r="22610"/>
          <a:stretch/>
        </p:blipFill>
        <p:spPr>
          <a:xfrm>
            <a:off x="2623000" y="7873396"/>
            <a:ext cx="689680" cy="689329"/>
          </a:xfrm>
          <a:prstGeom prst="ellipse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5CD65F4C-A1AA-F449-B012-FE56DF74FB8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6325" r="16346"/>
          <a:stretch/>
        </p:blipFill>
        <p:spPr>
          <a:xfrm>
            <a:off x="2622999" y="2286947"/>
            <a:ext cx="689680" cy="695216"/>
          </a:xfrm>
          <a:prstGeom prst="ellipse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31D44A84-31CF-0643-BBF6-05040050CE9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4975" r="24511"/>
          <a:stretch/>
        </p:blipFill>
        <p:spPr>
          <a:xfrm>
            <a:off x="2622999" y="4153467"/>
            <a:ext cx="689680" cy="694980"/>
          </a:xfrm>
          <a:prstGeom prst="ellipse">
            <a:avLst/>
          </a:prstGeom>
        </p:spPr>
      </p:pic>
      <p:pic>
        <p:nvPicPr>
          <p:cNvPr id="305" name="Graphic 304">
            <a:extLst>
              <a:ext uri="{FF2B5EF4-FFF2-40B4-BE49-F238E27FC236}">
                <a16:creationId xmlns:a16="http://schemas.microsoft.com/office/drawing/2014/main" id="{8E6FB9CA-1789-9C41-BA6E-D3F6756EE70B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r="34703"/>
          <a:stretch/>
        </p:blipFill>
        <p:spPr>
          <a:xfrm>
            <a:off x="2622999" y="1360581"/>
            <a:ext cx="689680" cy="704143"/>
          </a:xfrm>
          <a:prstGeom prst="ellipse">
            <a:avLst/>
          </a:prstGeom>
        </p:spPr>
      </p:pic>
      <p:pic>
        <p:nvPicPr>
          <p:cNvPr id="307" name="Graphic 306">
            <a:extLst>
              <a:ext uri="{FF2B5EF4-FFF2-40B4-BE49-F238E27FC236}">
                <a16:creationId xmlns:a16="http://schemas.microsoft.com/office/drawing/2014/main" id="{19EEF300-2BA7-CE41-BFF5-9CE2BAF31DD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24980" r="24980"/>
          <a:stretch/>
        </p:blipFill>
        <p:spPr>
          <a:xfrm>
            <a:off x="4716065" y="3223490"/>
            <a:ext cx="689680" cy="689135"/>
          </a:xfrm>
          <a:prstGeom prst="ellipse">
            <a:avLst/>
          </a:prstGeom>
        </p:spPr>
      </p:pic>
      <p:pic>
        <p:nvPicPr>
          <p:cNvPr id="277" name="Picture 276" descr="A picture containing tree, drawing&#10;&#10;Description automatically generated">
            <a:extLst>
              <a:ext uri="{FF2B5EF4-FFF2-40B4-BE49-F238E27FC236}">
                <a16:creationId xmlns:a16="http://schemas.microsoft.com/office/drawing/2014/main" id="{47CB49DF-8474-DE43-A646-F31E519184C2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0559" r="19483"/>
          <a:stretch/>
        </p:blipFill>
        <p:spPr>
          <a:xfrm>
            <a:off x="422704" y="4156190"/>
            <a:ext cx="689680" cy="690448"/>
          </a:xfrm>
          <a:prstGeom prst="ellipse">
            <a:avLst/>
          </a:prstGeom>
        </p:spPr>
      </p:pic>
      <p:pic>
        <p:nvPicPr>
          <p:cNvPr id="279" name="Picture 278" descr="A close up of a logo&#10;&#10;Description automatically generated">
            <a:extLst>
              <a:ext uri="{FF2B5EF4-FFF2-40B4-BE49-F238E27FC236}">
                <a16:creationId xmlns:a16="http://schemas.microsoft.com/office/drawing/2014/main" id="{FF842C0C-0285-834A-B192-C67B1C9F706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7621" r="16438"/>
          <a:stretch/>
        </p:blipFill>
        <p:spPr>
          <a:xfrm>
            <a:off x="422704" y="2289314"/>
            <a:ext cx="689680" cy="697285"/>
          </a:xfrm>
          <a:prstGeom prst="ellipse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1D498718-D7E9-0341-BACF-56F10E31899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22704" y="6016408"/>
            <a:ext cx="700328" cy="700327"/>
          </a:xfrm>
          <a:prstGeom prst="ellipse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0C05E1CA-F0C4-7546-9FF6-B8CF613EA48E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25767" r="24289"/>
          <a:stretch/>
        </p:blipFill>
        <p:spPr>
          <a:xfrm>
            <a:off x="422704" y="3224506"/>
            <a:ext cx="689680" cy="690448"/>
          </a:xfrm>
          <a:prstGeom prst="ellipse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94D774DC-C4F2-FB40-9F01-9CBD619A738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r="47995"/>
          <a:stretch/>
        </p:blipFill>
        <p:spPr>
          <a:xfrm>
            <a:off x="422704" y="1353249"/>
            <a:ext cx="689680" cy="697285"/>
          </a:xfrm>
          <a:prstGeom prst="ellipse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ADFBF316-DACA-064F-AE81-283FB8691EE5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16521" r="17539"/>
          <a:stretch/>
        </p:blipFill>
        <p:spPr>
          <a:xfrm>
            <a:off x="422703" y="5087874"/>
            <a:ext cx="689681" cy="697286"/>
          </a:xfrm>
          <a:prstGeom prst="ellipse">
            <a:avLst/>
          </a:prstGeom>
        </p:spPr>
      </p:pic>
      <p:pic>
        <p:nvPicPr>
          <p:cNvPr id="198" name="Picture 197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40E31275-B327-6142-9799-D93C9869DA1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6025" r="17016"/>
          <a:stretch/>
        </p:blipFill>
        <p:spPr>
          <a:xfrm>
            <a:off x="422704" y="7875086"/>
            <a:ext cx="700328" cy="696196"/>
          </a:xfrm>
          <a:prstGeom prst="ellipse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61B44EB4-0595-594F-A034-F3BAC0990F31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20847" r="21697"/>
          <a:stretch/>
        </p:blipFill>
        <p:spPr>
          <a:xfrm>
            <a:off x="422704" y="6952183"/>
            <a:ext cx="700328" cy="693098"/>
          </a:xfrm>
          <a:prstGeom prst="ellipse">
            <a:avLst/>
          </a:prstGeom>
        </p:spPr>
      </p:pic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8827543"/>
            <a:ext cx="6866857" cy="34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4981808" y="316456"/>
            <a:ext cx="1660781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253160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Gotham HTF Black" pitchFamily="2" charset="77"/>
              </a:rPr>
              <a:t>EPIC PRICE CHANGE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Gotham HTF Book" pitchFamily="2" charset="77"/>
              </a:rPr>
              <a:t>vs.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Gotham HTF Book" pitchFamily="2" charset="77"/>
              </a:rPr>
              <a:t> </a:t>
            </a:r>
            <a:br>
              <a:rPr lang="en-US" sz="240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Gotham HTF Black" pitchFamily="2" charset="77"/>
              </a:rPr>
              <a:t>VARIOUS CURRENCIES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Gotham HTF Book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30598" y="8926610"/>
            <a:ext cx="1236237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01 – 21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st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CE559-392F-6F47-801C-DAE27C940496}"/>
              </a:ext>
            </a:extLst>
          </p:cNvPr>
          <p:cNvSpPr txBox="1"/>
          <p:nvPr/>
        </p:nvSpPr>
        <p:spPr>
          <a:xfrm>
            <a:off x="4723523" y="7913618"/>
            <a:ext cx="1964036" cy="64910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EPIC price change vs currency from 4</a:t>
            </a:r>
            <a:r>
              <a:rPr lang="en-US" sz="105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 April 2020 to 20</a:t>
            </a:r>
            <a:r>
              <a:rPr lang="en-US" sz="105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 August 2020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D858E-44D1-C24A-8F9B-860DBAB40101}"/>
              </a:ext>
            </a:extLst>
          </p:cNvPr>
          <p:cNvSpPr txBox="1"/>
          <p:nvPr/>
        </p:nvSpPr>
        <p:spPr>
          <a:xfrm>
            <a:off x="3464537" y="2485211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3901%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6E3AFB-5ACF-3C40-BE8E-9765A71BBFE1}"/>
              </a:ext>
            </a:extLst>
          </p:cNvPr>
          <p:cNvSpPr txBox="1"/>
          <p:nvPr/>
        </p:nvSpPr>
        <p:spPr>
          <a:xfrm>
            <a:off x="3464537" y="3423610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3883%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6CDAC3-6D53-5D48-8BDB-D3CA541457E2}"/>
              </a:ext>
            </a:extLst>
          </p:cNvPr>
          <p:cNvSpPr txBox="1"/>
          <p:nvPr/>
        </p:nvSpPr>
        <p:spPr>
          <a:xfrm>
            <a:off x="3464537" y="4362009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3967%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8A5B8A-93DC-2E40-AFBB-81C6A98E2278}"/>
              </a:ext>
            </a:extLst>
          </p:cNvPr>
          <p:cNvSpPr txBox="1"/>
          <p:nvPr/>
        </p:nvSpPr>
        <p:spPr>
          <a:xfrm>
            <a:off x="3464537" y="5300408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3829%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D05BDD-B54B-174D-ACDC-5E434B557E80}"/>
              </a:ext>
            </a:extLst>
          </p:cNvPr>
          <p:cNvSpPr txBox="1"/>
          <p:nvPr/>
        </p:nvSpPr>
        <p:spPr>
          <a:xfrm>
            <a:off x="3464537" y="6238806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3874%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698F67-5B02-9740-8283-A9C17780CACB}"/>
              </a:ext>
            </a:extLst>
          </p:cNvPr>
          <p:cNvSpPr txBox="1"/>
          <p:nvPr/>
        </p:nvSpPr>
        <p:spPr>
          <a:xfrm>
            <a:off x="3464537" y="7177205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3926%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3ED05-8D02-8C43-B80F-4DBF9B3DCDC2}"/>
              </a:ext>
            </a:extLst>
          </p:cNvPr>
          <p:cNvSpPr txBox="1"/>
          <p:nvPr/>
        </p:nvSpPr>
        <p:spPr>
          <a:xfrm>
            <a:off x="3464537" y="8049991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3904%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8B4496-A2E5-CF42-980B-C549FE9B0751}"/>
              </a:ext>
            </a:extLst>
          </p:cNvPr>
          <p:cNvSpPr txBox="1"/>
          <p:nvPr/>
        </p:nvSpPr>
        <p:spPr>
          <a:xfrm>
            <a:off x="5561019" y="1520486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F87492-221D-C640-B996-63BDA97AF0E2}"/>
              </a:ext>
            </a:extLst>
          </p:cNvPr>
          <p:cNvSpPr txBox="1"/>
          <p:nvPr/>
        </p:nvSpPr>
        <p:spPr>
          <a:xfrm>
            <a:off x="5561019" y="2458885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30572C-188A-C245-8859-E9239D96B8A8}"/>
              </a:ext>
            </a:extLst>
          </p:cNvPr>
          <p:cNvSpPr txBox="1"/>
          <p:nvPr/>
        </p:nvSpPr>
        <p:spPr>
          <a:xfrm>
            <a:off x="5561019" y="3397284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3298%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0E5F9D-C885-C84B-A2D7-79BE92CBEE1C}"/>
              </a:ext>
            </a:extLst>
          </p:cNvPr>
          <p:cNvSpPr txBox="1"/>
          <p:nvPr/>
        </p:nvSpPr>
        <p:spPr>
          <a:xfrm>
            <a:off x="5561019" y="4335683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A93AA1-6F5F-5D4A-BD5D-AE543EDF9F68}"/>
              </a:ext>
            </a:extLst>
          </p:cNvPr>
          <p:cNvSpPr txBox="1"/>
          <p:nvPr/>
        </p:nvSpPr>
        <p:spPr>
          <a:xfrm>
            <a:off x="5561019" y="5274081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0FB873-3B63-2F40-AA9F-51AA78361ACB}"/>
              </a:ext>
            </a:extLst>
          </p:cNvPr>
          <p:cNvSpPr txBox="1"/>
          <p:nvPr/>
        </p:nvSpPr>
        <p:spPr>
          <a:xfrm>
            <a:off x="5561019" y="6212480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2991%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06B9FD-1C95-5F42-AE86-7D675F9DA95D}"/>
              </a:ext>
            </a:extLst>
          </p:cNvPr>
          <p:cNvSpPr txBox="1"/>
          <p:nvPr/>
        </p:nvSpPr>
        <p:spPr>
          <a:xfrm>
            <a:off x="5561019" y="7150879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263184" y="1520486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C43840-B637-E349-AC3C-766773985B1D}"/>
              </a:ext>
            </a:extLst>
          </p:cNvPr>
          <p:cNvSpPr txBox="1"/>
          <p:nvPr/>
        </p:nvSpPr>
        <p:spPr>
          <a:xfrm>
            <a:off x="1263184" y="2458885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3947%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A1B71C-84B1-4C4C-81FF-6567304DFFE7}"/>
              </a:ext>
            </a:extLst>
          </p:cNvPr>
          <p:cNvSpPr txBox="1"/>
          <p:nvPr/>
        </p:nvSpPr>
        <p:spPr>
          <a:xfrm>
            <a:off x="1263184" y="3397284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3847%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0904BB-70E8-1C47-AE20-D1D238C64230}"/>
              </a:ext>
            </a:extLst>
          </p:cNvPr>
          <p:cNvSpPr txBox="1"/>
          <p:nvPr/>
        </p:nvSpPr>
        <p:spPr>
          <a:xfrm>
            <a:off x="1263184" y="4335683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3977%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55A00-B682-5B4B-A5A5-BB67F1F4E0D1}"/>
              </a:ext>
            </a:extLst>
          </p:cNvPr>
          <p:cNvSpPr txBox="1"/>
          <p:nvPr/>
        </p:nvSpPr>
        <p:spPr>
          <a:xfrm>
            <a:off x="1263184" y="5274081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3887%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72825-B051-D847-870C-DA5F02B6FB55}"/>
              </a:ext>
            </a:extLst>
          </p:cNvPr>
          <p:cNvSpPr txBox="1"/>
          <p:nvPr/>
        </p:nvSpPr>
        <p:spPr>
          <a:xfrm>
            <a:off x="1263184" y="6212480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3914%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AF9AAF-76B0-1C4F-BDB9-4911909FF6B3}"/>
              </a:ext>
            </a:extLst>
          </p:cNvPr>
          <p:cNvSpPr txBox="1"/>
          <p:nvPr/>
        </p:nvSpPr>
        <p:spPr>
          <a:xfrm>
            <a:off x="1263184" y="7150879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3914%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5EF11F3-169A-5D4B-BD27-2A502E563FE6}"/>
              </a:ext>
            </a:extLst>
          </p:cNvPr>
          <p:cNvSpPr txBox="1"/>
          <p:nvPr/>
        </p:nvSpPr>
        <p:spPr>
          <a:xfrm>
            <a:off x="1263183" y="8049991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3900%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C9651C-12D6-A742-8211-24A450786D6F}"/>
              </a:ext>
            </a:extLst>
          </p:cNvPr>
          <p:cNvSpPr txBox="1"/>
          <p:nvPr/>
        </p:nvSpPr>
        <p:spPr>
          <a:xfrm>
            <a:off x="3476910" y="1533828"/>
            <a:ext cx="1056215" cy="357358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bg2"/>
                </a:solidFill>
                <a:latin typeface="Gotham HTF Black" pitchFamily="2" charset="77"/>
              </a:rPr>
              <a:t>3894%</a:t>
            </a:r>
            <a:endParaRPr lang="en-US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73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49</cp:revision>
  <cp:lastPrinted>2020-07-19T12:20:33Z</cp:lastPrinted>
  <dcterms:created xsi:type="dcterms:W3CDTF">2020-07-14T13:42:50Z</dcterms:created>
  <dcterms:modified xsi:type="dcterms:W3CDTF">2020-08-21T14:31:41Z</dcterms:modified>
</cp:coreProperties>
</file>