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0" r:id="rId2"/>
  </p:sldIdLst>
  <p:sldSz cx="1155541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8" userDrawn="1">
          <p15:clr>
            <a:srgbClr val="A4A3A4"/>
          </p15:clr>
        </p15:guide>
        <p15:guide id="2" pos="3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F2F2F2"/>
    <a:srgbClr val="E8E8E8"/>
    <a:srgbClr val="FFFFFF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 varScale="1">
        <p:scale>
          <a:sx n="83" d="100"/>
          <a:sy n="83" d="100"/>
        </p:scale>
        <p:origin x="1760" y="208"/>
      </p:cViewPr>
      <p:guideLst>
        <p:guide orient="horz" pos="2898"/>
        <p:guide pos="3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978178520484803E-3"/>
          <c:y val="1.9902752721128448E-2"/>
          <c:w val="0.99100218214795155"/>
          <c:h val="0.950614139985110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90 days %</c:v>
                </c:pt>
              </c:strCache>
            </c:strRef>
          </c:tx>
          <c:spPr>
            <a:ln w="666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spPr>
              <a:ln w="666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FD-C147-A4C3-41841634534A}"/>
              </c:ext>
            </c:extLst>
          </c:dPt>
          <c:cat>
            <c:strRef>
              <c:f>Sheet1!$A$2:$A$53</c:f>
              <c:strCache>
                <c:ptCount val="52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  <c:pt idx="24">
                  <c:v>Day 25</c:v>
                </c:pt>
                <c:pt idx="25">
                  <c:v>Day 26</c:v>
                </c:pt>
                <c:pt idx="26">
                  <c:v>Day 27</c:v>
                </c:pt>
                <c:pt idx="27">
                  <c:v>Day 28</c:v>
                </c:pt>
                <c:pt idx="28">
                  <c:v>Day 29</c:v>
                </c:pt>
                <c:pt idx="29">
                  <c:v>Day 30</c:v>
                </c:pt>
                <c:pt idx="30">
                  <c:v>Day 31</c:v>
                </c:pt>
                <c:pt idx="31">
                  <c:v>Day 32</c:v>
                </c:pt>
                <c:pt idx="32">
                  <c:v>Day 33</c:v>
                </c:pt>
                <c:pt idx="33">
                  <c:v>Day 34</c:v>
                </c:pt>
                <c:pt idx="34">
                  <c:v>Day 35</c:v>
                </c:pt>
                <c:pt idx="35">
                  <c:v>Day 36</c:v>
                </c:pt>
                <c:pt idx="36">
                  <c:v>Day 37</c:v>
                </c:pt>
                <c:pt idx="37">
                  <c:v>Day 38</c:v>
                </c:pt>
                <c:pt idx="38">
                  <c:v>Day 39</c:v>
                </c:pt>
                <c:pt idx="39">
                  <c:v>Day 40</c:v>
                </c:pt>
                <c:pt idx="40">
                  <c:v>Day 41</c:v>
                </c:pt>
                <c:pt idx="41">
                  <c:v>Day 42</c:v>
                </c:pt>
                <c:pt idx="42">
                  <c:v>Day 43</c:v>
                </c:pt>
                <c:pt idx="43">
                  <c:v>Day 44</c:v>
                </c:pt>
                <c:pt idx="44">
                  <c:v>Day 45</c:v>
                </c:pt>
                <c:pt idx="45">
                  <c:v>Day 46</c:v>
                </c:pt>
                <c:pt idx="46">
                  <c:v>Day 47</c:v>
                </c:pt>
                <c:pt idx="47">
                  <c:v>Day 48</c:v>
                </c:pt>
                <c:pt idx="48">
                  <c:v>Day 49</c:v>
                </c:pt>
                <c:pt idx="49">
                  <c:v>Day 50</c:v>
                </c:pt>
                <c:pt idx="50">
                  <c:v>Day 51</c:v>
                </c:pt>
                <c:pt idx="51">
                  <c:v>Day 52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582.20000000000005</c:v>
                </c:pt>
                <c:pt idx="1">
                  <c:v>575.84</c:v>
                </c:pt>
                <c:pt idx="2">
                  <c:v>578.66999999999996</c:v>
                </c:pt>
                <c:pt idx="3">
                  <c:v>609.67999999999995</c:v>
                </c:pt>
                <c:pt idx="4">
                  <c:v>671.65</c:v>
                </c:pt>
                <c:pt idx="5">
                  <c:v>704.5</c:v>
                </c:pt>
                <c:pt idx="6">
                  <c:v>685.68</c:v>
                </c:pt>
                <c:pt idx="7">
                  <c:v>696.52</c:v>
                </c:pt>
                <c:pt idx="8">
                  <c:v>768.49</c:v>
                </c:pt>
                <c:pt idx="9">
                  <c:v>748.76</c:v>
                </c:pt>
                <c:pt idx="10">
                  <c:v>756.69</c:v>
                </c:pt>
                <c:pt idx="11">
                  <c:v>763.93</c:v>
                </c:pt>
                <c:pt idx="12">
                  <c:v>735.88</c:v>
                </c:pt>
                <c:pt idx="13">
                  <c:v>665.91</c:v>
                </c:pt>
                <c:pt idx="14">
                  <c:v>597.44000000000005</c:v>
                </c:pt>
                <c:pt idx="15">
                  <c:v>625.58000000000004</c:v>
                </c:pt>
                <c:pt idx="16">
                  <c:v>665.28</c:v>
                </c:pt>
                <c:pt idx="17">
                  <c:v>665.93</c:v>
                </c:pt>
                <c:pt idx="18">
                  <c:v>629.35</c:v>
                </c:pt>
                <c:pt idx="19">
                  <c:v>658.1</c:v>
                </c:pt>
                <c:pt idx="20">
                  <c:v>644.12</c:v>
                </c:pt>
                <c:pt idx="21">
                  <c:v>640.59</c:v>
                </c:pt>
                <c:pt idx="22">
                  <c:v>672.52</c:v>
                </c:pt>
                <c:pt idx="23">
                  <c:v>676.73</c:v>
                </c:pt>
                <c:pt idx="24">
                  <c:v>704.97</c:v>
                </c:pt>
                <c:pt idx="25">
                  <c:v>658.8</c:v>
                </c:pt>
                <c:pt idx="26">
                  <c:v>683.21</c:v>
                </c:pt>
                <c:pt idx="27">
                  <c:v>670.42</c:v>
                </c:pt>
                <c:pt idx="28">
                  <c:v>678.09</c:v>
                </c:pt>
                <c:pt idx="29">
                  <c:v>640.69000000000005</c:v>
                </c:pt>
                <c:pt idx="30">
                  <c:v>666.38</c:v>
                </c:pt>
                <c:pt idx="31">
                  <c:v>650.6</c:v>
                </c:pt>
                <c:pt idx="32">
                  <c:v>648.48</c:v>
                </c:pt>
                <c:pt idx="33">
                  <c:v>648.28</c:v>
                </c:pt>
                <c:pt idx="34">
                  <c:v>664.8</c:v>
                </c:pt>
                <c:pt idx="35">
                  <c:v>652.91999999999996</c:v>
                </c:pt>
                <c:pt idx="36">
                  <c:v>659.17</c:v>
                </c:pt>
                <c:pt idx="37">
                  <c:v>663.78</c:v>
                </c:pt>
                <c:pt idx="38">
                  <c:v>661.99</c:v>
                </c:pt>
                <c:pt idx="39">
                  <c:v>679.81</c:v>
                </c:pt>
                <c:pt idx="40">
                  <c:v>672.74</c:v>
                </c:pt>
                <c:pt idx="41">
                  <c:v>672.81</c:v>
                </c:pt>
                <c:pt idx="42">
                  <c:v>665.23</c:v>
                </c:pt>
                <c:pt idx="43">
                  <c:v>664.92</c:v>
                </c:pt>
                <c:pt idx="44">
                  <c:v>650.73</c:v>
                </c:pt>
                <c:pt idx="45">
                  <c:v>655.41</c:v>
                </c:pt>
                <c:pt idx="46">
                  <c:v>661.26</c:v>
                </c:pt>
                <c:pt idx="47">
                  <c:v>654.23</c:v>
                </c:pt>
                <c:pt idx="48">
                  <c:v>651.63</c:v>
                </c:pt>
                <c:pt idx="49">
                  <c:v>654.49</c:v>
                </c:pt>
                <c:pt idx="50">
                  <c:v>655.11</c:v>
                </c:pt>
                <c:pt idx="51">
                  <c:v>657.01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FD-C147-A4C3-418416345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600688"/>
        <c:axId val="553261920"/>
      </c:lineChart>
      <c:catAx>
        <c:axId val="443600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3261920"/>
        <c:crosses val="autoZero"/>
        <c:auto val="1"/>
        <c:lblAlgn val="ctr"/>
        <c:lblOffset val="300"/>
        <c:tickLblSkip val="5"/>
        <c:noMultiLvlLbl val="0"/>
      </c:catAx>
      <c:valAx>
        <c:axId val="553261920"/>
        <c:scaling>
          <c:orientation val="minMax"/>
          <c:min val="500"/>
        </c:scaling>
        <c:delete val="1"/>
        <c:axPos val="l"/>
        <c:numFmt formatCode="General" sourceLinked="1"/>
        <c:majorTickMark val="out"/>
        <c:minorTickMark val="none"/>
        <c:tickLblPos val="nextTo"/>
        <c:crossAx val="44360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684663003147217E-2"/>
          <c:y val="3.9054685366379994E-2"/>
          <c:w val="0.99100218214795155"/>
          <c:h val="0.90514958931196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90 days %</c:v>
                </c:pt>
              </c:strCache>
            </c:strRef>
          </c:tx>
          <c:spPr>
            <a:ln w="66675" cap="rnd">
              <a:solidFill>
                <a:srgbClr val="BE9B30"/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spPr>
              <a:ln w="66675" cap="rnd">
                <a:solidFill>
                  <a:srgbClr val="BE9B3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4F-FC42-8883-73C9DDF04106}"/>
              </c:ext>
            </c:extLst>
          </c:dPt>
          <c:cat>
            <c:strRef>
              <c:f>Sheet1!$A$2:$A$53</c:f>
              <c:strCache>
                <c:ptCount val="52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  <c:pt idx="24">
                  <c:v>Day 25</c:v>
                </c:pt>
                <c:pt idx="25">
                  <c:v>Day 26</c:v>
                </c:pt>
                <c:pt idx="26">
                  <c:v>Day 27</c:v>
                </c:pt>
                <c:pt idx="27">
                  <c:v>Day 28</c:v>
                </c:pt>
                <c:pt idx="28">
                  <c:v>Day 29</c:v>
                </c:pt>
                <c:pt idx="29">
                  <c:v>Day 30</c:v>
                </c:pt>
                <c:pt idx="30">
                  <c:v>Day 31</c:v>
                </c:pt>
                <c:pt idx="31">
                  <c:v>Day 32</c:v>
                </c:pt>
                <c:pt idx="32">
                  <c:v>Day 33</c:v>
                </c:pt>
                <c:pt idx="33">
                  <c:v>Day 34</c:v>
                </c:pt>
                <c:pt idx="34">
                  <c:v>Day 35</c:v>
                </c:pt>
                <c:pt idx="35">
                  <c:v>Day 36</c:v>
                </c:pt>
                <c:pt idx="36">
                  <c:v>Day 37</c:v>
                </c:pt>
                <c:pt idx="37">
                  <c:v>Day 38</c:v>
                </c:pt>
                <c:pt idx="38">
                  <c:v>Day 39</c:v>
                </c:pt>
                <c:pt idx="39">
                  <c:v>Day 40</c:v>
                </c:pt>
                <c:pt idx="40">
                  <c:v>Day 41</c:v>
                </c:pt>
                <c:pt idx="41">
                  <c:v>Day 42</c:v>
                </c:pt>
                <c:pt idx="42">
                  <c:v>Day 43</c:v>
                </c:pt>
                <c:pt idx="43">
                  <c:v>Day 44</c:v>
                </c:pt>
                <c:pt idx="44">
                  <c:v>Day 45</c:v>
                </c:pt>
                <c:pt idx="45">
                  <c:v>Day 46</c:v>
                </c:pt>
                <c:pt idx="46">
                  <c:v>Day 47</c:v>
                </c:pt>
                <c:pt idx="47">
                  <c:v>Day 48</c:v>
                </c:pt>
                <c:pt idx="48">
                  <c:v>Day 49</c:v>
                </c:pt>
                <c:pt idx="49">
                  <c:v>Day 50</c:v>
                </c:pt>
                <c:pt idx="50">
                  <c:v>Day 51</c:v>
                </c:pt>
                <c:pt idx="51">
                  <c:v>Day 52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5.0108E-2</c:v>
                </c:pt>
                <c:pt idx="1">
                  <c:v>4.4616999999999997E-2</c:v>
                </c:pt>
                <c:pt idx="2">
                  <c:v>5.3698000000000003E-2</c:v>
                </c:pt>
                <c:pt idx="3">
                  <c:v>6.4659999999999995E-2</c:v>
                </c:pt>
                <c:pt idx="4">
                  <c:v>6.4478999999999995E-2</c:v>
                </c:pt>
                <c:pt idx="5">
                  <c:v>5.4540999999999999E-2</c:v>
                </c:pt>
                <c:pt idx="6">
                  <c:v>5.6637E-2</c:v>
                </c:pt>
                <c:pt idx="7">
                  <c:v>5.8257000000000003E-2</c:v>
                </c:pt>
                <c:pt idx="8">
                  <c:v>5.5807000000000002E-2</c:v>
                </c:pt>
                <c:pt idx="9">
                  <c:v>5.4940999999999997E-2</c:v>
                </c:pt>
                <c:pt idx="10">
                  <c:v>4.9034000000000001E-2</c:v>
                </c:pt>
                <c:pt idx="11">
                  <c:v>4.9034000000000001E-2</c:v>
                </c:pt>
                <c:pt idx="12">
                  <c:v>5.1658000000000003E-2</c:v>
                </c:pt>
                <c:pt idx="13">
                  <c:v>5.4105E-2</c:v>
                </c:pt>
                <c:pt idx="14">
                  <c:v>4.8785000000000002E-2</c:v>
                </c:pt>
                <c:pt idx="15">
                  <c:v>4.9714000000000001E-2</c:v>
                </c:pt>
                <c:pt idx="16">
                  <c:v>5.0243999999999997E-2</c:v>
                </c:pt>
                <c:pt idx="17">
                  <c:v>4.9452999999999997E-2</c:v>
                </c:pt>
                <c:pt idx="18">
                  <c:v>4.3121E-2</c:v>
                </c:pt>
                <c:pt idx="19">
                  <c:v>5.0622E-2</c:v>
                </c:pt>
                <c:pt idx="20">
                  <c:v>4.7844999999999999E-2</c:v>
                </c:pt>
                <c:pt idx="21">
                  <c:v>4.8448999999999999E-2</c:v>
                </c:pt>
                <c:pt idx="22">
                  <c:v>5.0575000000000002E-2</c:v>
                </c:pt>
                <c:pt idx="23">
                  <c:v>5.0779999999999999E-2</c:v>
                </c:pt>
                <c:pt idx="24">
                  <c:v>6.0496000000000001E-2</c:v>
                </c:pt>
                <c:pt idx="25">
                  <c:v>5.0950000000000002E-2</c:v>
                </c:pt>
                <c:pt idx="26">
                  <c:v>5.8733E-2</c:v>
                </c:pt>
                <c:pt idx="27">
                  <c:v>8.3086999999999994E-2</c:v>
                </c:pt>
                <c:pt idx="28">
                  <c:v>0.132549</c:v>
                </c:pt>
                <c:pt idx="29">
                  <c:v>0.12318900000000001</c:v>
                </c:pt>
                <c:pt idx="30">
                  <c:v>0.17386399999999999</c:v>
                </c:pt>
                <c:pt idx="31">
                  <c:v>0.183118</c:v>
                </c:pt>
                <c:pt idx="32">
                  <c:v>0.14960499999999999</c:v>
                </c:pt>
                <c:pt idx="33">
                  <c:v>0.17249500000000001</c:v>
                </c:pt>
                <c:pt idx="34">
                  <c:v>0.14807100000000001</c:v>
                </c:pt>
                <c:pt idx="35">
                  <c:v>0.117617</c:v>
                </c:pt>
                <c:pt idx="36">
                  <c:v>0.134186</c:v>
                </c:pt>
                <c:pt idx="37">
                  <c:v>0.13632900000000001</c:v>
                </c:pt>
                <c:pt idx="38">
                  <c:v>0.17236000000000001</c:v>
                </c:pt>
                <c:pt idx="39">
                  <c:v>0.164354</c:v>
                </c:pt>
                <c:pt idx="40">
                  <c:v>0.199936</c:v>
                </c:pt>
                <c:pt idx="41">
                  <c:v>0.21426300000000001</c:v>
                </c:pt>
                <c:pt idx="42">
                  <c:v>0.16167799999999999</c:v>
                </c:pt>
                <c:pt idx="43">
                  <c:v>0.17502200000000001</c:v>
                </c:pt>
                <c:pt idx="44">
                  <c:v>0.236239</c:v>
                </c:pt>
                <c:pt idx="45">
                  <c:v>0.40062799999999998</c:v>
                </c:pt>
                <c:pt idx="46">
                  <c:v>0.33013199999999998</c:v>
                </c:pt>
                <c:pt idx="47">
                  <c:v>0.36451099999999997</c:v>
                </c:pt>
                <c:pt idx="48">
                  <c:v>0.52878700000000001</c:v>
                </c:pt>
                <c:pt idx="49">
                  <c:v>0.52697700000000003</c:v>
                </c:pt>
                <c:pt idx="50">
                  <c:v>0.375141</c:v>
                </c:pt>
                <c:pt idx="51">
                  <c:v>0.48386499999999999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4F-FC42-8883-73C9DDF04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600688"/>
        <c:axId val="553261920"/>
      </c:lineChart>
      <c:catAx>
        <c:axId val="4436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Gotham HTF Book" pitchFamily="2" charset="77"/>
                <a:ea typeface="+mn-ea"/>
                <a:cs typeface="+mn-cs"/>
              </a:defRPr>
            </a:pPr>
            <a:endParaRPr lang="en-US"/>
          </a:p>
        </c:txPr>
        <c:crossAx val="553261920"/>
        <c:crosses val="autoZero"/>
        <c:auto val="1"/>
        <c:lblAlgn val="ctr"/>
        <c:lblOffset val="300"/>
        <c:tickLblSkip val="5"/>
        <c:noMultiLvlLbl val="0"/>
      </c:catAx>
      <c:valAx>
        <c:axId val="553261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360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56" y="1496484"/>
            <a:ext cx="9822101" cy="3183467"/>
          </a:xfrm>
        </p:spPr>
        <p:txBody>
          <a:bodyPr anchor="b"/>
          <a:lstStyle>
            <a:lvl1pPr algn="ctr">
              <a:defRPr sz="75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427" y="4802717"/>
            <a:ext cx="8666560" cy="2207683"/>
          </a:xfrm>
        </p:spPr>
        <p:txBody>
          <a:bodyPr/>
          <a:lstStyle>
            <a:lvl1pPr marL="0" indent="0" algn="ctr">
              <a:buNone/>
              <a:defRPr sz="3033"/>
            </a:lvl1pPr>
            <a:lvl2pPr marL="577764" indent="0" algn="ctr">
              <a:buNone/>
              <a:defRPr sz="2527"/>
            </a:lvl2pPr>
            <a:lvl3pPr marL="1155527" indent="0" algn="ctr">
              <a:buNone/>
              <a:defRPr sz="2275"/>
            </a:lvl3pPr>
            <a:lvl4pPr marL="1733291" indent="0" algn="ctr">
              <a:buNone/>
              <a:defRPr sz="2022"/>
            </a:lvl4pPr>
            <a:lvl5pPr marL="2311055" indent="0" algn="ctr">
              <a:buNone/>
              <a:defRPr sz="2022"/>
            </a:lvl5pPr>
            <a:lvl6pPr marL="2888818" indent="0" algn="ctr">
              <a:buNone/>
              <a:defRPr sz="2022"/>
            </a:lvl6pPr>
            <a:lvl7pPr marL="3466582" indent="0" algn="ctr">
              <a:buNone/>
              <a:defRPr sz="2022"/>
            </a:lvl7pPr>
            <a:lvl8pPr marL="4044345" indent="0" algn="ctr">
              <a:buNone/>
              <a:defRPr sz="2022"/>
            </a:lvl8pPr>
            <a:lvl9pPr marL="4622109" indent="0" algn="ctr">
              <a:buNone/>
              <a:defRPr sz="202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9343" y="486834"/>
            <a:ext cx="249163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4435" y="486834"/>
            <a:ext cx="7330465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17" y="2279653"/>
            <a:ext cx="9966544" cy="3803649"/>
          </a:xfrm>
        </p:spPr>
        <p:txBody>
          <a:bodyPr anchor="b"/>
          <a:lstStyle>
            <a:lvl1pPr>
              <a:defRPr sz="75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417" y="6119286"/>
            <a:ext cx="9966544" cy="2000249"/>
          </a:xfrm>
        </p:spPr>
        <p:txBody>
          <a:bodyPr/>
          <a:lstStyle>
            <a:lvl1pPr marL="0" indent="0">
              <a:buNone/>
              <a:defRPr sz="3033">
                <a:solidFill>
                  <a:schemeClr val="tx1"/>
                </a:solidFill>
              </a:defRPr>
            </a:lvl1pPr>
            <a:lvl2pPr marL="577764" indent="0">
              <a:buNone/>
              <a:defRPr sz="2527">
                <a:solidFill>
                  <a:schemeClr val="tx1">
                    <a:tint val="75000"/>
                  </a:schemeClr>
                </a:solidFill>
              </a:defRPr>
            </a:lvl2pPr>
            <a:lvl3pPr marL="115552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733291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311055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288881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466582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044345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462210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4434" y="2434167"/>
            <a:ext cx="4911051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9928" y="2434167"/>
            <a:ext cx="4911051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40" y="486836"/>
            <a:ext cx="9966544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941" y="2241551"/>
            <a:ext cx="4888481" cy="1098549"/>
          </a:xfrm>
        </p:spPr>
        <p:txBody>
          <a:bodyPr anchor="b"/>
          <a:lstStyle>
            <a:lvl1pPr marL="0" indent="0">
              <a:buNone/>
              <a:defRPr sz="3033" b="1"/>
            </a:lvl1pPr>
            <a:lvl2pPr marL="577764" indent="0">
              <a:buNone/>
              <a:defRPr sz="2527" b="1"/>
            </a:lvl2pPr>
            <a:lvl3pPr marL="1155527" indent="0">
              <a:buNone/>
              <a:defRPr sz="2275" b="1"/>
            </a:lvl3pPr>
            <a:lvl4pPr marL="1733291" indent="0">
              <a:buNone/>
              <a:defRPr sz="2022" b="1"/>
            </a:lvl4pPr>
            <a:lvl5pPr marL="2311055" indent="0">
              <a:buNone/>
              <a:defRPr sz="2022" b="1"/>
            </a:lvl5pPr>
            <a:lvl6pPr marL="2888818" indent="0">
              <a:buNone/>
              <a:defRPr sz="2022" b="1"/>
            </a:lvl6pPr>
            <a:lvl7pPr marL="3466582" indent="0">
              <a:buNone/>
              <a:defRPr sz="2022" b="1"/>
            </a:lvl7pPr>
            <a:lvl8pPr marL="4044345" indent="0">
              <a:buNone/>
              <a:defRPr sz="2022" b="1"/>
            </a:lvl8pPr>
            <a:lvl9pPr marL="4622109" indent="0">
              <a:buNone/>
              <a:defRPr sz="202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5941" y="3340100"/>
            <a:ext cx="4888481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928" y="2241551"/>
            <a:ext cx="4912556" cy="1098549"/>
          </a:xfrm>
        </p:spPr>
        <p:txBody>
          <a:bodyPr anchor="b"/>
          <a:lstStyle>
            <a:lvl1pPr marL="0" indent="0">
              <a:buNone/>
              <a:defRPr sz="3033" b="1"/>
            </a:lvl1pPr>
            <a:lvl2pPr marL="577764" indent="0">
              <a:buNone/>
              <a:defRPr sz="2527" b="1"/>
            </a:lvl2pPr>
            <a:lvl3pPr marL="1155527" indent="0">
              <a:buNone/>
              <a:defRPr sz="2275" b="1"/>
            </a:lvl3pPr>
            <a:lvl4pPr marL="1733291" indent="0">
              <a:buNone/>
              <a:defRPr sz="2022" b="1"/>
            </a:lvl4pPr>
            <a:lvl5pPr marL="2311055" indent="0">
              <a:buNone/>
              <a:defRPr sz="2022" b="1"/>
            </a:lvl5pPr>
            <a:lvl6pPr marL="2888818" indent="0">
              <a:buNone/>
              <a:defRPr sz="2022" b="1"/>
            </a:lvl6pPr>
            <a:lvl7pPr marL="3466582" indent="0">
              <a:buNone/>
              <a:defRPr sz="2022" b="1"/>
            </a:lvl7pPr>
            <a:lvl8pPr marL="4044345" indent="0">
              <a:buNone/>
              <a:defRPr sz="2022" b="1"/>
            </a:lvl8pPr>
            <a:lvl9pPr marL="4622109" indent="0">
              <a:buNone/>
              <a:defRPr sz="202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928" y="3340100"/>
            <a:ext cx="4912556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40" y="609600"/>
            <a:ext cx="3726921" cy="2133600"/>
          </a:xfrm>
        </p:spPr>
        <p:txBody>
          <a:bodyPr anchor="b"/>
          <a:lstStyle>
            <a:lvl1pPr>
              <a:defRPr sz="40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2556" y="1316569"/>
            <a:ext cx="5849928" cy="6498167"/>
          </a:xfrm>
        </p:spPr>
        <p:txBody>
          <a:bodyPr/>
          <a:lstStyle>
            <a:lvl1pPr>
              <a:defRPr sz="4044"/>
            </a:lvl1pPr>
            <a:lvl2pPr>
              <a:defRPr sz="3538"/>
            </a:lvl2pPr>
            <a:lvl3pPr>
              <a:defRPr sz="3033"/>
            </a:lvl3pPr>
            <a:lvl4pPr>
              <a:defRPr sz="2527"/>
            </a:lvl4pPr>
            <a:lvl5pPr>
              <a:defRPr sz="2527"/>
            </a:lvl5pPr>
            <a:lvl6pPr>
              <a:defRPr sz="2527"/>
            </a:lvl6pPr>
            <a:lvl7pPr>
              <a:defRPr sz="2527"/>
            </a:lvl7pPr>
            <a:lvl8pPr>
              <a:defRPr sz="2527"/>
            </a:lvl8pPr>
            <a:lvl9pPr>
              <a:defRPr sz="252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940" y="2743200"/>
            <a:ext cx="3726921" cy="5082117"/>
          </a:xfrm>
        </p:spPr>
        <p:txBody>
          <a:bodyPr/>
          <a:lstStyle>
            <a:lvl1pPr marL="0" indent="0">
              <a:buNone/>
              <a:defRPr sz="2022"/>
            </a:lvl1pPr>
            <a:lvl2pPr marL="577764" indent="0">
              <a:buNone/>
              <a:defRPr sz="1769"/>
            </a:lvl2pPr>
            <a:lvl3pPr marL="1155527" indent="0">
              <a:buNone/>
              <a:defRPr sz="1516"/>
            </a:lvl3pPr>
            <a:lvl4pPr marL="1733291" indent="0">
              <a:buNone/>
              <a:defRPr sz="1264"/>
            </a:lvl4pPr>
            <a:lvl5pPr marL="2311055" indent="0">
              <a:buNone/>
              <a:defRPr sz="1264"/>
            </a:lvl5pPr>
            <a:lvl6pPr marL="2888818" indent="0">
              <a:buNone/>
              <a:defRPr sz="1264"/>
            </a:lvl6pPr>
            <a:lvl7pPr marL="3466582" indent="0">
              <a:buNone/>
              <a:defRPr sz="1264"/>
            </a:lvl7pPr>
            <a:lvl8pPr marL="4044345" indent="0">
              <a:buNone/>
              <a:defRPr sz="1264"/>
            </a:lvl8pPr>
            <a:lvl9pPr marL="4622109" indent="0">
              <a:buNone/>
              <a:defRPr sz="126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40" y="609600"/>
            <a:ext cx="3726921" cy="2133600"/>
          </a:xfrm>
        </p:spPr>
        <p:txBody>
          <a:bodyPr anchor="b"/>
          <a:lstStyle>
            <a:lvl1pPr>
              <a:defRPr sz="40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2556" y="1316569"/>
            <a:ext cx="5849928" cy="6498167"/>
          </a:xfrm>
        </p:spPr>
        <p:txBody>
          <a:bodyPr anchor="t"/>
          <a:lstStyle>
            <a:lvl1pPr marL="0" indent="0">
              <a:buNone/>
              <a:defRPr sz="4044"/>
            </a:lvl1pPr>
            <a:lvl2pPr marL="577764" indent="0">
              <a:buNone/>
              <a:defRPr sz="3538"/>
            </a:lvl2pPr>
            <a:lvl3pPr marL="1155527" indent="0">
              <a:buNone/>
              <a:defRPr sz="3033"/>
            </a:lvl3pPr>
            <a:lvl4pPr marL="1733291" indent="0">
              <a:buNone/>
              <a:defRPr sz="2527"/>
            </a:lvl4pPr>
            <a:lvl5pPr marL="2311055" indent="0">
              <a:buNone/>
              <a:defRPr sz="2527"/>
            </a:lvl5pPr>
            <a:lvl6pPr marL="2888818" indent="0">
              <a:buNone/>
              <a:defRPr sz="2527"/>
            </a:lvl6pPr>
            <a:lvl7pPr marL="3466582" indent="0">
              <a:buNone/>
              <a:defRPr sz="2527"/>
            </a:lvl7pPr>
            <a:lvl8pPr marL="4044345" indent="0">
              <a:buNone/>
              <a:defRPr sz="2527"/>
            </a:lvl8pPr>
            <a:lvl9pPr marL="4622109" indent="0">
              <a:buNone/>
              <a:defRPr sz="252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940" y="2743200"/>
            <a:ext cx="3726921" cy="5082117"/>
          </a:xfrm>
        </p:spPr>
        <p:txBody>
          <a:bodyPr/>
          <a:lstStyle>
            <a:lvl1pPr marL="0" indent="0">
              <a:buNone/>
              <a:defRPr sz="2022"/>
            </a:lvl1pPr>
            <a:lvl2pPr marL="577764" indent="0">
              <a:buNone/>
              <a:defRPr sz="1769"/>
            </a:lvl2pPr>
            <a:lvl3pPr marL="1155527" indent="0">
              <a:buNone/>
              <a:defRPr sz="1516"/>
            </a:lvl3pPr>
            <a:lvl4pPr marL="1733291" indent="0">
              <a:buNone/>
              <a:defRPr sz="1264"/>
            </a:lvl4pPr>
            <a:lvl5pPr marL="2311055" indent="0">
              <a:buNone/>
              <a:defRPr sz="1264"/>
            </a:lvl5pPr>
            <a:lvl6pPr marL="2888818" indent="0">
              <a:buNone/>
              <a:defRPr sz="1264"/>
            </a:lvl6pPr>
            <a:lvl7pPr marL="3466582" indent="0">
              <a:buNone/>
              <a:defRPr sz="1264"/>
            </a:lvl7pPr>
            <a:lvl8pPr marL="4044345" indent="0">
              <a:buNone/>
              <a:defRPr sz="1264"/>
            </a:lvl8pPr>
            <a:lvl9pPr marL="4622109" indent="0">
              <a:buNone/>
              <a:defRPr sz="126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4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4435" y="486836"/>
            <a:ext cx="9966544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435" y="2434167"/>
            <a:ext cx="9966544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4435" y="8475136"/>
            <a:ext cx="259996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7731" y="8475136"/>
            <a:ext cx="389995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010" y="8475136"/>
            <a:ext cx="259996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55527" rtl="0" eaLnBrk="1" latinLnBrk="0" hangingPunct="1">
        <a:lnSpc>
          <a:spcPct val="90000"/>
        </a:lnSpc>
        <a:spcBef>
          <a:spcPct val="0"/>
        </a:spcBef>
        <a:buNone/>
        <a:defRPr sz="5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882" indent="-288882" algn="l" defTabSz="1155527" rtl="0" eaLnBrk="1" latinLnBrk="0" hangingPunct="1">
        <a:lnSpc>
          <a:spcPct val="90000"/>
        </a:lnSpc>
        <a:spcBef>
          <a:spcPts val="1264"/>
        </a:spcBef>
        <a:buFont typeface="Arial" panose="020B0604020202020204" pitchFamily="34" charset="0"/>
        <a:buChar char="•"/>
        <a:defRPr sz="3538" kern="1200">
          <a:solidFill>
            <a:schemeClr val="tx1"/>
          </a:solidFill>
          <a:latin typeface="+mn-lt"/>
          <a:ea typeface="+mn-ea"/>
          <a:cs typeface="+mn-cs"/>
        </a:defRPr>
      </a:lvl1pPr>
      <a:lvl2pPr marL="866645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444409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2527" kern="1200">
          <a:solidFill>
            <a:schemeClr val="tx1"/>
          </a:solidFill>
          <a:latin typeface="+mn-lt"/>
          <a:ea typeface="+mn-ea"/>
          <a:cs typeface="+mn-cs"/>
        </a:defRPr>
      </a:lvl3pPr>
      <a:lvl4pPr marL="2022173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4pPr>
      <a:lvl5pPr marL="2599936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5pPr>
      <a:lvl6pPr marL="3177700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6pPr>
      <a:lvl7pPr marL="3755464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7pPr>
      <a:lvl8pPr marL="4333227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8pPr>
      <a:lvl9pPr marL="4910991" indent="-288882" algn="l" defTabSz="115552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77764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155527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733291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4pPr>
      <a:lvl5pPr marL="2311055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5pPr>
      <a:lvl6pPr marL="2888818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6pPr>
      <a:lvl7pPr marL="3466582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7pPr>
      <a:lvl8pPr marL="4044345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8pPr>
      <a:lvl9pPr marL="4622109" algn="l" defTabSz="1155527" rtl="0" eaLnBrk="1" latinLnBrk="0" hangingPunct="1">
        <a:defRPr sz="2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5" userDrawn="1">
          <p15:clr>
            <a:srgbClr val="F26B43"/>
          </p15:clr>
        </p15:guide>
        <p15:guide id="2" pos="7064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0" y="1827662"/>
            <a:ext cx="11555413" cy="7345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8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F5106E0-DBBC-CA42-A792-7DE9FF376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438934"/>
              </p:ext>
            </p:extLst>
          </p:nvPr>
        </p:nvGraphicFramePr>
        <p:xfrm>
          <a:off x="341313" y="3985944"/>
          <a:ext cx="10872787" cy="2487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id="{FE1BDBD6-4393-6848-AA4E-AC8033179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951273"/>
              </p:ext>
            </p:extLst>
          </p:nvPr>
        </p:nvGraphicFramePr>
        <p:xfrm>
          <a:off x="341313" y="1826756"/>
          <a:ext cx="10872787" cy="663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B39FE28-408F-8540-8A26-4CF4845A7EE9}"/>
              </a:ext>
            </a:extLst>
          </p:cNvPr>
          <p:cNvSpPr txBox="1"/>
          <p:nvPr/>
        </p:nvSpPr>
        <p:spPr>
          <a:xfrm>
            <a:off x="400894" y="354461"/>
            <a:ext cx="9857110" cy="84156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4400" b="1" dirty="0">
                <a:solidFill>
                  <a:srgbClr val="BE9B30"/>
                </a:solidFill>
                <a:latin typeface="Gotham HTF Black" pitchFamily="2" charset="77"/>
              </a:rPr>
              <a:t>EPIC vs BTC HALVING</a:t>
            </a:r>
            <a:br>
              <a:rPr lang="en-US" sz="4400" b="1" dirty="0">
                <a:solidFill>
                  <a:srgbClr val="BE9B30"/>
                </a:solidFill>
                <a:latin typeface="Gotham HTF Black" pitchFamily="2" charset="77"/>
              </a:rPr>
            </a:br>
            <a:r>
              <a:rPr lang="en-US" sz="4400" dirty="0">
                <a:solidFill>
                  <a:schemeClr val="bg1"/>
                </a:solidFill>
                <a:latin typeface="Gotham HTF Book" pitchFamily="2" charset="77"/>
              </a:rPr>
              <a:t>PRICE PERFORMANCE</a:t>
            </a:r>
            <a:endParaRPr lang="en-US" sz="4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651FAA-C7FC-7146-8D18-99D44B4740BE}"/>
              </a:ext>
            </a:extLst>
          </p:cNvPr>
          <p:cNvSpPr txBox="1"/>
          <p:nvPr/>
        </p:nvSpPr>
        <p:spPr>
          <a:xfrm>
            <a:off x="9490614" y="2017313"/>
            <a:ext cx="1847472" cy="55062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>
                <a:solidFill>
                  <a:srgbClr val="BE9B30"/>
                </a:solidFill>
                <a:latin typeface="Gotham HTF Black" pitchFamily="2" charset="77"/>
              </a:rPr>
              <a:t>866%</a:t>
            </a:r>
            <a:br>
              <a:rPr lang="en-US" sz="2400" b="1" dirty="0">
                <a:solidFill>
                  <a:srgbClr val="BE9B30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Book" pitchFamily="2" charset="77"/>
              </a:rPr>
              <a:t>INCREASE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Gotham HTF Black" pitchFamily="2" charset="77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71641" y="6624554"/>
            <a:ext cx="2364934" cy="6743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8719CEC-3AF5-7C4D-9020-DA03B2B44C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564" b="35699"/>
          <a:stretch/>
        </p:blipFill>
        <p:spPr>
          <a:xfrm>
            <a:off x="3579162" y="4109307"/>
            <a:ext cx="2224716" cy="6170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CE0B5D-0D1D-0347-8CA7-BF9D6476C853}"/>
              </a:ext>
            </a:extLst>
          </p:cNvPr>
          <p:cNvSpPr/>
          <p:nvPr/>
        </p:nvSpPr>
        <p:spPr>
          <a:xfrm>
            <a:off x="341313" y="7044594"/>
            <a:ext cx="766762" cy="766762"/>
          </a:xfrm>
          <a:prstGeom prst="ellipse">
            <a:avLst/>
          </a:prstGeom>
          <a:solidFill>
            <a:srgbClr val="BE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230739-C33D-EB4C-A776-3C98DCCD8449}"/>
              </a:ext>
            </a:extLst>
          </p:cNvPr>
          <p:cNvSpPr/>
          <p:nvPr/>
        </p:nvSpPr>
        <p:spPr>
          <a:xfrm>
            <a:off x="341313" y="5294297"/>
            <a:ext cx="766762" cy="766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E444E-F07A-414F-8628-6423D029587C}"/>
              </a:ext>
            </a:extLst>
          </p:cNvPr>
          <p:cNvSpPr txBox="1"/>
          <p:nvPr/>
        </p:nvSpPr>
        <p:spPr>
          <a:xfrm>
            <a:off x="217327" y="7231162"/>
            <a:ext cx="102253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Gotham HTF" pitchFamily="2" charset="77"/>
              </a:rPr>
              <a:t>1</a:t>
            </a:r>
            <a:r>
              <a:rPr lang="en-US" sz="1100" b="1" baseline="30000" dirty="0">
                <a:solidFill>
                  <a:schemeClr val="bg1">
                    <a:lumMod val="95000"/>
                  </a:schemeClr>
                </a:solidFill>
                <a:latin typeface="Gotham HTF" pitchFamily="2" charset="77"/>
              </a:rPr>
              <a:t>ST</a:t>
            </a:r>
            <a:br>
              <a:rPr lang="en-US" sz="1100" b="1" baseline="30000" dirty="0">
                <a:solidFill>
                  <a:schemeClr val="bg1">
                    <a:lumMod val="95000"/>
                  </a:schemeClr>
                </a:solidFill>
                <a:latin typeface="Gotham HTF" pitchFamily="2" charset="77"/>
              </a:rPr>
            </a:b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</a:rPr>
              <a:t>HALVING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9CB715-4A8C-D547-BDA6-EC3794476A9A}"/>
              </a:ext>
            </a:extLst>
          </p:cNvPr>
          <p:cNvSpPr txBox="1"/>
          <p:nvPr/>
        </p:nvSpPr>
        <p:spPr>
          <a:xfrm>
            <a:off x="213425" y="5482251"/>
            <a:ext cx="102253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Gotham HTF" pitchFamily="2" charset="77"/>
              </a:rPr>
              <a:t>2</a:t>
            </a:r>
            <a:r>
              <a:rPr lang="en-US" sz="1100" b="1" baseline="30000" dirty="0">
                <a:solidFill>
                  <a:schemeClr val="bg1">
                    <a:lumMod val="95000"/>
                  </a:schemeClr>
                </a:solidFill>
                <a:latin typeface="Gotham HTF" pitchFamily="2" charset="77"/>
              </a:rPr>
              <a:t>ND</a:t>
            </a:r>
            <a:br>
              <a:rPr lang="en-US" sz="1100" b="1" dirty="0">
                <a:solidFill>
                  <a:schemeClr val="bg1">
                    <a:lumMod val="95000"/>
                  </a:schemeClr>
                </a:solidFill>
                <a:latin typeface="Gotham HTF" pitchFamily="2" charset="77"/>
              </a:rPr>
            </a:b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</a:rPr>
              <a:t>HALVING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D371C-79C3-E049-83BC-CAE732983D0D}"/>
              </a:ext>
            </a:extLst>
          </p:cNvPr>
          <p:cNvSpPr txBox="1"/>
          <p:nvPr/>
        </p:nvSpPr>
        <p:spPr>
          <a:xfrm>
            <a:off x="9537285" y="5500433"/>
            <a:ext cx="1847472" cy="55062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>
                <a:solidFill>
                  <a:schemeClr val="accent2"/>
                </a:solidFill>
                <a:latin typeface="Gotham HTF Black" pitchFamily="2" charset="77"/>
              </a:rPr>
              <a:t>13%</a:t>
            </a:r>
            <a:br>
              <a:rPr lang="en-US" sz="2400" b="1" dirty="0">
                <a:solidFill>
                  <a:schemeClr val="accent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Book" pitchFamily="2" charset="77"/>
              </a:rPr>
              <a:t>INCREASE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Gotham HTF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C65AF-8CF1-A240-B5EA-79D8D61B2647}"/>
              </a:ext>
            </a:extLst>
          </p:cNvPr>
          <p:cNvSpPr txBox="1"/>
          <p:nvPr/>
        </p:nvSpPr>
        <p:spPr>
          <a:xfrm>
            <a:off x="10100020" y="8860442"/>
            <a:ext cx="1191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otham HTF Book" pitchFamily="2" charset="77"/>
              </a:rPr>
              <a:t>12the Aug 2020 v01</a:t>
            </a:r>
          </a:p>
        </p:txBody>
      </p: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3424</TotalTime>
  <Words>25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55</cp:revision>
  <cp:lastPrinted>2020-07-19T12:20:33Z</cp:lastPrinted>
  <dcterms:created xsi:type="dcterms:W3CDTF">2020-07-14T13:42:50Z</dcterms:created>
  <dcterms:modified xsi:type="dcterms:W3CDTF">2020-08-12T08:01:46Z</dcterms:modified>
</cp:coreProperties>
</file>