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charset="0"/>
      <p:regular r:id="rId7"/>
      <p:bold r:id="rId8"/>
    </p:embeddedFont>
    <p:embeddedFont>
      <p:font typeface="Gotham HTF Black" charset="0"/>
      <p:bold r:id="rId9"/>
    </p:embeddedFont>
    <p:embeddedFont>
      <p:font typeface="Gotham HTF Book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/>
    <p:restoredTop sz="95170"/>
  </p:normalViewPr>
  <p:slideViewPr>
    <p:cSldViewPr snapToGrid="0" snapToObjects="1" showGuides="1">
      <p:cViewPr>
        <p:scale>
          <a:sx n="150" d="100"/>
          <a:sy n="150" d="100"/>
        </p:scale>
        <p:origin x="504" y="-5508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4189291"/>
            <a:ext cx="6840455" cy="31691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6790959"/>
            <a:ext cx="1412613" cy="574079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IMPLEMENTAÇÃO</a:t>
              </a:r>
            </a:p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MIMBLEWIMBLE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4455" y="2794097"/>
            <a:ext cx="2782984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2791716"/>
            <a:ext cx="2749808" cy="140252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7190923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7358724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7972330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5415126"/>
            <a:ext cx="2713445" cy="8732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862730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7974693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2771776"/>
            <a:ext cx="1411876" cy="141506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>
                <a:latin typeface="Gotham HTF" pitchFamily="2" charset="77"/>
              </a:rPr>
              <a:t>MARKET CAP</a:t>
            </a:r>
          </a:p>
          <a:p>
            <a:r>
              <a:rPr lang="en-US" sz="1050" b="1" dirty="0">
                <a:latin typeface="Gotham HTF" pitchFamily="2" charset="77"/>
              </a:rPr>
              <a:t>(</a:t>
            </a:r>
            <a:r>
              <a:rPr lang="en-US" sz="1050" b="1" dirty="0" err="1">
                <a:latin typeface="Gotham HTF" pitchFamily="2" charset="77"/>
              </a:rPr>
              <a:t>capitalização</a:t>
            </a:r>
            <a:r>
              <a:rPr lang="en-US" sz="1050" b="1" dirty="0">
                <a:latin typeface="Gotham HTF" pitchFamily="2" charset="77"/>
              </a:rPr>
              <a:t> </a:t>
            </a:r>
            <a:r>
              <a:rPr lang="en-US" sz="1050" b="1">
                <a:latin typeface="Gotham HTF" pitchFamily="2" charset="77"/>
              </a:rPr>
              <a:t>de mercado)</a:t>
            </a:r>
            <a:endParaRPr lang="en-US" sz="1050" b="1" dirty="0">
              <a:latin typeface="Gotham HTF" pitchFamily="2" charset="7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8302016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7640513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8302016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7640513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FE06D1BA-5FC5-CE43-A78D-04F6E0E93178}"/>
              </a:ext>
            </a:extLst>
          </p:cNvPr>
          <p:cNvSpPr/>
          <p:nvPr/>
        </p:nvSpPr>
        <p:spPr>
          <a:xfrm>
            <a:off x="2055327" y="5237431"/>
            <a:ext cx="1412612" cy="1412612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796362" y="-5914"/>
            <a:ext cx="4546414" cy="52887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63000">
                      <a:srgbClr val="D0D1D0"/>
                    </a:gs>
                    <a:gs pos="52000">
                      <a:schemeClr val="bg2">
                        <a:lumMod val="95000"/>
                      </a:schemeClr>
                    </a:gs>
                    <a:gs pos="3900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15000000" scaled="0"/>
                  <a:tileRect/>
                </a:gradFill>
                <a:latin typeface="Gotham HTF Black" pitchFamily="2" charset="77"/>
              </a:rPr>
              <a:t>CRYPTO SILVER</a:t>
            </a:r>
            <a:endParaRPr lang="en-US" sz="4000" dirty="0">
              <a:gradFill flip="none" rotWithShape="1">
                <a:gsLst>
                  <a:gs pos="0">
                    <a:schemeClr val="bg2">
                      <a:lumMod val="50000"/>
                    </a:schemeClr>
                  </a:gs>
                  <a:gs pos="63000">
                    <a:srgbClr val="D0D1D0"/>
                  </a:gs>
                  <a:gs pos="52000">
                    <a:schemeClr val="bg2">
                      <a:lumMod val="95000"/>
                    </a:schemeClr>
                  </a:gs>
                  <a:gs pos="3900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15000000" scaled="0"/>
                <a:tileRect/>
              </a:gradFill>
              <a:latin typeface="Gotham HTF Black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733854" y="537349"/>
            <a:ext cx="4671430" cy="31534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Gotham HTF Book" pitchFamily="2" charset="77"/>
              </a:rPr>
              <a:t>A CORRIDA PARA SER UMA FORMA DE TROCA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4733019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$.00025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40 </a:t>
            </a:r>
            <a:r>
              <a:rPr lang="en-US" sz="1400" b="1" dirty="0" err="1">
                <a:solidFill>
                  <a:schemeClr val="bg1"/>
                </a:solidFill>
                <a:latin typeface="Gotham HTF" pitchFamily="2" charset="77"/>
              </a:rPr>
              <a:t>transações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/>
              <a:t>por 1 cent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4748987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3 cents / </a:t>
            </a:r>
            <a:r>
              <a:rPr lang="en-US" sz="1200" dirty="0" err="1">
                <a:latin typeface="Gotham HTF" pitchFamily="2" charset="77"/>
              </a:rPr>
              <a:t>tx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C04DFD-55FB-D346-8B0E-29E3233721D8}"/>
              </a:ext>
            </a:extLst>
          </p:cNvPr>
          <p:cNvSpPr/>
          <p:nvPr/>
        </p:nvSpPr>
        <p:spPr>
          <a:xfrm>
            <a:off x="4809386" y="5764256"/>
            <a:ext cx="177050" cy="1770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8FC3F23-AA70-164A-B4D6-45418FDFD3C7}"/>
              </a:ext>
            </a:extLst>
          </p:cNvPr>
          <p:cNvSpPr txBox="1"/>
          <p:nvPr/>
        </p:nvSpPr>
        <p:spPr>
          <a:xfrm>
            <a:off x="2268048" y="5792125"/>
            <a:ext cx="1025456" cy="195945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41.3GB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63F8B5-86DA-A449-93BD-37B3523B7FC1}"/>
              </a:ext>
            </a:extLst>
          </p:cNvPr>
          <p:cNvSpPr txBox="1"/>
          <p:nvPr/>
        </p:nvSpPr>
        <p:spPr>
          <a:xfrm>
            <a:off x="4297523" y="5680491"/>
            <a:ext cx="462728" cy="37599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1.3GB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91F57A-76FC-2446-BD34-E0E49D80F69A}"/>
              </a:ext>
            </a:extLst>
          </p:cNvPr>
          <p:cNvSpPr txBox="1"/>
          <p:nvPr/>
        </p:nvSpPr>
        <p:spPr>
          <a:xfrm>
            <a:off x="4987691" y="5335599"/>
            <a:ext cx="1752474" cy="107688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validar</a:t>
            </a:r>
            <a:br>
              <a:rPr lang="en-US" dirty="0"/>
            </a:br>
            <a:r>
              <a:rPr lang="en-US" sz="1600" b="1" dirty="0" err="1">
                <a:solidFill>
                  <a:schemeClr val="bg1"/>
                </a:solidFill>
                <a:latin typeface="Gotham HTF" pitchFamily="2" charset="77"/>
              </a:rPr>
              <a:t>toda</a:t>
            </a:r>
            <a: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  <a:t> a </a:t>
            </a:r>
            <a:r>
              <a:rPr lang="en-US" sz="1600" b="1" dirty="0" err="1">
                <a:solidFill>
                  <a:schemeClr val="bg1"/>
                </a:solidFill>
                <a:latin typeface="Gotham HTF" pitchFamily="2" charset="77"/>
              </a:rPr>
              <a:t>cadeia</a:t>
            </a:r>
            <a:br>
              <a:rPr lang="en-US" sz="16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/>
              <a:t>num smartphone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6295875"/>
            <a:ext cx="2750030" cy="4940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 err="1">
                <a:latin typeface="Gotham HTF" pitchFamily="2" charset="77"/>
              </a:rPr>
              <a:t>Privacidade</a:t>
            </a:r>
            <a:r>
              <a:rPr lang="en-US" sz="1400" b="1" dirty="0">
                <a:latin typeface="Gotham HTF" pitchFamily="2" charset="77"/>
              </a:rPr>
              <a:t> </a:t>
            </a:r>
            <a:r>
              <a:rPr lang="en-US" sz="1400" b="1" dirty="0" err="1">
                <a:latin typeface="Gotham HTF" pitchFamily="2" charset="77"/>
              </a:rPr>
              <a:t>opcional</a:t>
            </a:r>
            <a:endParaRPr lang="en-US" sz="1400" b="1" dirty="0">
              <a:latin typeface="Gotham HTF" pitchFamily="2" charset="77"/>
            </a:endParaRPr>
          </a:p>
          <a:p>
            <a:r>
              <a:rPr lang="en-US" dirty="0" err="1"/>
              <a:t>Virá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2021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153120" y="6353260"/>
            <a:ext cx="2719569" cy="372423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100%</a:t>
            </a:r>
            <a:br>
              <a:rPr lang="en-US" sz="18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dirty="0" err="1"/>
              <a:t>transações</a:t>
            </a:r>
            <a:r>
              <a:rPr lang="en-US" dirty="0"/>
              <a:t> </a:t>
            </a:r>
            <a:r>
              <a:rPr lang="en-US" dirty="0" err="1"/>
              <a:t>invisíveis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8710952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805734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798" y="1006746"/>
            <a:ext cx="2443596" cy="608081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838702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772552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838666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80569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4748987"/>
            <a:ext cx="1409991" cy="672506"/>
            <a:chOff x="-79957" y="3144443"/>
            <a:chExt cx="6859935" cy="17054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2438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Taxa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5386C25-B803-5847-8176-E7919597090D}"/>
              </a:ext>
            </a:extLst>
          </p:cNvPr>
          <p:cNvGrpSpPr/>
          <p:nvPr/>
        </p:nvGrpSpPr>
        <p:grpSpPr>
          <a:xfrm>
            <a:off x="-7347" y="5415902"/>
            <a:ext cx="1412613" cy="878120"/>
            <a:chOff x="-7348" y="3107446"/>
            <a:chExt cx="6872691" cy="2586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19EF745-FFCA-2143-8E05-C0979D98D850}"/>
                </a:ext>
              </a:extLst>
            </p:cNvPr>
            <p:cNvSpPr/>
            <p:nvPr/>
          </p:nvSpPr>
          <p:spPr>
            <a:xfrm>
              <a:off x="-7348" y="3107446"/>
              <a:ext cx="6872691" cy="258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C158E7-865F-B94C-B146-9FEE30573D3C}"/>
                </a:ext>
              </a:extLst>
            </p:cNvPr>
            <p:cNvSpPr txBox="1"/>
            <p:nvPr/>
          </p:nvSpPr>
          <p:spPr>
            <a:xfrm>
              <a:off x="28402" y="3163532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ESCALABILIDADE</a:t>
              </a:r>
            </a:p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/ TAMANHO DA  BLOCKCHAIN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6289355"/>
            <a:ext cx="1412613" cy="500535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PRIVACIDADE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7358723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MINING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543304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6288421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17E7-6273-D942-8957-FE505F428C2D}"/>
              </a:ext>
            </a:extLst>
          </p:cNvPr>
          <p:cNvSpPr txBox="1"/>
          <p:nvPr/>
        </p:nvSpPr>
        <p:spPr>
          <a:xfrm>
            <a:off x="-15069" y="1719501"/>
            <a:ext cx="1420335" cy="359999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FORNECIMENTO ATUAL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2075422"/>
            <a:ext cx="1417469" cy="360000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FORNECIMENTO MÁXIMO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12E8C1-5BB8-4D4F-8614-2A4C7333ED7B}"/>
              </a:ext>
            </a:extLst>
          </p:cNvPr>
          <p:cNvSpPr txBox="1"/>
          <p:nvPr/>
        </p:nvSpPr>
        <p:spPr>
          <a:xfrm>
            <a:off x="1417968" y="1719501"/>
            <a:ext cx="273175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66.6M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0F6579-F02A-B04F-BCA2-55A94436D443}"/>
              </a:ext>
            </a:extLst>
          </p:cNvPr>
          <p:cNvSpPr txBox="1"/>
          <p:nvPr/>
        </p:nvSpPr>
        <p:spPr>
          <a:xfrm>
            <a:off x="4149224" y="1719501"/>
            <a:ext cx="2709931" cy="35554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10.6M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0924"/>
            <a:ext cx="1414193" cy="340851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PREÇO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2075422"/>
            <a:ext cx="2732256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84M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30924"/>
            <a:ext cx="2738818" cy="35755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$171.29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278478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30922"/>
            <a:ext cx="2715618" cy="3600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$1.03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7640513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7972330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8302016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8632507"/>
            <a:ext cx="1417468" cy="330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2791294"/>
            <a:ext cx="2703610" cy="140156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b="0" dirty="0"/>
              <a:t>CHART?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8629641"/>
            <a:ext cx="2750744" cy="3411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209E48-DED1-DF4F-8E8F-9163E4A544A6}"/>
              </a:ext>
            </a:extLst>
          </p:cNvPr>
          <p:cNvCxnSpPr>
            <a:cxnSpLocks/>
          </p:cNvCxnSpPr>
          <p:nvPr/>
        </p:nvCxnSpPr>
        <p:spPr>
          <a:xfrm>
            <a:off x="10341" y="73587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905EB7B-CFE7-5643-AB21-E8855CA801A0}"/>
              </a:ext>
            </a:extLst>
          </p:cNvPr>
          <p:cNvSpPr/>
          <p:nvPr/>
        </p:nvSpPr>
        <p:spPr>
          <a:xfrm>
            <a:off x="571681" y="205543"/>
            <a:ext cx="1355830" cy="45719"/>
          </a:xfrm>
          <a:custGeom>
            <a:avLst/>
            <a:gdLst>
              <a:gd name="connsiteX0" fmla="*/ 0 w 1355830"/>
              <a:gd name="connsiteY0" fmla="*/ 0 h 45719"/>
              <a:gd name="connsiteX1" fmla="*/ 1355830 w 1355830"/>
              <a:gd name="connsiteY1" fmla="*/ 0 h 45719"/>
              <a:gd name="connsiteX2" fmla="*/ 1323916 w 1355830"/>
              <a:gd name="connsiteY2" fmla="*/ 28825 h 45719"/>
              <a:gd name="connsiteX3" fmla="*/ 1315413 w 1355830"/>
              <a:gd name="connsiteY3" fmla="*/ 45719 h 45719"/>
              <a:gd name="connsiteX4" fmla="*/ 0 w 1355830"/>
              <a:gd name="connsiteY4" fmla="*/ 45719 h 45719"/>
              <a:gd name="connsiteX5" fmla="*/ 0 w 1355830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830" h="45719">
                <a:moveTo>
                  <a:pt x="0" y="0"/>
                </a:moveTo>
                <a:lnTo>
                  <a:pt x="1355830" y="0"/>
                </a:lnTo>
                <a:lnTo>
                  <a:pt x="1323916" y="28825"/>
                </a:lnTo>
                <a:lnTo>
                  <a:pt x="131541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27CBAC48-993C-FF43-B671-0FBD5D43860A}"/>
              </a:ext>
            </a:extLst>
          </p:cNvPr>
          <p:cNvSpPr/>
          <p:nvPr/>
        </p:nvSpPr>
        <p:spPr>
          <a:xfrm>
            <a:off x="515224" y="304974"/>
            <a:ext cx="1347695" cy="45719"/>
          </a:xfrm>
          <a:custGeom>
            <a:avLst/>
            <a:gdLst>
              <a:gd name="connsiteX0" fmla="*/ 0 w 1347695"/>
              <a:gd name="connsiteY0" fmla="*/ 0 h 45719"/>
              <a:gd name="connsiteX1" fmla="*/ 1347695 w 1347695"/>
              <a:gd name="connsiteY1" fmla="*/ 0 h 45719"/>
              <a:gd name="connsiteX2" fmla="*/ 1340804 w 1347695"/>
              <a:gd name="connsiteY2" fmla="*/ 45719 h 45719"/>
              <a:gd name="connsiteX3" fmla="*/ 0 w 1347695"/>
              <a:gd name="connsiteY3" fmla="*/ 45719 h 45719"/>
              <a:gd name="connsiteX4" fmla="*/ 0 w 134769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7695" h="45719">
                <a:moveTo>
                  <a:pt x="0" y="0"/>
                </a:moveTo>
                <a:lnTo>
                  <a:pt x="1347695" y="0"/>
                </a:lnTo>
                <a:lnTo>
                  <a:pt x="134080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966B10C-3013-064B-AD71-4F1423600760}"/>
              </a:ext>
            </a:extLst>
          </p:cNvPr>
          <p:cNvSpPr/>
          <p:nvPr/>
        </p:nvSpPr>
        <p:spPr>
          <a:xfrm>
            <a:off x="523488" y="404405"/>
            <a:ext cx="1340742" cy="45719"/>
          </a:xfrm>
          <a:custGeom>
            <a:avLst/>
            <a:gdLst>
              <a:gd name="connsiteX0" fmla="*/ 0 w 1340742"/>
              <a:gd name="connsiteY0" fmla="*/ 0 h 45719"/>
              <a:gd name="connsiteX1" fmla="*/ 1333789 w 1340742"/>
              <a:gd name="connsiteY1" fmla="*/ 0 h 45719"/>
              <a:gd name="connsiteX2" fmla="*/ 1340652 w 1340742"/>
              <a:gd name="connsiteY2" fmla="*/ 45541 h 45719"/>
              <a:gd name="connsiteX3" fmla="*/ 1340742 w 1340742"/>
              <a:gd name="connsiteY3" fmla="*/ 45719 h 45719"/>
              <a:gd name="connsiteX4" fmla="*/ 0 w 1340742"/>
              <a:gd name="connsiteY4" fmla="*/ 45719 h 45719"/>
              <a:gd name="connsiteX5" fmla="*/ 0 w 1340742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742" h="45719">
                <a:moveTo>
                  <a:pt x="0" y="0"/>
                </a:moveTo>
                <a:lnTo>
                  <a:pt x="1333789" y="0"/>
                </a:lnTo>
                <a:lnTo>
                  <a:pt x="1340652" y="45541"/>
                </a:lnTo>
                <a:lnTo>
                  <a:pt x="134074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9A8AF3CC-A5EC-D342-A5A2-A66A3765E5AD}"/>
              </a:ext>
            </a:extLst>
          </p:cNvPr>
          <p:cNvSpPr/>
          <p:nvPr/>
        </p:nvSpPr>
        <p:spPr>
          <a:xfrm>
            <a:off x="571681" y="503837"/>
            <a:ext cx="1365001" cy="45719"/>
          </a:xfrm>
          <a:custGeom>
            <a:avLst/>
            <a:gdLst>
              <a:gd name="connsiteX0" fmla="*/ 0 w 1365001"/>
              <a:gd name="connsiteY0" fmla="*/ 0 h 45719"/>
              <a:gd name="connsiteX1" fmla="*/ 1319582 w 1365001"/>
              <a:gd name="connsiteY1" fmla="*/ 0 h 45719"/>
              <a:gd name="connsiteX2" fmla="*/ 1323916 w 1365001"/>
              <a:gd name="connsiteY2" fmla="*/ 8611 h 45719"/>
              <a:gd name="connsiteX3" fmla="*/ 1365001 w 1365001"/>
              <a:gd name="connsiteY3" fmla="*/ 45719 h 45719"/>
              <a:gd name="connsiteX4" fmla="*/ 0 w 1365001"/>
              <a:gd name="connsiteY4" fmla="*/ 45719 h 45719"/>
              <a:gd name="connsiteX5" fmla="*/ 0 w 1365001"/>
              <a:gd name="connsiteY5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001" h="45719">
                <a:moveTo>
                  <a:pt x="0" y="0"/>
                </a:moveTo>
                <a:lnTo>
                  <a:pt x="1319582" y="0"/>
                </a:lnTo>
                <a:lnTo>
                  <a:pt x="1323916" y="8611"/>
                </a:lnTo>
                <a:lnTo>
                  <a:pt x="1365001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>
                  <a:lumMod val="95000"/>
                  <a:alpha val="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4194662"/>
            <a:ext cx="1403229" cy="556076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VELOCIDADE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410953" y="4183071"/>
            <a:ext cx="2738772" cy="560315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2.5 </a:t>
            </a:r>
            <a:r>
              <a:rPr lang="en-US" sz="1400" b="1" dirty="0" err="1">
                <a:latin typeface="Gotham HTF" pitchFamily="2" charset="77"/>
              </a:rPr>
              <a:t>minutos</a:t>
            </a:r>
            <a:endParaRPr lang="en-US" sz="1400" b="1" dirty="0"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 err="1"/>
              <a:t>Intervalo</a:t>
            </a:r>
            <a:r>
              <a:rPr lang="en-US" dirty="0"/>
              <a:t> de </a:t>
            </a:r>
            <a:r>
              <a:rPr lang="en-US" dirty="0" err="1"/>
              <a:t>bloco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4194216"/>
            <a:ext cx="2715618" cy="54686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 </a:t>
            </a:r>
            <a:r>
              <a:rPr lang="en-US" sz="1400" b="1" dirty="0" err="1">
                <a:solidFill>
                  <a:schemeClr val="bg1"/>
                </a:solidFill>
                <a:latin typeface="Gotham HTF" pitchFamily="2" charset="77"/>
              </a:rPr>
              <a:t>minuto</a:t>
            </a:r>
            <a:endParaRPr lang="en-US" sz="14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dirty="0" err="1"/>
              <a:t>Intervalo</a:t>
            </a:r>
            <a:r>
              <a:rPr lang="en-US" dirty="0"/>
              <a:t> de </a:t>
            </a:r>
            <a:r>
              <a:rPr lang="en-US" dirty="0" err="1"/>
              <a:t>bloco</a:t>
            </a:r>
            <a:endParaRPr lang="en-US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418929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474074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2790924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8717159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D3685-931F-4073-B562-D947D66F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3" b="6373"/>
          <a:stretch/>
        </p:blipFill>
        <p:spPr>
          <a:xfrm>
            <a:off x="4188154" y="2863082"/>
            <a:ext cx="2631746" cy="1258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CD9C-728F-455A-9A1F-8854C859D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7000"/>
                    </a14:imgEffect>
                  </a14:imgLayer>
                </a14:imgProps>
              </a:ext>
            </a:extLst>
          </a:blip>
          <a:srcRect t="3838" b="3838"/>
          <a:stretch/>
        </p:blipFill>
        <p:spPr>
          <a:xfrm>
            <a:off x="1561194" y="2864523"/>
            <a:ext cx="2328881" cy="1254013"/>
          </a:xfrm>
          <a:prstGeom prst="rect">
            <a:avLst/>
          </a:prstGeom>
          <a:solidFill>
            <a:srgbClr val="EAEBEB"/>
          </a:solidFill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2079501"/>
            <a:ext cx="2701235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Crypto Silver - the race to be a medium of exchange 1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st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Mar 2021 v06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6792599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679259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391220" y="6781204"/>
            <a:ext cx="279693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Soft fork extension block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opcional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,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planeado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ocorrer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em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2021.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Carteiras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, exchanges, pools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têm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de ser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validadas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49835" y="6775002"/>
            <a:ext cx="270284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Em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vigor</a:t>
            </a:r>
            <a:r>
              <a:rPr lang="en-GB" sz="1050">
                <a:solidFill>
                  <a:schemeClr val="tx2"/>
                </a:solidFill>
                <a:latin typeface="Gotham HTF Book" pitchFamily="2" charset="77"/>
              </a:rPr>
              <a:t>, 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para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todas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as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transações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na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L1.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Padrão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obrigatório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,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sem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opção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 de ser </a:t>
            </a:r>
            <a:r>
              <a:rPr lang="en-GB" sz="1050" dirty="0" err="1">
                <a:solidFill>
                  <a:schemeClr val="tx2"/>
                </a:solidFill>
                <a:latin typeface="Gotham HTF Book" pitchFamily="2" charset="77"/>
              </a:rPr>
              <a:t>alterado</a:t>
            </a:r>
            <a:r>
              <a:rPr lang="en-GB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3489</TotalTime>
  <Words>146</Words>
  <Application>Microsoft Office PowerPoint</Application>
  <PresentationFormat>Papel Letter (216 x 279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Calibri</vt:lpstr>
      <vt:lpstr>Gotham HTF Book</vt:lpstr>
      <vt:lpstr>Arial</vt:lpstr>
      <vt:lpstr>Gotham HTF Black</vt:lpstr>
      <vt:lpstr>Gotham HTF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Rui Miguel Marques</cp:lastModifiedBy>
  <cp:revision>94</cp:revision>
  <cp:lastPrinted>2020-07-19T12:20:33Z</cp:lastPrinted>
  <dcterms:created xsi:type="dcterms:W3CDTF">2020-07-14T13:42:50Z</dcterms:created>
  <dcterms:modified xsi:type="dcterms:W3CDTF">2021-03-16T23:23:01Z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27425e-59da-41ed-9745-ddd5173ab2f7_Enabled">
    <vt:lpwstr>true</vt:lpwstr>
  </property>
  <property fmtid="{D5CDD505-2E9C-101B-9397-08002B2CF9AE}" pid="3" name="MSIP_Label_f127425e-59da-41ed-9745-ddd5173ab2f7_SetDate">
    <vt:lpwstr>2021-03-15T22:53:31Z</vt:lpwstr>
  </property>
  <property fmtid="{D5CDD505-2E9C-101B-9397-08002B2CF9AE}" pid="4" name="MSIP_Label_f127425e-59da-41ed-9745-ddd5173ab2f7_Method">
    <vt:lpwstr>Privileged</vt:lpwstr>
  </property>
  <property fmtid="{D5CDD505-2E9C-101B-9397-08002B2CF9AE}" pid="5" name="MSIP_Label_f127425e-59da-41ed-9745-ddd5173ab2f7_Name">
    <vt:lpwstr>f127425e-59da-41ed-9745-ddd5173ab2f7</vt:lpwstr>
  </property>
  <property fmtid="{D5CDD505-2E9C-101B-9397-08002B2CF9AE}" pid="6" name="MSIP_Label_f127425e-59da-41ed-9745-ddd5173ab2f7_SiteId">
    <vt:lpwstr>0f172980-1261-4323-ab7a-c89b472843d7</vt:lpwstr>
  </property>
  <property fmtid="{D5CDD505-2E9C-101B-9397-08002B2CF9AE}" pid="7" name="MSIP_Label_f127425e-59da-41ed-9745-ddd5173ab2f7_ActionId">
    <vt:lpwstr>6c7102dc-f666-419a-ad4c-c621a39fb8c0</vt:lpwstr>
  </property>
  <property fmtid="{D5CDD505-2E9C-101B-9397-08002B2CF9AE}" pid="8" name="MSIP_Label_f127425e-59da-41ed-9745-ddd5173ab2f7_ContentBits">
    <vt:lpwstr>0</vt:lpwstr>
  </property>
</Properties>
</file>