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40" d="100"/>
          <a:sy n="140" d="100"/>
        </p:scale>
        <p:origin x="366" y="-487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319F932-5611-0543-A856-1353564868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171209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0ABEEEF-E625-CF4B-B6D9-D9850F260E36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300" b="0" i="0" baseline="0" dirty="0">
              <a:latin typeface="Gotham HTF Book" pitchFamily="2" charset="77"/>
              <a:ea typeface="+mj-ea"/>
              <a:sym typeface="Gotham HTF Book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A78AEB-8B77-FC49-B430-9C45EE0DBC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5387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2787" y="400849"/>
            <a:ext cx="6866857" cy="84981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111D9-0973-DC4C-912A-76F54DF06A70}"/>
              </a:ext>
            </a:extLst>
          </p:cNvPr>
          <p:cNvCxnSpPr>
            <a:stCxn id="6" idx="6"/>
            <a:endCxn id="81" idx="2"/>
          </p:cNvCxnSpPr>
          <p:nvPr/>
        </p:nvCxnSpPr>
        <p:spPr>
          <a:xfrm>
            <a:off x="1733897" y="2523285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C3F55B9-7784-294A-9A97-6353E454267A}"/>
              </a:ext>
            </a:extLst>
          </p:cNvPr>
          <p:cNvCxnSpPr/>
          <p:nvPr/>
        </p:nvCxnSpPr>
        <p:spPr>
          <a:xfrm>
            <a:off x="1733897" y="4559073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31F0FC-9122-5244-BCB0-659102DE3208}"/>
              </a:ext>
            </a:extLst>
          </p:cNvPr>
          <p:cNvCxnSpPr/>
          <p:nvPr/>
        </p:nvCxnSpPr>
        <p:spPr>
          <a:xfrm>
            <a:off x="1674869" y="6516650"/>
            <a:ext cx="3390206" cy="0"/>
          </a:xfrm>
          <a:prstGeom prst="straightConnector1">
            <a:avLst/>
          </a:prstGeom>
          <a:ln w="92075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DC41098-5FE0-E14F-A669-706291BA286E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C712FAF-54BC-5447-854F-DAEE611E7A73}"/>
              </a:ext>
            </a:extLst>
          </p:cNvPr>
          <p:cNvSpPr/>
          <p:nvPr/>
        </p:nvSpPr>
        <p:spPr>
          <a:xfrm>
            <a:off x="245323" y="1778998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209C9D-A77E-3641-8298-ED108D1D92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29B27A-D5D2-9044-829D-3F3054BA7B93}"/>
              </a:ext>
            </a:extLst>
          </p:cNvPr>
          <p:cNvSpPr/>
          <p:nvPr/>
        </p:nvSpPr>
        <p:spPr>
          <a:xfrm>
            <a:off x="5124103" y="5772363"/>
            <a:ext cx="1488574" cy="1488574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-1" y="7438559"/>
            <a:ext cx="6866857" cy="173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88CDA-8122-A94D-BE74-DCDC2CAC444E}"/>
              </a:ext>
            </a:extLst>
          </p:cNvPr>
          <p:cNvSpPr/>
          <p:nvPr/>
        </p:nvSpPr>
        <p:spPr>
          <a:xfrm>
            <a:off x="0" y="1"/>
            <a:ext cx="6866857" cy="1185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08457" y="316456"/>
            <a:ext cx="1207483" cy="4821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9D9C47A-BE7B-A141-9A12-F042EE60E847}"/>
              </a:ext>
            </a:extLst>
          </p:cNvPr>
          <p:cNvSpPr txBox="1"/>
          <p:nvPr/>
        </p:nvSpPr>
        <p:spPr>
          <a:xfrm>
            <a:off x="309229" y="191168"/>
            <a:ext cx="2909709" cy="497319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>
                <a:solidFill>
                  <a:schemeClr val="bg1"/>
                </a:solidFill>
                <a:latin typeface="Gotham HTF Black" pitchFamily="2" charset="77"/>
              </a:rPr>
              <a:t>CUT-THROUGH</a:t>
            </a:r>
            <a:br>
              <a:rPr lang="en-US" sz="28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</a:br>
            <a:r>
              <a:rPr lang="en-US" sz="36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EXPLICAÇÃO</a:t>
            </a:r>
            <a:endParaRPr lang="en-US" sz="28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7128C5-2A34-7C48-B7BD-962026C2E788}"/>
              </a:ext>
            </a:extLst>
          </p:cNvPr>
          <p:cNvSpPr/>
          <p:nvPr/>
        </p:nvSpPr>
        <p:spPr>
          <a:xfrm>
            <a:off x="24532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B22E61-C73C-5446-A4A3-04C26C8CBE0B}"/>
              </a:ext>
            </a:extLst>
          </p:cNvPr>
          <p:cNvSpPr/>
          <p:nvPr/>
        </p:nvSpPr>
        <p:spPr>
          <a:xfrm>
            <a:off x="245323" y="577236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C0A3F29-A09A-C844-95A0-48D472D3F054}"/>
              </a:ext>
            </a:extLst>
          </p:cNvPr>
          <p:cNvSpPr/>
          <p:nvPr/>
        </p:nvSpPr>
        <p:spPr>
          <a:xfrm>
            <a:off x="5124103" y="1778998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A0B1D2D-2A17-1E46-91D0-7E5DFB2902EE}"/>
              </a:ext>
            </a:extLst>
          </p:cNvPr>
          <p:cNvSpPr/>
          <p:nvPr/>
        </p:nvSpPr>
        <p:spPr>
          <a:xfrm>
            <a:off x="5124103" y="3786393"/>
            <a:ext cx="1488574" cy="14885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E359B4-CB6E-BF4E-A045-CC36CF55E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568" y="2069876"/>
            <a:ext cx="1054100" cy="838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D2E596C-9D6B-8944-9392-33C16C4C5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32" y="4084523"/>
            <a:ext cx="1054100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89DD0-4585-2349-89E1-8C5CBEA34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618" y="6075656"/>
            <a:ext cx="10160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0911A0-6FBD-C94D-A7F7-CBFC186A0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182" y="2044476"/>
            <a:ext cx="1016000" cy="863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081B59-50AA-FE49-B267-D2E0423F2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618" y="4084523"/>
            <a:ext cx="1016000" cy="800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7C49441-274A-3B49-A606-671AEE81B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182" y="6075656"/>
            <a:ext cx="1016000" cy="800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C756D5-393D-3947-B155-E8D0AD46A5C6}"/>
              </a:ext>
            </a:extLst>
          </p:cNvPr>
          <p:cNvSpPr txBox="1"/>
          <p:nvPr/>
        </p:nvSpPr>
        <p:spPr>
          <a:xfrm>
            <a:off x="679835" y="28885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Steve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0EAAF9-C06A-E346-9843-C87E871FA950}"/>
              </a:ext>
            </a:extLst>
          </p:cNvPr>
          <p:cNvSpPr txBox="1"/>
          <p:nvPr/>
        </p:nvSpPr>
        <p:spPr>
          <a:xfrm>
            <a:off x="689669" y="48757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9F04C-C3E6-1248-A8B8-D1F412BEC06C}"/>
              </a:ext>
            </a:extLst>
          </p:cNvPr>
          <p:cNvSpPr txBox="1"/>
          <p:nvPr/>
        </p:nvSpPr>
        <p:spPr>
          <a:xfrm>
            <a:off x="682326" y="68819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60AF1-320C-BC40-9B8A-37EEA5270EB8}"/>
              </a:ext>
            </a:extLst>
          </p:cNvPr>
          <p:cNvSpPr txBox="1"/>
          <p:nvPr/>
        </p:nvSpPr>
        <p:spPr>
          <a:xfrm>
            <a:off x="148321" y="1269013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ENVIA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(inputs)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E40432-2FDA-3A4D-9679-768D1F156E6F}"/>
              </a:ext>
            </a:extLst>
          </p:cNvPr>
          <p:cNvSpPr txBox="1"/>
          <p:nvPr/>
        </p:nvSpPr>
        <p:spPr>
          <a:xfrm>
            <a:off x="5014015" y="1258817"/>
            <a:ext cx="1654446" cy="2672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dirty="0">
                <a:solidFill>
                  <a:schemeClr val="bg2"/>
                </a:solidFill>
                <a:latin typeface="Gotham HTF" pitchFamily="2" charset="77"/>
              </a:rPr>
              <a:t>RECEBE</a:t>
            </a:r>
            <a:br>
              <a:rPr lang="en-US" sz="1600" dirty="0">
                <a:solidFill>
                  <a:schemeClr val="bg2"/>
                </a:solidFill>
                <a:latin typeface="Gotham HTF" pitchFamily="2" charset="77"/>
              </a:rPr>
            </a:br>
            <a:r>
              <a:rPr lang="en-US" sz="1050" dirty="0">
                <a:solidFill>
                  <a:schemeClr val="bg2"/>
                </a:solidFill>
                <a:latin typeface="Gotham HTF" pitchFamily="2" charset="77"/>
              </a:rPr>
              <a:t>(outputs)</a:t>
            </a:r>
            <a:endParaRPr lang="en-US" sz="160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5DDD4F-F75A-4944-B3E6-7C4B93A96B8B}"/>
              </a:ext>
            </a:extLst>
          </p:cNvPr>
          <p:cNvSpPr txBox="1"/>
          <p:nvPr/>
        </p:nvSpPr>
        <p:spPr>
          <a:xfrm>
            <a:off x="2603244" y="2131083"/>
            <a:ext cx="1654446" cy="33774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TRANSAÇÃO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#1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541E5B-F38D-744E-AD45-39E340FF040E}"/>
              </a:ext>
            </a:extLst>
          </p:cNvPr>
          <p:cNvSpPr txBox="1"/>
          <p:nvPr/>
        </p:nvSpPr>
        <p:spPr>
          <a:xfrm>
            <a:off x="5558144" y="2877992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Annie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761240-2F89-544F-AC7A-7A0870EF439A}"/>
              </a:ext>
            </a:extLst>
          </p:cNvPr>
          <p:cNvSpPr txBox="1"/>
          <p:nvPr/>
        </p:nvSpPr>
        <p:spPr>
          <a:xfrm>
            <a:off x="2610989" y="4174279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TRANSAÇÃO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#2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2EDA6E-6420-8E4D-89F7-C2BA5F0F508E}"/>
              </a:ext>
            </a:extLst>
          </p:cNvPr>
          <p:cNvSpPr txBox="1"/>
          <p:nvPr/>
        </p:nvSpPr>
        <p:spPr>
          <a:xfrm>
            <a:off x="5567978" y="4865114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Ralph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1DA1CA-C308-E244-8D4E-0146B2A00A3B}"/>
              </a:ext>
            </a:extLst>
          </p:cNvPr>
          <p:cNvSpPr txBox="1"/>
          <p:nvPr/>
        </p:nvSpPr>
        <p:spPr>
          <a:xfrm>
            <a:off x="2604874" y="6143592"/>
            <a:ext cx="1654446" cy="486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Gotham HTF" pitchFamily="2" charset="77"/>
              </a:rPr>
              <a:t>TRANSAÇÃO </a:t>
            </a:r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#3</a:t>
            </a:r>
            <a:endParaRPr lang="en-US" sz="1200" b="1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60064B-F0F9-624D-9611-0EBA03AE9D5C}"/>
              </a:ext>
            </a:extLst>
          </p:cNvPr>
          <p:cNvSpPr txBox="1"/>
          <p:nvPr/>
        </p:nvSpPr>
        <p:spPr>
          <a:xfrm>
            <a:off x="5560635" y="6871305"/>
            <a:ext cx="658970" cy="321243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Anuj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A7F44D5-7132-4F44-ACED-5E8F8B438046}"/>
              </a:ext>
            </a:extLst>
          </p:cNvPr>
          <p:cNvCxnSpPr>
            <a:cxnSpLocks/>
            <a:stCxn id="81" idx="4"/>
            <a:endCxn id="76" idx="0"/>
          </p:cNvCxnSpPr>
          <p:nvPr/>
        </p:nvCxnSpPr>
        <p:spPr>
          <a:xfrm rot="5400000">
            <a:off x="3169590" y="1087592"/>
            <a:ext cx="518821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BC41990-6F6D-EF48-AC2D-8547160E6428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 rot="5400000">
            <a:off x="3180302" y="3084275"/>
            <a:ext cx="497396" cy="4878780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2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AEF8D9-205B-5345-8A24-EF185183FE75}"/>
              </a:ext>
            </a:extLst>
          </p:cNvPr>
          <p:cNvCxnSpPr>
            <a:cxnSpLocks/>
          </p:cNvCxnSpPr>
          <p:nvPr/>
        </p:nvCxnSpPr>
        <p:spPr>
          <a:xfrm>
            <a:off x="1674869" y="3063969"/>
            <a:ext cx="3609158" cy="2888555"/>
          </a:xfrm>
          <a:prstGeom prst="straightConnector1">
            <a:avLst/>
          </a:prstGeom>
          <a:ln w="184150" cap="sq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57543B-83F0-8743-BAFE-91656169AAC4}"/>
              </a:ext>
            </a:extLst>
          </p:cNvPr>
          <p:cNvSpPr txBox="1"/>
          <p:nvPr/>
        </p:nvSpPr>
        <p:spPr>
          <a:xfrm>
            <a:off x="254637" y="7525581"/>
            <a:ext cx="6303448" cy="142791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Steve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envia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para a Annie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alguma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EPIC, Annie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envia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para o Ralph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alguma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 e o Ralph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envia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para o Anuj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alguma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EPIC.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Em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vez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manter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todos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detalhes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todas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as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transações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na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blockchain, CUT-THROUGH remove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dados das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transações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já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correspondidas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entre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quem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ENVIA e RECEBE.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O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registo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de que a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transação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teve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lugar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é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mantido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juntamente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com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restantes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registos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não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correspondidos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entre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quem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ENVIA e RECEBE. É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uma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ideia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brilhante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quanto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mais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correspondência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entre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quem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ENVIA e RECEBE,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menor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é o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tamanho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da blockchain de EPIC.</a:t>
            </a:r>
          </a:p>
          <a:p>
            <a:pPr algn="just">
              <a:spcAft>
                <a:spcPts val="400"/>
              </a:spcAft>
            </a:pP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Um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benefício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adicional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é que protege a blockchain de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futuros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avanços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análise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forense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. Se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dados da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transação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não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>
                <a:solidFill>
                  <a:schemeClr val="bg2"/>
                </a:solidFill>
                <a:latin typeface="Gotham HTF" pitchFamily="2" charset="77"/>
              </a:rPr>
              <a:t>estiverem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lá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,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não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podem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 ser </a:t>
            </a:r>
            <a:r>
              <a:rPr lang="en-US" sz="1000" dirty="0" err="1">
                <a:solidFill>
                  <a:schemeClr val="bg2"/>
                </a:solidFill>
                <a:latin typeface="Gotham HTF" pitchFamily="2" charset="77"/>
              </a:rPr>
              <a:t>recuperados</a:t>
            </a:r>
            <a:r>
              <a:rPr lang="en-US" sz="1000" dirty="0">
                <a:solidFill>
                  <a:schemeClr val="bg2"/>
                </a:solidFill>
                <a:latin typeface="Gotham HTF" pitchFamily="2" charset="77"/>
              </a:rPr>
              <a:t>!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1C18312-51BF-944C-8435-485A178B7F39}"/>
              </a:ext>
            </a:extLst>
          </p:cNvPr>
          <p:cNvSpPr/>
          <p:nvPr/>
        </p:nvSpPr>
        <p:spPr>
          <a:xfrm>
            <a:off x="5627392" y="8926610"/>
            <a:ext cx="123944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sYT6ST.da8bvI5zDsx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3249</TotalTime>
  <Words>163</Words>
  <Application>Microsoft Office PowerPoint</Application>
  <PresentationFormat>Papel Letter (216 x 279 mm)</PresentationFormat>
  <Paragraphs>16</Paragraphs>
  <Slides>1</Slides>
  <Notes>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Office Theme</vt:lpstr>
      <vt:lpstr>think-cell Slide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Rui Miguel Marques</cp:lastModifiedBy>
  <cp:revision>56</cp:revision>
  <cp:lastPrinted>2020-07-19T12:20:33Z</cp:lastPrinted>
  <dcterms:created xsi:type="dcterms:W3CDTF">2020-07-14T13:42:50Z</dcterms:created>
  <dcterms:modified xsi:type="dcterms:W3CDTF">2021-03-20T22:27:14Z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27425e-59da-41ed-9745-ddd5173ab2f7_Enabled">
    <vt:lpwstr>true</vt:lpwstr>
  </property>
  <property fmtid="{D5CDD505-2E9C-101B-9397-08002B2CF9AE}" pid="3" name="MSIP_Label_f127425e-59da-41ed-9745-ddd5173ab2f7_SetDate">
    <vt:lpwstr>2021-03-20T20:44:20Z</vt:lpwstr>
  </property>
  <property fmtid="{D5CDD505-2E9C-101B-9397-08002B2CF9AE}" pid="4" name="MSIP_Label_f127425e-59da-41ed-9745-ddd5173ab2f7_Method">
    <vt:lpwstr>Privileged</vt:lpwstr>
  </property>
  <property fmtid="{D5CDD505-2E9C-101B-9397-08002B2CF9AE}" pid="5" name="MSIP_Label_f127425e-59da-41ed-9745-ddd5173ab2f7_Name">
    <vt:lpwstr>f127425e-59da-41ed-9745-ddd5173ab2f7</vt:lpwstr>
  </property>
  <property fmtid="{D5CDD505-2E9C-101B-9397-08002B2CF9AE}" pid="6" name="MSIP_Label_f127425e-59da-41ed-9745-ddd5173ab2f7_SiteId">
    <vt:lpwstr>0f172980-1261-4323-ab7a-c89b472843d7</vt:lpwstr>
  </property>
  <property fmtid="{D5CDD505-2E9C-101B-9397-08002B2CF9AE}" pid="7" name="MSIP_Label_f127425e-59da-41ed-9745-ddd5173ab2f7_ActionId">
    <vt:lpwstr>fe0ff2a6-2dc7-4a65-ac13-8eefc2ffa1ca</vt:lpwstr>
  </property>
  <property fmtid="{D5CDD505-2E9C-101B-9397-08002B2CF9AE}" pid="8" name="MSIP_Label_f127425e-59da-41ed-9745-ddd5173ab2f7_ContentBits">
    <vt:lpwstr>0</vt:lpwstr>
  </property>
</Properties>
</file>