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87AA5-685E-4AA8-91F8-F62114F02874}" v="67" dt="2021-03-20T02:39:3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2634" y="-750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85C87AA5-685E-4AA8-91F8-F62114F02874}"/>
    <pc:docChg chg="undo custSel modSld">
      <pc:chgData name="Kim Joseph" userId="739caa9482c787a5" providerId="LiveId" clId="{85C87AA5-685E-4AA8-91F8-F62114F02874}" dt="2021-03-20T02:42:22.247" v="945" actId="20577"/>
      <pc:docMkLst>
        <pc:docMk/>
      </pc:docMkLst>
      <pc:sldChg chg="modSp mod">
        <pc:chgData name="Kim Joseph" userId="739caa9482c787a5" providerId="LiveId" clId="{85C87AA5-685E-4AA8-91F8-F62114F02874}" dt="2021-03-20T02:42:22.247" v="945" actId="20577"/>
        <pc:sldMkLst>
          <pc:docMk/>
          <pc:sldMk cId="1554910966" sldId="259"/>
        </pc:sldMkLst>
        <pc:spChg chg="mod">
          <ac:chgData name="Kim Joseph" userId="739caa9482c787a5" providerId="LiveId" clId="{85C87AA5-685E-4AA8-91F8-F62114F02874}" dt="2021-03-20T02:22:23.256" v="24"/>
          <ac:spMkLst>
            <pc:docMk/>
            <pc:sldMk cId="1554910966" sldId="259"/>
            <ac:spMk id="97" creationId="{EAE60AF1-320C-BC40-9B8A-37EEA5270EB8}"/>
          </ac:spMkLst>
        </pc:spChg>
        <pc:spChg chg="mod">
          <ac:chgData name="Kim Joseph" userId="739caa9482c787a5" providerId="LiveId" clId="{85C87AA5-685E-4AA8-91F8-F62114F02874}" dt="2021-03-20T02:24:18.855" v="63"/>
          <ac:spMkLst>
            <pc:docMk/>
            <pc:sldMk cId="1554910966" sldId="259"/>
            <ac:spMk id="98" creationId="{C7E40432-2FDA-3A4D-9679-768D1F156E6F}"/>
          </ac:spMkLst>
        </pc:spChg>
        <pc:spChg chg="mod">
          <ac:chgData name="Kim Joseph" userId="739caa9482c787a5" providerId="LiveId" clId="{85C87AA5-685E-4AA8-91F8-F62114F02874}" dt="2021-03-20T02:25:05.937" v="80"/>
          <ac:spMkLst>
            <pc:docMk/>
            <pc:sldMk cId="1554910966" sldId="259"/>
            <ac:spMk id="99" creationId="{475DDD4F-F75A-4944-B3E6-7C4B93A96B8B}"/>
          </ac:spMkLst>
        </pc:spChg>
        <pc:spChg chg="mod">
          <ac:chgData name="Kim Joseph" userId="739caa9482c787a5" providerId="LiveId" clId="{85C87AA5-685E-4AA8-91F8-F62114F02874}" dt="2021-03-20T02:25:15.895" v="116" actId="20577"/>
          <ac:spMkLst>
            <pc:docMk/>
            <pc:sldMk cId="1554910966" sldId="259"/>
            <ac:spMk id="101" creationId="{2C761240-2F89-544F-AC7A-7A0870EF439A}"/>
          </ac:spMkLst>
        </pc:spChg>
        <pc:spChg chg="mod">
          <ac:chgData name="Kim Joseph" userId="739caa9482c787a5" providerId="LiveId" clId="{85C87AA5-685E-4AA8-91F8-F62114F02874}" dt="2021-03-20T02:25:22.801" v="125" actId="20577"/>
          <ac:spMkLst>
            <pc:docMk/>
            <pc:sldMk cId="1554910966" sldId="259"/>
            <ac:spMk id="104" creationId="{791DA1CA-C308-E244-8D4E-0146B2A00A3B}"/>
          </ac:spMkLst>
        </pc:spChg>
        <pc:spChg chg="mod">
          <ac:chgData name="Kim Joseph" userId="739caa9482c787a5" providerId="LiveId" clId="{85C87AA5-685E-4AA8-91F8-F62114F02874}" dt="2021-03-20T02:42:22.247" v="945" actId="20577"/>
          <ac:spMkLst>
            <pc:docMk/>
            <pc:sldMk cId="1554910966" sldId="259"/>
            <ac:spMk id="125" creationId="{DA57543B-83F0-8743-BAFE-91656169AA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319F932-5611-0543-A856-1353564868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FA78AEB-8B77-FC49-B430-9C45EE0DBC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bg1"/>
                </a:solidFill>
                <a:latin typeface="Gotham HTF Black" pitchFamily="2" charset="77"/>
              </a:rPr>
              <a:t>CUT-THROUGH</a:t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기술 설명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ko-KR" altLang="en-US" sz="1600" dirty="0">
                <a:solidFill>
                  <a:schemeClr val="bg2"/>
                </a:solidFill>
                <a:latin typeface="Gotham HTF" pitchFamily="2" charset="77"/>
              </a:rPr>
              <a:t>송금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ko-KR" altLang="en-US" sz="1050" dirty="0">
                <a:solidFill>
                  <a:schemeClr val="bg2"/>
                </a:solidFill>
                <a:latin typeface="Gotham HTF" pitchFamily="2" charset="77"/>
              </a:rPr>
              <a:t>인풋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ko-KR" altLang="en-US" sz="1600" dirty="0">
                <a:solidFill>
                  <a:schemeClr val="bg2"/>
                </a:solidFill>
                <a:latin typeface="Gotham HTF" pitchFamily="2" charset="77"/>
              </a:rPr>
              <a:t>수령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ko-KR" altLang="en-US" sz="1050" dirty="0">
                <a:solidFill>
                  <a:schemeClr val="bg2"/>
                </a:solidFill>
                <a:latin typeface="Gotham HTF" pitchFamily="2" charset="77"/>
              </a:rPr>
              <a:t>아웃풋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2"/>
                </a:solidFill>
                <a:latin typeface="Gotham HTF" pitchFamily="2" charset="77"/>
              </a:rPr>
              <a:t>거래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610989" y="4174279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2"/>
                </a:solidFill>
                <a:latin typeface="Gotham HTF" pitchFamily="2" charset="77"/>
              </a:rPr>
              <a:t>                   거래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2"/>
                </a:solidFill>
                <a:latin typeface="Gotham HTF" pitchFamily="2" charset="77"/>
              </a:rPr>
              <a:t>거래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>
              <a:spcAft>
                <a:spcPts val="400"/>
              </a:spcAft>
            </a:pP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이미지를 예시로 보면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Steve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는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Annie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에게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EPIC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를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, Annie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는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Ralph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에게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EPIC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을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, Ralph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는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Anuj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에게 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EPIC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를 보냅니다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. </a:t>
            </a:r>
          </a:p>
          <a:p>
            <a:pPr algn="just">
              <a:spcAft>
                <a:spcPts val="400"/>
              </a:spcAft>
            </a:pP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CUT-THROUGH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 기술은 블록체인에 모든 거래의 세부 사항을 유지하되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각 입력 값과 출력을 기록하는 대신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블록은 하나의 입력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-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출력 </a:t>
            </a:r>
            <a:r>
              <a:rPr lang="ko-KR" altLang="en-US" sz="1000" dirty="0" err="1">
                <a:solidFill>
                  <a:schemeClr val="bg2"/>
                </a:solidFill>
                <a:latin typeface="Gotham HTF" pitchFamily="2" charset="77"/>
              </a:rPr>
              <a:t>값만을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 기록하기 때문에 절차가 매우 간소화됩니다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.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endParaRPr lang="en-US" altLang="ko-KR" sz="1000" dirty="0">
              <a:solidFill>
                <a:schemeClr val="bg2"/>
              </a:solidFill>
              <a:latin typeface="Gotham HTF" pitchFamily="2" charset="77"/>
            </a:endParaRPr>
          </a:p>
          <a:p>
            <a:pPr algn="just">
              <a:spcAft>
                <a:spcPts val="400"/>
              </a:spcAft>
            </a:pPr>
            <a:endParaRPr lang="en-US" altLang="ko-KR" sz="1000" dirty="0">
              <a:solidFill>
                <a:schemeClr val="bg2"/>
              </a:solidFill>
              <a:latin typeface="Gotham HTF" pitchFamily="2" charset="77"/>
            </a:endParaRPr>
          </a:p>
          <a:p>
            <a:pPr algn="just">
              <a:spcAft>
                <a:spcPts val="400"/>
              </a:spcAft>
            </a:pP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트랜잭션이 발생한 기록은 유지되며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중복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/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불필요한 트랜잭션 정보를 블록체인 상에 저장하지 않아</a:t>
            </a:r>
            <a:r>
              <a:rPr lang="en-US" altLang="ko-KR" sz="1000">
                <a:solidFill>
                  <a:schemeClr val="bg2"/>
                </a:solidFill>
                <a:latin typeface="Gotham HTF" pitchFamily="2" charset="77"/>
              </a:rPr>
              <a:t>, EPIC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의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전체 블록체인 사이즈를 줄일 수 있는 특징이 있습니다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.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 </a:t>
            </a:r>
            <a:r>
              <a:rPr lang="ko-KR" altLang="en-US" sz="1000" dirty="0">
                <a:solidFill>
                  <a:schemeClr val="bg2"/>
                </a:solidFill>
                <a:latin typeface="Gotham HTF" pitchFamily="2" charset="77"/>
              </a:rPr>
              <a:t>또한 트랜잭션 데이터가 없으면 복구 할 수 없습니다</a:t>
            </a:r>
            <a:r>
              <a:rPr lang="en-US" altLang="ko-KR" sz="1000" dirty="0">
                <a:solidFill>
                  <a:schemeClr val="bg2"/>
                </a:solidFill>
                <a:latin typeface="Gotham HTF" pitchFamily="2" charset="77"/>
              </a:rPr>
              <a:t>.</a:t>
            </a:r>
            <a:endParaRPr lang="en-US" sz="1000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3169</TotalTime>
  <Words>123</Words>
  <Application>Microsoft Office PowerPoint</Application>
  <PresentationFormat>Letter 용지(8.5x11in)</PresentationFormat>
  <Paragraphs>17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Gotham HTF</vt:lpstr>
      <vt:lpstr>Gotham HTF Black</vt:lpstr>
      <vt:lpstr>Gotham HTF Book</vt:lpstr>
      <vt:lpstr>Arial</vt:lpstr>
      <vt:lpstr>Calibri</vt:lpstr>
      <vt:lpstr>Office Theme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Kim Joseph</cp:lastModifiedBy>
  <cp:revision>49</cp:revision>
  <cp:lastPrinted>2020-07-19T12:20:33Z</cp:lastPrinted>
  <dcterms:created xsi:type="dcterms:W3CDTF">2020-07-14T13:42:50Z</dcterms:created>
  <dcterms:modified xsi:type="dcterms:W3CDTF">2021-03-20T02:42:22Z</dcterms:modified>
</cp:coreProperties>
</file>