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  <p:italic r:id="rId9"/>
    </p:embeddedFont>
    <p:embeddedFont>
      <p:font typeface="Gotham HTF Book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170"/>
  </p:normalViewPr>
  <p:slideViewPr>
    <p:cSldViewPr snapToGrid="0" snapToObjects="1" showGuides="1">
      <p:cViewPr>
        <p:scale>
          <a:sx n="160" d="100"/>
          <a:sy n="160" d="100"/>
        </p:scale>
        <p:origin x="1936" y="232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ar-SA" sz="2400" b="1" dirty="0">
                <a:solidFill>
                  <a:schemeClr val="bg1"/>
                </a:solidFill>
                <a:latin typeface="Gotham HTF" pitchFamily="2" charset="77"/>
              </a:rPr>
              <a:t>مقارنة العملات الخصوصية</a:t>
            </a:r>
            <a:endParaRPr lang="en-US" sz="24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8077" y="717507"/>
            <a:ext cx="1108896" cy="442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العملات المتوفر و قيمة الطرح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الخصوصية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3016296" y="788734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 err="1">
                <a:solidFill>
                  <a:schemeClr val="tx2"/>
                </a:solidFill>
                <a:latin typeface="Gotham HTF" pitchFamily="2" charset="77"/>
              </a:rPr>
              <a:t>الحوكمة</a:t>
            </a:r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 والتمويل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27951" y="2027773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ar-SA" sz="1050" b="1" dirty="0">
                <a:solidFill>
                  <a:schemeClr val="bg2"/>
                </a:solidFill>
                <a:latin typeface="Gotham HTF Book" pitchFamily="2" charset="77"/>
              </a:rPr>
              <a:t>قيمة الطرح القصوى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127951" y="1758689"/>
            <a:ext cx="1463782" cy="22462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ar-SA" sz="1050" dirty="0">
                <a:solidFill>
                  <a:schemeClr val="bg2"/>
                </a:solidFill>
                <a:latin typeface="Gotham HTF Book" pitchFamily="2" charset="77"/>
              </a:rPr>
              <a:t>المتوفر حاليا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34403" y="2781287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% </a:t>
            </a:r>
            <a:r>
              <a:rPr lang="ar-SA" dirty="0">
                <a:solidFill>
                  <a:schemeClr val="bg2"/>
                </a:solidFill>
              </a:rPr>
              <a:t>سرية التداول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(July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9419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solidFill>
                  <a:schemeClr val="bg2"/>
                </a:solidFill>
              </a:rPr>
              <a:t>العناوين المخزنة في السلسلة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solidFill>
                  <a:schemeClr val="bg2"/>
                </a:solidFill>
              </a:rPr>
              <a:t>حجم السلسلة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solidFill>
                  <a:schemeClr val="bg2"/>
                </a:solidFill>
              </a:rPr>
              <a:t>كيفية الاعدادات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2953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DANDELION?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solidFill>
                  <a:schemeClr val="bg2"/>
                </a:solidFill>
              </a:rPr>
              <a:t>تكنولوجيا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 err="1">
                <a:solidFill>
                  <a:schemeClr val="bg2"/>
                </a:solidFill>
              </a:rPr>
              <a:t>الحوكمة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solidFill>
                  <a:schemeClr val="bg2"/>
                </a:solidFill>
              </a:rPr>
              <a:t>التمويل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10.6M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نعم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نعم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b="1" dirty="0">
                <a:latin typeface="Gotham HTF" pitchFamily="2" charset="77"/>
              </a:rPr>
              <a:t>لا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موثوق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غير موثوق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b="1" dirty="0">
                <a:latin typeface="Gotham HTF" pitchFamily="2" charset="77"/>
              </a:rPr>
              <a:t>غير موثوق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لا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نعم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b="1" dirty="0">
                <a:latin typeface="Gotham HTF" pitchFamily="2" charset="77"/>
              </a:rPr>
              <a:t>نعم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/>
              <a:t>عندما تكون الخصوصية اختيارية ، فإن اختيار تمكين التداول الخاصة يثير الشك. عندما يتم تخزين العناوين في السلسلة هذا قد يؤدي مستقبليا بقوة الحوسبة الى الغاء خاصية إخفاء الهوية</a:t>
            </a:r>
            <a:endParaRPr lang="en-BE" dirty="0"/>
          </a:p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قابلية السعة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التعدين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العامة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شركة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b="1" dirty="0">
                <a:latin typeface="Gotham HTF" pitchFamily="2" charset="77"/>
              </a:rPr>
              <a:t>العامة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ar-SA" dirty="0">
                <a:latin typeface="Gotham HTF" pitchFamily="2" charset="77"/>
              </a:rPr>
              <a:t>تبرعات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</a:t>
            </a:r>
            <a:r>
              <a:rPr lang="ar-SA" dirty="0">
                <a:latin typeface="Gotham HTF" pitchFamily="2" charset="77"/>
              </a:rPr>
              <a:t>رسوم تطوير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6.66% </a:t>
            </a:r>
            <a:r>
              <a:rPr lang="ar-SA" b="1" dirty="0">
                <a:latin typeface="Gotham HTF" pitchFamily="2" charset="77"/>
              </a:rPr>
              <a:t>رسوم تطوير</a:t>
            </a:r>
            <a:endParaRPr lang="en-US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</a:t>
            </a:r>
            <a:r>
              <a:rPr lang="ar-SA" sz="900" dirty="0">
                <a:latin typeface="Gotham HTF" pitchFamily="2" charset="77"/>
              </a:rPr>
              <a:t>تخفيض</a:t>
            </a:r>
            <a:r>
              <a:rPr lang="en-US" sz="900" dirty="0">
                <a:latin typeface="Gotham HTF" pitchFamily="2" charset="77"/>
              </a:rPr>
              <a:t> 1.1% </a:t>
            </a:r>
            <a:r>
              <a:rPr lang="ar-SA" sz="900" dirty="0">
                <a:latin typeface="Gotham HTF" pitchFamily="2" charset="77"/>
              </a:rPr>
              <a:t>سنوي</a:t>
            </a:r>
            <a:r>
              <a:rPr lang="en-US" sz="900" dirty="0">
                <a:latin typeface="Gotham HTF" pitchFamily="2" charset="77"/>
              </a:rPr>
              <a:t>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5654644" y="8977134"/>
            <a:ext cx="1212191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v07 – 4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2021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9FD7E-D5C3-2F47-ABE8-5365D8B20455}"/>
              </a:ext>
            </a:extLst>
          </p:cNvPr>
          <p:cNvSpPr txBox="1"/>
          <p:nvPr/>
        </p:nvSpPr>
        <p:spPr>
          <a:xfrm>
            <a:off x="3387256" y="1773141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algn="r" defTabSz="457200" rtl="1" eaLnBrk="1" latinLnBrk="0" hangingPunct="1"/>
            <a:endParaRPr lang="en-BE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3091</TotalTime>
  <Words>125</Words>
  <Application>Microsoft Macintosh PowerPoint</Application>
  <PresentationFormat>Letter Paper (8.5x11 in)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Gotham HTF</vt:lpstr>
      <vt:lpstr>Arial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54</cp:revision>
  <cp:lastPrinted>2020-07-19T12:20:33Z</cp:lastPrinted>
  <dcterms:created xsi:type="dcterms:W3CDTF">2020-07-14T13:42:50Z</dcterms:created>
  <dcterms:modified xsi:type="dcterms:W3CDTF">2021-11-07T21:26:52Z</dcterms:modified>
</cp:coreProperties>
</file>