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2" r:id="rId4"/>
  </p:sldMasterIdLst>
  <p:notesMasterIdLst>
    <p:notesMasterId r:id="rId6"/>
  </p:notesMasterIdLst>
  <p:sldIdLst>
    <p:sldId id="265" r:id="rId5"/>
  </p:sldIdLst>
  <p:sldSz cx="12192000" cy="41417875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Gotham HTF Black" charset="0"/>
      <p:bold r:id="rId15"/>
    </p:embeddedFont>
    <p:embeddedFont>
      <p:font typeface="Gotham HTF Book" charset="0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803" userDrawn="1">
          <p15:clr>
            <a:srgbClr val="A4A3A4"/>
          </p15:clr>
        </p15:guide>
        <p15:guide id="4" orient="horz" pos="23476" userDrawn="1">
          <p15:clr>
            <a:srgbClr val="A4A3A4"/>
          </p15:clr>
        </p15:guide>
        <p15:guide id="5" pos="5292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pos="4906" userDrawn="1">
          <p15:clr>
            <a:srgbClr val="A4A3A4"/>
          </p15:clr>
        </p15:guide>
        <p15:guide id="8" pos="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E8D30"/>
    <a:srgbClr val="D9D9D9"/>
    <a:srgbClr val="0A3C5A"/>
    <a:srgbClr val="00B0E6"/>
    <a:srgbClr val="C7AC65"/>
    <a:srgbClr val="0084AD"/>
    <a:srgbClr val="367E8A"/>
    <a:srgbClr val="BCBCBC"/>
    <a:srgbClr val="0A6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 autoAdjust="0"/>
    <p:restoredTop sz="95884" autoAdjust="0"/>
  </p:normalViewPr>
  <p:slideViewPr>
    <p:cSldViewPr snapToGrid="0">
      <p:cViewPr>
        <p:scale>
          <a:sx n="66" d="100"/>
          <a:sy n="66" d="100"/>
        </p:scale>
        <p:origin x="1080" y="-14100"/>
      </p:cViewPr>
      <p:guideLst>
        <p:guide orient="horz" pos="13184"/>
        <p:guide pos="3840"/>
        <p:guide orient="horz" pos="7803"/>
        <p:guide orient="horz" pos="23476"/>
        <p:guide pos="5292"/>
        <p:guide pos="7469"/>
        <p:guide pos="4906"/>
        <p:guide pos="1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-7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4975" y="1143000"/>
            <a:ext cx="90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"/>
            <a:ext cx="8112126" cy="4141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5417188" y="16636655"/>
            <a:ext cx="2950001" cy="82308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8245230"/>
            <a:ext cx="2711450" cy="166294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2700338" y="16576739"/>
            <a:ext cx="2711450" cy="16528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2711451" y="8278791"/>
            <a:ext cx="1368425" cy="8297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5411788" y="0"/>
            <a:ext cx="2700338" cy="16595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5411788" y="24874699"/>
            <a:ext cx="1368425" cy="8230846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4078267" y="13391"/>
            <a:ext cx="1333525" cy="8231841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3402402" y="4129809"/>
            <a:ext cx="684213" cy="41489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2027241" y="33105545"/>
            <a:ext cx="684213" cy="414898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4082287" y="33078341"/>
            <a:ext cx="1329502" cy="83395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6783812" y="33105533"/>
            <a:ext cx="1328317" cy="8312340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6853" y="18124852"/>
            <a:ext cx="6368689" cy="3093790"/>
          </a:xfrm>
          <a:noFill/>
        </p:spPr>
        <p:txBody>
          <a:bodyPr anchor="t"/>
          <a:lstStyle>
            <a:lvl1pPr>
              <a:lnSpc>
                <a:spcPts val="3400"/>
              </a:lnSpc>
              <a:tabLst>
                <a:tab pos="287338" algn="l"/>
              </a:tabLst>
              <a:defRPr sz="32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672251" y="21259384"/>
            <a:ext cx="6357891" cy="2208953"/>
          </a:xfrm>
        </p:spPr>
        <p:txBody>
          <a:bodyPr>
            <a:noAutofit/>
          </a:bodyPr>
          <a:lstStyle>
            <a:lvl1pPr marL="0" indent="0">
              <a:buNone/>
              <a:defRPr sz="1800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173038" indent="0">
              <a:buNone/>
              <a:defRPr sz="1600" b="0">
                <a:latin typeface="+mn-lt"/>
              </a:defRPr>
            </a:lvl2pPr>
            <a:lvl3pPr marL="396875" indent="0">
              <a:buNone/>
              <a:defRPr sz="1600" b="0">
                <a:latin typeface="+mn-lt"/>
              </a:defRPr>
            </a:lvl3pPr>
            <a:lvl4pPr marL="630238" indent="0">
              <a:buNone/>
              <a:defRPr sz="1600" b="0">
                <a:latin typeface="+mn-lt"/>
              </a:defRPr>
            </a:lvl4pPr>
            <a:lvl5pPr marL="854075" indent="0">
              <a:buNone/>
              <a:defRPr sz="16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5066" y="34794861"/>
            <a:ext cx="2772388" cy="4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B4A840D-3410-2F4E-876E-FA2AEA2CD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17" y="38643848"/>
            <a:ext cx="4114800" cy="2205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Private &amp;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3120" y="9886679"/>
            <a:ext cx="11442699" cy="2732134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173038" indent="-173038">
              <a:spcBef>
                <a:spcPts val="600"/>
              </a:spcBef>
              <a:defRPr/>
            </a:lvl2pPr>
            <a:lvl3pPr marL="404813" indent="-173038">
              <a:defRPr/>
            </a:lvl3pPr>
            <a:lvl4pPr marL="625475" indent="-163513">
              <a:defRPr/>
            </a:lvl4pPr>
            <a:lvl5pPr marL="857250" indent="-1746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3121" y="2770994"/>
            <a:ext cx="11427883" cy="3761309"/>
          </a:xfrm>
          <a:noFill/>
        </p:spPr>
        <p:txBody>
          <a:bodyPr vert="horz" lIns="72000" tIns="54000" rIns="72000" bIns="3600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594CCF-C0FF-E144-A81B-4D1634C3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38643848"/>
            <a:ext cx="4114800" cy="2205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8E13F44-D473-4D4B-AB5B-49B3528A2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20283" y="38643848"/>
            <a:ext cx="2743200" cy="2205118"/>
          </a:xfrm>
        </p:spPr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3121" y="2804455"/>
            <a:ext cx="11427883" cy="3756376"/>
          </a:xfrm>
          <a:noFill/>
        </p:spPr>
        <p:txBody>
          <a:bodyPr vert="horz" lIns="72000" tIns="54000" rIns="72000" bIns="3600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D0BEB8E-34BA-A342-82EF-67AA43A87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38643848"/>
            <a:ext cx="4114800" cy="2205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45B468E-D2DE-B242-A90F-51D0DD75E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20283" y="38643848"/>
            <a:ext cx="2743200" cy="2205118"/>
          </a:xfrm>
        </p:spPr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000" y="2774031"/>
            <a:ext cx="11424000" cy="3313430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063" y="9889102"/>
            <a:ext cx="11425941" cy="28754743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059" y="3976118"/>
            <a:ext cx="11427883" cy="33134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0283" y="38643848"/>
            <a:ext cx="2743200" cy="2205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8D65-A641-8D41-B834-170DDE97C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576" y="38643848"/>
            <a:ext cx="4114800" cy="2205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Private &amp;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None/>
        <a:defRPr sz="20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1730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2"/>
        </a:buClr>
        <a:buFont typeface="Arial" pitchFamily="34" charset="0"/>
        <a:buChar char="•"/>
        <a:defRPr sz="18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404813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16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625475" indent="-16351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2"/>
        </a:buClr>
        <a:buFont typeface="Arial" pitchFamily="34" charset="0"/>
        <a:buChar char="•"/>
        <a:defRPr sz="14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857250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2"/>
        </a:buClr>
        <a:buFont typeface="Arial" pitchFamily="34" charset="0"/>
        <a:buChar char="-"/>
        <a:defRPr sz="12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7680" userDrawn="1">
          <p15:clr>
            <a:srgbClr val="F26B43"/>
          </p15:clr>
        </p15:guide>
        <p15:guide id="4" pos="846" userDrawn="1">
          <p15:clr>
            <a:srgbClr val="F26B43"/>
          </p15:clr>
        </p15:guide>
        <p15:guide id="5" pos="1708" userDrawn="1">
          <p15:clr>
            <a:srgbClr val="F26B43"/>
          </p15:clr>
        </p15:guide>
        <p15:guide id="6" pos="2570" userDrawn="1">
          <p15:clr>
            <a:srgbClr val="F26B43"/>
          </p15:clr>
        </p15:guide>
        <p15:guide id="7" pos="3409" userDrawn="1">
          <p15:clr>
            <a:srgbClr val="F26B43"/>
          </p15:clr>
        </p15:guide>
        <p15:guide id="8" pos="4294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5972" userDrawn="1">
          <p15:clr>
            <a:srgbClr val="F26B43"/>
          </p15:clr>
        </p15:guide>
        <p15:guide id="11" pos="6834" userDrawn="1">
          <p15:clr>
            <a:srgbClr val="F26B43"/>
          </p15:clr>
        </p15:guide>
        <p15:guide id="12" orient="horz" pos="5195" userDrawn="1">
          <p15:clr>
            <a:srgbClr val="F26B43"/>
          </p15:clr>
        </p15:guide>
        <p15:guide id="13" orient="horz" pos="10442" userDrawn="1">
          <p15:clr>
            <a:srgbClr val="F26B43"/>
          </p15:clr>
        </p15:guide>
        <p15:guide id="14" orient="horz" pos="15787" userDrawn="1">
          <p15:clr>
            <a:srgbClr val="F26B43"/>
          </p15:clr>
        </p15:guide>
        <p15:guide id="15" orient="horz" pos="20853" userDrawn="1">
          <p15:clr>
            <a:srgbClr val="F26B43"/>
          </p15:clr>
        </p15:guide>
        <p15:guide id="16" orient="horz" pos="2609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epic.tech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E4F885-A1DC-B241-988F-05BD3250FE8C}"/>
              </a:ext>
            </a:extLst>
          </p:cNvPr>
          <p:cNvSpPr/>
          <p:nvPr/>
        </p:nvSpPr>
        <p:spPr>
          <a:xfrm>
            <a:off x="21463" y="24057502"/>
            <a:ext cx="12162580" cy="30294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C280A81-FD2F-114C-9282-4880D8C3E3CF}"/>
              </a:ext>
            </a:extLst>
          </p:cNvPr>
          <p:cNvSpPr/>
          <p:nvPr/>
        </p:nvSpPr>
        <p:spPr>
          <a:xfrm>
            <a:off x="6126095" y="15862105"/>
            <a:ext cx="6126093" cy="38650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CF4AE90-8E3B-F349-93D1-D3550B8E1E4F}"/>
              </a:ext>
            </a:extLst>
          </p:cNvPr>
          <p:cNvSpPr/>
          <p:nvPr/>
        </p:nvSpPr>
        <p:spPr>
          <a:xfrm>
            <a:off x="2" y="15862105"/>
            <a:ext cx="6126093" cy="38650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7881B3D-409D-B242-ACE8-F4F000C247AF}"/>
              </a:ext>
            </a:extLst>
          </p:cNvPr>
          <p:cNvSpPr/>
          <p:nvPr/>
        </p:nvSpPr>
        <p:spPr>
          <a:xfrm>
            <a:off x="-7957" y="0"/>
            <a:ext cx="12191999" cy="178619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1C05CD1A-81A8-1C45-A212-374DE0C927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72" y="5793100"/>
            <a:ext cx="7823436" cy="51657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D2FD77-366F-4442-980D-2F2341312BF7}"/>
              </a:ext>
            </a:extLst>
          </p:cNvPr>
          <p:cNvSpPr/>
          <p:nvPr/>
        </p:nvSpPr>
        <p:spPr>
          <a:xfrm>
            <a:off x="-7957" y="10519861"/>
            <a:ext cx="12199958" cy="300020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71A687F-020A-854A-83A6-6BEA78132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8198" y="353734"/>
            <a:ext cx="1686756" cy="1180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94359-BB8F-D946-BD44-9836E7FC3EB7}"/>
              </a:ext>
            </a:extLst>
          </p:cNvPr>
          <p:cNvSpPr txBox="1"/>
          <p:nvPr/>
        </p:nvSpPr>
        <p:spPr bwMode="auto">
          <a:xfrm>
            <a:off x="109943" y="1824169"/>
            <a:ext cx="12012747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11500" b="1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KRIPTO GRATIS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09E7AF-2CF8-2748-8557-F79572B3C3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" r="-35"/>
          <a:stretch/>
        </p:blipFill>
        <p:spPr>
          <a:xfrm>
            <a:off x="849128" y="392898"/>
            <a:ext cx="2548415" cy="10098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9164847-5879-114E-B3E0-E83F213AC841}"/>
              </a:ext>
            </a:extLst>
          </p:cNvPr>
          <p:cNvSpPr txBox="1"/>
          <p:nvPr/>
        </p:nvSpPr>
        <p:spPr bwMode="auto">
          <a:xfrm>
            <a:off x="526985" y="13880591"/>
            <a:ext cx="110612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3200" b="1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BAGAIMANA CARA KERJANYA?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F5EE776-73F5-304F-95E3-33761ED49EC9}"/>
              </a:ext>
            </a:extLst>
          </p:cNvPr>
          <p:cNvSpPr/>
          <p:nvPr/>
        </p:nvSpPr>
        <p:spPr>
          <a:xfrm>
            <a:off x="584078" y="10812257"/>
            <a:ext cx="11064475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Bertepatan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dengan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peluncuran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pada 28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Februari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2021,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tim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di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akan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mengambil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snapshot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dari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blockchain Epic Cash.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Pemegang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Epic Cash pada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tanggal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28 Feb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kemudian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dapat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berpartisipasi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dalam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Air Grab yang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akan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memberi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mereka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jumlah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token ECR yang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sama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seperti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mereka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pegang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di EPIC.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misalnya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1.000 EPIC = 1.000 ECR.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Jika Anda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kemudian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memutuskan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mempertaruhkan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token ECR Anda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dengan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setiap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bulan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selama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10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bulan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berikutnya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Anda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akan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dapat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berpartisipasi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dalam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token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baru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Air Grabs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sebagai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meluncurkan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komponen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baru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ke</a:t>
            </a:r>
            <a:r>
              <a:rPr lang="en-GB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ekosistemnya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misalnya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1.000 ECR = 1.000 EMPL = 1.000 EON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dll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benar-benar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sesederhana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itu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!</a:t>
            </a:r>
          </a:p>
        </p:txBody>
      </p:sp>
      <p:pic>
        <p:nvPicPr>
          <p:cNvPr id="146" name="Picture 14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A4C33E-7460-4B49-8E91-A948B28FC2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452" y="25348087"/>
            <a:ext cx="1765855" cy="979498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387AFC3B-46CB-7A45-BB7E-280F437F984C}"/>
              </a:ext>
            </a:extLst>
          </p:cNvPr>
          <p:cNvSpPr txBox="1"/>
          <p:nvPr/>
        </p:nvSpPr>
        <p:spPr bwMode="auto">
          <a:xfrm>
            <a:off x="1548072" y="27460797"/>
            <a:ext cx="914786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3200" b="1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TOKEN APA YANG SEDANG DILUNCURKAN DAN APA YANG MEREKA LAKUKAN?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753ECFA-511B-134E-8756-65545CD9E00F}"/>
              </a:ext>
            </a:extLst>
          </p:cNvPr>
          <p:cNvSpPr/>
          <p:nvPr/>
        </p:nvSpPr>
        <p:spPr>
          <a:xfrm>
            <a:off x="609473" y="41024977"/>
            <a:ext cx="2733472" cy="22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</a:rPr>
              <a:t>ECR Air Grab One </a:t>
            </a:r>
            <a:r>
              <a:rPr lang="en-GB" sz="1000">
                <a:solidFill>
                  <a:schemeClr val="bg1"/>
                </a:solidFill>
                <a:latin typeface="Gotham HTF Book" pitchFamily="2" charset="77"/>
              </a:rPr>
              <a:t>Pager v0.5</a:t>
            </a:r>
            <a:endParaRPr lang="en-GB" sz="1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8C81AD1-FED0-934D-AA2C-2F7ECBA2A41C}"/>
              </a:ext>
            </a:extLst>
          </p:cNvPr>
          <p:cNvSpPr txBox="1"/>
          <p:nvPr/>
        </p:nvSpPr>
        <p:spPr bwMode="auto">
          <a:xfrm>
            <a:off x="89628" y="4103130"/>
            <a:ext cx="1201274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10000" b="1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UNTUK 12 BULAN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722BA12-65FF-DE4A-82FD-D89A0273FBD8}"/>
              </a:ext>
            </a:extLst>
          </p:cNvPr>
          <p:cNvSpPr txBox="1"/>
          <p:nvPr/>
        </p:nvSpPr>
        <p:spPr bwMode="auto">
          <a:xfrm>
            <a:off x="69314" y="3299419"/>
            <a:ext cx="1201274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1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SETIAP BULANNYA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0766DE5-4BC7-B349-A25C-5B4B2859E7F7}"/>
              </a:ext>
            </a:extLst>
          </p:cNvPr>
          <p:cNvSpPr txBox="1"/>
          <p:nvPr/>
        </p:nvSpPr>
        <p:spPr bwMode="auto">
          <a:xfrm>
            <a:off x="134423" y="9575624"/>
            <a:ext cx="1201274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4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Peluang</a:t>
            </a:r>
            <a:r>
              <a:rPr lang="en-US" sz="4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Air Grab </a:t>
            </a:r>
            <a:r>
              <a:rPr lang="en-US" sz="4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seumur</a:t>
            </a:r>
            <a:r>
              <a:rPr lang="en-US" sz="4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hidup</a:t>
            </a:r>
            <a:r>
              <a:rPr lang="en-US" sz="4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!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1D32FF2-20DF-984A-8F18-0DF041982541}"/>
              </a:ext>
            </a:extLst>
          </p:cNvPr>
          <p:cNvSpPr/>
          <p:nvPr/>
        </p:nvSpPr>
        <p:spPr>
          <a:xfrm>
            <a:off x="620129" y="14657231"/>
            <a:ext cx="11064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Selama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tahun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mendatang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akan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meluncurkan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setidaknya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enam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token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baru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menumbuhkan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kemampuan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ekosistem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Anda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dapat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melihat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daftar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lengkap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dengan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tanggal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peluncuran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direncanakan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di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bawah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</a:p>
          <a:p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48E2EB5-5F54-944B-8DE8-68874F5E681C}"/>
              </a:ext>
            </a:extLst>
          </p:cNvPr>
          <p:cNvSpPr/>
          <p:nvPr/>
        </p:nvSpPr>
        <p:spPr>
          <a:xfrm>
            <a:off x="548676" y="20231509"/>
            <a:ext cx="11064475" cy="3492956"/>
          </a:xfrm>
          <a:prstGeom prst="rect">
            <a:avLst/>
          </a:prstGeom>
        </p:spPr>
        <p:txBody>
          <a:bodyPr wrap="square" numCol="2" spcCol="540000">
            <a:noAutofit/>
          </a:bodyPr>
          <a:lstStyle/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Pada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tanggal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28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Februari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tim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mengambil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snapshot blockchain yang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digunakan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sebagai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tanda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kepemilikan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Kami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kemudian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menyiapkan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Portal Air Grab di mana Anda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perlu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menambahkan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pegangan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telegram Anda,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jumlah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EPIC yang Anda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pegang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dan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alamat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dompet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ERC20 Anda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token ECR yang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dikirim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ke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(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rincian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lebih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lanjut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tentang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ini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datang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).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Bagi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mereka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khawatir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tentang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privasi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kami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tidak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ingin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nama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Anda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atau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alamat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email Anda,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tetapi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kami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mungkin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perlu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menghubungi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Anda di Telegram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jika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kami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tidak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dapat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mencocokkan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klaim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Anda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dengan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snapshot. Kami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tidak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menggunakan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detail Anda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apa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pun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selain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proses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satu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kali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ini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Pada 28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Maret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2021, token ECR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didistribusikan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kepada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mereka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telah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mengajukan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klaim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mereka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berpartisipasi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dalam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putaran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token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lebih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lanjut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Anda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harus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mempertaruhkan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token ECR Anda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dengan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(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lebih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lanjut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tentang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cara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melakukan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ini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mendekati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tanggal</a:t>
            </a:r>
            <a:r>
              <a:rPr lang="en-GB" sz="1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802A94-A649-034D-AA4C-739AE64860C2}"/>
              </a:ext>
            </a:extLst>
          </p:cNvPr>
          <p:cNvSpPr/>
          <p:nvPr/>
        </p:nvSpPr>
        <p:spPr>
          <a:xfrm>
            <a:off x="759899" y="17540868"/>
            <a:ext cx="425724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dirty="0" err="1">
                <a:latin typeface="Gotham HTF Book" pitchFamily="2" charset="77"/>
                <a:cs typeface="Arial" pitchFamily="34" charset="0"/>
              </a:rPr>
              <a:t>Dompet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CLI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dirty="0" err="1">
                <a:latin typeface="Gotham HTF Book" pitchFamily="2" charset="77"/>
                <a:cs typeface="Arial" pitchFamily="34" charset="0"/>
              </a:rPr>
              <a:t>Dompet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GUI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dirty="0">
                <a:latin typeface="Gotham HTF Book" pitchFamily="2" charset="77"/>
                <a:cs typeface="Arial" pitchFamily="34" charset="0"/>
              </a:rPr>
              <a:t>Vitex (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baik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dalam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pertukaran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atau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dompet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mereka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sendiri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dirty="0">
                <a:latin typeface="Gotham HTF Book" pitchFamily="2" charset="77"/>
                <a:cs typeface="Arial" pitchFamily="34" charset="0"/>
              </a:rPr>
              <a:t>Token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resmi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EPIC ERC20</a:t>
            </a: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1A7D17C9-12EA-AB4A-A707-80A3C8E881B0}"/>
              </a:ext>
            </a:extLst>
          </p:cNvPr>
          <p:cNvSpPr>
            <a:spLocks/>
          </p:cNvSpPr>
          <p:nvPr/>
        </p:nvSpPr>
        <p:spPr bwMode="auto">
          <a:xfrm>
            <a:off x="6567598" y="16431270"/>
            <a:ext cx="914070" cy="914070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CC5ACC06-715F-1142-ADB7-CA59F6F90967}"/>
              </a:ext>
            </a:extLst>
          </p:cNvPr>
          <p:cNvSpPr>
            <a:spLocks/>
          </p:cNvSpPr>
          <p:nvPr/>
        </p:nvSpPr>
        <p:spPr bwMode="auto">
          <a:xfrm>
            <a:off x="474769" y="16353458"/>
            <a:ext cx="1068464" cy="909971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CACD8-BED8-9448-9EE0-EA32F95B2C48}"/>
              </a:ext>
            </a:extLst>
          </p:cNvPr>
          <p:cNvSpPr/>
          <p:nvPr/>
        </p:nvSpPr>
        <p:spPr>
          <a:xfrm>
            <a:off x="6619741" y="17762457"/>
            <a:ext cx="5019567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dirty="0" err="1">
                <a:latin typeface="Gotham HTF Book" pitchFamily="2" charset="77"/>
                <a:cs typeface="Arial" pitchFamily="34" charset="0"/>
              </a:rPr>
              <a:t>Citex</a:t>
            </a:r>
            <a:endParaRPr lang="en-GB" dirty="0">
              <a:latin typeface="Gotham HTF Book" pitchFamily="2" charset="77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dirty="0">
                <a:latin typeface="Gotham HTF Book" pitchFamily="2" charset="77"/>
                <a:cs typeface="Arial" pitchFamily="34" charset="0"/>
              </a:rPr>
              <a:t>Fast Epic (FEPIC)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dirty="0">
                <a:latin typeface="Gotham HTF Book" pitchFamily="2" charset="77"/>
                <a:cs typeface="Arial" pitchFamily="34" charset="0"/>
              </a:rPr>
              <a:t>EPIC  yang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dibungkus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tidak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resmi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pada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rantai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lain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BF21F-C056-2345-A107-ECF462753C99}"/>
              </a:ext>
            </a:extLst>
          </p:cNvPr>
          <p:cNvSpPr/>
          <p:nvPr/>
        </p:nvSpPr>
        <p:spPr>
          <a:xfrm>
            <a:off x="1637686" y="16148580"/>
            <a:ext cx="4277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Gotham HTF Book" pitchFamily="2" charset="77"/>
                <a:cs typeface="Arial" pitchFamily="34" charset="0"/>
              </a:rPr>
              <a:t>Pemegang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Epic Cash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harus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memiliki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EPIC di salah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satu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dari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3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tempat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pada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tanggal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28 Feb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berpartisipasi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dalam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Air Grab.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E2B471-E589-AB4D-BB87-25A6AA2B68BC}"/>
              </a:ext>
            </a:extLst>
          </p:cNvPr>
          <p:cNvSpPr/>
          <p:nvPr/>
        </p:nvSpPr>
        <p:spPr>
          <a:xfrm>
            <a:off x="7637729" y="16421582"/>
            <a:ext cx="444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dirty="0">
                <a:latin typeface="Gotham HTF Book" pitchFamily="2" charset="77"/>
                <a:cs typeface="Arial" pitchFamily="34" charset="0"/>
              </a:rPr>
              <a:t>EPIC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diadakan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di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tempat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lain,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seperti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di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tempat-tempat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ini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pada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tanggal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28 Feb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tidak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dapat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berpartisipasi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latin typeface="Gotham HTF Book" pitchFamily="2" charset="77"/>
                <a:cs typeface="Arial" pitchFamily="34" charset="0"/>
              </a:rPr>
              <a:t>dalam</a:t>
            </a:r>
            <a:r>
              <a:rPr lang="en-GB" dirty="0">
                <a:latin typeface="Gotham HTF Book" pitchFamily="2" charset="77"/>
                <a:cs typeface="Arial" pitchFamily="34" charset="0"/>
              </a:rPr>
              <a:t> Air Grab: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1BA7BAE-544E-2E4A-8A72-930DE6F06AE2}"/>
              </a:ext>
            </a:extLst>
          </p:cNvPr>
          <p:cNvSpPr txBox="1"/>
          <p:nvPr/>
        </p:nvSpPr>
        <p:spPr bwMode="auto">
          <a:xfrm>
            <a:off x="526985" y="24476231"/>
            <a:ext cx="110612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2800" b="1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BAGAIMANA JIKA SAYA TIDAK MEMILIKI EPIC CASH?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F163108-79BE-D142-9399-BA66B80A0AE1}"/>
              </a:ext>
            </a:extLst>
          </p:cNvPr>
          <p:cNvSpPr/>
          <p:nvPr/>
        </p:nvSpPr>
        <p:spPr>
          <a:xfrm>
            <a:off x="620130" y="25422402"/>
            <a:ext cx="71394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Belum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terlambat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membeli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beberapa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Saat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kami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terdaftar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di bursa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terdesentralisasi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disebut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Vitex (vitex.net) di mana Anda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dapat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membeli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sebanyak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yang Anda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suka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17F6BD-8092-6C4A-BFE8-55F1E6D26F2B}"/>
              </a:ext>
            </a:extLst>
          </p:cNvPr>
          <p:cNvSpPr/>
          <p:nvPr/>
        </p:nvSpPr>
        <p:spPr>
          <a:xfrm>
            <a:off x="620130" y="28669548"/>
            <a:ext cx="5249667" cy="716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lack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ECR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  March </a:t>
            </a:r>
            <a:r>
              <a:rPr lang="en-GB" i="1" baseline="300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2021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utilitas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tata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kelola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ekosistem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Epicenter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hak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berpartisipasi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penawaran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 di masa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depan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tata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kelola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terdesentralisasi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lack" pitchFamily="2" charset="77"/>
                <a:cs typeface="Times New Roman" panose="02020603050405020304" pitchFamily="18" charset="0"/>
              </a:rPr>
              <a:t>EMPL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 2021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Stablecoin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algoritmik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dipatok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lembut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rebases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$ 1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berkala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menyesuaikan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saldo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dompet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naik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turun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seperlunya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bagus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pintar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mana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nilainya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diperbaiki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lack" pitchFamily="2" charset="77"/>
                <a:cs typeface="Times New Roman" panose="02020603050405020304" pitchFamily="18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Juli</a:t>
            </a:r>
            <a:r>
              <a:rPr lang="en-GB" i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2021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kontak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cerdas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menangani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administratif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ekosistem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menyatukan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rantai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6504D43-3BCC-4540-9A1F-292062879F39}"/>
              </a:ext>
            </a:extLst>
          </p:cNvPr>
          <p:cNvSpPr/>
          <p:nvPr/>
        </p:nvSpPr>
        <p:spPr>
          <a:xfrm>
            <a:off x="6322209" y="28669546"/>
            <a:ext cx="5266055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lack" pitchFamily="2" charset="77"/>
                <a:cs typeface="Times New Roman" panose="02020603050405020304" pitchFamily="18" charset="0"/>
              </a:rPr>
              <a:t>EDX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September 2021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utilitas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Epicenter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Dex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perdagangan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dapatkan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potongan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GB" sz="17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lack" pitchFamily="2" charset="77"/>
                <a:cs typeface="Times New Roman" panose="02020603050405020304" pitchFamily="18" charset="0"/>
              </a:rPr>
              <a:t>ECHO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November 2021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 yang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benih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konten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Anda buat dan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bagikan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online.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Anda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bertransaksi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lain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terpusat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lack" pitchFamily="2" charset="77"/>
                <a:cs typeface="Times New Roman" panose="02020603050405020304" pitchFamily="18" charset="0"/>
              </a:rPr>
              <a:t>EFX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Januari</a:t>
            </a:r>
            <a:r>
              <a:rPr lang="en-GB" i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Epicenter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Forex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fiat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fiat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pun,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blockchain,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murah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$ 45 </a:t>
            </a:r>
            <a:r>
              <a:rPr lang="en-GB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transfer!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30E3E0D-DAA3-3140-8323-2236ECEE253B}"/>
              </a:ext>
            </a:extLst>
          </p:cNvPr>
          <p:cNvSpPr/>
          <p:nvPr/>
        </p:nvSpPr>
        <p:spPr>
          <a:xfrm>
            <a:off x="21463" y="35554495"/>
            <a:ext cx="12192001" cy="15227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AB8B079-AB0E-5049-86BC-D08FFF52E8B6}"/>
              </a:ext>
            </a:extLst>
          </p:cNvPr>
          <p:cNvSpPr txBox="1"/>
          <p:nvPr/>
        </p:nvSpPr>
        <p:spPr bwMode="auto">
          <a:xfrm>
            <a:off x="474769" y="35758027"/>
            <a:ext cx="4316152" cy="111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3200" b="1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APA ITU</a:t>
            </a:r>
          </a:p>
          <a:p>
            <a:pPr fontAlgn="b">
              <a:spcAft>
                <a:spcPts val="300"/>
              </a:spcAft>
            </a:pPr>
            <a:r>
              <a:rPr lang="en-US" sz="3200" b="1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EPIC CASH?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B81918D-C9ED-DB4E-B5FE-DF21C1750B6E}"/>
              </a:ext>
            </a:extLst>
          </p:cNvPr>
          <p:cNvSpPr/>
          <p:nvPr/>
        </p:nvSpPr>
        <p:spPr>
          <a:xfrm>
            <a:off x="3828998" y="35918392"/>
            <a:ext cx="7420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Jika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anda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tidak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familiar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dengan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Epic Cash,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pergilah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ke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  <a:hlinkClick r:id="rId7"/>
              </a:rPr>
              <a:t>https://epic.tech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mencari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tau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lebih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lanjut</a:t>
            </a:r>
            <a:endParaRPr lang="en-GB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84D8F-73AB-394D-B14F-FA2457CD33F0}"/>
              </a:ext>
            </a:extLst>
          </p:cNvPr>
          <p:cNvSpPr txBox="1"/>
          <p:nvPr/>
        </p:nvSpPr>
        <p:spPr bwMode="auto">
          <a:xfrm>
            <a:off x="620128" y="37223290"/>
            <a:ext cx="10968136" cy="330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noAutofit/>
          </a:bodyPr>
          <a:lstStyle/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CETAK KECIL: Anda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mengenali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dan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menyetujui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bahwa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kami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tidak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membuat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implikasi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jaminan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janji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saran,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proyeksi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pernyataan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atau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jaminan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apa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pun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kepada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Anda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tentang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prospek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atau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penghasilan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di masa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depan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atau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bahwa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Anda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mendapatkan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uang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atau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token,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sehubungan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dengan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ECR dan airdrop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berikutnya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dan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bahwa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kami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belum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mengizinkan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proyeksi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janji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atau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representasi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tersebut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oleh orang lain. Anda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mengenali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dan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setuju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bahwa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kami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tidak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membuat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jaminan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tentang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waktu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airdrop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udara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tersebut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Epicenter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tidak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ada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ICO,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tidak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ada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pra-tambang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tidak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ada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proyek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komunitas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VC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diwakili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oleh ECR DAO,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saat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ini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dipimpin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oleh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kontributor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sukarelawan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individu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pseudonim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dikenal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sebagai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Keluarga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Freeman.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Siapa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pun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dapat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menjadi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Freeman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hanya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dengan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membuat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profil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gratis di EpicFundMe.com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sehingga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orang lain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tahu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cara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membayar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Anda,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karena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Epic Cash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tidak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memiliki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alamat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dompet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terlihat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secara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publik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meningkatkan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privasi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Epicenter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menciptakan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aset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digital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kompatibel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dengan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peraturan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dirancang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tidak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menjadi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sekuritas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di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bawah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pedoman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ditetapkan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oleh Dewan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Peringkat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Kripto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Ini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bukan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penawaran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menjual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sekuritas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dan token ECR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memerlukan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kontribusi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aktif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berpartisipasi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Pemegang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token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memainkan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peran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aktif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dalam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membentuk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evolusi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ekosistem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sedang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berlangsung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melalui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kehadiran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dan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keterlibatan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mereka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Tidak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ada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admin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meminta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kunci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atau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informasi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KYC Anda.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Tidak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ada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pemasaran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pernah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mencemari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feed Anda.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Epicenter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menghormati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privasi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dan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waktu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dan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perhatian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terbatas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berharga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dari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penggunanya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Cara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terbaik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mendapatkan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Epic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adalah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tidak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membelinya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itu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adalah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dengan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mendapatkannya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melalui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penambangan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atau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meminta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dibayar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di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dalamnya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barang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dan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jasa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Anda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berikan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kepada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orang lain. Epic Cash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adalah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sistem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kas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elektronik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P2P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sejati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terbendung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menurut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desain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Satoshi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asli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diperbarui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ke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standar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teknologi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terbaru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menggunakan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Mimblewimble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dan Multi-Algo. 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Epicenter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Labs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mempekerjakan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! Jika Anda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memiliki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pengalaman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di Rust, React,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Dfinity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Loopring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Hermez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Zksync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Solidity, BSC, HECO, Solana,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Vite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protokol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gossip, DevOps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jaminan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tinggi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komputasi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multi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pihak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aman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atau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bakat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belajar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menyapa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di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labs.epic.tech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-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hadiah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tersedia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setiap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hari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dapat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menyebabkan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keterlibatan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lebih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permanen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Episentrum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berkomitmen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pada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perangkat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lunak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open-source gratis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dengan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jaminan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tinggi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menambah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nilai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langsung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bagi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kehidupan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masyarakat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dengan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menambah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nilai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hari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ini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bukan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tahun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ke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bawah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schemeClr val="bg1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8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e58fabb6-9446-4bf5-a05e-fa4e6ef88448"/>
    <ds:schemaRef ds:uri="http://purl.org/dc/terms/"/>
    <ds:schemaRef ds:uri="9f684ec6-0857-4470-8cdd-d47a3c7eb6a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27783</TotalTime>
  <Words>1044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Gotham HTF Black</vt:lpstr>
      <vt:lpstr>Arial</vt:lpstr>
      <vt:lpstr>Gotham HTF Book</vt:lpstr>
      <vt:lpstr>Century Gothic</vt:lpstr>
      <vt:lpstr>Calibri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USER</cp:lastModifiedBy>
  <cp:revision>420</cp:revision>
  <dcterms:created xsi:type="dcterms:W3CDTF">2018-04-12T15:48:13Z</dcterms:created>
  <dcterms:modified xsi:type="dcterms:W3CDTF">2021-03-20T10:05:53Z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