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696" y="-34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Spesialis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Tujuan-umum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EPIC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adalah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komunitas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relawan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yang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diluncurkan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pada September 2019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SEMUA ORANG DAPAT MENAMBANG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TEMUKAN LEBIH BANYAK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PRIVASI TRANSAKSI 100% </a:t>
            </a:r>
          </a:p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dari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TANPA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TANPA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b="1" dirty="0">
                  <a:solidFill>
                    <a:schemeClr val="tx2"/>
                  </a:solidFill>
                  <a:latin typeface="Gotham HTF Book" pitchFamily="2" charset="77"/>
                </a:rPr>
                <a:t>PRA TAMBANG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TANPA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TANPA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PERUSAHAAN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FAIR 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DILUNCURKAN</a:t>
            </a:r>
          </a:p>
          <a:p>
            <a:pPr algn="ctr"/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Tambang </a:t>
            </a: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Gotham HTF Black" pitchFamily="2" charset="77"/>
              </a:rPr>
              <a:t>ALAMAT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Gotham HTF Black" pitchFamily="2" charset="77"/>
              </a:rPr>
              <a:t>TIDAK NAMPAK</a:t>
            </a:r>
            <a:endParaRPr lang="en-US" sz="9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Gotham HTF Black" pitchFamily="2" charset="77"/>
              </a:rPr>
              <a:t>JUMLAH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Gotham HTF Black" pitchFamily="2" charset="77"/>
              </a:rPr>
              <a:t>TIDAK NAMBAK</a:t>
            </a:r>
            <a:endParaRPr lang="en-US" sz="9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KEBIJAKAN STANDAR MONETER BITCOIN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True smartphone mining coming</a:t>
            </a:r>
            <a:b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in 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PASAR: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>
                <a:solidFill>
                  <a:schemeClr val="bg1"/>
                </a:solidFill>
                <a:latin typeface="Gotham HTF Black" pitchFamily="2" charset="77"/>
              </a:rPr>
              <a:t>KOMUNITAS: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</TotalTime>
  <Words>112</Words>
  <Application>Microsoft Office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USER</cp:lastModifiedBy>
  <cp:revision>45</cp:revision>
  <cp:lastPrinted>2020-07-19T12:20:33Z</cp:lastPrinted>
  <dcterms:created xsi:type="dcterms:W3CDTF">2020-07-14T13:42:50Z</dcterms:created>
  <dcterms:modified xsi:type="dcterms:W3CDTF">2021-03-20T22:10:35Z</dcterms:modified>
</cp:coreProperties>
</file>