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25" d="100"/>
          <a:sy n="125" d="100"/>
        </p:scale>
        <p:origin x="696" y="-42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MENGAPA 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/>
              <a:t>Koin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yang </a:t>
            </a:r>
            <a:r>
              <a:rPr lang="en-US" dirty="0" err="1"/>
              <a:t>mengarah</a:t>
            </a:r>
            <a:r>
              <a:rPr lang="en-US" dirty="0"/>
              <a:t> pada </a:t>
            </a:r>
            <a:r>
              <a:rPr lang="en-US" dirty="0" err="1"/>
              <a:t>masalah</a:t>
            </a:r>
            <a:r>
              <a:rPr lang="en-US" dirty="0"/>
              <a:t> '</a:t>
            </a:r>
            <a:r>
              <a:rPr lang="en-US" dirty="0" err="1"/>
              <a:t>koin</a:t>
            </a:r>
            <a:r>
              <a:rPr lang="en-US" dirty="0"/>
              <a:t> </a:t>
            </a:r>
            <a:r>
              <a:rPr lang="en-US" dirty="0" err="1"/>
              <a:t>tercemar</a:t>
            </a:r>
            <a:r>
              <a:rPr lang="en-US" dirty="0"/>
              <a:t>' dan pasar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koin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ditambang</a:t>
            </a:r>
            <a:r>
              <a:rPr lang="en-US" dirty="0"/>
              <a:t> </a:t>
            </a:r>
            <a:r>
              <a:rPr lang="en-US" dirty="0" err="1"/>
              <a:t>diperdagangkan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premium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GPU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standar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Spesialis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Tujuan-umum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lain yang </a:t>
            </a:r>
            <a:r>
              <a:rPr lang="en-US" dirty="0" err="1"/>
              <a:t>diperlukan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nn-NO" b="1" dirty="0">
                <a:latin typeface="Gotham HTF" pitchFamily="2" charset="77"/>
              </a:rPr>
              <a:t>100% Privasi </a:t>
            </a:r>
            <a:r>
              <a:rPr lang="nn-NO" dirty="0">
                <a:latin typeface="Gotham HTF" pitchFamily="2" charset="77"/>
              </a:rPr>
              <a:t>untuk semua transaksi secara default. Masa depan di membuktikan terhadap teknologi</a:t>
            </a:r>
            <a:br>
              <a:rPr lang="nn-NO" dirty="0">
                <a:latin typeface="Gotham HTF" pitchFamily="2" charset="77"/>
              </a:rPr>
            </a:br>
            <a:r>
              <a:rPr lang="nn-NO" dirty="0">
                <a:latin typeface="Gotham HTF" pitchFamily="2" charset="77"/>
              </a:rPr>
              <a:t>uang muka karena tidak ada alamat yang disimpan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b="1" dirty="0" err="1"/>
              <a:t>transaksi</a:t>
            </a:r>
            <a:r>
              <a:rPr lang="en-US" b="1" dirty="0"/>
              <a:t> </a:t>
            </a:r>
            <a:r>
              <a:rPr lang="en-US" b="1" dirty="0" err="1"/>
              <a:t>publik</a:t>
            </a:r>
            <a:r>
              <a:rPr lang="en-US" b="1" dirty="0"/>
              <a:t> </a:t>
            </a:r>
            <a:r>
              <a:rPr lang="en-US" b="1" dirty="0" err="1"/>
              <a:t>permanen</a:t>
            </a:r>
            <a:r>
              <a:rPr lang="en-US" b="1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diambil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it-IT" sz="1050" b="1" dirty="0">
                <a:solidFill>
                  <a:schemeClr val="accent3"/>
                </a:solidFill>
                <a:latin typeface="Gotham HTF" pitchFamily="2" charset="77"/>
              </a:rPr>
              <a:t>Privasi bersifat opsional dan sulit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/>
              <a:t>Koin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dipertukarkan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mereka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EMISI STANDAR BITCOIN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SEMUA ORANG DAPAT MENAMBANG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TERUKUR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KEFUNGSIAN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PRIVASI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Pasokan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terbatas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dan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inflasi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terus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menurun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adalah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kombinasi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terbukti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menang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</a:p>
          <a:p>
            <a:pPr algn="ctr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EPIC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cocok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dengan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emisi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Bitcoin.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</a:t>
            </a:r>
            <a:r>
              <a:rPr lang="en-US" dirty="0" err="1"/>
              <a:t>peralatan</a:t>
            </a:r>
            <a:r>
              <a:rPr lang="en-US" dirty="0"/>
              <a:t> ASIC </a:t>
            </a:r>
            <a:r>
              <a:rPr lang="en-US" dirty="0" err="1"/>
              <a:t>khusus</a:t>
            </a:r>
            <a:r>
              <a:rPr lang="en-US" dirty="0"/>
              <a:t> yang mahal</a:t>
            </a:r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UKURAN RANTAI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Tumbuh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pada~1GB/week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UKURAN RANTAI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Growing at ~0.01GB/week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Cut-through dan pruning –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transaksi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dikumpulkan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, dan data yang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tidak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perlu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dibersihkan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dari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blockchain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Semua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transaksi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disimpan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selamanya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 err="1">
                <a:solidFill>
                  <a:schemeClr val="bg2"/>
                </a:solidFill>
                <a:latin typeface="Gotham HTF Book" pitchFamily="2" charset="77"/>
              </a:rPr>
              <a:t>Mengapa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Epic? – </a:t>
            </a:r>
            <a:r>
              <a:rPr lang="en-US" sz="600" dirty="0" err="1">
                <a:solidFill>
                  <a:schemeClr val="bg2"/>
                </a:solidFill>
                <a:latin typeface="Gotham HTF Book" pitchFamily="2" charset="77"/>
              </a:rPr>
              <a:t>perbandingan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en-US" sz="600">
                <a:solidFill>
                  <a:schemeClr val="bg2"/>
                </a:solidFill>
                <a:latin typeface="Gotham HTF Book" pitchFamily="2" charset="77"/>
              </a:rPr>
              <a:t>dengan 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BTC Feb 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2991</TotalTime>
  <Words>192</Words>
  <Application>Microsoft Office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USER</cp:lastModifiedBy>
  <cp:revision>36</cp:revision>
  <cp:lastPrinted>2020-07-19T12:20:33Z</cp:lastPrinted>
  <dcterms:created xsi:type="dcterms:W3CDTF">2020-07-14T13:42:50Z</dcterms:created>
  <dcterms:modified xsi:type="dcterms:W3CDTF">2021-03-20T22:31:04Z</dcterms:modified>
</cp:coreProperties>
</file>