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10" y="90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87325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all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PELUNCURAN TOKEN MASA DEPAN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Pemegang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ECR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menerima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distribusi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aset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token di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dApps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baru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(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aplikasi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terdesentralisasi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) yang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diluncurkan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pada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Ekosistem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Epicenter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.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302375" cy="1431874"/>
            <a:chOff x="288612" y="4553841"/>
            <a:chExt cx="7969254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PEMEGANG</a:t>
                  </a:r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TOKEN 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878330" y="5529372"/>
              <a:ext cx="6379536" cy="554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0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Dikeluarkan</a:t>
              </a:r>
              <a:r>
                <a:rPr lang="en-US" sz="10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0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untuk</a:t>
              </a:r>
              <a:r>
                <a:rPr lang="en-US" sz="10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0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pemegang</a:t>
              </a:r>
              <a:r>
                <a:rPr lang="en-US" sz="10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token ECR </a:t>
              </a:r>
              <a:r>
                <a:rPr lang="en-US" sz="10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melalui</a:t>
              </a:r>
              <a:r>
                <a:rPr lang="en-US" sz="10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snapshot </a:t>
              </a:r>
              <a:r>
                <a:rPr lang="en-US" sz="10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dompet</a:t>
              </a:r>
              <a:r>
                <a:rPr lang="en-US" sz="10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ECR dan </a:t>
              </a:r>
            </a:p>
            <a:p>
              <a:pPr fontAlgn="b">
                <a:spcAft>
                  <a:spcPts val="300"/>
                </a:spcAft>
              </a:pPr>
              <a:r>
                <a:rPr lang="en-US" sz="10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airgrab</a:t>
              </a:r>
              <a:endParaRPr lang="en-US" sz="10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TOKEN EMPL Rebase: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Pelacak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Tingkat Harga Marketplace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Epicenter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Digunakan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sebagai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komponen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pengurangan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volatilitas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yang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tidak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terkait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dengan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portofolio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saldo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Token rebase "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Epicenter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Marketplace Price Level Tracker"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digunakan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sebagai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komponen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pengurangan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volatilitas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yang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tidak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terkait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dengan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portofolio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saldo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Token: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Polkadot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i="1" dirty="0" err="1">
                <a:solidFill>
                  <a:schemeClr val="bg1"/>
                </a:solidFill>
                <a:latin typeface="Gotham HTF Book" pitchFamily="2" charset="77"/>
              </a:rPr>
              <a:t>Persamaan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AMPL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Jaringan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Likuiditas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EON</a:t>
            </a:r>
            <a:endParaRPr lang="en-GB" sz="12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Mata uang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asli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EON, platform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kontrak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pintar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yang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menangani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tugas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lintas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rantai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dan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administrasi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untuk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ekosistem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EON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adalah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bukti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protokol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pasak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menggunakan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konsensus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Tendermint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err="1">
                <a:solidFill>
                  <a:schemeClr val="bg1"/>
                </a:solidFill>
                <a:latin typeface="Gotham HTF Book" pitchFamily="2" charset="77"/>
              </a:rPr>
              <a:t>Persamaan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900" b="1" dirty="0">
                <a:solidFill>
                  <a:schemeClr val="bg1"/>
                </a:solidFill>
                <a:latin typeface="Gotham HTF" pitchFamily="2" charset="77"/>
              </a:rPr>
              <a:t>Pertukaran P2P Non-Kustodian Terdesentralisasi EDEX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700" dirty="0">
                <a:solidFill>
                  <a:schemeClr val="bg1"/>
                </a:solidFill>
                <a:latin typeface="Gotham HTF Book" pitchFamily="2" charset="77"/>
              </a:rPr>
              <a:t>Token utilitas untuk Protokol Pertukaran Terdesentralisasi EDEX, digunakan untuk membayar biaya.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700" dirty="0">
                <a:solidFill>
                  <a:schemeClr val="bg1"/>
                </a:solidFill>
                <a:latin typeface="Gotham HTF Book" pitchFamily="2" charset="77"/>
              </a:rPr>
              <a:t>Token: Ethereum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err="1">
                <a:solidFill>
                  <a:schemeClr val="bg1"/>
                </a:solidFill>
                <a:latin typeface="Gotham HTF Book" pitchFamily="2" charset="77"/>
              </a:rPr>
              <a:t>Persamaan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SRM, VITE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Jaringan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distribusi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konten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tahan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sensor yang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tidak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dapat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diubah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menggabungkan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teknologi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blockchain + tor + torrent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untuk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memungkinkan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tahan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penyensoran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,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tidak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dapat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diubah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,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merusak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distribusi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konten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yang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jelas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dalam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skala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besar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-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protokol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torrent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adalah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satu-satunya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untuk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menjadi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lebih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cepat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seiring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pertumbuhan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penggunaan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,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inversi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skenario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biasa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meyakinkan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pembuat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konten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bahwa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karya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mereka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tidak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pernah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dapat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diurai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atau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dimonetisasi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.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Pengguna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menyimpan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biji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torrent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dengan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imbalan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token, dan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direktori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metadata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terkait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+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ini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disimpan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di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rantai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dalam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buku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besar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terdistribusi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Token: EON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err="1">
                <a:solidFill>
                  <a:schemeClr val="bg1"/>
                </a:solidFill>
                <a:latin typeface="Gotham HTF Book" pitchFamily="2" charset="77"/>
              </a:rPr>
              <a:t>Persamaan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4382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chemeClr val="bg1"/>
                </a:solidFill>
                <a:latin typeface="Gotham HTF Book" pitchFamily="2" charset="77"/>
              </a:rPr>
              <a:t>Peluncuran</a:t>
            </a:r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 Token Epicenter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257</Words>
  <Application>Microsoft Office PowerPoint</Application>
  <PresentationFormat>Letter Paper (8.5x11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USER</cp:lastModifiedBy>
  <cp:revision>16</cp:revision>
  <dcterms:created xsi:type="dcterms:W3CDTF">2021-02-02T09:49:00Z</dcterms:created>
  <dcterms:modified xsi:type="dcterms:W3CDTF">2021-03-20T22:17:12Z</dcterms:modified>
</cp:coreProperties>
</file>