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30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136"/>
    <a:srgbClr val="D79E4D"/>
    <a:srgbClr val="C7AC65"/>
    <a:srgbClr val="F8931A"/>
    <a:srgbClr val="282827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94284" autoAdjust="0"/>
  </p:normalViewPr>
  <p:slideViewPr>
    <p:cSldViewPr snapToGrid="0">
      <p:cViewPr>
        <p:scale>
          <a:sx n="109" d="100"/>
          <a:sy n="109" d="100"/>
        </p:scale>
        <p:origin x="80" y="-3656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5/11/21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jp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24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242350C-D045-B840-9514-5973C8F74080}"/>
              </a:ext>
            </a:extLst>
          </p:cNvPr>
          <p:cNvSpPr/>
          <p:nvPr/>
        </p:nvSpPr>
        <p:spPr>
          <a:xfrm>
            <a:off x="0" y="1255181"/>
            <a:ext cx="6858000" cy="2703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220518-ED6D-4A41-82C5-8405223D9F4D}"/>
              </a:ext>
            </a:extLst>
          </p:cNvPr>
          <p:cNvSpPr/>
          <p:nvPr/>
        </p:nvSpPr>
        <p:spPr>
          <a:xfrm>
            <a:off x="0" y="7063573"/>
            <a:ext cx="6858000" cy="20904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5757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520" y="349447"/>
            <a:ext cx="4070223" cy="679172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09884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EC210502 – Get Epic Cash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83269-BCBA-7846-AD24-25ABB7A235E6}"/>
              </a:ext>
            </a:extLst>
          </p:cNvPr>
          <p:cNvSpPr/>
          <p:nvPr/>
        </p:nvSpPr>
        <p:spPr>
          <a:xfrm>
            <a:off x="5557168" y="7195007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May 11, 2021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310E67-9FBD-4049-8E3C-5C87E823AF22}"/>
              </a:ext>
            </a:extLst>
          </p:cNvPr>
          <p:cNvSpPr/>
          <p:nvPr/>
        </p:nvSpPr>
        <p:spPr>
          <a:xfrm>
            <a:off x="-2134099" y="10990541"/>
            <a:ext cx="6858000" cy="11125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Plus 37">
            <a:extLst>
              <a:ext uri="{FF2B5EF4-FFF2-40B4-BE49-F238E27FC236}">
                <a16:creationId xmlns:a16="http://schemas.microsoft.com/office/drawing/2014/main" id="{5578FA5C-9BB5-1B40-B048-729ED8B6E4C3}"/>
              </a:ext>
            </a:extLst>
          </p:cNvPr>
          <p:cNvSpPr/>
          <p:nvPr/>
        </p:nvSpPr>
        <p:spPr>
          <a:xfrm>
            <a:off x="9897036" y="2645876"/>
            <a:ext cx="635140" cy="655311"/>
          </a:xfrm>
          <a:prstGeom prst="mathPlus">
            <a:avLst>
              <a:gd name="adj1" fmla="val 17192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4A3B8A9-B3A9-0B4F-991B-1B9B92FF9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75" y="2778366"/>
            <a:ext cx="2056194" cy="5228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8A5E7B6-85C5-234A-AA8B-F7FC5CAB5594}"/>
              </a:ext>
            </a:extLst>
          </p:cNvPr>
          <p:cNvSpPr txBox="1"/>
          <p:nvPr/>
        </p:nvSpPr>
        <p:spPr bwMode="auto">
          <a:xfrm>
            <a:off x="10910190" y="6036270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ON: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5B9C7-00D6-EC4D-83E3-B883760D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5153" y="2644198"/>
            <a:ext cx="2355823" cy="7185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71FC2E-DE28-3244-9872-E6E411CA99C5}"/>
              </a:ext>
            </a:extLst>
          </p:cNvPr>
          <p:cNvSpPr txBox="1"/>
          <p:nvPr/>
        </p:nvSpPr>
        <p:spPr bwMode="auto">
          <a:xfrm>
            <a:off x="7213968" y="4640705"/>
            <a:ext cx="3200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Gotham HTF Book" pitchFamily="2" charset="77"/>
              </a:rPr>
              <a:t>Pay with instant ACH on:</a:t>
            </a:r>
            <a:endParaRPr kumimoji="0" 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AA3ED9-AA18-0144-BBD7-154192E7C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399" y="3699459"/>
            <a:ext cx="3200046" cy="1920028"/>
          </a:xfrm>
          <a:prstGeom prst="rect">
            <a:avLst/>
          </a:prstGeom>
        </p:spPr>
      </p:pic>
      <p:pic>
        <p:nvPicPr>
          <p:cNvPr id="30" name="Picture 29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9C861DE-92D1-B64E-BE00-5D0EC777B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9" y="8435606"/>
            <a:ext cx="427443" cy="427443"/>
          </a:xfrm>
          <a:prstGeom prst="ellipse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BD857DA-2B82-E144-9D5B-14CBC7C419FE}"/>
              </a:ext>
            </a:extLst>
          </p:cNvPr>
          <p:cNvSpPr/>
          <p:nvPr/>
        </p:nvSpPr>
        <p:spPr>
          <a:xfrm>
            <a:off x="1055685" y="8583393"/>
            <a:ext cx="1989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@</a:t>
            </a:r>
            <a:r>
              <a:rPr lang="en-GB" sz="105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MurrayR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Freeman</a:t>
            </a:r>
          </a:p>
        </p:txBody>
      </p:sp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EA0A1291-32A1-3B40-AE8F-22C9C1C0C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" y="8583393"/>
            <a:ext cx="276999" cy="2769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4EE3EA4-C8AD-954B-B3D2-4936501A25D6}"/>
              </a:ext>
            </a:extLst>
          </p:cNvPr>
          <p:cNvSpPr/>
          <p:nvPr/>
        </p:nvSpPr>
        <p:spPr>
          <a:xfrm>
            <a:off x="785032" y="8391932"/>
            <a:ext cx="22522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Murray R Freeman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818E98-3AA3-3C41-B557-784A4408A502}"/>
              </a:ext>
            </a:extLst>
          </p:cNvPr>
          <p:cNvSpPr/>
          <p:nvPr/>
        </p:nvSpPr>
        <p:spPr>
          <a:xfrm>
            <a:off x="2805774" y="8491124"/>
            <a:ext cx="22522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https://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  <a:ea typeface="+mn-ea"/>
                <a:cs typeface="Arial" pitchFamily="34" charset="0"/>
              </a:rPr>
              <a:t>buyepiccash.com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77"/>
              <a:ea typeface="+mn-ea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281A81-CD9E-B44E-9E36-AD622BCCC55C}"/>
              </a:ext>
            </a:extLst>
          </p:cNvPr>
          <p:cNvSpPr txBox="1"/>
          <p:nvPr/>
        </p:nvSpPr>
        <p:spPr bwMode="auto">
          <a:xfrm>
            <a:off x="10371937" y="5447791"/>
            <a:ext cx="29991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latin typeface="Gotham HTF Book" pitchFamily="2" charset="77"/>
              </a:rPr>
              <a:t>BuyEpicCash.com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28BECD-6B5E-7846-852F-3879F02ECC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63" y="1450443"/>
            <a:ext cx="3149351" cy="1257572"/>
          </a:xfrm>
          <a:prstGeom prst="rect">
            <a:avLst/>
          </a:prstGeom>
        </p:spPr>
      </p:pic>
      <p:pic>
        <p:nvPicPr>
          <p:cNvPr id="9" name="Picture 8" descr="A hand holding a card&#10;&#10;Description automatically generated with medium confidence">
            <a:extLst>
              <a:ext uri="{FF2B5EF4-FFF2-40B4-BE49-F238E27FC236}">
                <a16:creationId xmlns:a16="http://schemas.microsoft.com/office/drawing/2014/main" id="{2D01C277-3C1E-8A48-B5EA-3A8618F527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117">
            <a:off x="-1700905" y="2289417"/>
            <a:ext cx="4927411" cy="41260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616204-3568-4F40-9944-8D407F352C8B}"/>
              </a:ext>
            </a:extLst>
          </p:cNvPr>
          <p:cNvSpPr txBox="1"/>
          <p:nvPr/>
        </p:nvSpPr>
        <p:spPr bwMode="auto">
          <a:xfrm>
            <a:off x="669513" y="1508151"/>
            <a:ext cx="19529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BUY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192C7F-745E-1E42-8379-0BEA79A70ECC}"/>
              </a:ext>
            </a:extLst>
          </p:cNvPr>
          <p:cNvSpPr txBox="1"/>
          <p:nvPr/>
        </p:nvSpPr>
        <p:spPr bwMode="auto">
          <a:xfrm>
            <a:off x="3818120" y="3346452"/>
            <a:ext cx="685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77"/>
              </a:rPr>
              <a:t>Using:</a:t>
            </a:r>
          </a:p>
        </p:txBody>
      </p:sp>
      <p:pic>
        <p:nvPicPr>
          <p:cNvPr id="16" name="Picture 15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BCC8159A-9F81-0D41-8FD9-D4B3BB7626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28" y="3359485"/>
            <a:ext cx="766747" cy="2509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91B4DC6-970E-CB45-BF15-FA1E2AC96B28}"/>
              </a:ext>
            </a:extLst>
          </p:cNvPr>
          <p:cNvGrpSpPr/>
          <p:nvPr/>
        </p:nvGrpSpPr>
        <p:grpSpPr>
          <a:xfrm>
            <a:off x="5459896" y="3168493"/>
            <a:ext cx="541432" cy="419610"/>
            <a:chOff x="5658446" y="3217498"/>
            <a:chExt cx="649418" cy="503299"/>
          </a:xfrm>
        </p:grpSpPr>
        <p:pic>
          <p:nvPicPr>
            <p:cNvPr id="13" name="Picture 1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92D167DF-3CED-5C46-A608-8FAE3A5D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446" y="3217498"/>
              <a:ext cx="649418" cy="503299"/>
            </a:xfrm>
            <a:prstGeom prst="rect">
              <a:avLst/>
            </a:prstGeom>
          </p:spPr>
        </p:pic>
        <p:pic>
          <p:nvPicPr>
            <p:cNvPr id="45" name="Picture 44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3182E9CF-83D6-F740-90F6-7617D978C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06"/>
            <a:stretch/>
          </p:blipFill>
          <p:spPr>
            <a:xfrm>
              <a:off x="5658446" y="3639293"/>
              <a:ext cx="649418" cy="81504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1BDEEA4-D638-3D4C-BA41-507EB98BDF9E}"/>
              </a:ext>
            </a:extLst>
          </p:cNvPr>
          <p:cNvSpPr txBox="1"/>
          <p:nvPr/>
        </p:nvSpPr>
        <p:spPr bwMode="auto">
          <a:xfrm>
            <a:off x="3466631" y="4392546"/>
            <a:ext cx="303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With same day delivery,</a:t>
            </a:r>
            <a:b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2" charset="77"/>
              </a:rPr>
              <a:t>$30 - $12,000 / transaction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46C124-38B4-C240-89B7-EDB3FA3C53D6}"/>
              </a:ext>
            </a:extLst>
          </p:cNvPr>
          <p:cNvSpPr/>
          <p:nvPr/>
        </p:nvSpPr>
        <p:spPr>
          <a:xfrm>
            <a:off x="4355" y="5439632"/>
            <a:ext cx="6867640" cy="163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A5E3B505-6BA2-5148-B0A5-3B6DF6CEBE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" y="5874343"/>
            <a:ext cx="1697045" cy="497181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D24EFA-E14E-454D-ABBD-659A685C3D0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0" t="26973" r="22411" b="28152"/>
          <a:stretch/>
        </p:blipFill>
        <p:spPr>
          <a:xfrm>
            <a:off x="700983" y="6396833"/>
            <a:ext cx="1725882" cy="58316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F0651F7-C2A4-854A-B12E-48FD8BCCD069}"/>
              </a:ext>
            </a:extLst>
          </p:cNvPr>
          <p:cNvSpPr txBox="1"/>
          <p:nvPr/>
        </p:nvSpPr>
        <p:spPr bwMode="auto">
          <a:xfrm>
            <a:off x="682267" y="5536731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THROUGH: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652833-9DFE-144C-9AE8-E2E6ECC112D3}"/>
              </a:ext>
            </a:extLst>
          </p:cNvPr>
          <p:cNvSpPr txBox="1"/>
          <p:nvPr/>
        </p:nvSpPr>
        <p:spPr bwMode="auto">
          <a:xfrm>
            <a:off x="2850520" y="5524129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OVER: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23" name="Picture 22" descr="Text, logo&#10;&#10;Description automatically generated">
            <a:extLst>
              <a:ext uri="{FF2B5EF4-FFF2-40B4-BE49-F238E27FC236}">
                <a16:creationId xmlns:a16="http://schemas.microsoft.com/office/drawing/2014/main" id="{72CE32E6-E349-F64D-80AA-CD9AAC1EAC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03" y="5875427"/>
            <a:ext cx="1915234" cy="957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5D649D-C73B-3943-BED7-12D79AA15779}"/>
              </a:ext>
            </a:extLst>
          </p:cNvPr>
          <p:cNvSpPr txBox="1"/>
          <p:nvPr/>
        </p:nvSpPr>
        <p:spPr bwMode="auto">
          <a:xfrm>
            <a:off x="4820204" y="5515149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VIA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6A954B3-581A-F34F-988A-36607AB44C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8" y="6072874"/>
            <a:ext cx="518117" cy="65024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2493924-58CC-6847-BE4D-6EB4109DE13F}"/>
              </a:ext>
            </a:extLst>
          </p:cNvPr>
          <p:cNvSpPr txBox="1"/>
          <p:nvPr/>
        </p:nvSpPr>
        <p:spPr bwMode="auto">
          <a:xfrm>
            <a:off x="5407613" y="6101822"/>
            <a:ext cx="1180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Gotham HTF Book" pitchFamily="2" charset="77"/>
              </a:rPr>
              <a:t>XLM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Book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4E94F3-C426-FA41-91F2-B19D531F671E}"/>
              </a:ext>
            </a:extLst>
          </p:cNvPr>
          <p:cNvSpPr txBox="1"/>
          <p:nvPr/>
        </p:nvSpPr>
        <p:spPr bwMode="auto">
          <a:xfrm>
            <a:off x="260461" y="7235040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n-ea"/>
                <a:cs typeface="+mn-cs"/>
              </a:rPr>
              <a:t>SPECIAL THANKS TO: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tham HTF Black" pitchFamily="2" charset="77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2E23F00-A36F-A548-9855-D4D675B8FA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339" y="7603164"/>
            <a:ext cx="563563" cy="563563"/>
          </a:xfrm>
          <a:prstGeom prst="ellipse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960C567-25CC-4045-BBD8-EB3F6604DF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4427" y="7603164"/>
            <a:ext cx="563563" cy="563563"/>
          </a:xfrm>
          <a:prstGeom prst="ellipse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D26E3C-A791-9346-8607-E640858A84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2879" y="7603164"/>
            <a:ext cx="563563" cy="563563"/>
          </a:xfrm>
          <a:prstGeom prst="ellipse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5793B64-1B87-2C4A-9F42-753E4D3176C1}"/>
              </a:ext>
            </a:extLst>
          </p:cNvPr>
          <p:cNvSpPr/>
          <p:nvPr/>
        </p:nvSpPr>
        <p:spPr>
          <a:xfrm>
            <a:off x="882145" y="7639485"/>
            <a:ext cx="13419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Robert </a:t>
            </a:r>
            <a:r>
              <a:rPr lang="en-GB" sz="9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Pieprzny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FastEpic</a:t>
            </a:r>
            <a:b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Poland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11FE69-AF72-7741-8F1F-DCB62F064689}"/>
              </a:ext>
            </a:extLst>
          </p:cNvPr>
          <p:cNvSpPr/>
          <p:nvPr/>
        </p:nvSpPr>
        <p:spPr>
          <a:xfrm>
            <a:off x="2826663" y="7639485"/>
            <a:ext cx="15620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Blacktyg3r Freeman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Epicenter DAO</a:t>
            </a:r>
            <a:b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UK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3530CB-9122-F446-B2C7-C38B7ACA0484}"/>
              </a:ext>
            </a:extLst>
          </p:cNvPr>
          <p:cNvSpPr/>
          <p:nvPr/>
        </p:nvSpPr>
        <p:spPr>
          <a:xfrm>
            <a:off x="4842111" y="7592593"/>
            <a:ext cx="898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61950" algn="l"/>
                <a:tab pos="895350" algn="ctr"/>
              </a:tabLst>
              <a:defRPr/>
            </a:pPr>
            <a:r>
              <a:rPr lang="en-GB" sz="9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Litago</a:t>
            </a:r>
            <a:br>
              <a:rPr lang="en-GB" sz="9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Epic-</a:t>
            </a:r>
            <a:r>
              <a:rPr lang="en-GB" sz="6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Sh</a:t>
            </a:r>
            <a:r>
              <a:rPr lang="en-GB" sz="600" dirty="0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*</a:t>
            </a:r>
            <a:r>
              <a:rPr lang="en-GB" sz="600" dirty="0" err="1">
                <a:solidFill>
                  <a:srgbClr val="FFFFFF"/>
                </a:solidFill>
                <a:latin typeface="Gotham HTF Book" pitchFamily="2" charset="77"/>
                <a:cs typeface="Arial" pitchFamily="34" charset="0"/>
              </a:rPr>
              <a:t>tswap</a:t>
            </a:r>
            <a:endParaRPr lang="en-GB" sz="900" dirty="0">
              <a:solidFill>
                <a:srgbClr val="FFFFFF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9D44CDD-525C-1C42-8657-07C4B59C5BD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02315" y="8027507"/>
            <a:ext cx="738734" cy="73873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677B05A-2BAC-E841-8139-36F05BA95753}"/>
              </a:ext>
            </a:extLst>
          </p:cNvPr>
          <p:cNvSpPr txBox="1"/>
          <p:nvPr/>
        </p:nvSpPr>
        <p:spPr bwMode="auto">
          <a:xfrm>
            <a:off x="5730612" y="8731695"/>
            <a:ext cx="90601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(HOW TO)</a:t>
            </a:r>
          </a:p>
        </p:txBody>
      </p:sp>
    </p:spTree>
    <p:extLst>
      <p:ext uri="{BB962C8B-B14F-4D97-AF65-F5344CB8AC3E}">
        <p14:creationId xmlns:p14="http://schemas.microsoft.com/office/powerpoint/2010/main" val="10669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37709</TotalTime>
  <Words>79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555</cp:revision>
  <dcterms:created xsi:type="dcterms:W3CDTF">2018-04-12T15:48:13Z</dcterms:created>
  <dcterms:modified xsi:type="dcterms:W3CDTF">2021-05-12T06:55:21Z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