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  <p:italic r:id="rId9"/>
    </p:embeddedFont>
    <p:embeddedFont>
      <p:font typeface="Gotham HTF Black"/>
      <p:bold r:id="rId10"/>
    </p:embeddedFont>
    <p:embeddedFont>
      <p:font typeface="Gotham HTF Book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5170"/>
  </p:normalViewPr>
  <p:slideViewPr>
    <p:cSldViewPr snapToGrid="0" snapToObjects="1" showGuides="1">
      <p:cViewPr>
        <p:scale>
          <a:sx n="170" d="100"/>
          <a:sy n="170" d="100"/>
        </p:scale>
        <p:origin x="2328" y="-4088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5265" y="4100887"/>
            <a:ext cx="2782174" cy="28384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3163306"/>
            <a:ext cx="2749808" cy="93476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>
                <a:solidFill>
                  <a:schemeClr val="tx2"/>
                </a:solidFill>
                <a:latin typeface="Gotham HTF" pitchFamily="2" charset="77"/>
              </a:rPr>
              <a:t>لا</a:t>
            </a:r>
            <a:endParaRPr lang="en-GB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3933057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4100858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4714464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5369436"/>
            <a:ext cx="2711722" cy="35417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4716827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3143366"/>
            <a:ext cx="1411876" cy="96421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sz="1050" b="1" dirty="0">
                <a:latin typeface="Gotham HTF" pitchFamily="2" charset="77"/>
              </a:rPr>
              <a:t>الاعداد الغير موثوق</a:t>
            </a:r>
            <a:endParaRPr lang="en-US" sz="1050" b="1" dirty="0">
              <a:latin typeface="Gotham HTF" pitchFamily="2" charset="7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5044150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4382647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5044150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4382647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561194" y="119009"/>
            <a:ext cx="4796934" cy="71415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Gotham HTF Black" pitchFamily="2" charset="77"/>
              </a:rPr>
              <a:t>ARRR vs EPIC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5449158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4799477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16"/>
          <a:stretch/>
        </p:blipFill>
        <p:spPr>
          <a:xfrm>
            <a:off x="1813414" y="1037410"/>
            <a:ext cx="2027058" cy="561920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512916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512880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479911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4100857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050" b="1" dirty="0">
                  <a:solidFill>
                    <a:schemeClr val="tx2"/>
                  </a:solidFill>
                  <a:latin typeface="Gotham HTF" pitchFamily="2" charset="77"/>
                </a:rPr>
                <a:t>تعدين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1718684"/>
            <a:ext cx="1417469" cy="702265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ar-SA" dirty="0"/>
              <a:t>قيمة الطرح القصوى</a:t>
            </a:r>
            <a:br>
              <a:rPr lang="en-US" dirty="0"/>
            </a:br>
            <a:r>
              <a:rPr lang="en-US" sz="800" b="0" dirty="0"/>
              <a:t>(</a:t>
            </a:r>
            <a:r>
              <a:rPr lang="ar-SA" sz="800" b="0" dirty="0"/>
              <a:t>لغاية الان</a:t>
            </a:r>
            <a:r>
              <a:rPr lang="en-US" sz="800" b="0" dirty="0"/>
              <a:t>)</a:t>
            </a:r>
            <a:endParaRPr lang="en-US" b="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5080"/>
            <a:ext cx="1414193" cy="708286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التداول بواسطة </a:t>
            </a:r>
          </a:p>
          <a:p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موبايل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1718684"/>
            <a:ext cx="2732256" cy="7014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200M</a:t>
            </a:r>
          </a:p>
          <a:p>
            <a:r>
              <a:rPr lang="en-US" sz="800" dirty="0"/>
              <a:t>(90%)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17077"/>
            <a:ext cx="2738818" cy="74298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sz="1200" dirty="0"/>
              <a:t>لا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315637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14432"/>
            <a:ext cx="2715618" cy="7480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sz="1200" b="1" dirty="0">
                <a:latin typeface="Gotham HTF" pitchFamily="2" charset="77"/>
              </a:rPr>
              <a:t>نعم</a:t>
            </a:r>
            <a:endParaRPr lang="en-US" sz="1200" b="1" dirty="0">
              <a:latin typeface="Gotham HTF" pitchFamily="2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4382647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4714464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5044150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5374640"/>
            <a:ext cx="1417468" cy="335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3143365"/>
            <a:ext cx="2703610" cy="95084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ar-SA" sz="1200" dirty="0"/>
              <a:t>نعم</a:t>
            </a:r>
            <a:endParaRPr 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5371775"/>
            <a:ext cx="2750744" cy="33787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3138383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546469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1722763"/>
            <a:ext cx="2701235" cy="7109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  <a:br>
              <a:rPr lang="en-US" sz="1200" b="1" dirty="0">
                <a:latin typeface="Gotham HTF" pitchFamily="2" charset="77"/>
              </a:rPr>
            </a:br>
            <a:r>
              <a:rPr lang="en-US" sz="800" dirty="0">
                <a:latin typeface="Gotham HTF" pitchFamily="2" charset="77"/>
              </a:rPr>
              <a:t>(55%)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5716171"/>
            <a:ext cx="6840455" cy="3252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7454068"/>
            <a:ext cx="1412613" cy="590823"/>
            <a:chOff x="-7348" y="3107446"/>
            <a:chExt cx="6872691" cy="26619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66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ar-SA" sz="1050" b="1" dirty="0">
                  <a:solidFill>
                    <a:schemeClr val="tx2"/>
                  </a:solidFill>
                  <a:latin typeface="Gotham HTF" pitchFamily="2" charset="77"/>
                </a:rPr>
                <a:t>دفع للمؤثرين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7433573"/>
            <a:ext cx="2713445" cy="62836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6751466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ar-SA" sz="1200" dirty="0">
                <a:latin typeface="Gotham HTF" pitchFamily="2" charset="77"/>
              </a:rPr>
              <a:t>اثبات العمل الثلاثي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6767434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ar-SA" sz="1200" dirty="0">
                <a:latin typeface="Gotham HTF" pitchFamily="2" charset="77"/>
              </a:rPr>
              <a:t>اثبات العمل عن طريق التأخير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8048474"/>
            <a:ext cx="2750030" cy="9201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-snarks, Tor</a:t>
            </a:r>
            <a:endParaRPr 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282982" y="8120064"/>
            <a:ext cx="2382587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solidFill>
                  <a:schemeClr val="bg1"/>
                </a:solidFill>
                <a:latin typeface="Gotham HTF" pitchFamily="2" charset="77"/>
              </a:rPr>
              <a:t>سلسلة </a:t>
            </a:r>
            <a:r>
              <a:rPr lang="ar-SA" dirty="0" err="1">
                <a:solidFill>
                  <a:schemeClr val="bg1"/>
                </a:solidFill>
                <a:latin typeface="Gotham HTF" pitchFamily="2" charset="77"/>
              </a:rPr>
              <a:t>ميمبل</a:t>
            </a:r>
            <a:r>
              <a:rPr lang="ar-SA" dirty="0">
                <a:solidFill>
                  <a:schemeClr val="bg1"/>
                </a:solidFill>
                <a:latin typeface="Gotham HTF" pitchFamily="2" charset="77"/>
              </a:rPr>
              <a:t> ويمبل</a:t>
            </a:r>
            <a:endParaRPr lang="en-US" dirty="0">
              <a:solidFill>
                <a:schemeClr val="bg1"/>
              </a:solidFill>
              <a:latin typeface="Gotham HTF" pitchFamily="2" charset="77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6767441"/>
            <a:ext cx="1409991" cy="686635"/>
            <a:chOff x="-79957" y="3144443"/>
            <a:chExt cx="6859935" cy="174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930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050" b="1" dirty="0">
                  <a:solidFill>
                    <a:schemeClr val="tx2"/>
                  </a:solidFill>
                  <a:latin typeface="Gotham HTF" pitchFamily="2" charset="77"/>
                </a:rPr>
                <a:t>الحماية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8041954"/>
            <a:ext cx="1412613" cy="932272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050" b="1" dirty="0">
                  <a:solidFill>
                    <a:schemeClr val="tx2"/>
                  </a:solidFill>
                  <a:latin typeface="Gotham HTF" pitchFamily="2" charset="77"/>
                </a:rPr>
                <a:t>السرية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745148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804102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6043365"/>
            <a:ext cx="1403229" cy="725820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050" b="1" dirty="0">
                  <a:solidFill>
                    <a:schemeClr val="tx2"/>
                  </a:solidFill>
                  <a:latin typeface="Gotham HTF" pitchFamily="2" charset="77"/>
                </a:rPr>
                <a:t>معظم التداولات تتم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561193" y="6030480"/>
            <a:ext cx="2398467" cy="731353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ar-SA" sz="1400" b="1" dirty="0">
                <a:latin typeface="Gotham HTF" pitchFamily="2" charset="77"/>
              </a:rPr>
              <a:t>منصات التبادل المركزية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6045732"/>
            <a:ext cx="2715618" cy="7137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ar-SA" sz="1400" b="1" dirty="0">
                <a:solidFill>
                  <a:schemeClr val="bg1"/>
                </a:solidFill>
                <a:latin typeface="Gotham HTF" pitchFamily="2" charset="77"/>
              </a:rPr>
              <a:t>منصات التبادل اللامركزية</a:t>
            </a:r>
            <a:b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sz="1200" dirty="0" err="1">
                <a:latin typeface="Gotham HTF" pitchFamily="2" charset="77"/>
              </a:rPr>
              <a:t>Uniswap</a:t>
            </a:r>
            <a:r>
              <a:rPr lang="en-US" sz="1200" dirty="0">
                <a:latin typeface="Gotham HTF" pitchFamily="2" charset="77"/>
              </a:rPr>
              <a:t>, </a:t>
            </a:r>
            <a:r>
              <a:rPr lang="en-US" sz="1200" dirty="0" err="1">
                <a:latin typeface="Gotham HTF" pitchFamily="2" charset="77"/>
              </a:rPr>
              <a:t>StellarX</a:t>
            </a:r>
            <a:r>
              <a:rPr lang="en-US" sz="1200" dirty="0">
                <a:latin typeface="Gotham HTF" pitchFamily="2" charset="77"/>
              </a:rPr>
              <a:t>, </a:t>
            </a:r>
            <a:r>
              <a:rPr lang="en-US" sz="1200" dirty="0" err="1">
                <a:latin typeface="Gotham HTF" pitchFamily="2" charset="77"/>
              </a:rPr>
              <a:t>ViteX</a:t>
            </a:r>
            <a:endParaRPr lang="en-US" sz="1200" dirty="0">
              <a:latin typeface="Gotham HTF" pitchFamily="2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5983036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675918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7455707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745570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7628988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1200" dirty="0">
                <a:solidFill>
                  <a:schemeClr val="tx2"/>
                </a:solidFill>
                <a:latin typeface="Gotham HTF Book" pitchFamily="2" charset="77"/>
              </a:rPr>
              <a:t>نعم</a:t>
            </a:r>
            <a:endParaRPr lang="en-GB" sz="12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7622786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1200" dirty="0">
                <a:solidFill>
                  <a:schemeClr val="tx2"/>
                </a:solidFill>
                <a:latin typeface="Gotham HTF Book" pitchFamily="2" charset="77"/>
              </a:rPr>
              <a:t>لا</a:t>
            </a:r>
            <a:endParaRPr lang="en-GB" sz="12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FFF9B9-EAE1-1E45-8EF0-8DAB7E96012A}"/>
              </a:ext>
            </a:extLst>
          </p:cNvPr>
          <p:cNvCxnSpPr>
            <a:cxnSpLocks/>
          </p:cNvCxnSpPr>
          <p:nvPr/>
        </p:nvCxnSpPr>
        <p:spPr>
          <a:xfrm>
            <a:off x="-11889" y="409806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7BD33C-089B-084B-8811-09759153EA81}"/>
              </a:ext>
            </a:extLst>
          </p:cNvPr>
          <p:cNvCxnSpPr>
            <a:cxnSpLocks/>
          </p:cNvCxnSpPr>
          <p:nvPr/>
        </p:nvCxnSpPr>
        <p:spPr>
          <a:xfrm>
            <a:off x="-11889" y="241443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EC210404 - ARRR vs EPIC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D2A194-4DA9-6943-A0F6-D3E42C4C21C0}"/>
              </a:ext>
            </a:extLst>
          </p:cNvPr>
          <p:cNvSpPr txBox="1"/>
          <p:nvPr/>
        </p:nvSpPr>
        <p:spPr>
          <a:xfrm>
            <a:off x="4146605" y="5709651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8296FE-D1A1-A44A-8AD8-CEF27DBA2AE2}"/>
              </a:ext>
            </a:extLst>
          </p:cNvPr>
          <p:cNvSpPr txBox="1"/>
          <p:nvPr/>
        </p:nvSpPr>
        <p:spPr>
          <a:xfrm>
            <a:off x="1392465" y="5709651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EF6CF6-85B5-4743-92EE-369CEB4469CC}"/>
              </a:ext>
            </a:extLst>
          </p:cNvPr>
          <p:cNvSpPr txBox="1"/>
          <p:nvPr/>
        </p:nvSpPr>
        <p:spPr>
          <a:xfrm>
            <a:off x="-12203" y="5709651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TPU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7BBC25-1B1B-874D-A6E8-51E2E5E1CF0F}"/>
              </a:ext>
            </a:extLst>
          </p:cNvPr>
          <p:cNvSpPr txBox="1"/>
          <p:nvPr/>
        </p:nvSpPr>
        <p:spPr>
          <a:xfrm>
            <a:off x="5100266" y="5778644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2022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FE55967D-C692-FB4D-9893-1DF7ED0A7727}"/>
              </a:ext>
            </a:extLst>
          </p:cNvPr>
          <p:cNvSpPr>
            <a:spLocks/>
          </p:cNvSpPr>
          <p:nvPr/>
        </p:nvSpPr>
        <p:spPr bwMode="auto">
          <a:xfrm>
            <a:off x="2732153" y="57941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E787F2-1979-6A43-BC39-E829DC4DF48D}"/>
              </a:ext>
            </a:extLst>
          </p:cNvPr>
          <p:cNvCxnSpPr>
            <a:cxnSpLocks/>
          </p:cNvCxnSpPr>
          <p:nvPr/>
        </p:nvCxnSpPr>
        <p:spPr>
          <a:xfrm>
            <a:off x="2494" y="6049885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5DBEA6-742B-274A-8759-7C214856D65B}"/>
              </a:ext>
            </a:extLst>
          </p:cNvPr>
          <p:cNvSpPr/>
          <p:nvPr/>
        </p:nvSpPr>
        <p:spPr>
          <a:xfrm>
            <a:off x="4198314" y="8249974"/>
            <a:ext cx="27048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CoinJoin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, Dandelion++, Cut-Through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96E2D4-E07E-1A49-AAE1-E9D784DD6BD8}"/>
              </a:ext>
            </a:extLst>
          </p:cNvPr>
          <p:cNvSpPr txBox="1"/>
          <p:nvPr/>
        </p:nvSpPr>
        <p:spPr>
          <a:xfrm>
            <a:off x="4282982" y="8544938"/>
            <a:ext cx="2187854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algn="l"/>
            <a:r>
              <a:rPr lang="ar-SA">
                <a:solidFill>
                  <a:schemeClr val="bg1"/>
                </a:solidFill>
                <a:latin typeface="Gotham HTF" pitchFamily="2" charset="77"/>
              </a:rPr>
              <a:t>ارسال العمليات</a:t>
            </a:r>
            <a:endParaRPr lang="en-US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E0229C-BBBD-AD46-ABAF-5B2920E4F931}"/>
              </a:ext>
            </a:extLst>
          </p:cNvPr>
          <p:cNvSpPr/>
          <p:nvPr/>
        </p:nvSpPr>
        <p:spPr>
          <a:xfrm>
            <a:off x="4198314" y="8662719"/>
            <a:ext cx="11472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Tor + I2P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4444</TotalTime>
  <Words>88</Words>
  <Application>Microsoft Macintosh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Gotham HTF</vt:lpstr>
      <vt:lpstr>Arial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Ghassan Al-ouf</cp:lastModifiedBy>
  <cp:revision>86</cp:revision>
  <cp:lastPrinted>2020-07-19T12:20:33Z</cp:lastPrinted>
  <dcterms:created xsi:type="dcterms:W3CDTF">2020-07-14T13:42:50Z</dcterms:created>
  <dcterms:modified xsi:type="dcterms:W3CDTF">2021-11-08T16:05:38Z</dcterms:modified>
</cp:coreProperties>
</file>