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68" y="-4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titolari 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TITOLARI </a:t>
                  </a: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titolari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41</cp:revision>
  <dcterms:created xsi:type="dcterms:W3CDTF">2021-02-02T09:49:00Z</dcterms:created>
  <dcterms:modified xsi:type="dcterms:W3CDTF">2021-04-10T14:24:11Z</dcterms:modified>
</cp:coreProperties>
</file>