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8E8E8"/>
    <a:srgbClr val="FFFFFF"/>
    <a:srgbClr val="BE9B30"/>
    <a:srgbClr val="9B7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170"/>
  </p:normalViewPr>
  <p:slideViewPr>
    <p:cSldViewPr snapToGrid="0" snapToObjects="1" showGuides="1">
      <p:cViewPr>
        <p:scale>
          <a:sx n="140" d="100"/>
          <a:sy n="140" d="100"/>
        </p:scale>
        <p:origin x="300" y="-3642"/>
      </p:cViewPr>
      <p:guideLst>
        <p:guide orient="horz" pos="29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71155CA-4642-BD48-A41C-1AF01AA7971C}"/>
              </a:ext>
            </a:extLst>
          </p:cNvPr>
          <p:cNvSpPr/>
          <p:nvPr/>
        </p:nvSpPr>
        <p:spPr>
          <a:xfrm>
            <a:off x="4000" y="2266148"/>
            <a:ext cx="3428912" cy="68036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1C4936C-86C4-904B-95C5-43971CE12C36}"/>
              </a:ext>
            </a:extLst>
          </p:cNvPr>
          <p:cNvGrpSpPr/>
          <p:nvPr/>
        </p:nvGrpSpPr>
        <p:grpSpPr>
          <a:xfrm rot="356909">
            <a:off x="-289814" y="3148545"/>
            <a:ext cx="1611200" cy="3601531"/>
            <a:chOff x="-83616" y="3356490"/>
            <a:chExt cx="1611200" cy="360153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5A95C45-FD5E-D743-9B87-8CAF5B385794}"/>
                </a:ext>
              </a:extLst>
            </p:cNvPr>
            <p:cNvSpPr/>
            <p:nvPr/>
          </p:nvSpPr>
          <p:spPr>
            <a:xfrm rot="4427920" flipH="1">
              <a:off x="212283" y="3460386"/>
              <a:ext cx="350403" cy="142611"/>
            </a:xfrm>
            <a:custGeom>
              <a:avLst/>
              <a:gdLst>
                <a:gd name="connsiteX0" fmla="*/ 345049 w 350403"/>
                <a:gd name="connsiteY0" fmla="*/ 70352 h 142611"/>
                <a:gd name="connsiteX1" fmla="*/ 310591 w 350403"/>
                <a:gd name="connsiteY1" fmla="*/ 65690 h 142611"/>
                <a:gd name="connsiteX2" fmla="*/ 345049 w 350403"/>
                <a:gd name="connsiteY2" fmla="*/ 57699 h 142611"/>
                <a:gd name="connsiteX3" fmla="*/ 350218 w 350403"/>
                <a:gd name="connsiteY3" fmla="*/ 49708 h 142611"/>
                <a:gd name="connsiteX4" fmla="*/ 341948 w 350403"/>
                <a:gd name="connsiteY4" fmla="*/ 44713 h 142611"/>
                <a:gd name="connsiteX5" fmla="*/ 300253 w 350403"/>
                <a:gd name="connsiteY5" fmla="*/ 55035 h 142611"/>
                <a:gd name="connsiteX6" fmla="*/ 334712 w 350403"/>
                <a:gd name="connsiteY6" fmla="*/ 29397 h 142611"/>
                <a:gd name="connsiteX7" fmla="*/ 334756 w 350403"/>
                <a:gd name="connsiteY7" fmla="*/ 20450 h 142611"/>
                <a:gd name="connsiteX8" fmla="*/ 334712 w 350403"/>
                <a:gd name="connsiteY8" fmla="*/ 20407 h 142611"/>
                <a:gd name="connsiteX9" fmla="*/ 325063 w 350403"/>
                <a:gd name="connsiteY9" fmla="*/ 20407 h 142611"/>
                <a:gd name="connsiteX10" fmla="*/ 294395 w 350403"/>
                <a:gd name="connsiteY10" fmla="*/ 43048 h 142611"/>
                <a:gd name="connsiteX11" fmla="*/ 314037 w 350403"/>
                <a:gd name="connsiteY11" fmla="*/ 9752 h 142611"/>
                <a:gd name="connsiteX12" fmla="*/ 312062 w 350403"/>
                <a:gd name="connsiteY12" fmla="*/ 1011 h 142611"/>
                <a:gd name="connsiteX13" fmla="*/ 311625 w 350403"/>
                <a:gd name="connsiteY13" fmla="*/ 761 h 142611"/>
                <a:gd name="connsiteX14" fmla="*/ 302321 w 350403"/>
                <a:gd name="connsiteY14" fmla="*/ 3092 h 142611"/>
                <a:gd name="connsiteX15" fmla="*/ 267862 w 350403"/>
                <a:gd name="connsiteY15" fmla="*/ 60696 h 142611"/>
                <a:gd name="connsiteX16" fmla="*/ 64214 w 350403"/>
                <a:gd name="connsiteY16" fmla="*/ 33392 h 142611"/>
                <a:gd name="connsiteX17" fmla="*/ 54221 w 350403"/>
                <a:gd name="connsiteY17" fmla="*/ 25068 h 142611"/>
                <a:gd name="connsiteX18" fmla="*/ 15627 w 350403"/>
                <a:gd name="connsiteY18" fmla="*/ 20074 h 142611"/>
                <a:gd name="connsiteX19" fmla="*/ 148 w 350403"/>
                <a:gd name="connsiteY19" fmla="*/ 31521 h 142611"/>
                <a:gd name="connsiteX20" fmla="*/ 121 w 350403"/>
                <a:gd name="connsiteY20" fmla="*/ 31727 h 142611"/>
                <a:gd name="connsiteX21" fmla="*/ 11837 w 350403"/>
                <a:gd name="connsiteY21" fmla="*/ 46711 h 142611"/>
                <a:gd name="connsiteX22" fmla="*/ 50430 w 350403"/>
                <a:gd name="connsiteY22" fmla="*/ 52039 h 142611"/>
                <a:gd name="connsiteX23" fmla="*/ 62491 w 350403"/>
                <a:gd name="connsiteY23" fmla="*/ 46378 h 142611"/>
                <a:gd name="connsiteX24" fmla="*/ 266829 w 350403"/>
                <a:gd name="connsiteY24" fmla="*/ 73349 h 142611"/>
                <a:gd name="connsiteX25" fmla="*/ 283713 w 350403"/>
                <a:gd name="connsiteY25" fmla="*/ 137944 h 142611"/>
                <a:gd name="connsiteX26" fmla="*/ 290260 w 350403"/>
                <a:gd name="connsiteY26" fmla="*/ 142606 h 142611"/>
                <a:gd name="connsiteX27" fmla="*/ 291983 w 350403"/>
                <a:gd name="connsiteY27" fmla="*/ 142606 h 142611"/>
                <a:gd name="connsiteX28" fmla="*/ 297194 w 350403"/>
                <a:gd name="connsiteY28" fmla="*/ 135211 h 142611"/>
                <a:gd name="connsiteX29" fmla="*/ 296463 w 350403"/>
                <a:gd name="connsiteY29" fmla="*/ 133283 h 142611"/>
                <a:gd name="connsiteX30" fmla="*/ 286815 w 350403"/>
                <a:gd name="connsiteY30" fmla="*/ 96656 h 142611"/>
                <a:gd name="connsiteX31" fmla="*/ 310591 w 350403"/>
                <a:gd name="connsiteY31" fmla="*/ 126291 h 142611"/>
                <a:gd name="connsiteX32" fmla="*/ 315760 w 350403"/>
                <a:gd name="connsiteY32" fmla="*/ 128954 h 142611"/>
                <a:gd name="connsiteX33" fmla="*/ 319895 w 350403"/>
                <a:gd name="connsiteY33" fmla="*/ 128954 h 142611"/>
                <a:gd name="connsiteX34" fmla="*/ 320442 w 350403"/>
                <a:gd name="connsiteY34" fmla="*/ 120494 h 142611"/>
                <a:gd name="connsiteX35" fmla="*/ 319895 w 350403"/>
                <a:gd name="connsiteY35" fmla="*/ 119964 h 142611"/>
                <a:gd name="connsiteX36" fmla="*/ 296463 w 350403"/>
                <a:gd name="connsiteY36" fmla="*/ 88998 h 142611"/>
                <a:gd name="connsiteX37" fmla="*/ 330921 w 350403"/>
                <a:gd name="connsiteY37" fmla="*/ 108310 h 142611"/>
                <a:gd name="connsiteX38" fmla="*/ 334022 w 350403"/>
                <a:gd name="connsiteY38" fmla="*/ 108310 h 142611"/>
                <a:gd name="connsiteX39" fmla="*/ 340732 w 350403"/>
                <a:gd name="connsiteY39" fmla="*/ 101478 h 142611"/>
                <a:gd name="connsiteX40" fmla="*/ 337468 w 350403"/>
                <a:gd name="connsiteY40" fmla="*/ 95990 h 142611"/>
                <a:gd name="connsiteX41" fmla="*/ 303010 w 350403"/>
                <a:gd name="connsiteY41" fmla="*/ 77677 h 142611"/>
                <a:gd name="connsiteX42" fmla="*/ 340570 w 350403"/>
                <a:gd name="connsiteY42" fmla="*/ 82672 h 142611"/>
                <a:gd name="connsiteX43" fmla="*/ 340570 w 350403"/>
                <a:gd name="connsiteY43" fmla="*/ 82672 h 142611"/>
                <a:gd name="connsiteX44" fmla="*/ 345759 w 350403"/>
                <a:gd name="connsiteY44" fmla="*/ 74700 h 142611"/>
                <a:gd name="connsiteX45" fmla="*/ 340570 w 350403"/>
                <a:gd name="connsiteY45" fmla="*/ 69686 h 14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50403" h="142611">
                  <a:moveTo>
                    <a:pt x="345049" y="70352"/>
                  </a:moveTo>
                  <a:lnTo>
                    <a:pt x="310591" y="65690"/>
                  </a:lnTo>
                  <a:lnTo>
                    <a:pt x="345049" y="57699"/>
                  </a:lnTo>
                  <a:cubicBezTo>
                    <a:pt x="348760" y="56870"/>
                    <a:pt x="351076" y="53294"/>
                    <a:pt x="350218" y="49708"/>
                  </a:cubicBezTo>
                  <a:cubicBezTo>
                    <a:pt x="349360" y="46122"/>
                    <a:pt x="345659" y="43884"/>
                    <a:pt x="341948" y="44713"/>
                  </a:cubicBezTo>
                  <a:lnTo>
                    <a:pt x="300253" y="55035"/>
                  </a:lnTo>
                  <a:lnTo>
                    <a:pt x="334712" y="29397"/>
                  </a:lnTo>
                  <a:cubicBezTo>
                    <a:pt x="337282" y="26939"/>
                    <a:pt x="337299" y="22934"/>
                    <a:pt x="334756" y="20450"/>
                  </a:cubicBezTo>
                  <a:cubicBezTo>
                    <a:pt x="334743" y="20437"/>
                    <a:pt x="334725" y="20420"/>
                    <a:pt x="334712" y="20407"/>
                  </a:cubicBezTo>
                  <a:cubicBezTo>
                    <a:pt x="332031" y="17869"/>
                    <a:pt x="327744" y="17869"/>
                    <a:pt x="325063" y="20407"/>
                  </a:cubicBezTo>
                  <a:lnTo>
                    <a:pt x="294395" y="43048"/>
                  </a:lnTo>
                  <a:lnTo>
                    <a:pt x="314037" y="9752"/>
                  </a:lnTo>
                  <a:cubicBezTo>
                    <a:pt x="315991" y="6811"/>
                    <a:pt x="315105" y="2899"/>
                    <a:pt x="312062" y="1011"/>
                  </a:cubicBezTo>
                  <a:cubicBezTo>
                    <a:pt x="311921" y="921"/>
                    <a:pt x="311773" y="838"/>
                    <a:pt x="311625" y="761"/>
                  </a:cubicBezTo>
                  <a:cubicBezTo>
                    <a:pt x="308361" y="-850"/>
                    <a:pt x="304364" y="149"/>
                    <a:pt x="302321" y="3092"/>
                  </a:cubicBezTo>
                  <a:lnTo>
                    <a:pt x="267862" y="60696"/>
                  </a:lnTo>
                  <a:lnTo>
                    <a:pt x="64214" y="33392"/>
                  </a:lnTo>
                  <a:cubicBezTo>
                    <a:pt x="62511" y="29194"/>
                    <a:pt x="58769" y="26077"/>
                    <a:pt x="54221" y="25068"/>
                  </a:cubicBezTo>
                  <a:lnTo>
                    <a:pt x="15627" y="20074"/>
                  </a:lnTo>
                  <a:cubicBezTo>
                    <a:pt x="8081" y="19105"/>
                    <a:pt x="1151" y="24229"/>
                    <a:pt x="148" y="31521"/>
                  </a:cubicBezTo>
                  <a:cubicBezTo>
                    <a:pt x="138" y="31591"/>
                    <a:pt x="128" y="31658"/>
                    <a:pt x="121" y="31727"/>
                  </a:cubicBezTo>
                  <a:cubicBezTo>
                    <a:pt x="-903" y="38986"/>
                    <a:pt x="4332" y="45679"/>
                    <a:pt x="11837" y="46711"/>
                  </a:cubicBezTo>
                  <a:lnTo>
                    <a:pt x="50430" y="52039"/>
                  </a:lnTo>
                  <a:cubicBezTo>
                    <a:pt x="55206" y="52362"/>
                    <a:pt x="59803" y="50207"/>
                    <a:pt x="62491" y="46378"/>
                  </a:cubicBezTo>
                  <a:lnTo>
                    <a:pt x="266829" y="73349"/>
                  </a:lnTo>
                  <a:lnTo>
                    <a:pt x="283713" y="137944"/>
                  </a:lnTo>
                  <a:cubicBezTo>
                    <a:pt x="284613" y="140708"/>
                    <a:pt x="287259" y="142596"/>
                    <a:pt x="290260" y="142606"/>
                  </a:cubicBezTo>
                  <a:lnTo>
                    <a:pt x="291983" y="142606"/>
                  </a:lnTo>
                  <a:cubicBezTo>
                    <a:pt x="295536" y="141953"/>
                    <a:pt x="297869" y="138640"/>
                    <a:pt x="297194" y="135211"/>
                  </a:cubicBezTo>
                  <a:cubicBezTo>
                    <a:pt x="297059" y="134532"/>
                    <a:pt x="296814" y="133882"/>
                    <a:pt x="296463" y="133283"/>
                  </a:cubicBezTo>
                  <a:lnTo>
                    <a:pt x="286815" y="96656"/>
                  </a:lnTo>
                  <a:lnTo>
                    <a:pt x="310591" y="126291"/>
                  </a:lnTo>
                  <a:cubicBezTo>
                    <a:pt x="311697" y="128005"/>
                    <a:pt x="313668" y="129021"/>
                    <a:pt x="315760" y="128954"/>
                  </a:cubicBezTo>
                  <a:cubicBezTo>
                    <a:pt x="317086" y="129474"/>
                    <a:pt x="318568" y="129474"/>
                    <a:pt x="319895" y="128954"/>
                  </a:cubicBezTo>
                  <a:cubicBezTo>
                    <a:pt x="322465" y="126763"/>
                    <a:pt x="322710" y="122978"/>
                    <a:pt x="320442" y="120494"/>
                  </a:cubicBezTo>
                  <a:cubicBezTo>
                    <a:pt x="320274" y="120307"/>
                    <a:pt x="320088" y="120131"/>
                    <a:pt x="319895" y="119964"/>
                  </a:cubicBezTo>
                  <a:lnTo>
                    <a:pt x="296463" y="88998"/>
                  </a:lnTo>
                  <a:lnTo>
                    <a:pt x="330921" y="108310"/>
                  </a:lnTo>
                  <a:lnTo>
                    <a:pt x="334022" y="108310"/>
                  </a:lnTo>
                  <a:cubicBezTo>
                    <a:pt x="337827" y="108214"/>
                    <a:pt x="340831" y="105154"/>
                    <a:pt x="340732" y="101478"/>
                  </a:cubicBezTo>
                  <a:cubicBezTo>
                    <a:pt x="340669" y="99234"/>
                    <a:pt x="339443" y="97172"/>
                    <a:pt x="337468" y="95990"/>
                  </a:cubicBezTo>
                  <a:lnTo>
                    <a:pt x="303010" y="77677"/>
                  </a:lnTo>
                  <a:lnTo>
                    <a:pt x="340570" y="82672"/>
                  </a:lnTo>
                  <a:lnTo>
                    <a:pt x="340570" y="82672"/>
                  </a:lnTo>
                  <a:cubicBezTo>
                    <a:pt x="344281" y="81856"/>
                    <a:pt x="346603" y="78286"/>
                    <a:pt x="345759" y="74700"/>
                  </a:cubicBezTo>
                  <a:cubicBezTo>
                    <a:pt x="345170" y="72203"/>
                    <a:pt x="343150" y="70255"/>
                    <a:pt x="340570" y="69686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34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59F3737-C72B-A342-AD29-2D13B9DA8D63}"/>
                </a:ext>
              </a:extLst>
            </p:cNvPr>
            <p:cNvSpPr/>
            <p:nvPr/>
          </p:nvSpPr>
          <p:spPr>
            <a:xfrm flipH="1">
              <a:off x="685704" y="3637843"/>
              <a:ext cx="299677" cy="240756"/>
            </a:xfrm>
            <a:custGeom>
              <a:avLst/>
              <a:gdLst>
                <a:gd name="connsiteX0" fmla="*/ 295922 w 299677"/>
                <a:gd name="connsiteY0" fmla="*/ 78495 h 240756"/>
                <a:gd name="connsiteX1" fmla="*/ 255951 w 299677"/>
                <a:gd name="connsiteY1" fmla="*/ 73167 h 240756"/>
                <a:gd name="connsiteX2" fmla="*/ 294889 w 299677"/>
                <a:gd name="connsiteY2" fmla="*/ 62845 h 240756"/>
                <a:gd name="connsiteX3" fmla="*/ 299427 w 299677"/>
                <a:gd name="connsiteY3" fmla="*/ 55047 h 240756"/>
                <a:gd name="connsiteX4" fmla="*/ 299368 w 299677"/>
                <a:gd name="connsiteY4" fmla="*/ 54854 h 240756"/>
                <a:gd name="connsiteX5" fmla="*/ 291098 w 299677"/>
                <a:gd name="connsiteY5" fmla="*/ 50193 h 240756"/>
                <a:gd name="connsiteX6" fmla="*/ 253883 w 299677"/>
                <a:gd name="connsiteY6" fmla="*/ 60182 h 240756"/>
                <a:gd name="connsiteX7" fmla="*/ 284207 w 299677"/>
                <a:gd name="connsiteY7" fmla="*/ 37873 h 240756"/>
                <a:gd name="connsiteX8" fmla="*/ 284207 w 299677"/>
                <a:gd name="connsiteY8" fmla="*/ 28883 h 240756"/>
                <a:gd name="connsiteX9" fmla="*/ 274558 w 299677"/>
                <a:gd name="connsiteY9" fmla="*/ 28883 h 240756"/>
                <a:gd name="connsiteX10" fmla="*/ 247336 w 299677"/>
                <a:gd name="connsiteY10" fmla="*/ 48861 h 240756"/>
                <a:gd name="connsiteX11" fmla="*/ 264910 w 299677"/>
                <a:gd name="connsiteY11" fmla="*/ 20225 h 240756"/>
                <a:gd name="connsiteX12" fmla="*/ 261488 w 299677"/>
                <a:gd name="connsiteY12" fmla="*/ 11911 h 240756"/>
                <a:gd name="connsiteX13" fmla="*/ 261464 w 299677"/>
                <a:gd name="connsiteY13" fmla="*/ 11901 h 240756"/>
                <a:gd name="connsiteX14" fmla="*/ 252160 w 299677"/>
                <a:gd name="connsiteY14" fmla="*/ 14232 h 240756"/>
                <a:gd name="connsiteX15" fmla="*/ 231830 w 299677"/>
                <a:gd name="connsiteY15" fmla="*/ 48528 h 240756"/>
                <a:gd name="connsiteX16" fmla="*/ 237688 w 299677"/>
                <a:gd name="connsiteY16" fmla="*/ 6574 h 240756"/>
                <a:gd name="connsiteX17" fmla="*/ 230713 w 299677"/>
                <a:gd name="connsiteY17" fmla="*/ -5 h 240756"/>
                <a:gd name="connsiteX18" fmla="*/ 224249 w 299677"/>
                <a:gd name="connsiteY18" fmla="*/ 4576 h 240756"/>
                <a:gd name="connsiteX19" fmla="*/ 219080 w 299677"/>
                <a:gd name="connsiteY19" fmla="*/ 41868 h 240756"/>
                <a:gd name="connsiteX20" fmla="*/ 209432 w 299677"/>
                <a:gd name="connsiteY20" fmla="*/ 5575 h 240756"/>
                <a:gd name="connsiteX21" fmla="*/ 201600 w 299677"/>
                <a:gd name="connsiteY21" fmla="*/ 802 h 240756"/>
                <a:gd name="connsiteX22" fmla="*/ 201162 w 299677"/>
                <a:gd name="connsiteY22" fmla="*/ 913 h 240756"/>
                <a:gd name="connsiteX23" fmla="*/ 196224 w 299677"/>
                <a:gd name="connsiteY23" fmla="*/ 8481 h 240756"/>
                <a:gd name="connsiteX24" fmla="*/ 196338 w 299677"/>
                <a:gd name="connsiteY24" fmla="*/ 8904 h 240756"/>
                <a:gd name="connsiteX25" fmla="*/ 213222 w 299677"/>
                <a:gd name="connsiteY25" fmla="*/ 73500 h 240756"/>
                <a:gd name="connsiteX26" fmla="*/ 49545 w 299677"/>
                <a:gd name="connsiteY26" fmla="*/ 194035 h 240756"/>
                <a:gd name="connsiteX27" fmla="*/ 36451 w 299677"/>
                <a:gd name="connsiteY27" fmla="*/ 194035 h 240756"/>
                <a:gd name="connsiteX28" fmla="*/ 5438 w 299677"/>
                <a:gd name="connsiteY28" fmla="*/ 216677 h 240756"/>
                <a:gd name="connsiteX29" fmla="*/ 2854 w 299677"/>
                <a:gd name="connsiteY29" fmla="*/ 235490 h 240756"/>
                <a:gd name="connsiteX30" fmla="*/ 22323 w 299677"/>
                <a:gd name="connsiteY30" fmla="*/ 237987 h 240756"/>
                <a:gd name="connsiteX31" fmla="*/ 53336 w 299677"/>
                <a:gd name="connsiteY31" fmla="*/ 215345 h 240756"/>
                <a:gd name="connsiteX32" fmla="*/ 57815 w 299677"/>
                <a:gd name="connsiteY32" fmla="*/ 203358 h 240756"/>
                <a:gd name="connsiteX33" fmla="*/ 221837 w 299677"/>
                <a:gd name="connsiteY33" fmla="*/ 82823 h 240756"/>
                <a:gd name="connsiteX34" fmla="*/ 221837 w 299677"/>
                <a:gd name="connsiteY34" fmla="*/ 82823 h 240756"/>
                <a:gd name="connsiteX35" fmla="*/ 280761 w 299677"/>
                <a:gd name="connsiteY35" fmla="*/ 116120 h 240756"/>
                <a:gd name="connsiteX36" fmla="*/ 284207 w 299677"/>
                <a:gd name="connsiteY36" fmla="*/ 116120 h 240756"/>
                <a:gd name="connsiteX37" fmla="*/ 291302 w 299677"/>
                <a:gd name="connsiteY37" fmla="*/ 110372 h 240756"/>
                <a:gd name="connsiteX38" fmla="*/ 287653 w 299677"/>
                <a:gd name="connsiteY38" fmla="*/ 104133 h 240756"/>
                <a:gd name="connsiteX39" fmla="*/ 253194 w 299677"/>
                <a:gd name="connsiteY39" fmla="*/ 84821 h 240756"/>
                <a:gd name="connsiteX40" fmla="*/ 291443 w 299677"/>
                <a:gd name="connsiteY40" fmla="*/ 89816 h 240756"/>
                <a:gd name="connsiteX41" fmla="*/ 291443 w 299677"/>
                <a:gd name="connsiteY41" fmla="*/ 89816 h 240756"/>
                <a:gd name="connsiteX42" fmla="*/ 297893 w 299677"/>
                <a:gd name="connsiteY42" fmla="*/ 82755 h 240756"/>
                <a:gd name="connsiteX43" fmla="*/ 295922 w 299677"/>
                <a:gd name="connsiteY43" fmla="*/ 78495 h 24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9677" h="240756">
                  <a:moveTo>
                    <a:pt x="295922" y="78495"/>
                  </a:moveTo>
                  <a:lnTo>
                    <a:pt x="255951" y="73167"/>
                  </a:lnTo>
                  <a:lnTo>
                    <a:pt x="294889" y="62845"/>
                  </a:lnTo>
                  <a:cubicBezTo>
                    <a:pt x="298369" y="61903"/>
                    <a:pt x="300402" y="58412"/>
                    <a:pt x="299427" y="55047"/>
                  </a:cubicBezTo>
                  <a:cubicBezTo>
                    <a:pt x="299410" y="54983"/>
                    <a:pt x="299389" y="54918"/>
                    <a:pt x="299368" y="54854"/>
                  </a:cubicBezTo>
                  <a:cubicBezTo>
                    <a:pt x="298221" y="51508"/>
                    <a:pt x="294678" y="49510"/>
                    <a:pt x="291098" y="50193"/>
                  </a:cubicBezTo>
                  <a:lnTo>
                    <a:pt x="253883" y="60182"/>
                  </a:lnTo>
                  <a:lnTo>
                    <a:pt x="284207" y="37873"/>
                  </a:lnTo>
                  <a:cubicBezTo>
                    <a:pt x="286615" y="35328"/>
                    <a:pt x="286615" y="31427"/>
                    <a:pt x="284207" y="28883"/>
                  </a:cubicBezTo>
                  <a:cubicBezTo>
                    <a:pt x="281526" y="26344"/>
                    <a:pt x="277239" y="26344"/>
                    <a:pt x="274558" y="28883"/>
                  </a:cubicBezTo>
                  <a:lnTo>
                    <a:pt x="247336" y="48861"/>
                  </a:lnTo>
                  <a:lnTo>
                    <a:pt x="264910" y="20225"/>
                  </a:lnTo>
                  <a:cubicBezTo>
                    <a:pt x="266340" y="17017"/>
                    <a:pt x="264810" y="13295"/>
                    <a:pt x="261488" y="11911"/>
                  </a:cubicBezTo>
                  <a:cubicBezTo>
                    <a:pt x="261481" y="11908"/>
                    <a:pt x="261471" y="11905"/>
                    <a:pt x="261464" y="11901"/>
                  </a:cubicBezTo>
                  <a:cubicBezTo>
                    <a:pt x="258222" y="10115"/>
                    <a:pt x="254097" y="11149"/>
                    <a:pt x="252160" y="14232"/>
                  </a:cubicBezTo>
                  <a:lnTo>
                    <a:pt x="231830" y="48528"/>
                  </a:lnTo>
                  <a:lnTo>
                    <a:pt x="237688" y="6574"/>
                  </a:lnTo>
                  <a:cubicBezTo>
                    <a:pt x="237643" y="2896"/>
                    <a:pt x="234521" y="-49"/>
                    <a:pt x="230713" y="-5"/>
                  </a:cubicBezTo>
                  <a:cubicBezTo>
                    <a:pt x="227767" y="29"/>
                    <a:pt x="225169" y="1870"/>
                    <a:pt x="224249" y="4576"/>
                  </a:cubicBezTo>
                  <a:lnTo>
                    <a:pt x="219080" y="41868"/>
                  </a:lnTo>
                  <a:lnTo>
                    <a:pt x="209432" y="5575"/>
                  </a:lnTo>
                  <a:cubicBezTo>
                    <a:pt x="208632" y="2167"/>
                    <a:pt x="205128" y="30"/>
                    <a:pt x="201600" y="802"/>
                  </a:cubicBezTo>
                  <a:cubicBezTo>
                    <a:pt x="201455" y="834"/>
                    <a:pt x="201307" y="871"/>
                    <a:pt x="201162" y="913"/>
                  </a:cubicBezTo>
                  <a:cubicBezTo>
                    <a:pt x="197637" y="1685"/>
                    <a:pt x="195425" y="5073"/>
                    <a:pt x="196224" y="8481"/>
                  </a:cubicBezTo>
                  <a:cubicBezTo>
                    <a:pt x="196255" y="8623"/>
                    <a:pt x="196293" y="8765"/>
                    <a:pt x="196338" y="8904"/>
                  </a:cubicBezTo>
                  <a:lnTo>
                    <a:pt x="213222" y="73500"/>
                  </a:lnTo>
                  <a:lnTo>
                    <a:pt x="49545" y="194035"/>
                  </a:lnTo>
                  <a:cubicBezTo>
                    <a:pt x="45514" y="191704"/>
                    <a:pt x="40482" y="191704"/>
                    <a:pt x="36451" y="194035"/>
                  </a:cubicBezTo>
                  <a:lnTo>
                    <a:pt x="5438" y="216677"/>
                  </a:lnTo>
                  <a:cubicBezTo>
                    <a:pt x="-650" y="221182"/>
                    <a:pt x="-1808" y="229606"/>
                    <a:pt x="2854" y="235490"/>
                  </a:cubicBezTo>
                  <a:cubicBezTo>
                    <a:pt x="7516" y="241373"/>
                    <a:pt x="16234" y="242492"/>
                    <a:pt x="22323" y="237987"/>
                  </a:cubicBezTo>
                  <a:lnTo>
                    <a:pt x="53336" y="215345"/>
                  </a:lnTo>
                  <a:cubicBezTo>
                    <a:pt x="56840" y="212345"/>
                    <a:pt x="58525" y="207830"/>
                    <a:pt x="57815" y="203358"/>
                  </a:cubicBezTo>
                  <a:lnTo>
                    <a:pt x="221837" y="82823"/>
                  </a:lnTo>
                  <a:lnTo>
                    <a:pt x="221837" y="82823"/>
                  </a:lnTo>
                  <a:lnTo>
                    <a:pt x="280761" y="116120"/>
                  </a:lnTo>
                  <a:lnTo>
                    <a:pt x="284207" y="116120"/>
                  </a:lnTo>
                  <a:cubicBezTo>
                    <a:pt x="287808" y="116426"/>
                    <a:pt x="290985" y="113852"/>
                    <a:pt x="291302" y="110372"/>
                  </a:cubicBezTo>
                  <a:cubicBezTo>
                    <a:pt x="291539" y="107763"/>
                    <a:pt x="290089" y="105283"/>
                    <a:pt x="287653" y="104133"/>
                  </a:cubicBezTo>
                  <a:lnTo>
                    <a:pt x="253194" y="84821"/>
                  </a:lnTo>
                  <a:lnTo>
                    <a:pt x="291443" y="89816"/>
                  </a:lnTo>
                  <a:lnTo>
                    <a:pt x="291443" y="89816"/>
                  </a:lnTo>
                  <a:cubicBezTo>
                    <a:pt x="295240" y="89587"/>
                    <a:pt x="298128" y="86426"/>
                    <a:pt x="297893" y="82755"/>
                  </a:cubicBezTo>
                  <a:cubicBezTo>
                    <a:pt x="297790" y="81152"/>
                    <a:pt x="297091" y="79639"/>
                    <a:pt x="295922" y="78495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344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7F597EB-39A3-504C-B796-6B816CCA5BE1}"/>
                </a:ext>
              </a:extLst>
            </p:cNvPr>
            <p:cNvGrpSpPr/>
            <p:nvPr/>
          </p:nvGrpSpPr>
          <p:grpSpPr>
            <a:xfrm rot="1143772">
              <a:off x="-83616" y="4119394"/>
              <a:ext cx="1611200" cy="2838627"/>
              <a:chOff x="-83616" y="4119394"/>
              <a:chExt cx="1611200" cy="2838627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3921850-214A-5C48-9251-8E3D537F2B90}"/>
                  </a:ext>
                </a:extLst>
              </p:cNvPr>
              <p:cNvSpPr/>
              <p:nvPr/>
            </p:nvSpPr>
            <p:spPr>
              <a:xfrm flipH="1">
                <a:off x="834084" y="5353027"/>
                <a:ext cx="256843" cy="1604994"/>
              </a:xfrm>
              <a:custGeom>
                <a:avLst/>
                <a:gdLst>
                  <a:gd name="connsiteX0" fmla="*/ 230228 w 256843"/>
                  <a:gd name="connsiteY0" fmla="*/ 1604989 h 1604994"/>
                  <a:gd name="connsiteX1" fmla="*/ 205418 w 256843"/>
                  <a:gd name="connsiteY1" fmla="*/ 1588673 h 1604994"/>
                  <a:gd name="connsiteX2" fmla="*/ 8661 w 256843"/>
                  <a:gd name="connsiteY2" fmla="*/ 23721 h 1604994"/>
                  <a:gd name="connsiteX3" fmla="*/ 37605 w 256843"/>
                  <a:gd name="connsiteY3" fmla="*/ 80 h 1604994"/>
                  <a:gd name="connsiteX4" fmla="*/ 61726 w 256843"/>
                  <a:gd name="connsiteY4" fmla="*/ 27717 h 1604994"/>
                  <a:gd name="connsiteX5" fmla="*/ 255038 w 256843"/>
                  <a:gd name="connsiteY5" fmla="*/ 1569694 h 1604994"/>
                  <a:gd name="connsiteX6" fmla="*/ 239880 w 256843"/>
                  <a:gd name="connsiteY6" fmla="*/ 1602864 h 1604994"/>
                  <a:gd name="connsiteX7" fmla="*/ 239532 w 256843"/>
                  <a:gd name="connsiteY7" fmla="*/ 1602991 h 1604994"/>
                  <a:gd name="connsiteX8" fmla="*/ 230228 w 256843"/>
                  <a:gd name="connsiteY8" fmla="*/ 1604989 h 1604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843" h="1604994">
                    <a:moveTo>
                      <a:pt x="230228" y="1604989"/>
                    </a:moveTo>
                    <a:cubicBezTo>
                      <a:pt x="219263" y="1605025"/>
                      <a:pt x="209405" y="1598543"/>
                      <a:pt x="205418" y="1588673"/>
                    </a:cubicBezTo>
                    <a:cubicBezTo>
                      <a:pt x="-61635" y="908752"/>
                      <a:pt x="7971" y="33044"/>
                      <a:pt x="8661" y="23721"/>
                    </a:cubicBezTo>
                    <a:cubicBezTo>
                      <a:pt x="9939" y="9490"/>
                      <a:pt x="22871" y="-1072"/>
                      <a:pt x="37605" y="80"/>
                    </a:cubicBezTo>
                    <a:cubicBezTo>
                      <a:pt x="52144" y="1316"/>
                      <a:pt x="62919" y="13662"/>
                      <a:pt x="61726" y="27717"/>
                    </a:cubicBezTo>
                    <a:cubicBezTo>
                      <a:pt x="61726" y="36374"/>
                      <a:pt x="-7190" y="900760"/>
                      <a:pt x="255038" y="1569694"/>
                    </a:cubicBezTo>
                    <a:cubicBezTo>
                      <a:pt x="260331" y="1582896"/>
                      <a:pt x="253546" y="1597747"/>
                      <a:pt x="239880" y="1602864"/>
                    </a:cubicBezTo>
                    <a:cubicBezTo>
                      <a:pt x="239766" y="1602908"/>
                      <a:pt x="239649" y="1602948"/>
                      <a:pt x="239532" y="1602991"/>
                    </a:cubicBezTo>
                    <a:cubicBezTo>
                      <a:pt x="236613" y="1604293"/>
                      <a:pt x="233443" y="1604975"/>
                      <a:pt x="230228" y="160498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0E77A46-5CB2-AF4A-89C7-F4E1515CA2E6}"/>
                  </a:ext>
                </a:extLst>
              </p:cNvPr>
              <p:cNvSpPr/>
              <p:nvPr/>
            </p:nvSpPr>
            <p:spPr>
              <a:xfrm flipH="1">
                <a:off x="-71406" y="4119394"/>
                <a:ext cx="298127" cy="412047"/>
              </a:xfrm>
              <a:custGeom>
                <a:avLst/>
                <a:gdLst>
                  <a:gd name="connsiteX0" fmla="*/ 291574 w 298127"/>
                  <a:gd name="connsiteY0" fmla="*/ 106614 h 412047"/>
                  <a:gd name="connsiteX1" fmla="*/ 239887 w 298127"/>
                  <a:gd name="connsiteY1" fmla="*/ 99622 h 412047"/>
                  <a:gd name="connsiteX2" fmla="*/ 288817 w 298127"/>
                  <a:gd name="connsiteY2" fmla="*/ 86636 h 412047"/>
                  <a:gd name="connsiteX3" fmla="*/ 295364 w 298127"/>
                  <a:gd name="connsiteY3" fmla="*/ 75981 h 412047"/>
                  <a:gd name="connsiteX4" fmla="*/ 283993 w 298127"/>
                  <a:gd name="connsiteY4" fmla="*/ 69655 h 412047"/>
                  <a:gd name="connsiteX5" fmla="*/ 232306 w 298127"/>
                  <a:gd name="connsiteY5" fmla="*/ 83306 h 412047"/>
                  <a:gd name="connsiteX6" fmla="*/ 274689 w 298127"/>
                  <a:gd name="connsiteY6" fmla="*/ 50010 h 412047"/>
                  <a:gd name="connsiteX7" fmla="*/ 274689 w 298127"/>
                  <a:gd name="connsiteY7" fmla="*/ 37690 h 412047"/>
                  <a:gd name="connsiteX8" fmla="*/ 262160 w 298127"/>
                  <a:gd name="connsiteY8" fmla="*/ 35862 h 412047"/>
                  <a:gd name="connsiteX9" fmla="*/ 261940 w 298127"/>
                  <a:gd name="connsiteY9" fmla="*/ 36025 h 412047"/>
                  <a:gd name="connsiteX10" fmla="*/ 221279 w 298127"/>
                  <a:gd name="connsiteY10" fmla="*/ 66991 h 412047"/>
                  <a:gd name="connsiteX11" fmla="*/ 246778 w 298127"/>
                  <a:gd name="connsiteY11" fmla="*/ 24371 h 412047"/>
                  <a:gd name="connsiteX12" fmla="*/ 243587 w 298127"/>
                  <a:gd name="connsiteY12" fmla="*/ 12523 h 412047"/>
                  <a:gd name="connsiteX13" fmla="*/ 243332 w 298127"/>
                  <a:gd name="connsiteY13" fmla="*/ 12384 h 412047"/>
                  <a:gd name="connsiteX14" fmla="*/ 230927 w 298127"/>
                  <a:gd name="connsiteY14" fmla="*/ 15714 h 412047"/>
                  <a:gd name="connsiteX15" fmla="*/ 208185 w 298127"/>
                  <a:gd name="connsiteY15" fmla="*/ 53672 h 412047"/>
                  <a:gd name="connsiteX16" fmla="*/ 214732 w 298127"/>
                  <a:gd name="connsiteY16" fmla="*/ 9720 h 412047"/>
                  <a:gd name="connsiteX17" fmla="*/ 206924 w 298127"/>
                  <a:gd name="connsiteY17" fmla="*/ 78 h 412047"/>
                  <a:gd name="connsiteX18" fmla="*/ 206806 w 298127"/>
                  <a:gd name="connsiteY18" fmla="*/ 64 h 412047"/>
                  <a:gd name="connsiteX19" fmla="*/ 196814 w 298127"/>
                  <a:gd name="connsiteY19" fmla="*/ 7390 h 412047"/>
                  <a:gd name="connsiteX20" fmla="*/ 191300 w 298127"/>
                  <a:gd name="connsiteY20" fmla="*/ 62329 h 412047"/>
                  <a:gd name="connsiteX21" fmla="*/ 176138 w 298127"/>
                  <a:gd name="connsiteY21" fmla="*/ 9054 h 412047"/>
                  <a:gd name="connsiteX22" fmla="*/ 164767 w 298127"/>
                  <a:gd name="connsiteY22" fmla="*/ 2728 h 412047"/>
                  <a:gd name="connsiteX23" fmla="*/ 158565 w 298127"/>
                  <a:gd name="connsiteY23" fmla="*/ 13716 h 412047"/>
                  <a:gd name="connsiteX24" fmla="*/ 172003 w 298127"/>
                  <a:gd name="connsiteY24" fmla="*/ 62329 h 412047"/>
                  <a:gd name="connsiteX25" fmla="*/ 140991 w 298127"/>
                  <a:gd name="connsiteY25" fmla="*/ 22706 h 412047"/>
                  <a:gd name="connsiteX26" fmla="*/ 128241 w 298127"/>
                  <a:gd name="connsiteY26" fmla="*/ 20708 h 412047"/>
                  <a:gd name="connsiteX27" fmla="*/ 126350 w 298127"/>
                  <a:gd name="connsiteY27" fmla="*/ 32815 h 412047"/>
                  <a:gd name="connsiteX28" fmla="*/ 126518 w 298127"/>
                  <a:gd name="connsiteY28" fmla="*/ 33028 h 412047"/>
                  <a:gd name="connsiteX29" fmla="*/ 181996 w 298127"/>
                  <a:gd name="connsiteY29" fmla="*/ 104284 h 412047"/>
                  <a:gd name="connsiteX30" fmla="*/ 44163 w 298127"/>
                  <a:gd name="connsiteY30" fmla="*/ 333033 h 412047"/>
                  <a:gd name="connsiteX31" fmla="*/ 27967 w 298127"/>
                  <a:gd name="connsiteY31" fmla="*/ 341690 h 412047"/>
                  <a:gd name="connsiteX32" fmla="*/ 2468 w 298127"/>
                  <a:gd name="connsiteY32" fmla="*/ 384976 h 412047"/>
                  <a:gd name="connsiteX33" fmla="*/ 9015 w 298127"/>
                  <a:gd name="connsiteY33" fmla="*/ 409616 h 412047"/>
                  <a:gd name="connsiteX34" fmla="*/ 34446 w 298127"/>
                  <a:gd name="connsiteY34" fmla="*/ 403073 h 412047"/>
                  <a:gd name="connsiteX35" fmla="*/ 34515 w 298127"/>
                  <a:gd name="connsiteY35" fmla="*/ 402956 h 412047"/>
                  <a:gd name="connsiteX36" fmla="*/ 60358 w 298127"/>
                  <a:gd name="connsiteY36" fmla="*/ 359670 h 412047"/>
                  <a:gd name="connsiteX37" fmla="*/ 60358 w 298127"/>
                  <a:gd name="connsiteY37" fmla="*/ 342023 h 412047"/>
                  <a:gd name="connsiteX38" fmla="*/ 198192 w 298127"/>
                  <a:gd name="connsiteY38" fmla="*/ 112275 h 412047"/>
                  <a:gd name="connsiteX39" fmla="*/ 289162 w 298127"/>
                  <a:gd name="connsiteY39" fmla="*/ 124595 h 412047"/>
                  <a:gd name="connsiteX40" fmla="*/ 289162 w 298127"/>
                  <a:gd name="connsiteY40" fmla="*/ 124595 h 412047"/>
                  <a:gd name="connsiteX41" fmla="*/ 298121 w 298127"/>
                  <a:gd name="connsiteY41" fmla="*/ 115937 h 412047"/>
                  <a:gd name="connsiteX42" fmla="*/ 289162 w 298127"/>
                  <a:gd name="connsiteY42" fmla="*/ 107280 h 41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98127" h="412047">
                    <a:moveTo>
                      <a:pt x="291574" y="106614"/>
                    </a:moveTo>
                    <a:lnTo>
                      <a:pt x="239887" y="99622"/>
                    </a:lnTo>
                    <a:lnTo>
                      <a:pt x="288817" y="86636"/>
                    </a:lnTo>
                    <a:cubicBezTo>
                      <a:pt x="293590" y="85338"/>
                      <a:pt x="296467" y="80653"/>
                      <a:pt x="295364" y="75981"/>
                    </a:cubicBezTo>
                    <a:cubicBezTo>
                      <a:pt x="293869" y="71323"/>
                      <a:pt x="288914" y="68566"/>
                      <a:pt x="283993" y="69655"/>
                    </a:cubicBezTo>
                    <a:lnTo>
                      <a:pt x="232306" y="83306"/>
                    </a:lnTo>
                    <a:lnTo>
                      <a:pt x="274689" y="50010"/>
                    </a:lnTo>
                    <a:cubicBezTo>
                      <a:pt x="278060" y="46547"/>
                      <a:pt x="278060" y="41153"/>
                      <a:pt x="274689" y="37690"/>
                    </a:cubicBezTo>
                    <a:cubicBezTo>
                      <a:pt x="271754" y="33841"/>
                      <a:pt x="266144" y="33025"/>
                      <a:pt x="262160" y="35862"/>
                    </a:cubicBezTo>
                    <a:cubicBezTo>
                      <a:pt x="262088" y="35915"/>
                      <a:pt x="262012" y="35968"/>
                      <a:pt x="261940" y="36025"/>
                    </a:cubicBezTo>
                    <a:lnTo>
                      <a:pt x="221279" y="66991"/>
                    </a:lnTo>
                    <a:lnTo>
                      <a:pt x="246778" y="24371"/>
                    </a:lnTo>
                    <a:cubicBezTo>
                      <a:pt x="249283" y="20248"/>
                      <a:pt x="247853" y="14943"/>
                      <a:pt x="243587" y="12523"/>
                    </a:cubicBezTo>
                    <a:cubicBezTo>
                      <a:pt x="243501" y="12475"/>
                      <a:pt x="243418" y="12429"/>
                      <a:pt x="243332" y="12384"/>
                    </a:cubicBezTo>
                    <a:cubicBezTo>
                      <a:pt x="238942" y="10104"/>
                      <a:pt x="233470" y="11572"/>
                      <a:pt x="230927" y="15714"/>
                    </a:cubicBezTo>
                    <a:lnTo>
                      <a:pt x="208185" y="53672"/>
                    </a:lnTo>
                    <a:lnTo>
                      <a:pt x="214732" y="9720"/>
                    </a:lnTo>
                    <a:cubicBezTo>
                      <a:pt x="215331" y="4974"/>
                      <a:pt x="211837" y="657"/>
                      <a:pt x="206924" y="78"/>
                    </a:cubicBezTo>
                    <a:cubicBezTo>
                      <a:pt x="206886" y="73"/>
                      <a:pt x="206844" y="69"/>
                      <a:pt x="206806" y="64"/>
                    </a:cubicBezTo>
                    <a:cubicBezTo>
                      <a:pt x="201968" y="-530"/>
                      <a:pt x="197527" y="2726"/>
                      <a:pt x="196814" y="7390"/>
                    </a:cubicBezTo>
                    <a:lnTo>
                      <a:pt x="191300" y="62329"/>
                    </a:lnTo>
                    <a:lnTo>
                      <a:pt x="176138" y="9054"/>
                    </a:lnTo>
                    <a:cubicBezTo>
                      <a:pt x="174643" y="4396"/>
                      <a:pt x="169688" y="1638"/>
                      <a:pt x="164767" y="2728"/>
                    </a:cubicBezTo>
                    <a:cubicBezTo>
                      <a:pt x="159967" y="4170"/>
                      <a:pt x="157221" y="9036"/>
                      <a:pt x="158565" y="13716"/>
                    </a:cubicBezTo>
                    <a:lnTo>
                      <a:pt x="172003" y="62329"/>
                    </a:lnTo>
                    <a:lnTo>
                      <a:pt x="140991" y="22706"/>
                    </a:lnTo>
                    <a:cubicBezTo>
                      <a:pt x="137990" y="18834"/>
                      <a:pt x="132356" y="17951"/>
                      <a:pt x="128241" y="20708"/>
                    </a:cubicBezTo>
                    <a:cubicBezTo>
                      <a:pt x="124258" y="23547"/>
                      <a:pt x="123414" y="28967"/>
                      <a:pt x="126350" y="32815"/>
                    </a:cubicBezTo>
                    <a:cubicBezTo>
                      <a:pt x="126405" y="32885"/>
                      <a:pt x="126460" y="32958"/>
                      <a:pt x="126518" y="33028"/>
                    </a:cubicBezTo>
                    <a:lnTo>
                      <a:pt x="181996" y="104284"/>
                    </a:lnTo>
                    <a:lnTo>
                      <a:pt x="44163" y="333033"/>
                    </a:lnTo>
                    <a:cubicBezTo>
                      <a:pt x="37575" y="333003"/>
                      <a:pt x="31441" y="336279"/>
                      <a:pt x="27967" y="341690"/>
                    </a:cubicBezTo>
                    <a:lnTo>
                      <a:pt x="2468" y="384976"/>
                    </a:lnTo>
                    <a:cubicBezTo>
                      <a:pt x="-2573" y="393553"/>
                      <a:pt x="322" y="404445"/>
                      <a:pt x="9015" y="409616"/>
                    </a:cubicBezTo>
                    <a:cubicBezTo>
                      <a:pt x="17906" y="414594"/>
                      <a:pt x="29291" y="411667"/>
                      <a:pt x="34446" y="403073"/>
                    </a:cubicBezTo>
                    <a:cubicBezTo>
                      <a:pt x="34466" y="403036"/>
                      <a:pt x="34490" y="402996"/>
                      <a:pt x="34515" y="402956"/>
                    </a:cubicBezTo>
                    <a:lnTo>
                      <a:pt x="60358" y="359670"/>
                    </a:lnTo>
                    <a:cubicBezTo>
                      <a:pt x="63622" y="354210"/>
                      <a:pt x="63622" y="347484"/>
                      <a:pt x="60358" y="342023"/>
                    </a:cubicBezTo>
                    <a:lnTo>
                      <a:pt x="198192" y="112275"/>
                    </a:lnTo>
                    <a:lnTo>
                      <a:pt x="289162" y="124595"/>
                    </a:lnTo>
                    <a:lnTo>
                      <a:pt x="289162" y="124595"/>
                    </a:lnTo>
                    <a:cubicBezTo>
                      <a:pt x="294110" y="124595"/>
                      <a:pt x="298121" y="120719"/>
                      <a:pt x="298121" y="115937"/>
                    </a:cubicBezTo>
                    <a:cubicBezTo>
                      <a:pt x="298121" y="111156"/>
                      <a:pt x="294110" y="107280"/>
                      <a:pt x="289162" y="1072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C13CFF9-97D0-F94C-A837-07FB1BB9D900}"/>
                  </a:ext>
                </a:extLst>
              </p:cNvPr>
              <p:cNvSpPr/>
              <p:nvPr/>
            </p:nvSpPr>
            <p:spPr>
              <a:xfrm flipH="1">
                <a:off x="-83616" y="4324034"/>
                <a:ext cx="299748" cy="243272"/>
              </a:xfrm>
              <a:custGeom>
                <a:avLst/>
                <a:gdLst>
                  <a:gd name="connsiteX0" fmla="*/ 295801 w 299748"/>
                  <a:gd name="connsiteY0" fmla="*/ 79780 h 243272"/>
                  <a:gd name="connsiteX1" fmla="*/ 255830 w 299748"/>
                  <a:gd name="connsiteY1" fmla="*/ 74452 h 243272"/>
                  <a:gd name="connsiteX2" fmla="*/ 294768 w 299748"/>
                  <a:gd name="connsiteY2" fmla="*/ 64463 h 243272"/>
                  <a:gd name="connsiteX3" fmla="*/ 299592 w 299748"/>
                  <a:gd name="connsiteY3" fmla="*/ 56139 h 243272"/>
                  <a:gd name="connsiteX4" fmla="*/ 290977 w 299748"/>
                  <a:gd name="connsiteY4" fmla="*/ 51810 h 243272"/>
                  <a:gd name="connsiteX5" fmla="*/ 253762 w 299748"/>
                  <a:gd name="connsiteY5" fmla="*/ 61466 h 243272"/>
                  <a:gd name="connsiteX6" fmla="*/ 284086 w 299748"/>
                  <a:gd name="connsiteY6" fmla="*/ 39158 h 243272"/>
                  <a:gd name="connsiteX7" fmla="*/ 284130 w 299748"/>
                  <a:gd name="connsiteY7" fmla="*/ 30211 h 243272"/>
                  <a:gd name="connsiteX8" fmla="*/ 284086 w 299748"/>
                  <a:gd name="connsiteY8" fmla="*/ 30167 h 243272"/>
                  <a:gd name="connsiteX9" fmla="*/ 274437 w 299748"/>
                  <a:gd name="connsiteY9" fmla="*/ 30167 h 243272"/>
                  <a:gd name="connsiteX10" fmla="*/ 247215 w 299748"/>
                  <a:gd name="connsiteY10" fmla="*/ 50146 h 243272"/>
                  <a:gd name="connsiteX11" fmla="*/ 264789 w 299748"/>
                  <a:gd name="connsiteY11" fmla="*/ 21510 h 243272"/>
                  <a:gd name="connsiteX12" fmla="*/ 262814 w 299748"/>
                  <a:gd name="connsiteY12" fmla="*/ 12770 h 243272"/>
                  <a:gd name="connsiteX13" fmla="*/ 262377 w 299748"/>
                  <a:gd name="connsiteY13" fmla="*/ 12520 h 243272"/>
                  <a:gd name="connsiteX14" fmla="*/ 253431 w 299748"/>
                  <a:gd name="connsiteY14" fmla="*/ 14828 h 243272"/>
                  <a:gd name="connsiteX15" fmla="*/ 253418 w 299748"/>
                  <a:gd name="connsiteY15" fmla="*/ 14851 h 243272"/>
                  <a:gd name="connsiteX16" fmla="*/ 231364 w 299748"/>
                  <a:gd name="connsiteY16" fmla="*/ 50479 h 243272"/>
                  <a:gd name="connsiteX17" fmla="*/ 237222 w 299748"/>
                  <a:gd name="connsiteY17" fmla="*/ 8524 h 243272"/>
                  <a:gd name="connsiteX18" fmla="*/ 231823 w 299748"/>
                  <a:gd name="connsiteY18" fmla="*/ 1256 h 243272"/>
                  <a:gd name="connsiteX19" fmla="*/ 231364 w 299748"/>
                  <a:gd name="connsiteY19" fmla="*/ 1199 h 243272"/>
                  <a:gd name="connsiteX20" fmla="*/ 223842 w 299748"/>
                  <a:gd name="connsiteY20" fmla="*/ 6417 h 243272"/>
                  <a:gd name="connsiteX21" fmla="*/ 223783 w 299748"/>
                  <a:gd name="connsiteY21" fmla="*/ 6860 h 243272"/>
                  <a:gd name="connsiteX22" fmla="*/ 218615 w 299748"/>
                  <a:gd name="connsiteY22" fmla="*/ 43819 h 243272"/>
                  <a:gd name="connsiteX23" fmla="*/ 209311 w 299748"/>
                  <a:gd name="connsiteY23" fmla="*/ 6194 h 243272"/>
                  <a:gd name="connsiteX24" fmla="*/ 201961 w 299748"/>
                  <a:gd name="connsiteY24" fmla="*/ 10 h 243272"/>
                  <a:gd name="connsiteX25" fmla="*/ 195562 w 299748"/>
                  <a:gd name="connsiteY25" fmla="*/ 7113 h 243272"/>
                  <a:gd name="connsiteX26" fmla="*/ 196217 w 299748"/>
                  <a:gd name="connsiteY26" fmla="*/ 9523 h 243272"/>
                  <a:gd name="connsiteX27" fmla="*/ 213101 w 299748"/>
                  <a:gd name="connsiteY27" fmla="*/ 76117 h 243272"/>
                  <a:gd name="connsiteX28" fmla="*/ 49424 w 299748"/>
                  <a:gd name="connsiteY28" fmla="*/ 196319 h 243272"/>
                  <a:gd name="connsiteX29" fmla="*/ 36330 w 299748"/>
                  <a:gd name="connsiteY29" fmla="*/ 196319 h 243272"/>
                  <a:gd name="connsiteX30" fmla="*/ 5317 w 299748"/>
                  <a:gd name="connsiteY30" fmla="*/ 218961 h 243272"/>
                  <a:gd name="connsiteX31" fmla="*/ 2905 w 299748"/>
                  <a:gd name="connsiteY31" fmla="*/ 237940 h 243272"/>
                  <a:gd name="connsiteX32" fmla="*/ 22202 w 299748"/>
                  <a:gd name="connsiteY32" fmla="*/ 240604 h 243272"/>
                  <a:gd name="connsiteX33" fmla="*/ 53215 w 299748"/>
                  <a:gd name="connsiteY33" fmla="*/ 217962 h 243272"/>
                  <a:gd name="connsiteX34" fmla="*/ 57694 w 299748"/>
                  <a:gd name="connsiteY34" fmla="*/ 205975 h 243272"/>
                  <a:gd name="connsiteX35" fmla="*/ 221716 w 299748"/>
                  <a:gd name="connsiteY35" fmla="*/ 85107 h 243272"/>
                  <a:gd name="connsiteX36" fmla="*/ 221716 w 299748"/>
                  <a:gd name="connsiteY36" fmla="*/ 85107 h 243272"/>
                  <a:gd name="connsiteX37" fmla="*/ 280984 w 299748"/>
                  <a:gd name="connsiteY37" fmla="*/ 118404 h 243272"/>
                  <a:gd name="connsiteX38" fmla="*/ 284430 w 299748"/>
                  <a:gd name="connsiteY38" fmla="*/ 118404 h 243272"/>
                  <a:gd name="connsiteX39" fmla="*/ 289944 w 299748"/>
                  <a:gd name="connsiteY39" fmla="*/ 115074 h 243272"/>
                  <a:gd name="connsiteX40" fmla="*/ 287876 w 299748"/>
                  <a:gd name="connsiteY40" fmla="*/ 106084 h 243272"/>
                  <a:gd name="connsiteX41" fmla="*/ 253418 w 299748"/>
                  <a:gd name="connsiteY41" fmla="*/ 86772 h 243272"/>
                  <a:gd name="connsiteX42" fmla="*/ 292011 w 299748"/>
                  <a:gd name="connsiteY42" fmla="*/ 91767 h 243272"/>
                  <a:gd name="connsiteX43" fmla="*/ 292011 w 299748"/>
                  <a:gd name="connsiteY43" fmla="*/ 91767 h 243272"/>
                  <a:gd name="connsiteX44" fmla="*/ 298903 w 299748"/>
                  <a:gd name="connsiteY44" fmla="*/ 86106 h 243272"/>
                  <a:gd name="connsiteX45" fmla="*/ 295801 w 299748"/>
                  <a:gd name="connsiteY45" fmla="*/ 79780 h 243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99748" h="243272">
                    <a:moveTo>
                      <a:pt x="295801" y="79780"/>
                    </a:moveTo>
                    <a:lnTo>
                      <a:pt x="255830" y="74452"/>
                    </a:lnTo>
                    <a:lnTo>
                      <a:pt x="294768" y="64463"/>
                    </a:lnTo>
                    <a:cubicBezTo>
                      <a:pt x="298282" y="63218"/>
                      <a:pt x="300329" y="59685"/>
                      <a:pt x="299592" y="56139"/>
                    </a:cubicBezTo>
                    <a:cubicBezTo>
                      <a:pt x="298437" y="52656"/>
                      <a:pt x="294592" y="50722"/>
                      <a:pt x="290977" y="51810"/>
                    </a:cubicBezTo>
                    <a:lnTo>
                      <a:pt x="253762" y="61466"/>
                    </a:lnTo>
                    <a:lnTo>
                      <a:pt x="284086" y="39158"/>
                    </a:lnTo>
                    <a:cubicBezTo>
                      <a:pt x="286656" y="36700"/>
                      <a:pt x="286673" y="32695"/>
                      <a:pt x="284130" y="30211"/>
                    </a:cubicBezTo>
                    <a:cubicBezTo>
                      <a:pt x="284117" y="30197"/>
                      <a:pt x="284099" y="30181"/>
                      <a:pt x="284086" y="30167"/>
                    </a:cubicBezTo>
                    <a:cubicBezTo>
                      <a:pt x="281405" y="27630"/>
                      <a:pt x="277118" y="27630"/>
                      <a:pt x="274437" y="30167"/>
                    </a:cubicBezTo>
                    <a:lnTo>
                      <a:pt x="247215" y="50146"/>
                    </a:lnTo>
                    <a:lnTo>
                      <a:pt x="264789" y="21510"/>
                    </a:lnTo>
                    <a:cubicBezTo>
                      <a:pt x="266743" y="18570"/>
                      <a:pt x="265857" y="14658"/>
                      <a:pt x="262814" y="12770"/>
                    </a:cubicBezTo>
                    <a:cubicBezTo>
                      <a:pt x="262673" y="12680"/>
                      <a:pt x="262525" y="12597"/>
                      <a:pt x="262377" y="12520"/>
                    </a:cubicBezTo>
                    <a:cubicBezTo>
                      <a:pt x="259248" y="10772"/>
                      <a:pt x="255241" y="11804"/>
                      <a:pt x="253431" y="14828"/>
                    </a:cubicBezTo>
                    <a:cubicBezTo>
                      <a:pt x="253428" y="14834"/>
                      <a:pt x="253421" y="14844"/>
                      <a:pt x="253418" y="14851"/>
                    </a:cubicBezTo>
                    <a:lnTo>
                      <a:pt x="231364" y="50479"/>
                    </a:lnTo>
                    <a:lnTo>
                      <a:pt x="237222" y="8524"/>
                    </a:lnTo>
                    <a:cubicBezTo>
                      <a:pt x="237808" y="5078"/>
                      <a:pt x="235393" y="1822"/>
                      <a:pt x="231823" y="1256"/>
                    </a:cubicBezTo>
                    <a:cubicBezTo>
                      <a:pt x="231671" y="1232"/>
                      <a:pt x="231519" y="1212"/>
                      <a:pt x="231364" y="1199"/>
                    </a:cubicBezTo>
                    <a:cubicBezTo>
                      <a:pt x="227798" y="633"/>
                      <a:pt x="224428" y="2967"/>
                      <a:pt x="223842" y="6417"/>
                    </a:cubicBezTo>
                    <a:cubicBezTo>
                      <a:pt x="223818" y="6563"/>
                      <a:pt x="223797" y="6710"/>
                      <a:pt x="223783" y="6860"/>
                    </a:cubicBezTo>
                    <a:lnTo>
                      <a:pt x="218615" y="43819"/>
                    </a:lnTo>
                    <a:lnTo>
                      <a:pt x="209311" y="6194"/>
                    </a:lnTo>
                    <a:cubicBezTo>
                      <a:pt x="209049" y="2524"/>
                      <a:pt x="205758" y="-243"/>
                      <a:pt x="201961" y="10"/>
                    </a:cubicBezTo>
                    <a:cubicBezTo>
                      <a:pt x="198164" y="264"/>
                      <a:pt x="195297" y="3443"/>
                      <a:pt x="195562" y="7113"/>
                    </a:cubicBezTo>
                    <a:cubicBezTo>
                      <a:pt x="195621" y="7948"/>
                      <a:pt x="195845" y="8768"/>
                      <a:pt x="196217" y="9523"/>
                    </a:cubicBezTo>
                    <a:lnTo>
                      <a:pt x="213101" y="76117"/>
                    </a:lnTo>
                    <a:lnTo>
                      <a:pt x="49424" y="196319"/>
                    </a:lnTo>
                    <a:cubicBezTo>
                      <a:pt x="45392" y="193988"/>
                      <a:pt x="40362" y="193988"/>
                      <a:pt x="36330" y="196319"/>
                    </a:cubicBezTo>
                    <a:lnTo>
                      <a:pt x="5317" y="218961"/>
                    </a:lnTo>
                    <a:cubicBezTo>
                      <a:pt x="-703" y="223596"/>
                      <a:pt x="-1774" y="232036"/>
                      <a:pt x="2905" y="237940"/>
                    </a:cubicBezTo>
                    <a:cubicBezTo>
                      <a:pt x="7474" y="243823"/>
                      <a:pt x="16113" y="245015"/>
                      <a:pt x="22202" y="240604"/>
                    </a:cubicBezTo>
                    <a:lnTo>
                      <a:pt x="53215" y="217962"/>
                    </a:lnTo>
                    <a:cubicBezTo>
                      <a:pt x="56664" y="214925"/>
                      <a:pt x="58342" y="210440"/>
                      <a:pt x="57694" y="205975"/>
                    </a:cubicBezTo>
                    <a:lnTo>
                      <a:pt x="221716" y="85107"/>
                    </a:lnTo>
                    <a:lnTo>
                      <a:pt x="221716" y="85107"/>
                    </a:lnTo>
                    <a:lnTo>
                      <a:pt x="280984" y="118404"/>
                    </a:lnTo>
                    <a:cubicBezTo>
                      <a:pt x="282108" y="118737"/>
                      <a:pt x="283307" y="118737"/>
                      <a:pt x="284430" y="118404"/>
                    </a:cubicBezTo>
                    <a:cubicBezTo>
                      <a:pt x="286749" y="118318"/>
                      <a:pt x="288848" y="117049"/>
                      <a:pt x="289944" y="115074"/>
                    </a:cubicBezTo>
                    <a:cubicBezTo>
                      <a:pt x="291856" y="112024"/>
                      <a:pt x="290943" y="108062"/>
                      <a:pt x="287876" y="106084"/>
                    </a:cubicBezTo>
                    <a:lnTo>
                      <a:pt x="253418" y="86772"/>
                    </a:lnTo>
                    <a:lnTo>
                      <a:pt x="292011" y="91767"/>
                    </a:lnTo>
                    <a:lnTo>
                      <a:pt x="292011" y="91767"/>
                    </a:lnTo>
                    <a:cubicBezTo>
                      <a:pt x="295446" y="91803"/>
                      <a:pt x="298386" y="89389"/>
                      <a:pt x="298903" y="86106"/>
                    </a:cubicBezTo>
                    <a:cubicBezTo>
                      <a:pt x="299113" y="83612"/>
                      <a:pt x="297931" y="81202"/>
                      <a:pt x="295801" y="797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E9AEFFDC-78EE-DC4D-B6AF-9140FD64F16A}"/>
                  </a:ext>
                </a:extLst>
              </p:cNvPr>
              <p:cNvSpPr/>
              <p:nvPr/>
            </p:nvSpPr>
            <p:spPr>
              <a:xfrm flipH="1">
                <a:off x="995556" y="4361953"/>
                <a:ext cx="216688" cy="444447"/>
              </a:xfrm>
              <a:custGeom>
                <a:avLst/>
                <a:gdLst>
                  <a:gd name="connsiteX0" fmla="*/ 7650 w 216688"/>
                  <a:gd name="connsiteY0" fmla="*/ 98465 h 444447"/>
                  <a:gd name="connsiteX1" fmla="*/ 98965 w 216688"/>
                  <a:gd name="connsiteY1" fmla="*/ 110785 h 444447"/>
                  <a:gd name="connsiteX2" fmla="*/ 171672 w 216688"/>
                  <a:gd name="connsiteY2" fmla="*/ 365839 h 444447"/>
                  <a:gd name="connsiteX3" fmla="*/ 166848 w 216688"/>
                  <a:gd name="connsiteY3" fmla="*/ 382821 h 444447"/>
                  <a:gd name="connsiteX4" fmla="*/ 180287 w 216688"/>
                  <a:gd name="connsiteY4" fmla="*/ 431101 h 444447"/>
                  <a:gd name="connsiteX5" fmla="*/ 202457 w 216688"/>
                  <a:gd name="connsiteY5" fmla="*/ 443904 h 444447"/>
                  <a:gd name="connsiteX6" fmla="*/ 203029 w 216688"/>
                  <a:gd name="connsiteY6" fmla="*/ 443754 h 444447"/>
                  <a:gd name="connsiteX7" fmla="*/ 216124 w 216688"/>
                  <a:gd name="connsiteY7" fmla="*/ 421778 h 444447"/>
                  <a:gd name="connsiteX8" fmla="*/ 202685 w 216688"/>
                  <a:gd name="connsiteY8" fmla="*/ 373497 h 444447"/>
                  <a:gd name="connsiteX9" fmla="*/ 189246 w 216688"/>
                  <a:gd name="connsiteY9" fmla="*/ 361178 h 444447"/>
                  <a:gd name="connsiteX10" fmla="*/ 117917 w 216688"/>
                  <a:gd name="connsiteY10" fmla="*/ 105458 h 444447"/>
                  <a:gd name="connsiteX11" fmla="*/ 189591 w 216688"/>
                  <a:gd name="connsiteY11" fmla="*/ 52849 h 444447"/>
                  <a:gd name="connsiteX12" fmla="*/ 191314 w 216688"/>
                  <a:gd name="connsiteY12" fmla="*/ 40529 h 444447"/>
                  <a:gd name="connsiteX13" fmla="*/ 178564 w 216688"/>
                  <a:gd name="connsiteY13" fmla="*/ 38864 h 444447"/>
                  <a:gd name="connsiteX14" fmla="*/ 137214 w 216688"/>
                  <a:gd name="connsiteY14" fmla="*/ 68498 h 444447"/>
                  <a:gd name="connsiteX15" fmla="*/ 163058 w 216688"/>
                  <a:gd name="connsiteY15" fmla="*/ 24879 h 444447"/>
                  <a:gd name="connsiteX16" fmla="*/ 159956 w 216688"/>
                  <a:gd name="connsiteY16" fmla="*/ 13225 h 444447"/>
                  <a:gd name="connsiteX17" fmla="*/ 148003 w 216688"/>
                  <a:gd name="connsiteY17" fmla="*/ 15496 h 444447"/>
                  <a:gd name="connsiteX18" fmla="*/ 147551 w 216688"/>
                  <a:gd name="connsiteY18" fmla="*/ 16222 h 444447"/>
                  <a:gd name="connsiteX19" fmla="*/ 120674 w 216688"/>
                  <a:gd name="connsiteY19" fmla="*/ 61173 h 444447"/>
                  <a:gd name="connsiteX20" fmla="*/ 127221 w 216688"/>
                  <a:gd name="connsiteY20" fmla="*/ 9896 h 444447"/>
                  <a:gd name="connsiteX21" fmla="*/ 119468 w 216688"/>
                  <a:gd name="connsiteY21" fmla="*/ 73 h 444447"/>
                  <a:gd name="connsiteX22" fmla="*/ 109303 w 216688"/>
                  <a:gd name="connsiteY22" fmla="*/ 7565 h 444447"/>
                  <a:gd name="connsiteX23" fmla="*/ 102756 w 216688"/>
                  <a:gd name="connsiteY23" fmla="*/ 57177 h 444447"/>
                  <a:gd name="connsiteX24" fmla="*/ 89317 w 216688"/>
                  <a:gd name="connsiteY24" fmla="*/ 9896 h 444447"/>
                  <a:gd name="connsiteX25" fmla="*/ 78504 w 216688"/>
                  <a:gd name="connsiteY25" fmla="*/ 3516 h 444447"/>
                  <a:gd name="connsiteX26" fmla="*/ 78290 w 216688"/>
                  <a:gd name="connsiteY26" fmla="*/ 3569 h 444447"/>
                  <a:gd name="connsiteX27" fmla="*/ 72088 w 216688"/>
                  <a:gd name="connsiteY27" fmla="*/ 14224 h 444447"/>
                  <a:gd name="connsiteX28" fmla="*/ 83803 w 216688"/>
                  <a:gd name="connsiteY28" fmla="*/ 56844 h 444447"/>
                  <a:gd name="connsiteX29" fmla="*/ 56237 w 216688"/>
                  <a:gd name="connsiteY29" fmla="*/ 21550 h 444447"/>
                  <a:gd name="connsiteX30" fmla="*/ 43487 w 216688"/>
                  <a:gd name="connsiteY30" fmla="*/ 19552 h 444447"/>
                  <a:gd name="connsiteX31" fmla="*/ 41595 w 216688"/>
                  <a:gd name="connsiteY31" fmla="*/ 31659 h 444447"/>
                  <a:gd name="connsiteX32" fmla="*/ 41764 w 216688"/>
                  <a:gd name="connsiteY32" fmla="*/ 31872 h 444447"/>
                  <a:gd name="connsiteX33" fmla="*/ 76223 w 216688"/>
                  <a:gd name="connsiteY33" fmla="*/ 76157 h 444447"/>
                  <a:gd name="connsiteX34" fmla="*/ 25569 w 216688"/>
                  <a:gd name="connsiteY34" fmla="*/ 47854 h 444447"/>
                  <a:gd name="connsiteX35" fmla="*/ 13164 w 216688"/>
                  <a:gd name="connsiteY35" fmla="*/ 51184 h 444447"/>
                  <a:gd name="connsiteX36" fmla="*/ 16610 w 216688"/>
                  <a:gd name="connsiteY36" fmla="*/ 63171 h 444447"/>
                  <a:gd name="connsiteX37" fmla="*/ 61061 w 216688"/>
                  <a:gd name="connsiteY37" fmla="*/ 87810 h 444447"/>
                  <a:gd name="connsiteX38" fmla="*/ 10063 w 216688"/>
                  <a:gd name="connsiteY38" fmla="*/ 81151 h 444447"/>
                  <a:gd name="connsiteX39" fmla="*/ 70 w 216688"/>
                  <a:gd name="connsiteY39" fmla="*/ 88476 h 444447"/>
                  <a:gd name="connsiteX40" fmla="*/ 7650 w 216688"/>
                  <a:gd name="connsiteY40" fmla="*/ 98465 h 44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16688" h="444447">
                    <a:moveTo>
                      <a:pt x="7650" y="98465"/>
                    </a:moveTo>
                    <a:lnTo>
                      <a:pt x="98965" y="110785"/>
                    </a:lnTo>
                    <a:lnTo>
                      <a:pt x="171672" y="365839"/>
                    </a:lnTo>
                    <a:cubicBezTo>
                      <a:pt x="167048" y="370264"/>
                      <a:pt x="165211" y="376734"/>
                      <a:pt x="166848" y="382821"/>
                    </a:cubicBezTo>
                    <a:lnTo>
                      <a:pt x="180287" y="431101"/>
                    </a:lnTo>
                    <a:cubicBezTo>
                      <a:pt x="182751" y="440551"/>
                      <a:pt x="192678" y="446284"/>
                      <a:pt x="202457" y="443904"/>
                    </a:cubicBezTo>
                    <a:cubicBezTo>
                      <a:pt x="202650" y="443857"/>
                      <a:pt x="202840" y="443807"/>
                      <a:pt x="203029" y="443754"/>
                    </a:cubicBezTo>
                    <a:cubicBezTo>
                      <a:pt x="212785" y="441007"/>
                      <a:pt x="218563" y="431311"/>
                      <a:pt x="216124" y="421778"/>
                    </a:cubicBezTo>
                    <a:lnTo>
                      <a:pt x="202685" y="373497"/>
                    </a:lnTo>
                    <a:cubicBezTo>
                      <a:pt x="200790" y="367374"/>
                      <a:pt x="195673" y="362686"/>
                      <a:pt x="189246" y="361178"/>
                    </a:cubicBezTo>
                    <a:lnTo>
                      <a:pt x="117917" y="105458"/>
                    </a:lnTo>
                    <a:lnTo>
                      <a:pt x="189591" y="52849"/>
                    </a:lnTo>
                    <a:cubicBezTo>
                      <a:pt x="193484" y="49849"/>
                      <a:pt x="194243" y="44418"/>
                      <a:pt x="191314" y="40529"/>
                    </a:cubicBezTo>
                    <a:cubicBezTo>
                      <a:pt x="188123" y="36916"/>
                      <a:pt x="182633" y="36200"/>
                      <a:pt x="178564" y="38864"/>
                    </a:cubicBezTo>
                    <a:lnTo>
                      <a:pt x="137214" y="68498"/>
                    </a:lnTo>
                    <a:lnTo>
                      <a:pt x="163058" y="24879"/>
                    </a:lnTo>
                    <a:cubicBezTo>
                      <a:pt x="165442" y="20821"/>
                      <a:pt x="164071" y="15666"/>
                      <a:pt x="159956" y="13225"/>
                    </a:cubicBezTo>
                    <a:cubicBezTo>
                      <a:pt x="156008" y="10662"/>
                      <a:pt x="150656" y="11681"/>
                      <a:pt x="148003" y="15496"/>
                    </a:cubicBezTo>
                    <a:cubicBezTo>
                      <a:pt x="147841" y="15729"/>
                      <a:pt x="147689" y="15973"/>
                      <a:pt x="147551" y="16222"/>
                    </a:cubicBezTo>
                    <a:lnTo>
                      <a:pt x="120674" y="61173"/>
                    </a:lnTo>
                    <a:lnTo>
                      <a:pt x="127221" y="9896"/>
                    </a:lnTo>
                    <a:cubicBezTo>
                      <a:pt x="127886" y="5114"/>
                      <a:pt x="124416" y="716"/>
                      <a:pt x="119468" y="73"/>
                    </a:cubicBezTo>
                    <a:cubicBezTo>
                      <a:pt x="114520" y="-569"/>
                      <a:pt x="109968" y="2784"/>
                      <a:pt x="109303" y="7565"/>
                    </a:cubicBezTo>
                    <a:lnTo>
                      <a:pt x="102756" y="57177"/>
                    </a:lnTo>
                    <a:lnTo>
                      <a:pt x="89317" y="9896"/>
                    </a:lnTo>
                    <a:cubicBezTo>
                      <a:pt x="88152" y="5248"/>
                      <a:pt x="83311" y="2394"/>
                      <a:pt x="78504" y="3516"/>
                    </a:cubicBezTo>
                    <a:cubicBezTo>
                      <a:pt x="78431" y="3533"/>
                      <a:pt x="78359" y="3553"/>
                      <a:pt x="78290" y="3569"/>
                    </a:cubicBezTo>
                    <a:cubicBezTo>
                      <a:pt x="73538" y="4861"/>
                      <a:pt x="70764" y="9629"/>
                      <a:pt x="72088" y="14224"/>
                    </a:cubicBezTo>
                    <a:lnTo>
                      <a:pt x="83803" y="56844"/>
                    </a:lnTo>
                    <a:lnTo>
                      <a:pt x="56237" y="21550"/>
                    </a:lnTo>
                    <a:cubicBezTo>
                      <a:pt x="53235" y="17677"/>
                      <a:pt x="47601" y="16795"/>
                      <a:pt x="43487" y="19552"/>
                    </a:cubicBezTo>
                    <a:cubicBezTo>
                      <a:pt x="39504" y="22389"/>
                      <a:pt x="38660" y="27810"/>
                      <a:pt x="41595" y="31659"/>
                    </a:cubicBezTo>
                    <a:cubicBezTo>
                      <a:pt x="41651" y="31729"/>
                      <a:pt x="41706" y="31802"/>
                      <a:pt x="41764" y="31872"/>
                    </a:cubicBezTo>
                    <a:lnTo>
                      <a:pt x="76223" y="76157"/>
                    </a:lnTo>
                    <a:lnTo>
                      <a:pt x="25569" y="47854"/>
                    </a:lnTo>
                    <a:cubicBezTo>
                      <a:pt x="21193" y="45464"/>
                      <a:pt x="15638" y="46955"/>
                      <a:pt x="13164" y="51184"/>
                    </a:cubicBezTo>
                    <a:cubicBezTo>
                      <a:pt x="10690" y="55413"/>
                      <a:pt x="12233" y="60780"/>
                      <a:pt x="16610" y="63171"/>
                    </a:cubicBezTo>
                    <a:lnTo>
                      <a:pt x="61061" y="87810"/>
                    </a:lnTo>
                    <a:lnTo>
                      <a:pt x="10063" y="81151"/>
                    </a:lnTo>
                    <a:cubicBezTo>
                      <a:pt x="5225" y="80558"/>
                      <a:pt x="779" y="83811"/>
                      <a:pt x="70" y="88476"/>
                    </a:cubicBezTo>
                    <a:cubicBezTo>
                      <a:pt x="-561" y="93225"/>
                      <a:pt x="2775" y="97616"/>
                      <a:pt x="7650" y="9846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72774B98-B916-D04E-B9CD-E994AF40B8CF}"/>
                  </a:ext>
                </a:extLst>
              </p:cNvPr>
              <p:cNvSpPr/>
              <p:nvPr/>
            </p:nvSpPr>
            <p:spPr>
              <a:xfrm flipH="1">
                <a:off x="770067" y="4954741"/>
                <a:ext cx="211860" cy="443322"/>
              </a:xfrm>
              <a:custGeom>
                <a:avLst/>
                <a:gdLst>
                  <a:gd name="connsiteX0" fmla="*/ 206340 w 211860"/>
                  <a:gd name="connsiteY0" fmla="*/ 346090 h 443322"/>
                  <a:gd name="connsiteX1" fmla="*/ 113647 w 211860"/>
                  <a:gd name="connsiteY1" fmla="*/ 333770 h 443322"/>
                  <a:gd name="connsiteX2" fmla="*/ 44730 w 211860"/>
                  <a:gd name="connsiteY2" fmla="*/ 78716 h 443322"/>
                  <a:gd name="connsiteX3" fmla="*/ 49899 w 211860"/>
                  <a:gd name="connsiteY3" fmla="*/ 61402 h 443322"/>
                  <a:gd name="connsiteX4" fmla="*/ 36460 w 211860"/>
                  <a:gd name="connsiteY4" fmla="*/ 13121 h 443322"/>
                  <a:gd name="connsiteX5" fmla="*/ 13718 w 211860"/>
                  <a:gd name="connsiteY5" fmla="*/ 468 h 443322"/>
                  <a:gd name="connsiteX6" fmla="*/ 624 w 211860"/>
                  <a:gd name="connsiteY6" fmla="*/ 22444 h 443322"/>
                  <a:gd name="connsiteX7" fmla="*/ 14062 w 211860"/>
                  <a:gd name="connsiteY7" fmla="*/ 70725 h 443322"/>
                  <a:gd name="connsiteX8" fmla="*/ 27501 w 211860"/>
                  <a:gd name="connsiteY8" fmla="*/ 83378 h 443322"/>
                  <a:gd name="connsiteX9" fmla="*/ 98485 w 211860"/>
                  <a:gd name="connsiteY9" fmla="*/ 339098 h 443322"/>
                  <a:gd name="connsiteX10" fmla="*/ 24400 w 211860"/>
                  <a:gd name="connsiteY10" fmla="*/ 392372 h 443322"/>
                  <a:gd name="connsiteX11" fmla="*/ 22997 w 211860"/>
                  <a:gd name="connsiteY11" fmla="*/ 405015 h 443322"/>
                  <a:gd name="connsiteX12" fmla="*/ 29913 w 211860"/>
                  <a:gd name="connsiteY12" fmla="*/ 408355 h 443322"/>
                  <a:gd name="connsiteX13" fmla="*/ 35082 w 211860"/>
                  <a:gd name="connsiteY13" fmla="*/ 406357 h 443322"/>
                  <a:gd name="connsiteX14" fmla="*/ 76777 w 211860"/>
                  <a:gd name="connsiteY14" fmla="*/ 376057 h 443322"/>
                  <a:gd name="connsiteX15" fmla="*/ 50933 w 211860"/>
                  <a:gd name="connsiteY15" fmla="*/ 419343 h 443322"/>
                  <a:gd name="connsiteX16" fmla="*/ 54379 w 211860"/>
                  <a:gd name="connsiteY16" fmla="*/ 431330 h 443322"/>
                  <a:gd name="connsiteX17" fmla="*/ 58858 w 211860"/>
                  <a:gd name="connsiteY17" fmla="*/ 431330 h 443322"/>
                  <a:gd name="connsiteX18" fmla="*/ 66784 w 211860"/>
                  <a:gd name="connsiteY18" fmla="*/ 427001 h 443322"/>
                  <a:gd name="connsiteX19" fmla="*/ 93317 w 211860"/>
                  <a:gd name="connsiteY19" fmla="*/ 382050 h 443322"/>
                  <a:gd name="connsiteX20" fmla="*/ 87114 w 211860"/>
                  <a:gd name="connsiteY20" fmla="*/ 433661 h 443322"/>
                  <a:gd name="connsiteX21" fmla="*/ 94922 w 211860"/>
                  <a:gd name="connsiteY21" fmla="*/ 443303 h 443322"/>
                  <a:gd name="connsiteX22" fmla="*/ 95040 w 211860"/>
                  <a:gd name="connsiteY22" fmla="*/ 443317 h 443322"/>
                  <a:gd name="connsiteX23" fmla="*/ 95040 w 211860"/>
                  <a:gd name="connsiteY23" fmla="*/ 443317 h 443322"/>
                  <a:gd name="connsiteX24" fmla="*/ 103999 w 211860"/>
                  <a:gd name="connsiteY24" fmla="*/ 435658 h 443322"/>
                  <a:gd name="connsiteX25" fmla="*/ 110201 w 211860"/>
                  <a:gd name="connsiteY25" fmla="*/ 386379 h 443322"/>
                  <a:gd name="connsiteX26" fmla="*/ 123295 w 211860"/>
                  <a:gd name="connsiteY26" fmla="*/ 433661 h 443322"/>
                  <a:gd name="connsiteX27" fmla="*/ 131910 w 211860"/>
                  <a:gd name="connsiteY27" fmla="*/ 439987 h 443322"/>
                  <a:gd name="connsiteX28" fmla="*/ 134322 w 211860"/>
                  <a:gd name="connsiteY28" fmla="*/ 439987 h 443322"/>
                  <a:gd name="connsiteX29" fmla="*/ 140924 w 211860"/>
                  <a:gd name="connsiteY29" fmla="*/ 429535 h 443322"/>
                  <a:gd name="connsiteX30" fmla="*/ 140869 w 211860"/>
                  <a:gd name="connsiteY30" fmla="*/ 429332 h 443322"/>
                  <a:gd name="connsiteX31" fmla="*/ 128809 w 211860"/>
                  <a:gd name="connsiteY31" fmla="*/ 386712 h 443322"/>
                  <a:gd name="connsiteX32" fmla="*/ 156720 w 211860"/>
                  <a:gd name="connsiteY32" fmla="*/ 422340 h 443322"/>
                  <a:gd name="connsiteX33" fmla="*/ 169470 w 211860"/>
                  <a:gd name="connsiteY33" fmla="*/ 422340 h 443322"/>
                  <a:gd name="connsiteX34" fmla="*/ 171193 w 211860"/>
                  <a:gd name="connsiteY34" fmla="*/ 410020 h 443322"/>
                  <a:gd name="connsiteX35" fmla="*/ 136734 w 211860"/>
                  <a:gd name="connsiteY35" fmla="*/ 366068 h 443322"/>
                  <a:gd name="connsiteX36" fmla="*/ 187733 w 211860"/>
                  <a:gd name="connsiteY36" fmla="*/ 394037 h 443322"/>
                  <a:gd name="connsiteX37" fmla="*/ 192212 w 211860"/>
                  <a:gd name="connsiteY37" fmla="*/ 394037 h 443322"/>
                  <a:gd name="connsiteX38" fmla="*/ 200138 w 211860"/>
                  <a:gd name="connsiteY38" fmla="*/ 389709 h 443322"/>
                  <a:gd name="connsiteX39" fmla="*/ 196692 w 211860"/>
                  <a:gd name="connsiteY39" fmla="*/ 377722 h 443322"/>
                  <a:gd name="connsiteX40" fmla="*/ 151896 w 211860"/>
                  <a:gd name="connsiteY40" fmla="*/ 352749 h 443322"/>
                  <a:gd name="connsiteX41" fmla="*/ 202894 w 211860"/>
                  <a:gd name="connsiteY41" fmla="*/ 359742 h 443322"/>
                  <a:gd name="connsiteX42" fmla="*/ 202894 w 211860"/>
                  <a:gd name="connsiteY42" fmla="*/ 359742 h 443322"/>
                  <a:gd name="connsiteX43" fmla="*/ 211853 w 211860"/>
                  <a:gd name="connsiteY43" fmla="*/ 352083 h 443322"/>
                  <a:gd name="connsiteX44" fmla="*/ 206340 w 211860"/>
                  <a:gd name="connsiteY44" fmla="*/ 346090 h 443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11860" h="443322">
                    <a:moveTo>
                      <a:pt x="206340" y="346090"/>
                    </a:moveTo>
                    <a:lnTo>
                      <a:pt x="113647" y="333770"/>
                    </a:lnTo>
                    <a:lnTo>
                      <a:pt x="44730" y="78716"/>
                    </a:lnTo>
                    <a:cubicBezTo>
                      <a:pt x="49475" y="74221"/>
                      <a:pt x="51436" y="67648"/>
                      <a:pt x="49899" y="61402"/>
                    </a:cubicBezTo>
                    <a:lnTo>
                      <a:pt x="36460" y="13121"/>
                    </a:lnTo>
                    <a:cubicBezTo>
                      <a:pt x="33469" y="3805"/>
                      <a:pt x="23556" y="-1709"/>
                      <a:pt x="13718" y="468"/>
                    </a:cubicBezTo>
                    <a:cubicBezTo>
                      <a:pt x="3842" y="3066"/>
                      <a:pt x="-2009" y="12885"/>
                      <a:pt x="624" y="22444"/>
                    </a:cubicBezTo>
                    <a:lnTo>
                      <a:pt x="14062" y="70725"/>
                    </a:lnTo>
                    <a:cubicBezTo>
                      <a:pt x="15851" y="76975"/>
                      <a:pt x="20989" y="81809"/>
                      <a:pt x="27501" y="83378"/>
                    </a:cubicBezTo>
                    <a:lnTo>
                      <a:pt x="98485" y="339098"/>
                    </a:lnTo>
                    <a:lnTo>
                      <a:pt x="24400" y="392372"/>
                    </a:lnTo>
                    <a:cubicBezTo>
                      <a:pt x="20399" y="395489"/>
                      <a:pt x="19772" y="401149"/>
                      <a:pt x="22997" y="405015"/>
                    </a:cubicBezTo>
                    <a:cubicBezTo>
                      <a:pt x="24693" y="407043"/>
                      <a:pt x="27215" y="408262"/>
                      <a:pt x="29913" y="408355"/>
                    </a:cubicBezTo>
                    <a:cubicBezTo>
                      <a:pt x="31836" y="408345"/>
                      <a:pt x="33683" y="407632"/>
                      <a:pt x="35082" y="406357"/>
                    </a:cubicBezTo>
                    <a:lnTo>
                      <a:pt x="76777" y="376057"/>
                    </a:lnTo>
                    <a:lnTo>
                      <a:pt x="50933" y="419343"/>
                    </a:lnTo>
                    <a:cubicBezTo>
                      <a:pt x="48572" y="423585"/>
                      <a:pt x="50092" y="428872"/>
                      <a:pt x="54379" y="431330"/>
                    </a:cubicBezTo>
                    <a:cubicBezTo>
                      <a:pt x="55853" y="431636"/>
                      <a:pt x="57383" y="431636"/>
                      <a:pt x="58858" y="431330"/>
                    </a:cubicBezTo>
                    <a:cubicBezTo>
                      <a:pt x="62118" y="431390"/>
                      <a:pt x="65154" y="429732"/>
                      <a:pt x="66784" y="427001"/>
                    </a:cubicBezTo>
                    <a:lnTo>
                      <a:pt x="93317" y="382050"/>
                    </a:lnTo>
                    <a:lnTo>
                      <a:pt x="87114" y="433661"/>
                    </a:lnTo>
                    <a:cubicBezTo>
                      <a:pt x="86515" y="438405"/>
                      <a:pt x="90009" y="442724"/>
                      <a:pt x="94922" y="443303"/>
                    </a:cubicBezTo>
                    <a:cubicBezTo>
                      <a:pt x="94960" y="443307"/>
                      <a:pt x="95002" y="443313"/>
                      <a:pt x="95040" y="443317"/>
                    </a:cubicBezTo>
                    <a:lnTo>
                      <a:pt x="95040" y="443317"/>
                    </a:lnTo>
                    <a:cubicBezTo>
                      <a:pt x="99609" y="443347"/>
                      <a:pt x="103472" y="440047"/>
                      <a:pt x="103999" y="435658"/>
                    </a:cubicBezTo>
                    <a:lnTo>
                      <a:pt x="110201" y="386379"/>
                    </a:lnTo>
                    <a:lnTo>
                      <a:pt x="123295" y="433661"/>
                    </a:lnTo>
                    <a:cubicBezTo>
                      <a:pt x="124377" y="437396"/>
                      <a:pt x="127896" y="439980"/>
                      <a:pt x="131910" y="439987"/>
                    </a:cubicBezTo>
                    <a:lnTo>
                      <a:pt x="134322" y="439987"/>
                    </a:lnTo>
                    <a:cubicBezTo>
                      <a:pt x="139132" y="438861"/>
                      <a:pt x="142086" y="434183"/>
                      <a:pt x="140924" y="429535"/>
                    </a:cubicBezTo>
                    <a:cubicBezTo>
                      <a:pt x="140907" y="429469"/>
                      <a:pt x="140886" y="429399"/>
                      <a:pt x="140869" y="429332"/>
                    </a:cubicBezTo>
                    <a:lnTo>
                      <a:pt x="128809" y="386712"/>
                    </a:lnTo>
                    <a:lnTo>
                      <a:pt x="156720" y="422340"/>
                    </a:lnTo>
                    <a:cubicBezTo>
                      <a:pt x="160304" y="425596"/>
                      <a:pt x="165889" y="425596"/>
                      <a:pt x="169470" y="422340"/>
                    </a:cubicBezTo>
                    <a:cubicBezTo>
                      <a:pt x="173363" y="419339"/>
                      <a:pt x="174122" y="413909"/>
                      <a:pt x="171193" y="410020"/>
                    </a:cubicBezTo>
                    <a:lnTo>
                      <a:pt x="136734" y="366068"/>
                    </a:lnTo>
                    <a:lnTo>
                      <a:pt x="187733" y="394037"/>
                    </a:lnTo>
                    <a:cubicBezTo>
                      <a:pt x="189183" y="394520"/>
                      <a:pt x="190761" y="394520"/>
                      <a:pt x="192212" y="394037"/>
                    </a:cubicBezTo>
                    <a:cubicBezTo>
                      <a:pt x="195437" y="393964"/>
                      <a:pt x="198411" y="392342"/>
                      <a:pt x="200138" y="389709"/>
                    </a:cubicBezTo>
                    <a:cubicBezTo>
                      <a:pt x="202498" y="385467"/>
                      <a:pt x="200978" y="380179"/>
                      <a:pt x="196692" y="377722"/>
                    </a:cubicBezTo>
                    <a:lnTo>
                      <a:pt x="151896" y="352749"/>
                    </a:lnTo>
                    <a:lnTo>
                      <a:pt x="202894" y="359742"/>
                    </a:lnTo>
                    <a:lnTo>
                      <a:pt x="202894" y="359742"/>
                    </a:lnTo>
                    <a:cubicBezTo>
                      <a:pt x="207408" y="359628"/>
                      <a:pt x="211185" y="356399"/>
                      <a:pt x="211853" y="352083"/>
                    </a:cubicBezTo>
                    <a:cubicBezTo>
                      <a:pt x="211140" y="349333"/>
                      <a:pt x="209083" y="347095"/>
                      <a:pt x="206340" y="34609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A03F7AF-30A8-2349-8C5E-223E1BA20BC6}"/>
                  </a:ext>
                </a:extLst>
              </p:cNvPr>
              <p:cNvSpPr/>
              <p:nvPr/>
            </p:nvSpPr>
            <p:spPr>
              <a:xfrm flipH="1">
                <a:off x="454428" y="4666496"/>
                <a:ext cx="460739" cy="209013"/>
              </a:xfrm>
              <a:custGeom>
                <a:avLst/>
                <a:gdLst>
                  <a:gd name="connsiteX0" fmla="*/ 453151 w 460739"/>
                  <a:gd name="connsiteY0" fmla="*/ 106580 h 209013"/>
                  <a:gd name="connsiteX1" fmla="*/ 401808 w 460739"/>
                  <a:gd name="connsiteY1" fmla="*/ 100254 h 209013"/>
                  <a:gd name="connsiteX2" fmla="*/ 450739 w 460739"/>
                  <a:gd name="connsiteY2" fmla="*/ 87601 h 209013"/>
                  <a:gd name="connsiteX3" fmla="*/ 457342 w 460739"/>
                  <a:gd name="connsiteY3" fmla="*/ 77152 h 209013"/>
                  <a:gd name="connsiteX4" fmla="*/ 457286 w 460739"/>
                  <a:gd name="connsiteY4" fmla="*/ 76946 h 209013"/>
                  <a:gd name="connsiteX5" fmla="*/ 446260 w 460739"/>
                  <a:gd name="connsiteY5" fmla="*/ 70952 h 209013"/>
                  <a:gd name="connsiteX6" fmla="*/ 402153 w 460739"/>
                  <a:gd name="connsiteY6" fmla="*/ 81274 h 209013"/>
                  <a:gd name="connsiteX7" fmla="*/ 439024 w 460739"/>
                  <a:gd name="connsiteY7" fmla="*/ 54304 h 209013"/>
                  <a:gd name="connsiteX8" fmla="*/ 439024 w 460739"/>
                  <a:gd name="connsiteY8" fmla="*/ 42317 h 209013"/>
                  <a:gd name="connsiteX9" fmla="*/ 426494 w 460739"/>
                  <a:gd name="connsiteY9" fmla="*/ 40489 h 209013"/>
                  <a:gd name="connsiteX10" fmla="*/ 426274 w 460739"/>
                  <a:gd name="connsiteY10" fmla="*/ 40652 h 209013"/>
                  <a:gd name="connsiteX11" fmla="*/ 380444 w 460739"/>
                  <a:gd name="connsiteY11" fmla="*/ 73949 h 209013"/>
                  <a:gd name="connsiteX12" fmla="*/ 409734 w 460739"/>
                  <a:gd name="connsiteY12" fmla="*/ 25003 h 209013"/>
                  <a:gd name="connsiteX13" fmla="*/ 406543 w 460739"/>
                  <a:gd name="connsiteY13" fmla="*/ 13156 h 209013"/>
                  <a:gd name="connsiteX14" fmla="*/ 406288 w 460739"/>
                  <a:gd name="connsiteY14" fmla="*/ 13016 h 209013"/>
                  <a:gd name="connsiteX15" fmla="*/ 393883 w 460739"/>
                  <a:gd name="connsiteY15" fmla="*/ 16013 h 209013"/>
                  <a:gd name="connsiteX16" fmla="*/ 368384 w 460739"/>
                  <a:gd name="connsiteY16" fmla="*/ 59298 h 209013"/>
                  <a:gd name="connsiteX17" fmla="*/ 375275 w 460739"/>
                  <a:gd name="connsiteY17" fmla="*/ 10019 h 209013"/>
                  <a:gd name="connsiteX18" fmla="*/ 367695 w 460739"/>
                  <a:gd name="connsiteY18" fmla="*/ 30 h 209013"/>
                  <a:gd name="connsiteX19" fmla="*/ 357357 w 460739"/>
                  <a:gd name="connsiteY19" fmla="*/ 7688 h 209013"/>
                  <a:gd name="connsiteX20" fmla="*/ 344608 w 460739"/>
                  <a:gd name="connsiteY20" fmla="*/ 95925 h 209013"/>
                  <a:gd name="connsiteX21" fmla="*/ 81346 w 460739"/>
                  <a:gd name="connsiteY21" fmla="*/ 165515 h 209013"/>
                  <a:gd name="connsiteX22" fmla="*/ 63772 w 460739"/>
                  <a:gd name="connsiteY22" fmla="*/ 160521 h 209013"/>
                  <a:gd name="connsiteX23" fmla="*/ 13807 w 460739"/>
                  <a:gd name="connsiteY23" fmla="*/ 173507 h 209013"/>
                  <a:gd name="connsiteX24" fmla="*/ 627 w 460739"/>
                  <a:gd name="connsiteY24" fmla="*/ 195516 h 209013"/>
                  <a:gd name="connsiteX25" fmla="*/ 713 w 460739"/>
                  <a:gd name="connsiteY25" fmla="*/ 195816 h 209013"/>
                  <a:gd name="connsiteX26" fmla="*/ 23456 w 460739"/>
                  <a:gd name="connsiteY26" fmla="*/ 208468 h 209013"/>
                  <a:gd name="connsiteX27" fmla="*/ 73420 w 460739"/>
                  <a:gd name="connsiteY27" fmla="*/ 195483 h 209013"/>
                  <a:gd name="connsiteX28" fmla="*/ 86170 w 460739"/>
                  <a:gd name="connsiteY28" fmla="*/ 182497 h 209013"/>
                  <a:gd name="connsiteX29" fmla="*/ 351844 w 460739"/>
                  <a:gd name="connsiteY29" fmla="*/ 114571 h 209013"/>
                  <a:gd name="connsiteX30" fmla="*/ 407322 w 460739"/>
                  <a:gd name="connsiteY30" fmla="*/ 185494 h 209013"/>
                  <a:gd name="connsiteX31" fmla="*/ 414558 w 460739"/>
                  <a:gd name="connsiteY31" fmla="*/ 188823 h 209013"/>
                  <a:gd name="connsiteX32" fmla="*/ 420071 w 460739"/>
                  <a:gd name="connsiteY32" fmla="*/ 187158 h 209013"/>
                  <a:gd name="connsiteX33" fmla="*/ 421794 w 460739"/>
                  <a:gd name="connsiteY33" fmla="*/ 174839 h 209013"/>
                  <a:gd name="connsiteX34" fmla="*/ 391471 w 460739"/>
                  <a:gd name="connsiteY34" fmla="*/ 133550 h 209013"/>
                  <a:gd name="connsiteX35" fmla="*/ 436267 w 460739"/>
                  <a:gd name="connsiteY35" fmla="*/ 158523 h 209013"/>
                  <a:gd name="connsiteX36" fmla="*/ 440746 w 460739"/>
                  <a:gd name="connsiteY36" fmla="*/ 158523 h 209013"/>
                  <a:gd name="connsiteX37" fmla="*/ 448672 w 460739"/>
                  <a:gd name="connsiteY37" fmla="*/ 154195 h 209013"/>
                  <a:gd name="connsiteX38" fmla="*/ 445226 w 460739"/>
                  <a:gd name="connsiteY38" fmla="*/ 142541 h 209013"/>
                  <a:gd name="connsiteX39" fmla="*/ 398707 w 460739"/>
                  <a:gd name="connsiteY39" fmla="*/ 116569 h 209013"/>
                  <a:gd name="connsiteX40" fmla="*/ 451773 w 460739"/>
                  <a:gd name="connsiteY40" fmla="*/ 122895 h 209013"/>
                  <a:gd name="connsiteX41" fmla="*/ 451773 w 460739"/>
                  <a:gd name="connsiteY41" fmla="*/ 122895 h 209013"/>
                  <a:gd name="connsiteX42" fmla="*/ 460732 w 460739"/>
                  <a:gd name="connsiteY42" fmla="*/ 115237 h 209013"/>
                  <a:gd name="connsiteX43" fmla="*/ 453151 w 460739"/>
                  <a:gd name="connsiteY43" fmla="*/ 106580 h 209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60739" h="209013">
                    <a:moveTo>
                      <a:pt x="453151" y="106580"/>
                    </a:moveTo>
                    <a:lnTo>
                      <a:pt x="401808" y="100254"/>
                    </a:lnTo>
                    <a:lnTo>
                      <a:pt x="450739" y="87601"/>
                    </a:lnTo>
                    <a:cubicBezTo>
                      <a:pt x="455550" y="86475"/>
                      <a:pt x="458503" y="81797"/>
                      <a:pt x="457342" y="77152"/>
                    </a:cubicBezTo>
                    <a:cubicBezTo>
                      <a:pt x="457324" y="77082"/>
                      <a:pt x="457304" y="77012"/>
                      <a:pt x="457286" y="76946"/>
                    </a:cubicBezTo>
                    <a:cubicBezTo>
                      <a:pt x="455949" y="72354"/>
                      <a:pt x="451015" y="69674"/>
                      <a:pt x="446260" y="70952"/>
                    </a:cubicBezTo>
                    <a:lnTo>
                      <a:pt x="402153" y="81274"/>
                    </a:lnTo>
                    <a:lnTo>
                      <a:pt x="439024" y="54304"/>
                    </a:lnTo>
                    <a:cubicBezTo>
                      <a:pt x="442183" y="50891"/>
                      <a:pt x="442183" y="45730"/>
                      <a:pt x="439024" y="42317"/>
                    </a:cubicBezTo>
                    <a:cubicBezTo>
                      <a:pt x="436088" y="38468"/>
                      <a:pt x="430478" y="37652"/>
                      <a:pt x="426494" y="40489"/>
                    </a:cubicBezTo>
                    <a:cubicBezTo>
                      <a:pt x="426422" y="40542"/>
                      <a:pt x="426346" y="40596"/>
                      <a:pt x="426274" y="40652"/>
                    </a:cubicBezTo>
                    <a:lnTo>
                      <a:pt x="380444" y="73949"/>
                    </a:lnTo>
                    <a:lnTo>
                      <a:pt x="409734" y="25003"/>
                    </a:lnTo>
                    <a:cubicBezTo>
                      <a:pt x="412239" y="20881"/>
                      <a:pt x="410809" y="15573"/>
                      <a:pt x="406543" y="13156"/>
                    </a:cubicBezTo>
                    <a:cubicBezTo>
                      <a:pt x="406457" y="13106"/>
                      <a:pt x="406374" y="13059"/>
                      <a:pt x="406288" y="13016"/>
                    </a:cubicBezTo>
                    <a:cubicBezTo>
                      <a:pt x="401984" y="10675"/>
                      <a:pt x="396540" y="11990"/>
                      <a:pt x="393883" y="16013"/>
                    </a:cubicBezTo>
                    <a:lnTo>
                      <a:pt x="368384" y="59298"/>
                    </a:lnTo>
                    <a:lnTo>
                      <a:pt x="375275" y="10019"/>
                    </a:lnTo>
                    <a:cubicBezTo>
                      <a:pt x="375903" y="5271"/>
                      <a:pt x="372571" y="879"/>
                      <a:pt x="367695" y="30"/>
                    </a:cubicBezTo>
                    <a:cubicBezTo>
                      <a:pt x="362715" y="-389"/>
                      <a:pt x="358229" y="2934"/>
                      <a:pt x="357357" y="7688"/>
                    </a:cubicBezTo>
                    <a:lnTo>
                      <a:pt x="344608" y="95925"/>
                    </a:lnTo>
                    <a:lnTo>
                      <a:pt x="81346" y="165515"/>
                    </a:lnTo>
                    <a:cubicBezTo>
                      <a:pt x="76838" y="160927"/>
                      <a:pt x="70133" y="159023"/>
                      <a:pt x="63772" y="160521"/>
                    </a:cubicBezTo>
                    <a:lnTo>
                      <a:pt x="13807" y="173507"/>
                    </a:lnTo>
                    <a:cubicBezTo>
                      <a:pt x="3880" y="176067"/>
                      <a:pt x="-2023" y="185920"/>
                      <a:pt x="627" y="195516"/>
                    </a:cubicBezTo>
                    <a:cubicBezTo>
                      <a:pt x="654" y="195616"/>
                      <a:pt x="682" y="195716"/>
                      <a:pt x="713" y="195816"/>
                    </a:cubicBezTo>
                    <a:cubicBezTo>
                      <a:pt x="3556" y="205242"/>
                      <a:pt x="13590" y="210826"/>
                      <a:pt x="23456" y="208468"/>
                    </a:cubicBezTo>
                    <a:lnTo>
                      <a:pt x="73420" y="195483"/>
                    </a:lnTo>
                    <a:cubicBezTo>
                      <a:pt x="79681" y="193538"/>
                      <a:pt x="84488" y="188643"/>
                      <a:pt x="86170" y="182497"/>
                    </a:cubicBezTo>
                    <a:lnTo>
                      <a:pt x="351844" y="114571"/>
                    </a:lnTo>
                    <a:lnTo>
                      <a:pt x="407322" y="185494"/>
                    </a:lnTo>
                    <a:cubicBezTo>
                      <a:pt x="409121" y="187565"/>
                      <a:pt x="411760" y="188780"/>
                      <a:pt x="414558" y="188823"/>
                    </a:cubicBezTo>
                    <a:cubicBezTo>
                      <a:pt x="416512" y="188737"/>
                      <a:pt x="418414" y="188164"/>
                      <a:pt x="420071" y="187158"/>
                    </a:cubicBezTo>
                    <a:cubicBezTo>
                      <a:pt x="423965" y="184158"/>
                      <a:pt x="424723" y="178728"/>
                      <a:pt x="421794" y="174839"/>
                    </a:cubicBezTo>
                    <a:lnTo>
                      <a:pt x="391471" y="133550"/>
                    </a:lnTo>
                    <a:lnTo>
                      <a:pt x="436267" y="158523"/>
                    </a:lnTo>
                    <a:cubicBezTo>
                      <a:pt x="437738" y="158863"/>
                      <a:pt x="439275" y="158863"/>
                      <a:pt x="440746" y="158523"/>
                    </a:cubicBezTo>
                    <a:cubicBezTo>
                      <a:pt x="444006" y="158580"/>
                      <a:pt x="447042" y="156925"/>
                      <a:pt x="448672" y="154195"/>
                    </a:cubicBezTo>
                    <a:cubicBezTo>
                      <a:pt x="450998" y="150052"/>
                      <a:pt x="449468" y="144871"/>
                      <a:pt x="445226" y="142541"/>
                    </a:cubicBezTo>
                    <a:lnTo>
                      <a:pt x="398707" y="116569"/>
                    </a:lnTo>
                    <a:lnTo>
                      <a:pt x="451773" y="122895"/>
                    </a:lnTo>
                    <a:lnTo>
                      <a:pt x="451773" y="122895"/>
                    </a:lnTo>
                    <a:cubicBezTo>
                      <a:pt x="456287" y="122782"/>
                      <a:pt x="460064" y="119552"/>
                      <a:pt x="460732" y="115237"/>
                    </a:cubicBezTo>
                    <a:cubicBezTo>
                      <a:pt x="460784" y="110932"/>
                      <a:pt x="457555" y="107243"/>
                      <a:pt x="453151" y="106580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2415F2C-900E-9748-B961-242BE0D97066}"/>
                  </a:ext>
                </a:extLst>
              </p:cNvPr>
              <p:cNvSpPr/>
              <p:nvPr/>
            </p:nvSpPr>
            <p:spPr>
              <a:xfrm flipH="1">
                <a:off x="1067846" y="4889598"/>
                <a:ext cx="459738" cy="207795"/>
              </a:xfrm>
              <a:custGeom>
                <a:avLst/>
                <a:gdLst>
                  <a:gd name="connsiteX0" fmla="*/ 378468 w 459738"/>
                  <a:gd name="connsiteY0" fmla="*/ 43303 h 207795"/>
                  <a:gd name="connsiteX1" fmla="*/ 396387 w 459738"/>
                  <a:gd name="connsiteY1" fmla="*/ 48297 h 207795"/>
                  <a:gd name="connsiteX2" fmla="*/ 446007 w 459738"/>
                  <a:gd name="connsiteY2" fmla="*/ 35312 h 207795"/>
                  <a:gd name="connsiteX3" fmla="*/ 459101 w 459738"/>
                  <a:gd name="connsiteY3" fmla="*/ 13336 h 207795"/>
                  <a:gd name="connsiteX4" fmla="*/ 436930 w 459738"/>
                  <a:gd name="connsiteY4" fmla="*/ 533 h 207795"/>
                  <a:gd name="connsiteX5" fmla="*/ 436358 w 459738"/>
                  <a:gd name="connsiteY5" fmla="*/ 683 h 207795"/>
                  <a:gd name="connsiteX6" fmla="*/ 386738 w 459738"/>
                  <a:gd name="connsiteY6" fmla="*/ 13669 h 207795"/>
                  <a:gd name="connsiteX7" fmla="*/ 373644 w 459738"/>
                  <a:gd name="connsiteY7" fmla="*/ 26321 h 207795"/>
                  <a:gd name="connsiteX8" fmla="*/ 107970 w 459738"/>
                  <a:gd name="connsiteY8" fmla="*/ 95246 h 207795"/>
                  <a:gd name="connsiteX9" fmla="*/ 53526 w 459738"/>
                  <a:gd name="connsiteY9" fmla="*/ 24657 h 207795"/>
                  <a:gd name="connsiteX10" fmla="*/ 41385 w 459738"/>
                  <a:gd name="connsiteY10" fmla="*/ 21157 h 207795"/>
                  <a:gd name="connsiteX11" fmla="*/ 37762 w 459738"/>
                  <a:gd name="connsiteY11" fmla="*/ 32888 h 207795"/>
                  <a:gd name="connsiteX12" fmla="*/ 39398 w 459738"/>
                  <a:gd name="connsiteY12" fmla="*/ 34979 h 207795"/>
                  <a:gd name="connsiteX13" fmla="*/ 70755 w 459738"/>
                  <a:gd name="connsiteY13" fmla="*/ 75268 h 207795"/>
                  <a:gd name="connsiteX14" fmla="*/ 25959 w 459738"/>
                  <a:gd name="connsiteY14" fmla="*/ 50295 h 207795"/>
                  <a:gd name="connsiteX15" fmla="*/ 13698 w 459738"/>
                  <a:gd name="connsiteY15" fmla="*/ 53378 h 207795"/>
                  <a:gd name="connsiteX16" fmla="*/ 13554 w 459738"/>
                  <a:gd name="connsiteY16" fmla="*/ 53625 h 207795"/>
                  <a:gd name="connsiteX17" fmla="*/ 16655 w 459738"/>
                  <a:gd name="connsiteY17" fmla="*/ 65612 h 207795"/>
                  <a:gd name="connsiteX18" fmla="*/ 63174 w 459738"/>
                  <a:gd name="connsiteY18" fmla="*/ 91250 h 207795"/>
                  <a:gd name="connsiteX19" fmla="*/ 10108 w 459738"/>
                  <a:gd name="connsiteY19" fmla="*/ 84924 h 207795"/>
                  <a:gd name="connsiteX20" fmla="*/ 115 w 459738"/>
                  <a:gd name="connsiteY20" fmla="*/ 92582 h 207795"/>
                  <a:gd name="connsiteX21" fmla="*/ 7487 w 459738"/>
                  <a:gd name="connsiteY21" fmla="*/ 102541 h 207795"/>
                  <a:gd name="connsiteX22" fmla="*/ 7696 w 459738"/>
                  <a:gd name="connsiteY22" fmla="*/ 102571 h 207795"/>
                  <a:gd name="connsiteX23" fmla="*/ 59039 w 459738"/>
                  <a:gd name="connsiteY23" fmla="*/ 108565 h 207795"/>
                  <a:gd name="connsiteX24" fmla="*/ 10108 w 459738"/>
                  <a:gd name="connsiteY24" fmla="*/ 121218 h 207795"/>
                  <a:gd name="connsiteX25" fmla="*/ 3561 w 459738"/>
                  <a:gd name="connsiteY25" fmla="*/ 131873 h 207795"/>
                  <a:gd name="connsiteX26" fmla="*/ 12520 w 459738"/>
                  <a:gd name="connsiteY26" fmla="*/ 138532 h 207795"/>
                  <a:gd name="connsiteX27" fmla="*/ 14933 w 459738"/>
                  <a:gd name="connsiteY27" fmla="*/ 138532 h 207795"/>
                  <a:gd name="connsiteX28" fmla="*/ 58695 w 459738"/>
                  <a:gd name="connsiteY28" fmla="*/ 126878 h 207795"/>
                  <a:gd name="connsiteX29" fmla="*/ 22169 w 459738"/>
                  <a:gd name="connsiteY29" fmla="*/ 153848 h 207795"/>
                  <a:gd name="connsiteX30" fmla="*/ 22089 w 459738"/>
                  <a:gd name="connsiteY30" fmla="*/ 166092 h 207795"/>
                  <a:gd name="connsiteX31" fmla="*/ 22169 w 459738"/>
                  <a:gd name="connsiteY31" fmla="*/ 166168 h 207795"/>
                  <a:gd name="connsiteX32" fmla="*/ 29405 w 459738"/>
                  <a:gd name="connsiteY32" fmla="*/ 169498 h 207795"/>
                  <a:gd name="connsiteX33" fmla="*/ 34574 w 459738"/>
                  <a:gd name="connsiteY33" fmla="*/ 167833 h 207795"/>
                  <a:gd name="connsiteX34" fmla="*/ 80403 w 459738"/>
                  <a:gd name="connsiteY34" fmla="*/ 134536 h 207795"/>
                  <a:gd name="connsiteX35" fmla="*/ 49391 w 459738"/>
                  <a:gd name="connsiteY35" fmla="*/ 183150 h 207795"/>
                  <a:gd name="connsiteX36" fmla="*/ 52837 w 459738"/>
                  <a:gd name="connsiteY36" fmla="*/ 194804 h 207795"/>
                  <a:gd name="connsiteX37" fmla="*/ 57316 w 459738"/>
                  <a:gd name="connsiteY37" fmla="*/ 194804 h 207795"/>
                  <a:gd name="connsiteX38" fmla="*/ 65242 w 459738"/>
                  <a:gd name="connsiteY38" fmla="*/ 191141 h 207795"/>
                  <a:gd name="connsiteX39" fmla="*/ 91086 w 459738"/>
                  <a:gd name="connsiteY39" fmla="*/ 147855 h 207795"/>
                  <a:gd name="connsiteX40" fmla="*/ 83849 w 459738"/>
                  <a:gd name="connsiteY40" fmla="*/ 197800 h 207795"/>
                  <a:gd name="connsiteX41" fmla="*/ 91221 w 459738"/>
                  <a:gd name="connsiteY41" fmla="*/ 207759 h 207795"/>
                  <a:gd name="connsiteX42" fmla="*/ 91430 w 459738"/>
                  <a:gd name="connsiteY42" fmla="*/ 207789 h 207795"/>
                  <a:gd name="connsiteX43" fmla="*/ 91430 w 459738"/>
                  <a:gd name="connsiteY43" fmla="*/ 207789 h 207795"/>
                  <a:gd name="connsiteX44" fmla="*/ 100389 w 459738"/>
                  <a:gd name="connsiteY44" fmla="*/ 200131 h 207795"/>
                  <a:gd name="connsiteX45" fmla="*/ 113139 w 459738"/>
                  <a:gd name="connsiteY45" fmla="*/ 111894 h 20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59738" h="207795">
                    <a:moveTo>
                      <a:pt x="378468" y="43303"/>
                    </a:moveTo>
                    <a:cubicBezTo>
                      <a:pt x="383086" y="47948"/>
                      <a:pt x="389919" y="49852"/>
                      <a:pt x="396387" y="48297"/>
                    </a:cubicBezTo>
                    <a:lnTo>
                      <a:pt x="446007" y="35312"/>
                    </a:lnTo>
                    <a:cubicBezTo>
                      <a:pt x="455883" y="32714"/>
                      <a:pt x="461734" y="22895"/>
                      <a:pt x="459101" y="13336"/>
                    </a:cubicBezTo>
                    <a:cubicBezTo>
                      <a:pt x="456637" y="3886"/>
                      <a:pt x="446710" y="-1848"/>
                      <a:pt x="436930" y="533"/>
                    </a:cubicBezTo>
                    <a:cubicBezTo>
                      <a:pt x="436737" y="580"/>
                      <a:pt x="436548" y="630"/>
                      <a:pt x="436358" y="683"/>
                    </a:cubicBezTo>
                    <a:lnTo>
                      <a:pt x="386738" y="13669"/>
                    </a:lnTo>
                    <a:cubicBezTo>
                      <a:pt x="380281" y="15210"/>
                      <a:pt x="375240" y="20082"/>
                      <a:pt x="373644" y="26321"/>
                    </a:cubicBezTo>
                    <a:lnTo>
                      <a:pt x="107970" y="95246"/>
                    </a:lnTo>
                    <a:lnTo>
                      <a:pt x="53526" y="24657"/>
                    </a:lnTo>
                    <a:cubicBezTo>
                      <a:pt x="51174" y="20451"/>
                      <a:pt x="45738" y="18883"/>
                      <a:pt x="41385" y="21157"/>
                    </a:cubicBezTo>
                    <a:cubicBezTo>
                      <a:pt x="37032" y="23428"/>
                      <a:pt x="35409" y="28682"/>
                      <a:pt x="37762" y="32888"/>
                    </a:cubicBezTo>
                    <a:cubicBezTo>
                      <a:pt x="38194" y="33660"/>
                      <a:pt x="38746" y="34366"/>
                      <a:pt x="39398" y="34979"/>
                    </a:cubicBezTo>
                    <a:lnTo>
                      <a:pt x="70755" y="75268"/>
                    </a:lnTo>
                    <a:lnTo>
                      <a:pt x="25959" y="50295"/>
                    </a:lnTo>
                    <a:cubicBezTo>
                      <a:pt x="21692" y="47874"/>
                      <a:pt x="16202" y="49256"/>
                      <a:pt x="13698" y="53378"/>
                    </a:cubicBezTo>
                    <a:cubicBezTo>
                      <a:pt x="13649" y="53462"/>
                      <a:pt x="13601" y="53542"/>
                      <a:pt x="13554" y="53625"/>
                    </a:cubicBezTo>
                    <a:cubicBezTo>
                      <a:pt x="11132" y="57784"/>
                      <a:pt x="12494" y="63045"/>
                      <a:pt x="16655" y="65612"/>
                    </a:cubicBezTo>
                    <a:lnTo>
                      <a:pt x="63174" y="91250"/>
                    </a:lnTo>
                    <a:lnTo>
                      <a:pt x="10108" y="84924"/>
                    </a:lnTo>
                    <a:cubicBezTo>
                      <a:pt x="5206" y="84521"/>
                      <a:pt x="827" y="87877"/>
                      <a:pt x="115" y="92582"/>
                    </a:cubicBezTo>
                    <a:cubicBezTo>
                      <a:pt x="-695" y="97300"/>
                      <a:pt x="2605" y="101759"/>
                      <a:pt x="7487" y="102541"/>
                    </a:cubicBezTo>
                    <a:cubicBezTo>
                      <a:pt x="7556" y="102551"/>
                      <a:pt x="7626" y="102561"/>
                      <a:pt x="7696" y="102571"/>
                    </a:cubicBezTo>
                    <a:lnTo>
                      <a:pt x="59039" y="108565"/>
                    </a:lnTo>
                    <a:lnTo>
                      <a:pt x="10108" y="121218"/>
                    </a:lnTo>
                    <a:cubicBezTo>
                      <a:pt x="5337" y="122516"/>
                      <a:pt x="2458" y="127204"/>
                      <a:pt x="3561" y="131873"/>
                    </a:cubicBezTo>
                    <a:cubicBezTo>
                      <a:pt x="4749" y="135728"/>
                      <a:pt x="8360" y="138412"/>
                      <a:pt x="12520" y="138532"/>
                    </a:cubicBezTo>
                    <a:lnTo>
                      <a:pt x="14933" y="138532"/>
                    </a:lnTo>
                    <a:lnTo>
                      <a:pt x="58695" y="126878"/>
                    </a:lnTo>
                    <a:lnTo>
                      <a:pt x="22169" y="153848"/>
                    </a:lnTo>
                    <a:cubicBezTo>
                      <a:pt x="18648" y="157208"/>
                      <a:pt x="18612" y="162689"/>
                      <a:pt x="22089" y="166092"/>
                    </a:cubicBezTo>
                    <a:cubicBezTo>
                      <a:pt x="22115" y="166118"/>
                      <a:pt x="22142" y="166142"/>
                      <a:pt x="22169" y="166168"/>
                    </a:cubicBezTo>
                    <a:cubicBezTo>
                      <a:pt x="23967" y="168239"/>
                      <a:pt x="26607" y="169455"/>
                      <a:pt x="29405" y="169498"/>
                    </a:cubicBezTo>
                    <a:cubicBezTo>
                      <a:pt x="31261" y="169455"/>
                      <a:pt x="33061" y="168875"/>
                      <a:pt x="34574" y="167833"/>
                    </a:cubicBezTo>
                    <a:lnTo>
                      <a:pt x="80403" y="134536"/>
                    </a:lnTo>
                    <a:lnTo>
                      <a:pt x="49391" y="183150"/>
                    </a:lnTo>
                    <a:cubicBezTo>
                      <a:pt x="47065" y="187292"/>
                      <a:pt x="48596" y="192473"/>
                      <a:pt x="52837" y="194804"/>
                    </a:cubicBezTo>
                    <a:cubicBezTo>
                      <a:pt x="54296" y="195240"/>
                      <a:pt x="55857" y="195240"/>
                      <a:pt x="57316" y="194804"/>
                    </a:cubicBezTo>
                    <a:cubicBezTo>
                      <a:pt x="60413" y="194883"/>
                      <a:pt x="63362" y="193522"/>
                      <a:pt x="65242" y="191141"/>
                    </a:cubicBezTo>
                    <a:lnTo>
                      <a:pt x="91086" y="147855"/>
                    </a:lnTo>
                    <a:lnTo>
                      <a:pt x="83849" y="197800"/>
                    </a:lnTo>
                    <a:cubicBezTo>
                      <a:pt x="83039" y="202518"/>
                      <a:pt x="86339" y="206977"/>
                      <a:pt x="91221" y="207759"/>
                    </a:cubicBezTo>
                    <a:cubicBezTo>
                      <a:pt x="91290" y="207769"/>
                      <a:pt x="91360" y="207779"/>
                      <a:pt x="91430" y="207789"/>
                    </a:cubicBezTo>
                    <a:lnTo>
                      <a:pt x="91430" y="207789"/>
                    </a:lnTo>
                    <a:cubicBezTo>
                      <a:pt x="96001" y="207819"/>
                      <a:pt x="99862" y="204519"/>
                      <a:pt x="100389" y="200131"/>
                    </a:cubicBezTo>
                    <a:lnTo>
                      <a:pt x="113139" y="111894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5B3BDA54-F7EA-7446-9DE6-0A7ECE7BD8E9}"/>
                  </a:ext>
                </a:extLst>
              </p:cNvPr>
              <p:cNvSpPr/>
              <p:nvPr/>
            </p:nvSpPr>
            <p:spPr>
              <a:xfrm flipH="1">
                <a:off x="663993" y="4406115"/>
                <a:ext cx="296727" cy="410562"/>
              </a:xfrm>
              <a:custGeom>
                <a:avLst/>
                <a:gdLst>
                  <a:gd name="connsiteX0" fmla="*/ 182377 w 296727"/>
                  <a:gd name="connsiteY0" fmla="*/ 102584 h 410562"/>
                  <a:gd name="connsiteX1" fmla="*/ 44543 w 296727"/>
                  <a:gd name="connsiteY1" fmla="*/ 331667 h 410562"/>
                  <a:gd name="connsiteX2" fmla="*/ 28348 w 296727"/>
                  <a:gd name="connsiteY2" fmla="*/ 340324 h 410562"/>
                  <a:gd name="connsiteX3" fmla="*/ 2504 w 296727"/>
                  <a:gd name="connsiteY3" fmla="*/ 383610 h 410562"/>
                  <a:gd name="connsiteX4" fmla="*/ 9275 w 296727"/>
                  <a:gd name="connsiteY4" fmla="*/ 408183 h 410562"/>
                  <a:gd name="connsiteX5" fmla="*/ 9396 w 296727"/>
                  <a:gd name="connsiteY5" fmla="*/ 408250 h 410562"/>
                  <a:gd name="connsiteX6" fmla="*/ 34895 w 296727"/>
                  <a:gd name="connsiteY6" fmla="*/ 401590 h 410562"/>
                  <a:gd name="connsiteX7" fmla="*/ 60394 w 296727"/>
                  <a:gd name="connsiteY7" fmla="*/ 358304 h 410562"/>
                  <a:gd name="connsiteX8" fmla="*/ 60394 w 296727"/>
                  <a:gd name="connsiteY8" fmla="*/ 340324 h 410562"/>
                  <a:gd name="connsiteX9" fmla="*/ 198227 w 296727"/>
                  <a:gd name="connsiteY9" fmla="*/ 110909 h 410562"/>
                  <a:gd name="connsiteX10" fmla="*/ 289197 w 296727"/>
                  <a:gd name="connsiteY10" fmla="*/ 122895 h 410562"/>
                  <a:gd name="connsiteX11" fmla="*/ 289197 w 296727"/>
                  <a:gd name="connsiteY11" fmla="*/ 122895 h 410562"/>
                  <a:gd name="connsiteX12" fmla="*/ 296547 w 296727"/>
                  <a:gd name="connsiteY12" fmla="*/ 112350 h 410562"/>
                  <a:gd name="connsiteX13" fmla="*/ 289197 w 296727"/>
                  <a:gd name="connsiteY13" fmla="*/ 105248 h 410562"/>
                  <a:gd name="connsiteX14" fmla="*/ 237510 w 296727"/>
                  <a:gd name="connsiteY14" fmla="*/ 98256 h 410562"/>
                  <a:gd name="connsiteX15" fmla="*/ 287475 w 296727"/>
                  <a:gd name="connsiteY15" fmla="*/ 85270 h 410562"/>
                  <a:gd name="connsiteX16" fmla="*/ 293677 w 296727"/>
                  <a:gd name="connsiteY16" fmla="*/ 74615 h 410562"/>
                  <a:gd name="connsiteX17" fmla="*/ 282650 w 296727"/>
                  <a:gd name="connsiteY17" fmla="*/ 68622 h 410562"/>
                  <a:gd name="connsiteX18" fmla="*/ 230963 w 296727"/>
                  <a:gd name="connsiteY18" fmla="*/ 81940 h 410562"/>
                  <a:gd name="connsiteX19" fmla="*/ 273002 w 296727"/>
                  <a:gd name="connsiteY19" fmla="*/ 48644 h 410562"/>
                  <a:gd name="connsiteX20" fmla="*/ 274894 w 296727"/>
                  <a:gd name="connsiteY20" fmla="*/ 36537 h 410562"/>
                  <a:gd name="connsiteX21" fmla="*/ 274725 w 296727"/>
                  <a:gd name="connsiteY21" fmla="*/ 36324 h 410562"/>
                  <a:gd name="connsiteX22" fmla="*/ 261975 w 296727"/>
                  <a:gd name="connsiteY22" fmla="*/ 36324 h 410562"/>
                  <a:gd name="connsiteX23" fmla="*/ 221315 w 296727"/>
                  <a:gd name="connsiteY23" fmla="*/ 66957 h 410562"/>
                  <a:gd name="connsiteX24" fmla="*/ 246469 w 296727"/>
                  <a:gd name="connsiteY24" fmla="*/ 24670 h 410562"/>
                  <a:gd name="connsiteX25" fmla="*/ 243509 w 296727"/>
                  <a:gd name="connsiteY25" fmla="*/ 12766 h 410562"/>
                  <a:gd name="connsiteX26" fmla="*/ 243368 w 296727"/>
                  <a:gd name="connsiteY26" fmla="*/ 12683 h 410562"/>
                  <a:gd name="connsiteX27" fmla="*/ 230963 w 296727"/>
                  <a:gd name="connsiteY27" fmla="*/ 15680 h 410562"/>
                  <a:gd name="connsiteX28" fmla="*/ 208220 w 296727"/>
                  <a:gd name="connsiteY28" fmla="*/ 53971 h 410562"/>
                  <a:gd name="connsiteX29" fmla="*/ 214423 w 296727"/>
                  <a:gd name="connsiteY29" fmla="*/ 10019 h 410562"/>
                  <a:gd name="connsiteX30" fmla="*/ 207052 w 296727"/>
                  <a:gd name="connsiteY30" fmla="*/ 60 h 410562"/>
                  <a:gd name="connsiteX31" fmla="*/ 206842 w 296727"/>
                  <a:gd name="connsiteY31" fmla="*/ 30 h 410562"/>
                  <a:gd name="connsiteX32" fmla="*/ 196505 w 296727"/>
                  <a:gd name="connsiteY32" fmla="*/ 7688 h 410562"/>
                  <a:gd name="connsiteX33" fmla="*/ 188579 w 296727"/>
                  <a:gd name="connsiteY33" fmla="*/ 62295 h 410562"/>
                  <a:gd name="connsiteX34" fmla="*/ 176174 w 296727"/>
                  <a:gd name="connsiteY34" fmla="*/ 8687 h 410562"/>
                  <a:gd name="connsiteX35" fmla="*/ 165799 w 296727"/>
                  <a:gd name="connsiteY35" fmla="*/ 2517 h 410562"/>
                  <a:gd name="connsiteX36" fmla="*/ 165147 w 296727"/>
                  <a:gd name="connsiteY36" fmla="*/ 2694 h 410562"/>
                  <a:gd name="connsiteX37" fmla="*/ 158945 w 296727"/>
                  <a:gd name="connsiteY37" fmla="*/ 13349 h 410562"/>
                  <a:gd name="connsiteX38" fmla="*/ 172039 w 296727"/>
                  <a:gd name="connsiteY38" fmla="*/ 61629 h 410562"/>
                  <a:gd name="connsiteX39" fmla="*/ 141027 w 296727"/>
                  <a:gd name="connsiteY39" fmla="*/ 21673 h 410562"/>
                  <a:gd name="connsiteX40" fmla="*/ 128277 w 296727"/>
                  <a:gd name="connsiteY40" fmla="*/ 20008 h 410562"/>
                  <a:gd name="connsiteX41" fmla="*/ 126554 w 296727"/>
                  <a:gd name="connsiteY41" fmla="*/ 32328 h 410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96727" h="410562">
                    <a:moveTo>
                      <a:pt x="182377" y="102584"/>
                    </a:moveTo>
                    <a:lnTo>
                      <a:pt x="44543" y="331667"/>
                    </a:lnTo>
                    <a:cubicBezTo>
                      <a:pt x="37937" y="331570"/>
                      <a:pt x="31773" y="334863"/>
                      <a:pt x="28348" y="340324"/>
                    </a:cubicBezTo>
                    <a:lnTo>
                      <a:pt x="2504" y="383610"/>
                    </a:lnTo>
                    <a:cubicBezTo>
                      <a:pt x="-2648" y="392200"/>
                      <a:pt x="381" y="403202"/>
                      <a:pt x="9275" y="408183"/>
                    </a:cubicBezTo>
                    <a:cubicBezTo>
                      <a:pt x="9313" y="408206"/>
                      <a:pt x="9354" y="408226"/>
                      <a:pt x="9396" y="408250"/>
                    </a:cubicBezTo>
                    <a:cubicBezTo>
                      <a:pt x="18362" y="413061"/>
                      <a:pt x="29661" y="410111"/>
                      <a:pt x="34895" y="401590"/>
                    </a:cubicBezTo>
                    <a:lnTo>
                      <a:pt x="60394" y="358304"/>
                    </a:lnTo>
                    <a:cubicBezTo>
                      <a:pt x="63867" y="352780"/>
                      <a:pt x="63867" y="345848"/>
                      <a:pt x="60394" y="340324"/>
                    </a:cubicBezTo>
                    <a:lnTo>
                      <a:pt x="198227" y="110909"/>
                    </a:lnTo>
                    <a:lnTo>
                      <a:pt x="289197" y="122895"/>
                    </a:lnTo>
                    <a:lnTo>
                      <a:pt x="289197" y="122895"/>
                    </a:lnTo>
                    <a:cubicBezTo>
                      <a:pt x="294242" y="121943"/>
                      <a:pt x="297530" y="117222"/>
                      <a:pt x="296547" y="112350"/>
                    </a:cubicBezTo>
                    <a:cubicBezTo>
                      <a:pt x="295820" y="108758"/>
                      <a:pt x="292916" y="105951"/>
                      <a:pt x="289197" y="105248"/>
                    </a:cubicBezTo>
                    <a:lnTo>
                      <a:pt x="237510" y="98256"/>
                    </a:lnTo>
                    <a:lnTo>
                      <a:pt x="287475" y="85270"/>
                    </a:lnTo>
                    <a:cubicBezTo>
                      <a:pt x="292226" y="83978"/>
                      <a:pt x="295000" y="79210"/>
                      <a:pt x="293677" y="74615"/>
                    </a:cubicBezTo>
                    <a:cubicBezTo>
                      <a:pt x="292340" y="70023"/>
                      <a:pt x="287406" y="67343"/>
                      <a:pt x="282650" y="68622"/>
                    </a:cubicBezTo>
                    <a:lnTo>
                      <a:pt x="230963" y="81940"/>
                    </a:lnTo>
                    <a:lnTo>
                      <a:pt x="273002" y="48644"/>
                    </a:lnTo>
                    <a:cubicBezTo>
                      <a:pt x="276985" y="45807"/>
                      <a:pt x="277830" y="40386"/>
                      <a:pt x="274894" y="36537"/>
                    </a:cubicBezTo>
                    <a:cubicBezTo>
                      <a:pt x="274839" y="36467"/>
                      <a:pt x="274784" y="36394"/>
                      <a:pt x="274725" y="36324"/>
                    </a:cubicBezTo>
                    <a:cubicBezTo>
                      <a:pt x="271141" y="33067"/>
                      <a:pt x="265556" y="33067"/>
                      <a:pt x="261975" y="36324"/>
                    </a:cubicBezTo>
                    <a:lnTo>
                      <a:pt x="221315" y="66957"/>
                    </a:lnTo>
                    <a:lnTo>
                      <a:pt x="246469" y="24670"/>
                    </a:lnTo>
                    <a:cubicBezTo>
                      <a:pt x="249054" y="20594"/>
                      <a:pt x="247730" y="15263"/>
                      <a:pt x="243509" y="12766"/>
                    </a:cubicBezTo>
                    <a:cubicBezTo>
                      <a:pt x="243464" y="12736"/>
                      <a:pt x="243416" y="12710"/>
                      <a:pt x="243368" y="12683"/>
                    </a:cubicBezTo>
                    <a:cubicBezTo>
                      <a:pt x="239064" y="10342"/>
                      <a:pt x="233620" y="11657"/>
                      <a:pt x="230963" y="15680"/>
                    </a:cubicBezTo>
                    <a:lnTo>
                      <a:pt x="208220" y="53971"/>
                    </a:lnTo>
                    <a:lnTo>
                      <a:pt x="214423" y="10019"/>
                    </a:lnTo>
                    <a:cubicBezTo>
                      <a:pt x="215233" y="5301"/>
                      <a:pt x="211931" y="846"/>
                      <a:pt x="207052" y="60"/>
                    </a:cubicBezTo>
                    <a:cubicBezTo>
                      <a:pt x="206983" y="50"/>
                      <a:pt x="206911" y="40"/>
                      <a:pt x="206842" y="30"/>
                    </a:cubicBezTo>
                    <a:cubicBezTo>
                      <a:pt x="201863" y="-389"/>
                      <a:pt x="197380" y="2934"/>
                      <a:pt x="196505" y="7688"/>
                    </a:cubicBezTo>
                    <a:lnTo>
                      <a:pt x="188579" y="62295"/>
                    </a:lnTo>
                    <a:lnTo>
                      <a:pt x="176174" y="8687"/>
                    </a:lnTo>
                    <a:cubicBezTo>
                      <a:pt x="175071" y="4215"/>
                      <a:pt x="170426" y="1452"/>
                      <a:pt x="165799" y="2517"/>
                    </a:cubicBezTo>
                    <a:cubicBezTo>
                      <a:pt x="165578" y="2567"/>
                      <a:pt x="165361" y="2627"/>
                      <a:pt x="165147" y="2694"/>
                    </a:cubicBezTo>
                    <a:cubicBezTo>
                      <a:pt x="160396" y="3986"/>
                      <a:pt x="157622" y="8754"/>
                      <a:pt x="158945" y="13349"/>
                    </a:cubicBezTo>
                    <a:lnTo>
                      <a:pt x="172039" y="61629"/>
                    </a:lnTo>
                    <a:lnTo>
                      <a:pt x="141027" y="21673"/>
                    </a:lnTo>
                    <a:cubicBezTo>
                      <a:pt x="137922" y="17911"/>
                      <a:pt x="132302" y="17178"/>
                      <a:pt x="128277" y="20008"/>
                    </a:cubicBezTo>
                    <a:cubicBezTo>
                      <a:pt x="124538" y="23091"/>
                      <a:pt x="123797" y="28396"/>
                      <a:pt x="126554" y="3232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CF73B78-7AFA-294D-A033-2EA471C8DB05}"/>
                  </a:ext>
                </a:extLst>
              </p:cNvPr>
              <p:cNvSpPr/>
              <p:nvPr/>
            </p:nvSpPr>
            <p:spPr>
              <a:xfrm flipH="1">
                <a:off x="1017803" y="4943982"/>
                <a:ext cx="300908" cy="412793"/>
              </a:xfrm>
              <a:custGeom>
                <a:avLst/>
                <a:gdLst>
                  <a:gd name="connsiteX0" fmla="*/ 117219 w 300908"/>
                  <a:gd name="connsiteY0" fmla="*/ 309901 h 412793"/>
                  <a:gd name="connsiteX1" fmla="*/ 255052 w 300908"/>
                  <a:gd name="connsiteY1" fmla="*/ 81151 h 412793"/>
                  <a:gd name="connsiteX2" fmla="*/ 271247 w 300908"/>
                  <a:gd name="connsiteY2" fmla="*/ 72161 h 412793"/>
                  <a:gd name="connsiteX3" fmla="*/ 297091 w 300908"/>
                  <a:gd name="connsiteY3" fmla="*/ 28875 h 412793"/>
                  <a:gd name="connsiteX4" fmla="*/ 293573 w 300908"/>
                  <a:gd name="connsiteY4" fmla="*/ 3676 h 412793"/>
                  <a:gd name="connsiteX5" fmla="*/ 267495 w 300908"/>
                  <a:gd name="connsiteY5" fmla="*/ 7076 h 412793"/>
                  <a:gd name="connsiteX6" fmla="*/ 265045 w 300908"/>
                  <a:gd name="connsiteY6" fmla="*/ 11228 h 412793"/>
                  <a:gd name="connsiteX7" fmla="*/ 239201 w 300908"/>
                  <a:gd name="connsiteY7" fmla="*/ 54514 h 412793"/>
                  <a:gd name="connsiteX8" fmla="*/ 239201 w 300908"/>
                  <a:gd name="connsiteY8" fmla="*/ 72161 h 412793"/>
                  <a:gd name="connsiteX9" fmla="*/ 101368 w 300908"/>
                  <a:gd name="connsiteY9" fmla="*/ 301909 h 412793"/>
                  <a:gd name="connsiteX10" fmla="*/ 10398 w 300908"/>
                  <a:gd name="connsiteY10" fmla="*/ 289590 h 412793"/>
                  <a:gd name="connsiteX11" fmla="*/ 60 w 300908"/>
                  <a:gd name="connsiteY11" fmla="*/ 297248 h 412793"/>
                  <a:gd name="connsiteX12" fmla="*/ 7868 w 300908"/>
                  <a:gd name="connsiteY12" fmla="*/ 306891 h 412793"/>
                  <a:gd name="connsiteX13" fmla="*/ 7986 w 300908"/>
                  <a:gd name="connsiteY13" fmla="*/ 306904 h 412793"/>
                  <a:gd name="connsiteX14" fmla="*/ 59673 w 300908"/>
                  <a:gd name="connsiteY14" fmla="*/ 313896 h 412793"/>
                  <a:gd name="connsiteX15" fmla="*/ 9708 w 300908"/>
                  <a:gd name="connsiteY15" fmla="*/ 326882 h 412793"/>
                  <a:gd name="connsiteX16" fmla="*/ 1783 w 300908"/>
                  <a:gd name="connsiteY16" fmla="*/ 336538 h 412793"/>
                  <a:gd name="connsiteX17" fmla="*/ 11776 w 300908"/>
                  <a:gd name="connsiteY17" fmla="*/ 344196 h 412793"/>
                  <a:gd name="connsiteX18" fmla="*/ 14188 w 300908"/>
                  <a:gd name="connsiteY18" fmla="*/ 344196 h 412793"/>
                  <a:gd name="connsiteX19" fmla="*/ 65876 w 300908"/>
                  <a:gd name="connsiteY19" fmla="*/ 330545 h 412793"/>
                  <a:gd name="connsiteX20" fmla="*/ 23836 w 300908"/>
                  <a:gd name="connsiteY20" fmla="*/ 363842 h 412793"/>
                  <a:gd name="connsiteX21" fmla="*/ 23836 w 300908"/>
                  <a:gd name="connsiteY21" fmla="*/ 376161 h 412793"/>
                  <a:gd name="connsiteX22" fmla="*/ 30728 w 300908"/>
                  <a:gd name="connsiteY22" fmla="*/ 379491 h 412793"/>
                  <a:gd name="connsiteX23" fmla="*/ 36241 w 300908"/>
                  <a:gd name="connsiteY23" fmla="*/ 377826 h 412793"/>
                  <a:gd name="connsiteX24" fmla="*/ 76902 w 300908"/>
                  <a:gd name="connsiteY24" fmla="*/ 346860 h 412793"/>
                  <a:gd name="connsiteX25" fmla="*/ 51748 w 300908"/>
                  <a:gd name="connsiteY25" fmla="*/ 389480 h 412793"/>
                  <a:gd name="connsiteX26" fmla="*/ 54708 w 300908"/>
                  <a:gd name="connsiteY26" fmla="*/ 401384 h 412793"/>
                  <a:gd name="connsiteX27" fmla="*/ 54849 w 300908"/>
                  <a:gd name="connsiteY27" fmla="*/ 401467 h 412793"/>
                  <a:gd name="connsiteX28" fmla="*/ 59328 w 300908"/>
                  <a:gd name="connsiteY28" fmla="*/ 401467 h 412793"/>
                  <a:gd name="connsiteX29" fmla="*/ 67254 w 300908"/>
                  <a:gd name="connsiteY29" fmla="*/ 397138 h 412793"/>
                  <a:gd name="connsiteX30" fmla="*/ 89996 w 300908"/>
                  <a:gd name="connsiteY30" fmla="*/ 358847 h 412793"/>
                  <a:gd name="connsiteX31" fmla="*/ 82416 w 300908"/>
                  <a:gd name="connsiteY31" fmla="*/ 403132 h 412793"/>
                  <a:gd name="connsiteX32" fmla="*/ 89996 w 300908"/>
                  <a:gd name="connsiteY32" fmla="*/ 412788 h 412793"/>
                  <a:gd name="connsiteX33" fmla="*/ 89996 w 300908"/>
                  <a:gd name="connsiteY33" fmla="*/ 412788 h 412793"/>
                  <a:gd name="connsiteX34" fmla="*/ 98956 w 300908"/>
                  <a:gd name="connsiteY34" fmla="*/ 405130 h 412793"/>
                  <a:gd name="connsiteX35" fmla="*/ 106881 w 300908"/>
                  <a:gd name="connsiteY35" fmla="*/ 350190 h 412793"/>
                  <a:gd name="connsiteX36" fmla="*/ 123421 w 300908"/>
                  <a:gd name="connsiteY36" fmla="*/ 403132 h 412793"/>
                  <a:gd name="connsiteX37" fmla="*/ 132036 w 300908"/>
                  <a:gd name="connsiteY37" fmla="*/ 409458 h 412793"/>
                  <a:gd name="connsiteX38" fmla="*/ 134448 w 300908"/>
                  <a:gd name="connsiteY38" fmla="*/ 409458 h 412793"/>
                  <a:gd name="connsiteX39" fmla="*/ 140306 w 300908"/>
                  <a:gd name="connsiteY39" fmla="*/ 399802 h 412793"/>
                  <a:gd name="connsiteX40" fmla="*/ 127212 w 300908"/>
                  <a:gd name="connsiteY40" fmla="*/ 351855 h 412793"/>
                  <a:gd name="connsiteX41" fmla="*/ 158224 w 300908"/>
                  <a:gd name="connsiteY41" fmla="*/ 391478 h 412793"/>
                  <a:gd name="connsiteX42" fmla="*/ 165460 w 300908"/>
                  <a:gd name="connsiteY42" fmla="*/ 395141 h 412793"/>
                  <a:gd name="connsiteX43" fmla="*/ 174261 w 300908"/>
                  <a:gd name="connsiteY43" fmla="*/ 385688 h 412793"/>
                  <a:gd name="connsiteX44" fmla="*/ 172697 w 300908"/>
                  <a:gd name="connsiteY44" fmla="*/ 381156 h 41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00908" h="412793">
                    <a:moveTo>
                      <a:pt x="117219" y="309901"/>
                    </a:moveTo>
                    <a:lnTo>
                      <a:pt x="255052" y="81151"/>
                    </a:lnTo>
                    <a:cubicBezTo>
                      <a:pt x="261709" y="81111"/>
                      <a:pt x="267857" y="77698"/>
                      <a:pt x="271247" y="72161"/>
                    </a:cubicBezTo>
                    <a:lnTo>
                      <a:pt x="297091" y="28875"/>
                    </a:lnTo>
                    <a:cubicBezTo>
                      <a:pt x="303321" y="20977"/>
                      <a:pt x="301747" y="9696"/>
                      <a:pt x="293573" y="3676"/>
                    </a:cubicBezTo>
                    <a:cubicBezTo>
                      <a:pt x="285400" y="-2344"/>
                      <a:pt x="273725" y="-822"/>
                      <a:pt x="267495" y="7076"/>
                    </a:cubicBezTo>
                    <a:cubicBezTo>
                      <a:pt x="266489" y="8348"/>
                      <a:pt x="265665" y="9746"/>
                      <a:pt x="265045" y="11228"/>
                    </a:cubicBezTo>
                    <a:lnTo>
                      <a:pt x="239201" y="54514"/>
                    </a:lnTo>
                    <a:cubicBezTo>
                      <a:pt x="235790" y="59935"/>
                      <a:pt x="235790" y="66741"/>
                      <a:pt x="239201" y="72161"/>
                    </a:cubicBezTo>
                    <a:lnTo>
                      <a:pt x="101368" y="301909"/>
                    </a:lnTo>
                    <a:lnTo>
                      <a:pt x="10398" y="289590"/>
                    </a:lnTo>
                    <a:cubicBezTo>
                      <a:pt x="5370" y="288997"/>
                      <a:pt x="773" y="292400"/>
                      <a:pt x="60" y="297248"/>
                    </a:cubicBezTo>
                    <a:cubicBezTo>
                      <a:pt x="-540" y="301993"/>
                      <a:pt x="2955" y="306311"/>
                      <a:pt x="7868" y="306891"/>
                    </a:cubicBezTo>
                    <a:cubicBezTo>
                      <a:pt x="7906" y="306894"/>
                      <a:pt x="7948" y="306901"/>
                      <a:pt x="7986" y="306904"/>
                    </a:cubicBezTo>
                    <a:lnTo>
                      <a:pt x="59673" y="313896"/>
                    </a:lnTo>
                    <a:lnTo>
                      <a:pt x="9708" y="326882"/>
                    </a:lnTo>
                    <a:cubicBezTo>
                      <a:pt x="4760" y="327435"/>
                      <a:pt x="1211" y="331757"/>
                      <a:pt x="1783" y="336538"/>
                    </a:cubicBezTo>
                    <a:cubicBezTo>
                      <a:pt x="2355" y="341320"/>
                      <a:pt x="6828" y="344749"/>
                      <a:pt x="11776" y="344196"/>
                    </a:cubicBezTo>
                    <a:lnTo>
                      <a:pt x="14188" y="344196"/>
                    </a:lnTo>
                    <a:lnTo>
                      <a:pt x="65876" y="330545"/>
                    </a:lnTo>
                    <a:lnTo>
                      <a:pt x="23836" y="363842"/>
                    </a:lnTo>
                    <a:cubicBezTo>
                      <a:pt x="20466" y="367305"/>
                      <a:pt x="20466" y="372699"/>
                      <a:pt x="23836" y="376161"/>
                    </a:cubicBezTo>
                    <a:cubicBezTo>
                      <a:pt x="25384" y="378349"/>
                      <a:pt x="27989" y="379608"/>
                      <a:pt x="30728" y="379491"/>
                    </a:cubicBezTo>
                    <a:cubicBezTo>
                      <a:pt x="32699" y="379494"/>
                      <a:pt x="34622" y="378912"/>
                      <a:pt x="36241" y="377826"/>
                    </a:cubicBezTo>
                    <a:lnTo>
                      <a:pt x="76902" y="346860"/>
                    </a:lnTo>
                    <a:lnTo>
                      <a:pt x="51748" y="389480"/>
                    </a:lnTo>
                    <a:cubicBezTo>
                      <a:pt x="49163" y="393556"/>
                      <a:pt x="50486" y="398887"/>
                      <a:pt x="54708" y="401384"/>
                    </a:cubicBezTo>
                    <a:cubicBezTo>
                      <a:pt x="54752" y="401414"/>
                      <a:pt x="54801" y="401440"/>
                      <a:pt x="54849" y="401467"/>
                    </a:cubicBezTo>
                    <a:cubicBezTo>
                      <a:pt x="56324" y="401773"/>
                      <a:pt x="57854" y="401773"/>
                      <a:pt x="59328" y="401467"/>
                    </a:cubicBezTo>
                    <a:cubicBezTo>
                      <a:pt x="62554" y="401394"/>
                      <a:pt x="65528" y="399772"/>
                      <a:pt x="67254" y="397138"/>
                    </a:cubicBezTo>
                    <a:lnTo>
                      <a:pt x="89996" y="358847"/>
                    </a:lnTo>
                    <a:lnTo>
                      <a:pt x="82416" y="403132"/>
                    </a:lnTo>
                    <a:cubicBezTo>
                      <a:pt x="81802" y="407807"/>
                      <a:pt x="85169" y="412099"/>
                      <a:pt x="89996" y="412788"/>
                    </a:cubicBezTo>
                    <a:lnTo>
                      <a:pt x="89996" y="412788"/>
                    </a:lnTo>
                    <a:cubicBezTo>
                      <a:pt x="94510" y="412675"/>
                      <a:pt x="98287" y="409445"/>
                      <a:pt x="98956" y="405130"/>
                    </a:cubicBezTo>
                    <a:lnTo>
                      <a:pt x="106881" y="350190"/>
                    </a:lnTo>
                    <a:lnTo>
                      <a:pt x="123421" y="403132"/>
                    </a:lnTo>
                    <a:cubicBezTo>
                      <a:pt x="124503" y="406868"/>
                      <a:pt x="128021" y="409452"/>
                      <a:pt x="132036" y="409458"/>
                    </a:cubicBezTo>
                    <a:lnTo>
                      <a:pt x="134448" y="409458"/>
                    </a:lnTo>
                    <a:cubicBezTo>
                      <a:pt x="138490" y="407950"/>
                      <a:pt x="140919" y="403948"/>
                      <a:pt x="140306" y="399802"/>
                    </a:cubicBezTo>
                    <a:lnTo>
                      <a:pt x="127212" y="351855"/>
                    </a:lnTo>
                    <a:lnTo>
                      <a:pt x="158224" y="391478"/>
                    </a:lnTo>
                    <a:cubicBezTo>
                      <a:pt x="159885" y="393752"/>
                      <a:pt x="162580" y="395114"/>
                      <a:pt x="165460" y="395141"/>
                    </a:cubicBezTo>
                    <a:cubicBezTo>
                      <a:pt x="170591" y="394878"/>
                      <a:pt x="174530" y="390646"/>
                      <a:pt x="174261" y="385688"/>
                    </a:cubicBezTo>
                    <a:cubicBezTo>
                      <a:pt x="174171" y="384070"/>
                      <a:pt x="173630" y="382505"/>
                      <a:pt x="172697" y="381156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87E0B13-C3B6-984A-A131-B172CC439788}"/>
                  </a:ext>
                </a:extLst>
              </p:cNvPr>
              <p:cNvSpPr/>
              <p:nvPr/>
            </p:nvSpPr>
            <p:spPr>
              <a:xfrm flipH="1">
                <a:off x="501637" y="4911869"/>
                <a:ext cx="423009" cy="287745"/>
              </a:xfrm>
              <a:custGeom>
                <a:avLst/>
                <a:gdLst>
                  <a:gd name="connsiteX0" fmla="*/ 416800 w 423009"/>
                  <a:gd name="connsiteY0" fmla="*/ 191179 h 287745"/>
                  <a:gd name="connsiteX1" fmla="*/ 359944 w 423009"/>
                  <a:gd name="connsiteY1" fmla="*/ 183521 h 287745"/>
                  <a:gd name="connsiteX2" fmla="*/ 416455 w 423009"/>
                  <a:gd name="connsiteY2" fmla="*/ 168870 h 287745"/>
                  <a:gd name="connsiteX3" fmla="*/ 422658 w 423009"/>
                  <a:gd name="connsiteY3" fmla="*/ 158215 h 287745"/>
                  <a:gd name="connsiteX4" fmla="*/ 411631 w 423009"/>
                  <a:gd name="connsiteY4" fmla="*/ 151889 h 287745"/>
                  <a:gd name="connsiteX5" fmla="*/ 362011 w 423009"/>
                  <a:gd name="connsiteY5" fmla="*/ 164875 h 287745"/>
                  <a:gd name="connsiteX6" fmla="*/ 403017 w 423009"/>
                  <a:gd name="connsiteY6" fmla="*/ 134908 h 287745"/>
                  <a:gd name="connsiteX7" fmla="*/ 403017 w 423009"/>
                  <a:gd name="connsiteY7" fmla="*/ 122588 h 287745"/>
                  <a:gd name="connsiteX8" fmla="*/ 390346 w 423009"/>
                  <a:gd name="connsiteY8" fmla="*/ 122511 h 287745"/>
                  <a:gd name="connsiteX9" fmla="*/ 390267 w 423009"/>
                  <a:gd name="connsiteY9" fmla="*/ 122588 h 287745"/>
                  <a:gd name="connsiteX10" fmla="*/ 316871 w 423009"/>
                  <a:gd name="connsiteY10" fmla="*/ 176196 h 287745"/>
                  <a:gd name="connsiteX11" fmla="*/ 79797 w 423009"/>
                  <a:gd name="connsiteY11" fmla="*/ 43008 h 287745"/>
                  <a:gd name="connsiteX12" fmla="*/ 70838 w 423009"/>
                  <a:gd name="connsiteY12" fmla="*/ 27692 h 287745"/>
                  <a:gd name="connsiteX13" fmla="*/ 27765 w 423009"/>
                  <a:gd name="connsiteY13" fmla="*/ 2386 h 287745"/>
                  <a:gd name="connsiteX14" fmla="*/ 2266 w 423009"/>
                  <a:gd name="connsiteY14" fmla="*/ 8712 h 287745"/>
                  <a:gd name="connsiteX15" fmla="*/ 9157 w 423009"/>
                  <a:gd name="connsiteY15" fmla="*/ 33352 h 287745"/>
                  <a:gd name="connsiteX16" fmla="*/ 53953 w 423009"/>
                  <a:gd name="connsiteY16" fmla="*/ 58325 h 287745"/>
                  <a:gd name="connsiteX17" fmla="*/ 72561 w 423009"/>
                  <a:gd name="connsiteY17" fmla="*/ 58325 h 287745"/>
                  <a:gd name="connsiteX18" fmla="*/ 310324 w 423009"/>
                  <a:gd name="connsiteY18" fmla="*/ 191512 h 287745"/>
                  <a:gd name="connsiteX19" fmla="*/ 297574 w 423009"/>
                  <a:gd name="connsiteY19" fmla="*/ 278084 h 287745"/>
                  <a:gd name="connsiteX20" fmla="*/ 305155 w 423009"/>
                  <a:gd name="connsiteY20" fmla="*/ 287740 h 287745"/>
                  <a:gd name="connsiteX21" fmla="*/ 305155 w 423009"/>
                  <a:gd name="connsiteY21" fmla="*/ 287740 h 287745"/>
                  <a:gd name="connsiteX22" fmla="*/ 314114 w 423009"/>
                  <a:gd name="connsiteY22" fmla="*/ 280082 h 287745"/>
                  <a:gd name="connsiteX23" fmla="*/ 321350 w 423009"/>
                  <a:gd name="connsiteY23" fmla="*/ 230137 h 287745"/>
                  <a:gd name="connsiteX24" fmla="*/ 334789 w 423009"/>
                  <a:gd name="connsiteY24" fmla="*/ 278417 h 287745"/>
                  <a:gd name="connsiteX25" fmla="*/ 343404 w 423009"/>
                  <a:gd name="connsiteY25" fmla="*/ 284743 h 287745"/>
                  <a:gd name="connsiteX26" fmla="*/ 345816 w 423009"/>
                  <a:gd name="connsiteY26" fmla="*/ 284743 h 287745"/>
                  <a:gd name="connsiteX27" fmla="*/ 352018 w 423009"/>
                  <a:gd name="connsiteY27" fmla="*/ 273756 h 287745"/>
                  <a:gd name="connsiteX28" fmla="*/ 338235 w 423009"/>
                  <a:gd name="connsiteY28" fmla="*/ 223810 h 287745"/>
                  <a:gd name="connsiteX29" fmla="*/ 372693 w 423009"/>
                  <a:gd name="connsiteY29" fmla="*/ 264765 h 287745"/>
                  <a:gd name="connsiteX30" fmla="*/ 379930 w 423009"/>
                  <a:gd name="connsiteY30" fmla="*/ 268095 h 287745"/>
                  <a:gd name="connsiteX31" fmla="*/ 388627 w 423009"/>
                  <a:gd name="connsiteY31" fmla="*/ 258555 h 287745"/>
                  <a:gd name="connsiteX32" fmla="*/ 386821 w 423009"/>
                  <a:gd name="connsiteY32" fmla="*/ 253777 h 287745"/>
                  <a:gd name="connsiteX33" fmla="*/ 355119 w 423009"/>
                  <a:gd name="connsiteY33" fmla="*/ 214820 h 287745"/>
                  <a:gd name="connsiteX34" fmla="*/ 398882 w 423009"/>
                  <a:gd name="connsiteY34" fmla="*/ 239127 h 287745"/>
                  <a:gd name="connsiteX35" fmla="*/ 403706 w 423009"/>
                  <a:gd name="connsiteY35" fmla="*/ 239127 h 287745"/>
                  <a:gd name="connsiteX36" fmla="*/ 411287 w 423009"/>
                  <a:gd name="connsiteY36" fmla="*/ 235464 h 287745"/>
                  <a:gd name="connsiteX37" fmla="*/ 408327 w 423009"/>
                  <a:gd name="connsiteY37" fmla="*/ 223561 h 287745"/>
                  <a:gd name="connsiteX38" fmla="*/ 408185 w 423009"/>
                  <a:gd name="connsiteY38" fmla="*/ 223477 h 287745"/>
                  <a:gd name="connsiteX39" fmla="*/ 368558 w 423009"/>
                  <a:gd name="connsiteY39" fmla="*/ 202167 h 287745"/>
                  <a:gd name="connsiteX40" fmla="*/ 414043 w 423009"/>
                  <a:gd name="connsiteY40" fmla="*/ 208494 h 287745"/>
                  <a:gd name="connsiteX41" fmla="*/ 414043 w 423009"/>
                  <a:gd name="connsiteY41" fmla="*/ 208494 h 287745"/>
                  <a:gd name="connsiteX42" fmla="*/ 423002 w 423009"/>
                  <a:gd name="connsiteY42" fmla="*/ 199836 h 287745"/>
                  <a:gd name="connsiteX43" fmla="*/ 414043 w 423009"/>
                  <a:gd name="connsiteY43" fmla="*/ 191179 h 28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23009" h="287745">
                    <a:moveTo>
                      <a:pt x="416800" y="191179"/>
                    </a:moveTo>
                    <a:lnTo>
                      <a:pt x="359944" y="183521"/>
                    </a:lnTo>
                    <a:lnTo>
                      <a:pt x="416455" y="168870"/>
                    </a:lnTo>
                    <a:cubicBezTo>
                      <a:pt x="421207" y="167579"/>
                      <a:pt x="423981" y="162810"/>
                      <a:pt x="422658" y="158215"/>
                    </a:cubicBezTo>
                    <a:cubicBezTo>
                      <a:pt x="421314" y="153604"/>
                      <a:pt x="416466" y="150824"/>
                      <a:pt x="411631" y="151889"/>
                    </a:cubicBezTo>
                    <a:lnTo>
                      <a:pt x="362011" y="164875"/>
                    </a:lnTo>
                    <a:lnTo>
                      <a:pt x="403017" y="134908"/>
                    </a:lnTo>
                    <a:cubicBezTo>
                      <a:pt x="406387" y="131445"/>
                      <a:pt x="406387" y="126051"/>
                      <a:pt x="403017" y="122588"/>
                    </a:cubicBezTo>
                    <a:cubicBezTo>
                      <a:pt x="399540" y="119185"/>
                      <a:pt x="393868" y="119152"/>
                      <a:pt x="390346" y="122511"/>
                    </a:cubicBezTo>
                    <a:cubicBezTo>
                      <a:pt x="390319" y="122538"/>
                      <a:pt x="390295" y="122561"/>
                      <a:pt x="390267" y="122588"/>
                    </a:cubicBezTo>
                    <a:lnTo>
                      <a:pt x="316871" y="176196"/>
                    </a:lnTo>
                    <a:lnTo>
                      <a:pt x="79797" y="43008"/>
                    </a:lnTo>
                    <a:cubicBezTo>
                      <a:pt x="79918" y="36709"/>
                      <a:pt x="76486" y="30842"/>
                      <a:pt x="70838" y="27692"/>
                    </a:cubicBezTo>
                    <a:lnTo>
                      <a:pt x="27765" y="2386"/>
                    </a:lnTo>
                    <a:cubicBezTo>
                      <a:pt x="18888" y="-2485"/>
                      <a:pt x="7617" y="312"/>
                      <a:pt x="2266" y="8712"/>
                    </a:cubicBezTo>
                    <a:cubicBezTo>
                      <a:pt x="-2527" y="17396"/>
                      <a:pt x="491" y="28185"/>
                      <a:pt x="9157" y="33352"/>
                    </a:cubicBezTo>
                    <a:lnTo>
                      <a:pt x="53953" y="58325"/>
                    </a:lnTo>
                    <a:cubicBezTo>
                      <a:pt x="59729" y="61468"/>
                      <a:pt x="66786" y="61468"/>
                      <a:pt x="72561" y="58325"/>
                    </a:cubicBezTo>
                    <a:lnTo>
                      <a:pt x="310324" y="191512"/>
                    </a:lnTo>
                    <a:lnTo>
                      <a:pt x="297574" y="278084"/>
                    </a:lnTo>
                    <a:cubicBezTo>
                      <a:pt x="296961" y="282759"/>
                      <a:pt x="300327" y="287051"/>
                      <a:pt x="305155" y="287740"/>
                    </a:cubicBezTo>
                    <a:lnTo>
                      <a:pt x="305155" y="287740"/>
                    </a:lnTo>
                    <a:cubicBezTo>
                      <a:pt x="309669" y="287627"/>
                      <a:pt x="313446" y="284397"/>
                      <a:pt x="314114" y="280082"/>
                    </a:cubicBezTo>
                    <a:lnTo>
                      <a:pt x="321350" y="230137"/>
                    </a:lnTo>
                    <a:lnTo>
                      <a:pt x="334789" y="278417"/>
                    </a:lnTo>
                    <a:cubicBezTo>
                      <a:pt x="335761" y="282223"/>
                      <a:pt x="339348" y="284857"/>
                      <a:pt x="343404" y="284743"/>
                    </a:cubicBezTo>
                    <a:lnTo>
                      <a:pt x="345816" y="284743"/>
                    </a:lnTo>
                    <a:cubicBezTo>
                      <a:pt x="350616" y="283302"/>
                      <a:pt x="353362" y="278437"/>
                      <a:pt x="352018" y="273756"/>
                    </a:cubicBezTo>
                    <a:lnTo>
                      <a:pt x="338235" y="223810"/>
                    </a:lnTo>
                    <a:lnTo>
                      <a:pt x="372693" y="264765"/>
                    </a:lnTo>
                    <a:cubicBezTo>
                      <a:pt x="374492" y="266836"/>
                      <a:pt x="377132" y="268052"/>
                      <a:pt x="379930" y="268095"/>
                    </a:cubicBezTo>
                    <a:cubicBezTo>
                      <a:pt x="385057" y="267782"/>
                      <a:pt x="388951" y="263510"/>
                      <a:pt x="388627" y="258555"/>
                    </a:cubicBezTo>
                    <a:cubicBezTo>
                      <a:pt x="388513" y="256827"/>
                      <a:pt x="387886" y="255169"/>
                      <a:pt x="386821" y="253777"/>
                    </a:cubicBezTo>
                    <a:lnTo>
                      <a:pt x="355119" y="214820"/>
                    </a:lnTo>
                    <a:lnTo>
                      <a:pt x="398882" y="239127"/>
                    </a:lnTo>
                    <a:cubicBezTo>
                      <a:pt x="400474" y="239440"/>
                      <a:pt x="402114" y="239440"/>
                      <a:pt x="403706" y="239127"/>
                    </a:cubicBezTo>
                    <a:cubicBezTo>
                      <a:pt x="406738" y="239347"/>
                      <a:pt x="409650" y="237938"/>
                      <a:pt x="411287" y="235464"/>
                    </a:cubicBezTo>
                    <a:cubicBezTo>
                      <a:pt x="413871" y="231389"/>
                      <a:pt x="412548" y="226058"/>
                      <a:pt x="408327" y="223561"/>
                    </a:cubicBezTo>
                    <a:cubicBezTo>
                      <a:pt x="408282" y="223531"/>
                      <a:pt x="408234" y="223504"/>
                      <a:pt x="408185" y="223477"/>
                    </a:cubicBezTo>
                    <a:lnTo>
                      <a:pt x="368558" y="202167"/>
                    </a:lnTo>
                    <a:lnTo>
                      <a:pt x="414043" y="208494"/>
                    </a:lnTo>
                    <a:lnTo>
                      <a:pt x="414043" y="208494"/>
                    </a:lnTo>
                    <a:cubicBezTo>
                      <a:pt x="418992" y="208494"/>
                      <a:pt x="423002" y="204618"/>
                      <a:pt x="423002" y="199836"/>
                    </a:cubicBezTo>
                    <a:cubicBezTo>
                      <a:pt x="423002" y="195055"/>
                      <a:pt x="418992" y="191179"/>
                      <a:pt x="414043" y="19117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92E5ACC-3E2B-8C4F-98DD-2C80E484960E}"/>
                  </a:ext>
                </a:extLst>
              </p:cNvPr>
              <p:cNvSpPr/>
              <p:nvPr/>
            </p:nvSpPr>
            <p:spPr>
              <a:xfrm flipH="1">
                <a:off x="1057207" y="4564608"/>
                <a:ext cx="426148" cy="288724"/>
              </a:xfrm>
              <a:custGeom>
                <a:avLst/>
                <a:gdLst>
                  <a:gd name="connsiteX0" fmla="*/ 7574 w 426148"/>
                  <a:gd name="connsiteY0" fmla="*/ 96924 h 288724"/>
                  <a:gd name="connsiteX1" fmla="*/ 64430 w 426148"/>
                  <a:gd name="connsiteY1" fmla="*/ 104582 h 288724"/>
                  <a:gd name="connsiteX2" fmla="*/ 7919 w 426148"/>
                  <a:gd name="connsiteY2" fmla="*/ 119233 h 288724"/>
                  <a:gd name="connsiteX3" fmla="*/ 1716 w 426148"/>
                  <a:gd name="connsiteY3" fmla="*/ 129888 h 288724"/>
                  <a:gd name="connsiteX4" fmla="*/ 10331 w 426148"/>
                  <a:gd name="connsiteY4" fmla="*/ 136214 h 288724"/>
                  <a:gd name="connsiteX5" fmla="*/ 12743 w 426148"/>
                  <a:gd name="connsiteY5" fmla="*/ 136214 h 288724"/>
                  <a:gd name="connsiteX6" fmla="*/ 63741 w 426148"/>
                  <a:gd name="connsiteY6" fmla="*/ 123228 h 288724"/>
                  <a:gd name="connsiteX7" fmla="*/ 22736 w 426148"/>
                  <a:gd name="connsiteY7" fmla="*/ 153196 h 288724"/>
                  <a:gd name="connsiteX8" fmla="*/ 22656 w 426148"/>
                  <a:gd name="connsiteY8" fmla="*/ 165439 h 288724"/>
                  <a:gd name="connsiteX9" fmla="*/ 22736 w 426148"/>
                  <a:gd name="connsiteY9" fmla="*/ 165515 h 288724"/>
                  <a:gd name="connsiteX10" fmla="*/ 29972 w 426148"/>
                  <a:gd name="connsiteY10" fmla="*/ 168845 h 288724"/>
                  <a:gd name="connsiteX11" fmla="*/ 35141 w 426148"/>
                  <a:gd name="connsiteY11" fmla="*/ 167180 h 288724"/>
                  <a:gd name="connsiteX12" fmla="*/ 108882 w 426148"/>
                  <a:gd name="connsiteY12" fmla="*/ 113239 h 288724"/>
                  <a:gd name="connsiteX13" fmla="*/ 345955 w 426148"/>
                  <a:gd name="connsiteY13" fmla="*/ 246427 h 288724"/>
                  <a:gd name="connsiteX14" fmla="*/ 354914 w 426148"/>
                  <a:gd name="connsiteY14" fmla="*/ 262076 h 288724"/>
                  <a:gd name="connsiteX15" fmla="*/ 399710 w 426148"/>
                  <a:gd name="connsiteY15" fmla="*/ 287049 h 288724"/>
                  <a:gd name="connsiteX16" fmla="*/ 424417 w 426148"/>
                  <a:gd name="connsiteY16" fmla="*/ 278292 h 288724"/>
                  <a:gd name="connsiteX17" fmla="*/ 418318 w 426148"/>
                  <a:gd name="connsiteY17" fmla="*/ 256083 h 288724"/>
                  <a:gd name="connsiteX18" fmla="*/ 373177 w 426148"/>
                  <a:gd name="connsiteY18" fmla="*/ 231110 h 288724"/>
                  <a:gd name="connsiteX19" fmla="*/ 354914 w 426148"/>
                  <a:gd name="connsiteY19" fmla="*/ 231110 h 288724"/>
                  <a:gd name="connsiteX20" fmla="*/ 117152 w 426148"/>
                  <a:gd name="connsiteY20" fmla="*/ 97923 h 288724"/>
                  <a:gd name="connsiteX21" fmla="*/ 129901 w 426148"/>
                  <a:gd name="connsiteY21" fmla="*/ 10019 h 288724"/>
                  <a:gd name="connsiteX22" fmla="*/ 122531 w 426148"/>
                  <a:gd name="connsiteY22" fmla="*/ 60 h 288724"/>
                  <a:gd name="connsiteX23" fmla="*/ 122320 w 426148"/>
                  <a:gd name="connsiteY23" fmla="*/ 30 h 288724"/>
                  <a:gd name="connsiteX24" fmla="*/ 111983 w 426148"/>
                  <a:gd name="connsiteY24" fmla="*/ 7688 h 288724"/>
                  <a:gd name="connsiteX25" fmla="*/ 104747 w 426148"/>
                  <a:gd name="connsiteY25" fmla="*/ 57634 h 288724"/>
                  <a:gd name="connsiteX26" fmla="*/ 91308 w 426148"/>
                  <a:gd name="connsiteY26" fmla="*/ 9353 h 288724"/>
                  <a:gd name="connsiteX27" fmla="*/ 80281 w 426148"/>
                  <a:gd name="connsiteY27" fmla="*/ 3027 h 288724"/>
                  <a:gd name="connsiteX28" fmla="*/ 73734 w 426148"/>
                  <a:gd name="connsiteY28" fmla="*/ 13682 h 288724"/>
                  <a:gd name="connsiteX29" fmla="*/ 87862 w 426148"/>
                  <a:gd name="connsiteY29" fmla="*/ 63960 h 288724"/>
                  <a:gd name="connsiteX30" fmla="*/ 53404 w 426148"/>
                  <a:gd name="connsiteY30" fmla="*/ 23005 h 288724"/>
                  <a:gd name="connsiteX31" fmla="*/ 40654 w 426148"/>
                  <a:gd name="connsiteY31" fmla="*/ 23005 h 288724"/>
                  <a:gd name="connsiteX32" fmla="*/ 40430 w 426148"/>
                  <a:gd name="connsiteY32" fmla="*/ 34775 h 288724"/>
                  <a:gd name="connsiteX33" fmla="*/ 40654 w 426148"/>
                  <a:gd name="connsiteY33" fmla="*/ 34992 h 288724"/>
                  <a:gd name="connsiteX34" fmla="*/ 72356 w 426148"/>
                  <a:gd name="connsiteY34" fmla="*/ 74282 h 288724"/>
                  <a:gd name="connsiteX35" fmla="*/ 25148 w 426148"/>
                  <a:gd name="connsiteY35" fmla="*/ 49975 h 288724"/>
                  <a:gd name="connsiteX36" fmla="*/ 12806 w 426148"/>
                  <a:gd name="connsiteY36" fmla="*/ 52746 h 288724"/>
                  <a:gd name="connsiteX37" fmla="*/ 15672 w 426148"/>
                  <a:gd name="connsiteY37" fmla="*/ 64669 h 288724"/>
                  <a:gd name="connsiteX38" fmla="*/ 16189 w 426148"/>
                  <a:gd name="connsiteY38" fmla="*/ 64959 h 288724"/>
                  <a:gd name="connsiteX39" fmla="*/ 55816 w 426148"/>
                  <a:gd name="connsiteY39" fmla="*/ 86935 h 288724"/>
                  <a:gd name="connsiteX40" fmla="*/ 9986 w 426148"/>
                  <a:gd name="connsiteY40" fmla="*/ 80941 h 288724"/>
                  <a:gd name="connsiteX41" fmla="*/ -7 w 426148"/>
                  <a:gd name="connsiteY41" fmla="*/ 88267 h 288724"/>
                  <a:gd name="connsiteX42" fmla="*/ 7574 w 426148"/>
                  <a:gd name="connsiteY42" fmla="*/ 96924 h 2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426148" h="288724">
                    <a:moveTo>
                      <a:pt x="7574" y="96924"/>
                    </a:moveTo>
                    <a:lnTo>
                      <a:pt x="64430" y="104582"/>
                    </a:lnTo>
                    <a:lnTo>
                      <a:pt x="7919" y="119233"/>
                    </a:lnTo>
                    <a:cubicBezTo>
                      <a:pt x="3166" y="120525"/>
                      <a:pt x="392" y="125293"/>
                      <a:pt x="1716" y="129888"/>
                    </a:cubicBezTo>
                    <a:cubicBezTo>
                      <a:pt x="2688" y="133694"/>
                      <a:pt x="6276" y="136327"/>
                      <a:pt x="10331" y="136214"/>
                    </a:cubicBezTo>
                    <a:lnTo>
                      <a:pt x="12743" y="136214"/>
                    </a:lnTo>
                    <a:lnTo>
                      <a:pt x="63741" y="123228"/>
                    </a:lnTo>
                    <a:lnTo>
                      <a:pt x="22736" y="153196"/>
                    </a:lnTo>
                    <a:cubicBezTo>
                      <a:pt x="19215" y="156555"/>
                      <a:pt x="19179" y="162036"/>
                      <a:pt x="22656" y="165439"/>
                    </a:cubicBezTo>
                    <a:cubicBezTo>
                      <a:pt x="22682" y="165466"/>
                      <a:pt x="22709" y="165489"/>
                      <a:pt x="22736" y="165515"/>
                    </a:cubicBezTo>
                    <a:cubicBezTo>
                      <a:pt x="24534" y="167587"/>
                      <a:pt x="27174" y="168802"/>
                      <a:pt x="29972" y="168845"/>
                    </a:cubicBezTo>
                    <a:cubicBezTo>
                      <a:pt x="31828" y="168802"/>
                      <a:pt x="33628" y="168222"/>
                      <a:pt x="35141" y="167180"/>
                    </a:cubicBezTo>
                    <a:lnTo>
                      <a:pt x="108882" y="113239"/>
                    </a:lnTo>
                    <a:lnTo>
                      <a:pt x="345955" y="246427"/>
                    </a:lnTo>
                    <a:cubicBezTo>
                      <a:pt x="345707" y="252846"/>
                      <a:pt x="349156" y="258870"/>
                      <a:pt x="354914" y="262076"/>
                    </a:cubicBezTo>
                    <a:lnTo>
                      <a:pt x="399710" y="287049"/>
                    </a:lnTo>
                    <a:cubicBezTo>
                      <a:pt x="409035" y="291224"/>
                      <a:pt x="420096" y="287302"/>
                      <a:pt x="424417" y="278292"/>
                    </a:cubicBezTo>
                    <a:cubicBezTo>
                      <a:pt x="428183" y="270437"/>
                      <a:pt x="425620" y="261101"/>
                      <a:pt x="418318" y="256083"/>
                    </a:cubicBezTo>
                    <a:lnTo>
                      <a:pt x="373177" y="231110"/>
                    </a:lnTo>
                    <a:cubicBezTo>
                      <a:pt x="367568" y="227814"/>
                      <a:pt x="360524" y="227814"/>
                      <a:pt x="354914" y="231110"/>
                    </a:cubicBezTo>
                    <a:lnTo>
                      <a:pt x="117152" y="97923"/>
                    </a:lnTo>
                    <a:lnTo>
                      <a:pt x="129901" y="10019"/>
                    </a:lnTo>
                    <a:cubicBezTo>
                      <a:pt x="130711" y="5301"/>
                      <a:pt x="127410" y="843"/>
                      <a:pt x="122531" y="60"/>
                    </a:cubicBezTo>
                    <a:cubicBezTo>
                      <a:pt x="122462" y="50"/>
                      <a:pt x="122389" y="40"/>
                      <a:pt x="122320" y="30"/>
                    </a:cubicBezTo>
                    <a:cubicBezTo>
                      <a:pt x="117341" y="-389"/>
                      <a:pt x="112855" y="2934"/>
                      <a:pt x="111983" y="7688"/>
                    </a:cubicBezTo>
                    <a:lnTo>
                      <a:pt x="104747" y="57634"/>
                    </a:lnTo>
                    <a:lnTo>
                      <a:pt x="91308" y="9353"/>
                    </a:lnTo>
                    <a:cubicBezTo>
                      <a:pt x="90071" y="4665"/>
                      <a:pt x="85133" y="1831"/>
                      <a:pt x="80281" y="3027"/>
                    </a:cubicBezTo>
                    <a:cubicBezTo>
                      <a:pt x="75429" y="4222"/>
                      <a:pt x="72497" y="8994"/>
                      <a:pt x="73734" y="13682"/>
                    </a:cubicBezTo>
                    <a:lnTo>
                      <a:pt x="87862" y="63960"/>
                    </a:lnTo>
                    <a:lnTo>
                      <a:pt x="53404" y="23005"/>
                    </a:lnTo>
                    <a:cubicBezTo>
                      <a:pt x="49822" y="19748"/>
                      <a:pt x="44236" y="19748"/>
                      <a:pt x="40654" y="23005"/>
                    </a:cubicBezTo>
                    <a:cubicBezTo>
                      <a:pt x="37229" y="26195"/>
                      <a:pt x="37128" y="31466"/>
                      <a:pt x="40430" y="34775"/>
                    </a:cubicBezTo>
                    <a:cubicBezTo>
                      <a:pt x="40503" y="34849"/>
                      <a:pt x="40578" y="34922"/>
                      <a:pt x="40654" y="34992"/>
                    </a:cubicBezTo>
                    <a:lnTo>
                      <a:pt x="72356" y="74282"/>
                    </a:lnTo>
                    <a:lnTo>
                      <a:pt x="25148" y="49975"/>
                    </a:lnTo>
                    <a:cubicBezTo>
                      <a:pt x="20948" y="47448"/>
                      <a:pt x="15423" y="48687"/>
                      <a:pt x="12806" y="52746"/>
                    </a:cubicBezTo>
                    <a:cubicBezTo>
                      <a:pt x="10189" y="56801"/>
                      <a:pt x="11472" y="62142"/>
                      <a:pt x="15672" y="64669"/>
                    </a:cubicBezTo>
                    <a:cubicBezTo>
                      <a:pt x="15841" y="64773"/>
                      <a:pt x="16013" y="64869"/>
                      <a:pt x="16189" y="64959"/>
                    </a:cubicBezTo>
                    <a:lnTo>
                      <a:pt x="55816" y="86935"/>
                    </a:lnTo>
                    <a:lnTo>
                      <a:pt x="9986" y="80941"/>
                    </a:lnTo>
                    <a:cubicBezTo>
                      <a:pt x="5147" y="80349"/>
                      <a:pt x="705" y="83602"/>
                      <a:pt x="-7" y="88267"/>
                    </a:cubicBezTo>
                    <a:cubicBezTo>
                      <a:pt x="80" y="92522"/>
                      <a:pt x="3245" y="96135"/>
                      <a:pt x="7574" y="96924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360DAA60-0A13-354E-9A1C-A191595D90BD}"/>
                  </a:ext>
                </a:extLst>
              </p:cNvPr>
              <p:cNvSpPr/>
              <p:nvPr/>
            </p:nvSpPr>
            <p:spPr>
              <a:xfrm flipH="1">
                <a:off x="1055261" y="4763491"/>
                <a:ext cx="349545" cy="141002"/>
              </a:xfrm>
              <a:custGeom>
                <a:avLst/>
                <a:gdLst>
                  <a:gd name="connsiteX0" fmla="*/ 37913 w 349545"/>
                  <a:gd name="connsiteY0" fmla="*/ 140775 h 141002"/>
                  <a:gd name="connsiteX1" fmla="*/ 41359 w 349545"/>
                  <a:gd name="connsiteY1" fmla="*/ 140775 h 141002"/>
                  <a:gd name="connsiteX2" fmla="*/ 47217 w 349545"/>
                  <a:gd name="connsiteY2" fmla="*/ 137445 h 141002"/>
                  <a:gd name="connsiteX3" fmla="*/ 81675 w 349545"/>
                  <a:gd name="connsiteY3" fmla="*/ 80175 h 141002"/>
                  <a:gd name="connsiteX4" fmla="*/ 285669 w 349545"/>
                  <a:gd name="connsiteY4" fmla="*/ 106812 h 141002"/>
                  <a:gd name="connsiteX5" fmla="*/ 295317 w 349545"/>
                  <a:gd name="connsiteY5" fmla="*/ 117467 h 141002"/>
                  <a:gd name="connsiteX6" fmla="*/ 333566 w 349545"/>
                  <a:gd name="connsiteY6" fmla="*/ 122462 h 141002"/>
                  <a:gd name="connsiteX7" fmla="*/ 349417 w 349545"/>
                  <a:gd name="connsiteY7" fmla="*/ 110808 h 141002"/>
                  <a:gd name="connsiteX8" fmla="*/ 337570 w 349545"/>
                  <a:gd name="connsiteY8" fmla="*/ 95851 h 141002"/>
                  <a:gd name="connsiteX9" fmla="*/ 337356 w 349545"/>
                  <a:gd name="connsiteY9" fmla="*/ 95824 h 141002"/>
                  <a:gd name="connsiteX10" fmla="*/ 299107 w 349545"/>
                  <a:gd name="connsiteY10" fmla="*/ 90830 h 141002"/>
                  <a:gd name="connsiteX11" fmla="*/ 287047 w 349545"/>
                  <a:gd name="connsiteY11" fmla="*/ 96157 h 141002"/>
                  <a:gd name="connsiteX12" fmla="*/ 82364 w 349545"/>
                  <a:gd name="connsiteY12" fmla="*/ 69187 h 141002"/>
                  <a:gd name="connsiteX13" fmla="*/ 65480 w 349545"/>
                  <a:gd name="connsiteY13" fmla="*/ 4924 h 141002"/>
                  <a:gd name="connsiteX14" fmla="*/ 57647 w 349545"/>
                  <a:gd name="connsiteY14" fmla="*/ 152 h 141002"/>
                  <a:gd name="connsiteX15" fmla="*/ 57210 w 349545"/>
                  <a:gd name="connsiteY15" fmla="*/ 262 h 141002"/>
                  <a:gd name="connsiteX16" fmla="*/ 52379 w 349545"/>
                  <a:gd name="connsiteY16" fmla="*/ 7894 h 141002"/>
                  <a:gd name="connsiteX17" fmla="*/ 52385 w 349545"/>
                  <a:gd name="connsiteY17" fmla="*/ 7920 h 141002"/>
                  <a:gd name="connsiteX18" fmla="*/ 62034 w 349545"/>
                  <a:gd name="connsiteY18" fmla="*/ 44880 h 141002"/>
                  <a:gd name="connsiteX19" fmla="*/ 38602 w 349545"/>
                  <a:gd name="connsiteY19" fmla="*/ 14913 h 141002"/>
                  <a:gd name="connsiteX20" fmla="*/ 28954 w 349545"/>
                  <a:gd name="connsiteY20" fmla="*/ 13581 h 141002"/>
                  <a:gd name="connsiteX21" fmla="*/ 27575 w 349545"/>
                  <a:gd name="connsiteY21" fmla="*/ 22904 h 141002"/>
                  <a:gd name="connsiteX22" fmla="*/ 52041 w 349545"/>
                  <a:gd name="connsiteY22" fmla="*/ 53870 h 141002"/>
                  <a:gd name="connsiteX23" fmla="*/ 17582 w 349545"/>
                  <a:gd name="connsiteY23" fmla="*/ 34558 h 141002"/>
                  <a:gd name="connsiteX24" fmla="*/ 8685 w 349545"/>
                  <a:gd name="connsiteY24" fmla="*/ 38400 h 141002"/>
                  <a:gd name="connsiteX25" fmla="*/ 10691 w 349545"/>
                  <a:gd name="connsiteY25" fmla="*/ 45879 h 141002"/>
                  <a:gd name="connsiteX26" fmla="*/ 45149 w 349545"/>
                  <a:gd name="connsiteY26" fmla="*/ 64525 h 141002"/>
                  <a:gd name="connsiteX27" fmla="*/ 7590 w 349545"/>
                  <a:gd name="connsiteY27" fmla="*/ 59531 h 141002"/>
                  <a:gd name="connsiteX28" fmla="*/ 67 w 349545"/>
                  <a:gd name="connsiteY28" fmla="*/ 64748 h 141002"/>
                  <a:gd name="connsiteX29" fmla="*/ 9 w 349545"/>
                  <a:gd name="connsiteY29" fmla="*/ 65191 h 141002"/>
                  <a:gd name="connsiteX30" fmla="*/ 5867 w 349545"/>
                  <a:gd name="connsiteY30" fmla="*/ 72516 h 141002"/>
                  <a:gd name="connsiteX31" fmla="*/ 40325 w 349545"/>
                  <a:gd name="connsiteY31" fmla="*/ 76845 h 141002"/>
                  <a:gd name="connsiteX32" fmla="*/ 5867 w 349545"/>
                  <a:gd name="connsiteY32" fmla="*/ 85169 h 141002"/>
                  <a:gd name="connsiteX33" fmla="*/ 1425 w 349545"/>
                  <a:gd name="connsiteY33" fmla="*/ 93553 h 141002"/>
                  <a:gd name="connsiteX34" fmla="*/ 7590 w 349545"/>
                  <a:gd name="connsiteY34" fmla="*/ 98155 h 141002"/>
                  <a:gd name="connsiteX35" fmla="*/ 9312 w 349545"/>
                  <a:gd name="connsiteY35" fmla="*/ 98155 h 141002"/>
                  <a:gd name="connsiteX36" fmla="*/ 51007 w 349545"/>
                  <a:gd name="connsiteY36" fmla="*/ 87833 h 141002"/>
                  <a:gd name="connsiteX37" fmla="*/ 16549 w 349545"/>
                  <a:gd name="connsiteY37" fmla="*/ 113471 h 141002"/>
                  <a:gd name="connsiteX38" fmla="*/ 16549 w 349545"/>
                  <a:gd name="connsiteY38" fmla="*/ 122795 h 141002"/>
                  <a:gd name="connsiteX39" fmla="*/ 21717 w 349545"/>
                  <a:gd name="connsiteY39" fmla="*/ 125458 h 141002"/>
                  <a:gd name="connsiteX40" fmla="*/ 25852 w 349545"/>
                  <a:gd name="connsiteY40" fmla="*/ 125458 h 141002"/>
                  <a:gd name="connsiteX41" fmla="*/ 56865 w 349545"/>
                  <a:gd name="connsiteY41" fmla="*/ 102816 h 141002"/>
                  <a:gd name="connsiteX42" fmla="*/ 36879 w 349545"/>
                  <a:gd name="connsiteY42" fmla="*/ 136113 h 141002"/>
                  <a:gd name="connsiteX43" fmla="*/ 37913 w 349545"/>
                  <a:gd name="connsiteY43" fmla="*/ 140775 h 141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49545" h="141002">
                    <a:moveTo>
                      <a:pt x="37913" y="140775"/>
                    </a:moveTo>
                    <a:cubicBezTo>
                      <a:pt x="39040" y="141071"/>
                      <a:pt x="40232" y="141071"/>
                      <a:pt x="41359" y="140775"/>
                    </a:cubicBezTo>
                    <a:cubicBezTo>
                      <a:pt x="43802" y="140808"/>
                      <a:pt x="46059" y="139523"/>
                      <a:pt x="47217" y="137445"/>
                    </a:cubicBezTo>
                    <a:lnTo>
                      <a:pt x="81675" y="80175"/>
                    </a:lnTo>
                    <a:lnTo>
                      <a:pt x="285669" y="106812"/>
                    </a:lnTo>
                    <a:cubicBezTo>
                      <a:pt x="286137" y="112016"/>
                      <a:pt x="290041" y="116325"/>
                      <a:pt x="295317" y="117467"/>
                    </a:cubicBezTo>
                    <a:lnTo>
                      <a:pt x="333566" y="122462"/>
                    </a:lnTo>
                    <a:cubicBezTo>
                      <a:pt x="341267" y="123447"/>
                      <a:pt x="348348" y="118243"/>
                      <a:pt x="349417" y="110808"/>
                    </a:cubicBezTo>
                    <a:cubicBezTo>
                      <a:pt x="350419" y="103516"/>
                      <a:pt x="345116" y="96820"/>
                      <a:pt x="337570" y="95851"/>
                    </a:cubicBezTo>
                    <a:cubicBezTo>
                      <a:pt x="337497" y="95841"/>
                      <a:pt x="337429" y="95831"/>
                      <a:pt x="337356" y="95824"/>
                    </a:cubicBezTo>
                    <a:lnTo>
                      <a:pt x="299107" y="90830"/>
                    </a:lnTo>
                    <a:cubicBezTo>
                      <a:pt x="294359" y="90207"/>
                      <a:pt x="289666" y="92281"/>
                      <a:pt x="287047" y="96157"/>
                    </a:cubicBezTo>
                    <a:lnTo>
                      <a:pt x="82364" y="69187"/>
                    </a:lnTo>
                    <a:lnTo>
                      <a:pt x="65480" y="4924"/>
                    </a:lnTo>
                    <a:cubicBezTo>
                      <a:pt x="64680" y="1517"/>
                      <a:pt x="61176" y="-620"/>
                      <a:pt x="57647" y="152"/>
                    </a:cubicBezTo>
                    <a:cubicBezTo>
                      <a:pt x="57502" y="182"/>
                      <a:pt x="57354" y="219"/>
                      <a:pt x="57210" y="262"/>
                    </a:cubicBezTo>
                    <a:cubicBezTo>
                      <a:pt x="53695" y="1081"/>
                      <a:pt x="51531" y="4497"/>
                      <a:pt x="52379" y="7894"/>
                    </a:cubicBezTo>
                    <a:cubicBezTo>
                      <a:pt x="52382" y="7904"/>
                      <a:pt x="52382" y="7910"/>
                      <a:pt x="52385" y="7920"/>
                    </a:cubicBezTo>
                    <a:lnTo>
                      <a:pt x="62034" y="44880"/>
                    </a:lnTo>
                    <a:lnTo>
                      <a:pt x="38602" y="14913"/>
                    </a:lnTo>
                    <a:cubicBezTo>
                      <a:pt x="36317" y="11969"/>
                      <a:pt x="32000" y="11373"/>
                      <a:pt x="28954" y="13581"/>
                    </a:cubicBezTo>
                    <a:cubicBezTo>
                      <a:pt x="25908" y="15788"/>
                      <a:pt x="25291" y="19961"/>
                      <a:pt x="27575" y="22904"/>
                    </a:cubicBezTo>
                    <a:lnTo>
                      <a:pt x="52041" y="53870"/>
                    </a:lnTo>
                    <a:lnTo>
                      <a:pt x="17582" y="34558"/>
                    </a:lnTo>
                    <a:cubicBezTo>
                      <a:pt x="14026" y="33246"/>
                      <a:pt x="10043" y="34964"/>
                      <a:pt x="8685" y="38400"/>
                    </a:cubicBezTo>
                    <a:cubicBezTo>
                      <a:pt x="7634" y="41051"/>
                      <a:pt x="8441" y="44054"/>
                      <a:pt x="10691" y="45879"/>
                    </a:cubicBezTo>
                    <a:lnTo>
                      <a:pt x="45149" y="64525"/>
                    </a:lnTo>
                    <a:lnTo>
                      <a:pt x="7590" y="59531"/>
                    </a:lnTo>
                    <a:cubicBezTo>
                      <a:pt x="4023" y="58964"/>
                      <a:pt x="653" y="61299"/>
                      <a:pt x="67" y="64748"/>
                    </a:cubicBezTo>
                    <a:cubicBezTo>
                      <a:pt x="43" y="64895"/>
                      <a:pt x="22" y="65041"/>
                      <a:pt x="9" y="65191"/>
                    </a:cubicBezTo>
                    <a:cubicBezTo>
                      <a:pt x="-229" y="68710"/>
                      <a:pt x="2283" y="71850"/>
                      <a:pt x="5867" y="72516"/>
                    </a:cubicBezTo>
                    <a:lnTo>
                      <a:pt x="40325" y="76845"/>
                    </a:lnTo>
                    <a:lnTo>
                      <a:pt x="5867" y="85169"/>
                    </a:lnTo>
                    <a:cubicBezTo>
                      <a:pt x="2245" y="86298"/>
                      <a:pt x="257" y="90054"/>
                      <a:pt x="1425" y="93553"/>
                    </a:cubicBezTo>
                    <a:cubicBezTo>
                      <a:pt x="2300" y="96170"/>
                      <a:pt x="4750" y="97998"/>
                      <a:pt x="7590" y="98155"/>
                    </a:cubicBezTo>
                    <a:lnTo>
                      <a:pt x="9312" y="98155"/>
                    </a:lnTo>
                    <a:lnTo>
                      <a:pt x="51007" y="87833"/>
                    </a:lnTo>
                    <a:lnTo>
                      <a:pt x="16549" y="113471"/>
                    </a:lnTo>
                    <a:cubicBezTo>
                      <a:pt x="13923" y="116062"/>
                      <a:pt x="13923" y="120204"/>
                      <a:pt x="16549" y="122795"/>
                    </a:cubicBezTo>
                    <a:cubicBezTo>
                      <a:pt x="17741" y="124419"/>
                      <a:pt x="19657" y="125405"/>
                      <a:pt x="21717" y="125458"/>
                    </a:cubicBezTo>
                    <a:cubicBezTo>
                      <a:pt x="23065" y="125848"/>
                      <a:pt x="24505" y="125848"/>
                      <a:pt x="25852" y="125458"/>
                    </a:cubicBezTo>
                    <a:lnTo>
                      <a:pt x="56865" y="102816"/>
                    </a:lnTo>
                    <a:lnTo>
                      <a:pt x="36879" y="136113"/>
                    </a:lnTo>
                    <a:cubicBezTo>
                      <a:pt x="36617" y="137738"/>
                      <a:pt x="36986" y="139396"/>
                      <a:pt x="37913" y="14077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A2EACA-AC69-FE4B-9C89-A7C25C9BC5B7}"/>
                  </a:ext>
                </a:extLst>
              </p:cNvPr>
              <p:cNvSpPr/>
              <p:nvPr/>
            </p:nvSpPr>
            <p:spPr>
              <a:xfrm flipH="1">
                <a:off x="587934" y="4856691"/>
                <a:ext cx="346279" cy="143144"/>
              </a:xfrm>
              <a:custGeom>
                <a:avLst/>
                <a:gdLst>
                  <a:gd name="connsiteX0" fmla="*/ 311965 w 346279"/>
                  <a:gd name="connsiteY0" fmla="*/ 959 h 143144"/>
                  <a:gd name="connsiteX1" fmla="*/ 302662 w 346279"/>
                  <a:gd name="connsiteY1" fmla="*/ 2957 h 143144"/>
                  <a:gd name="connsiteX2" fmla="*/ 268203 w 346279"/>
                  <a:gd name="connsiteY2" fmla="*/ 60561 h 143144"/>
                  <a:gd name="connsiteX3" fmla="*/ 64210 w 346279"/>
                  <a:gd name="connsiteY3" fmla="*/ 33923 h 143144"/>
                  <a:gd name="connsiteX4" fmla="*/ 54217 w 346279"/>
                  <a:gd name="connsiteY4" fmla="*/ 25599 h 143144"/>
                  <a:gd name="connsiteX5" fmla="*/ 15968 w 346279"/>
                  <a:gd name="connsiteY5" fmla="*/ 20604 h 143144"/>
                  <a:gd name="connsiteX6" fmla="*/ 117 w 346279"/>
                  <a:gd name="connsiteY6" fmla="*/ 31925 h 143144"/>
                  <a:gd name="connsiteX7" fmla="*/ 12178 w 346279"/>
                  <a:gd name="connsiteY7" fmla="*/ 47242 h 143144"/>
                  <a:gd name="connsiteX8" fmla="*/ 50426 w 346279"/>
                  <a:gd name="connsiteY8" fmla="*/ 52236 h 143144"/>
                  <a:gd name="connsiteX9" fmla="*/ 62487 w 346279"/>
                  <a:gd name="connsiteY9" fmla="*/ 46909 h 143144"/>
                  <a:gd name="connsiteX10" fmla="*/ 267169 w 346279"/>
                  <a:gd name="connsiteY10" fmla="*/ 73546 h 143144"/>
                  <a:gd name="connsiteX11" fmla="*/ 284054 w 346279"/>
                  <a:gd name="connsiteY11" fmla="*/ 138142 h 143144"/>
                  <a:gd name="connsiteX12" fmla="*/ 290601 w 346279"/>
                  <a:gd name="connsiteY12" fmla="*/ 143137 h 143144"/>
                  <a:gd name="connsiteX13" fmla="*/ 290601 w 346279"/>
                  <a:gd name="connsiteY13" fmla="*/ 143137 h 143144"/>
                  <a:gd name="connsiteX14" fmla="*/ 295425 w 346279"/>
                  <a:gd name="connsiteY14" fmla="*/ 135146 h 143144"/>
                  <a:gd name="connsiteX15" fmla="*/ 285777 w 346279"/>
                  <a:gd name="connsiteY15" fmla="*/ 98519 h 143144"/>
                  <a:gd name="connsiteX16" fmla="*/ 309209 w 346279"/>
                  <a:gd name="connsiteY16" fmla="*/ 128486 h 143144"/>
                  <a:gd name="connsiteX17" fmla="*/ 314722 w 346279"/>
                  <a:gd name="connsiteY17" fmla="*/ 130817 h 143144"/>
                  <a:gd name="connsiteX18" fmla="*/ 321369 w 346279"/>
                  <a:gd name="connsiteY18" fmla="*/ 123931 h 143144"/>
                  <a:gd name="connsiteX19" fmla="*/ 320235 w 346279"/>
                  <a:gd name="connsiteY19" fmla="*/ 120495 h 143144"/>
                  <a:gd name="connsiteX20" fmla="*/ 296459 w 346279"/>
                  <a:gd name="connsiteY20" fmla="*/ 90861 h 143144"/>
                  <a:gd name="connsiteX21" fmla="*/ 330917 w 346279"/>
                  <a:gd name="connsiteY21" fmla="*/ 110173 h 143144"/>
                  <a:gd name="connsiteX22" fmla="*/ 334363 w 346279"/>
                  <a:gd name="connsiteY22" fmla="*/ 110173 h 143144"/>
                  <a:gd name="connsiteX23" fmla="*/ 340221 w 346279"/>
                  <a:gd name="connsiteY23" fmla="*/ 107176 h 143144"/>
                  <a:gd name="connsiteX24" fmla="*/ 338247 w 346279"/>
                  <a:gd name="connsiteY24" fmla="*/ 98436 h 143144"/>
                  <a:gd name="connsiteX25" fmla="*/ 337809 w 346279"/>
                  <a:gd name="connsiteY25" fmla="*/ 98186 h 143144"/>
                  <a:gd name="connsiteX26" fmla="*/ 303351 w 346279"/>
                  <a:gd name="connsiteY26" fmla="*/ 79540 h 143144"/>
                  <a:gd name="connsiteX27" fmla="*/ 340910 w 346279"/>
                  <a:gd name="connsiteY27" fmla="*/ 84534 h 143144"/>
                  <a:gd name="connsiteX28" fmla="*/ 340910 w 346279"/>
                  <a:gd name="connsiteY28" fmla="*/ 84534 h 143144"/>
                  <a:gd name="connsiteX29" fmla="*/ 346100 w 346279"/>
                  <a:gd name="connsiteY29" fmla="*/ 76563 h 143144"/>
                  <a:gd name="connsiteX30" fmla="*/ 340910 w 346279"/>
                  <a:gd name="connsiteY30" fmla="*/ 71549 h 143144"/>
                  <a:gd name="connsiteX31" fmla="*/ 306452 w 346279"/>
                  <a:gd name="connsiteY31" fmla="*/ 66887 h 143144"/>
                  <a:gd name="connsiteX32" fmla="*/ 340910 w 346279"/>
                  <a:gd name="connsiteY32" fmla="*/ 58896 h 143144"/>
                  <a:gd name="connsiteX33" fmla="*/ 345735 w 346279"/>
                  <a:gd name="connsiteY33" fmla="*/ 50905 h 143144"/>
                  <a:gd name="connsiteX34" fmla="*/ 337902 w 346279"/>
                  <a:gd name="connsiteY34" fmla="*/ 46130 h 143144"/>
                  <a:gd name="connsiteX35" fmla="*/ 337465 w 346279"/>
                  <a:gd name="connsiteY35" fmla="*/ 46243 h 143144"/>
                  <a:gd name="connsiteX36" fmla="*/ 295770 w 346279"/>
                  <a:gd name="connsiteY36" fmla="*/ 56232 h 143144"/>
                  <a:gd name="connsiteX37" fmla="*/ 330228 w 346279"/>
                  <a:gd name="connsiteY37" fmla="*/ 30593 h 143144"/>
                  <a:gd name="connsiteX38" fmla="*/ 330273 w 346279"/>
                  <a:gd name="connsiteY38" fmla="*/ 21647 h 143144"/>
                  <a:gd name="connsiteX39" fmla="*/ 330228 w 346279"/>
                  <a:gd name="connsiteY39" fmla="*/ 21603 h 143144"/>
                  <a:gd name="connsiteX40" fmla="*/ 321472 w 346279"/>
                  <a:gd name="connsiteY40" fmla="*/ 21074 h 143144"/>
                  <a:gd name="connsiteX41" fmla="*/ 320925 w 346279"/>
                  <a:gd name="connsiteY41" fmla="*/ 21603 h 143144"/>
                  <a:gd name="connsiteX42" fmla="*/ 289912 w 346279"/>
                  <a:gd name="connsiteY42" fmla="*/ 44245 h 143144"/>
                  <a:gd name="connsiteX43" fmla="*/ 309898 w 346279"/>
                  <a:gd name="connsiteY43" fmla="*/ 10948 h 143144"/>
                  <a:gd name="connsiteX44" fmla="*/ 313054 w 346279"/>
                  <a:gd name="connsiteY44" fmla="*/ 2538 h 143144"/>
                  <a:gd name="connsiteX45" fmla="*/ 311965 w 346279"/>
                  <a:gd name="connsiteY45" fmla="*/ 959 h 14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46279" h="143144">
                    <a:moveTo>
                      <a:pt x="311965" y="959"/>
                    </a:moveTo>
                    <a:cubicBezTo>
                      <a:pt x="308809" y="-889"/>
                      <a:pt x="304708" y="-6"/>
                      <a:pt x="302662" y="2957"/>
                    </a:cubicBezTo>
                    <a:lnTo>
                      <a:pt x="268203" y="60561"/>
                    </a:lnTo>
                    <a:lnTo>
                      <a:pt x="64210" y="33923"/>
                    </a:lnTo>
                    <a:cubicBezTo>
                      <a:pt x="62807" y="29525"/>
                      <a:pt x="58924" y="26291"/>
                      <a:pt x="54217" y="25599"/>
                    </a:cubicBezTo>
                    <a:lnTo>
                      <a:pt x="15968" y="20604"/>
                    </a:lnTo>
                    <a:cubicBezTo>
                      <a:pt x="8384" y="19606"/>
                      <a:pt x="1354" y="24627"/>
                      <a:pt x="117" y="31925"/>
                    </a:cubicBezTo>
                    <a:cubicBezTo>
                      <a:pt x="-903" y="39367"/>
                      <a:pt x="4483" y="46210"/>
                      <a:pt x="12178" y="47242"/>
                    </a:cubicBezTo>
                    <a:lnTo>
                      <a:pt x="50426" y="52236"/>
                    </a:lnTo>
                    <a:cubicBezTo>
                      <a:pt x="55147" y="52706"/>
                      <a:pt x="59765" y="50665"/>
                      <a:pt x="62487" y="46909"/>
                    </a:cubicBezTo>
                    <a:lnTo>
                      <a:pt x="267169" y="73546"/>
                    </a:lnTo>
                    <a:lnTo>
                      <a:pt x="284054" y="138142"/>
                    </a:lnTo>
                    <a:cubicBezTo>
                      <a:pt x="284716" y="141109"/>
                      <a:pt x="287462" y="143203"/>
                      <a:pt x="290601" y="143137"/>
                    </a:cubicBezTo>
                    <a:lnTo>
                      <a:pt x="290601" y="143137"/>
                    </a:lnTo>
                    <a:cubicBezTo>
                      <a:pt x="294174" y="142165"/>
                      <a:pt x="296307" y="138632"/>
                      <a:pt x="295425" y="135146"/>
                    </a:cubicBezTo>
                    <a:lnTo>
                      <a:pt x="285777" y="98519"/>
                    </a:lnTo>
                    <a:lnTo>
                      <a:pt x="309209" y="128486"/>
                    </a:lnTo>
                    <a:cubicBezTo>
                      <a:pt x="310580" y="130038"/>
                      <a:pt x="312613" y="130897"/>
                      <a:pt x="314722" y="130817"/>
                    </a:cubicBezTo>
                    <a:cubicBezTo>
                      <a:pt x="318526" y="130691"/>
                      <a:pt x="321504" y="127607"/>
                      <a:pt x="321369" y="123931"/>
                    </a:cubicBezTo>
                    <a:cubicBezTo>
                      <a:pt x="321324" y="122706"/>
                      <a:pt x="320935" y="121517"/>
                      <a:pt x="320235" y="120495"/>
                    </a:cubicBezTo>
                    <a:lnTo>
                      <a:pt x="296459" y="90861"/>
                    </a:lnTo>
                    <a:lnTo>
                      <a:pt x="330917" y="110173"/>
                    </a:lnTo>
                    <a:cubicBezTo>
                      <a:pt x="332044" y="110486"/>
                      <a:pt x="333237" y="110486"/>
                      <a:pt x="334363" y="110173"/>
                    </a:cubicBezTo>
                    <a:cubicBezTo>
                      <a:pt x="336734" y="110273"/>
                      <a:pt x="338974" y="109127"/>
                      <a:pt x="340221" y="107176"/>
                    </a:cubicBezTo>
                    <a:cubicBezTo>
                      <a:pt x="342175" y="104236"/>
                      <a:pt x="341289" y="100324"/>
                      <a:pt x="338247" y="98436"/>
                    </a:cubicBezTo>
                    <a:cubicBezTo>
                      <a:pt x="338106" y="98346"/>
                      <a:pt x="337957" y="98263"/>
                      <a:pt x="337809" y="98186"/>
                    </a:cubicBezTo>
                    <a:lnTo>
                      <a:pt x="303351" y="79540"/>
                    </a:lnTo>
                    <a:lnTo>
                      <a:pt x="340910" y="84534"/>
                    </a:lnTo>
                    <a:lnTo>
                      <a:pt x="340910" y="84534"/>
                    </a:lnTo>
                    <a:cubicBezTo>
                      <a:pt x="344622" y="83719"/>
                      <a:pt x="346944" y="80149"/>
                      <a:pt x="346100" y="76563"/>
                    </a:cubicBezTo>
                    <a:cubicBezTo>
                      <a:pt x="345511" y="74066"/>
                      <a:pt x="343495" y="72118"/>
                      <a:pt x="340910" y="71549"/>
                    </a:cubicBezTo>
                    <a:lnTo>
                      <a:pt x="306452" y="66887"/>
                    </a:lnTo>
                    <a:lnTo>
                      <a:pt x="340910" y="58896"/>
                    </a:lnTo>
                    <a:cubicBezTo>
                      <a:pt x="344484" y="57924"/>
                      <a:pt x="346617" y="54391"/>
                      <a:pt x="345735" y="50905"/>
                    </a:cubicBezTo>
                    <a:cubicBezTo>
                      <a:pt x="344935" y="47498"/>
                      <a:pt x="341431" y="45361"/>
                      <a:pt x="337902" y="46130"/>
                    </a:cubicBezTo>
                    <a:cubicBezTo>
                      <a:pt x="337757" y="46163"/>
                      <a:pt x="337609" y="46200"/>
                      <a:pt x="337465" y="46243"/>
                    </a:cubicBezTo>
                    <a:lnTo>
                      <a:pt x="295770" y="56232"/>
                    </a:lnTo>
                    <a:lnTo>
                      <a:pt x="330228" y="30593"/>
                    </a:lnTo>
                    <a:cubicBezTo>
                      <a:pt x="332799" y="28136"/>
                      <a:pt x="332816" y="24131"/>
                      <a:pt x="330273" y="21647"/>
                    </a:cubicBezTo>
                    <a:cubicBezTo>
                      <a:pt x="330259" y="21633"/>
                      <a:pt x="330242" y="21617"/>
                      <a:pt x="330228" y="21603"/>
                    </a:cubicBezTo>
                    <a:cubicBezTo>
                      <a:pt x="327961" y="19119"/>
                      <a:pt x="324043" y="18883"/>
                      <a:pt x="321472" y="21074"/>
                    </a:cubicBezTo>
                    <a:cubicBezTo>
                      <a:pt x="321280" y="21237"/>
                      <a:pt x="321097" y="21417"/>
                      <a:pt x="320925" y="21603"/>
                    </a:cubicBezTo>
                    <a:lnTo>
                      <a:pt x="289912" y="44245"/>
                    </a:lnTo>
                    <a:lnTo>
                      <a:pt x="309898" y="10948"/>
                    </a:lnTo>
                    <a:cubicBezTo>
                      <a:pt x="313171" y="9467"/>
                      <a:pt x="314588" y="5701"/>
                      <a:pt x="313054" y="2538"/>
                    </a:cubicBezTo>
                    <a:cubicBezTo>
                      <a:pt x="312775" y="1961"/>
                      <a:pt x="312410" y="1429"/>
                      <a:pt x="311965" y="959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58338BF-2A66-C849-B312-98DC29C2FC0B}"/>
                  </a:ext>
                </a:extLst>
              </p:cNvPr>
              <p:cNvSpPr/>
              <p:nvPr/>
            </p:nvSpPr>
            <p:spPr>
              <a:xfrm flipH="1">
                <a:off x="870407" y="4487310"/>
                <a:ext cx="149699" cy="337166"/>
              </a:xfrm>
              <a:custGeom>
                <a:avLst/>
                <a:gdLst>
                  <a:gd name="connsiteX0" fmla="*/ 64301 w 149699"/>
                  <a:gd name="connsiteY0" fmla="*/ 77994 h 337166"/>
                  <a:gd name="connsiteX1" fmla="*/ 36390 w 149699"/>
                  <a:gd name="connsiteY1" fmla="*/ 275111 h 337166"/>
                  <a:gd name="connsiteX2" fmla="*/ 27775 w 149699"/>
                  <a:gd name="connsiteY2" fmla="*/ 284767 h 337166"/>
                  <a:gd name="connsiteX3" fmla="*/ 22607 w 149699"/>
                  <a:gd name="connsiteY3" fmla="*/ 321727 h 337166"/>
                  <a:gd name="connsiteX4" fmla="*/ 34667 w 149699"/>
                  <a:gd name="connsiteY4" fmla="*/ 337043 h 337166"/>
                  <a:gd name="connsiteX5" fmla="*/ 50146 w 149699"/>
                  <a:gd name="connsiteY5" fmla="*/ 325596 h 337166"/>
                  <a:gd name="connsiteX6" fmla="*/ 50173 w 149699"/>
                  <a:gd name="connsiteY6" fmla="*/ 325389 h 337166"/>
                  <a:gd name="connsiteX7" fmla="*/ 55687 w 149699"/>
                  <a:gd name="connsiteY7" fmla="*/ 288430 h 337166"/>
                  <a:gd name="connsiteX8" fmla="*/ 49829 w 149699"/>
                  <a:gd name="connsiteY8" fmla="*/ 276776 h 337166"/>
                  <a:gd name="connsiteX9" fmla="*/ 77740 w 149699"/>
                  <a:gd name="connsiteY9" fmla="*/ 78992 h 337166"/>
                  <a:gd name="connsiteX10" fmla="*/ 144589 w 149699"/>
                  <a:gd name="connsiteY10" fmla="*/ 62677 h 337166"/>
                  <a:gd name="connsiteX11" fmla="*/ 149530 w 149699"/>
                  <a:gd name="connsiteY11" fmla="*/ 55109 h 337166"/>
                  <a:gd name="connsiteX12" fmla="*/ 149413 w 149699"/>
                  <a:gd name="connsiteY12" fmla="*/ 54686 h 337166"/>
                  <a:gd name="connsiteX13" fmla="*/ 141143 w 149699"/>
                  <a:gd name="connsiteY13" fmla="*/ 50024 h 337166"/>
                  <a:gd name="connsiteX14" fmla="*/ 103239 w 149699"/>
                  <a:gd name="connsiteY14" fmla="*/ 59347 h 337166"/>
                  <a:gd name="connsiteX15" fmla="*/ 133907 w 149699"/>
                  <a:gd name="connsiteY15" fmla="*/ 36706 h 337166"/>
                  <a:gd name="connsiteX16" fmla="*/ 133907 w 149699"/>
                  <a:gd name="connsiteY16" fmla="*/ 27382 h 337166"/>
                  <a:gd name="connsiteX17" fmla="*/ 124648 w 149699"/>
                  <a:gd name="connsiteY17" fmla="*/ 27339 h 337166"/>
                  <a:gd name="connsiteX18" fmla="*/ 124603 w 149699"/>
                  <a:gd name="connsiteY18" fmla="*/ 27382 h 337166"/>
                  <a:gd name="connsiteX19" fmla="*/ 92557 w 149699"/>
                  <a:gd name="connsiteY19" fmla="*/ 50690 h 337166"/>
                  <a:gd name="connsiteX20" fmla="*/ 112543 w 149699"/>
                  <a:gd name="connsiteY20" fmla="*/ 17393 h 337166"/>
                  <a:gd name="connsiteX21" fmla="*/ 109786 w 149699"/>
                  <a:gd name="connsiteY21" fmla="*/ 8403 h 337166"/>
                  <a:gd name="connsiteX22" fmla="*/ 100482 w 149699"/>
                  <a:gd name="connsiteY22" fmla="*/ 10734 h 337166"/>
                  <a:gd name="connsiteX23" fmla="*/ 81530 w 149699"/>
                  <a:gd name="connsiteY23" fmla="*/ 44031 h 337166"/>
                  <a:gd name="connsiteX24" fmla="*/ 86699 w 149699"/>
                  <a:gd name="connsiteY24" fmla="*/ 7404 h 337166"/>
                  <a:gd name="connsiteX25" fmla="*/ 80841 w 149699"/>
                  <a:gd name="connsiteY25" fmla="*/ 79 h 337166"/>
                  <a:gd name="connsiteX26" fmla="*/ 73319 w 149699"/>
                  <a:gd name="connsiteY26" fmla="*/ 5297 h 337166"/>
                  <a:gd name="connsiteX27" fmla="*/ 73260 w 149699"/>
                  <a:gd name="connsiteY27" fmla="*/ 5739 h 337166"/>
                  <a:gd name="connsiteX28" fmla="*/ 68436 w 149699"/>
                  <a:gd name="connsiteY28" fmla="*/ 39036 h 337166"/>
                  <a:gd name="connsiteX29" fmla="*/ 60166 w 149699"/>
                  <a:gd name="connsiteY29" fmla="*/ 5739 h 337166"/>
                  <a:gd name="connsiteX30" fmla="*/ 51896 w 149699"/>
                  <a:gd name="connsiteY30" fmla="*/ 1078 h 337166"/>
                  <a:gd name="connsiteX31" fmla="*/ 46727 w 149699"/>
                  <a:gd name="connsiteY31" fmla="*/ 9069 h 337166"/>
                  <a:gd name="connsiteX32" fmla="*/ 57409 w 149699"/>
                  <a:gd name="connsiteY32" fmla="*/ 49358 h 337166"/>
                  <a:gd name="connsiteX33" fmla="*/ 30877 w 149699"/>
                  <a:gd name="connsiteY33" fmla="*/ 16061 h 337166"/>
                  <a:gd name="connsiteX34" fmla="*/ 21624 w 149699"/>
                  <a:gd name="connsiteY34" fmla="*/ 15679 h 337166"/>
                  <a:gd name="connsiteX35" fmla="*/ 21228 w 149699"/>
                  <a:gd name="connsiteY35" fmla="*/ 16061 h 337166"/>
                  <a:gd name="connsiteX36" fmla="*/ 21183 w 149699"/>
                  <a:gd name="connsiteY36" fmla="*/ 25008 h 337166"/>
                  <a:gd name="connsiteX37" fmla="*/ 21228 w 149699"/>
                  <a:gd name="connsiteY37" fmla="*/ 25052 h 337166"/>
                  <a:gd name="connsiteX38" fmla="*/ 44660 w 149699"/>
                  <a:gd name="connsiteY38" fmla="*/ 55019 h 337166"/>
                  <a:gd name="connsiteX39" fmla="*/ 10201 w 149699"/>
                  <a:gd name="connsiteY39" fmla="*/ 36040 h 337166"/>
                  <a:gd name="connsiteX40" fmla="*/ 898 w 149699"/>
                  <a:gd name="connsiteY40" fmla="*/ 38037 h 337166"/>
                  <a:gd name="connsiteX41" fmla="*/ 3310 w 149699"/>
                  <a:gd name="connsiteY41" fmla="*/ 47028 h 33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9699" h="337166">
                    <a:moveTo>
                      <a:pt x="64301" y="77994"/>
                    </a:moveTo>
                    <a:lnTo>
                      <a:pt x="36390" y="275111"/>
                    </a:lnTo>
                    <a:cubicBezTo>
                      <a:pt x="31969" y="276653"/>
                      <a:pt x="28702" y="280315"/>
                      <a:pt x="27775" y="284767"/>
                    </a:cubicBezTo>
                    <a:lnTo>
                      <a:pt x="22607" y="321727"/>
                    </a:lnTo>
                    <a:cubicBezTo>
                      <a:pt x="21587" y="329168"/>
                      <a:pt x="26972" y="336011"/>
                      <a:pt x="34667" y="337043"/>
                    </a:cubicBezTo>
                    <a:cubicBezTo>
                      <a:pt x="42213" y="338012"/>
                      <a:pt x="49143" y="332888"/>
                      <a:pt x="50146" y="325596"/>
                    </a:cubicBezTo>
                    <a:cubicBezTo>
                      <a:pt x="50156" y="325526"/>
                      <a:pt x="50166" y="325459"/>
                      <a:pt x="50173" y="325389"/>
                    </a:cubicBezTo>
                    <a:lnTo>
                      <a:pt x="55687" y="288430"/>
                    </a:lnTo>
                    <a:cubicBezTo>
                      <a:pt x="56097" y="283801"/>
                      <a:pt x="53847" y="279326"/>
                      <a:pt x="49829" y="276776"/>
                    </a:cubicBezTo>
                    <a:lnTo>
                      <a:pt x="77740" y="78992"/>
                    </a:lnTo>
                    <a:lnTo>
                      <a:pt x="144589" y="62677"/>
                    </a:lnTo>
                    <a:cubicBezTo>
                      <a:pt x="148114" y="61905"/>
                      <a:pt x="150326" y="58518"/>
                      <a:pt x="149530" y="55109"/>
                    </a:cubicBezTo>
                    <a:cubicBezTo>
                      <a:pt x="149496" y="54965"/>
                      <a:pt x="149458" y="54826"/>
                      <a:pt x="149413" y="54686"/>
                    </a:cubicBezTo>
                    <a:cubicBezTo>
                      <a:pt x="148266" y="51339"/>
                      <a:pt x="144724" y="49342"/>
                      <a:pt x="141143" y="50024"/>
                    </a:cubicBezTo>
                    <a:lnTo>
                      <a:pt x="103239" y="59347"/>
                    </a:lnTo>
                    <a:lnTo>
                      <a:pt x="133907" y="36706"/>
                    </a:lnTo>
                    <a:cubicBezTo>
                      <a:pt x="136533" y="34115"/>
                      <a:pt x="136533" y="29973"/>
                      <a:pt x="133907" y="27382"/>
                    </a:cubicBezTo>
                    <a:cubicBezTo>
                      <a:pt x="131364" y="24898"/>
                      <a:pt x="127219" y="24882"/>
                      <a:pt x="124648" y="27339"/>
                    </a:cubicBezTo>
                    <a:cubicBezTo>
                      <a:pt x="124634" y="27352"/>
                      <a:pt x="124617" y="27369"/>
                      <a:pt x="124603" y="27382"/>
                    </a:cubicBezTo>
                    <a:lnTo>
                      <a:pt x="92557" y="50690"/>
                    </a:lnTo>
                    <a:lnTo>
                      <a:pt x="112543" y="17393"/>
                    </a:lnTo>
                    <a:cubicBezTo>
                      <a:pt x="114335" y="14174"/>
                      <a:pt x="113101" y="10161"/>
                      <a:pt x="109786" y="8403"/>
                    </a:cubicBezTo>
                    <a:cubicBezTo>
                      <a:pt x="106523" y="6792"/>
                      <a:pt x="102526" y="7791"/>
                      <a:pt x="100482" y="10734"/>
                    </a:cubicBezTo>
                    <a:lnTo>
                      <a:pt x="81530" y="44031"/>
                    </a:lnTo>
                    <a:lnTo>
                      <a:pt x="86699" y="7404"/>
                    </a:lnTo>
                    <a:cubicBezTo>
                      <a:pt x="86937" y="3885"/>
                      <a:pt x="84425" y="745"/>
                      <a:pt x="80841" y="79"/>
                    </a:cubicBezTo>
                    <a:cubicBezTo>
                      <a:pt x="77275" y="-487"/>
                      <a:pt x="73905" y="1847"/>
                      <a:pt x="73319" y="5297"/>
                    </a:cubicBezTo>
                    <a:cubicBezTo>
                      <a:pt x="73295" y="5443"/>
                      <a:pt x="73274" y="5590"/>
                      <a:pt x="73260" y="5739"/>
                    </a:cubicBezTo>
                    <a:lnTo>
                      <a:pt x="68436" y="39036"/>
                    </a:lnTo>
                    <a:lnTo>
                      <a:pt x="60166" y="5739"/>
                    </a:lnTo>
                    <a:cubicBezTo>
                      <a:pt x="59160" y="2287"/>
                      <a:pt x="55500" y="225"/>
                      <a:pt x="51896" y="1078"/>
                    </a:cubicBezTo>
                    <a:cubicBezTo>
                      <a:pt x="48295" y="2050"/>
                      <a:pt x="46055" y="5516"/>
                      <a:pt x="46727" y="9069"/>
                    </a:cubicBezTo>
                    <a:lnTo>
                      <a:pt x="57409" y="49358"/>
                    </a:lnTo>
                    <a:lnTo>
                      <a:pt x="30877" y="16061"/>
                    </a:lnTo>
                    <a:cubicBezTo>
                      <a:pt x="28433" y="13488"/>
                      <a:pt x="24292" y="13314"/>
                      <a:pt x="21624" y="15679"/>
                    </a:cubicBezTo>
                    <a:cubicBezTo>
                      <a:pt x="21487" y="15798"/>
                      <a:pt x="21356" y="15928"/>
                      <a:pt x="21228" y="16061"/>
                    </a:cubicBezTo>
                    <a:cubicBezTo>
                      <a:pt x="18658" y="18519"/>
                      <a:pt x="18640" y="22524"/>
                      <a:pt x="21183" y="25008"/>
                    </a:cubicBezTo>
                    <a:cubicBezTo>
                      <a:pt x="21197" y="25022"/>
                      <a:pt x="21214" y="25038"/>
                      <a:pt x="21228" y="25052"/>
                    </a:cubicBezTo>
                    <a:lnTo>
                      <a:pt x="44660" y="55019"/>
                    </a:lnTo>
                    <a:lnTo>
                      <a:pt x="10201" y="36040"/>
                    </a:lnTo>
                    <a:cubicBezTo>
                      <a:pt x="7045" y="34192"/>
                      <a:pt x="2945" y="35074"/>
                      <a:pt x="898" y="38037"/>
                    </a:cubicBezTo>
                    <a:cubicBezTo>
                      <a:pt x="-949" y="41171"/>
                      <a:pt x="119" y="45156"/>
                      <a:pt x="3310" y="4702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CE9A7FF-CB8E-444F-9F23-ED81100D7A3B}"/>
                  </a:ext>
                </a:extLst>
              </p:cNvPr>
              <p:cNvSpPr/>
              <p:nvPr/>
            </p:nvSpPr>
            <p:spPr>
              <a:xfrm flipH="1">
                <a:off x="966609" y="4939446"/>
                <a:ext cx="147649" cy="338748"/>
              </a:xfrm>
              <a:custGeom>
                <a:avLst/>
                <a:gdLst>
                  <a:gd name="connsiteX0" fmla="*/ 83335 w 147649"/>
                  <a:gd name="connsiteY0" fmla="*/ 259164 h 338748"/>
                  <a:gd name="connsiteX1" fmla="*/ 110901 w 147649"/>
                  <a:gd name="connsiteY1" fmla="*/ 62046 h 338748"/>
                  <a:gd name="connsiteX2" fmla="*/ 119516 w 147649"/>
                  <a:gd name="connsiteY2" fmla="*/ 52390 h 338748"/>
                  <a:gd name="connsiteX3" fmla="*/ 124685 w 147649"/>
                  <a:gd name="connsiteY3" fmla="*/ 15431 h 338748"/>
                  <a:gd name="connsiteX4" fmla="*/ 112969 w 147649"/>
                  <a:gd name="connsiteY4" fmla="*/ 114 h 338748"/>
                  <a:gd name="connsiteX5" fmla="*/ 97118 w 147649"/>
                  <a:gd name="connsiteY5" fmla="*/ 11768 h 338748"/>
                  <a:gd name="connsiteX6" fmla="*/ 91949 w 147649"/>
                  <a:gd name="connsiteY6" fmla="*/ 48728 h 338748"/>
                  <a:gd name="connsiteX7" fmla="*/ 97462 w 147649"/>
                  <a:gd name="connsiteY7" fmla="*/ 60381 h 338748"/>
                  <a:gd name="connsiteX8" fmla="*/ 69896 w 147649"/>
                  <a:gd name="connsiteY8" fmla="*/ 258165 h 338748"/>
                  <a:gd name="connsiteX9" fmla="*/ 4769 w 147649"/>
                  <a:gd name="connsiteY9" fmla="*/ 274480 h 338748"/>
                  <a:gd name="connsiteX10" fmla="*/ 328 w 147649"/>
                  <a:gd name="connsiteY10" fmla="*/ 282864 h 338748"/>
                  <a:gd name="connsiteX11" fmla="*/ 6492 w 147649"/>
                  <a:gd name="connsiteY11" fmla="*/ 287466 h 338748"/>
                  <a:gd name="connsiteX12" fmla="*/ 8215 w 147649"/>
                  <a:gd name="connsiteY12" fmla="*/ 287466 h 338748"/>
                  <a:gd name="connsiteX13" fmla="*/ 46120 w 147649"/>
                  <a:gd name="connsiteY13" fmla="*/ 278143 h 338748"/>
                  <a:gd name="connsiteX14" fmla="*/ 15107 w 147649"/>
                  <a:gd name="connsiteY14" fmla="*/ 300785 h 338748"/>
                  <a:gd name="connsiteX15" fmla="*/ 15107 w 147649"/>
                  <a:gd name="connsiteY15" fmla="*/ 310108 h 338748"/>
                  <a:gd name="connsiteX16" fmla="*/ 20276 w 147649"/>
                  <a:gd name="connsiteY16" fmla="*/ 312772 h 338748"/>
                  <a:gd name="connsiteX17" fmla="*/ 24411 w 147649"/>
                  <a:gd name="connsiteY17" fmla="*/ 312772 h 338748"/>
                  <a:gd name="connsiteX18" fmla="*/ 56457 w 147649"/>
                  <a:gd name="connsiteY18" fmla="*/ 289131 h 338748"/>
                  <a:gd name="connsiteX19" fmla="*/ 36471 w 147649"/>
                  <a:gd name="connsiteY19" fmla="*/ 322428 h 338748"/>
                  <a:gd name="connsiteX20" fmla="*/ 39228 w 147649"/>
                  <a:gd name="connsiteY20" fmla="*/ 331418 h 338748"/>
                  <a:gd name="connsiteX21" fmla="*/ 42329 w 147649"/>
                  <a:gd name="connsiteY21" fmla="*/ 331418 h 338748"/>
                  <a:gd name="connsiteX22" fmla="*/ 48187 w 147649"/>
                  <a:gd name="connsiteY22" fmla="*/ 328088 h 338748"/>
                  <a:gd name="connsiteX23" fmla="*/ 67484 w 147649"/>
                  <a:gd name="connsiteY23" fmla="*/ 294791 h 338748"/>
                  <a:gd name="connsiteX24" fmla="*/ 62315 w 147649"/>
                  <a:gd name="connsiteY24" fmla="*/ 331418 h 338748"/>
                  <a:gd name="connsiteX25" fmla="*/ 68173 w 147649"/>
                  <a:gd name="connsiteY25" fmla="*/ 338743 h 338748"/>
                  <a:gd name="connsiteX26" fmla="*/ 68173 w 147649"/>
                  <a:gd name="connsiteY26" fmla="*/ 338743 h 338748"/>
                  <a:gd name="connsiteX27" fmla="*/ 74720 w 147649"/>
                  <a:gd name="connsiteY27" fmla="*/ 333083 h 338748"/>
                  <a:gd name="connsiteX28" fmla="*/ 79544 w 147649"/>
                  <a:gd name="connsiteY28" fmla="*/ 299786 h 338748"/>
                  <a:gd name="connsiteX29" fmla="*/ 87814 w 147649"/>
                  <a:gd name="connsiteY29" fmla="*/ 333083 h 338748"/>
                  <a:gd name="connsiteX30" fmla="*/ 94361 w 147649"/>
                  <a:gd name="connsiteY30" fmla="*/ 338077 h 338748"/>
                  <a:gd name="connsiteX31" fmla="*/ 96084 w 147649"/>
                  <a:gd name="connsiteY31" fmla="*/ 338077 h 338748"/>
                  <a:gd name="connsiteX32" fmla="*/ 101025 w 147649"/>
                  <a:gd name="connsiteY32" fmla="*/ 330509 h 338748"/>
                  <a:gd name="connsiteX33" fmla="*/ 100908 w 147649"/>
                  <a:gd name="connsiteY33" fmla="*/ 330086 h 338748"/>
                  <a:gd name="connsiteX34" fmla="*/ 90571 w 147649"/>
                  <a:gd name="connsiteY34" fmla="*/ 289797 h 338748"/>
                  <a:gd name="connsiteX35" fmla="*/ 117104 w 147649"/>
                  <a:gd name="connsiteY35" fmla="*/ 323094 h 338748"/>
                  <a:gd name="connsiteX36" fmla="*/ 122272 w 147649"/>
                  <a:gd name="connsiteY36" fmla="*/ 325757 h 338748"/>
                  <a:gd name="connsiteX37" fmla="*/ 126408 w 147649"/>
                  <a:gd name="connsiteY37" fmla="*/ 325757 h 338748"/>
                  <a:gd name="connsiteX38" fmla="*/ 126408 w 147649"/>
                  <a:gd name="connsiteY38" fmla="*/ 316434 h 338748"/>
                  <a:gd name="connsiteX39" fmla="*/ 102976 w 147649"/>
                  <a:gd name="connsiteY39" fmla="*/ 286800 h 338748"/>
                  <a:gd name="connsiteX40" fmla="*/ 137434 w 147649"/>
                  <a:gd name="connsiteY40" fmla="*/ 306112 h 338748"/>
                  <a:gd name="connsiteX41" fmla="*/ 140880 w 147649"/>
                  <a:gd name="connsiteY41" fmla="*/ 306112 h 338748"/>
                  <a:gd name="connsiteX42" fmla="*/ 146738 w 147649"/>
                  <a:gd name="connsiteY42" fmla="*/ 303116 h 338748"/>
                  <a:gd name="connsiteX43" fmla="*/ 144326 w 147649"/>
                  <a:gd name="connsiteY43" fmla="*/ 294125 h 338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47649" h="338748">
                    <a:moveTo>
                      <a:pt x="83335" y="259164"/>
                    </a:moveTo>
                    <a:lnTo>
                      <a:pt x="110901" y="62046"/>
                    </a:lnTo>
                    <a:cubicBezTo>
                      <a:pt x="115453" y="60691"/>
                      <a:pt x="118799" y="56939"/>
                      <a:pt x="119516" y="52390"/>
                    </a:cubicBezTo>
                    <a:lnTo>
                      <a:pt x="124685" y="15431"/>
                    </a:lnTo>
                    <a:cubicBezTo>
                      <a:pt x="125718" y="8102"/>
                      <a:pt x="120522" y="1310"/>
                      <a:pt x="112969" y="114"/>
                    </a:cubicBezTo>
                    <a:cubicBezTo>
                      <a:pt x="105267" y="-871"/>
                      <a:pt x="98186" y="4333"/>
                      <a:pt x="97118" y="11768"/>
                    </a:cubicBezTo>
                    <a:lnTo>
                      <a:pt x="91949" y="48728"/>
                    </a:lnTo>
                    <a:cubicBezTo>
                      <a:pt x="91539" y="53279"/>
                      <a:pt x="93631" y="57704"/>
                      <a:pt x="97462" y="60381"/>
                    </a:cubicBezTo>
                    <a:lnTo>
                      <a:pt x="69896" y="258165"/>
                    </a:lnTo>
                    <a:lnTo>
                      <a:pt x="4769" y="274480"/>
                    </a:lnTo>
                    <a:cubicBezTo>
                      <a:pt x="1148" y="275609"/>
                      <a:pt x="-840" y="279365"/>
                      <a:pt x="328" y="282864"/>
                    </a:cubicBezTo>
                    <a:cubicBezTo>
                      <a:pt x="1203" y="285482"/>
                      <a:pt x="3653" y="287310"/>
                      <a:pt x="6492" y="287466"/>
                    </a:cubicBezTo>
                    <a:lnTo>
                      <a:pt x="8215" y="287466"/>
                    </a:lnTo>
                    <a:lnTo>
                      <a:pt x="46120" y="278143"/>
                    </a:lnTo>
                    <a:lnTo>
                      <a:pt x="15107" y="300785"/>
                    </a:lnTo>
                    <a:cubicBezTo>
                      <a:pt x="12481" y="303375"/>
                      <a:pt x="12481" y="307517"/>
                      <a:pt x="15107" y="310108"/>
                    </a:cubicBezTo>
                    <a:cubicBezTo>
                      <a:pt x="16299" y="311733"/>
                      <a:pt x="18215" y="312718"/>
                      <a:pt x="20276" y="312772"/>
                    </a:cubicBezTo>
                    <a:cubicBezTo>
                      <a:pt x="21633" y="313095"/>
                      <a:pt x="23053" y="313095"/>
                      <a:pt x="24411" y="312772"/>
                    </a:cubicBezTo>
                    <a:lnTo>
                      <a:pt x="56457" y="289131"/>
                    </a:lnTo>
                    <a:lnTo>
                      <a:pt x="36471" y="322428"/>
                    </a:lnTo>
                    <a:cubicBezTo>
                      <a:pt x="34679" y="325648"/>
                      <a:pt x="35913" y="329660"/>
                      <a:pt x="39228" y="331418"/>
                    </a:cubicBezTo>
                    <a:lnTo>
                      <a:pt x="42329" y="331418"/>
                    </a:lnTo>
                    <a:cubicBezTo>
                      <a:pt x="44772" y="331451"/>
                      <a:pt x="47029" y="330166"/>
                      <a:pt x="48187" y="328088"/>
                    </a:cubicBezTo>
                    <a:lnTo>
                      <a:pt x="67484" y="294791"/>
                    </a:lnTo>
                    <a:lnTo>
                      <a:pt x="62315" y="331418"/>
                    </a:lnTo>
                    <a:cubicBezTo>
                      <a:pt x="62077" y="334937"/>
                      <a:pt x="64589" y="338077"/>
                      <a:pt x="68173" y="338743"/>
                    </a:cubicBezTo>
                    <a:lnTo>
                      <a:pt x="68173" y="338743"/>
                    </a:lnTo>
                    <a:cubicBezTo>
                      <a:pt x="71536" y="338760"/>
                      <a:pt x="74365" y="336316"/>
                      <a:pt x="74720" y="333083"/>
                    </a:cubicBezTo>
                    <a:lnTo>
                      <a:pt x="79544" y="299786"/>
                    </a:lnTo>
                    <a:lnTo>
                      <a:pt x="87814" y="333083"/>
                    </a:lnTo>
                    <a:cubicBezTo>
                      <a:pt x="88682" y="335916"/>
                      <a:pt x="91305" y="337917"/>
                      <a:pt x="94361" y="338077"/>
                    </a:cubicBezTo>
                    <a:lnTo>
                      <a:pt x="96084" y="338077"/>
                    </a:lnTo>
                    <a:cubicBezTo>
                      <a:pt x="99609" y="337305"/>
                      <a:pt x="101821" y="333918"/>
                      <a:pt x="101025" y="330509"/>
                    </a:cubicBezTo>
                    <a:cubicBezTo>
                      <a:pt x="100991" y="330369"/>
                      <a:pt x="100953" y="330226"/>
                      <a:pt x="100908" y="330086"/>
                    </a:cubicBezTo>
                    <a:lnTo>
                      <a:pt x="90571" y="289797"/>
                    </a:lnTo>
                    <a:lnTo>
                      <a:pt x="117104" y="323094"/>
                    </a:lnTo>
                    <a:cubicBezTo>
                      <a:pt x="118296" y="324719"/>
                      <a:pt x="120212" y="325704"/>
                      <a:pt x="122272" y="325757"/>
                    </a:cubicBezTo>
                    <a:cubicBezTo>
                      <a:pt x="123599" y="326277"/>
                      <a:pt x="125081" y="326277"/>
                      <a:pt x="126408" y="325757"/>
                    </a:cubicBezTo>
                    <a:cubicBezTo>
                      <a:pt x="129033" y="323167"/>
                      <a:pt x="129033" y="319025"/>
                      <a:pt x="126408" y="316434"/>
                    </a:cubicBezTo>
                    <a:lnTo>
                      <a:pt x="102976" y="286800"/>
                    </a:lnTo>
                    <a:lnTo>
                      <a:pt x="137434" y="306112"/>
                    </a:lnTo>
                    <a:lnTo>
                      <a:pt x="140880" y="306112"/>
                    </a:lnTo>
                    <a:cubicBezTo>
                      <a:pt x="143220" y="306086"/>
                      <a:pt x="145401" y="304970"/>
                      <a:pt x="146738" y="303116"/>
                    </a:cubicBezTo>
                    <a:cubicBezTo>
                      <a:pt x="148585" y="299982"/>
                      <a:pt x="147517" y="295997"/>
                      <a:pt x="144326" y="294125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3F815674-5393-4749-B1B9-62CEF1FD1E31}"/>
                  </a:ext>
                </a:extLst>
              </p:cNvPr>
              <p:cNvSpPr/>
              <p:nvPr/>
            </p:nvSpPr>
            <p:spPr>
              <a:xfrm flipH="1">
                <a:off x="1026654" y="4546911"/>
                <a:ext cx="248490" cy="290583"/>
              </a:xfrm>
              <a:custGeom>
                <a:avLst/>
                <a:gdLst>
                  <a:gd name="connsiteX0" fmla="*/ 4735 w 248490"/>
                  <a:gd name="connsiteY0" fmla="*/ 73998 h 290583"/>
                  <a:gd name="connsiteX1" fmla="*/ 43328 w 248490"/>
                  <a:gd name="connsiteY1" fmla="*/ 78993 h 290583"/>
                  <a:gd name="connsiteX2" fmla="*/ 5769 w 248490"/>
                  <a:gd name="connsiteY2" fmla="*/ 88316 h 290583"/>
                  <a:gd name="connsiteX3" fmla="*/ 828 w 248490"/>
                  <a:gd name="connsiteY3" fmla="*/ 95884 h 290583"/>
                  <a:gd name="connsiteX4" fmla="*/ 945 w 248490"/>
                  <a:gd name="connsiteY4" fmla="*/ 96307 h 290583"/>
                  <a:gd name="connsiteX5" fmla="*/ 7492 w 248490"/>
                  <a:gd name="connsiteY5" fmla="*/ 101301 h 290583"/>
                  <a:gd name="connsiteX6" fmla="*/ 9215 w 248490"/>
                  <a:gd name="connsiteY6" fmla="*/ 101301 h 290583"/>
                  <a:gd name="connsiteX7" fmla="*/ 76064 w 248490"/>
                  <a:gd name="connsiteY7" fmla="*/ 84986 h 290583"/>
                  <a:gd name="connsiteX8" fmla="*/ 200114 w 248490"/>
                  <a:gd name="connsiteY8" fmla="*/ 242813 h 290583"/>
                  <a:gd name="connsiteX9" fmla="*/ 200114 w 248490"/>
                  <a:gd name="connsiteY9" fmla="*/ 255466 h 290583"/>
                  <a:gd name="connsiteX10" fmla="*/ 223546 w 248490"/>
                  <a:gd name="connsiteY10" fmla="*/ 285433 h 290583"/>
                  <a:gd name="connsiteX11" fmla="*/ 243187 w 248490"/>
                  <a:gd name="connsiteY11" fmla="*/ 287764 h 290583"/>
                  <a:gd name="connsiteX12" fmla="*/ 245599 w 248490"/>
                  <a:gd name="connsiteY12" fmla="*/ 269118 h 290583"/>
                  <a:gd name="connsiteX13" fmla="*/ 222167 w 248490"/>
                  <a:gd name="connsiteY13" fmla="*/ 239150 h 290583"/>
                  <a:gd name="connsiteX14" fmla="*/ 209762 w 248490"/>
                  <a:gd name="connsiteY14" fmla="*/ 234822 h 290583"/>
                  <a:gd name="connsiteX15" fmla="*/ 86401 w 248490"/>
                  <a:gd name="connsiteY15" fmla="*/ 75996 h 290583"/>
                  <a:gd name="connsiteX16" fmla="*/ 120860 w 248490"/>
                  <a:gd name="connsiteY16" fmla="*/ 18725 h 290583"/>
                  <a:gd name="connsiteX17" fmla="*/ 116883 w 248490"/>
                  <a:gd name="connsiteY17" fmla="*/ 10128 h 290583"/>
                  <a:gd name="connsiteX18" fmla="*/ 109144 w 248490"/>
                  <a:gd name="connsiteY18" fmla="*/ 12066 h 290583"/>
                  <a:gd name="connsiteX19" fmla="*/ 89158 w 248490"/>
                  <a:gd name="connsiteY19" fmla="*/ 45363 h 290583"/>
                  <a:gd name="connsiteX20" fmla="*/ 96739 w 248490"/>
                  <a:gd name="connsiteY20" fmla="*/ 7404 h 290583"/>
                  <a:gd name="connsiteX21" fmla="*/ 90881 w 248490"/>
                  <a:gd name="connsiteY21" fmla="*/ 79 h 290583"/>
                  <a:gd name="connsiteX22" fmla="*/ 83359 w 248490"/>
                  <a:gd name="connsiteY22" fmla="*/ 5297 h 290583"/>
                  <a:gd name="connsiteX23" fmla="*/ 83300 w 248490"/>
                  <a:gd name="connsiteY23" fmla="*/ 5739 h 290583"/>
                  <a:gd name="connsiteX24" fmla="*/ 77787 w 248490"/>
                  <a:gd name="connsiteY24" fmla="*/ 44364 h 290583"/>
                  <a:gd name="connsiteX25" fmla="*/ 67105 w 248490"/>
                  <a:gd name="connsiteY25" fmla="*/ 6738 h 290583"/>
                  <a:gd name="connsiteX26" fmla="*/ 58835 w 248490"/>
                  <a:gd name="connsiteY26" fmla="*/ 2077 h 290583"/>
                  <a:gd name="connsiteX27" fmla="*/ 54011 w 248490"/>
                  <a:gd name="connsiteY27" fmla="*/ 10401 h 290583"/>
                  <a:gd name="connsiteX28" fmla="*/ 64348 w 248490"/>
                  <a:gd name="connsiteY28" fmla="*/ 46362 h 290583"/>
                  <a:gd name="connsiteX29" fmla="*/ 41261 w 248490"/>
                  <a:gd name="connsiteY29" fmla="*/ 17060 h 290583"/>
                  <a:gd name="connsiteX30" fmla="*/ 32002 w 248490"/>
                  <a:gd name="connsiteY30" fmla="*/ 17017 h 290583"/>
                  <a:gd name="connsiteX31" fmla="*/ 31957 w 248490"/>
                  <a:gd name="connsiteY31" fmla="*/ 17060 h 290583"/>
                  <a:gd name="connsiteX32" fmla="*/ 31957 w 248490"/>
                  <a:gd name="connsiteY32" fmla="*/ 26384 h 290583"/>
                  <a:gd name="connsiteX33" fmla="*/ 52632 w 248490"/>
                  <a:gd name="connsiteY33" fmla="*/ 52688 h 290583"/>
                  <a:gd name="connsiteX34" fmla="*/ 20241 w 248490"/>
                  <a:gd name="connsiteY34" fmla="*/ 34375 h 290583"/>
                  <a:gd name="connsiteX35" fmla="*/ 11344 w 248490"/>
                  <a:gd name="connsiteY35" fmla="*/ 38217 h 290583"/>
                  <a:gd name="connsiteX36" fmla="*/ 13350 w 248490"/>
                  <a:gd name="connsiteY36" fmla="*/ 45696 h 290583"/>
                  <a:gd name="connsiteX37" fmla="*/ 50220 w 248490"/>
                  <a:gd name="connsiteY37" fmla="*/ 66673 h 290583"/>
                  <a:gd name="connsiteX38" fmla="*/ 6803 w 248490"/>
                  <a:gd name="connsiteY38" fmla="*/ 61012 h 290583"/>
                  <a:gd name="connsiteX39" fmla="*/ -6 w 248490"/>
                  <a:gd name="connsiteY39" fmla="*/ 67752 h 290583"/>
                  <a:gd name="connsiteX40" fmla="*/ 4735 w 248490"/>
                  <a:gd name="connsiteY40" fmla="*/ 73998 h 29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248490" h="290583">
                    <a:moveTo>
                      <a:pt x="4735" y="73998"/>
                    </a:moveTo>
                    <a:lnTo>
                      <a:pt x="43328" y="78993"/>
                    </a:lnTo>
                    <a:lnTo>
                      <a:pt x="5769" y="88316"/>
                    </a:lnTo>
                    <a:cubicBezTo>
                      <a:pt x="2244" y="89088"/>
                      <a:pt x="32" y="92474"/>
                      <a:pt x="828" y="95884"/>
                    </a:cubicBezTo>
                    <a:cubicBezTo>
                      <a:pt x="862" y="96027"/>
                      <a:pt x="900" y="96167"/>
                      <a:pt x="945" y="96307"/>
                    </a:cubicBezTo>
                    <a:cubicBezTo>
                      <a:pt x="1606" y="99274"/>
                      <a:pt x="4353" y="101368"/>
                      <a:pt x="7492" y="101301"/>
                    </a:cubicBezTo>
                    <a:lnTo>
                      <a:pt x="9215" y="101301"/>
                    </a:lnTo>
                    <a:lnTo>
                      <a:pt x="76064" y="84986"/>
                    </a:lnTo>
                    <a:lnTo>
                      <a:pt x="200114" y="242813"/>
                    </a:lnTo>
                    <a:cubicBezTo>
                      <a:pt x="197702" y="246709"/>
                      <a:pt x="197702" y="251570"/>
                      <a:pt x="200114" y="255466"/>
                    </a:cubicBezTo>
                    <a:lnTo>
                      <a:pt x="223546" y="285433"/>
                    </a:lnTo>
                    <a:cubicBezTo>
                      <a:pt x="228342" y="291250"/>
                      <a:pt x="237078" y="292286"/>
                      <a:pt x="243187" y="287764"/>
                    </a:cubicBezTo>
                    <a:cubicBezTo>
                      <a:pt x="249166" y="283249"/>
                      <a:pt x="250244" y="274915"/>
                      <a:pt x="245599" y="269118"/>
                    </a:cubicBezTo>
                    <a:lnTo>
                      <a:pt x="222167" y="239150"/>
                    </a:lnTo>
                    <a:cubicBezTo>
                      <a:pt x="219063" y="235764"/>
                      <a:pt x="214390" y="234136"/>
                      <a:pt x="209762" y="234822"/>
                    </a:cubicBezTo>
                    <a:lnTo>
                      <a:pt x="86401" y="75996"/>
                    </a:lnTo>
                    <a:lnTo>
                      <a:pt x="120860" y="18725"/>
                    </a:lnTo>
                    <a:cubicBezTo>
                      <a:pt x="122218" y="15289"/>
                      <a:pt x="120439" y="11440"/>
                      <a:pt x="116883" y="10128"/>
                    </a:cubicBezTo>
                    <a:cubicBezTo>
                      <a:pt x="114140" y="9112"/>
                      <a:pt x="111032" y="9892"/>
                      <a:pt x="109144" y="12066"/>
                    </a:cubicBezTo>
                    <a:lnTo>
                      <a:pt x="89158" y="45363"/>
                    </a:lnTo>
                    <a:lnTo>
                      <a:pt x="96739" y="7404"/>
                    </a:lnTo>
                    <a:cubicBezTo>
                      <a:pt x="96977" y="3885"/>
                      <a:pt x="94465" y="745"/>
                      <a:pt x="90881" y="79"/>
                    </a:cubicBezTo>
                    <a:cubicBezTo>
                      <a:pt x="87315" y="-487"/>
                      <a:pt x="83945" y="1847"/>
                      <a:pt x="83359" y="5297"/>
                    </a:cubicBezTo>
                    <a:cubicBezTo>
                      <a:pt x="83335" y="5443"/>
                      <a:pt x="83314" y="5590"/>
                      <a:pt x="83300" y="5739"/>
                    </a:cubicBezTo>
                    <a:lnTo>
                      <a:pt x="77787" y="44364"/>
                    </a:lnTo>
                    <a:lnTo>
                      <a:pt x="67105" y="6738"/>
                    </a:lnTo>
                    <a:cubicBezTo>
                      <a:pt x="66099" y="3285"/>
                      <a:pt x="62439" y="1224"/>
                      <a:pt x="58835" y="2077"/>
                    </a:cubicBezTo>
                    <a:cubicBezTo>
                      <a:pt x="55320" y="3322"/>
                      <a:pt x="53273" y="6855"/>
                      <a:pt x="54011" y="10401"/>
                    </a:cubicBezTo>
                    <a:lnTo>
                      <a:pt x="64348" y="46362"/>
                    </a:lnTo>
                    <a:lnTo>
                      <a:pt x="41261" y="17060"/>
                    </a:lnTo>
                    <a:cubicBezTo>
                      <a:pt x="38718" y="14576"/>
                      <a:pt x="34573" y="14560"/>
                      <a:pt x="32002" y="17017"/>
                    </a:cubicBezTo>
                    <a:cubicBezTo>
                      <a:pt x="31988" y="17030"/>
                      <a:pt x="31971" y="17047"/>
                      <a:pt x="31957" y="17060"/>
                    </a:cubicBezTo>
                    <a:cubicBezTo>
                      <a:pt x="29331" y="19651"/>
                      <a:pt x="29331" y="23793"/>
                      <a:pt x="31957" y="26384"/>
                    </a:cubicBezTo>
                    <a:lnTo>
                      <a:pt x="52632" y="52688"/>
                    </a:lnTo>
                    <a:lnTo>
                      <a:pt x="20241" y="34375"/>
                    </a:lnTo>
                    <a:cubicBezTo>
                      <a:pt x="16685" y="33063"/>
                      <a:pt x="12702" y="34781"/>
                      <a:pt x="11344" y="38217"/>
                    </a:cubicBezTo>
                    <a:cubicBezTo>
                      <a:pt x="10293" y="40868"/>
                      <a:pt x="11100" y="43871"/>
                      <a:pt x="13350" y="45696"/>
                    </a:cubicBezTo>
                    <a:lnTo>
                      <a:pt x="50220" y="66673"/>
                    </a:lnTo>
                    <a:lnTo>
                      <a:pt x="6803" y="61012"/>
                    </a:lnTo>
                    <a:cubicBezTo>
                      <a:pt x="2998" y="61056"/>
                      <a:pt x="-51" y="64072"/>
                      <a:pt x="-6" y="67752"/>
                    </a:cubicBezTo>
                    <a:cubicBezTo>
                      <a:pt x="28" y="70598"/>
                      <a:pt x="1934" y="73109"/>
                      <a:pt x="4735" y="73998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B9BE346-019E-9B44-A2AE-15E97DA2D3E6}"/>
                  </a:ext>
                </a:extLst>
              </p:cNvPr>
              <p:cNvSpPr/>
              <p:nvPr/>
            </p:nvSpPr>
            <p:spPr>
              <a:xfrm flipH="1">
                <a:off x="712863" y="4924432"/>
                <a:ext cx="249137" cy="289167"/>
              </a:xfrm>
              <a:custGeom>
                <a:avLst/>
                <a:gdLst>
                  <a:gd name="connsiteX0" fmla="*/ 244303 w 249137"/>
                  <a:gd name="connsiteY0" fmla="*/ 216574 h 289167"/>
                  <a:gd name="connsiteX1" fmla="*/ 206054 w 249137"/>
                  <a:gd name="connsiteY1" fmla="*/ 211580 h 289167"/>
                  <a:gd name="connsiteX2" fmla="*/ 243614 w 249137"/>
                  <a:gd name="connsiteY2" fmla="*/ 202257 h 289167"/>
                  <a:gd name="connsiteX3" fmla="*/ 248555 w 249137"/>
                  <a:gd name="connsiteY3" fmla="*/ 194688 h 289167"/>
                  <a:gd name="connsiteX4" fmla="*/ 248438 w 249137"/>
                  <a:gd name="connsiteY4" fmla="*/ 194265 h 289167"/>
                  <a:gd name="connsiteX5" fmla="*/ 240168 w 249137"/>
                  <a:gd name="connsiteY5" fmla="*/ 189604 h 289167"/>
                  <a:gd name="connsiteX6" fmla="*/ 173319 w 249137"/>
                  <a:gd name="connsiteY6" fmla="*/ 206252 h 289167"/>
                  <a:gd name="connsiteX7" fmla="*/ 48579 w 249137"/>
                  <a:gd name="connsiteY7" fmla="*/ 47759 h 289167"/>
                  <a:gd name="connsiteX8" fmla="*/ 48579 w 249137"/>
                  <a:gd name="connsiteY8" fmla="*/ 35106 h 289167"/>
                  <a:gd name="connsiteX9" fmla="*/ 25148 w 249137"/>
                  <a:gd name="connsiteY9" fmla="*/ 5139 h 289167"/>
                  <a:gd name="connsiteX10" fmla="*/ 5506 w 249137"/>
                  <a:gd name="connsiteY10" fmla="*/ 2808 h 289167"/>
                  <a:gd name="connsiteX11" fmla="*/ 2750 w 249137"/>
                  <a:gd name="connsiteY11" fmla="*/ 21455 h 289167"/>
                  <a:gd name="connsiteX12" fmla="*/ 26526 w 249137"/>
                  <a:gd name="connsiteY12" fmla="*/ 51422 h 289167"/>
                  <a:gd name="connsiteX13" fmla="*/ 38931 w 249137"/>
                  <a:gd name="connsiteY13" fmla="*/ 55750 h 289167"/>
                  <a:gd name="connsiteX14" fmla="*/ 162636 w 249137"/>
                  <a:gd name="connsiteY14" fmla="*/ 214576 h 289167"/>
                  <a:gd name="connsiteX15" fmla="*/ 128178 w 249137"/>
                  <a:gd name="connsiteY15" fmla="*/ 271847 h 289167"/>
                  <a:gd name="connsiteX16" fmla="*/ 130590 w 249137"/>
                  <a:gd name="connsiteY16" fmla="*/ 280837 h 289167"/>
                  <a:gd name="connsiteX17" fmla="*/ 134036 w 249137"/>
                  <a:gd name="connsiteY17" fmla="*/ 280837 h 289167"/>
                  <a:gd name="connsiteX18" fmla="*/ 139894 w 249137"/>
                  <a:gd name="connsiteY18" fmla="*/ 277840 h 289167"/>
                  <a:gd name="connsiteX19" fmla="*/ 159880 w 249137"/>
                  <a:gd name="connsiteY19" fmla="*/ 244544 h 289167"/>
                  <a:gd name="connsiteX20" fmla="*/ 154711 w 249137"/>
                  <a:gd name="connsiteY20" fmla="*/ 281836 h 289167"/>
                  <a:gd name="connsiteX21" fmla="*/ 160569 w 249137"/>
                  <a:gd name="connsiteY21" fmla="*/ 289161 h 289167"/>
                  <a:gd name="connsiteX22" fmla="*/ 160569 w 249137"/>
                  <a:gd name="connsiteY22" fmla="*/ 289161 h 289167"/>
                  <a:gd name="connsiteX23" fmla="*/ 167461 w 249137"/>
                  <a:gd name="connsiteY23" fmla="*/ 283501 h 289167"/>
                  <a:gd name="connsiteX24" fmla="*/ 172974 w 249137"/>
                  <a:gd name="connsiteY24" fmla="*/ 244876 h 289167"/>
                  <a:gd name="connsiteX25" fmla="*/ 183311 w 249137"/>
                  <a:gd name="connsiteY25" fmla="*/ 282502 h 289167"/>
                  <a:gd name="connsiteX26" fmla="*/ 189859 w 249137"/>
                  <a:gd name="connsiteY26" fmla="*/ 287163 h 289167"/>
                  <a:gd name="connsiteX27" fmla="*/ 191926 w 249137"/>
                  <a:gd name="connsiteY27" fmla="*/ 287163 h 289167"/>
                  <a:gd name="connsiteX28" fmla="*/ 196406 w 249137"/>
                  <a:gd name="connsiteY28" fmla="*/ 278839 h 289167"/>
                  <a:gd name="connsiteX29" fmla="*/ 186413 w 249137"/>
                  <a:gd name="connsiteY29" fmla="*/ 242879 h 289167"/>
                  <a:gd name="connsiteX30" fmla="*/ 209500 w 249137"/>
                  <a:gd name="connsiteY30" fmla="*/ 272180 h 289167"/>
                  <a:gd name="connsiteX31" fmla="*/ 214669 w 249137"/>
                  <a:gd name="connsiteY31" fmla="*/ 274844 h 289167"/>
                  <a:gd name="connsiteX32" fmla="*/ 218804 w 249137"/>
                  <a:gd name="connsiteY32" fmla="*/ 274844 h 289167"/>
                  <a:gd name="connsiteX33" fmla="*/ 218804 w 249137"/>
                  <a:gd name="connsiteY33" fmla="*/ 265520 h 289167"/>
                  <a:gd name="connsiteX34" fmla="*/ 198129 w 249137"/>
                  <a:gd name="connsiteY34" fmla="*/ 239216 h 289167"/>
                  <a:gd name="connsiteX35" fmla="*/ 227763 w 249137"/>
                  <a:gd name="connsiteY35" fmla="*/ 256197 h 289167"/>
                  <a:gd name="connsiteX36" fmla="*/ 231209 w 249137"/>
                  <a:gd name="connsiteY36" fmla="*/ 256197 h 289167"/>
                  <a:gd name="connsiteX37" fmla="*/ 237067 w 249137"/>
                  <a:gd name="connsiteY37" fmla="*/ 253201 h 289167"/>
                  <a:gd name="connsiteX38" fmla="*/ 234654 w 249137"/>
                  <a:gd name="connsiteY38" fmla="*/ 244211 h 289167"/>
                  <a:gd name="connsiteX39" fmla="*/ 199162 w 249137"/>
                  <a:gd name="connsiteY39" fmla="*/ 222901 h 289167"/>
                  <a:gd name="connsiteX40" fmla="*/ 242580 w 249137"/>
                  <a:gd name="connsiteY40" fmla="*/ 228561 h 289167"/>
                  <a:gd name="connsiteX41" fmla="*/ 242580 w 249137"/>
                  <a:gd name="connsiteY41" fmla="*/ 228561 h 289167"/>
                  <a:gd name="connsiteX42" fmla="*/ 249127 w 249137"/>
                  <a:gd name="connsiteY42" fmla="*/ 222901 h 289167"/>
                  <a:gd name="connsiteX43" fmla="*/ 244303 w 249137"/>
                  <a:gd name="connsiteY43" fmla="*/ 216574 h 28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49137" h="289167">
                    <a:moveTo>
                      <a:pt x="244303" y="216574"/>
                    </a:moveTo>
                    <a:lnTo>
                      <a:pt x="206054" y="211580"/>
                    </a:lnTo>
                    <a:lnTo>
                      <a:pt x="243614" y="202257"/>
                    </a:lnTo>
                    <a:cubicBezTo>
                      <a:pt x="247139" y="201484"/>
                      <a:pt x="249351" y="198098"/>
                      <a:pt x="248555" y="194688"/>
                    </a:cubicBezTo>
                    <a:cubicBezTo>
                      <a:pt x="248520" y="194548"/>
                      <a:pt x="248483" y="194405"/>
                      <a:pt x="248438" y="194265"/>
                    </a:cubicBezTo>
                    <a:cubicBezTo>
                      <a:pt x="247432" y="190812"/>
                      <a:pt x="243772" y="188751"/>
                      <a:pt x="240168" y="189604"/>
                    </a:cubicBezTo>
                    <a:lnTo>
                      <a:pt x="173319" y="206252"/>
                    </a:lnTo>
                    <a:lnTo>
                      <a:pt x="48579" y="47759"/>
                    </a:lnTo>
                    <a:cubicBezTo>
                      <a:pt x="50991" y="43863"/>
                      <a:pt x="50991" y="39002"/>
                      <a:pt x="48579" y="35106"/>
                    </a:cubicBezTo>
                    <a:lnTo>
                      <a:pt x="25148" y="5139"/>
                    </a:lnTo>
                    <a:cubicBezTo>
                      <a:pt x="20351" y="-678"/>
                      <a:pt x="11616" y="-1713"/>
                      <a:pt x="5506" y="2808"/>
                    </a:cubicBezTo>
                    <a:cubicBezTo>
                      <a:pt x="-583" y="7220"/>
                      <a:pt x="-1816" y="15571"/>
                      <a:pt x="2750" y="21455"/>
                    </a:cubicBezTo>
                    <a:lnTo>
                      <a:pt x="26526" y="51422"/>
                    </a:lnTo>
                    <a:cubicBezTo>
                      <a:pt x="29506" y="54981"/>
                      <a:pt x="34286" y="56646"/>
                      <a:pt x="38931" y="55750"/>
                    </a:cubicBezTo>
                    <a:lnTo>
                      <a:pt x="162636" y="214576"/>
                    </a:lnTo>
                    <a:lnTo>
                      <a:pt x="128178" y="271847"/>
                    </a:lnTo>
                    <a:cubicBezTo>
                      <a:pt x="126510" y="275000"/>
                      <a:pt x="127544" y="278863"/>
                      <a:pt x="130590" y="280837"/>
                    </a:cubicBezTo>
                    <a:lnTo>
                      <a:pt x="134036" y="280837"/>
                    </a:lnTo>
                    <a:cubicBezTo>
                      <a:pt x="136389" y="280870"/>
                      <a:pt x="138598" y="279742"/>
                      <a:pt x="139894" y="277840"/>
                    </a:cubicBezTo>
                    <a:lnTo>
                      <a:pt x="159880" y="244544"/>
                    </a:lnTo>
                    <a:lnTo>
                      <a:pt x="154711" y="281836"/>
                    </a:lnTo>
                    <a:cubicBezTo>
                      <a:pt x="154473" y="285356"/>
                      <a:pt x="156985" y="288495"/>
                      <a:pt x="160569" y="289161"/>
                    </a:cubicBezTo>
                    <a:lnTo>
                      <a:pt x="160569" y="289161"/>
                    </a:lnTo>
                    <a:cubicBezTo>
                      <a:pt x="164004" y="289198"/>
                      <a:pt x="166944" y="286784"/>
                      <a:pt x="167461" y="283501"/>
                    </a:cubicBezTo>
                    <a:lnTo>
                      <a:pt x="172974" y="244876"/>
                    </a:lnTo>
                    <a:lnTo>
                      <a:pt x="183311" y="282502"/>
                    </a:lnTo>
                    <a:cubicBezTo>
                      <a:pt x="184211" y="285266"/>
                      <a:pt x="186857" y="287153"/>
                      <a:pt x="189859" y="287163"/>
                    </a:cubicBezTo>
                    <a:lnTo>
                      <a:pt x="191926" y="287163"/>
                    </a:lnTo>
                    <a:cubicBezTo>
                      <a:pt x="195530" y="286048"/>
                      <a:pt x="197532" y="282332"/>
                      <a:pt x="196406" y="278839"/>
                    </a:cubicBezTo>
                    <a:lnTo>
                      <a:pt x="186413" y="242879"/>
                    </a:lnTo>
                    <a:lnTo>
                      <a:pt x="209500" y="272180"/>
                    </a:lnTo>
                    <a:cubicBezTo>
                      <a:pt x="210692" y="273805"/>
                      <a:pt x="212608" y="274790"/>
                      <a:pt x="214669" y="274844"/>
                    </a:cubicBezTo>
                    <a:cubicBezTo>
                      <a:pt x="216002" y="275330"/>
                      <a:pt x="217470" y="275330"/>
                      <a:pt x="218804" y="274844"/>
                    </a:cubicBezTo>
                    <a:cubicBezTo>
                      <a:pt x="221429" y="272253"/>
                      <a:pt x="221429" y="268111"/>
                      <a:pt x="218804" y="265520"/>
                    </a:cubicBezTo>
                    <a:lnTo>
                      <a:pt x="198129" y="239216"/>
                    </a:lnTo>
                    <a:lnTo>
                      <a:pt x="227763" y="256197"/>
                    </a:lnTo>
                    <a:cubicBezTo>
                      <a:pt x="228890" y="256494"/>
                      <a:pt x="230082" y="256494"/>
                      <a:pt x="231209" y="256197"/>
                    </a:cubicBezTo>
                    <a:cubicBezTo>
                      <a:pt x="233562" y="256231"/>
                      <a:pt x="235771" y="255102"/>
                      <a:pt x="237067" y="253201"/>
                    </a:cubicBezTo>
                    <a:cubicBezTo>
                      <a:pt x="238913" y="250067"/>
                      <a:pt x="237845" y="246082"/>
                      <a:pt x="234654" y="244211"/>
                    </a:cubicBezTo>
                    <a:lnTo>
                      <a:pt x="199162" y="222901"/>
                    </a:lnTo>
                    <a:lnTo>
                      <a:pt x="242580" y="228561"/>
                    </a:lnTo>
                    <a:lnTo>
                      <a:pt x="242580" y="228561"/>
                    </a:lnTo>
                    <a:cubicBezTo>
                      <a:pt x="245943" y="228578"/>
                      <a:pt x="248772" y="226134"/>
                      <a:pt x="249127" y="222901"/>
                    </a:cubicBezTo>
                    <a:cubicBezTo>
                      <a:pt x="249234" y="219964"/>
                      <a:pt x="247235" y="217347"/>
                      <a:pt x="244303" y="216574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ECE4C6BE-5E41-D245-B5B6-934D6CA56F2D}"/>
                  </a:ext>
                </a:extLst>
              </p:cNvPr>
              <p:cNvSpPr/>
              <p:nvPr/>
            </p:nvSpPr>
            <p:spPr>
              <a:xfrm flipH="1">
                <a:off x="650409" y="4609242"/>
                <a:ext cx="298429" cy="242187"/>
              </a:xfrm>
              <a:custGeom>
                <a:avLst/>
                <a:gdLst>
                  <a:gd name="connsiteX0" fmla="*/ 282828 w 298429"/>
                  <a:gd name="connsiteY0" fmla="*/ 38637 h 242187"/>
                  <a:gd name="connsiteX1" fmla="*/ 282828 w 298429"/>
                  <a:gd name="connsiteY1" fmla="*/ 29314 h 242187"/>
                  <a:gd name="connsiteX2" fmla="*/ 273569 w 298429"/>
                  <a:gd name="connsiteY2" fmla="*/ 29271 h 242187"/>
                  <a:gd name="connsiteX3" fmla="*/ 273525 w 298429"/>
                  <a:gd name="connsiteY3" fmla="*/ 29314 h 242187"/>
                  <a:gd name="connsiteX4" fmla="*/ 246303 w 298429"/>
                  <a:gd name="connsiteY4" fmla="*/ 49292 h 242187"/>
                  <a:gd name="connsiteX5" fmla="*/ 263876 w 298429"/>
                  <a:gd name="connsiteY5" fmla="*/ 20657 h 242187"/>
                  <a:gd name="connsiteX6" fmla="*/ 261464 w 298429"/>
                  <a:gd name="connsiteY6" fmla="*/ 11667 h 242187"/>
                  <a:gd name="connsiteX7" fmla="*/ 252419 w 298429"/>
                  <a:gd name="connsiteY7" fmla="*/ 13575 h 242187"/>
                  <a:gd name="connsiteX8" fmla="*/ 252160 w 298429"/>
                  <a:gd name="connsiteY8" fmla="*/ 13998 h 242187"/>
                  <a:gd name="connsiteX9" fmla="*/ 230107 w 298429"/>
                  <a:gd name="connsiteY9" fmla="*/ 49625 h 242187"/>
                  <a:gd name="connsiteX10" fmla="*/ 235965 w 298429"/>
                  <a:gd name="connsiteY10" fmla="*/ 7671 h 242187"/>
                  <a:gd name="connsiteX11" fmla="*/ 230452 w 298429"/>
                  <a:gd name="connsiteY11" fmla="*/ 13 h 242187"/>
                  <a:gd name="connsiteX12" fmla="*/ 222526 w 298429"/>
                  <a:gd name="connsiteY12" fmla="*/ 5674 h 242187"/>
                  <a:gd name="connsiteX13" fmla="*/ 218391 w 298429"/>
                  <a:gd name="connsiteY13" fmla="*/ 43299 h 242187"/>
                  <a:gd name="connsiteX14" fmla="*/ 209087 w 298429"/>
                  <a:gd name="connsiteY14" fmla="*/ 7005 h 242187"/>
                  <a:gd name="connsiteX15" fmla="*/ 201255 w 298429"/>
                  <a:gd name="connsiteY15" fmla="*/ 2231 h 242187"/>
                  <a:gd name="connsiteX16" fmla="*/ 200817 w 298429"/>
                  <a:gd name="connsiteY16" fmla="*/ 2344 h 242187"/>
                  <a:gd name="connsiteX17" fmla="*/ 195876 w 298429"/>
                  <a:gd name="connsiteY17" fmla="*/ 9912 h 242187"/>
                  <a:gd name="connsiteX18" fmla="*/ 195993 w 298429"/>
                  <a:gd name="connsiteY18" fmla="*/ 10335 h 242187"/>
                  <a:gd name="connsiteX19" fmla="*/ 212878 w 298429"/>
                  <a:gd name="connsiteY19" fmla="*/ 74931 h 242187"/>
                  <a:gd name="connsiteX20" fmla="*/ 49545 w 298429"/>
                  <a:gd name="connsiteY20" fmla="*/ 195466 h 242187"/>
                  <a:gd name="connsiteX21" fmla="*/ 36106 w 298429"/>
                  <a:gd name="connsiteY21" fmla="*/ 195466 h 242187"/>
                  <a:gd name="connsiteX22" fmla="*/ 5438 w 298429"/>
                  <a:gd name="connsiteY22" fmla="*/ 218107 h 242187"/>
                  <a:gd name="connsiteX23" fmla="*/ 2854 w 298429"/>
                  <a:gd name="connsiteY23" fmla="*/ 236920 h 242187"/>
                  <a:gd name="connsiteX24" fmla="*/ 22323 w 298429"/>
                  <a:gd name="connsiteY24" fmla="*/ 239418 h 242187"/>
                  <a:gd name="connsiteX25" fmla="*/ 52991 w 298429"/>
                  <a:gd name="connsiteY25" fmla="*/ 216776 h 242187"/>
                  <a:gd name="connsiteX26" fmla="*/ 57815 w 298429"/>
                  <a:gd name="connsiteY26" fmla="*/ 204789 h 242187"/>
                  <a:gd name="connsiteX27" fmla="*/ 221837 w 298429"/>
                  <a:gd name="connsiteY27" fmla="*/ 85253 h 242187"/>
                  <a:gd name="connsiteX28" fmla="*/ 221837 w 298429"/>
                  <a:gd name="connsiteY28" fmla="*/ 85253 h 242187"/>
                  <a:gd name="connsiteX29" fmla="*/ 281105 w 298429"/>
                  <a:gd name="connsiteY29" fmla="*/ 118550 h 242187"/>
                  <a:gd name="connsiteX30" fmla="*/ 284551 w 298429"/>
                  <a:gd name="connsiteY30" fmla="*/ 118550 h 242187"/>
                  <a:gd name="connsiteX31" fmla="*/ 290409 w 298429"/>
                  <a:gd name="connsiteY31" fmla="*/ 115553 h 242187"/>
                  <a:gd name="connsiteX32" fmla="*/ 288435 w 298429"/>
                  <a:gd name="connsiteY32" fmla="*/ 106813 h 242187"/>
                  <a:gd name="connsiteX33" fmla="*/ 287997 w 298429"/>
                  <a:gd name="connsiteY33" fmla="*/ 106563 h 242187"/>
                  <a:gd name="connsiteX34" fmla="*/ 253539 w 298429"/>
                  <a:gd name="connsiteY34" fmla="*/ 87251 h 242187"/>
                  <a:gd name="connsiteX35" fmla="*/ 291788 w 298429"/>
                  <a:gd name="connsiteY35" fmla="*/ 92245 h 242187"/>
                  <a:gd name="connsiteX36" fmla="*/ 291788 w 298429"/>
                  <a:gd name="connsiteY36" fmla="*/ 92245 h 242187"/>
                  <a:gd name="connsiteX37" fmla="*/ 298335 w 298429"/>
                  <a:gd name="connsiteY37" fmla="*/ 86585 h 242187"/>
                  <a:gd name="connsiteX38" fmla="*/ 292935 w 298429"/>
                  <a:gd name="connsiteY38" fmla="*/ 79316 h 242187"/>
                  <a:gd name="connsiteX39" fmla="*/ 292477 w 298429"/>
                  <a:gd name="connsiteY39" fmla="*/ 79260 h 242187"/>
                  <a:gd name="connsiteX40" fmla="*/ 252850 w 298429"/>
                  <a:gd name="connsiteY40" fmla="*/ 73932 h 242187"/>
                  <a:gd name="connsiteX41" fmla="*/ 291443 w 298429"/>
                  <a:gd name="connsiteY41" fmla="*/ 63610 h 242187"/>
                  <a:gd name="connsiteX42" fmla="*/ 296384 w 298429"/>
                  <a:gd name="connsiteY42" fmla="*/ 56042 h 242187"/>
                  <a:gd name="connsiteX43" fmla="*/ 296267 w 298429"/>
                  <a:gd name="connsiteY43" fmla="*/ 55619 h 242187"/>
                  <a:gd name="connsiteX44" fmla="*/ 287997 w 298429"/>
                  <a:gd name="connsiteY44" fmla="*/ 50957 h 242187"/>
                  <a:gd name="connsiteX45" fmla="*/ 250782 w 298429"/>
                  <a:gd name="connsiteY45" fmla="*/ 60946 h 242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98429" h="242187">
                    <a:moveTo>
                      <a:pt x="282828" y="38637"/>
                    </a:moveTo>
                    <a:cubicBezTo>
                      <a:pt x="285454" y="36047"/>
                      <a:pt x="285454" y="31905"/>
                      <a:pt x="282828" y="29314"/>
                    </a:cubicBezTo>
                    <a:cubicBezTo>
                      <a:pt x="280285" y="26830"/>
                      <a:pt x="276140" y="26814"/>
                      <a:pt x="273569" y="29271"/>
                    </a:cubicBezTo>
                    <a:cubicBezTo>
                      <a:pt x="273556" y="29284"/>
                      <a:pt x="273538" y="29301"/>
                      <a:pt x="273525" y="29314"/>
                    </a:cubicBezTo>
                    <a:lnTo>
                      <a:pt x="246303" y="49292"/>
                    </a:lnTo>
                    <a:lnTo>
                      <a:pt x="263876" y="20657"/>
                    </a:lnTo>
                    <a:cubicBezTo>
                      <a:pt x="265723" y="17524"/>
                      <a:pt x="264655" y="13538"/>
                      <a:pt x="261464" y="11667"/>
                    </a:cubicBezTo>
                    <a:cubicBezTo>
                      <a:pt x="258422" y="9779"/>
                      <a:pt x="254373" y="10635"/>
                      <a:pt x="252419" y="13575"/>
                    </a:cubicBezTo>
                    <a:cubicBezTo>
                      <a:pt x="252326" y="13711"/>
                      <a:pt x="252240" y="13855"/>
                      <a:pt x="252160" y="13998"/>
                    </a:cubicBezTo>
                    <a:lnTo>
                      <a:pt x="230107" y="49625"/>
                    </a:lnTo>
                    <a:lnTo>
                      <a:pt x="235965" y="7671"/>
                    </a:lnTo>
                    <a:cubicBezTo>
                      <a:pt x="236592" y="4092"/>
                      <a:pt x="234142" y="689"/>
                      <a:pt x="230452" y="13"/>
                    </a:cubicBezTo>
                    <a:cubicBezTo>
                      <a:pt x="226727" y="-243"/>
                      <a:pt x="223367" y="2157"/>
                      <a:pt x="222526" y="5674"/>
                    </a:cubicBezTo>
                    <a:lnTo>
                      <a:pt x="218391" y="43299"/>
                    </a:lnTo>
                    <a:lnTo>
                      <a:pt x="209087" y="7005"/>
                    </a:lnTo>
                    <a:cubicBezTo>
                      <a:pt x="208288" y="3599"/>
                      <a:pt x="204784" y="1461"/>
                      <a:pt x="201255" y="2231"/>
                    </a:cubicBezTo>
                    <a:cubicBezTo>
                      <a:pt x="201107" y="2264"/>
                      <a:pt x="200962" y="2301"/>
                      <a:pt x="200817" y="2344"/>
                    </a:cubicBezTo>
                    <a:cubicBezTo>
                      <a:pt x="197292" y="3116"/>
                      <a:pt x="195080" y="6503"/>
                      <a:pt x="195876" y="9912"/>
                    </a:cubicBezTo>
                    <a:cubicBezTo>
                      <a:pt x="195911" y="10055"/>
                      <a:pt x="195949" y="10195"/>
                      <a:pt x="195993" y="10335"/>
                    </a:cubicBezTo>
                    <a:lnTo>
                      <a:pt x="212878" y="74931"/>
                    </a:lnTo>
                    <a:lnTo>
                      <a:pt x="49545" y="195466"/>
                    </a:lnTo>
                    <a:cubicBezTo>
                      <a:pt x="45386" y="193145"/>
                      <a:pt x="40266" y="193145"/>
                      <a:pt x="36106" y="195466"/>
                    </a:cubicBezTo>
                    <a:lnTo>
                      <a:pt x="5438" y="218107"/>
                    </a:lnTo>
                    <a:cubicBezTo>
                      <a:pt x="-650" y="222613"/>
                      <a:pt x="-1808" y="231037"/>
                      <a:pt x="2854" y="236920"/>
                    </a:cubicBezTo>
                    <a:cubicBezTo>
                      <a:pt x="7516" y="242804"/>
                      <a:pt x="16234" y="243923"/>
                      <a:pt x="22323" y="239418"/>
                    </a:cubicBezTo>
                    <a:lnTo>
                      <a:pt x="52991" y="216776"/>
                    </a:lnTo>
                    <a:cubicBezTo>
                      <a:pt x="56737" y="213925"/>
                      <a:pt x="58587" y="209334"/>
                      <a:pt x="57815" y="204789"/>
                    </a:cubicBezTo>
                    <a:lnTo>
                      <a:pt x="221837" y="85253"/>
                    </a:lnTo>
                    <a:lnTo>
                      <a:pt x="221837" y="85253"/>
                    </a:lnTo>
                    <a:lnTo>
                      <a:pt x="281105" y="118550"/>
                    </a:lnTo>
                    <a:lnTo>
                      <a:pt x="284551" y="118550"/>
                    </a:lnTo>
                    <a:cubicBezTo>
                      <a:pt x="286905" y="118583"/>
                      <a:pt x="289114" y="117454"/>
                      <a:pt x="290409" y="115553"/>
                    </a:cubicBezTo>
                    <a:cubicBezTo>
                      <a:pt x="292363" y="112613"/>
                      <a:pt x="291477" y="108701"/>
                      <a:pt x="288435" y="106813"/>
                    </a:cubicBezTo>
                    <a:cubicBezTo>
                      <a:pt x="288293" y="106723"/>
                      <a:pt x="288145" y="106640"/>
                      <a:pt x="287997" y="106563"/>
                    </a:cubicBezTo>
                    <a:lnTo>
                      <a:pt x="253539" y="87251"/>
                    </a:lnTo>
                    <a:lnTo>
                      <a:pt x="291788" y="92245"/>
                    </a:lnTo>
                    <a:lnTo>
                      <a:pt x="291788" y="92245"/>
                    </a:lnTo>
                    <a:cubicBezTo>
                      <a:pt x="295151" y="92262"/>
                      <a:pt x="297980" y="89818"/>
                      <a:pt x="298335" y="86585"/>
                    </a:cubicBezTo>
                    <a:cubicBezTo>
                      <a:pt x="298921" y="83139"/>
                      <a:pt x="296505" y="79882"/>
                      <a:pt x="292935" y="79316"/>
                    </a:cubicBezTo>
                    <a:cubicBezTo>
                      <a:pt x="292783" y="79293"/>
                      <a:pt x="292632" y="79273"/>
                      <a:pt x="292477" y="79260"/>
                    </a:cubicBezTo>
                    <a:lnTo>
                      <a:pt x="252850" y="73932"/>
                    </a:lnTo>
                    <a:lnTo>
                      <a:pt x="291443" y="63610"/>
                    </a:lnTo>
                    <a:cubicBezTo>
                      <a:pt x="294968" y="62838"/>
                      <a:pt x="297180" y="59451"/>
                      <a:pt x="296384" y="56042"/>
                    </a:cubicBezTo>
                    <a:cubicBezTo>
                      <a:pt x="296350" y="55899"/>
                      <a:pt x="296312" y="55759"/>
                      <a:pt x="296267" y="55619"/>
                    </a:cubicBezTo>
                    <a:cubicBezTo>
                      <a:pt x="295120" y="52273"/>
                      <a:pt x="291577" y="50275"/>
                      <a:pt x="287997" y="50957"/>
                    </a:cubicBezTo>
                    <a:lnTo>
                      <a:pt x="250782" y="60946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5B698467-0D0D-D84E-AD8E-AB217C3AB4ED}"/>
                  </a:ext>
                </a:extLst>
              </p:cNvPr>
              <p:cNvSpPr/>
              <p:nvPr/>
            </p:nvSpPr>
            <p:spPr>
              <a:xfrm flipH="1">
                <a:off x="1037810" y="4911189"/>
                <a:ext cx="300565" cy="243475"/>
              </a:xfrm>
              <a:custGeom>
                <a:avLst/>
                <a:gdLst>
                  <a:gd name="connsiteX0" fmla="*/ 24548 w 300565"/>
                  <a:gd name="connsiteY0" fmla="*/ 215167 h 243475"/>
                  <a:gd name="connsiteX1" fmla="*/ 51770 w 300565"/>
                  <a:gd name="connsiteY1" fmla="*/ 195189 h 243475"/>
                  <a:gd name="connsiteX2" fmla="*/ 34196 w 300565"/>
                  <a:gd name="connsiteY2" fmla="*/ 223824 h 243475"/>
                  <a:gd name="connsiteX3" fmla="*/ 36608 w 300565"/>
                  <a:gd name="connsiteY3" fmla="*/ 232814 h 243475"/>
                  <a:gd name="connsiteX4" fmla="*/ 40054 w 300565"/>
                  <a:gd name="connsiteY4" fmla="*/ 232814 h 243475"/>
                  <a:gd name="connsiteX5" fmla="*/ 45912 w 300565"/>
                  <a:gd name="connsiteY5" fmla="*/ 229818 h 243475"/>
                  <a:gd name="connsiteX6" fmla="*/ 67965 w 300565"/>
                  <a:gd name="connsiteY6" fmla="*/ 193857 h 243475"/>
                  <a:gd name="connsiteX7" fmla="*/ 62107 w 300565"/>
                  <a:gd name="connsiteY7" fmla="*/ 236144 h 243475"/>
                  <a:gd name="connsiteX8" fmla="*/ 67965 w 300565"/>
                  <a:gd name="connsiteY8" fmla="*/ 243469 h 243475"/>
                  <a:gd name="connsiteX9" fmla="*/ 67965 w 300565"/>
                  <a:gd name="connsiteY9" fmla="*/ 243469 h 243475"/>
                  <a:gd name="connsiteX10" fmla="*/ 74857 w 300565"/>
                  <a:gd name="connsiteY10" fmla="*/ 237809 h 243475"/>
                  <a:gd name="connsiteX11" fmla="*/ 80715 w 300565"/>
                  <a:gd name="connsiteY11" fmla="*/ 202847 h 243475"/>
                  <a:gd name="connsiteX12" fmla="*/ 91052 w 300565"/>
                  <a:gd name="connsiteY12" fmla="*/ 237809 h 243475"/>
                  <a:gd name="connsiteX13" fmla="*/ 97599 w 300565"/>
                  <a:gd name="connsiteY13" fmla="*/ 242470 h 243475"/>
                  <a:gd name="connsiteX14" fmla="*/ 99322 w 300565"/>
                  <a:gd name="connsiteY14" fmla="*/ 242470 h 243475"/>
                  <a:gd name="connsiteX15" fmla="*/ 104491 w 300565"/>
                  <a:gd name="connsiteY15" fmla="*/ 234479 h 243475"/>
                  <a:gd name="connsiteX16" fmla="*/ 87262 w 300565"/>
                  <a:gd name="connsiteY16" fmla="*/ 167886 h 243475"/>
                  <a:gd name="connsiteX17" fmla="*/ 250939 w 300565"/>
                  <a:gd name="connsiteY17" fmla="*/ 47684 h 243475"/>
                  <a:gd name="connsiteX18" fmla="*/ 264378 w 300565"/>
                  <a:gd name="connsiteY18" fmla="*/ 47684 h 243475"/>
                  <a:gd name="connsiteX19" fmla="*/ 295046 w 300565"/>
                  <a:gd name="connsiteY19" fmla="*/ 24709 h 243475"/>
                  <a:gd name="connsiteX20" fmla="*/ 297803 w 300565"/>
                  <a:gd name="connsiteY20" fmla="*/ 6063 h 243475"/>
                  <a:gd name="connsiteX21" fmla="*/ 278206 w 300565"/>
                  <a:gd name="connsiteY21" fmla="*/ 2297 h 243475"/>
                  <a:gd name="connsiteX22" fmla="*/ 277128 w 300565"/>
                  <a:gd name="connsiteY22" fmla="*/ 3066 h 243475"/>
                  <a:gd name="connsiteX23" fmla="*/ 246460 w 300565"/>
                  <a:gd name="connsiteY23" fmla="*/ 25708 h 243475"/>
                  <a:gd name="connsiteX24" fmla="*/ 241980 w 300565"/>
                  <a:gd name="connsiteY24" fmla="*/ 37695 h 243475"/>
                  <a:gd name="connsiteX25" fmla="*/ 77614 w 300565"/>
                  <a:gd name="connsiteY25" fmla="*/ 159561 h 243475"/>
                  <a:gd name="connsiteX26" fmla="*/ 18345 w 300565"/>
                  <a:gd name="connsiteY26" fmla="*/ 126264 h 243475"/>
                  <a:gd name="connsiteX27" fmla="*/ 9041 w 300565"/>
                  <a:gd name="connsiteY27" fmla="*/ 128595 h 243475"/>
                  <a:gd name="connsiteX28" fmla="*/ 11454 w 300565"/>
                  <a:gd name="connsiteY28" fmla="*/ 137585 h 243475"/>
                  <a:gd name="connsiteX29" fmla="*/ 45912 w 300565"/>
                  <a:gd name="connsiteY29" fmla="*/ 156898 h 243475"/>
                  <a:gd name="connsiteX30" fmla="*/ 7663 w 300565"/>
                  <a:gd name="connsiteY30" fmla="*/ 151903 h 243475"/>
                  <a:gd name="connsiteX31" fmla="*/ 106 w 300565"/>
                  <a:gd name="connsiteY31" fmla="*/ 157074 h 243475"/>
                  <a:gd name="connsiteX32" fmla="*/ 82 w 300565"/>
                  <a:gd name="connsiteY32" fmla="*/ 157231 h 243475"/>
                  <a:gd name="connsiteX33" fmla="*/ 5785 w 300565"/>
                  <a:gd name="connsiteY33" fmla="*/ 164865 h 243475"/>
                  <a:gd name="connsiteX34" fmla="*/ 5940 w 300565"/>
                  <a:gd name="connsiteY34" fmla="*/ 164889 h 243475"/>
                  <a:gd name="connsiteX35" fmla="*/ 45567 w 300565"/>
                  <a:gd name="connsiteY35" fmla="*/ 169883 h 243475"/>
                  <a:gd name="connsiteX36" fmla="*/ 6974 w 300565"/>
                  <a:gd name="connsiteY36" fmla="*/ 180205 h 243475"/>
                  <a:gd name="connsiteX37" fmla="*/ 2532 w 300565"/>
                  <a:gd name="connsiteY37" fmla="*/ 188590 h 243475"/>
                  <a:gd name="connsiteX38" fmla="*/ 8697 w 300565"/>
                  <a:gd name="connsiteY38" fmla="*/ 193191 h 243475"/>
                  <a:gd name="connsiteX39" fmla="*/ 10420 w 300565"/>
                  <a:gd name="connsiteY39" fmla="*/ 193191 h 243475"/>
                  <a:gd name="connsiteX40" fmla="*/ 47635 w 300565"/>
                  <a:gd name="connsiteY40" fmla="*/ 183202 h 243475"/>
                  <a:gd name="connsiteX41" fmla="*/ 17656 w 300565"/>
                  <a:gd name="connsiteY41" fmla="*/ 205511 h 243475"/>
                  <a:gd name="connsiteX42" fmla="*/ 17656 w 300565"/>
                  <a:gd name="connsiteY42" fmla="*/ 214834 h 243475"/>
                  <a:gd name="connsiteX43" fmla="*/ 22825 w 300565"/>
                  <a:gd name="connsiteY43" fmla="*/ 217498 h 243475"/>
                  <a:gd name="connsiteX44" fmla="*/ 24548 w 300565"/>
                  <a:gd name="connsiteY44" fmla="*/ 215167 h 24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300565" h="243475">
                    <a:moveTo>
                      <a:pt x="24548" y="215167"/>
                    </a:moveTo>
                    <a:lnTo>
                      <a:pt x="51770" y="195189"/>
                    </a:lnTo>
                    <a:lnTo>
                      <a:pt x="34196" y="223824"/>
                    </a:lnTo>
                    <a:cubicBezTo>
                      <a:pt x="32528" y="226977"/>
                      <a:pt x="33562" y="230840"/>
                      <a:pt x="36608" y="232814"/>
                    </a:cubicBezTo>
                    <a:cubicBezTo>
                      <a:pt x="37735" y="233127"/>
                      <a:pt x="38927" y="233127"/>
                      <a:pt x="40054" y="232814"/>
                    </a:cubicBezTo>
                    <a:cubicBezTo>
                      <a:pt x="42407" y="232848"/>
                      <a:pt x="44616" y="231719"/>
                      <a:pt x="45912" y="229818"/>
                    </a:cubicBezTo>
                    <a:lnTo>
                      <a:pt x="67965" y="193857"/>
                    </a:lnTo>
                    <a:lnTo>
                      <a:pt x="62107" y="236144"/>
                    </a:lnTo>
                    <a:cubicBezTo>
                      <a:pt x="61697" y="239714"/>
                      <a:pt x="64289" y="242953"/>
                      <a:pt x="67965" y="243469"/>
                    </a:cubicBezTo>
                    <a:lnTo>
                      <a:pt x="67965" y="243469"/>
                    </a:lnTo>
                    <a:cubicBezTo>
                      <a:pt x="71401" y="243506"/>
                      <a:pt x="74340" y="241092"/>
                      <a:pt x="74857" y="237809"/>
                    </a:cubicBezTo>
                    <a:lnTo>
                      <a:pt x="80715" y="202847"/>
                    </a:lnTo>
                    <a:lnTo>
                      <a:pt x="91052" y="237809"/>
                    </a:lnTo>
                    <a:cubicBezTo>
                      <a:pt x="91952" y="240573"/>
                      <a:pt x="94598" y="242461"/>
                      <a:pt x="97599" y="242470"/>
                    </a:cubicBezTo>
                    <a:lnTo>
                      <a:pt x="99322" y="242470"/>
                    </a:lnTo>
                    <a:cubicBezTo>
                      <a:pt x="102923" y="241498"/>
                      <a:pt x="105163" y="238032"/>
                      <a:pt x="104491" y="234479"/>
                    </a:cubicBezTo>
                    <a:lnTo>
                      <a:pt x="87262" y="167886"/>
                    </a:lnTo>
                    <a:lnTo>
                      <a:pt x="250939" y="47684"/>
                    </a:lnTo>
                    <a:cubicBezTo>
                      <a:pt x="255147" y="49815"/>
                      <a:pt x="260171" y="49815"/>
                      <a:pt x="264378" y="47684"/>
                    </a:cubicBezTo>
                    <a:lnTo>
                      <a:pt x="295046" y="24709"/>
                    </a:lnTo>
                    <a:cubicBezTo>
                      <a:pt x="301135" y="20297"/>
                      <a:pt x="302368" y="11946"/>
                      <a:pt x="297803" y="6063"/>
                    </a:cubicBezTo>
                    <a:cubicBezTo>
                      <a:pt x="293468" y="-207"/>
                      <a:pt x="284695" y="-1892"/>
                      <a:pt x="278206" y="2297"/>
                    </a:cubicBezTo>
                    <a:cubicBezTo>
                      <a:pt x="277834" y="2537"/>
                      <a:pt x="277476" y="2793"/>
                      <a:pt x="277128" y="3066"/>
                    </a:cubicBezTo>
                    <a:lnTo>
                      <a:pt x="246460" y="25708"/>
                    </a:lnTo>
                    <a:cubicBezTo>
                      <a:pt x="242711" y="28541"/>
                      <a:pt x="240970" y="33200"/>
                      <a:pt x="241980" y="37695"/>
                    </a:cubicBezTo>
                    <a:lnTo>
                      <a:pt x="77614" y="159561"/>
                    </a:lnTo>
                    <a:lnTo>
                      <a:pt x="18345" y="126264"/>
                    </a:lnTo>
                    <a:cubicBezTo>
                      <a:pt x="15103" y="124480"/>
                      <a:pt x="10978" y="125512"/>
                      <a:pt x="9041" y="128595"/>
                    </a:cubicBezTo>
                    <a:cubicBezTo>
                      <a:pt x="7374" y="131748"/>
                      <a:pt x="8407" y="135611"/>
                      <a:pt x="11454" y="137585"/>
                    </a:cubicBezTo>
                    <a:lnTo>
                      <a:pt x="45912" y="156898"/>
                    </a:lnTo>
                    <a:lnTo>
                      <a:pt x="7663" y="151903"/>
                    </a:lnTo>
                    <a:cubicBezTo>
                      <a:pt x="4100" y="151314"/>
                      <a:pt x="716" y="153631"/>
                      <a:pt x="106" y="157074"/>
                    </a:cubicBezTo>
                    <a:cubicBezTo>
                      <a:pt x="100" y="157127"/>
                      <a:pt x="89" y="157177"/>
                      <a:pt x="82" y="157231"/>
                    </a:cubicBezTo>
                    <a:cubicBezTo>
                      <a:pt x="-524" y="160860"/>
                      <a:pt x="2029" y="164280"/>
                      <a:pt x="5785" y="164865"/>
                    </a:cubicBezTo>
                    <a:cubicBezTo>
                      <a:pt x="5837" y="164876"/>
                      <a:pt x="5888" y="164882"/>
                      <a:pt x="5940" y="164889"/>
                    </a:cubicBezTo>
                    <a:lnTo>
                      <a:pt x="45567" y="169883"/>
                    </a:lnTo>
                    <a:lnTo>
                      <a:pt x="6974" y="180205"/>
                    </a:lnTo>
                    <a:cubicBezTo>
                      <a:pt x="3352" y="181334"/>
                      <a:pt x="1364" y="185090"/>
                      <a:pt x="2532" y="188590"/>
                    </a:cubicBezTo>
                    <a:cubicBezTo>
                      <a:pt x="3407" y="191207"/>
                      <a:pt x="5857" y="193035"/>
                      <a:pt x="8697" y="193191"/>
                    </a:cubicBezTo>
                    <a:lnTo>
                      <a:pt x="10420" y="193191"/>
                    </a:lnTo>
                    <a:lnTo>
                      <a:pt x="47635" y="183202"/>
                    </a:lnTo>
                    <a:lnTo>
                      <a:pt x="17656" y="205511"/>
                    </a:lnTo>
                    <a:cubicBezTo>
                      <a:pt x="15030" y="208101"/>
                      <a:pt x="15030" y="212244"/>
                      <a:pt x="17656" y="214834"/>
                    </a:cubicBezTo>
                    <a:cubicBezTo>
                      <a:pt x="18848" y="216459"/>
                      <a:pt x="20764" y="217445"/>
                      <a:pt x="22825" y="217498"/>
                    </a:cubicBezTo>
                    <a:cubicBezTo>
                      <a:pt x="23559" y="216845"/>
                      <a:pt x="24145" y="216049"/>
                      <a:pt x="24548" y="215167"/>
                    </a:cubicBez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 w="344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28" name="Freeform 127">
            <a:extLst>
              <a:ext uri="{FF2B5EF4-FFF2-40B4-BE49-F238E27FC236}">
                <a16:creationId xmlns:a16="http://schemas.microsoft.com/office/drawing/2014/main" id="{8D460D5E-8009-B94B-88D8-78CFE4983F0A}"/>
              </a:ext>
            </a:extLst>
          </p:cNvPr>
          <p:cNvSpPr/>
          <p:nvPr/>
        </p:nvSpPr>
        <p:spPr>
          <a:xfrm>
            <a:off x="0" y="0"/>
            <a:ext cx="3429000" cy="3775060"/>
          </a:xfrm>
          <a:custGeom>
            <a:avLst/>
            <a:gdLst>
              <a:gd name="connsiteX0" fmla="*/ 0 w 3429000"/>
              <a:gd name="connsiteY0" fmla="*/ 0 h 3775060"/>
              <a:gd name="connsiteX1" fmla="*/ 3429000 w 3429000"/>
              <a:gd name="connsiteY1" fmla="*/ 0 h 3775060"/>
              <a:gd name="connsiteX2" fmla="*/ 3429000 w 3429000"/>
              <a:gd name="connsiteY2" fmla="*/ 3775060 h 3775060"/>
              <a:gd name="connsiteX3" fmla="*/ 1994658 w 3429000"/>
              <a:gd name="connsiteY3" fmla="*/ 3775060 h 3775060"/>
              <a:gd name="connsiteX4" fmla="*/ 0 w 3429000"/>
              <a:gd name="connsiteY4" fmla="*/ 2290420 h 3775060"/>
              <a:gd name="connsiteX5" fmla="*/ 0 w 3429000"/>
              <a:gd name="connsiteY5" fmla="*/ 0 h 377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000" h="3775060">
                <a:moveTo>
                  <a:pt x="0" y="0"/>
                </a:moveTo>
                <a:lnTo>
                  <a:pt x="3429000" y="0"/>
                </a:lnTo>
                <a:lnTo>
                  <a:pt x="3429000" y="3775060"/>
                </a:lnTo>
                <a:lnTo>
                  <a:pt x="1994658" y="3775060"/>
                </a:lnTo>
                <a:lnTo>
                  <a:pt x="0" y="22904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508D6B-A7A5-0842-96CA-A5ECC4B70FD3}"/>
              </a:ext>
            </a:extLst>
          </p:cNvPr>
          <p:cNvGrpSpPr/>
          <p:nvPr/>
        </p:nvGrpSpPr>
        <p:grpSpPr>
          <a:xfrm>
            <a:off x="1879132" y="519203"/>
            <a:ext cx="1249821" cy="2793830"/>
            <a:chOff x="1879132" y="519203"/>
            <a:chExt cx="1249821" cy="279383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BB064FA-655A-B94E-B8EB-1D02A6E96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 flipH="1">
              <a:off x="1879132" y="573167"/>
              <a:ext cx="1162367" cy="273986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48532B-33E2-984F-9A08-0F82BBF8CF5C}"/>
                </a:ext>
              </a:extLst>
            </p:cNvPr>
            <p:cNvSpPr/>
            <p:nvPr/>
          </p:nvSpPr>
          <p:spPr>
            <a:xfrm>
              <a:off x="2279561" y="519203"/>
              <a:ext cx="849392" cy="1505692"/>
            </a:xfrm>
            <a:prstGeom prst="rect">
              <a:avLst/>
            </a:prstGeom>
            <a:gradFill>
              <a:gsLst>
                <a:gs pos="2300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A77D84B-9DCC-B941-9630-313D57707607}"/>
              </a:ext>
            </a:extLst>
          </p:cNvPr>
          <p:cNvSpPr/>
          <p:nvPr/>
        </p:nvSpPr>
        <p:spPr>
          <a:xfrm>
            <a:off x="3437946" y="2181442"/>
            <a:ext cx="3426224" cy="67225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CCD5057-7E61-5945-BB5A-3CD3504546B9}"/>
              </a:ext>
            </a:extLst>
          </p:cNvPr>
          <p:cNvSpPr/>
          <p:nvPr/>
        </p:nvSpPr>
        <p:spPr>
          <a:xfrm>
            <a:off x="3431776" y="807"/>
            <a:ext cx="3429000" cy="3775060"/>
          </a:xfrm>
          <a:custGeom>
            <a:avLst/>
            <a:gdLst>
              <a:gd name="connsiteX0" fmla="*/ 0 w 3429000"/>
              <a:gd name="connsiteY0" fmla="*/ 0 h 3775060"/>
              <a:gd name="connsiteX1" fmla="*/ 3429000 w 3429000"/>
              <a:gd name="connsiteY1" fmla="*/ 0 h 3775060"/>
              <a:gd name="connsiteX2" fmla="*/ 3429000 w 3429000"/>
              <a:gd name="connsiteY2" fmla="*/ 2290420 h 3775060"/>
              <a:gd name="connsiteX3" fmla="*/ 1434342 w 3429000"/>
              <a:gd name="connsiteY3" fmla="*/ 3775060 h 3775060"/>
              <a:gd name="connsiteX4" fmla="*/ 0 w 3429000"/>
              <a:gd name="connsiteY4" fmla="*/ 3775060 h 3775060"/>
              <a:gd name="connsiteX5" fmla="*/ 0 w 3429000"/>
              <a:gd name="connsiteY5" fmla="*/ 0 h 377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000" h="3775060">
                <a:moveTo>
                  <a:pt x="0" y="0"/>
                </a:moveTo>
                <a:lnTo>
                  <a:pt x="3429000" y="0"/>
                </a:lnTo>
                <a:lnTo>
                  <a:pt x="3429000" y="2290420"/>
                </a:lnTo>
                <a:lnTo>
                  <a:pt x="1434342" y="3775060"/>
                </a:lnTo>
                <a:lnTo>
                  <a:pt x="0" y="377506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A897F5D-09FE-564B-8EF6-EFFA9B6B6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7495" y="5732246"/>
            <a:ext cx="483595" cy="483595"/>
          </a:xfrm>
          <a:prstGeom prst="rect">
            <a:avLst/>
          </a:prstGeom>
        </p:spPr>
      </p:pic>
      <p:sp>
        <p:nvSpPr>
          <p:cNvPr id="312" name="TextBox 311">
            <a:extLst>
              <a:ext uri="{FF2B5EF4-FFF2-40B4-BE49-F238E27FC236}">
                <a16:creationId xmlns:a16="http://schemas.microsoft.com/office/drawing/2014/main" id="{A9049165-492A-0D47-AF38-3C7BEC75572C}"/>
              </a:ext>
            </a:extLst>
          </p:cNvPr>
          <p:cNvSpPr txBox="1"/>
          <p:nvPr/>
        </p:nvSpPr>
        <p:spPr>
          <a:xfrm>
            <a:off x="320149" y="673902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 rtl="1"/>
            <a:r>
              <a:rPr lang="ar-SA" sz="1000" b="1" dirty="0">
                <a:solidFill>
                  <a:srgbClr val="BE9B30"/>
                </a:solidFill>
                <a:latin typeface="Gotham HTF Black" pitchFamily="2" charset="77"/>
              </a:rPr>
              <a:t>ماذا تعمل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9F9F39-C795-E945-ACC8-D1CE237F4D65}"/>
              </a:ext>
            </a:extLst>
          </p:cNvPr>
          <p:cNvSpPr/>
          <p:nvPr/>
        </p:nvSpPr>
        <p:spPr>
          <a:xfrm>
            <a:off x="0" y="8907841"/>
            <a:ext cx="6860786" cy="236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70D1F2-9E82-9241-9352-CBD63C3B1072}"/>
              </a:ext>
            </a:extLst>
          </p:cNvPr>
          <p:cNvGrpSpPr/>
          <p:nvPr/>
        </p:nvGrpSpPr>
        <p:grpSpPr>
          <a:xfrm>
            <a:off x="1795783" y="3052554"/>
            <a:ext cx="3267782" cy="3810186"/>
            <a:chOff x="1555425" y="3052553"/>
            <a:chExt cx="3753065" cy="437601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0501B43-6D45-764D-8A30-5EBA930DEBD8}"/>
                </a:ext>
              </a:extLst>
            </p:cNvPr>
            <p:cNvSpPr/>
            <p:nvPr/>
          </p:nvSpPr>
          <p:spPr>
            <a:xfrm>
              <a:off x="1611486" y="3060467"/>
              <a:ext cx="3640068" cy="4361008"/>
            </a:xfrm>
            <a:custGeom>
              <a:avLst/>
              <a:gdLst>
                <a:gd name="connsiteX0" fmla="*/ 1658318 w 3301139"/>
                <a:gd name="connsiteY0" fmla="*/ 0 h 3905573"/>
                <a:gd name="connsiteX1" fmla="*/ 3301139 w 3301139"/>
                <a:gd name="connsiteY1" fmla="*/ 650929 h 3905573"/>
                <a:gd name="connsiteX2" fmla="*/ 3223647 w 3301139"/>
                <a:gd name="connsiteY2" fmla="*/ 2526224 h 3905573"/>
                <a:gd name="connsiteX3" fmla="*/ 2216257 w 3301139"/>
                <a:gd name="connsiteY3" fmla="*/ 3642102 h 3905573"/>
                <a:gd name="connsiteX4" fmla="*/ 1689315 w 3301139"/>
                <a:gd name="connsiteY4" fmla="*/ 3905573 h 3905573"/>
                <a:gd name="connsiteX5" fmla="*/ 883403 w 3301139"/>
                <a:gd name="connsiteY5" fmla="*/ 3533614 h 3905573"/>
                <a:gd name="connsiteX6" fmla="*/ 15498 w 3301139"/>
                <a:gd name="connsiteY6" fmla="*/ 2386739 h 3905573"/>
                <a:gd name="connsiteX7" fmla="*/ 0 w 3301139"/>
                <a:gd name="connsiteY7" fmla="*/ 635431 h 3905573"/>
                <a:gd name="connsiteX8" fmla="*/ 1658318 w 3301139"/>
                <a:gd name="connsiteY8" fmla="*/ 0 h 3905573"/>
                <a:gd name="connsiteX0" fmla="*/ 1658318 w 3460012"/>
                <a:gd name="connsiteY0" fmla="*/ 0 h 3905573"/>
                <a:gd name="connsiteX1" fmla="*/ 3460012 w 3460012"/>
                <a:gd name="connsiteY1" fmla="*/ 484995 h 3905573"/>
                <a:gd name="connsiteX2" fmla="*/ 3223647 w 3460012"/>
                <a:gd name="connsiteY2" fmla="*/ 2526224 h 3905573"/>
                <a:gd name="connsiteX3" fmla="*/ 2216257 w 3460012"/>
                <a:gd name="connsiteY3" fmla="*/ 3642102 h 3905573"/>
                <a:gd name="connsiteX4" fmla="*/ 1689315 w 3460012"/>
                <a:gd name="connsiteY4" fmla="*/ 3905573 h 3905573"/>
                <a:gd name="connsiteX5" fmla="*/ 883403 w 3460012"/>
                <a:gd name="connsiteY5" fmla="*/ 3533614 h 3905573"/>
                <a:gd name="connsiteX6" fmla="*/ 15498 w 3460012"/>
                <a:gd name="connsiteY6" fmla="*/ 2386739 h 3905573"/>
                <a:gd name="connsiteX7" fmla="*/ 0 w 3460012"/>
                <a:gd name="connsiteY7" fmla="*/ 635431 h 3905573"/>
                <a:gd name="connsiteX8" fmla="*/ 1658318 w 3460012"/>
                <a:gd name="connsiteY8" fmla="*/ 0 h 3905573"/>
                <a:gd name="connsiteX0" fmla="*/ 1633605 w 3460012"/>
                <a:gd name="connsiteY0" fmla="*/ 0 h 4099750"/>
                <a:gd name="connsiteX1" fmla="*/ 3460012 w 3460012"/>
                <a:gd name="connsiteY1" fmla="*/ 679172 h 4099750"/>
                <a:gd name="connsiteX2" fmla="*/ 3223647 w 3460012"/>
                <a:gd name="connsiteY2" fmla="*/ 2720401 h 4099750"/>
                <a:gd name="connsiteX3" fmla="*/ 2216257 w 3460012"/>
                <a:gd name="connsiteY3" fmla="*/ 3836279 h 4099750"/>
                <a:gd name="connsiteX4" fmla="*/ 1689315 w 3460012"/>
                <a:gd name="connsiteY4" fmla="*/ 4099750 h 4099750"/>
                <a:gd name="connsiteX5" fmla="*/ 883403 w 3460012"/>
                <a:gd name="connsiteY5" fmla="*/ 3727791 h 4099750"/>
                <a:gd name="connsiteX6" fmla="*/ 15498 w 3460012"/>
                <a:gd name="connsiteY6" fmla="*/ 2580916 h 4099750"/>
                <a:gd name="connsiteX7" fmla="*/ 0 w 3460012"/>
                <a:gd name="connsiteY7" fmla="*/ 829608 h 4099750"/>
                <a:gd name="connsiteX8" fmla="*/ 1633605 w 3460012"/>
                <a:gd name="connsiteY8" fmla="*/ 0 h 4099750"/>
                <a:gd name="connsiteX0" fmla="*/ 1813661 w 3640068"/>
                <a:gd name="connsiteY0" fmla="*/ 0 h 4099750"/>
                <a:gd name="connsiteX1" fmla="*/ 3640068 w 3640068"/>
                <a:gd name="connsiteY1" fmla="*/ 679172 h 4099750"/>
                <a:gd name="connsiteX2" fmla="*/ 3403703 w 3640068"/>
                <a:gd name="connsiteY2" fmla="*/ 2720401 h 4099750"/>
                <a:gd name="connsiteX3" fmla="*/ 2396313 w 3640068"/>
                <a:gd name="connsiteY3" fmla="*/ 3836279 h 4099750"/>
                <a:gd name="connsiteX4" fmla="*/ 1869371 w 3640068"/>
                <a:gd name="connsiteY4" fmla="*/ 4099750 h 4099750"/>
                <a:gd name="connsiteX5" fmla="*/ 1063459 w 3640068"/>
                <a:gd name="connsiteY5" fmla="*/ 3727791 h 4099750"/>
                <a:gd name="connsiteX6" fmla="*/ 195554 w 3640068"/>
                <a:gd name="connsiteY6" fmla="*/ 2580916 h 4099750"/>
                <a:gd name="connsiteX7" fmla="*/ 0 w 3640068"/>
                <a:gd name="connsiteY7" fmla="*/ 684858 h 4099750"/>
                <a:gd name="connsiteX8" fmla="*/ 1813661 w 3640068"/>
                <a:gd name="connsiteY8" fmla="*/ 0 h 4099750"/>
                <a:gd name="connsiteX0" fmla="*/ 1813661 w 3640068"/>
                <a:gd name="connsiteY0" fmla="*/ 0 h 4361008"/>
                <a:gd name="connsiteX1" fmla="*/ 3640068 w 3640068"/>
                <a:gd name="connsiteY1" fmla="*/ 679172 h 4361008"/>
                <a:gd name="connsiteX2" fmla="*/ 3403703 w 3640068"/>
                <a:gd name="connsiteY2" fmla="*/ 2720401 h 4361008"/>
                <a:gd name="connsiteX3" fmla="*/ 2396313 w 3640068"/>
                <a:gd name="connsiteY3" fmla="*/ 3836279 h 4361008"/>
                <a:gd name="connsiteX4" fmla="*/ 1819944 w 3640068"/>
                <a:gd name="connsiteY4" fmla="*/ 4361008 h 4361008"/>
                <a:gd name="connsiteX5" fmla="*/ 1063459 w 3640068"/>
                <a:gd name="connsiteY5" fmla="*/ 3727791 h 4361008"/>
                <a:gd name="connsiteX6" fmla="*/ 195554 w 3640068"/>
                <a:gd name="connsiteY6" fmla="*/ 2580916 h 4361008"/>
                <a:gd name="connsiteX7" fmla="*/ 0 w 3640068"/>
                <a:gd name="connsiteY7" fmla="*/ 684858 h 4361008"/>
                <a:gd name="connsiteX8" fmla="*/ 1813661 w 3640068"/>
                <a:gd name="connsiteY8" fmla="*/ 0 h 4361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0068" h="4361008">
                  <a:moveTo>
                    <a:pt x="1813661" y="0"/>
                  </a:moveTo>
                  <a:lnTo>
                    <a:pt x="3640068" y="679172"/>
                  </a:lnTo>
                  <a:lnTo>
                    <a:pt x="3403703" y="2720401"/>
                  </a:lnTo>
                  <a:lnTo>
                    <a:pt x="2396313" y="3836279"/>
                  </a:lnTo>
                  <a:lnTo>
                    <a:pt x="1819944" y="4361008"/>
                  </a:lnTo>
                  <a:lnTo>
                    <a:pt x="1063459" y="3727791"/>
                  </a:lnTo>
                  <a:lnTo>
                    <a:pt x="195554" y="2580916"/>
                  </a:lnTo>
                  <a:lnTo>
                    <a:pt x="0" y="684858"/>
                  </a:lnTo>
                  <a:lnTo>
                    <a:pt x="18136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F37F7B9-2AE6-1841-8F07-F656C1E01DE9}"/>
                </a:ext>
              </a:extLst>
            </p:cNvPr>
            <p:cNvSpPr/>
            <p:nvPr/>
          </p:nvSpPr>
          <p:spPr>
            <a:xfrm>
              <a:off x="1555425" y="3741638"/>
              <a:ext cx="1876532" cy="3686934"/>
            </a:xfrm>
            <a:custGeom>
              <a:avLst/>
              <a:gdLst>
                <a:gd name="connsiteX0" fmla="*/ -11 w 1876532"/>
                <a:gd name="connsiteY0" fmla="*/ 139253 h 3686934"/>
                <a:gd name="connsiteX1" fmla="*/ -11 w 1876532"/>
                <a:gd name="connsiteY1" fmla="*/ 1498945 h 3686934"/>
                <a:gd name="connsiteX2" fmla="*/ 1784619 w 1876532"/>
                <a:gd name="connsiteY2" fmla="*/ 3666621 h 3686934"/>
                <a:gd name="connsiteX3" fmla="*/ 1876521 w 1876532"/>
                <a:gd name="connsiteY3" fmla="*/ 3686929 h 3686934"/>
                <a:gd name="connsiteX4" fmla="*/ 1876521 w 1876532"/>
                <a:gd name="connsiteY4" fmla="*/ 3213551 h 3686934"/>
                <a:gd name="connsiteX5" fmla="*/ 445064 w 1876532"/>
                <a:gd name="connsiteY5" fmla="*/ 1498945 h 3686934"/>
                <a:gd name="connsiteX6" fmla="*/ 445064 w 1876532"/>
                <a:gd name="connsiteY6" fmla="*/ 300269 h 3686934"/>
                <a:gd name="connsiteX7" fmla="*/ 48105 w 1876532"/>
                <a:gd name="connsiteY7" fmla="*/ -5 h 3686934"/>
                <a:gd name="connsiteX8" fmla="*/ -11 w 1876532"/>
                <a:gd name="connsiteY8" fmla="*/ 139253 h 368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6532" h="3686934">
                  <a:moveTo>
                    <a:pt x="-11" y="139253"/>
                  </a:moveTo>
                  <a:lnTo>
                    <a:pt x="-11" y="1498945"/>
                  </a:lnTo>
                  <a:cubicBezTo>
                    <a:pt x="-11" y="2837847"/>
                    <a:pt x="1711483" y="3633741"/>
                    <a:pt x="1784619" y="3666621"/>
                  </a:cubicBezTo>
                  <a:cubicBezTo>
                    <a:pt x="1813407" y="3680063"/>
                    <a:pt x="1844779" y="3686997"/>
                    <a:pt x="1876521" y="3686929"/>
                  </a:cubicBezTo>
                  <a:lnTo>
                    <a:pt x="1876521" y="3213551"/>
                  </a:lnTo>
                  <a:cubicBezTo>
                    <a:pt x="1571945" y="3053018"/>
                    <a:pt x="445064" y="2399283"/>
                    <a:pt x="445064" y="1498945"/>
                  </a:cubicBezTo>
                  <a:lnTo>
                    <a:pt x="445064" y="300269"/>
                  </a:lnTo>
                  <a:lnTo>
                    <a:pt x="48105" y="-5"/>
                  </a:lnTo>
                  <a:cubicBezTo>
                    <a:pt x="16916" y="39645"/>
                    <a:pt x="-40" y="88714"/>
                    <a:pt x="-11" y="139253"/>
                  </a:cubicBezTo>
                  <a:close/>
                </a:path>
              </a:pathLst>
            </a:custGeom>
            <a:solidFill>
              <a:srgbClr val="9B7D28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D1A8BC6-AE4E-7C41-B2CF-782293DC242D}"/>
                </a:ext>
              </a:extLst>
            </p:cNvPr>
            <p:cNvSpPr/>
            <p:nvPr/>
          </p:nvSpPr>
          <p:spPr>
            <a:xfrm>
              <a:off x="1603542" y="3052553"/>
              <a:ext cx="1828415" cy="988875"/>
            </a:xfrm>
            <a:custGeom>
              <a:avLst/>
              <a:gdLst>
                <a:gd name="connsiteX0" fmla="*/ 96221 w 1828415"/>
                <a:gd name="connsiteY0" fmla="*/ 618001 h 988875"/>
                <a:gd name="connsiteX1" fmla="*/ -11 w 1828415"/>
                <a:gd name="connsiteY1" fmla="*/ 689080 h 988875"/>
                <a:gd name="connsiteX2" fmla="*/ 396467 w 1828415"/>
                <a:gd name="connsiteY2" fmla="*/ 988870 h 988875"/>
                <a:gd name="connsiteX3" fmla="*/ 396467 w 1828415"/>
                <a:gd name="connsiteY3" fmla="*/ 984035 h 988875"/>
                <a:gd name="connsiteX4" fmla="*/ 1828405 w 1828415"/>
                <a:gd name="connsiteY4" fmla="*/ 461820 h 988875"/>
                <a:gd name="connsiteX5" fmla="*/ 1828405 w 1828415"/>
                <a:gd name="connsiteY5" fmla="*/ 47 h 988875"/>
                <a:gd name="connsiteX6" fmla="*/ 1752381 w 1828415"/>
                <a:gd name="connsiteY6" fmla="*/ 12135 h 98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415" h="988875">
                  <a:moveTo>
                    <a:pt x="96221" y="618001"/>
                  </a:moveTo>
                  <a:cubicBezTo>
                    <a:pt x="58258" y="632362"/>
                    <a:pt x="24961" y="656954"/>
                    <a:pt x="-11" y="689080"/>
                  </a:cubicBezTo>
                  <a:lnTo>
                    <a:pt x="396467" y="988870"/>
                  </a:lnTo>
                  <a:lnTo>
                    <a:pt x="396467" y="984035"/>
                  </a:lnTo>
                  <a:lnTo>
                    <a:pt x="1828405" y="461820"/>
                  </a:lnTo>
                  <a:lnTo>
                    <a:pt x="1828405" y="47"/>
                  </a:lnTo>
                  <a:cubicBezTo>
                    <a:pt x="1802547" y="-519"/>
                    <a:pt x="1776800" y="3575"/>
                    <a:pt x="1752381" y="12135"/>
                  </a:cubicBezTo>
                  <a:close/>
                </a:path>
              </a:pathLst>
            </a:custGeom>
            <a:solidFill>
              <a:srgbClr val="BE9B30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C8B112-EE96-AB4F-B213-BC54C3932D63}"/>
                </a:ext>
              </a:extLst>
            </p:cNvPr>
            <p:cNvSpPr/>
            <p:nvPr/>
          </p:nvSpPr>
          <p:spPr>
            <a:xfrm>
              <a:off x="3431958" y="3741638"/>
              <a:ext cx="1876532" cy="3686934"/>
            </a:xfrm>
            <a:custGeom>
              <a:avLst/>
              <a:gdLst>
                <a:gd name="connsiteX0" fmla="*/ 1876521 w 1876532"/>
                <a:gd name="connsiteY0" fmla="*/ 138769 h 3686934"/>
                <a:gd name="connsiteX1" fmla="*/ 1876521 w 1876532"/>
                <a:gd name="connsiteY1" fmla="*/ 1498945 h 3686934"/>
                <a:gd name="connsiteX2" fmla="*/ 91891 w 1876532"/>
                <a:gd name="connsiteY2" fmla="*/ 3666621 h 3686934"/>
                <a:gd name="connsiteX3" fmla="*/ -11 w 1876532"/>
                <a:gd name="connsiteY3" fmla="*/ 3686929 h 3686934"/>
                <a:gd name="connsiteX4" fmla="*/ -11 w 1876532"/>
                <a:gd name="connsiteY4" fmla="*/ 3213067 h 3686934"/>
                <a:gd name="connsiteX5" fmla="*/ 1431446 w 1876532"/>
                <a:gd name="connsiteY5" fmla="*/ 1498945 h 3686934"/>
                <a:gd name="connsiteX6" fmla="*/ 1431446 w 1876532"/>
                <a:gd name="connsiteY6" fmla="*/ 300269 h 3686934"/>
                <a:gd name="connsiteX7" fmla="*/ 1828405 w 1876532"/>
                <a:gd name="connsiteY7" fmla="*/ -5 h 3686934"/>
                <a:gd name="connsiteX8" fmla="*/ 1876521 w 1876532"/>
                <a:gd name="connsiteY8" fmla="*/ 138769 h 368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6532" h="3686934">
                  <a:moveTo>
                    <a:pt x="1876521" y="138769"/>
                  </a:moveTo>
                  <a:lnTo>
                    <a:pt x="1876521" y="1498945"/>
                  </a:lnTo>
                  <a:cubicBezTo>
                    <a:pt x="1876521" y="2837847"/>
                    <a:pt x="165028" y="3633741"/>
                    <a:pt x="91891" y="3666621"/>
                  </a:cubicBezTo>
                  <a:cubicBezTo>
                    <a:pt x="63103" y="3680063"/>
                    <a:pt x="31731" y="3686997"/>
                    <a:pt x="-11" y="3686929"/>
                  </a:cubicBezTo>
                  <a:lnTo>
                    <a:pt x="-11" y="3213067"/>
                  </a:lnTo>
                  <a:cubicBezTo>
                    <a:pt x="304565" y="3053018"/>
                    <a:pt x="1431446" y="2399283"/>
                    <a:pt x="1431446" y="1498945"/>
                  </a:cubicBezTo>
                  <a:lnTo>
                    <a:pt x="1431446" y="300269"/>
                  </a:lnTo>
                  <a:lnTo>
                    <a:pt x="1828405" y="-5"/>
                  </a:lnTo>
                  <a:cubicBezTo>
                    <a:pt x="1859526" y="39495"/>
                    <a:pt x="1876478" y="88390"/>
                    <a:pt x="1876521" y="138769"/>
                  </a:cubicBezTo>
                  <a:close/>
                </a:path>
              </a:pathLst>
            </a:custGeom>
            <a:solidFill>
              <a:srgbClr val="BE9B30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6F3DDE6-704C-2C41-990B-C019764730D0}"/>
                </a:ext>
              </a:extLst>
            </p:cNvPr>
            <p:cNvSpPr/>
            <p:nvPr/>
          </p:nvSpPr>
          <p:spPr>
            <a:xfrm>
              <a:off x="3431958" y="3052553"/>
              <a:ext cx="1828415" cy="988875"/>
            </a:xfrm>
            <a:custGeom>
              <a:avLst/>
              <a:gdLst>
                <a:gd name="connsiteX0" fmla="*/ 1732172 w 1828415"/>
                <a:gd name="connsiteY0" fmla="*/ 618001 h 988875"/>
                <a:gd name="connsiteX1" fmla="*/ 1828405 w 1828415"/>
                <a:gd name="connsiteY1" fmla="*/ 689080 h 988875"/>
                <a:gd name="connsiteX2" fmla="*/ 1431927 w 1828415"/>
                <a:gd name="connsiteY2" fmla="*/ 988870 h 988875"/>
                <a:gd name="connsiteX3" fmla="*/ 1431927 w 1828415"/>
                <a:gd name="connsiteY3" fmla="*/ 984035 h 988875"/>
                <a:gd name="connsiteX4" fmla="*/ -11 w 1828415"/>
                <a:gd name="connsiteY4" fmla="*/ 461337 h 988875"/>
                <a:gd name="connsiteX5" fmla="*/ -11 w 1828415"/>
                <a:gd name="connsiteY5" fmla="*/ 47 h 988875"/>
                <a:gd name="connsiteX6" fmla="*/ 76013 w 1828415"/>
                <a:gd name="connsiteY6" fmla="*/ 12135 h 98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415" h="988875">
                  <a:moveTo>
                    <a:pt x="1732172" y="618001"/>
                  </a:moveTo>
                  <a:cubicBezTo>
                    <a:pt x="1770136" y="632362"/>
                    <a:pt x="1803433" y="656954"/>
                    <a:pt x="1828405" y="689080"/>
                  </a:cubicBezTo>
                  <a:lnTo>
                    <a:pt x="1431927" y="988870"/>
                  </a:lnTo>
                  <a:lnTo>
                    <a:pt x="1431927" y="984035"/>
                  </a:lnTo>
                  <a:lnTo>
                    <a:pt x="-11" y="461337"/>
                  </a:lnTo>
                  <a:lnTo>
                    <a:pt x="-11" y="47"/>
                  </a:lnTo>
                  <a:cubicBezTo>
                    <a:pt x="25847" y="-519"/>
                    <a:pt x="51594" y="3575"/>
                    <a:pt x="76013" y="12135"/>
                  </a:cubicBezTo>
                  <a:close/>
                </a:path>
              </a:pathLst>
            </a:custGeom>
            <a:solidFill>
              <a:srgbClr val="9B7D28"/>
            </a:solidFill>
            <a:ln w="481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2C17CBAF-D139-A348-AEB8-170C0FA998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73212"/>
            <a:stretch/>
          </p:blipFill>
          <p:spPr>
            <a:xfrm>
              <a:off x="2883714" y="3860591"/>
              <a:ext cx="1143253" cy="1250627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11562C9-D547-054D-B10C-8A52F1742E1C}"/>
                </a:ext>
              </a:extLst>
            </p:cNvPr>
            <p:cNvSpPr txBox="1"/>
            <p:nvPr/>
          </p:nvSpPr>
          <p:spPr>
            <a:xfrm>
              <a:off x="2193630" y="5221699"/>
              <a:ext cx="2470255" cy="988876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pPr marL="4763" algn="ctr" rtl="1">
                <a:lnSpc>
                  <a:spcPct val="85000"/>
                </a:lnSpc>
              </a:pPr>
              <a:r>
                <a:rPr lang="ar-SA" b="1" dirty="0">
                  <a:solidFill>
                    <a:schemeClr val="bg2"/>
                  </a:solidFill>
                  <a:latin typeface="Gotham HTF Black" pitchFamily="2" charset="77"/>
                </a:rPr>
                <a:t>الركائز الأربع </a:t>
              </a:r>
            </a:p>
            <a:p>
              <a:pPr marL="4763" algn="ctr" rtl="1">
                <a:lnSpc>
                  <a:spcPct val="85000"/>
                </a:lnSpc>
              </a:pPr>
              <a:r>
                <a:rPr lang="ar-SA" b="1" dirty="0">
                  <a:solidFill>
                    <a:schemeClr val="bg2"/>
                  </a:solidFill>
                  <a:latin typeface="Gotham HTF Black" pitchFamily="2" charset="77"/>
                </a:rPr>
                <a:t>لخصوصية </a:t>
              </a:r>
              <a:r>
                <a:rPr lang="en-US" b="1" dirty="0">
                  <a:solidFill>
                    <a:schemeClr val="bg2"/>
                  </a:solidFill>
                  <a:latin typeface="Gotham HTF Black" pitchFamily="2" charset="77"/>
                </a:rPr>
                <a:t>EPIC </a:t>
              </a:r>
              <a:endParaRPr lang="en-US" b="1" dirty="0">
                <a:solidFill>
                  <a:schemeClr val="bg2"/>
                </a:solidFill>
                <a:latin typeface="Gotham HTF Book" pitchFamily="2" charset="77"/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B32C2DCB-7215-9443-B970-45A91E9EE797}"/>
              </a:ext>
            </a:extLst>
          </p:cNvPr>
          <p:cNvSpPr/>
          <p:nvPr/>
        </p:nvSpPr>
        <p:spPr>
          <a:xfrm>
            <a:off x="5803723" y="8926610"/>
            <a:ext cx="1063112" cy="18466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ar-SA" sz="600" dirty="0">
                <a:solidFill>
                  <a:schemeClr val="bg2"/>
                </a:solidFill>
                <a:latin typeface="Gotham HTF Book" pitchFamily="2" charset="77"/>
              </a:rPr>
              <a:t>الإصدار ٠٢  - ٥  أغسطس ٢٠٢٠ </a:t>
            </a:r>
            <a:endParaRPr lang="en-US" sz="600" dirty="0">
              <a:solidFill>
                <a:schemeClr val="bg2"/>
              </a:solidFill>
              <a:latin typeface="Gotham HTF Book" pitchFamily="2" charset="7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C88C4D-D0F4-AB41-9F74-C2153BBB96DC}"/>
              </a:ext>
            </a:extLst>
          </p:cNvPr>
          <p:cNvSpPr txBox="1"/>
          <p:nvPr/>
        </p:nvSpPr>
        <p:spPr>
          <a:xfrm>
            <a:off x="289478" y="249178"/>
            <a:ext cx="3164638" cy="461768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1. COINJOIN</a:t>
            </a:r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E00D8A-5239-954E-8C6C-9DB4BC855843}"/>
              </a:ext>
            </a:extLst>
          </p:cNvPr>
          <p:cNvSpPr txBox="1"/>
          <p:nvPr/>
        </p:nvSpPr>
        <p:spPr>
          <a:xfrm>
            <a:off x="3484787" y="249178"/>
            <a:ext cx="3363364" cy="461768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l" rtl="1">
              <a:lnSpc>
                <a:spcPct val="85000"/>
              </a:lnSpc>
            </a:pPr>
            <a:r>
              <a:rPr lang="ar-SA" sz="2400" b="1" dirty="0">
                <a:solidFill>
                  <a:schemeClr val="tx2"/>
                </a:solidFill>
                <a:latin typeface="Times New Roman"/>
                <a:cs typeface="Times New Roman"/>
              </a:rPr>
              <a:t>2</a:t>
            </a:r>
            <a:r>
              <a:rPr lang="ar-SA" sz="2400" b="1" dirty="0">
                <a:solidFill>
                  <a:schemeClr val="tx2"/>
                </a:solidFill>
                <a:latin typeface="Gotham HTF Black" pitchFamily="2" charset="77"/>
              </a:rPr>
              <a:t>.عملية القطع </a:t>
            </a: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Cut-Through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6E3AF5-C202-A14B-904F-C5B67CA9C0F8}"/>
              </a:ext>
            </a:extLst>
          </p:cNvPr>
          <p:cNvSpPr txBox="1"/>
          <p:nvPr/>
        </p:nvSpPr>
        <p:spPr>
          <a:xfrm>
            <a:off x="289478" y="6728221"/>
            <a:ext cx="3164638" cy="390726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3. DANDELION++</a:t>
            </a:r>
            <a:endParaRPr lang="en-US" sz="2400" b="1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C1D76DC-F893-1A46-9CF8-0C9CE3F3DEF0}"/>
              </a:ext>
            </a:extLst>
          </p:cNvPr>
          <p:cNvSpPr txBox="1"/>
          <p:nvPr/>
        </p:nvSpPr>
        <p:spPr>
          <a:xfrm>
            <a:off x="3683513" y="6728221"/>
            <a:ext cx="2964369" cy="329813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chemeClr val="tx2"/>
                </a:solidFill>
                <a:latin typeface="Gotham HTF Black" pitchFamily="2" charset="77"/>
              </a:rPr>
              <a:t>4. TOR </a:t>
            </a:r>
            <a:r>
              <a:rPr lang="en-US" sz="1200" dirty="0">
                <a:solidFill>
                  <a:schemeClr val="tx2"/>
                </a:solidFill>
                <a:latin typeface="Gotham HTF Book" pitchFamily="2" charset="77"/>
              </a:rPr>
              <a:t>(coming soon)</a:t>
            </a:r>
            <a:endParaRPr lang="en-US" sz="240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3C7FC84-CC84-2D4B-BA1E-9196892E60F7}"/>
              </a:ext>
            </a:extLst>
          </p:cNvPr>
          <p:cNvSpPr txBox="1"/>
          <p:nvPr/>
        </p:nvSpPr>
        <p:spPr>
          <a:xfrm>
            <a:off x="316974" y="1397796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 rtl="1"/>
            <a:r>
              <a:rPr lang="ar-SA" sz="1000" b="1" dirty="0">
                <a:solidFill>
                  <a:srgbClr val="BE9B30"/>
                </a:solidFill>
                <a:latin typeface="Gotham HTF Black" pitchFamily="2" charset="77"/>
              </a:rPr>
              <a:t>ماذا يعني ذلك بالنسبة لك: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350BEE2-C08E-6E44-B0C8-A3CD37FF0CFE}"/>
              </a:ext>
            </a:extLst>
          </p:cNvPr>
          <p:cNvSpPr txBox="1"/>
          <p:nvPr/>
        </p:nvSpPr>
        <p:spPr>
          <a:xfrm>
            <a:off x="3683513" y="670721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 rtl="1"/>
            <a:r>
              <a:rPr lang="ar-SA" sz="1000" b="1" dirty="0">
                <a:solidFill>
                  <a:srgbClr val="BE9B30"/>
                </a:solidFill>
                <a:latin typeface="Gotham HTF Black" pitchFamily="2" charset="77"/>
              </a:rPr>
              <a:t>ماذا تعمل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B850B5F-105C-4C4A-9598-40F1640F963A}"/>
              </a:ext>
            </a:extLst>
          </p:cNvPr>
          <p:cNvSpPr txBox="1"/>
          <p:nvPr/>
        </p:nvSpPr>
        <p:spPr>
          <a:xfrm>
            <a:off x="3680338" y="1394615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 rtl="1"/>
            <a:r>
              <a:rPr lang="ar-SA" sz="1000" b="1" dirty="0">
                <a:solidFill>
                  <a:srgbClr val="BE9B30"/>
                </a:solidFill>
                <a:latin typeface="Gotham HTF Black" pitchFamily="2" charset="77"/>
              </a:rPr>
              <a:t>ماذا يعني ذلك بالنسبة لك: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CAC011-7A83-1A41-B3EC-BC09C6BF8EB8}"/>
              </a:ext>
            </a:extLst>
          </p:cNvPr>
          <p:cNvSpPr/>
          <p:nvPr/>
        </p:nvSpPr>
        <p:spPr>
          <a:xfrm>
            <a:off x="220808" y="812189"/>
            <a:ext cx="29113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يتم "صهر" العملات وإعادة إصدارها في كل مرة يتم استخدامها فيها.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26CDD0D-AE30-D84A-9910-FA838A8FE815}"/>
              </a:ext>
            </a:extLst>
          </p:cNvPr>
          <p:cNvSpPr/>
          <p:nvPr/>
        </p:nvSpPr>
        <p:spPr>
          <a:xfrm>
            <a:off x="220808" y="1546863"/>
            <a:ext cx="29113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على عكس </a:t>
            </a:r>
            <a:r>
              <a:rPr lang="ar-SA" sz="1050" dirty="0" err="1">
                <a:solidFill>
                  <a:schemeClr val="tx2"/>
                </a:solidFill>
                <a:latin typeface="Gotham HTF Book" pitchFamily="2" charset="77"/>
              </a:rPr>
              <a:t>البيتكوين</a:t>
            </a:r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، لن تمتلك أبدًا عملة "ملوثة" - إنها حقًا قابلة للاستبدال.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D10C318-2D8F-6A42-934A-A63E07744B93}"/>
              </a:ext>
            </a:extLst>
          </p:cNvPr>
          <p:cNvSpPr/>
          <p:nvPr/>
        </p:nvSpPr>
        <p:spPr>
          <a:xfrm>
            <a:off x="3588261" y="824568"/>
            <a:ext cx="26125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المبالغ والعناوين غير مرئية في </a:t>
            </a:r>
            <a:r>
              <a:rPr lang="ar-SA" sz="1050" dirty="0" err="1">
                <a:solidFill>
                  <a:schemeClr val="tx2"/>
                </a:solidFill>
                <a:latin typeface="Gotham HTF Book" pitchFamily="2" charset="77"/>
              </a:rPr>
              <a:t>البلوكتشين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974D1BC-3FD1-E148-A85E-226CD6D4FBE8}"/>
              </a:ext>
            </a:extLst>
          </p:cNvPr>
          <p:cNvSpPr/>
          <p:nvPr/>
        </p:nvSpPr>
        <p:spPr>
          <a:xfrm>
            <a:off x="3588261" y="1559242"/>
            <a:ext cx="27275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لن يعرف أحد على الإطلاق ما الذي أرسلته، أو حتى أنك أرسلته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90D2678-ABE7-E945-ABDE-E9FC2168AB6D}"/>
              </a:ext>
            </a:extLst>
          </p:cNvPr>
          <p:cNvSpPr txBox="1"/>
          <p:nvPr/>
        </p:nvSpPr>
        <p:spPr>
          <a:xfrm>
            <a:off x="316974" y="7209554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 rtl="1"/>
            <a:r>
              <a:rPr lang="ar-SA" sz="1000" b="1" dirty="0">
                <a:solidFill>
                  <a:srgbClr val="BE9B30"/>
                </a:solidFill>
                <a:latin typeface="Gotham HTF Black" pitchFamily="2" charset="77"/>
              </a:rPr>
              <a:t>ماذا تعمل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B66C77-0E79-3B41-9C6E-A2E06517279E}"/>
              </a:ext>
            </a:extLst>
          </p:cNvPr>
          <p:cNvSpPr txBox="1"/>
          <p:nvPr/>
        </p:nvSpPr>
        <p:spPr>
          <a:xfrm>
            <a:off x="313799" y="8033581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 rtl="1"/>
            <a:r>
              <a:rPr lang="ar-SA" sz="1000" b="1" dirty="0">
                <a:solidFill>
                  <a:srgbClr val="BE9B30"/>
                </a:solidFill>
                <a:latin typeface="Gotham HTF Black" pitchFamily="2" charset="77"/>
              </a:rPr>
              <a:t>ماذا يعني ذلك بالنسبة لك: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63A23C-FBB0-5B40-B56C-241E076A3DCC}"/>
              </a:ext>
            </a:extLst>
          </p:cNvPr>
          <p:cNvSpPr txBox="1"/>
          <p:nvPr/>
        </p:nvSpPr>
        <p:spPr>
          <a:xfrm>
            <a:off x="3680338" y="7206039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 rtl="1"/>
            <a:r>
              <a:rPr lang="ar-SA" sz="1000" b="1" dirty="0">
                <a:solidFill>
                  <a:srgbClr val="BE9B30"/>
                </a:solidFill>
                <a:latin typeface="Gotham HTF Black" pitchFamily="2" charset="77"/>
              </a:rPr>
              <a:t>ماذا تعمل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E382A78-2B13-6343-B504-D1E8FC8EBC74}"/>
              </a:ext>
            </a:extLst>
          </p:cNvPr>
          <p:cNvSpPr txBox="1"/>
          <p:nvPr/>
        </p:nvSpPr>
        <p:spPr>
          <a:xfrm>
            <a:off x="3677163" y="8029452"/>
            <a:ext cx="3030126" cy="16326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r" rtl="1"/>
            <a:r>
              <a:rPr lang="ar-SA" sz="1000" b="1" dirty="0">
                <a:solidFill>
                  <a:srgbClr val="BE9B30"/>
                </a:solidFill>
                <a:latin typeface="Gotham HTF Black" pitchFamily="2" charset="77"/>
              </a:rPr>
              <a:t>ماذا يعني ذلك بالنسبة لك:</a:t>
            </a:r>
            <a:endParaRPr lang="en-US" sz="1000" dirty="0">
              <a:solidFill>
                <a:srgbClr val="BE9B30"/>
              </a:solidFill>
              <a:latin typeface="Gotham HTF" pitchFamily="2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976E160-1D7F-004D-BF36-826FAFF5088B}"/>
              </a:ext>
            </a:extLst>
          </p:cNvPr>
          <p:cNvSpPr/>
          <p:nvPr/>
        </p:nvSpPr>
        <p:spPr>
          <a:xfrm>
            <a:off x="217633" y="7347841"/>
            <a:ext cx="29113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ترتد المعاملات بشكل عشوائي حول العالم قبل تسجيلها في </a:t>
            </a:r>
            <a:r>
              <a:rPr lang="ar-SA" sz="1050" dirty="0" err="1">
                <a:solidFill>
                  <a:schemeClr val="tx2"/>
                </a:solidFill>
                <a:latin typeface="Gotham HTF Book" pitchFamily="2" charset="77"/>
              </a:rPr>
              <a:t>البلوكتشين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39FA772-320A-D54E-9696-B19BA0062B72}"/>
              </a:ext>
            </a:extLst>
          </p:cNvPr>
          <p:cNvSpPr/>
          <p:nvPr/>
        </p:nvSpPr>
        <p:spPr>
          <a:xfrm>
            <a:off x="217633" y="8182648"/>
            <a:ext cx="31326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حتى لو تمكن شخص ما من رؤية المعاملة (وهو مستحيل) ، فلن يعرف أبدًا من أين نشأت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F777556-6CA7-7246-981C-4A786FC0C8D8}"/>
              </a:ext>
            </a:extLst>
          </p:cNvPr>
          <p:cNvSpPr/>
          <p:nvPr/>
        </p:nvSpPr>
        <p:spPr>
          <a:xfrm>
            <a:off x="3585086" y="7359886"/>
            <a:ext cx="291132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عناوين 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IP </a:t>
            </a:r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 مخفي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77219A3-0711-C946-A6B0-1C0A9A3684F9}"/>
              </a:ext>
            </a:extLst>
          </p:cNvPr>
          <p:cNvSpPr/>
          <p:nvPr/>
        </p:nvSpPr>
        <p:spPr>
          <a:xfrm>
            <a:off x="3585085" y="8194079"/>
            <a:ext cx="319696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حتى لو تمكن شخص ما من رؤية المعاملة والاطلاع على مصدرها على الشبكة (وهو </a:t>
            </a:r>
            <a:r>
              <a:rPr lang="ar-SA" sz="1050" dirty="0" err="1">
                <a:solidFill>
                  <a:schemeClr val="tx2"/>
                </a:solidFill>
                <a:latin typeface="Gotham HTF Book" pitchFamily="2" charset="77"/>
              </a:rPr>
              <a:t>لايستطيع</a:t>
            </a:r>
            <a:r>
              <a:rPr lang="ar-SA" sz="1050" dirty="0">
                <a:solidFill>
                  <a:schemeClr val="tx2"/>
                </a:solidFill>
                <a:latin typeface="Gotham HTF Book" pitchFamily="2" charset="77"/>
              </a:rPr>
              <a:t>) ، فلا يزال غير قادر على معرفة من أرسلها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D00E90D-7D31-CD42-8309-A79B0F6F27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408378" flipH="1">
            <a:off x="3923415" y="2015135"/>
            <a:ext cx="1415475" cy="1348071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1136932C-7F4C-1C4F-A1C4-ED3A5BED02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40208" y="4308880"/>
            <a:ext cx="579537" cy="482948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2529E7EE-28D5-F748-BBF0-68FA99889B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25356" y="3742785"/>
            <a:ext cx="382857" cy="319048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37974F2C-13CD-4D4E-B0C3-002FF2184E8D}"/>
              </a:ext>
            </a:extLst>
          </p:cNvPr>
          <p:cNvGrpSpPr/>
          <p:nvPr/>
        </p:nvGrpSpPr>
        <p:grpSpPr>
          <a:xfrm>
            <a:off x="5010612" y="5054281"/>
            <a:ext cx="1717027" cy="1717027"/>
            <a:chOff x="4822804" y="4912806"/>
            <a:chExt cx="1839805" cy="1839805"/>
          </a:xfrm>
        </p:grpSpPr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797139E4-526F-2D4D-9705-DE6F89BC3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49200" y="5382789"/>
              <a:ext cx="1209176" cy="1007647"/>
            </a:xfrm>
            <a:prstGeom prst="rect">
              <a:avLst/>
            </a:prstGeom>
          </p:spPr>
        </p:pic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6142E07-C2DB-C648-B01B-CD61E68F75CD}"/>
                </a:ext>
              </a:extLst>
            </p:cNvPr>
            <p:cNvSpPr/>
            <p:nvPr/>
          </p:nvSpPr>
          <p:spPr>
            <a:xfrm>
              <a:off x="4822804" y="4912806"/>
              <a:ext cx="1839805" cy="1839805"/>
            </a:xfrm>
            <a:prstGeom prst="ellipse">
              <a:avLst/>
            </a:prstGeom>
            <a:noFill/>
            <a:ln w="44450" cap="rnd">
              <a:solidFill>
                <a:schemeClr val="tx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8826C95B-0A9A-4F46-968F-6084BAF850FB}"/>
              </a:ext>
            </a:extLst>
          </p:cNvPr>
          <p:cNvSpPr/>
          <p:nvPr/>
        </p:nvSpPr>
        <p:spPr>
          <a:xfrm>
            <a:off x="5890001" y="4094469"/>
            <a:ext cx="844913" cy="844913"/>
          </a:xfrm>
          <a:prstGeom prst="ellipse">
            <a:avLst/>
          </a:prstGeom>
          <a:noFill/>
          <a:ln w="25400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59E22B9-3708-2143-84BC-10BE8965EC3B}"/>
              </a:ext>
            </a:extLst>
          </p:cNvPr>
          <p:cNvSpPr/>
          <p:nvPr/>
        </p:nvSpPr>
        <p:spPr>
          <a:xfrm>
            <a:off x="5332762" y="3615034"/>
            <a:ext cx="556669" cy="556669"/>
          </a:xfrm>
          <a:prstGeom prst="ellipse">
            <a:avLst/>
          </a:prstGeom>
          <a:noFill/>
          <a:ln w="15875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4C8C0E9-3D81-8D43-A3FA-DAB909915A65}"/>
              </a:ext>
            </a:extLst>
          </p:cNvPr>
          <p:cNvCxnSpPr>
            <a:cxnSpLocks/>
            <a:stCxn id="82" idx="5"/>
            <a:endCxn id="81" idx="1"/>
          </p:cNvCxnSpPr>
          <p:nvPr/>
        </p:nvCxnSpPr>
        <p:spPr>
          <a:xfrm>
            <a:off x="5807909" y="4090181"/>
            <a:ext cx="205827" cy="128023"/>
          </a:xfrm>
          <a:prstGeom prst="line">
            <a:avLst/>
          </a:prstGeom>
          <a:ln w="15875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92AB0F0-2BFB-1349-B63E-1ADC758F1797}"/>
              </a:ext>
            </a:extLst>
          </p:cNvPr>
          <p:cNvCxnSpPr>
            <a:cxnSpLocks/>
          </p:cNvCxnSpPr>
          <p:nvPr/>
        </p:nvCxnSpPr>
        <p:spPr>
          <a:xfrm flipH="1">
            <a:off x="6144476" y="4931265"/>
            <a:ext cx="64575" cy="159620"/>
          </a:xfrm>
          <a:prstGeom prst="line">
            <a:avLst/>
          </a:prstGeom>
          <a:ln w="25400" cap="rnd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45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3370</TotalTime>
  <Words>169</Words>
  <Application>Microsoft Office PowerPoint</Application>
  <PresentationFormat>Letter Paper (8.5x11 in)‎</PresentationFormat>
  <Paragraphs>23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8" baseType="lpstr">
      <vt:lpstr>Arial</vt:lpstr>
      <vt:lpstr>Calibri</vt:lpstr>
      <vt:lpstr>Gotham HTF</vt:lpstr>
      <vt:lpstr>Gotham HTF Black</vt:lpstr>
      <vt:lpstr>Gotham HTF Book</vt:lpstr>
      <vt:lpstr>Times New Roman</vt:lpstr>
      <vt:lpstr>Office Theme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UNDSS Gaza</cp:lastModifiedBy>
  <cp:revision>51</cp:revision>
  <cp:lastPrinted>2020-07-19T12:20:33Z</cp:lastPrinted>
  <dcterms:created xsi:type="dcterms:W3CDTF">2020-07-14T13:42:50Z</dcterms:created>
  <dcterms:modified xsi:type="dcterms:W3CDTF">2021-04-05T09:39:00Z</dcterms:modified>
</cp:coreProperties>
</file>