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86" y="-1908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lvl="0" algn="r" rtl="1">
              <a:defRPr/>
            </a:pPr>
            <a:r>
              <a:rPr lang="ar-SA" sz="2000" b="0" dirty="0">
                <a:solidFill>
                  <a:srgbClr val="D79E4D"/>
                </a:solidFill>
              </a:rPr>
              <a:t>إطلاق الرمز المميز في المستقبل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763585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1">
              <a:defRPr/>
            </a:pPr>
            <a:r>
              <a:rPr lang="ar-SA" sz="1200" dirty="0">
                <a:solidFill>
                  <a:schemeClr val="bg1"/>
                </a:solidFill>
                <a:latin typeface="Gotham HTF Book" pitchFamily="50" charset="0"/>
              </a:rPr>
              <a:t>يتلقى حاملو </a:t>
            </a:r>
            <a:r>
              <a:rPr lang="en-GB" sz="1200" dirty="0">
                <a:solidFill>
                  <a:schemeClr val="bg1"/>
                </a:solidFill>
                <a:latin typeface="Gotham HTF Book" pitchFamily="50" charset="0"/>
              </a:rPr>
              <a:t>ECR </a:t>
            </a:r>
            <a:r>
              <a:rPr lang="ar-SA" sz="1200" dirty="0">
                <a:solidFill>
                  <a:schemeClr val="bg1"/>
                </a:solidFill>
                <a:latin typeface="Gotham HTF Book" pitchFamily="50" charset="0"/>
              </a:rPr>
              <a:t> توزيعات الأصول الرمزية في </a:t>
            </a:r>
            <a:r>
              <a:rPr lang="en-GB" sz="1200" dirty="0" err="1">
                <a:solidFill>
                  <a:schemeClr val="bg1"/>
                </a:solidFill>
                <a:latin typeface="Gotham HTF Book" pitchFamily="50" charset="0"/>
              </a:rPr>
              <a:t>dApps</a:t>
            </a:r>
            <a:r>
              <a:rPr lang="en-GB" sz="1200" dirty="0">
                <a:solidFill>
                  <a:schemeClr val="bg1"/>
                </a:solidFill>
                <a:latin typeface="Gotham HTF Book" pitchFamily="50" charset="0"/>
              </a:rPr>
              <a:t> </a:t>
            </a:r>
            <a:r>
              <a:rPr lang="ar-SA" sz="1200" dirty="0">
                <a:solidFill>
                  <a:schemeClr val="bg1"/>
                </a:solidFill>
                <a:latin typeface="Gotham HTF Book" pitchFamily="50" charset="0"/>
              </a:rPr>
              <a:t> الجديدة (التطبيقات اللامركزية) التي يتم إطلاقها على النظام البيئي في مركز </a:t>
            </a:r>
            <a:r>
              <a:rPr lang="en-GB" sz="1200" dirty="0">
                <a:solidFill>
                  <a:schemeClr val="bg1"/>
                </a:solidFill>
                <a:latin typeface="Gotham HTF Book" pitchFamily="50" charset="0"/>
              </a:rPr>
              <a:t>EPIC.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 rot="10800000" flipV="1">
            <a:off x="476250" y="2132382"/>
            <a:ext cx="6302375" cy="1447121"/>
            <a:chOff x="288612" y="4553841"/>
            <a:chExt cx="7969254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spcAft>
                      <a:spcPts val="300"/>
                    </a:spcAft>
                  </a:pPr>
                  <a:r>
                    <a:rPr lang="ar-SA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حاملي رموز</a:t>
                  </a:r>
                </a:p>
                <a:p>
                  <a:pPr algn="ctr" rtl="1">
                    <a:spcAft>
                      <a:spcPts val="300"/>
                    </a:spcAft>
                  </a:pPr>
                  <a:r>
                    <a:rPr lang="ar-SA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 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2124525" y="5529372"/>
              <a:ext cx="6133341" cy="325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algn="r" rtl="1" fontAlgn="b">
                <a:spcAft>
                  <a:spcPts val="300"/>
                </a:spcAft>
              </a:pPr>
              <a:r>
                <a:rPr lang="ar-SA" sz="1100" dirty="0">
                  <a:solidFill>
                    <a:srgbClr val="D79E4D"/>
                  </a:solidFill>
                  <a:latin typeface="Arial" pitchFamily="34" charset="0"/>
                </a:rPr>
                <a:t>يتم إصدارها لحاملي رموز 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ECR </a:t>
              </a:r>
              <a:r>
                <a:rPr lang="ar-SA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ar-SA" sz="1100" dirty="0">
                  <a:solidFill>
                    <a:srgbClr val="D79E4D"/>
                  </a:solidFill>
                  <a:latin typeface="Arial" pitchFamily="34" charset="0"/>
                </a:rPr>
                <a:t>عبر لقطة محفظة 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ECR </a:t>
              </a:r>
              <a:r>
                <a:rPr lang="ar-SA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ar-SA" sz="1100" dirty="0">
                  <a:solidFill>
                    <a:srgbClr val="D79E4D"/>
                  </a:solidFill>
                  <a:latin typeface="Arial" pitchFamily="34" charset="0"/>
                </a:rPr>
                <a:t>و </a:t>
              </a:r>
              <a:r>
                <a:rPr lang="en-US" sz="11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airgrab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eon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شبكة السيولة </a:t>
            </a:r>
            <a:r>
              <a:rPr lang="en-GB" sz="900" b="1" dirty="0">
                <a:solidFill>
                  <a:schemeClr val="bg1"/>
                </a:solidFill>
                <a:latin typeface="Gotham HTF" pitchFamily="2" charset="77"/>
              </a:rPr>
              <a:t>EON</a:t>
            </a:r>
            <a:endParaRPr lang="ar-SA" sz="900" b="1" dirty="0">
              <a:solidFill>
                <a:schemeClr val="bg1"/>
              </a:solidFill>
              <a:latin typeface="Gotham HTF" pitchFamily="2" charset="77"/>
            </a:endParaRP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العملة الأصلية لـ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EON ،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منصة عقد ذكية تتعامل مع السلسلة المتقاطعة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ومهام إدارية للنظام البيئي.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EON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 هو دليل على بروتوكول الحصة باستخدام إجماع </a:t>
            </a:r>
            <a:r>
              <a:rPr lang="en-GB" sz="800" dirty="0" err="1">
                <a:solidFill>
                  <a:schemeClr val="bg1"/>
                </a:solidFill>
                <a:latin typeface="Gotham HTF Book" pitchFamily="2" charset="77"/>
              </a:rPr>
              <a:t>Tendermint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مثل: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ATOM</a:t>
            </a:r>
            <a:endParaRPr lang="ar-SA" sz="8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empl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cs typeface="Arial" pitchFamily="34" charset="0"/>
            </a:endParaRPr>
          </a:p>
          <a:p>
            <a:pPr algn="just" rtl="1">
              <a:spcBef>
                <a:spcPts val="300"/>
              </a:spcBef>
              <a:spcAft>
                <a:spcPts val="300"/>
              </a:spcAft>
            </a:pP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إعادة تحصيص رمز</a:t>
            </a:r>
            <a:r>
              <a:rPr lang="en-GB" sz="900" b="1" dirty="0">
                <a:solidFill>
                  <a:schemeClr val="bg1"/>
                </a:solidFill>
                <a:latin typeface="Gotham HTF" pitchFamily="2" charset="77"/>
              </a:rPr>
              <a:t>EMPL </a:t>
            </a: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 : مركز</a:t>
            </a:r>
            <a:r>
              <a:rPr lang="en-GB" sz="900" b="1" dirty="0">
                <a:solidFill>
                  <a:schemeClr val="bg1"/>
                </a:solidFill>
                <a:latin typeface="Gotham HTF" pitchFamily="2" charset="77"/>
              </a:rPr>
              <a:t>EPI  </a:t>
            </a: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 لتعقب مستوى سعر السوق 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تستخدم كمكون لتقليل التقلبات غير المرتبطة لموازنة المحافظ.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رمز إعادة التخصيص "مركز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EPI 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 لتعقب مستوى سعر السوق" 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تستخدم كمكون لتقليل التقلبات غير المرتبطة لموازنة المحافظ. 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رمز: </a:t>
            </a:r>
            <a:r>
              <a:rPr lang="en-GB" sz="800" dirty="0" err="1">
                <a:solidFill>
                  <a:schemeClr val="bg1"/>
                </a:solidFill>
                <a:latin typeface="Gotham HTF Book" pitchFamily="2" charset="77"/>
              </a:rPr>
              <a:t>Polkadot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 الرئيسي الحصري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 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i="1" dirty="0">
                <a:solidFill>
                  <a:schemeClr val="bg1"/>
                </a:solidFill>
                <a:latin typeface="Gotham HTF Book" pitchFamily="2" charset="77"/>
              </a:rPr>
              <a:t>مثل : </a:t>
            </a:r>
            <a:r>
              <a:rPr lang="en-GB" sz="800" i="1" dirty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14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cs typeface="Arial" pitchFamily="34" charset="0"/>
            </a:endParaRP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endParaRPr lang="en-US" sz="8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3515001" y="65272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en-GB" sz="9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 منصة تداول لامركزية وغير </a:t>
            </a:r>
            <a:r>
              <a:rPr lang="ar-SA" sz="900" b="1" dirty="0" err="1">
                <a:solidFill>
                  <a:schemeClr val="bg1"/>
                </a:solidFill>
                <a:latin typeface="Gotham HTF" pitchFamily="2" charset="77"/>
              </a:rPr>
              <a:t>احتجازية</a:t>
            </a: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 من نظير إلى نظير 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رمز الأداة المساعدة لبروتوكول التبادل اللامركزي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EDEX ،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يستخدم لدفع الرسوم.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الرمز المميز: </a:t>
            </a:r>
            <a:r>
              <a:rPr lang="ar-SA" sz="800" dirty="0" err="1">
                <a:solidFill>
                  <a:schemeClr val="bg1"/>
                </a:solidFill>
                <a:latin typeface="Gotham HTF Book" pitchFamily="2" charset="77"/>
              </a:rPr>
              <a:t>الأيثريوم</a:t>
            </a:r>
            <a:endParaRPr lang="ar-SA" sz="8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i="1" dirty="0">
                <a:solidFill>
                  <a:schemeClr val="bg1"/>
                </a:solidFill>
                <a:latin typeface="Gotham HTF Book" pitchFamily="2" charset="77"/>
              </a:rPr>
              <a:t>مثل: </a:t>
            </a:r>
            <a:r>
              <a:rPr lang="en-GB" sz="800" i="1" dirty="0">
                <a:solidFill>
                  <a:schemeClr val="bg1"/>
                </a:solidFill>
                <a:latin typeface="Gotham HTF Book" pitchFamily="2" charset="77"/>
              </a:rPr>
              <a:t>SRM ، VITE</a:t>
            </a:r>
            <a:endParaRPr lang="en-US" sz="12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478445" y="653357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900" b="1" dirty="0">
                <a:solidFill>
                  <a:schemeClr val="bg1"/>
                </a:solidFill>
                <a:latin typeface="Gotham HTF" pitchFamily="2" charset="77"/>
              </a:rPr>
              <a:t>شبكة توزيع محتوى مقاومة للرقابة غير قابلة للتغيير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يجمع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 بين تقنيات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torrent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و 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tor 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 و </a:t>
            </a:r>
            <a:r>
              <a:rPr lang="ar-SA" sz="800" dirty="0" err="1">
                <a:solidFill>
                  <a:schemeClr val="bg1"/>
                </a:solidFill>
                <a:latin typeface="Gotham HTF Book" pitchFamily="2" charset="77"/>
              </a:rPr>
              <a:t>بلوكتشين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 لتمكين توزيع المحتوى الواضح للعبث غير القابل للتغيير والمقاوم للرقابة على نطاق واسع - بروتوكولات التورنت هي من بين البروتوكولات الوحيدة التي تزداد سرعة مع نمو الاستخدام ، وهو عكس السيناريو المعتاد.</a:t>
            </a: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يؤكد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ar-SA" sz="800" dirty="0">
                <a:solidFill>
                  <a:schemeClr val="bg1"/>
                </a:solidFill>
                <a:latin typeface="Gotham HTF Book" pitchFamily="2" charset="77"/>
              </a:rPr>
              <a:t>لمنشئي المحتوى أن عملهم لا يمكن أبدًا أن يُفسد أو يُبطل. يقوم المستخدمون بتخزين بذور التورنت مقابل الرموز المميزة ، ويتم تخزين دليل لهذه البيانات الوصفية المرتبطة و على سلسلة في دفتر الأستاذ الموزع </a:t>
            </a:r>
            <a:r>
              <a:rPr lang="en-GB" sz="800" dirty="0">
                <a:solidFill>
                  <a:schemeClr val="bg1"/>
                </a:solidFill>
                <a:latin typeface="Gotham HTF Book" pitchFamily="2" charset="77"/>
              </a:rPr>
              <a:t>EON. Token: EON</a:t>
            </a:r>
            <a:endParaRPr lang="en-GB" sz="800" i="1" dirty="0">
              <a:solidFill>
                <a:schemeClr val="bg1"/>
              </a:solidFill>
              <a:latin typeface="Gotham HTF Book" pitchFamily="2" charset="77"/>
            </a:endParaRPr>
          </a:p>
          <a:p>
            <a:pPr algn="r" rtl="1">
              <a:spcBef>
                <a:spcPts val="300"/>
              </a:spcBef>
              <a:spcAft>
                <a:spcPts val="300"/>
              </a:spcAft>
            </a:pPr>
            <a:r>
              <a:rPr lang="ar-SA" sz="800" i="1" dirty="0">
                <a:solidFill>
                  <a:schemeClr val="bg1"/>
                </a:solidFill>
                <a:latin typeface="Gotham HTF Book" pitchFamily="2" charset="77"/>
              </a:rPr>
              <a:t>مثل: </a:t>
            </a:r>
            <a:r>
              <a:rPr lang="en-GB" sz="800" i="1" dirty="0">
                <a:solidFill>
                  <a:schemeClr val="bg1"/>
                </a:solidFill>
                <a:latin typeface="Gotham HTF Book" pitchFamily="2" charset="77"/>
              </a:rPr>
              <a:t>FIL، STEEM، HIVE، 1UP</a:t>
            </a:r>
            <a:endParaRPr lang="en-US" sz="12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393272" y="8836635"/>
            <a:ext cx="14141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600" dirty="0">
                <a:solidFill>
                  <a:schemeClr val="bg1"/>
                </a:solidFill>
                <a:latin typeface="Gotham HTF Book" pitchFamily="2" charset="77"/>
              </a:rPr>
              <a:t>رمز مركز </a:t>
            </a:r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  </a:t>
            </a:r>
            <a:r>
              <a:rPr lang="ar-SA" sz="600" dirty="0">
                <a:solidFill>
                  <a:schemeClr val="bg1"/>
                </a:solidFill>
                <a:latin typeface="Gotham HTF Book" pitchFamily="2" charset="77"/>
              </a:rPr>
              <a:t> أطلق النسخة ٠.١ في ٠٢٠٢٢١ </a:t>
            </a:r>
            <a:endParaRPr lang="en-US" sz="600" dirty="0">
              <a:solidFill>
                <a:schemeClr val="bg1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269</Words>
  <Application>Microsoft Office PowerPoint</Application>
  <PresentationFormat>Letter Paper (8.5x11 in)‎</PresentationFormat>
  <Paragraphs>33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dssradioroom gaza</cp:lastModifiedBy>
  <cp:revision>23</cp:revision>
  <dcterms:created xsi:type="dcterms:W3CDTF">2021-02-02T09:49:00Z</dcterms:created>
  <dcterms:modified xsi:type="dcterms:W3CDTF">2021-04-04T19:36:49Z</dcterms:modified>
</cp:coreProperties>
</file>