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65" r:id="rId14"/>
  </p:sldIdLst>
  <p:sldSz cx="9144000" cy="6858000" type="screen4x3"/>
  <p:notesSz cx="6858000" cy="9144000"/>
  <p:defaultTextStyle>
    <a:defPPr>
      <a:defRPr lang="lt-L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9" autoAdjust="0"/>
  </p:normalViewPr>
  <p:slideViewPr>
    <p:cSldViewPr>
      <p:cViewPr varScale="1">
        <p:scale>
          <a:sx n="102" d="100"/>
          <a:sy n="102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53BBB4-42CA-461C-B7B4-997B10E6A484}" type="datetimeFigureOut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lt-LT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532929-DA9A-4294-89DB-FAB71310ACA5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389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Mention</a:t>
            </a:r>
            <a:r>
              <a:rPr lang="en-US" baseline="0" dirty="0" smtClean="0"/>
              <a:t> use of SPM12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getting f1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variety of methods for getting the center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2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20382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11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0199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12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0199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brain with difficult to discern lesion area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3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94054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said lesion area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4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0199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5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0199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6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0199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7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0199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8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0199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9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0199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32929-DA9A-4294-89DB-FAB71310ACA5}" type="slidenum">
              <a:rPr lang="lt-LT" altLang="en-US" smtClean="0"/>
              <a:pPr/>
              <a:t>10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8019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D3DC51-2005-4E9B-B8DD-82F99FF2760E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8ED2B-28FF-4D0F-8F1C-C2FCBBDB9A30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34462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0F0FFA-D5D1-474B-91DC-B658F56C4E33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73B9B-BDAB-4DFA-89D6-376A6C2B5FBF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4172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CECB-4CC8-4F8B-8B0F-F5D6636DF19D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33EF2-7E5E-4375-91E9-4D982CCA07AA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26249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82937-1C8A-4767-B332-8FD2F6581D4F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3F39-4E69-4E10-91B7-45176D192AAC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69918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04A7A7-FDBD-42D4-B9DB-D248EFD72F34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D028E-647F-4F14-BD40-95B48461A148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4277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91857-80B5-4920-8489-C98B39318715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B4F39-6B0D-4412-A755-604F2F156727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8213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06F744-8D9E-447F-8D92-3D12FA8FAD94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2BC85-3623-4BD1-BAA5-263B513AF983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1890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F0DE5-4A7E-4F97-941F-53082112CBDA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9244A-3749-419D-B499-5F0D5374B0B4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240673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D915D0-2374-470A-B294-FE2D213A5A2D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47A01-D6AF-4159-A8CB-47131928AFBB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95859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B5F7F0-0666-4596-A663-B0404CC831CC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E627D-B64F-44A7-AE63-DF5E67A953BB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268552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9F5168-1A96-472A-BDD1-A13303086270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7012-D6AB-402F-A4AE-A872189F60C5}" type="slidenum">
              <a:rPr lang="lt-LT" altLang="en-US"/>
              <a:pPr/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34432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title style</a:t>
            </a:r>
            <a:endParaRPr lang="lt-LT" altLang="lt-LT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 smtClean="0"/>
              <a:t>Click to edit Master text styles</a:t>
            </a:r>
          </a:p>
          <a:p>
            <a:pPr lvl="1"/>
            <a:r>
              <a:rPr lang="en-US" altLang="lt-LT" smtClean="0"/>
              <a:t>Second level</a:t>
            </a:r>
          </a:p>
          <a:p>
            <a:pPr lvl="2"/>
            <a:r>
              <a:rPr lang="en-US" altLang="lt-LT" smtClean="0"/>
              <a:t>Third level</a:t>
            </a:r>
          </a:p>
          <a:p>
            <a:pPr lvl="3"/>
            <a:r>
              <a:rPr lang="en-US" altLang="lt-LT" smtClean="0"/>
              <a:t>Fourth level</a:t>
            </a:r>
          </a:p>
          <a:p>
            <a:pPr lvl="4"/>
            <a:r>
              <a:rPr lang="en-US" altLang="lt-LT" smtClean="0"/>
              <a:t>Fifth level</a:t>
            </a:r>
            <a:endParaRPr lang="lt-LT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47B6F0B-F419-4BAF-9B45-D2CEA72233A3}" type="datetime1">
              <a:rPr lang="lt-LT" altLang="en-US"/>
              <a:pPr/>
              <a:t>2018-03-15</a:t>
            </a:fld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45E848D-7678-4943-8850-C5B2649C8897}" type="slidenum">
              <a:rPr lang="lt-LT" altLang="en-US"/>
              <a:pPr/>
              <a:t>‹#›</a:t>
            </a:fld>
            <a:endParaRPr lang="lt-L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6859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Automatically Finding a Point Belonging to Stroke Region in MRI images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827088" y="4484712"/>
            <a:ext cx="7632700" cy="1752600"/>
          </a:xfrm>
        </p:spPr>
        <p:txBody>
          <a:bodyPr/>
          <a:lstStyle/>
          <a:p>
            <a:pPr algn="r" eaLnBrk="1" hangingPunct="1"/>
            <a:r>
              <a:rPr lang="en-US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Student: </a:t>
            </a:r>
            <a:r>
              <a:rPr lang="lt-LT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Arūnas </a:t>
            </a:r>
            <a:r>
              <a:rPr lang="lt-LT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Butkus </a:t>
            </a:r>
            <a:r>
              <a:rPr lang="en-US" altLang="lt-LT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EKSfmu</a:t>
            </a:r>
            <a:r>
              <a:rPr lang="lt-LT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algn="r" eaLnBrk="1" hangingPunct="1"/>
            <a:r>
              <a:rPr lang="en-US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Supervisor: doc. Dr. </a:t>
            </a:r>
            <a:r>
              <a:rPr lang="en-US" altLang="lt-LT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Andrius</a:t>
            </a:r>
            <a:r>
              <a:rPr lang="en-US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lt-LT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šinskas</a:t>
            </a:r>
            <a:endParaRPr lang="lt-LT" altLang="lt-LT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331913" y="6092825"/>
            <a:ext cx="640080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lt-LT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en-US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lt-LT" altLang="lt-LT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Finding lesion center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Overall scores: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mmmx hit 89/113 [78.76%]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GTC  &gt;.5 hit 33/113 [29.20%]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GWTC &gt;.5 hit 33/113 [29.20%]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GTC  &gt;.1 hit 76/113 [67.26%]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GWTC &gt;.1 hit 77/113 [68.14%]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GWTC &gt; 0 hit 17/113 [15.04%]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GWATC 75% hit 84/113 [74.34%]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GWATC 50% hit 77/113 [68.14%]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GWATC 25% hit 66/113 [58.41%]</a:t>
            </a:r>
            <a:endParaRPr lang="lt-L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Finding lesion center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pic>
        <p:nvPicPr>
          <p:cNvPr id="43010" name="Picture 2" descr="C:\Users\Iridium MK2\Dropbox\Studies\center_P0466_000526_5_3D_ax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211500"/>
            <a:ext cx="6984776" cy="538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lt-LT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 and discussions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predefined criteria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lt-L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mmmx</a:t>
            </a:r>
            <a:r>
              <a:rPr lang="lt-L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lang="lt-LT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 worked best in experiments. Defining few prerequisites could bring results close to 100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marL="0" indent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Additionally, other methods could be considered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or lesion region center determination. Or even a different approach to getting lesion region itself, like post-processing missing tissue feature map.</a:t>
            </a:r>
            <a:endParaRPr lang="lt-LT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ctrTitle"/>
          </p:nvPr>
        </p:nvSpPr>
        <p:spPr>
          <a:xfrm>
            <a:off x="684213" y="285273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t-LT" sz="5400" b="1" smtClean="0">
                <a:latin typeface="Times New Roman" pitchFamily="18" charset="0"/>
                <a:cs typeface="Times New Roman" pitchFamily="18" charset="0"/>
              </a:rPr>
              <a:t>Thank You, </a:t>
            </a:r>
            <a:br>
              <a:rPr lang="en-US" altLang="lt-LT" sz="54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lt-LT" sz="5400" b="1" smtClean="0">
                <a:latin typeface="Times New Roman" pitchFamily="18" charset="0"/>
                <a:cs typeface="Times New Roman" pitchFamily="18" charset="0"/>
              </a:rPr>
              <a:t>for Your attention</a:t>
            </a:r>
            <a:endParaRPr lang="lt-LT" altLang="lt-LT" sz="54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Content Placeholder 1"/>
          <p:cNvSpPr>
            <a:spLocks noGrp="1"/>
          </p:cNvSpPr>
          <p:nvPr>
            <p:ph type="subTitle" idx="1"/>
          </p:nvPr>
        </p:nvSpPr>
        <p:spPr>
          <a:xfrm>
            <a:off x="1331913" y="6092825"/>
            <a:ext cx="6400800" cy="550863"/>
          </a:xfrm>
        </p:spPr>
        <p:txBody>
          <a:bodyPr/>
          <a:lstStyle/>
          <a:p>
            <a:pPr eaLnBrk="1" hangingPunct="1"/>
            <a:r>
              <a:rPr lang="lt-LT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Vilnius, 201</a:t>
            </a:r>
            <a:r>
              <a:rPr lang="en-US" altLang="lt-LT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lt-LT" altLang="lt-LT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B233C9-762D-4D80-9300-31C947B295B5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lt-LT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468313" y="4046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steps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Content Placeholder 4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77728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ts val="2400"/>
              </a:spcBef>
              <a:buNone/>
            </a:pPr>
            <a:r>
              <a:rPr lang="lt-LT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allow application of region growing algorithms for lesion delineation, certain steps need to be taken first:</a:t>
            </a:r>
          </a:p>
          <a:p>
            <a:pPr marL="514350" indent="-514350" algn="just" eaLnBrk="1" hangingPunct="1">
              <a:lnSpc>
                <a:spcPct val="90000"/>
              </a:lnSpc>
              <a:spcBef>
                <a:spcPts val="2400"/>
              </a:spcBef>
              <a:buFont typeface="Arial" charset="0"/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Preprocessing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MRI image to get more convenient data.</a:t>
            </a:r>
          </a:p>
          <a:p>
            <a:pPr marL="514350" indent="-514350" algn="just" eaLnBrk="1" hangingPunct="1">
              <a:lnSpc>
                <a:spcPct val="90000"/>
              </a:lnSpc>
              <a:spcBef>
                <a:spcPts val="2400"/>
              </a:spcBef>
              <a:buFont typeface="Arial" charset="0"/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Getting a missing tissue probability map</a:t>
            </a:r>
          </a:p>
          <a:p>
            <a:pPr marL="514350" indent="-514350" algn="just" eaLnBrk="1" hangingPunct="1">
              <a:lnSpc>
                <a:spcPct val="90000"/>
              </a:lnSpc>
              <a:spcBef>
                <a:spcPts val="2400"/>
              </a:spcBef>
              <a:buFont typeface="Arial" charset="0"/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Finding a point that is most likely to belong to the lesion region</a:t>
            </a:r>
            <a:endParaRPr lang="lt-LT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CA7B2B-A674-4E12-AC27-69104D8774E9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lt-LT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Preprocessing MRI image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pic>
        <p:nvPicPr>
          <p:cNvPr id="4106" name="Picture 10" descr="C:\Users\Iridium MK2\Documents\ShareX\Screenshots\2018-03\javaw_2018-03-13_19-45-36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90" y="1600200"/>
            <a:ext cx="679742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Preprocessing MRI image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pic>
        <p:nvPicPr>
          <p:cNvPr id="37890" name="Picture 2" descr="C:\Users\Iridium MK2\Documents\ShareX\Screenshots\2018-03\javaw_2018-03-13_19-46-2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90" y="1600200"/>
            <a:ext cx="679742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Preprocessing MRI image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38917" name="Picture 5" descr="C:\Users\Iridium MK2\Documents\ShareX\Screenshots\2018-03\javaw_2018-03-13_19-51-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199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C:\Users\Iridium MK2\Documents\ShareX\Screenshots\2018-03\javaw_2018-03-13_19-51-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43199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9" name="Picture 7" descr="C:\Users\Iridium MK2\Documents\ShareX\Screenshots\2018-03\javaw_2018-03-13_19-51-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43199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5127575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SPM12 segmentation results</a:t>
            </a: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564" y="462351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Gray matter TPM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5876" y="462351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White matter TPM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4158" y="4623519"/>
            <a:ext cx="28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Cerebro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-spinal fluid TPM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Preprocessing MRI image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5127575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SPM12 segmentation results with 11 voxel FWHM smoothing</a:t>
            </a:r>
            <a:endParaRPr lang="lt-L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564" y="462351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Gray matter TPM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5876" y="462351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White matter TPM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7155" y="46190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Cerebro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-spinal fluid TPM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38" name="Picture 2" descr="C:\Users\Iridium MK2\Documents\ShareX\Screenshots\2018-03\javaw_2018-03-13_19-58-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43199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Picture 3" descr="C:\Users\Iridium MK2\Documents\ShareX\Screenshots\2018-03\javaw_2018-03-13_19-59-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4" y="1743199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C:\Users\Iridium MK2\Documents\ShareX\Screenshots\2018-03\javaw_2018-03-13_19-59-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43199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Getting a missing TPM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pic>
        <p:nvPicPr>
          <p:cNvPr id="40962" name="Picture 2" descr="C:\Users\Iridium MK2\Documents\ShareX\Screenshots\2018-03\ApplicationFrameHost_2018-03-13_20-08-55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5"/>
          <a:stretch/>
        </p:blipFill>
        <p:spPr bwMode="auto">
          <a:xfrm>
            <a:off x="323528" y="2801228"/>
            <a:ext cx="8452722" cy="12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Getting a missing TPM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pic>
        <p:nvPicPr>
          <p:cNvPr id="41986" name="Picture 2" descr="C:\Users\Iridium MK2\Documents\ShareX\Screenshots\2018-03\javaw_2018-03-13_20-14-5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90" y="1600200"/>
            <a:ext cx="679742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lt-LT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Finding lesion center</a:t>
            </a:r>
            <a:endParaRPr lang="lt-LT" altLang="lt-L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5DD7DB-FB44-4267-A3CD-095741559FBE}" type="slidenum">
              <a:rPr lang="lt-LT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lt-LT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Geometric center using: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Manual threshold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Weighted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GWTC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threshold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GWATC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spcBef>
                <a:spcPts val="600"/>
              </a:spcBef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3-dimensional maximum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mmmx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lt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373</Words>
  <Application>Microsoft Office PowerPoint</Application>
  <PresentationFormat>On-screen Show (4:3)</PresentationFormat>
  <Paragraphs>76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Automatically Finding a Point Belonging to Stroke Region in MRI images</vt:lpstr>
      <vt:lpstr>Key steps</vt:lpstr>
      <vt:lpstr>1. Preprocessing MRI image</vt:lpstr>
      <vt:lpstr>1. Preprocessing MRI image</vt:lpstr>
      <vt:lpstr>1. Preprocessing MRI image</vt:lpstr>
      <vt:lpstr>1. Preprocessing MRI image</vt:lpstr>
      <vt:lpstr>2. Getting a missing TPM</vt:lpstr>
      <vt:lpstr>2. Getting a missing TPM</vt:lpstr>
      <vt:lpstr>3. Finding lesion center</vt:lpstr>
      <vt:lpstr>3. Finding lesion center</vt:lpstr>
      <vt:lpstr>3. Finding lesion center</vt:lpstr>
      <vt:lpstr>Results and discussions</vt:lpstr>
      <vt:lpstr>Thank You, 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Kelio paviršiaus nelygumo registravimo ir atvaizdavimo sistema</dc:title>
  <dc:creator>edgetech</dc:creator>
  <cp:lastModifiedBy>EpicFailv2</cp:lastModifiedBy>
  <cp:revision>48</cp:revision>
  <dcterms:created xsi:type="dcterms:W3CDTF">2014-06-04T15:24:59Z</dcterms:created>
  <dcterms:modified xsi:type="dcterms:W3CDTF">2018-03-15T16:58:29Z</dcterms:modified>
</cp:coreProperties>
</file>