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66" r:id="rId7"/>
    <p:sldId id="257" r:id="rId8"/>
    <p:sldId id="265" r:id="rId9"/>
    <p:sldId id="258" r:id="rId10"/>
    <p:sldId id="264" r:id="rId11"/>
    <p:sldId id="262" r:id="rId12"/>
    <p:sldId id="268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winvex" initials="w" lastIdx="1" clrIdx="3">
    <p:extLst>
      <p:ext uri="{19B8F6BF-5375-455C-9EA6-DF929625EA0E}">
        <p15:presenceInfo xmlns:p15="http://schemas.microsoft.com/office/powerpoint/2012/main" userId="winv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434" y="-929315"/>
            <a:ext cx="10113125" cy="3830130"/>
          </a:xfrm>
        </p:spPr>
        <p:txBody>
          <a:bodyPr/>
          <a:lstStyle/>
          <a:p>
            <a:pPr algn="ctr"/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Автоматизирана</a:t>
            </a:r>
            <a:b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Почвена система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485C9-36BC-4FC4-8D21-79437F3014EC}"/>
              </a:ext>
            </a:extLst>
          </p:cNvPr>
          <p:cNvSpPr txBox="1"/>
          <p:nvPr/>
        </p:nvSpPr>
        <p:spPr>
          <a:xfrm>
            <a:off x="4535024" y="4726179"/>
            <a:ext cx="3121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b="1" dirty="0"/>
              <a:t>Изготвено от:</a:t>
            </a:r>
          </a:p>
          <a:p>
            <a:pPr algn="ctr"/>
            <a:r>
              <a:rPr lang="bg-BG" sz="2400" dirty="0"/>
              <a:t>Калоян Колев</a:t>
            </a:r>
          </a:p>
          <a:p>
            <a:pPr algn="ctr"/>
            <a:r>
              <a:rPr lang="bg-BG" sz="2400" dirty="0"/>
              <a:t>Теодор Тодоров</a:t>
            </a:r>
          </a:p>
          <a:p>
            <a:pPr algn="ctr"/>
            <a:r>
              <a:rPr lang="bg-BG" sz="2400" dirty="0"/>
              <a:t>Николай Чекердеков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5A3-3382-463C-A91F-E99CD161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444436"/>
            <a:ext cx="9779183" cy="1183741"/>
          </a:xfrm>
        </p:spPr>
        <p:txBody>
          <a:bodyPr/>
          <a:lstStyle/>
          <a:p>
            <a:pPr algn="ctr"/>
            <a: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Демонстрация</a:t>
            </a:r>
            <a:endParaRPr lang="en-US" sz="8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C7A-D28F-42D8-811E-E0BBB2BD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0" dirty="0">
                <a:latin typeface="Segoe UI" panose="020B0502040204020203" pitchFamily="34" charset="0"/>
                <a:cs typeface="Segoe UI" panose="020B0502040204020203" pitchFamily="34" charset="0"/>
              </a:rPr>
              <a:t>Очакваме вашите въпроси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2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C7A-D28F-42D8-811E-E0BBB2BD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0" dirty="0">
                <a:latin typeface="Segoe UI" panose="020B0502040204020203" pitchFamily="34" charset="0"/>
                <a:cs typeface="Segoe UI" panose="020B0502040204020203" pitchFamily="34" charset="0"/>
              </a:rPr>
              <a:t>Благодарим за вниманието!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E79294-6C7F-41E4-99FD-019B5F6B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7" y="977265"/>
            <a:ext cx="10158306" cy="571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B91B3B-E928-4AC4-95C5-60741D0DE7BF}"/>
              </a:ext>
            </a:extLst>
          </p:cNvPr>
          <p:cNvSpPr txBox="1"/>
          <p:nvPr/>
        </p:nvSpPr>
        <p:spPr>
          <a:xfrm>
            <a:off x="4283644" y="0"/>
            <a:ext cx="3624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5400" dirty="0">
                <a:latin typeface="Segoe UI" panose="020B0502040204020203" pitchFamily="34" charset="0"/>
                <a:cs typeface="Segoe UI" panose="020B0502040204020203" pitchFamily="34" charset="0"/>
              </a:rPr>
              <a:t>Въведение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795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5A3-3382-463C-A91F-E99CD161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444436"/>
            <a:ext cx="9779183" cy="1183741"/>
          </a:xfrm>
        </p:spPr>
        <p:txBody>
          <a:bodyPr anchor="t"/>
          <a:lstStyle/>
          <a:p>
            <a:pPr algn="ctr"/>
            <a: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Хардуерна</a:t>
            </a:r>
            <a:b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реализация</a:t>
            </a:r>
            <a:endParaRPr lang="en-US" sz="8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43B8C-2976-4DE9-8D27-1BF5EE7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15778" y="428654"/>
            <a:ext cx="6064597" cy="600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A22B14-E86B-49B6-AD9E-487506D09E9C}"/>
              </a:ext>
            </a:extLst>
          </p:cNvPr>
          <p:cNvSpPr txBox="1"/>
          <p:nvPr/>
        </p:nvSpPr>
        <p:spPr>
          <a:xfrm>
            <a:off x="8051714" y="2120163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LM393</a:t>
            </a:r>
            <a:endParaRPr lang="bg-B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4B800-7F5A-4764-A20E-F2F9EE54D36F}"/>
              </a:ext>
            </a:extLst>
          </p:cNvPr>
          <p:cNvSpPr txBox="1"/>
          <p:nvPr/>
        </p:nvSpPr>
        <p:spPr>
          <a:xfrm>
            <a:off x="8051714" y="258182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DHT11</a:t>
            </a:r>
            <a:endParaRPr lang="bg-B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51CD9-82E7-4F5C-B6A2-4EF462C9BBEF}"/>
              </a:ext>
            </a:extLst>
          </p:cNvPr>
          <p:cNvSpPr txBox="1"/>
          <p:nvPr/>
        </p:nvSpPr>
        <p:spPr>
          <a:xfrm>
            <a:off x="8051714" y="3043493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YL-83</a:t>
            </a:r>
            <a:endParaRPr lang="bg-B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A43EC-252C-4C89-A06E-379027AB533F}"/>
              </a:ext>
            </a:extLst>
          </p:cNvPr>
          <p:cNvSpPr txBox="1"/>
          <p:nvPr/>
        </p:nvSpPr>
        <p:spPr>
          <a:xfrm>
            <a:off x="8051714" y="3505158"/>
            <a:ext cx="378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Arduino Microcontroller</a:t>
            </a:r>
            <a:endParaRPr lang="bg-B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5A3-3382-463C-A91F-E99CD161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444436"/>
            <a:ext cx="9779183" cy="1183741"/>
          </a:xfrm>
        </p:spPr>
        <p:txBody>
          <a:bodyPr anchor="t"/>
          <a:lstStyle/>
          <a:p>
            <a:pPr algn="ctr"/>
            <a: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Софтуерна</a:t>
            </a:r>
            <a:b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bg-BG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реализация</a:t>
            </a:r>
            <a:endParaRPr lang="en-US" sz="8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8298F-63F1-49D4-A551-FF1C317E52DA}"/>
              </a:ext>
            </a:extLst>
          </p:cNvPr>
          <p:cNvSpPr txBox="1"/>
          <p:nvPr/>
        </p:nvSpPr>
        <p:spPr>
          <a:xfrm>
            <a:off x="398353" y="669956"/>
            <a:ext cx="364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Безжична</a:t>
            </a:r>
          </a:p>
          <a:p>
            <a:r>
              <a:rPr lang="bg-BG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връзка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96D3E-1A3B-4BA8-B09A-27AE09843DBB}"/>
              </a:ext>
            </a:extLst>
          </p:cNvPr>
          <p:cNvGrpSpPr/>
          <p:nvPr/>
        </p:nvGrpSpPr>
        <p:grpSpPr>
          <a:xfrm>
            <a:off x="4584524" y="70164"/>
            <a:ext cx="3022952" cy="6717671"/>
            <a:chOff x="4584524" y="70164"/>
            <a:chExt cx="3022952" cy="67176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FD8B2D-3AD7-4138-B710-48E7CF717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4524" y="70164"/>
              <a:ext cx="3022952" cy="67176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915F45-7BD0-4686-8EB0-DC83C8B4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524" y="802217"/>
              <a:ext cx="2159969" cy="45590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17EE71C-011C-4ECA-B2DA-E7C597FE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446" y="95637"/>
            <a:ext cx="11021907" cy="66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D8B2D-3AD7-4138-B710-48E7CF71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23" y="12357414"/>
            <a:ext cx="3022952" cy="671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8298F-63F1-49D4-A551-FF1C317E52DA}"/>
              </a:ext>
            </a:extLst>
          </p:cNvPr>
          <p:cNvSpPr txBox="1"/>
          <p:nvPr/>
        </p:nvSpPr>
        <p:spPr>
          <a:xfrm>
            <a:off x="-4135547" y="689006"/>
            <a:ext cx="364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Безжична</a:t>
            </a:r>
          </a:p>
          <a:p>
            <a:r>
              <a:rPr lang="bg-BG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връзка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F82AA6-1BC6-4DA4-8157-3CC66773D024}"/>
              </a:ext>
            </a:extLst>
          </p:cNvPr>
          <p:cNvGrpSpPr/>
          <p:nvPr/>
        </p:nvGrpSpPr>
        <p:grpSpPr>
          <a:xfrm>
            <a:off x="-4164914" y="2678608"/>
            <a:ext cx="3675814" cy="1231106"/>
            <a:chOff x="368986" y="2659558"/>
            <a:chExt cx="3675814" cy="12311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830E69-9593-4C94-AA9A-34F5ECAA13CE}"/>
                </a:ext>
              </a:extLst>
            </p:cNvPr>
            <p:cNvSpPr txBox="1"/>
            <p:nvPr/>
          </p:nvSpPr>
          <p:spPr>
            <a:xfrm>
              <a:off x="1598296" y="2659558"/>
              <a:ext cx="24465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Blynk IoT</a:t>
              </a:r>
              <a:endPara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34DF2-423A-4DE7-BA09-2CF5EE31A718}"/>
                </a:ext>
              </a:extLst>
            </p:cNvPr>
            <p:cNvSpPr txBox="1"/>
            <p:nvPr/>
          </p:nvSpPr>
          <p:spPr>
            <a:xfrm>
              <a:off x="368986" y="3428999"/>
              <a:ext cx="3675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iOS, Android &amp; Web View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6F6C961-726C-45D2-A857-693C00BB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6" y="95638"/>
            <a:ext cx="11021907" cy="66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B06E3B1-901B-4759-B2D5-6A57CDAA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52" y="209550"/>
            <a:ext cx="9663495" cy="170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B06E3B1-901B-4759-B2D5-6A57CDAA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52" y="-10458450"/>
            <a:ext cx="9663495" cy="170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AD47"/>
      </a:accent1>
      <a:accent2>
        <a:srgbClr val="E2EFD9"/>
      </a:accent2>
      <a:accent3>
        <a:srgbClr val="637183"/>
      </a:accent3>
      <a:accent4>
        <a:srgbClr val="434E5E"/>
      </a:accent4>
      <a:accent5>
        <a:srgbClr val="A8D08D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690</TotalTime>
  <Words>48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Tenorite</vt:lpstr>
      <vt:lpstr>Custom</vt:lpstr>
      <vt:lpstr>Автоматизирана Почвена система</vt:lpstr>
      <vt:lpstr>PowerPoint Presentation</vt:lpstr>
      <vt:lpstr>Хардуерна реализация</vt:lpstr>
      <vt:lpstr>PowerPoint Presentation</vt:lpstr>
      <vt:lpstr>Софтуерна реализация</vt:lpstr>
      <vt:lpstr>PowerPoint Presentation</vt:lpstr>
      <vt:lpstr>PowerPoint Presentation</vt:lpstr>
      <vt:lpstr>PowerPoint Presentation</vt:lpstr>
      <vt:lpstr>PowerPoint Presentation</vt:lpstr>
      <vt:lpstr>Демонстрация</vt:lpstr>
      <vt:lpstr>Очакваме вашите въпроси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winvex</dc:creator>
  <cp:lastModifiedBy>Kaloyan Kolev</cp:lastModifiedBy>
  <cp:revision>50</cp:revision>
  <dcterms:created xsi:type="dcterms:W3CDTF">2024-05-09T11:27:24Z</dcterms:created>
  <dcterms:modified xsi:type="dcterms:W3CDTF">2024-06-08T13:25:54Z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