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4"/>
  </p:notesMasterIdLst>
  <p:handoutMasterIdLst>
    <p:handoutMasterId r:id="rId5"/>
  </p:handoutMasterIdLst>
  <p:sldIdLst>
    <p:sldId id="348" r:id="rId2"/>
    <p:sldId id="3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1" autoAdjust="0"/>
    <p:restoredTop sz="96305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966" y="96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23.01.2021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23.01.2021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Fernwartung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02B3B-0C9D-4338-ACEC-9F9B7BAD1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Nöldeke, Heiko Peter Eckhard</cp:lastModifiedBy>
  <cp:revision>98</cp:revision>
  <dcterms:created xsi:type="dcterms:W3CDTF">2017-08-15T13:46:44Z</dcterms:created>
  <dcterms:modified xsi:type="dcterms:W3CDTF">2021-01-23T15:17:39Z</dcterms:modified>
</cp:coreProperties>
</file>