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50" r:id="rId1"/>
  </p:sldMasterIdLst>
  <p:notesMasterIdLst>
    <p:notesMasterId r:id="rId11"/>
  </p:notesMasterIdLst>
  <p:handoutMasterIdLst>
    <p:handoutMasterId r:id="rId12"/>
  </p:handoutMasterIdLst>
  <p:sldIdLst>
    <p:sldId id="348" r:id="rId2"/>
    <p:sldId id="364" r:id="rId3"/>
    <p:sldId id="360" r:id="rId4"/>
    <p:sldId id="361" r:id="rId5"/>
    <p:sldId id="362" r:id="rId6"/>
    <p:sldId id="363" r:id="rId7"/>
    <p:sldId id="365" r:id="rId8"/>
    <p:sldId id="366" r:id="rId9"/>
    <p:sldId id="3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A0"/>
    <a:srgbClr val="0096D2"/>
    <a:srgbClr val="A0BEDC"/>
    <a:srgbClr val="91BADB"/>
    <a:srgbClr val="4190CC"/>
    <a:srgbClr val="5D92C8"/>
    <a:srgbClr val="02298E"/>
    <a:srgbClr val="02288E"/>
    <a:srgbClr val="0096D3"/>
    <a:srgbClr val="003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40750-D3E7-4440-96B5-3E7D6DC1166B}" v="33" dt="2021-01-21T13:25:31.926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1" autoAdjust="0"/>
    <p:restoredTop sz="96305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966" y="96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, Philipp Julian" userId="4939cf35-8849-4301-a14f-13bb7e9ac8f6" providerId="ADAL" clId="{C6840750-D3E7-4440-96B5-3E7D6DC1166B}"/>
    <pc:docChg chg="undo custSel modSld">
      <pc:chgData name="Otto, Philipp Julian" userId="4939cf35-8849-4301-a14f-13bb7e9ac8f6" providerId="ADAL" clId="{C6840750-D3E7-4440-96B5-3E7D6DC1166B}" dt="2021-01-21T13:47:45.035" v="1300" actId="20577"/>
      <pc:docMkLst>
        <pc:docMk/>
      </pc:docMkLst>
      <pc:sldChg chg="modSp mod">
        <pc:chgData name="Otto, Philipp Julian" userId="4939cf35-8849-4301-a14f-13bb7e9ac8f6" providerId="ADAL" clId="{C6840750-D3E7-4440-96B5-3E7D6DC1166B}" dt="2021-01-21T13:47:24.105" v="1296" actId="20577"/>
        <pc:sldMkLst>
          <pc:docMk/>
          <pc:sldMk cId="661953703" sldId="360"/>
        </pc:sldMkLst>
        <pc:spChg chg="mod">
          <ac:chgData name="Otto, Philipp Julian" userId="4939cf35-8849-4301-a14f-13bb7e9ac8f6" providerId="ADAL" clId="{C6840750-D3E7-4440-96B5-3E7D6DC1166B}" dt="2021-01-21T13:47:24.105" v="1296" actId="20577"/>
          <ac:spMkLst>
            <pc:docMk/>
            <pc:sldMk cId="661953703" sldId="360"/>
            <ac:spMk id="4" creationId="{00000000-0000-0000-0000-000000000000}"/>
          </ac:spMkLst>
        </pc:spChg>
      </pc:sldChg>
      <pc:sldChg chg="addSp delSp modSp mod">
        <pc:chgData name="Otto, Philipp Julian" userId="4939cf35-8849-4301-a14f-13bb7e9ac8f6" providerId="ADAL" clId="{C6840750-D3E7-4440-96B5-3E7D6DC1166B}" dt="2021-01-21T13:24:20.991" v="624" actId="14100"/>
        <pc:sldMkLst>
          <pc:docMk/>
          <pc:sldMk cId="1865716685" sldId="361"/>
        </pc:sldMkLst>
        <pc:spChg chg="add del mod">
          <ac:chgData name="Otto, Philipp Julian" userId="4939cf35-8849-4301-a14f-13bb7e9ac8f6" providerId="ADAL" clId="{C6840750-D3E7-4440-96B5-3E7D6DC1166B}" dt="2021-01-21T13:23:53.072" v="620" actId="255"/>
          <ac:spMkLst>
            <pc:docMk/>
            <pc:sldMk cId="1865716685" sldId="361"/>
            <ac:spMk id="3" creationId="{123DBAA2-E9C3-4482-BC03-E353BA5E5B98}"/>
          </ac:spMkLst>
        </pc:spChg>
        <pc:spChg chg="add del mod">
          <ac:chgData name="Otto, Philipp Julian" userId="4939cf35-8849-4301-a14f-13bb7e9ac8f6" providerId="ADAL" clId="{C6840750-D3E7-4440-96B5-3E7D6DC1166B}" dt="2021-01-21T13:24:12.394" v="622" actId="1076"/>
          <ac:spMkLst>
            <pc:docMk/>
            <pc:sldMk cId="1865716685" sldId="361"/>
            <ac:spMk id="4" creationId="{94F4D25F-89A5-4F5B-8E39-47D37D2DE6DD}"/>
          </ac:spMkLst>
        </pc:spChg>
        <pc:spChg chg="del mod">
          <ac:chgData name="Otto, Philipp Julian" userId="4939cf35-8849-4301-a14f-13bb7e9ac8f6" providerId="ADAL" clId="{C6840750-D3E7-4440-96B5-3E7D6DC1166B}" dt="2021-01-21T13:14:03.335" v="265" actId="21"/>
          <ac:spMkLst>
            <pc:docMk/>
            <pc:sldMk cId="1865716685" sldId="361"/>
            <ac:spMk id="6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29.537" v="270" actId="478"/>
          <ac:spMkLst>
            <pc:docMk/>
            <pc:sldMk cId="1865716685" sldId="361"/>
            <ac:spMk id="12" creationId="{07FBD299-80DF-4B02-BBF5-4A676F9A9642}"/>
          </ac:spMkLst>
        </pc:spChg>
        <pc:spChg chg="add mod">
          <ac:chgData name="Otto, Philipp Julian" userId="4939cf35-8849-4301-a14f-13bb7e9ac8f6" providerId="ADAL" clId="{C6840750-D3E7-4440-96B5-3E7D6DC1166B}" dt="2021-01-21T13:24:20.991" v="624" actId="14100"/>
          <ac:spMkLst>
            <pc:docMk/>
            <pc:sldMk cId="1865716685" sldId="361"/>
            <ac:spMk id="14" creationId="{A6D65E79-4D17-434E-94C5-E276C25E49FF}"/>
          </ac:spMkLst>
        </pc:spChg>
        <pc:picChg chg="add del mod">
          <ac:chgData name="Otto, Philipp Julian" userId="4939cf35-8849-4301-a14f-13bb7e9ac8f6" providerId="ADAL" clId="{C6840750-D3E7-4440-96B5-3E7D6DC1166B}" dt="2021-01-21T13:00:24.636" v="144" actId="478"/>
          <ac:picMkLst>
            <pc:docMk/>
            <pc:sldMk cId="1865716685" sldId="361"/>
            <ac:picMk id="7" creationId="{BFC4078F-B26F-400B-BCBB-A2DED214971F}"/>
          </ac:picMkLst>
        </pc:picChg>
        <pc:picChg chg="add del mod">
          <ac:chgData name="Otto, Philipp Julian" userId="4939cf35-8849-4301-a14f-13bb7e9ac8f6" providerId="ADAL" clId="{C6840750-D3E7-4440-96B5-3E7D6DC1166B}" dt="2021-01-21T12:55:15.196" v="90" actId="478"/>
          <ac:picMkLst>
            <pc:docMk/>
            <pc:sldMk cId="1865716685" sldId="361"/>
            <ac:picMk id="8" creationId="{352E7B92-F809-4C68-98E1-BDCE2324F3B7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9" creationId="{38618B99-1B44-4824-96DF-6108821BE1F4}"/>
          </ac:picMkLst>
        </pc:picChg>
        <pc:picChg chg="add del mod">
          <ac:chgData name="Otto, Philipp Julian" userId="4939cf35-8849-4301-a14f-13bb7e9ac8f6" providerId="ADAL" clId="{C6840750-D3E7-4440-96B5-3E7D6DC1166B}" dt="2021-01-21T13:15:05.409" v="275" actId="1076"/>
          <ac:picMkLst>
            <pc:docMk/>
            <pc:sldMk cId="1865716685" sldId="361"/>
            <ac:picMk id="10" creationId="{BE22488E-1BB4-42EC-9A55-0A4C4345BD08}"/>
          </ac:picMkLst>
        </pc:picChg>
        <pc:picChg chg="add mod">
          <ac:chgData name="Otto, Philipp Julian" userId="4939cf35-8849-4301-a14f-13bb7e9ac8f6" providerId="ADAL" clId="{C6840750-D3E7-4440-96B5-3E7D6DC1166B}" dt="2021-01-21T13:24:12.394" v="622" actId="1076"/>
          <ac:picMkLst>
            <pc:docMk/>
            <pc:sldMk cId="1865716685" sldId="361"/>
            <ac:picMk id="11" creationId="{D0608063-5F20-4937-899A-B499FE3EDBC1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5" creationId="{86EC05DC-1AB9-48E2-B148-369766B6E975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6" creationId="{B48BEA4A-F5B6-4A81-BFDF-ACC756D3CC74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1026" creationId="{9BFB5300-59F1-404C-A28C-61815AA26AB9}"/>
          </ac:picMkLst>
        </pc:picChg>
      </pc:sldChg>
      <pc:sldChg chg="addSp delSp modSp mod">
        <pc:chgData name="Otto, Philipp Julian" userId="4939cf35-8849-4301-a14f-13bb7e9ac8f6" providerId="ADAL" clId="{C6840750-D3E7-4440-96B5-3E7D6DC1166B}" dt="2021-01-21T13:47:45.035" v="1300" actId="20577"/>
        <pc:sldMkLst>
          <pc:docMk/>
          <pc:sldMk cId="2991011836" sldId="362"/>
        </pc:sldMkLst>
        <pc:spChg chg="mod">
          <ac:chgData name="Otto, Philipp Julian" userId="4939cf35-8849-4301-a14f-13bb7e9ac8f6" providerId="ADAL" clId="{C6840750-D3E7-4440-96B5-3E7D6DC1166B}" dt="2021-01-21T13:23:42.482" v="619" actId="20577"/>
          <ac:spMkLst>
            <pc:docMk/>
            <pc:sldMk cId="2991011836" sldId="362"/>
            <ac:spMk id="4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43.859" v="272" actId="21"/>
          <ac:spMkLst>
            <pc:docMk/>
            <pc:sldMk cId="2991011836" sldId="362"/>
            <ac:spMk id="6" creationId="{1A78243D-0F02-4C70-B3F2-B443F8125D7E}"/>
          </ac:spMkLst>
        </pc:spChg>
        <pc:spChg chg="add mod">
          <ac:chgData name="Otto, Philipp Julian" userId="4939cf35-8849-4301-a14f-13bb7e9ac8f6" providerId="ADAL" clId="{C6840750-D3E7-4440-96B5-3E7D6DC1166B}" dt="2021-01-21T13:35:53.326" v="1211" actId="1036"/>
          <ac:spMkLst>
            <pc:docMk/>
            <pc:sldMk cId="2991011836" sldId="362"/>
            <ac:spMk id="9" creationId="{007061E4-4EA5-4DFD-B76E-C4FDEFE41C3C}"/>
          </ac:spMkLst>
        </pc:spChg>
        <pc:spChg chg="add mod">
          <ac:chgData name="Otto, Philipp Julian" userId="4939cf35-8849-4301-a14f-13bb7e9ac8f6" providerId="ADAL" clId="{C6840750-D3E7-4440-96B5-3E7D6DC1166B}" dt="2021-01-21T13:47:45.035" v="1300" actId="20577"/>
          <ac:spMkLst>
            <pc:docMk/>
            <pc:sldMk cId="2991011836" sldId="362"/>
            <ac:spMk id="10" creationId="{1A6D3964-980B-4CED-B017-A1278A90984E}"/>
          </ac:spMkLst>
        </pc:sp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7" creationId="{929CCAC9-22BA-4976-B98F-4FC360E8126C}"/>
          </ac:picMkLst>
        </pc:pic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8" creationId="{CB17D18D-3DBD-4501-9613-B58B2AE259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15773-C2AC-4D4C-A5CB-DE5E27F4B853}" type="datetime1">
              <a:rPr lang="de-DE" altLang="de-DE"/>
              <a:pPr/>
              <a:t>25.01.2021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DAF52C-3483-49E7-A48D-DCDCEC6AF5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16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4869C-3395-4998-A6AE-0C55462BD81A}" type="datetime1">
              <a:rPr lang="de-DE" altLang="de-DE"/>
              <a:pPr/>
              <a:t>25.01.2021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7702A-E1D5-485F-BFFA-0451F5B665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3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0FA7-2C4C-4991-B750-659905DC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BFC20-3024-4E14-AE07-745E027A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7AC45-60EE-4C95-B7FC-0507DB2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AA73B-A84F-4467-B093-3BA4EC9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43BE6-B77D-469C-854F-C6D058F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97060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044D2-6801-4F41-A178-8B53A36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C2789-713D-4A71-95EB-99F1E7B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F51F-D81B-4497-9089-2D0BE242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5D49E-0320-43C5-8093-8219DB4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6E643-BDEA-4BA5-B4AA-8F436D9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29694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B91173-81E8-457F-A5FE-9FFC287A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5E0D69-13FD-44CC-9502-D2A6C090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C32F-4842-4D2E-B888-B36160A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DCA1-9779-43AE-9CB8-C0D75D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3D0A2-4FD8-4AFB-9F76-701E23A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84" y="5753101"/>
            <a:ext cx="3293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206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606C110-3246-4039-8F8B-04EB6B8DFDD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58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>
          <a:xfrm>
            <a:off x="9220200" y="63690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D63572F-0786-4616-8901-689DCAD05BEF}" type="slidenum">
              <a:rPr lang="de-DE" altLang="de-DE"/>
              <a:pPr/>
              <a:t>‹Nr.›</a:t>
            </a:fld>
            <a:endParaRPr lang="de-DE" altLang="de-DE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87465" y="6420812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– </a:t>
            </a:r>
            <a:r>
              <a:rPr lang="en-GB" sz="1100" baseline="0" dirty="0" err="1"/>
              <a:t>Mechatronik</a:t>
            </a:r>
            <a:endParaRPr lang="en-GB" sz="1100" baseline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CA27EB-DBC1-4989-B3A7-552161D01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122" b="28528"/>
          <a:stretch/>
        </p:blipFill>
        <p:spPr>
          <a:xfrm>
            <a:off x="5924550" y="6080118"/>
            <a:ext cx="2238376" cy="7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80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7" y="5753101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7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3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735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713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DBE6-74A6-4C24-80BC-824A12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CF8A5-8C9A-4FAF-9B0D-C329EAC3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1795-A01D-425B-B527-ED20141E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6FB02-E036-489A-BEE0-79E77B6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C1CC9-DAF5-4510-A599-F4A54C8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49716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3F5F-ABD7-4807-AD17-F4AD561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0426B-9E86-4AA7-B00B-E3695DE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4DDD0-B8B1-4A46-86F2-9AB8281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000F3-0A48-48CF-92DE-B97CE7FA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3406-274B-45A2-8907-83FB97D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45512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BAB-72D4-47AD-BF54-7F53A17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FE2C-9410-4800-AC42-20B9BA6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3F727-B022-4A05-8642-6E697E25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3B619-60DA-47AA-A4BE-31DCC69A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895D5-AD94-4958-AEA9-B7B656C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25E0C7-E728-45B2-8965-C671D7D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50281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DB1E7-2ABA-4ED4-B03F-09783D70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D1F7-6F3D-4466-B027-FD27341F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8EFB6-8B65-4AB9-9A55-0F4B335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2A891-F802-4AC2-B63F-DD5CE268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C97D-7B37-4E84-A57B-7CE9F3FA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E4B57-A132-4F87-8618-D44B348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BF75B-C5F6-475B-B52D-2CAECD2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57D28-227F-4FF9-A16C-4EFA5E98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07349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4D5-E275-4458-9EB5-D1DBE6B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D9982-A769-4223-97F3-9353CD3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D2FAE-9AE1-4A1F-9026-982A848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CBA39-C879-405F-ACED-E5F6736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326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35C04-6BD1-462B-B6D1-BA4D7E3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F10A0-DCE9-45CF-A0F5-A9D42D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C7AD-A8E5-4098-8802-C1FAE7D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5737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87C74-76E7-4EC2-A003-26C86C2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0BBDE-FB01-4F0E-A6F9-74454EC2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27B12-1E7D-4294-BBF5-27F1C4E9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E5A22-D0A2-4BBC-911D-CFB3B8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682B1-0D25-4924-900D-65F6FC1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F3F87-72AF-4E83-9E0D-A2CA7CA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469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A112-A046-4FBF-A72F-DEBF2CF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DA441-E1E8-4B7A-943D-1F797C33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93F54-6E57-4438-ACB2-73448098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E7256-3934-4322-97DD-EEEB5F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C7B4-8B45-4E81-A8BC-3D57C2A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9309D-BAEB-48D8-8EBC-070002B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44823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61BB7E-CACA-48F7-BD18-4F1099D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C4D-A57E-4798-AADD-C64AF3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EC5B-FD4D-40FD-A737-38321DED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2885-D29C-47BD-9B4F-D714411E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ADEB0-11AF-4504-8283-4DE84B8B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0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10" r:id="rId15"/>
    <p:sldLayoutId id="2147483816" r:id="rId16"/>
    <p:sldLayoutId id="214748381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3683792"/>
            <a:ext cx="7480300" cy="1497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Mechatronisches Design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Team Fernwartung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26.01.2021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EAE5D2-7640-42D1-ABCE-24DAA8E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8" y="-36116"/>
            <a:ext cx="5268647" cy="3724275"/>
          </a:xfrm>
          <a:prstGeom prst="rect">
            <a:avLst/>
          </a:prstGeom>
        </p:spPr>
      </p:pic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8897938" y="2476500"/>
            <a:ext cx="1036637" cy="813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sz="24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3" charset="-128"/>
              </a:rPr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11547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89C4DE-AE28-41C2-9B8F-69259E04A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Fernwartung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C41D1-1693-4B5B-A48B-8A7B9DF66E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182" y="1331912"/>
            <a:ext cx="10941817" cy="4194175"/>
          </a:xfrm>
        </p:spPr>
        <p:txBody>
          <a:bodyPr>
            <a:normAutofit/>
          </a:bodyPr>
          <a:lstStyle/>
          <a:p>
            <a:r>
              <a:rPr lang="de-DE" sz="2400" b="1" dirty="0"/>
              <a:t>Problemstellung: </a:t>
            </a:r>
          </a:p>
          <a:p>
            <a:endParaRPr lang="de-DE" sz="3200" u="sng" dirty="0"/>
          </a:p>
          <a:p>
            <a:r>
              <a:rPr lang="de-DE" sz="1800" dirty="0"/>
              <a:t> - Systeminformationen erhalten, ohne vor Ort zu sein</a:t>
            </a:r>
          </a:p>
          <a:p>
            <a:r>
              <a:rPr lang="de-DE" sz="1800" dirty="0"/>
              <a:t> - Steuerbefehle senden</a:t>
            </a:r>
          </a:p>
          <a:p>
            <a:r>
              <a:rPr lang="de-DE" sz="1800" dirty="0"/>
              <a:t> - Problemlösung aus der Ferne</a:t>
            </a:r>
          </a:p>
          <a:p>
            <a:endParaRPr lang="de-DE" sz="1800" dirty="0"/>
          </a:p>
          <a:p>
            <a:endParaRPr lang="de-DE" sz="2400" dirty="0"/>
          </a:p>
          <a:p>
            <a:r>
              <a:rPr lang="de-DE" sz="2400" b="1" dirty="0"/>
              <a:t>Lösung:</a:t>
            </a:r>
          </a:p>
          <a:p>
            <a:endParaRPr lang="de-DE" sz="3200" u="sng" dirty="0"/>
          </a:p>
          <a:p>
            <a:r>
              <a:rPr lang="de-DE" sz="1800" dirty="0"/>
              <a:t> - Einbau des WLAN-Moduls „NodeMCU“</a:t>
            </a:r>
          </a:p>
          <a:p>
            <a:r>
              <a:rPr lang="de-DE" sz="1800" dirty="0"/>
              <a:t> - Hosten eines Webservers auf dem Modul</a:t>
            </a:r>
          </a:p>
          <a:p>
            <a:r>
              <a:rPr lang="de-DE" sz="1800" dirty="0"/>
              <a:t> - Zugriff über Accesspoint oder bestehendes Netzwerk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A5A6C6-57F3-4E2F-AFDB-54C8A63629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982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Teilaufgaben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25091" y="1042135"/>
            <a:ext cx="10941817" cy="4644289"/>
          </a:xfrm>
        </p:spPr>
        <p:txBody>
          <a:bodyPr/>
          <a:lstStyle/>
          <a:p>
            <a:r>
              <a:rPr lang="de-DE" sz="2000" b="1" dirty="0"/>
              <a:t>Schnittstelle zum Controllino</a:t>
            </a:r>
          </a:p>
          <a:p>
            <a:r>
              <a:rPr lang="de-DE" sz="1800" dirty="0"/>
              <a:t> - Sensorabbild empfangen, Aktor-Abbild übertragen</a:t>
            </a:r>
          </a:p>
          <a:p>
            <a:r>
              <a:rPr lang="de-DE" sz="1800" dirty="0"/>
              <a:t>	- Auswahl eines Kommunikationsprotokolls</a:t>
            </a:r>
          </a:p>
          <a:p>
            <a:r>
              <a:rPr lang="de-DE" sz="1800" dirty="0"/>
              <a:t>	- Definition eines Datenrahmens</a:t>
            </a:r>
          </a:p>
          <a:p>
            <a:r>
              <a:rPr lang="de-DE" sz="1800" dirty="0"/>
              <a:t>	- Codierung der Daten</a:t>
            </a:r>
          </a:p>
          <a:p>
            <a:r>
              <a:rPr lang="de-DE" sz="1800" dirty="0"/>
              <a:t>	- Schreiben der  Funktionen für das Empfangen der Sensor-Daten</a:t>
            </a:r>
          </a:p>
          <a:p>
            <a:r>
              <a:rPr lang="de-DE" sz="1800" dirty="0"/>
              <a:t>	- Schreiben der Funktion für das Senden der Aktor-Daten</a:t>
            </a:r>
          </a:p>
          <a:p>
            <a:r>
              <a:rPr lang="de-DE" sz="1800" dirty="0"/>
              <a:t> - Entwickeln eines Testkonzepts</a:t>
            </a:r>
          </a:p>
          <a:p>
            <a:endParaRPr lang="de-DE" dirty="0"/>
          </a:p>
          <a:p>
            <a:r>
              <a:rPr lang="de-DE" sz="2000" b="1" dirty="0"/>
              <a:t>Hosten des Webservers, erstellen einer GUI</a:t>
            </a:r>
          </a:p>
          <a:p>
            <a:r>
              <a:rPr lang="de-DE" sz="1800" dirty="0"/>
              <a:t> - Bereitstellen des Accesspoint/verbinden mit dem bestehenden Netzwerk</a:t>
            </a:r>
          </a:p>
          <a:p>
            <a:r>
              <a:rPr lang="de-DE" sz="1800" dirty="0"/>
              <a:t> - Hosten des Webservers</a:t>
            </a:r>
          </a:p>
          <a:p>
            <a:r>
              <a:rPr lang="de-DE" sz="1800" dirty="0"/>
              <a:t> - Entwicklung, Design und Testen der GUI</a:t>
            </a:r>
          </a:p>
          <a:p>
            <a:r>
              <a:rPr lang="de-DE" sz="1800" dirty="0"/>
              <a:t> - Verarbeitung der Nutzereingaben </a:t>
            </a:r>
          </a:p>
          <a:p>
            <a:r>
              <a:rPr lang="de-DE" sz="1800" dirty="0"/>
              <a:t> - Darstellung der Sensordaten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619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Schnittstelle zum Controllino - Entwurf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22488E-1BB4-42EC-9A55-0A4C4345BD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092" y="3980732"/>
            <a:ext cx="5760720" cy="18745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608063-5F20-4937-899A-B499FE3EDB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8816" y="3954981"/>
            <a:ext cx="2153002" cy="194718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23DBAA2-E9C3-4482-BC03-E353BA5E5B98}"/>
              </a:ext>
            </a:extLst>
          </p:cNvPr>
          <p:cNvSpPr txBox="1"/>
          <p:nvPr/>
        </p:nvSpPr>
        <p:spPr>
          <a:xfrm>
            <a:off x="359703" y="3545546"/>
            <a:ext cx="5077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Telegramminhalt aus Sicht des NodeMCU: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F4D25F-89A5-4F5B-8E39-47D37D2DE6DD}"/>
              </a:ext>
            </a:extLst>
          </p:cNvPr>
          <p:cNvSpPr txBox="1"/>
          <p:nvPr/>
        </p:nvSpPr>
        <p:spPr>
          <a:xfrm>
            <a:off x="6090001" y="3545546"/>
            <a:ext cx="6151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Codierung aller Systemzustände in Buchstaben A-L:</a:t>
            </a:r>
          </a:p>
          <a:p>
            <a:endParaRPr lang="de-DE" sz="2200" b="1" dirty="0"/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A6D65E79-4D17-434E-94C5-E276C25E49FF}"/>
              </a:ext>
            </a:extLst>
          </p:cNvPr>
          <p:cNvSpPr txBox="1">
            <a:spLocks/>
          </p:cNvSpPr>
          <p:nvPr/>
        </p:nvSpPr>
        <p:spPr>
          <a:xfrm>
            <a:off x="384092" y="719183"/>
            <a:ext cx="5538898" cy="335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b="1" dirty="0"/>
              <a:t>Wahl von UART als Kommunikationsprotokoll:</a:t>
            </a:r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6EC05DC-1AB9-48E2-B148-369766B6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97" y="1104540"/>
            <a:ext cx="3075693" cy="20908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48BEA4A-F5B6-4A81-BFDF-ACC756D3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2" y="1113182"/>
            <a:ext cx="2198840" cy="13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Schnittstelle zum Controllino - Lösungen, Test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18001" y="1492250"/>
            <a:ext cx="5371626" cy="1936750"/>
          </a:xfrm>
        </p:spPr>
        <p:txBody>
          <a:bodyPr>
            <a:normAutofit/>
          </a:bodyPr>
          <a:lstStyle/>
          <a:p>
            <a:r>
              <a:rPr lang="de-DE" sz="2000" b="1" dirty="0"/>
              <a:t>Funktionen für das Empfangen der Sensor-Daten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Überprüft ob Daten zum Empfangen an der seriellen Schnittstelle anliegen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Liest und interpretiert Daten zur weiteren Verwendung in Array ein</a:t>
            </a:r>
          </a:p>
          <a:p>
            <a:pPr marL="285750" indent="-285750">
              <a:buFontTx/>
              <a:buChar char="-"/>
            </a:pPr>
            <a:endParaRPr lang="de-DE" sz="1800" dirty="0"/>
          </a:p>
          <a:p>
            <a:endParaRPr lang="de-DE" sz="1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7061E4-4EA5-4DFD-B76E-C4FDEFE41C3C}"/>
              </a:ext>
            </a:extLst>
          </p:cNvPr>
          <p:cNvSpPr txBox="1"/>
          <p:nvPr/>
        </p:nvSpPr>
        <p:spPr>
          <a:xfrm>
            <a:off x="528127" y="3429000"/>
            <a:ext cx="537162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/>
              <a:t>Funktion für das Senden der Aktor-Daten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das im System für das Senden bereitgestellte Array an die serielle Schnittstelle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6D3964-980B-4CED-B017-A1278A90984E}"/>
              </a:ext>
            </a:extLst>
          </p:cNvPr>
          <p:cNvSpPr txBox="1"/>
          <p:nvPr/>
        </p:nvSpPr>
        <p:spPr>
          <a:xfrm>
            <a:off x="7180326" y="1418733"/>
            <a:ext cx="42037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Test der Funktionen mittels Mock-Up</a:t>
            </a:r>
          </a:p>
          <a:p>
            <a:pPr marL="285750" indent="-285750">
              <a:buFontTx/>
              <a:buChar char="-"/>
            </a:pPr>
            <a:r>
              <a:rPr lang="de-DE" dirty="0"/>
              <a:t>Zusätzlicher Arduino simuliert das Verhalten des AntidustA während eines Reinigungsvorgangs</a:t>
            </a:r>
          </a:p>
          <a:p>
            <a:pPr marL="285750" indent="-285750">
              <a:buFontTx/>
              <a:buChar char="-"/>
            </a:pPr>
            <a:r>
              <a:rPr lang="de-DE" dirty="0"/>
              <a:t>Mock-Up liest Nutzereingaben aus der GUI und sendet entsprechende Reaktionen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Testen der korrekten Übertagung und Interpretation der Daten wird somit ermöglicht </a:t>
            </a:r>
          </a:p>
        </p:txBody>
      </p:sp>
    </p:spTree>
    <p:extLst>
      <p:ext uri="{BB962C8B-B14F-4D97-AF65-F5344CB8AC3E}">
        <p14:creationId xmlns:p14="http://schemas.microsoft.com/office/powerpoint/2010/main" val="29910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F221E-AF51-4E49-90A8-CF011AAF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1F696-AA84-46A0-8A98-FC94F99B29F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0CE39D-4BA8-417B-979E-7BE32263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9" y="615586"/>
            <a:ext cx="6985529" cy="379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17AFDCE0-9C6E-4B9A-A84C-9130BF8AE0FC}"/>
              </a:ext>
            </a:extLst>
          </p:cNvPr>
          <p:cNvSpPr txBox="1">
            <a:spLocks/>
          </p:cNvSpPr>
          <p:nvPr/>
        </p:nvSpPr>
        <p:spPr>
          <a:xfrm>
            <a:off x="8102180" y="1356234"/>
            <a:ext cx="2973168" cy="4194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GUI verwenden: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AntidustA einschalten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mit WLAN „</a:t>
            </a:r>
            <a:r>
              <a:rPr lang="de-DE" dirty="0" err="1"/>
              <a:t>AntidustA_Control</a:t>
            </a:r>
            <a:r>
              <a:rPr lang="de-DE" dirty="0"/>
              <a:t>“ verbinden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Passwort: AntidustA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IP Adresse eingeben: 192.168.4.1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GUI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54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Manueller gui Modus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A8B1F-F026-44A6-A447-08172AEF30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7516" y="1042135"/>
            <a:ext cx="2973168" cy="4194175"/>
          </a:xfrm>
        </p:spPr>
        <p:txBody>
          <a:bodyPr/>
          <a:lstStyle/>
          <a:p>
            <a:r>
              <a:rPr lang="de-DE" dirty="0"/>
              <a:t>Funktionalität: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Hoch/Runter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Rechts/Links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Reinigung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nur </a:t>
            </a:r>
            <a:r>
              <a:rPr lang="de-DE" b="1" dirty="0"/>
              <a:t>EINE</a:t>
            </a:r>
            <a:r>
              <a:rPr lang="de-DE" dirty="0"/>
              <a:t> Funktionalität zeitgleich verwenden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094924-4B7F-423D-86F5-9C831E13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2" y="615586"/>
            <a:ext cx="7028198" cy="380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3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Aktor- und sensorwerte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D432A5E-4920-400D-9486-9B7E43C92F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6964" y="2316480"/>
            <a:ext cx="5412396" cy="2954979"/>
          </a:xfrm>
        </p:spPr>
        <p:txBody>
          <a:bodyPr/>
          <a:lstStyle/>
          <a:p>
            <a:r>
              <a:rPr lang="de-DE" dirty="0"/>
              <a:t>Aktor- und Sensorwerte: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sichtbar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Reagieren auf gesendete Werte vom </a:t>
            </a:r>
            <a:r>
              <a:rPr lang="de-DE" dirty="0" err="1"/>
              <a:t>Controllino</a:t>
            </a:r>
            <a:r>
              <a:rPr lang="de-DE" dirty="0"/>
              <a:t> Maxi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folgenden Video: Mock-Up gibt Muster vor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54AD80-9ED7-4F3E-9BCF-A67AD8F6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2" y="1492249"/>
            <a:ext cx="4010585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A005E5-A341-43C1-9A12-5F6CB55AD5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002" y="435429"/>
            <a:ext cx="10941817" cy="525099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43AAA5-958A-4498-979D-B7A64007A4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pic>
        <p:nvPicPr>
          <p:cNvPr id="5" name="2021-01-23_GUI_mit_Seriuellem_Monitor_Mock-Up">
            <a:hlinkClick r:id="" action="ppaction://media"/>
            <a:extLst>
              <a:ext uri="{FF2B5EF4-FFF2-40B4-BE49-F238E27FC236}">
                <a16:creationId xmlns:a16="http://schemas.microsoft.com/office/drawing/2014/main" id="{B3BE6316-C638-44BC-A129-A64771E64B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5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Breitbild</PresentationFormat>
  <Paragraphs>77</Paragraphs>
  <Slides>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Grande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Flower</dc:creator>
  <cp:lastModifiedBy>Nöldeke, Heiko Peter Eckhard</cp:lastModifiedBy>
  <cp:revision>99</cp:revision>
  <dcterms:created xsi:type="dcterms:W3CDTF">2017-08-15T13:46:44Z</dcterms:created>
  <dcterms:modified xsi:type="dcterms:W3CDTF">2021-01-25T10:27:14Z</dcterms:modified>
</cp:coreProperties>
</file>