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7"/>
  </p:notesMasterIdLst>
  <p:handoutMasterIdLst>
    <p:handoutMasterId r:id="rId8"/>
  </p:handoutMasterIdLst>
  <p:sldIdLst>
    <p:sldId id="348" r:id="rId2"/>
    <p:sldId id="363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1" autoAdjust="0"/>
    <p:restoredTop sz="96305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84" y="58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25.01.2021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Fernwartung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1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0CE39D-4BA8-417B-979E-7BE32263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9" y="615586"/>
            <a:ext cx="6985529" cy="379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17AFDCE0-9C6E-4B9A-A84C-9130BF8AE0FC}"/>
              </a:ext>
            </a:extLst>
          </p:cNvPr>
          <p:cNvSpPr txBox="1">
            <a:spLocks/>
          </p:cNvSpPr>
          <p:nvPr/>
        </p:nvSpPr>
        <p:spPr>
          <a:xfrm>
            <a:off x="8102180" y="1356234"/>
            <a:ext cx="2973168" cy="4194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GUI verwenden: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AntidustA</a:t>
            </a:r>
            <a:r>
              <a:rPr lang="de-DE" dirty="0"/>
              <a:t> einschalten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mit WLAN „</a:t>
            </a:r>
            <a:r>
              <a:rPr lang="de-DE" dirty="0" err="1"/>
              <a:t>AntidustA_Control</a:t>
            </a:r>
            <a:r>
              <a:rPr lang="de-DE" dirty="0"/>
              <a:t>“ verbinden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Passwort: </a:t>
            </a:r>
            <a:r>
              <a:rPr lang="de-DE" dirty="0" err="1"/>
              <a:t>AntidustA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IP Adresse eingeben: 192.168.4.1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GUI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Manueller gui Modus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A8B1F-F026-44A6-A447-08172AEF30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516" y="1042135"/>
            <a:ext cx="2973168" cy="4194175"/>
          </a:xfrm>
        </p:spPr>
        <p:txBody>
          <a:bodyPr/>
          <a:lstStyle/>
          <a:p>
            <a:r>
              <a:rPr lang="de-DE" dirty="0"/>
              <a:t>Funktionalität: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Hoch/Runter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Rechts/Links Fahrt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Reinigung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nur </a:t>
            </a:r>
            <a:r>
              <a:rPr lang="de-DE" b="1" dirty="0"/>
              <a:t>EINE</a:t>
            </a:r>
            <a:r>
              <a:rPr lang="de-DE" dirty="0"/>
              <a:t> Funktionalität zeitgleich verwenden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094924-4B7F-423D-86F5-9C831E13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2" y="615586"/>
            <a:ext cx="7028198" cy="380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3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AB8BCD-1309-47E4-A00F-9CD195A4CD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Aktor- und sensorwerte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55811-C355-46B3-B5DC-AFDF8C39BC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432A5E-4920-400D-9486-9B7E43C92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6964" y="2316480"/>
            <a:ext cx="5412396" cy="2954979"/>
          </a:xfrm>
        </p:spPr>
        <p:txBody>
          <a:bodyPr/>
          <a:lstStyle/>
          <a:p>
            <a:r>
              <a:rPr lang="de-DE" dirty="0"/>
              <a:t>Aktor- und Sensorwerte: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Immer sichtbar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Reagieren auf gesendete Werte vom </a:t>
            </a:r>
            <a:r>
              <a:rPr lang="de-DE" dirty="0" err="1"/>
              <a:t>Controllino</a:t>
            </a:r>
            <a:r>
              <a:rPr lang="de-DE" dirty="0"/>
              <a:t> Maxi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folgenden Video: Mock-Up gibt Muster vor</a:t>
            </a:r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54AD80-9ED7-4F3E-9BCF-A67AD8F6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2" y="1492249"/>
            <a:ext cx="4010585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005E5-A341-43C1-9A12-5F6CB55AD5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002" y="435429"/>
            <a:ext cx="10941817" cy="525099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43AAA5-958A-4498-979D-B7A64007A4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pic>
        <p:nvPicPr>
          <p:cNvPr id="2" name="2021-01-25-GUI-Mock-ShowCase-cutted">
            <a:hlinkClick r:id="" action="ppaction://media"/>
            <a:extLst>
              <a:ext uri="{FF2B5EF4-FFF2-40B4-BE49-F238E27FC236}">
                <a16:creationId xmlns:a16="http://schemas.microsoft.com/office/drawing/2014/main" id="{83DFA274-DAA3-40E8-82A7-E9859CD354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5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Breitbild</PresentationFormat>
  <Paragraphs>27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Nöldeke, Heiko Peter Eckhard</cp:lastModifiedBy>
  <cp:revision>105</cp:revision>
  <dcterms:created xsi:type="dcterms:W3CDTF">2017-08-15T13:46:44Z</dcterms:created>
  <dcterms:modified xsi:type="dcterms:W3CDTF">2021-01-25T21:54:16Z</dcterms:modified>
</cp:coreProperties>
</file>