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11"/>
  </p:notesMasterIdLst>
  <p:handoutMasterIdLst>
    <p:handoutMasterId r:id="rId12"/>
  </p:handoutMasterIdLst>
  <p:sldIdLst>
    <p:sldId id="348" r:id="rId2"/>
    <p:sldId id="364" r:id="rId3"/>
    <p:sldId id="360" r:id="rId4"/>
    <p:sldId id="361" r:id="rId5"/>
    <p:sldId id="362" r:id="rId6"/>
    <p:sldId id="363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0750-D3E7-4440-96B5-3E7D6DC1166B}" v="33" dt="2021-01-21T13:25:31.926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966" y="96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, Philipp Julian" userId="4939cf35-8849-4301-a14f-13bb7e9ac8f6" providerId="ADAL" clId="{C6840750-D3E7-4440-96B5-3E7D6DC1166B}"/>
    <pc:docChg chg="undo custSel modSld">
      <pc:chgData name="Otto, Philipp Julian" userId="4939cf35-8849-4301-a14f-13bb7e9ac8f6" providerId="ADAL" clId="{C6840750-D3E7-4440-96B5-3E7D6DC1166B}" dt="2021-01-21T13:47:45.035" v="1300" actId="20577"/>
      <pc:docMkLst>
        <pc:docMk/>
      </pc:docMkLst>
      <pc:sldChg chg="modSp mod">
        <pc:chgData name="Otto, Philipp Julian" userId="4939cf35-8849-4301-a14f-13bb7e9ac8f6" providerId="ADAL" clId="{C6840750-D3E7-4440-96B5-3E7D6DC1166B}" dt="2021-01-21T13:47:24.105" v="1296" actId="20577"/>
        <pc:sldMkLst>
          <pc:docMk/>
          <pc:sldMk cId="661953703" sldId="360"/>
        </pc:sldMkLst>
        <pc:spChg chg="mod">
          <ac:chgData name="Otto, Philipp Julian" userId="4939cf35-8849-4301-a14f-13bb7e9ac8f6" providerId="ADAL" clId="{C6840750-D3E7-4440-96B5-3E7D6DC1166B}" dt="2021-01-21T13:47:24.105" v="1296" actId="20577"/>
          <ac:spMkLst>
            <pc:docMk/>
            <pc:sldMk cId="661953703" sldId="360"/>
            <ac:spMk id="4" creationId="{00000000-0000-0000-0000-000000000000}"/>
          </ac:spMkLst>
        </pc:spChg>
      </pc:sldChg>
      <pc:sldChg chg="addSp delSp modSp mod">
        <pc:chgData name="Otto, Philipp Julian" userId="4939cf35-8849-4301-a14f-13bb7e9ac8f6" providerId="ADAL" clId="{C6840750-D3E7-4440-96B5-3E7D6DC1166B}" dt="2021-01-21T13:24:20.991" v="624" actId="14100"/>
        <pc:sldMkLst>
          <pc:docMk/>
          <pc:sldMk cId="1865716685" sldId="361"/>
        </pc:sldMkLst>
        <pc:spChg chg="add del mod">
          <ac:chgData name="Otto, Philipp Julian" userId="4939cf35-8849-4301-a14f-13bb7e9ac8f6" providerId="ADAL" clId="{C6840750-D3E7-4440-96B5-3E7D6DC1166B}" dt="2021-01-21T13:23:53.072" v="620" actId="255"/>
          <ac:spMkLst>
            <pc:docMk/>
            <pc:sldMk cId="1865716685" sldId="361"/>
            <ac:spMk id="3" creationId="{123DBAA2-E9C3-4482-BC03-E353BA5E5B98}"/>
          </ac:spMkLst>
        </pc:spChg>
        <pc:spChg chg="add del mod">
          <ac:chgData name="Otto, Philipp Julian" userId="4939cf35-8849-4301-a14f-13bb7e9ac8f6" providerId="ADAL" clId="{C6840750-D3E7-4440-96B5-3E7D6DC1166B}" dt="2021-01-21T13:24:12.394" v="622" actId="1076"/>
          <ac:spMkLst>
            <pc:docMk/>
            <pc:sldMk cId="1865716685" sldId="361"/>
            <ac:spMk id="4" creationId="{94F4D25F-89A5-4F5B-8E39-47D37D2DE6DD}"/>
          </ac:spMkLst>
        </pc:spChg>
        <pc:spChg chg="del mod">
          <ac:chgData name="Otto, Philipp Julian" userId="4939cf35-8849-4301-a14f-13bb7e9ac8f6" providerId="ADAL" clId="{C6840750-D3E7-4440-96B5-3E7D6DC1166B}" dt="2021-01-21T13:14:03.335" v="265" actId="21"/>
          <ac:spMkLst>
            <pc:docMk/>
            <pc:sldMk cId="1865716685" sldId="361"/>
            <ac:spMk id="6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29.537" v="270" actId="478"/>
          <ac:spMkLst>
            <pc:docMk/>
            <pc:sldMk cId="1865716685" sldId="361"/>
            <ac:spMk id="12" creationId="{07FBD299-80DF-4B02-BBF5-4A676F9A9642}"/>
          </ac:spMkLst>
        </pc:spChg>
        <pc:spChg chg="add mod">
          <ac:chgData name="Otto, Philipp Julian" userId="4939cf35-8849-4301-a14f-13bb7e9ac8f6" providerId="ADAL" clId="{C6840750-D3E7-4440-96B5-3E7D6DC1166B}" dt="2021-01-21T13:24:20.991" v="624" actId="14100"/>
          <ac:spMkLst>
            <pc:docMk/>
            <pc:sldMk cId="1865716685" sldId="361"/>
            <ac:spMk id="14" creationId="{A6D65E79-4D17-434E-94C5-E276C25E49FF}"/>
          </ac:spMkLst>
        </pc:spChg>
        <pc:picChg chg="add del mod">
          <ac:chgData name="Otto, Philipp Julian" userId="4939cf35-8849-4301-a14f-13bb7e9ac8f6" providerId="ADAL" clId="{C6840750-D3E7-4440-96B5-3E7D6DC1166B}" dt="2021-01-21T13:00:24.636" v="144" actId="478"/>
          <ac:picMkLst>
            <pc:docMk/>
            <pc:sldMk cId="1865716685" sldId="361"/>
            <ac:picMk id="7" creationId="{BFC4078F-B26F-400B-BCBB-A2DED214971F}"/>
          </ac:picMkLst>
        </pc:picChg>
        <pc:picChg chg="add del mod">
          <ac:chgData name="Otto, Philipp Julian" userId="4939cf35-8849-4301-a14f-13bb7e9ac8f6" providerId="ADAL" clId="{C6840750-D3E7-4440-96B5-3E7D6DC1166B}" dt="2021-01-21T12:55:15.196" v="90" actId="478"/>
          <ac:picMkLst>
            <pc:docMk/>
            <pc:sldMk cId="1865716685" sldId="361"/>
            <ac:picMk id="8" creationId="{352E7B92-F809-4C68-98E1-BDCE2324F3B7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9" creationId="{38618B99-1B44-4824-96DF-6108821BE1F4}"/>
          </ac:picMkLst>
        </pc:picChg>
        <pc:picChg chg="add del mod">
          <ac:chgData name="Otto, Philipp Julian" userId="4939cf35-8849-4301-a14f-13bb7e9ac8f6" providerId="ADAL" clId="{C6840750-D3E7-4440-96B5-3E7D6DC1166B}" dt="2021-01-21T13:15:05.409" v="275" actId="1076"/>
          <ac:picMkLst>
            <pc:docMk/>
            <pc:sldMk cId="1865716685" sldId="361"/>
            <ac:picMk id="10" creationId="{BE22488E-1BB4-42EC-9A55-0A4C4345BD08}"/>
          </ac:picMkLst>
        </pc:picChg>
        <pc:picChg chg="add mod">
          <ac:chgData name="Otto, Philipp Julian" userId="4939cf35-8849-4301-a14f-13bb7e9ac8f6" providerId="ADAL" clId="{C6840750-D3E7-4440-96B5-3E7D6DC1166B}" dt="2021-01-21T13:24:12.394" v="622" actId="1076"/>
          <ac:picMkLst>
            <pc:docMk/>
            <pc:sldMk cId="1865716685" sldId="361"/>
            <ac:picMk id="11" creationId="{D0608063-5F20-4937-899A-B499FE3EDBC1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5" creationId="{86EC05DC-1AB9-48E2-B148-369766B6E975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6" creationId="{B48BEA4A-F5B6-4A81-BFDF-ACC756D3CC74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1026" creationId="{9BFB5300-59F1-404C-A28C-61815AA26AB9}"/>
          </ac:picMkLst>
        </pc:picChg>
      </pc:sldChg>
      <pc:sldChg chg="addSp delSp modSp mod">
        <pc:chgData name="Otto, Philipp Julian" userId="4939cf35-8849-4301-a14f-13bb7e9ac8f6" providerId="ADAL" clId="{C6840750-D3E7-4440-96B5-3E7D6DC1166B}" dt="2021-01-21T13:47:45.035" v="1300" actId="20577"/>
        <pc:sldMkLst>
          <pc:docMk/>
          <pc:sldMk cId="2991011836" sldId="362"/>
        </pc:sldMkLst>
        <pc:spChg chg="mod">
          <ac:chgData name="Otto, Philipp Julian" userId="4939cf35-8849-4301-a14f-13bb7e9ac8f6" providerId="ADAL" clId="{C6840750-D3E7-4440-96B5-3E7D6DC1166B}" dt="2021-01-21T13:23:42.482" v="619" actId="20577"/>
          <ac:spMkLst>
            <pc:docMk/>
            <pc:sldMk cId="2991011836" sldId="362"/>
            <ac:spMk id="4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43.859" v="272" actId="21"/>
          <ac:spMkLst>
            <pc:docMk/>
            <pc:sldMk cId="2991011836" sldId="362"/>
            <ac:spMk id="6" creationId="{1A78243D-0F02-4C70-B3F2-B443F8125D7E}"/>
          </ac:spMkLst>
        </pc:spChg>
        <pc:spChg chg="add mod">
          <ac:chgData name="Otto, Philipp Julian" userId="4939cf35-8849-4301-a14f-13bb7e9ac8f6" providerId="ADAL" clId="{C6840750-D3E7-4440-96B5-3E7D6DC1166B}" dt="2021-01-21T13:35:53.326" v="1211" actId="1036"/>
          <ac:spMkLst>
            <pc:docMk/>
            <pc:sldMk cId="2991011836" sldId="362"/>
            <ac:spMk id="9" creationId="{007061E4-4EA5-4DFD-B76E-C4FDEFE41C3C}"/>
          </ac:spMkLst>
        </pc:spChg>
        <pc:spChg chg="add mod">
          <ac:chgData name="Otto, Philipp Julian" userId="4939cf35-8849-4301-a14f-13bb7e9ac8f6" providerId="ADAL" clId="{C6840750-D3E7-4440-96B5-3E7D6DC1166B}" dt="2021-01-21T13:47:45.035" v="1300" actId="20577"/>
          <ac:spMkLst>
            <pc:docMk/>
            <pc:sldMk cId="2991011836" sldId="362"/>
            <ac:spMk id="10" creationId="{1A6D3964-980B-4CED-B017-A1278A90984E}"/>
          </ac:spMkLst>
        </pc:sp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7" creationId="{929CCAC9-22BA-4976-B98F-4FC360E8126C}"/>
          </ac:picMkLst>
        </pc:pic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8" creationId="{CB17D18D-3DBD-4501-9613-B58B2AE259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89C4DE-AE28-41C2-9B8F-69259E04A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Fernwartung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C41D1-1693-4B5B-A48B-8A7B9DF66E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182" y="1331912"/>
            <a:ext cx="10941817" cy="4194175"/>
          </a:xfrm>
        </p:spPr>
        <p:txBody>
          <a:bodyPr>
            <a:normAutofit/>
          </a:bodyPr>
          <a:lstStyle/>
          <a:p>
            <a:r>
              <a:rPr lang="de-DE" sz="2400" b="1" dirty="0"/>
              <a:t>Problemstellung: </a:t>
            </a:r>
          </a:p>
          <a:p>
            <a:endParaRPr lang="de-DE" sz="3200" u="sng" dirty="0"/>
          </a:p>
          <a:p>
            <a:r>
              <a:rPr lang="de-DE" sz="1800" dirty="0"/>
              <a:t> - Systeminformationen erhalten, ohne vor Ort zu sein</a:t>
            </a:r>
          </a:p>
          <a:p>
            <a:r>
              <a:rPr lang="de-DE" sz="1800" dirty="0"/>
              <a:t> - Steuerbefehle senden</a:t>
            </a:r>
          </a:p>
          <a:p>
            <a:r>
              <a:rPr lang="de-DE" sz="1800" dirty="0"/>
              <a:t> - Problemlösung aus der Ferne</a:t>
            </a:r>
          </a:p>
          <a:p>
            <a:endParaRPr lang="de-DE" sz="1800" dirty="0"/>
          </a:p>
          <a:p>
            <a:endParaRPr lang="de-DE" sz="2400" dirty="0"/>
          </a:p>
          <a:p>
            <a:r>
              <a:rPr lang="de-DE" sz="2400" b="1" dirty="0"/>
              <a:t>Lösung:</a:t>
            </a:r>
          </a:p>
          <a:p>
            <a:endParaRPr lang="de-DE" sz="3200" u="sng" dirty="0"/>
          </a:p>
          <a:p>
            <a:r>
              <a:rPr lang="de-DE" sz="1800" dirty="0"/>
              <a:t> - Einbau des WLAN-Moduls „NodeMCU“</a:t>
            </a:r>
          </a:p>
          <a:p>
            <a:r>
              <a:rPr lang="de-DE" sz="1800" dirty="0"/>
              <a:t> - Hosten eines Webservers auf dem Modul</a:t>
            </a:r>
          </a:p>
          <a:p>
            <a:r>
              <a:rPr lang="de-DE" sz="1800" dirty="0"/>
              <a:t> - Zugriff über Accesspoint oder bestehendes Netzwerk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A5A6C6-57F3-4E2F-AFDB-54C8A63629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9822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Teilaufgaben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25091" y="1042135"/>
            <a:ext cx="10941817" cy="4644289"/>
          </a:xfrm>
        </p:spPr>
        <p:txBody>
          <a:bodyPr/>
          <a:lstStyle/>
          <a:p>
            <a:r>
              <a:rPr lang="de-DE" sz="2000" b="1" dirty="0"/>
              <a:t>Schnittstelle zum Controllino</a:t>
            </a:r>
          </a:p>
          <a:p>
            <a:r>
              <a:rPr lang="de-DE" sz="1800" dirty="0"/>
              <a:t> - Sensorabbild empfangen, Aktor-Abbild übertragen</a:t>
            </a:r>
          </a:p>
          <a:p>
            <a:r>
              <a:rPr lang="de-DE" sz="1800" dirty="0"/>
              <a:t>	- Auswahl eines Kommunikationsprotokolls</a:t>
            </a:r>
          </a:p>
          <a:p>
            <a:r>
              <a:rPr lang="de-DE" sz="1800" dirty="0"/>
              <a:t>	- Definition eines Datenrahmens</a:t>
            </a:r>
          </a:p>
          <a:p>
            <a:r>
              <a:rPr lang="de-DE" sz="1800" dirty="0"/>
              <a:t>	- Codierung der Daten</a:t>
            </a:r>
          </a:p>
          <a:p>
            <a:r>
              <a:rPr lang="de-DE" sz="1800" dirty="0"/>
              <a:t>	- Schreiben der  Funktionen für das Empfangen der Sensor-Daten</a:t>
            </a:r>
          </a:p>
          <a:p>
            <a:r>
              <a:rPr lang="de-DE" sz="1800" dirty="0"/>
              <a:t>	- Schreiben der Funktion für das Senden der Aktor-Daten</a:t>
            </a:r>
          </a:p>
          <a:p>
            <a:r>
              <a:rPr lang="de-DE" sz="1800" dirty="0"/>
              <a:t> - Entwickeln eines Testkonzepts</a:t>
            </a:r>
          </a:p>
          <a:p>
            <a:endParaRPr lang="de-DE" dirty="0"/>
          </a:p>
          <a:p>
            <a:r>
              <a:rPr lang="de-DE" sz="2000" b="1" dirty="0"/>
              <a:t>Hosten des Webservers, erstellen einer GUI</a:t>
            </a:r>
          </a:p>
          <a:p>
            <a:r>
              <a:rPr lang="de-DE" sz="1800" dirty="0"/>
              <a:t> - Bereitstellen des Accesspoint/verbinden mit dem bestehenden Netzwerk</a:t>
            </a:r>
          </a:p>
          <a:p>
            <a:r>
              <a:rPr lang="de-DE" sz="1800" dirty="0"/>
              <a:t> - Hosten des Webservers</a:t>
            </a:r>
          </a:p>
          <a:p>
            <a:r>
              <a:rPr lang="de-DE" sz="1800" dirty="0"/>
              <a:t> - Entwicklung, Design und Testen der GUI</a:t>
            </a:r>
          </a:p>
          <a:p>
            <a:r>
              <a:rPr lang="de-DE" sz="1800" dirty="0"/>
              <a:t> - Verarbeitung der Nutzereingaben </a:t>
            </a:r>
          </a:p>
          <a:p>
            <a:r>
              <a:rPr lang="de-DE" sz="1800" dirty="0"/>
              <a:t> - Darstellung der Sensordaten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9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Entwurf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22488E-1BB4-42EC-9A55-0A4C4345B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092" y="3980732"/>
            <a:ext cx="5760720" cy="1874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608063-5F20-4937-899A-B499FE3EDB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816" y="3954981"/>
            <a:ext cx="2153002" cy="194718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3DBAA2-E9C3-4482-BC03-E353BA5E5B98}"/>
              </a:ext>
            </a:extLst>
          </p:cNvPr>
          <p:cNvSpPr txBox="1"/>
          <p:nvPr/>
        </p:nvSpPr>
        <p:spPr>
          <a:xfrm>
            <a:off x="359703" y="3545546"/>
            <a:ext cx="507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Telegramminhalt aus Sicht des NodeMCU: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D25F-89A5-4F5B-8E39-47D37D2DE6DD}"/>
              </a:ext>
            </a:extLst>
          </p:cNvPr>
          <p:cNvSpPr txBox="1"/>
          <p:nvPr/>
        </p:nvSpPr>
        <p:spPr>
          <a:xfrm>
            <a:off x="6090001" y="3545546"/>
            <a:ext cx="615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Codierung aller Systemzustände in Buchstaben A-L:</a:t>
            </a:r>
          </a:p>
          <a:p>
            <a:endParaRPr lang="de-DE" sz="2200" b="1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6D65E79-4D17-434E-94C5-E276C25E49FF}"/>
              </a:ext>
            </a:extLst>
          </p:cNvPr>
          <p:cNvSpPr txBox="1">
            <a:spLocks/>
          </p:cNvSpPr>
          <p:nvPr/>
        </p:nvSpPr>
        <p:spPr>
          <a:xfrm>
            <a:off x="384092" y="719183"/>
            <a:ext cx="5538898" cy="335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b="1" dirty="0"/>
              <a:t>Wahl von UART als Kommunikationsprotokoll:</a:t>
            </a:r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6EC05DC-1AB9-48E2-B148-369766B6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97" y="1104540"/>
            <a:ext cx="3075693" cy="20908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8BEA4A-F5B6-4A81-BFDF-ACC756D3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2" y="1113182"/>
            <a:ext cx="2198840" cy="13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Lösungen, Test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18001" y="1492250"/>
            <a:ext cx="5371626" cy="1936750"/>
          </a:xfrm>
        </p:spPr>
        <p:txBody>
          <a:bodyPr>
            <a:normAutofit/>
          </a:bodyPr>
          <a:lstStyle/>
          <a:p>
            <a:r>
              <a:rPr lang="de-DE" sz="2000" b="1" dirty="0"/>
              <a:t>Funktionen für das Empfangen der Sensor-Daten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Überprüft ob Daten zum Empfangen an der seriellen Schnittstelle anliegen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Liest und interpretiert Daten zur weiteren Verwendung in Array ein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061E4-4EA5-4DFD-B76E-C4FDEFE41C3C}"/>
              </a:ext>
            </a:extLst>
          </p:cNvPr>
          <p:cNvSpPr txBox="1"/>
          <p:nvPr/>
        </p:nvSpPr>
        <p:spPr>
          <a:xfrm>
            <a:off x="528127" y="3429000"/>
            <a:ext cx="537162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Funktion für das Senden der Aktor-Daten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das im System für das Senden bereitgestellte Array an die serielle Schnittstelle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D3964-980B-4CED-B017-A1278A90984E}"/>
              </a:ext>
            </a:extLst>
          </p:cNvPr>
          <p:cNvSpPr txBox="1"/>
          <p:nvPr/>
        </p:nvSpPr>
        <p:spPr>
          <a:xfrm>
            <a:off x="7180326" y="1418733"/>
            <a:ext cx="4203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der Funktionen mittels Mock-Up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Zusätzlicher Arduino simuliert das Verhalten des AntidustA während eines Reinigungsvorgangs</a:t>
            </a:r>
          </a:p>
          <a:p>
            <a:pPr marL="285750" indent="-285750">
              <a:buFontTx/>
              <a:buChar char="-"/>
            </a:pPr>
            <a:r>
              <a:rPr lang="de-DE" dirty="0"/>
              <a:t>Mock-Up liest Nutzereingaben aus der GUI und sendet entsprechende Reaktionen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Testen der korrekten Übertagung und Interpretation der Daten wird somit ermöglicht </a:t>
            </a:r>
          </a:p>
        </p:txBody>
      </p:sp>
    </p:spTree>
    <p:extLst>
      <p:ext uri="{BB962C8B-B14F-4D97-AF65-F5344CB8AC3E}">
        <p14:creationId xmlns:p14="http://schemas.microsoft.com/office/powerpoint/2010/main" val="29910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0CE39D-4BA8-417B-979E-7BE3226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9" y="615586"/>
            <a:ext cx="6985529" cy="379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17AFDCE0-9C6E-4B9A-A84C-9130BF8AE0FC}"/>
              </a:ext>
            </a:extLst>
          </p:cNvPr>
          <p:cNvSpPr txBox="1">
            <a:spLocks/>
          </p:cNvSpPr>
          <p:nvPr/>
        </p:nvSpPr>
        <p:spPr>
          <a:xfrm>
            <a:off x="8102180" y="1356234"/>
            <a:ext cx="2973168" cy="4194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GUI verwenden: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AntidustA</a:t>
            </a:r>
            <a:r>
              <a:rPr lang="de-DE" dirty="0"/>
              <a:t> einschalten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mit WLAN „</a:t>
            </a:r>
            <a:r>
              <a:rPr lang="de-DE" dirty="0" err="1"/>
              <a:t>AntidustA_Control</a:t>
            </a:r>
            <a:r>
              <a:rPr lang="de-DE" dirty="0"/>
              <a:t>“ verbinden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Passwort: </a:t>
            </a:r>
            <a:r>
              <a:rPr lang="de-DE" dirty="0" err="1"/>
              <a:t>AntidustA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 Adresse eingeben: 192.168.4.1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Manueller gui Modus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8B1F-F026-44A6-A447-08172AEF30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16" y="1042135"/>
            <a:ext cx="2973168" cy="4194175"/>
          </a:xfrm>
        </p:spPr>
        <p:txBody>
          <a:bodyPr/>
          <a:lstStyle/>
          <a:p>
            <a:r>
              <a:rPr lang="de-DE" dirty="0"/>
              <a:t>Funktionalität: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Hoch/Runter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Rechts/Links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nur </a:t>
            </a:r>
            <a:r>
              <a:rPr lang="de-DE" b="1" dirty="0"/>
              <a:t>EINE</a:t>
            </a:r>
            <a:r>
              <a:rPr lang="de-DE" dirty="0"/>
              <a:t> Funktionalität zeitgleich verwenden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924-4B7F-423D-86F5-9C831E13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2" y="615586"/>
            <a:ext cx="7028198" cy="380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Aktor- und sensorwerte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432A5E-4920-400D-9486-9B7E43C92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6964" y="2316480"/>
            <a:ext cx="5412396" cy="2954979"/>
          </a:xfrm>
        </p:spPr>
        <p:txBody>
          <a:bodyPr/>
          <a:lstStyle/>
          <a:p>
            <a:r>
              <a:rPr lang="de-DE" dirty="0"/>
              <a:t>Aktor- und Sensorwerte: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sichtbar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Reagieren auf gesendete Werte vom </a:t>
            </a:r>
            <a:r>
              <a:rPr lang="de-DE" dirty="0" err="1"/>
              <a:t>Controllino</a:t>
            </a:r>
            <a:r>
              <a:rPr lang="de-DE" dirty="0"/>
              <a:t> Maxi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folgenden Video: Mock-Up gibt Muster vor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4AD80-9ED7-4F3E-9BCF-A67AD8F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2" y="1492249"/>
            <a:ext cx="4010585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005E5-A341-43C1-9A12-5F6CB55AD5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002" y="435429"/>
            <a:ext cx="10941817" cy="525099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3AAA5-958A-4498-979D-B7A64007A4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pic>
        <p:nvPicPr>
          <p:cNvPr id="5" name="2021-01-23_GUI_mit_Seriuellem_Monitor_Mock-Up">
            <a:hlinkClick r:id="" action="ppaction://media"/>
            <a:extLst>
              <a:ext uri="{FF2B5EF4-FFF2-40B4-BE49-F238E27FC236}">
                <a16:creationId xmlns:a16="http://schemas.microsoft.com/office/drawing/2014/main" id="{B3BE6316-C638-44BC-A129-A64771E64B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Breitbild</PresentationFormat>
  <Paragraphs>77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Nöldeke, Heiko Peter Eckhard</cp:lastModifiedBy>
  <cp:revision>96</cp:revision>
  <dcterms:created xsi:type="dcterms:W3CDTF">2017-08-15T13:46:44Z</dcterms:created>
  <dcterms:modified xsi:type="dcterms:W3CDTF">2021-01-25T09:11:30Z</dcterms:modified>
</cp:coreProperties>
</file>