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100" d="100"/>
          <a:sy n="100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8B2F-A5AF-482D-887B-AF6C9CED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65E25-925B-406D-ACF7-CA5CE7EC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BBEF3-4786-4D35-92B7-39F2A82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DEED9-0088-4913-B70B-B2CAB84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33E6-44E9-4A43-AC04-5B199EF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7D0F-C1D7-4297-AB87-F45F3C48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5EA96-51E9-477C-A70A-2C4D4D95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325B4-07FF-4D82-A4F9-6BB6B69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BA1C-7F4D-4AB3-A4F8-2C9C4B2B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48FE9-D718-4958-90BC-51E5A81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D5926-BD28-43DB-A2EB-1E713FEE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A01B4-2074-4130-AA58-05BD31D9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DE37-4C26-43CD-8017-8290989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0E09-437B-4116-A803-D0C5D92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C9-547D-4C77-99E2-87792D6B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DCC8-BC5E-4913-8345-E88DB0B2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DB2D9-5794-4005-86A8-ABDA28C7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8053-9908-4689-8FE1-E10608B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E132D-602B-4B9D-B158-01710475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CA3A-2D1F-4111-9F9E-AF8AF71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B90A-CBAF-4F82-8081-30A40DC6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62394-BB41-4FB7-86B2-4AF306B7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BD47B-A743-440A-B157-8BAB7DC0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7750-B769-4FAD-A359-136333F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1338-9A17-4918-80CC-5A1BFA8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E199B-BCE3-4AAA-B9C3-B13F4D11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F6C0-4D77-46C4-B0C4-BA5FC3D3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D5571-B466-4E53-8D8D-EF9ACF8A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EE2D-526C-45DC-9A42-B42E7FD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D2636-65DC-44A7-9808-435D518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E7889-A87F-426E-AAA2-7F0256E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A222-C03D-401E-955B-503B3CE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450F-6F0B-4551-BFC7-040F9A59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BF0F1-3936-41DC-8660-8925C2E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9B4DF-3CB4-409A-950A-A3C60EC5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6987E-146A-459F-9C2E-550C19ED4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5589A-CF4E-4DAB-B0A4-BD8FD53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FC608-F8F6-451F-801F-2DBDCA90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B25E5-8345-4C72-8E7B-01C99F9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69D7A-F816-4691-8D40-4F0C420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03C71-C6AF-4289-AA9C-4FDDF09F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4D44A-83C4-4FA7-A5C8-7BCF0153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DC75F-C5C4-4C68-834D-DA8F3BFE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C6C6F-E58E-43A6-8716-8ECF571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29027-3C4B-4052-9B35-090456F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10FDD-12A0-4626-A495-FE13842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FF11-E45D-45F3-80EF-99C81A5A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57E20-BA77-4708-A2D5-7A3F7BCC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2F971-9835-4FEF-A707-E08B1A4E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C3EBC-9064-47AB-B2DE-B656056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CEBFE-5D07-42AF-A4EE-4755989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C155-FE82-4ED7-9A48-A987C102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951A-A4E7-4B43-8F23-35A769D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995CB-4FBD-4D35-97A1-28AD4238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D5715-F408-4C8E-A337-CF02470D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575C-059B-497B-B931-A2D4EA13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A85C5-2B5E-4FD9-8089-30249CD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5855A-1467-4BEE-A16E-8E0F82D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0A7E-C033-47DE-A7F6-696BBAE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160C1-26C5-4F56-8C91-084C6B99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3771-592F-4794-B179-629D5463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EB8E-22B7-479E-83E3-3D0F30698EA7}" type="datetimeFigureOut">
              <a:rPr lang="zh-CN" altLang="en-US" smtClean="0"/>
              <a:t>2019/10/12/Saturday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31C4-350F-4790-B375-AA016E65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82CB0-B1A7-4290-89A4-523435E6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D1D9C9-4463-444F-A296-60DD17BD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5"/>
          <a:stretch/>
        </p:blipFill>
        <p:spPr>
          <a:xfrm>
            <a:off x="6432923" y="247072"/>
            <a:ext cx="5759078" cy="6363855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7016417F-CECB-401E-9B80-B23A56F704D1}"/>
              </a:ext>
            </a:extLst>
          </p:cNvPr>
          <p:cNvSpPr/>
          <p:nvPr/>
        </p:nvSpPr>
        <p:spPr>
          <a:xfrm rot="10800000">
            <a:off x="7581900" y="-411168"/>
            <a:ext cx="7800520" cy="7546981"/>
          </a:xfrm>
          <a:prstGeom prst="arc">
            <a:avLst>
              <a:gd name="adj1" fmla="val 17751702"/>
              <a:gd name="adj2" fmla="val 3838170"/>
            </a:avLst>
          </a:prstGeom>
          <a:ln w="101600" cmpd="tri"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7AAE1-1834-42D2-9A20-4E986B6E4212}"/>
              </a:ext>
            </a:extLst>
          </p:cNvPr>
          <p:cNvSpPr txBox="1"/>
          <p:nvPr/>
        </p:nvSpPr>
        <p:spPr>
          <a:xfrm>
            <a:off x="7686675" y="4476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A8A7B4-F117-4CD5-BE91-6C1B019EE8CE}"/>
              </a:ext>
            </a:extLst>
          </p:cNvPr>
          <p:cNvSpPr txBox="1"/>
          <p:nvPr/>
        </p:nvSpPr>
        <p:spPr>
          <a:xfrm>
            <a:off x="6986865" y="17016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0F962-F05B-4ACA-9529-1F7538C8E067}"/>
              </a:ext>
            </a:extLst>
          </p:cNvPr>
          <p:cNvSpPr txBox="1"/>
          <p:nvPr/>
        </p:nvSpPr>
        <p:spPr>
          <a:xfrm>
            <a:off x="6986864" y="4518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5DA35-6FDE-48DE-AB4C-F0ED90D3F250}"/>
              </a:ext>
            </a:extLst>
          </p:cNvPr>
          <p:cNvSpPr txBox="1"/>
          <p:nvPr/>
        </p:nvSpPr>
        <p:spPr>
          <a:xfrm>
            <a:off x="7684432" y="6111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E7257-D287-4AEA-B662-9AB8C9C7C180}"/>
              </a:ext>
            </a:extLst>
          </p:cNvPr>
          <p:cNvSpPr txBox="1"/>
          <p:nvPr/>
        </p:nvSpPr>
        <p:spPr>
          <a:xfrm>
            <a:off x="6548715" y="3090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</p:spTree>
    <p:extLst>
      <p:ext uri="{BB962C8B-B14F-4D97-AF65-F5344CB8AC3E}">
        <p14:creationId xmlns:p14="http://schemas.microsoft.com/office/powerpoint/2010/main" val="31049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2019-10-12T14:51:38Z</dcterms:created>
  <dcterms:modified xsi:type="dcterms:W3CDTF">2019-10-12T15:14:44Z</dcterms:modified>
</cp:coreProperties>
</file>