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14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C727-5348-4175-909C-0BFCA782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A8A10-001E-44DD-A194-EF4096A82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6125-B2C7-4592-99E5-0454B941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E8A0-516D-4D19-8048-6DA87217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70E85-91F3-4614-A836-DED362B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C9FB-47B8-49B9-A433-0271B0C0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D1D18-0645-4875-B1BD-38475D58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9F438-F171-4495-B79E-147FCA77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96C88-97AB-4405-893D-BDC2A8D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B33B5-C000-4598-ADD8-B07C3A7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5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3C592-7C37-4B39-B5AF-8A0C3D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145B2-5185-487A-BAE2-D896A43D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1698-FF81-4FBD-8727-B5E872A2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D2BEC-00F3-4E16-AAF0-CCB92AA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2781-B4C1-4D46-9C1C-CE4C368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A771D-08C7-4693-A407-96DA00E6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02A01-B327-4BF9-9EC8-121A76F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6E54E-545A-465C-BB68-E5FFB15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FA91-1233-4DEE-A7ED-E853A326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145F-BB79-44B1-922F-6C657933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9767-F406-4234-A71E-D47C352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3FFF4-129E-4A56-9393-576A33AA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A1187-C92A-4D32-8A1C-2100BD2D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7DB7-C05F-4514-8A8B-8172B6C4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31973-674A-4280-B929-39E66B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4E99-46E1-40E8-B462-0D64D7B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EF40-5D28-4096-8699-256030E9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52784-F2E9-44A7-9F84-1804080D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11E3B-A25C-45E6-98EF-3177E751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4DE3C-C982-4C4E-AFC4-91A8BDA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D63B5-6805-4F1D-8A79-AE499F9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C9C6-07C7-4E67-93A5-B4AAF77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FDBE2-3510-4D38-9FE9-1DB4C3E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989AC-6BCC-4E8F-86A9-C25F56B3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42A6F-F2F7-4532-97BA-03AABC9AA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7F2D9-5C7D-4EAA-A91D-071B53FD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8D25A9-3B5B-43EF-90AD-0436C4C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88A9C-06FA-4B63-9A58-F62A498F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2F6A1-239D-4498-BB84-88E3F25F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758D-3203-46A7-99A2-BAEAF078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38D7C-5FF9-477D-A569-3F617A7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AA854-FC42-4B7F-96CF-D2FD43F5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01789-D02C-444E-9A5D-8612203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D53B0-755F-4C30-BA32-0CF8D68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B35CA-25B8-4D86-B18E-57E81E7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03B96-7518-4FA4-B066-BC709C1F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507F-722F-440C-8242-74C9B4E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A1894-1D42-46C8-B4E4-A9CA717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ACA-C4AB-46C1-A9CE-36A742E3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62139-94DF-43B7-B3F8-E4173743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F170-5503-422D-AD0E-FE084E6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1AC92-E8F7-4962-BF8D-38B7ED6B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8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0BB1F-E934-44C3-9A20-DA5844B6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57F10-F536-46DE-9881-95EDAA29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386E0-8D2D-40D0-9368-2DB48D07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AE072-E94D-412D-BD04-35B48204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987A-5F27-4954-A748-F2362B37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EA7C0-9A36-491C-AB07-2CC7DF69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89B89-A6FF-4960-A006-995EC93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6B7DD-339E-4880-9ADA-99D27904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98E4-41A3-4949-B4A8-6F4D1DAE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C53F-C427-478B-9026-7240F203DFAE}" type="datetimeFigureOut">
              <a:rPr lang="zh-CN" altLang="en-US" smtClean="0"/>
              <a:t>2019/12/14/Saturday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E02BB-540A-492A-ADF4-07E2C720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7FFE-7948-41B2-8583-0E107C131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0BD99D-2FFD-42E0-91F2-CC905FC181ED}"/>
              </a:ext>
            </a:extLst>
          </p:cNvPr>
          <p:cNvSpPr/>
          <p:nvPr/>
        </p:nvSpPr>
        <p:spPr>
          <a:xfrm>
            <a:off x="3814713" y="932209"/>
            <a:ext cx="4562573" cy="3520787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E5C75-FDDD-48A5-8474-6D0446AE1F31}"/>
              </a:ext>
            </a:extLst>
          </p:cNvPr>
          <p:cNvSpPr txBox="1"/>
          <p:nvPr/>
        </p:nvSpPr>
        <p:spPr>
          <a:xfrm>
            <a:off x="5743884" y="10923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破界者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E148AC-1040-45D5-96E5-CCB23AF1D307}"/>
              </a:ext>
            </a:extLst>
          </p:cNvPr>
          <p:cNvCxnSpPr/>
          <p:nvPr/>
        </p:nvCxnSpPr>
        <p:spPr>
          <a:xfrm>
            <a:off x="4295773" y="1406525"/>
            <a:ext cx="36195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741022C-38DB-42EA-B1AE-4E69C4962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6482" y="1364370"/>
            <a:ext cx="4358081" cy="183748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半闭框 13">
            <a:extLst>
              <a:ext uri="{FF2B5EF4-FFF2-40B4-BE49-F238E27FC236}">
                <a16:creationId xmlns:a16="http://schemas.microsoft.com/office/drawing/2014/main" id="{180DEEF9-581A-4E36-9613-D4D35CCF7AD0}"/>
              </a:ext>
            </a:extLst>
          </p:cNvPr>
          <p:cNvSpPr/>
          <p:nvPr/>
        </p:nvSpPr>
        <p:spPr>
          <a:xfrm rot="10800000">
            <a:off x="8112132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半闭框 14">
            <a:extLst>
              <a:ext uri="{FF2B5EF4-FFF2-40B4-BE49-F238E27FC236}">
                <a16:creationId xmlns:a16="http://schemas.microsoft.com/office/drawing/2014/main" id="{FE92FEC8-653B-473E-9812-D4353CEDA06D}"/>
              </a:ext>
            </a:extLst>
          </p:cNvPr>
          <p:cNvSpPr/>
          <p:nvPr/>
        </p:nvSpPr>
        <p:spPr>
          <a:xfrm rot="16200000">
            <a:off x="3814713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半闭框 15">
            <a:extLst>
              <a:ext uri="{FF2B5EF4-FFF2-40B4-BE49-F238E27FC236}">
                <a16:creationId xmlns:a16="http://schemas.microsoft.com/office/drawing/2014/main" id="{8BBCE609-9B57-45EF-BD4D-049650929F1B}"/>
              </a:ext>
            </a:extLst>
          </p:cNvPr>
          <p:cNvSpPr/>
          <p:nvPr/>
        </p:nvSpPr>
        <p:spPr>
          <a:xfrm>
            <a:off x="3793906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CD81AF81-E6EE-45F8-B079-1A17D3685F51}"/>
              </a:ext>
            </a:extLst>
          </p:cNvPr>
          <p:cNvSpPr/>
          <p:nvPr/>
        </p:nvSpPr>
        <p:spPr>
          <a:xfrm rot="5400000">
            <a:off x="8112132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BC3669-DA3B-4911-B043-425EEFF2F60A}"/>
              </a:ext>
            </a:extLst>
          </p:cNvPr>
          <p:cNvCxnSpPr>
            <a:cxnSpLocks/>
          </p:cNvCxnSpPr>
          <p:nvPr/>
        </p:nvCxnSpPr>
        <p:spPr>
          <a:xfrm>
            <a:off x="4295773" y="1404878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9E93139-83C5-4413-9DEB-D5DDF1CD5357}"/>
              </a:ext>
            </a:extLst>
          </p:cNvPr>
          <p:cNvCxnSpPr>
            <a:cxnSpLocks/>
          </p:cNvCxnSpPr>
          <p:nvPr/>
        </p:nvCxnSpPr>
        <p:spPr>
          <a:xfrm>
            <a:off x="7864473" y="1406525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5A2C1F-30D5-4188-B445-AB4C2B39BACE}"/>
              </a:ext>
            </a:extLst>
          </p:cNvPr>
          <p:cNvSpPr txBox="1"/>
          <p:nvPr/>
        </p:nvSpPr>
        <p:spPr>
          <a:xfrm>
            <a:off x="5580473" y="7652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克鲁斯发电站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0E1029-E24A-4CCC-A25A-4D82E3BC0ADE}"/>
              </a:ext>
            </a:extLst>
          </p:cNvPr>
          <p:cNvSpPr txBox="1"/>
          <p:nvPr/>
        </p:nvSpPr>
        <p:spPr>
          <a:xfrm>
            <a:off x="4188447" y="2991682"/>
            <a:ext cx="3876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我们的银河系之中出现了巨大的空间裂痕，那可能是连接其它次元的通道。奇怪的虚体飞船从中涌出，他们会从路上碰到的一切物体身上吸取能源，直到那不幸的物体失去一切能源为止。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869A62-272D-4CEC-8AEC-21398022F6F0}"/>
              </a:ext>
            </a:extLst>
          </p:cNvPr>
          <p:cNvGrpSpPr/>
          <p:nvPr/>
        </p:nvGrpSpPr>
        <p:grpSpPr>
          <a:xfrm>
            <a:off x="5171365" y="3695820"/>
            <a:ext cx="572519" cy="554095"/>
            <a:chOff x="4745802" y="3653556"/>
            <a:chExt cx="572519" cy="55409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F796FB-D005-4FE9-B17A-75F0B7B56B81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7C4D44-B68D-42F1-ABF1-0F9070B13CD5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E8BDB39-0218-48CC-A48D-11FB532A230A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79890211-A391-42CF-8AFC-48EC64DBB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F778AC-CF26-44EB-8BFD-83534FAAFD9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824D54-65A4-4D85-BBC1-06B56C855F13}"/>
              </a:ext>
            </a:extLst>
          </p:cNvPr>
          <p:cNvGrpSpPr/>
          <p:nvPr/>
        </p:nvGrpSpPr>
        <p:grpSpPr>
          <a:xfrm>
            <a:off x="5868868" y="3700562"/>
            <a:ext cx="572519" cy="554095"/>
            <a:chOff x="4745802" y="3653556"/>
            <a:chExt cx="572519" cy="55409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7407CD0-0687-47F1-9484-8898584B0592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22705B7-C498-49DF-BABB-973752911ED7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BAB4B05-9F90-457F-978F-F128737F42CF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2765686-F81C-43C2-9F9A-733DD9CB0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1FA311-3005-4114-AB14-30310DCF7EE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CD3DD3F-B8D3-484A-8E78-1B44E13E7238}"/>
              </a:ext>
            </a:extLst>
          </p:cNvPr>
          <p:cNvGrpSpPr/>
          <p:nvPr/>
        </p:nvGrpSpPr>
        <p:grpSpPr>
          <a:xfrm>
            <a:off x="6565524" y="3708458"/>
            <a:ext cx="572519" cy="554095"/>
            <a:chOff x="4745802" y="3653556"/>
            <a:chExt cx="572519" cy="55409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A40048B-3664-4716-AC16-738F3312F8C5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0D5C93E-11C8-44AD-B0D5-CFBCB4FCA086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8E7E8DC-5D5A-4B42-8D71-5DEFFDC3DD52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7E9E48E0-8D8C-4DA0-9699-26DB01B51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C3BFCD-E5E7-4396-8700-DD2085269D04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B9A49DB-5CCA-4598-B8F7-B6C0A23FE3C8}"/>
              </a:ext>
            </a:extLst>
          </p:cNvPr>
          <p:cNvCxnSpPr/>
          <p:nvPr/>
        </p:nvCxnSpPr>
        <p:spPr>
          <a:xfrm>
            <a:off x="4089516" y="3587750"/>
            <a:ext cx="398495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bg1">
                    <a:alpha val="3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9B16B2-0594-4398-8F8B-A0A5123E2F9B}"/>
              </a:ext>
            </a:extLst>
          </p:cNvPr>
          <p:cNvSpPr txBox="1"/>
          <p:nvPr/>
        </p:nvSpPr>
        <p:spPr>
          <a:xfrm>
            <a:off x="5880411" y="349174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事件效果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95515-EEE2-4B98-93EF-BB6DC4CC27B5}"/>
              </a:ext>
            </a:extLst>
          </p:cNvPr>
          <p:cNvGrpSpPr/>
          <p:nvPr/>
        </p:nvGrpSpPr>
        <p:grpSpPr>
          <a:xfrm>
            <a:off x="3918281" y="4610678"/>
            <a:ext cx="4366282" cy="360847"/>
            <a:chOff x="3918281" y="4610678"/>
            <a:chExt cx="4366282" cy="36084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648900E-D9C4-418E-BA6C-80B64CF3F8CD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1C14B3B-CD78-4BBC-BE9D-C2CD999DDAD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E84623F-8B91-4A8B-8C52-891735A6EE4F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B6F0BE-892E-483D-85EC-870291CBDB74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307E8FC-A204-41B6-B149-3D5272403996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3FD7E35-8846-4A87-BA7E-14622BE9F89C}"/>
                </a:ext>
              </a:extLst>
            </p:cNvPr>
            <p:cNvSpPr txBox="1"/>
            <p:nvPr/>
          </p:nvSpPr>
          <p:spPr>
            <a:xfrm>
              <a:off x="5627485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不寻常的星球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E730873-44FB-422D-809A-59E3C7E07762}"/>
              </a:ext>
            </a:extLst>
          </p:cNvPr>
          <p:cNvGrpSpPr/>
          <p:nvPr/>
        </p:nvGrpSpPr>
        <p:grpSpPr>
          <a:xfrm>
            <a:off x="3912857" y="5037682"/>
            <a:ext cx="4366282" cy="360847"/>
            <a:chOff x="3918281" y="4610678"/>
            <a:chExt cx="4366282" cy="36084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205DB6C-2D8E-4446-95CF-E1436F1E948C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4E28A8-44D0-40F7-8E4A-C9E8E630CE4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9115F7C-0D6B-47A9-A0E2-31356FC66464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0BCFB88-EC2D-4BB9-B51D-DCC3AC11A449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234AD36-7826-474A-8D51-8D3A5F64AAF9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8D06B80-BC6D-44E2-83D2-8A5B828D612E}"/>
                </a:ext>
              </a:extLst>
            </p:cNvPr>
            <p:cNvSpPr txBox="1"/>
            <p:nvPr/>
          </p:nvSpPr>
          <p:spPr>
            <a:xfrm>
              <a:off x="5511178" y="467534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寻找异常辐射读数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ECD1D2B-479B-4874-9560-6D91545B88A2}"/>
              </a:ext>
            </a:extLst>
          </p:cNvPr>
          <p:cNvGrpSpPr/>
          <p:nvPr/>
        </p:nvGrpSpPr>
        <p:grpSpPr>
          <a:xfrm>
            <a:off x="3912857" y="5454552"/>
            <a:ext cx="4366282" cy="360847"/>
            <a:chOff x="3918281" y="4610678"/>
            <a:chExt cx="4366282" cy="36084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9ECC3-3DED-46BF-89CF-D53EDE3DD2B1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AE61F47-189E-4CB6-9215-368D22C8F1ED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AAE62D-5305-4D8A-BD72-A413EECA5F8D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85C7EDE-0611-4A5E-9798-04754892604A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C192FD6-580F-41EC-AD95-5F1573EEDD0B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F54DC77-E4F7-4944-8E02-8AD88A058444}"/>
                </a:ext>
              </a:extLst>
            </p:cNvPr>
            <p:cNvSpPr txBox="1"/>
            <p:nvPr/>
          </p:nvSpPr>
          <p:spPr>
            <a:xfrm>
              <a:off x="5624368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追捕风信子号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71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76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思源黑体 CN ExtraLight</vt:lpstr>
      <vt:lpstr>微软雅黑</vt:lpstr>
      <vt:lpstr>Aldrich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2019-12-14T11:07:02Z</dcterms:created>
  <dcterms:modified xsi:type="dcterms:W3CDTF">2019-12-14T15:08:22Z</dcterms:modified>
</cp:coreProperties>
</file>