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5" autoAdjust="0"/>
    <p:restoredTop sz="94660"/>
  </p:normalViewPr>
  <p:slideViewPr>
    <p:cSldViewPr snapToGrid="0">
      <p:cViewPr>
        <p:scale>
          <a:sx n="100" d="100"/>
          <a:sy n="100" d="100"/>
        </p:scale>
        <p:origin x="32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0BCD6-EFB9-486F-AA29-76CE9B1990C0}" type="datetimeFigureOut">
              <a:rPr lang="zh-CN" altLang="en-US" smtClean="0"/>
              <a:t>2020/1/3/Friday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E474-E9C5-4674-AF73-8B917C46D647}" type="slidenum">
              <a:rPr lang="zh-CN" altLang="en-US" smtClean="0"/>
              <a:t>‹#›</a:t>
            </a:fld>
            <a:endParaRPr lang="zh-CN" altLang="en-US"/>
          </a:p>
        </p:txBody>
      </p:sp>
    </p:spTree>
    <p:extLst>
      <p:ext uri="{BB962C8B-B14F-4D97-AF65-F5344CB8AC3E}">
        <p14:creationId xmlns:p14="http://schemas.microsoft.com/office/powerpoint/2010/main" val="24599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04E474-E9C5-4674-AF73-8B917C46D647}" type="slidenum">
              <a:rPr lang="zh-CN" altLang="en-US" smtClean="0"/>
              <a:t>1</a:t>
            </a:fld>
            <a:endParaRPr lang="zh-CN" altLang="en-US"/>
          </a:p>
        </p:txBody>
      </p:sp>
    </p:spTree>
    <p:extLst>
      <p:ext uri="{BB962C8B-B14F-4D97-AF65-F5344CB8AC3E}">
        <p14:creationId xmlns:p14="http://schemas.microsoft.com/office/powerpoint/2010/main" val="412940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929FF-53A9-4E54-ADF6-70C5BF8B9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5E6EFA-7A88-449A-AFCD-ED1586CD0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87327-8D1C-47F8-847E-53173892BAF1}"/>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5" name="页脚占位符 4">
            <a:extLst>
              <a:ext uri="{FF2B5EF4-FFF2-40B4-BE49-F238E27FC236}">
                <a16:creationId xmlns:a16="http://schemas.microsoft.com/office/drawing/2014/main" id="{41CBC2E2-086F-40A5-ADFA-2905D2AF08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7E8F9-2725-4326-A67E-5ED1AC4D29A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60237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78336-B58A-447E-AAC5-388A6FA310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D95CB-2049-46A6-8302-710124AA69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B20EB-FE49-4E0C-AE71-E9DC7DAA9CC5}"/>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5" name="页脚占位符 4">
            <a:extLst>
              <a:ext uri="{FF2B5EF4-FFF2-40B4-BE49-F238E27FC236}">
                <a16:creationId xmlns:a16="http://schemas.microsoft.com/office/drawing/2014/main" id="{B01C2928-6819-4E5E-B878-C6E3418A3C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651F5A-2821-40FC-8174-1646B7D3FD3B}"/>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93435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340E81-D333-46DE-B06F-68076B661E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4B6E1A-9929-414B-B828-159CA30C14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E1D1E-297E-4076-B079-9D2A0DE6C79D}"/>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5" name="页脚占位符 4">
            <a:extLst>
              <a:ext uri="{FF2B5EF4-FFF2-40B4-BE49-F238E27FC236}">
                <a16:creationId xmlns:a16="http://schemas.microsoft.com/office/drawing/2014/main" id="{E6539000-7B0D-4FA6-9460-D9AFA4CFA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8F236-3808-4A11-9EF3-0E04253EEE25}"/>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8346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28EA3-E258-4C2A-AB39-FC0E9B16B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97A00-8763-4A92-A75D-0DE44A1C65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9BFC8-6689-49D4-B349-881C231AD644}"/>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5" name="页脚占位符 4">
            <a:extLst>
              <a:ext uri="{FF2B5EF4-FFF2-40B4-BE49-F238E27FC236}">
                <a16:creationId xmlns:a16="http://schemas.microsoft.com/office/drawing/2014/main" id="{17F85B6E-182C-4A50-9726-0D15DB43B8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259CEC-0838-48FA-BF85-8B91FC1DC1E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87014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7A0D5-15CA-45CB-A0F5-950F419C3E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14F2D0-13F0-4E68-BD1C-D6BCF9B57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E0BA29-5398-4F4B-9E7B-862849B2D437}"/>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5" name="页脚占位符 4">
            <a:extLst>
              <a:ext uri="{FF2B5EF4-FFF2-40B4-BE49-F238E27FC236}">
                <a16:creationId xmlns:a16="http://schemas.microsoft.com/office/drawing/2014/main" id="{2E1C47AA-6870-41CB-A6E8-25933F81D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9BD44-2D75-4FE5-B823-D0D60E2119D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778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6FA6-066B-4C04-8D17-7ACBBA630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6EA6FF-4C85-497C-9AA5-E8EE67A121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78734-F050-4D1E-8A31-61DD64D0A4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285AA0-F674-49CA-A149-BCF434D9B6A9}"/>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6" name="页脚占位符 5">
            <a:extLst>
              <a:ext uri="{FF2B5EF4-FFF2-40B4-BE49-F238E27FC236}">
                <a16:creationId xmlns:a16="http://schemas.microsoft.com/office/drawing/2014/main" id="{EBEA8863-B8A5-42C7-AAB7-71E2B203E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F808C-D6E8-4B26-BCE3-4DDE8D6B155F}"/>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755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4B93B-44D3-481B-9D91-EA746310B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416D8D-A324-4783-9D54-7E3CFAA1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FF5FC0-99DD-444C-8562-E52214039D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7B7FF8-5585-4617-9D53-834408B41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CCFA6-E392-49C2-A004-EB71395A87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A1EB4A-A66E-4A78-B998-126D7526C711}"/>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8" name="页脚占位符 7">
            <a:extLst>
              <a:ext uri="{FF2B5EF4-FFF2-40B4-BE49-F238E27FC236}">
                <a16:creationId xmlns:a16="http://schemas.microsoft.com/office/drawing/2014/main" id="{F2EBA415-2CB7-4EFD-BC1C-6941757FA3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EFB67-8D7E-4B05-8033-596DA4A7C65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5773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AF8F2-1D94-4CCC-9B2E-B11F211FB7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8AA15A-4BBF-4DD9-ABD4-E51AB630AA76}"/>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4" name="页脚占位符 3">
            <a:extLst>
              <a:ext uri="{FF2B5EF4-FFF2-40B4-BE49-F238E27FC236}">
                <a16:creationId xmlns:a16="http://schemas.microsoft.com/office/drawing/2014/main" id="{34DC39E5-EAFE-41B5-8257-F261523864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1A72D0-0EF8-44A0-9821-839757FFAB66}"/>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394102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A4B8C-80CB-4070-ADEC-FDEA02290D9C}"/>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3" name="页脚占位符 2">
            <a:extLst>
              <a:ext uri="{FF2B5EF4-FFF2-40B4-BE49-F238E27FC236}">
                <a16:creationId xmlns:a16="http://schemas.microsoft.com/office/drawing/2014/main" id="{1DD16821-AAA0-492B-84AE-CFFC1CA13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279C0D-2E29-4D24-B333-49A694894243}"/>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4585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A7A8-5D5E-4AD8-B87D-E91D566B4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F0ADB0-3926-4739-AB37-9E4FC61A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06D65A-A904-4705-A608-E80596BEB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0C366C-5683-4C57-836B-B29201926FE6}"/>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6" name="页脚占位符 5">
            <a:extLst>
              <a:ext uri="{FF2B5EF4-FFF2-40B4-BE49-F238E27FC236}">
                <a16:creationId xmlns:a16="http://schemas.microsoft.com/office/drawing/2014/main" id="{8CE7EACB-F03E-4E5B-B5A5-A2203903F1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835E6-01D0-4687-BED7-F0C275C5CDDC}"/>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6676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C632-2699-4BFC-8FE9-7EB6B952FF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E08D7-3D24-4ABB-ABE9-A9B9037C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E71D56-3EEA-49E6-885D-8FEF70EE5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3716D2-8D04-47C7-BC91-FE3FFD356E71}"/>
              </a:ext>
            </a:extLst>
          </p:cNvPr>
          <p:cNvSpPr>
            <a:spLocks noGrp="1"/>
          </p:cNvSpPr>
          <p:nvPr>
            <p:ph type="dt" sz="half" idx="10"/>
          </p:nvPr>
        </p:nvSpPr>
        <p:spPr/>
        <p:txBody>
          <a:bodyPr/>
          <a:lstStyle/>
          <a:p>
            <a:fld id="{7940E097-9BAE-4068-94D1-9C4EE792D179}" type="datetimeFigureOut">
              <a:rPr lang="zh-CN" altLang="en-US" smtClean="0"/>
              <a:t>2020/1/3/Friday</a:t>
            </a:fld>
            <a:endParaRPr lang="zh-CN" altLang="en-US"/>
          </a:p>
        </p:txBody>
      </p:sp>
      <p:sp>
        <p:nvSpPr>
          <p:cNvPr id="6" name="页脚占位符 5">
            <a:extLst>
              <a:ext uri="{FF2B5EF4-FFF2-40B4-BE49-F238E27FC236}">
                <a16:creationId xmlns:a16="http://schemas.microsoft.com/office/drawing/2014/main" id="{3598CBBA-D809-448A-9DD2-60FE2BF8E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5357-2757-45F0-9987-42E63D8B2EFA}"/>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936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FBF080-6D4E-4D27-8BF0-441F54469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E41CD1-F8D7-4BDB-B8E3-11F3F710A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4EEAE2-B129-49B4-8680-D7599644C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0E097-9BAE-4068-94D1-9C4EE792D179}" type="datetimeFigureOut">
              <a:rPr lang="zh-CN" altLang="en-US" smtClean="0"/>
              <a:t>2020/1/3/Friday</a:t>
            </a:fld>
            <a:endParaRPr lang="zh-CN" altLang="en-US"/>
          </a:p>
        </p:txBody>
      </p:sp>
      <p:sp>
        <p:nvSpPr>
          <p:cNvPr id="5" name="页脚占位符 4">
            <a:extLst>
              <a:ext uri="{FF2B5EF4-FFF2-40B4-BE49-F238E27FC236}">
                <a16:creationId xmlns:a16="http://schemas.microsoft.com/office/drawing/2014/main" id="{D7CCDE66-627B-4E2E-89D2-AA23FB3D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878F1A-C48C-4473-814F-7DC258E11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90324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82F7B9-384B-491A-A0BE-13A7CAB30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505" y="2403834"/>
            <a:ext cx="6853525" cy="3370083"/>
          </a:xfrm>
          <a:prstGeom prst="rect">
            <a:avLst/>
          </a:prstGeom>
        </p:spPr>
      </p:pic>
      <p:sp>
        <p:nvSpPr>
          <p:cNvPr id="6" name="文本框 5">
            <a:extLst>
              <a:ext uri="{FF2B5EF4-FFF2-40B4-BE49-F238E27FC236}">
                <a16:creationId xmlns:a16="http://schemas.microsoft.com/office/drawing/2014/main" id="{CB87FB9C-B167-48B9-8F42-5D08502273FD}"/>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15" name="文本框 14">
            <a:extLst>
              <a:ext uri="{FF2B5EF4-FFF2-40B4-BE49-F238E27FC236}">
                <a16:creationId xmlns:a16="http://schemas.microsoft.com/office/drawing/2014/main" id="{67182D3A-5C5E-46B0-81B0-B2C7E2DF408D}"/>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16" name="组合 15">
            <a:extLst>
              <a:ext uri="{FF2B5EF4-FFF2-40B4-BE49-F238E27FC236}">
                <a16:creationId xmlns:a16="http://schemas.microsoft.com/office/drawing/2014/main" id="{414C376E-29E4-4438-A4A8-119ACCDDD63B}"/>
              </a:ext>
            </a:extLst>
          </p:cNvPr>
          <p:cNvGrpSpPr/>
          <p:nvPr/>
        </p:nvGrpSpPr>
        <p:grpSpPr>
          <a:xfrm>
            <a:off x="339760" y="120866"/>
            <a:ext cx="260288" cy="260288"/>
            <a:chOff x="226468" y="118337"/>
            <a:chExt cx="328613" cy="328613"/>
          </a:xfrm>
        </p:grpSpPr>
        <p:sp>
          <p:nvSpPr>
            <p:cNvPr id="17" name="Freeform 124">
              <a:extLst>
                <a:ext uri="{FF2B5EF4-FFF2-40B4-BE49-F238E27FC236}">
                  <a16:creationId xmlns:a16="http://schemas.microsoft.com/office/drawing/2014/main" id="{0CDCEE80-79F7-4AF5-AA73-A865FD4FD4C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8" name="椭圆 17">
              <a:extLst>
                <a:ext uri="{FF2B5EF4-FFF2-40B4-BE49-F238E27FC236}">
                  <a16:creationId xmlns:a16="http://schemas.microsoft.com/office/drawing/2014/main" id="{C1C2C2A6-A6D3-45B6-ACD1-B81792C0102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9" name="Freeform 802">
            <a:extLst>
              <a:ext uri="{FF2B5EF4-FFF2-40B4-BE49-F238E27FC236}">
                <a16:creationId xmlns:a16="http://schemas.microsoft.com/office/drawing/2014/main" id="{30E3CC00-587E-4382-BEA1-C58A4444D9F9}"/>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id="{994FF979-F1A7-45DA-8E79-01F2B6629C02}"/>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6B18AEA2-6A5A-40C3-8E9E-6EE1413381EF}"/>
              </a:ext>
            </a:extLst>
          </p:cNvPr>
          <p:cNvGrpSpPr/>
          <p:nvPr/>
        </p:nvGrpSpPr>
        <p:grpSpPr>
          <a:xfrm>
            <a:off x="3118486" y="1999960"/>
            <a:ext cx="678814" cy="523233"/>
            <a:chOff x="3118486" y="1999960"/>
            <a:chExt cx="678814" cy="523233"/>
          </a:xfrm>
        </p:grpSpPr>
        <p:grpSp>
          <p:nvGrpSpPr>
            <p:cNvPr id="32" name="组合 31">
              <a:extLst>
                <a:ext uri="{FF2B5EF4-FFF2-40B4-BE49-F238E27FC236}">
                  <a16:creationId xmlns:a16="http://schemas.microsoft.com/office/drawing/2014/main" id="{A7780E58-F214-4EC9-BDF4-34B8222BF588}"/>
                </a:ext>
              </a:extLst>
            </p:cNvPr>
            <p:cNvGrpSpPr/>
            <p:nvPr/>
          </p:nvGrpSpPr>
          <p:grpSpPr>
            <a:xfrm>
              <a:off x="3118486" y="1999960"/>
              <a:ext cx="678814" cy="523233"/>
              <a:chOff x="3552825" y="1984720"/>
              <a:chExt cx="784587" cy="604764"/>
            </a:xfrm>
          </p:grpSpPr>
          <p:sp>
            <p:nvSpPr>
              <p:cNvPr id="21" name="矩形 20">
                <a:extLst>
                  <a:ext uri="{FF2B5EF4-FFF2-40B4-BE49-F238E27FC236}">
                    <a16:creationId xmlns:a16="http://schemas.microsoft.com/office/drawing/2014/main" id="{9E9BFED3-845B-45F4-9E2C-9B313A495ACB}"/>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79F9AD96-DC49-4157-9038-EC34EE591B38}"/>
                  </a:ext>
                </a:extLst>
              </p:cNvPr>
              <p:cNvGrpSpPr/>
              <p:nvPr/>
            </p:nvGrpSpPr>
            <p:grpSpPr>
              <a:xfrm>
                <a:off x="3778430" y="2119312"/>
                <a:ext cx="333375" cy="333375"/>
                <a:chOff x="2254251" y="2593976"/>
                <a:chExt cx="333375" cy="333375"/>
              </a:xfrm>
              <a:solidFill>
                <a:srgbClr val="00B0F0">
                  <a:alpha val="10000"/>
                </a:srgbClr>
              </a:solidFill>
            </p:grpSpPr>
            <p:sp>
              <p:nvSpPr>
                <p:cNvPr id="23" name="Freeform 599">
                  <a:extLst>
                    <a:ext uri="{FF2B5EF4-FFF2-40B4-BE49-F238E27FC236}">
                      <a16:creationId xmlns:a16="http://schemas.microsoft.com/office/drawing/2014/main" id="{ECAEE66B-3B02-4916-90B7-53B8693EB4BA}"/>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00">
                  <a:extLst>
                    <a:ext uri="{FF2B5EF4-FFF2-40B4-BE49-F238E27FC236}">
                      <a16:creationId xmlns:a16="http://schemas.microsoft.com/office/drawing/2014/main" id="{21B1F4C7-E8EE-4480-BABB-FE60934267E5}"/>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Freeform 512">
                <a:extLst>
                  <a:ext uri="{FF2B5EF4-FFF2-40B4-BE49-F238E27FC236}">
                    <a16:creationId xmlns:a16="http://schemas.microsoft.com/office/drawing/2014/main" id="{381866CA-41FA-417F-94D2-ECD29A9D2B40}"/>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2">
                <a:extLst>
                  <a:ext uri="{FF2B5EF4-FFF2-40B4-BE49-F238E27FC236}">
                    <a16:creationId xmlns:a16="http://schemas.microsoft.com/office/drawing/2014/main" id="{CABF749A-EC86-40AE-A528-BFA792DA499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矩形 27">
                <a:extLst>
                  <a:ext uri="{FF2B5EF4-FFF2-40B4-BE49-F238E27FC236}">
                    <a16:creationId xmlns:a16="http://schemas.microsoft.com/office/drawing/2014/main" id="{09AA1C4C-4E15-4081-8FAF-CECE50038848}"/>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6F043FE-FD56-41E7-9DA1-65C660DE1B84}"/>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9F8DB4C-E68C-4125-91C6-4A2BB0900C3C}"/>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603ACD1-EED6-49FD-B5FC-3F8F16AFF4C5}"/>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9B91E24B-04D3-46EC-88C8-CD6FDCC93786}"/>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078F56D9-A737-4087-969F-99E02369B989}"/>
              </a:ext>
            </a:extLst>
          </p:cNvPr>
          <p:cNvGrpSpPr/>
          <p:nvPr/>
        </p:nvGrpSpPr>
        <p:grpSpPr>
          <a:xfrm>
            <a:off x="3397458" y="2517697"/>
            <a:ext cx="85725" cy="1597796"/>
            <a:chOff x="3397458" y="2517697"/>
            <a:chExt cx="85725" cy="1597796"/>
          </a:xfrm>
        </p:grpSpPr>
        <p:cxnSp>
          <p:nvCxnSpPr>
            <p:cNvPr id="35" name="直接连接符 34">
              <a:extLst>
                <a:ext uri="{FF2B5EF4-FFF2-40B4-BE49-F238E27FC236}">
                  <a16:creationId xmlns:a16="http://schemas.microsoft.com/office/drawing/2014/main" id="{35E74BBB-E520-4831-B50B-A198B894EC41}"/>
                </a:ext>
              </a:extLst>
            </p:cNvPr>
            <p:cNvCxnSpPr>
              <a:cxnSpLocks/>
            </p:cNvCxnSpPr>
            <p:nvPr/>
          </p:nvCxnSpPr>
          <p:spPr>
            <a:xfrm flipH="1">
              <a:off x="3437829" y="2517697"/>
              <a:ext cx="20062" cy="150323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042C06F7-9E29-4561-B76D-15325C96ABFB}"/>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B8F68B8B-76F7-4B61-818D-8F8FFAF2FF5C}"/>
              </a:ext>
            </a:extLst>
          </p:cNvPr>
          <p:cNvGrpSpPr/>
          <p:nvPr/>
        </p:nvGrpSpPr>
        <p:grpSpPr>
          <a:xfrm>
            <a:off x="8686621" y="1547554"/>
            <a:ext cx="678814" cy="523233"/>
            <a:chOff x="3118486" y="1999960"/>
            <a:chExt cx="678814" cy="523233"/>
          </a:xfrm>
        </p:grpSpPr>
        <p:grpSp>
          <p:nvGrpSpPr>
            <p:cNvPr id="41" name="组合 40">
              <a:extLst>
                <a:ext uri="{FF2B5EF4-FFF2-40B4-BE49-F238E27FC236}">
                  <a16:creationId xmlns:a16="http://schemas.microsoft.com/office/drawing/2014/main" id="{0A689B5E-D834-402F-A9DF-230BF24A3B80}"/>
                </a:ext>
              </a:extLst>
            </p:cNvPr>
            <p:cNvGrpSpPr/>
            <p:nvPr/>
          </p:nvGrpSpPr>
          <p:grpSpPr>
            <a:xfrm>
              <a:off x="3118486" y="1999960"/>
              <a:ext cx="678814" cy="523233"/>
              <a:chOff x="3552825" y="1984720"/>
              <a:chExt cx="784587" cy="604764"/>
            </a:xfrm>
          </p:grpSpPr>
          <p:sp>
            <p:nvSpPr>
              <p:cNvPr id="43" name="矩形 42">
                <a:extLst>
                  <a:ext uri="{FF2B5EF4-FFF2-40B4-BE49-F238E27FC236}">
                    <a16:creationId xmlns:a16="http://schemas.microsoft.com/office/drawing/2014/main" id="{230581B8-3059-49E1-8D14-E52E2ADBB23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B50430BA-E714-476A-BFBE-625DEB1D47A1}"/>
                  </a:ext>
                </a:extLst>
              </p:cNvPr>
              <p:cNvGrpSpPr/>
              <p:nvPr/>
            </p:nvGrpSpPr>
            <p:grpSpPr>
              <a:xfrm>
                <a:off x="3778430" y="2119312"/>
                <a:ext cx="333375" cy="333375"/>
                <a:chOff x="2254251" y="2593976"/>
                <a:chExt cx="333375" cy="333375"/>
              </a:xfrm>
              <a:solidFill>
                <a:srgbClr val="00B0F0">
                  <a:alpha val="10000"/>
                </a:srgbClr>
              </a:solidFill>
            </p:grpSpPr>
            <p:sp>
              <p:nvSpPr>
                <p:cNvPr id="51" name="Freeform 599">
                  <a:extLst>
                    <a:ext uri="{FF2B5EF4-FFF2-40B4-BE49-F238E27FC236}">
                      <a16:creationId xmlns:a16="http://schemas.microsoft.com/office/drawing/2014/main" id="{D8CB14C8-AAFA-4B4F-B515-FFF4CCDD9EA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00">
                  <a:extLst>
                    <a:ext uri="{FF2B5EF4-FFF2-40B4-BE49-F238E27FC236}">
                      <a16:creationId xmlns:a16="http://schemas.microsoft.com/office/drawing/2014/main" id="{369F0246-13BF-463C-A891-9A54C0078C7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Freeform 512">
                <a:extLst>
                  <a:ext uri="{FF2B5EF4-FFF2-40B4-BE49-F238E27FC236}">
                    <a16:creationId xmlns:a16="http://schemas.microsoft.com/office/drawing/2014/main" id="{85C41282-0693-4982-9FE8-BD969FB451DD}"/>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12">
                <a:extLst>
                  <a:ext uri="{FF2B5EF4-FFF2-40B4-BE49-F238E27FC236}">
                    <a16:creationId xmlns:a16="http://schemas.microsoft.com/office/drawing/2014/main" id="{5A0C0E1F-4CDD-49CD-A7DB-14FB8EE039AE}"/>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C2EFC7D1-4735-406D-B3C1-CCB2FDA420AE}"/>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654FA71-168C-430A-83B6-CE5BED2B53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4B57113-ABC3-417D-A6D6-1035682ACBF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E7F199E7-4D83-4B75-B3C7-AEFB9A290F10}"/>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8D6DDDB6-DE2B-46B1-8BC2-301EC666916A}"/>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6F27FB33-B11B-4942-8FD9-E9A909559A60}"/>
              </a:ext>
            </a:extLst>
          </p:cNvPr>
          <p:cNvGrpSpPr/>
          <p:nvPr/>
        </p:nvGrpSpPr>
        <p:grpSpPr>
          <a:xfrm>
            <a:off x="8978019" y="2079625"/>
            <a:ext cx="85725" cy="666838"/>
            <a:chOff x="3397458" y="3448655"/>
            <a:chExt cx="85725" cy="666838"/>
          </a:xfrm>
        </p:grpSpPr>
        <p:cxnSp>
          <p:nvCxnSpPr>
            <p:cNvPr id="54" name="直接连接符 53">
              <a:extLst>
                <a:ext uri="{FF2B5EF4-FFF2-40B4-BE49-F238E27FC236}">
                  <a16:creationId xmlns:a16="http://schemas.microsoft.com/office/drawing/2014/main" id="{AB85D2E6-AB26-45BF-AE7E-FDE84FF0602C}"/>
                </a:ext>
              </a:extLst>
            </p:cNvPr>
            <p:cNvCxnSpPr>
              <a:cxnSpLocks/>
            </p:cNvCxnSpPr>
            <p:nvPr/>
          </p:nvCxnSpPr>
          <p:spPr>
            <a:xfrm flipH="1">
              <a:off x="3437829" y="3448655"/>
              <a:ext cx="7638" cy="57227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383D151B-A6A7-42C9-B6CF-066EAEF3DAB5}"/>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23B5EA78-CD01-41CC-B9CF-720F9F9C198B}"/>
              </a:ext>
            </a:extLst>
          </p:cNvPr>
          <p:cNvGrpSpPr/>
          <p:nvPr/>
        </p:nvGrpSpPr>
        <p:grpSpPr>
          <a:xfrm rot="10800000">
            <a:off x="5869369" y="5826444"/>
            <a:ext cx="521329" cy="523233"/>
            <a:chOff x="3197232" y="1999960"/>
            <a:chExt cx="521329" cy="523233"/>
          </a:xfrm>
        </p:grpSpPr>
        <p:grpSp>
          <p:nvGrpSpPr>
            <p:cNvPr id="58" name="组合 57">
              <a:extLst>
                <a:ext uri="{FF2B5EF4-FFF2-40B4-BE49-F238E27FC236}">
                  <a16:creationId xmlns:a16="http://schemas.microsoft.com/office/drawing/2014/main" id="{5C07E4FE-AAF2-4A40-80CA-12BA54A89E7D}"/>
                </a:ext>
              </a:extLst>
            </p:cNvPr>
            <p:cNvGrpSpPr/>
            <p:nvPr/>
          </p:nvGrpSpPr>
          <p:grpSpPr>
            <a:xfrm>
              <a:off x="3197232" y="1999960"/>
              <a:ext cx="521329" cy="523233"/>
              <a:chOff x="3643837" y="1984720"/>
              <a:chExt cx="602562" cy="604764"/>
            </a:xfrm>
          </p:grpSpPr>
          <p:sp>
            <p:nvSpPr>
              <p:cNvPr id="60" name="矩形 59">
                <a:extLst>
                  <a:ext uri="{FF2B5EF4-FFF2-40B4-BE49-F238E27FC236}">
                    <a16:creationId xmlns:a16="http://schemas.microsoft.com/office/drawing/2014/main" id="{E503D89C-7820-428C-9A31-5AF4739B1DB8}"/>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组合 60">
                <a:extLst>
                  <a:ext uri="{FF2B5EF4-FFF2-40B4-BE49-F238E27FC236}">
                    <a16:creationId xmlns:a16="http://schemas.microsoft.com/office/drawing/2014/main" id="{05B917F0-4BF7-459F-BE7B-B238515FDC98}"/>
                  </a:ext>
                </a:extLst>
              </p:cNvPr>
              <p:cNvGrpSpPr/>
              <p:nvPr/>
            </p:nvGrpSpPr>
            <p:grpSpPr>
              <a:xfrm>
                <a:off x="3778430" y="2119312"/>
                <a:ext cx="333375" cy="333375"/>
                <a:chOff x="2254251" y="2593976"/>
                <a:chExt cx="333375" cy="333375"/>
              </a:xfrm>
              <a:solidFill>
                <a:srgbClr val="00B0F0">
                  <a:alpha val="10000"/>
                </a:srgbClr>
              </a:solidFill>
            </p:grpSpPr>
            <p:sp>
              <p:nvSpPr>
                <p:cNvPr id="68" name="Freeform 599">
                  <a:extLst>
                    <a:ext uri="{FF2B5EF4-FFF2-40B4-BE49-F238E27FC236}">
                      <a16:creationId xmlns:a16="http://schemas.microsoft.com/office/drawing/2014/main" id="{911B1D8F-7BCC-46E8-A7EE-065B1C73CDC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00">
                  <a:extLst>
                    <a:ext uri="{FF2B5EF4-FFF2-40B4-BE49-F238E27FC236}">
                      <a16:creationId xmlns:a16="http://schemas.microsoft.com/office/drawing/2014/main" id="{ACF74294-2D4E-4E1B-BB4C-D22CAD0E6246}"/>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2F2B9715-7EE6-4D20-9C65-9852E5D93B5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E0E5CDF-1335-4057-8175-AFAAB29C122B}"/>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A7E0508E-A621-4748-A39A-76E624BB9CC6}"/>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AA2B0A6-F6A0-4682-95D8-F60EC18AB641}"/>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a:extLst>
                <a:ext uri="{FF2B5EF4-FFF2-40B4-BE49-F238E27FC236}">
                  <a16:creationId xmlns:a16="http://schemas.microsoft.com/office/drawing/2014/main" id="{CF3F3916-9B69-4B1E-8664-7C1555122712}"/>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a:extLst>
              <a:ext uri="{FF2B5EF4-FFF2-40B4-BE49-F238E27FC236}">
                <a16:creationId xmlns:a16="http://schemas.microsoft.com/office/drawing/2014/main" id="{DDDF9930-1EE5-4980-9E15-874D11564330}"/>
              </a:ext>
            </a:extLst>
          </p:cNvPr>
          <p:cNvGrpSpPr/>
          <p:nvPr/>
        </p:nvGrpSpPr>
        <p:grpSpPr>
          <a:xfrm>
            <a:off x="6013589" y="1698727"/>
            <a:ext cx="521329" cy="523233"/>
            <a:chOff x="3197232" y="1999960"/>
            <a:chExt cx="521329" cy="523233"/>
          </a:xfrm>
        </p:grpSpPr>
        <p:grpSp>
          <p:nvGrpSpPr>
            <p:cNvPr id="84" name="组合 83">
              <a:extLst>
                <a:ext uri="{FF2B5EF4-FFF2-40B4-BE49-F238E27FC236}">
                  <a16:creationId xmlns:a16="http://schemas.microsoft.com/office/drawing/2014/main" id="{8C7DE2E2-B7CC-4C10-9337-FBC8230CE9EA}"/>
                </a:ext>
              </a:extLst>
            </p:cNvPr>
            <p:cNvGrpSpPr/>
            <p:nvPr/>
          </p:nvGrpSpPr>
          <p:grpSpPr>
            <a:xfrm>
              <a:off x="3197232" y="1999960"/>
              <a:ext cx="521329" cy="523233"/>
              <a:chOff x="3643837" y="1984720"/>
              <a:chExt cx="602562" cy="604764"/>
            </a:xfrm>
          </p:grpSpPr>
          <p:sp>
            <p:nvSpPr>
              <p:cNvPr id="86" name="矩形 85">
                <a:extLst>
                  <a:ext uri="{FF2B5EF4-FFF2-40B4-BE49-F238E27FC236}">
                    <a16:creationId xmlns:a16="http://schemas.microsoft.com/office/drawing/2014/main" id="{B57D85CC-E0C8-4F0C-8D51-F0C95CAB2C35}"/>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7" name="组合 86">
                <a:extLst>
                  <a:ext uri="{FF2B5EF4-FFF2-40B4-BE49-F238E27FC236}">
                    <a16:creationId xmlns:a16="http://schemas.microsoft.com/office/drawing/2014/main" id="{F20190E0-0233-48BE-B6BC-E056992822E3}"/>
                  </a:ext>
                </a:extLst>
              </p:cNvPr>
              <p:cNvGrpSpPr/>
              <p:nvPr/>
            </p:nvGrpSpPr>
            <p:grpSpPr>
              <a:xfrm>
                <a:off x="3778430" y="2119312"/>
                <a:ext cx="333375" cy="333375"/>
                <a:chOff x="2254251" y="2593976"/>
                <a:chExt cx="333375" cy="333375"/>
              </a:xfrm>
              <a:solidFill>
                <a:srgbClr val="00B0F0">
                  <a:alpha val="10000"/>
                </a:srgbClr>
              </a:solidFill>
            </p:grpSpPr>
            <p:sp>
              <p:nvSpPr>
                <p:cNvPr id="94" name="Freeform 599">
                  <a:extLst>
                    <a:ext uri="{FF2B5EF4-FFF2-40B4-BE49-F238E27FC236}">
                      <a16:creationId xmlns:a16="http://schemas.microsoft.com/office/drawing/2014/main" id="{9DD0BC8B-0E14-4142-906A-EE0B233F102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00">
                  <a:extLst>
                    <a:ext uri="{FF2B5EF4-FFF2-40B4-BE49-F238E27FC236}">
                      <a16:creationId xmlns:a16="http://schemas.microsoft.com/office/drawing/2014/main" id="{449382B8-C8C3-441D-AC60-406AD5E4787A}"/>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矩形 89">
                <a:extLst>
                  <a:ext uri="{FF2B5EF4-FFF2-40B4-BE49-F238E27FC236}">
                    <a16:creationId xmlns:a16="http://schemas.microsoft.com/office/drawing/2014/main" id="{BAF70186-1B03-4F35-B6B9-A32604DACB56}"/>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38B6540-C59C-402C-ACEA-A3671025BAF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5628D5E8-B314-496E-AA15-66B5D7ED824D}"/>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2AA2E01-CB6D-43CF-BC84-24796B11AC2F}"/>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矩形 84">
              <a:extLst>
                <a:ext uri="{FF2B5EF4-FFF2-40B4-BE49-F238E27FC236}">
                  <a16:creationId xmlns:a16="http://schemas.microsoft.com/office/drawing/2014/main" id="{6B8520A7-FC8C-43FF-AB0A-765766F935DF}"/>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6E3C445A-A24D-4CE6-976A-2C841ABA9A92}"/>
              </a:ext>
            </a:extLst>
          </p:cNvPr>
          <p:cNvGrpSpPr/>
          <p:nvPr/>
        </p:nvGrpSpPr>
        <p:grpSpPr>
          <a:xfrm>
            <a:off x="4973665" y="1981087"/>
            <a:ext cx="521329" cy="523233"/>
            <a:chOff x="3197232" y="1999960"/>
            <a:chExt cx="521329" cy="523233"/>
          </a:xfrm>
        </p:grpSpPr>
        <p:grpSp>
          <p:nvGrpSpPr>
            <p:cNvPr id="97" name="组合 96">
              <a:extLst>
                <a:ext uri="{FF2B5EF4-FFF2-40B4-BE49-F238E27FC236}">
                  <a16:creationId xmlns:a16="http://schemas.microsoft.com/office/drawing/2014/main" id="{4B4BAE43-69D0-4B72-84CC-D80DDE0AB732}"/>
                </a:ext>
              </a:extLst>
            </p:cNvPr>
            <p:cNvGrpSpPr/>
            <p:nvPr/>
          </p:nvGrpSpPr>
          <p:grpSpPr>
            <a:xfrm>
              <a:off x="3197232" y="1999960"/>
              <a:ext cx="521329" cy="523233"/>
              <a:chOff x="3643837" y="1984720"/>
              <a:chExt cx="602562" cy="604764"/>
            </a:xfrm>
          </p:grpSpPr>
          <p:sp>
            <p:nvSpPr>
              <p:cNvPr id="99" name="矩形 98">
                <a:extLst>
                  <a:ext uri="{FF2B5EF4-FFF2-40B4-BE49-F238E27FC236}">
                    <a16:creationId xmlns:a16="http://schemas.microsoft.com/office/drawing/2014/main" id="{F142A3D7-7437-42BB-89E0-27231702F37A}"/>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D5F095BF-2331-45F5-AFC3-E5287DF665A0}"/>
                  </a:ext>
                </a:extLst>
              </p:cNvPr>
              <p:cNvGrpSpPr/>
              <p:nvPr/>
            </p:nvGrpSpPr>
            <p:grpSpPr>
              <a:xfrm>
                <a:off x="3778430" y="2119312"/>
                <a:ext cx="333375" cy="333375"/>
                <a:chOff x="2254251" y="2593976"/>
                <a:chExt cx="333375" cy="333375"/>
              </a:xfrm>
              <a:solidFill>
                <a:srgbClr val="00B0F0">
                  <a:alpha val="10000"/>
                </a:srgbClr>
              </a:solidFill>
            </p:grpSpPr>
            <p:sp>
              <p:nvSpPr>
                <p:cNvPr id="105" name="Freeform 599">
                  <a:extLst>
                    <a:ext uri="{FF2B5EF4-FFF2-40B4-BE49-F238E27FC236}">
                      <a16:creationId xmlns:a16="http://schemas.microsoft.com/office/drawing/2014/main" id="{340562F0-7D62-4C56-915D-68EF803BAE16}"/>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00">
                  <a:extLst>
                    <a:ext uri="{FF2B5EF4-FFF2-40B4-BE49-F238E27FC236}">
                      <a16:creationId xmlns:a16="http://schemas.microsoft.com/office/drawing/2014/main" id="{27D78C69-F8A1-4B04-A9CC-930AD88A1E37}"/>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矩形 100">
                <a:extLst>
                  <a:ext uri="{FF2B5EF4-FFF2-40B4-BE49-F238E27FC236}">
                    <a16:creationId xmlns:a16="http://schemas.microsoft.com/office/drawing/2014/main" id="{D8CE0285-91F6-4081-822B-624E99330C7B}"/>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DC4AC010-92F3-4118-A182-2BEC6C9F1B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72257B4-9F42-4FBE-884B-AA89650890FA}"/>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0DCDB5A2-4A4D-489E-8169-89F3191476F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矩形 97">
              <a:extLst>
                <a:ext uri="{FF2B5EF4-FFF2-40B4-BE49-F238E27FC236}">
                  <a16:creationId xmlns:a16="http://schemas.microsoft.com/office/drawing/2014/main" id="{10D2784A-C805-4CFA-8B0F-7E7127AE3814}"/>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a:extLst>
              <a:ext uri="{FF2B5EF4-FFF2-40B4-BE49-F238E27FC236}">
                <a16:creationId xmlns:a16="http://schemas.microsoft.com/office/drawing/2014/main" id="{72D0AD81-CA43-4209-BB94-4022212BBB81}"/>
              </a:ext>
            </a:extLst>
          </p:cNvPr>
          <p:cNvGrpSpPr/>
          <p:nvPr/>
        </p:nvGrpSpPr>
        <p:grpSpPr>
          <a:xfrm rot="10800000">
            <a:off x="8360115" y="5116079"/>
            <a:ext cx="521329" cy="523233"/>
            <a:chOff x="3197232" y="1999960"/>
            <a:chExt cx="521329" cy="523233"/>
          </a:xfrm>
        </p:grpSpPr>
        <p:grpSp>
          <p:nvGrpSpPr>
            <p:cNvPr id="108" name="组合 107">
              <a:extLst>
                <a:ext uri="{FF2B5EF4-FFF2-40B4-BE49-F238E27FC236}">
                  <a16:creationId xmlns:a16="http://schemas.microsoft.com/office/drawing/2014/main" id="{A6E86C85-5A76-4522-9063-7D3498673898}"/>
                </a:ext>
              </a:extLst>
            </p:cNvPr>
            <p:cNvGrpSpPr/>
            <p:nvPr/>
          </p:nvGrpSpPr>
          <p:grpSpPr>
            <a:xfrm>
              <a:off x="3197232" y="1999960"/>
              <a:ext cx="521329" cy="523233"/>
              <a:chOff x="3643837" y="1984720"/>
              <a:chExt cx="602562" cy="604764"/>
            </a:xfrm>
          </p:grpSpPr>
          <p:sp>
            <p:nvSpPr>
              <p:cNvPr id="110" name="矩形 109">
                <a:extLst>
                  <a:ext uri="{FF2B5EF4-FFF2-40B4-BE49-F238E27FC236}">
                    <a16:creationId xmlns:a16="http://schemas.microsoft.com/office/drawing/2014/main" id="{398BFBF8-7033-4B6C-826C-6CD364CD4353}"/>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1" name="组合 110">
                <a:extLst>
                  <a:ext uri="{FF2B5EF4-FFF2-40B4-BE49-F238E27FC236}">
                    <a16:creationId xmlns:a16="http://schemas.microsoft.com/office/drawing/2014/main" id="{80E171E3-B5D2-4106-8CAB-E76D0264D7CF}"/>
                  </a:ext>
                </a:extLst>
              </p:cNvPr>
              <p:cNvGrpSpPr/>
              <p:nvPr/>
            </p:nvGrpSpPr>
            <p:grpSpPr>
              <a:xfrm>
                <a:off x="3778430" y="2119312"/>
                <a:ext cx="333375" cy="333375"/>
                <a:chOff x="2254251" y="2593976"/>
                <a:chExt cx="333375" cy="333375"/>
              </a:xfrm>
              <a:solidFill>
                <a:srgbClr val="00B0F0">
                  <a:alpha val="10000"/>
                </a:srgbClr>
              </a:solidFill>
            </p:grpSpPr>
            <p:sp>
              <p:nvSpPr>
                <p:cNvPr id="116" name="Freeform 599">
                  <a:extLst>
                    <a:ext uri="{FF2B5EF4-FFF2-40B4-BE49-F238E27FC236}">
                      <a16:creationId xmlns:a16="http://schemas.microsoft.com/office/drawing/2014/main" id="{49C13B7C-DB0A-452B-8D6E-78D5BB79BA3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0">
                  <a:extLst>
                    <a:ext uri="{FF2B5EF4-FFF2-40B4-BE49-F238E27FC236}">
                      <a16:creationId xmlns:a16="http://schemas.microsoft.com/office/drawing/2014/main" id="{A1A0C9B1-C50C-485D-BFE9-8C6E39315DEF}"/>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2" name="矩形 111">
                <a:extLst>
                  <a:ext uri="{FF2B5EF4-FFF2-40B4-BE49-F238E27FC236}">
                    <a16:creationId xmlns:a16="http://schemas.microsoft.com/office/drawing/2014/main" id="{7334A071-88AA-4461-A8D2-CA921F1C7B0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4C27AAA0-2391-4C56-8E63-B0E606C50DC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C50CEF1C-00CF-4061-BE12-572BF57AAB8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415E031-D8E1-45E3-95C3-5CF89BB16FA2}"/>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矩形 108">
              <a:extLst>
                <a:ext uri="{FF2B5EF4-FFF2-40B4-BE49-F238E27FC236}">
                  <a16:creationId xmlns:a16="http://schemas.microsoft.com/office/drawing/2014/main" id="{59AF7F5B-7E47-41CF-8776-24E8A2E29620}"/>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D5DD6C4D-624C-46A4-827C-5701F976992A}"/>
              </a:ext>
            </a:extLst>
          </p:cNvPr>
          <p:cNvGrpSpPr/>
          <p:nvPr/>
        </p:nvGrpSpPr>
        <p:grpSpPr>
          <a:xfrm rot="10800000">
            <a:off x="8577916" y="3729715"/>
            <a:ext cx="85725" cy="1386364"/>
            <a:chOff x="3397458" y="2729129"/>
            <a:chExt cx="85725" cy="1386364"/>
          </a:xfrm>
        </p:grpSpPr>
        <p:cxnSp>
          <p:nvCxnSpPr>
            <p:cNvPr id="119" name="直接连接符 118">
              <a:extLst>
                <a:ext uri="{FF2B5EF4-FFF2-40B4-BE49-F238E27FC236}">
                  <a16:creationId xmlns:a16="http://schemas.microsoft.com/office/drawing/2014/main" id="{8BAB91D1-8F8E-4A34-BEE8-5406E13BE3B3}"/>
                </a:ext>
              </a:extLst>
            </p:cNvPr>
            <p:cNvCxnSpPr>
              <a:cxnSpLocks/>
              <a:stCxn id="109" idx="2"/>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DC5D330B-5626-4A4A-B0E4-8CF062809B92}"/>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a:extLst>
              <a:ext uri="{FF2B5EF4-FFF2-40B4-BE49-F238E27FC236}">
                <a16:creationId xmlns:a16="http://schemas.microsoft.com/office/drawing/2014/main" id="{DEC0AD54-1488-4AA9-9E9B-8892134775D3}"/>
              </a:ext>
            </a:extLst>
          </p:cNvPr>
          <p:cNvGrpSpPr/>
          <p:nvPr/>
        </p:nvGrpSpPr>
        <p:grpSpPr>
          <a:xfrm rot="10800000">
            <a:off x="6087173" y="4440080"/>
            <a:ext cx="85725" cy="1386364"/>
            <a:chOff x="3397458" y="2729129"/>
            <a:chExt cx="85725" cy="1386364"/>
          </a:xfrm>
        </p:grpSpPr>
        <p:cxnSp>
          <p:nvCxnSpPr>
            <p:cNvPr id="123" name="直接连接符 122">
              <a:extLst>
                <a:ext uri="{FF2B5EF4-FFF2-40B4-BE49-F238E27FC236}">
                  <a16:creationId xmlns:a16="http://schemas.microsoft.com/office/drawing/2014/main" id="{1B0ED338-7C9B-4506-A6BA-A8FA9A289CB2}"/>
                </a:ext>
              </a:extLst>
            </p:cNvPr>
            <p:cNvCxnSpPr>
              <a:cxnSpLocks/>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8FFEE4E-98C9-4813-AC35-4C5317DF8D90}"/>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a:extLst>
              <a:ext uri="{FF2B5EF4-FFF2-40B4-BE49-F238E27FC236}">
                <a16:creationId xmlns:a16="http://schemas.microsoft.com/office/drawing/2014/main" id="{108CC2A8-0BD8-4E13-BF03-27171E5EAB13}"/>
              </a:ext>
            </a:extLst>
          </p:cNvPr>
          <p:cNvGrpSpPr/>
          <p:nvPr/>
        </p:nvGrpSpPr>
        <p:grpSpPr>
          <a:xfrm>
            <a:off x="5180363" y="2501367"/>
            <a:ext cx="85725" cy="977881"/>
            <a:chOff x="3403238" y="2517697"/>
            <a:chExt cx="85725" cy="977881"/>
          </a:xfrm>
        </p:grpSpPr>
        <p:cxnSp>
          <p:nvCxnSpPr>
            <p:cNvPr id="126" name="直接连接符 125">
              <a:extLst>
                <a:ext uri="{FF2B5EF4-FFF2-40B4-BE49-F238E27FC236}">
                  <a16:creationId xmlns:a16="http://schemas.microsoft.com/office/drawing/2014/main" id="{A2CCAC0D-A97E-4A48-8F2B-A2A1DA4C7A5C}"/>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59B11FF1-3CB6-4FC1-A7B6-522564549D30}"/>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a:extLst>
              <a:ext uri="{FF2B5EF4-FFF2-40B4-BE49-F238E27FC236}">
                <a16:creationId xmlns:a16="http://schemas.microsoft.com/office/drawing/2014/main" id="{3BA7EC08-32C3-4B86-BB29-DC22E53A2EB5}"/>
              </a:ext>
            </a:extLst>
          </p:cNvPr>
          <p:cNvGrpSpPr/>
          <p:nvPr/>
        </p:nvGrpSpPr>
        <p:grpSpPr>
          <a:xfrm>
            <a:off x="6220367" y="2223666"/>
            <a:ext cx="85725" cy="977881"/>
            <a:chOff x="3403238" y="2517697"/>
            <a:chExt cx="85725" cy="977881"/>
          </a:xfrm>
        </p:grpSpPr>
        <p:cxnSp>
          <p:nvCxnSpPr>
            <p:cNvPr id="130" name="直接连接符 129">
              <a:extLst>
                <a:ext uri="{FF2B5EF4-FFF2-40B4-BE49-F238E27FC236}">
                  <a16:creationId xmlns:a16="http://schemas.microsoft.com/office/drawing/2014/main" id="{3C05BC87-4520-4EB3-918E-E0020A8F5079}"/>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1" name="椭圆 130">
              <a:extLst>
                <a:ext uri="{FF2B5EF4-FFF2-40B4-BE49-F238E27FC236}">
                  <a16:creationId xmlns:a16="http://schemas.microsoft.com/office/drawing/2014/main" id="{E73EA560-CAA7-4272-80F1-89FD46F30008}"/>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文本框 131">
            <a:extLst>
              <a:ext uri="{FF2B5EF4-FFF2-40B4-BE49-F238E27FC236}">
                <a16:creationId xmlns:a16="http://schemas.microsoft.com/office/drawing/2014/main" id="{EFDADA45-DB5E-4B1C-A50E-3860F4705571}"/>
              </a:ext>
            </a:extLst>
          </p:cNvPr>
          <p:cNvSpPr txBox="1"/>
          <p:nvPr/>
        </p:nvSpPr>
        <p:spPr>
          <a:xfrm>
            <a:off x="3259495" y="1805941"/>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sp>
        <p:nvSpPr>
          <p:cNvPr id="133" name="文本框 132">
            <a:extLst>
              <a:ext uri="{FF2B5EF4-FFF2-40B4-BE49-F238E27FC236}">
                <a16:creationId xmlns:a16="http://schemas.microsoft.com/office/drawing/2014/main" id="{E61AC27B-284E-4A81-A934-FAE98A2D82DE}"/>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舰船信息</a:t>
            </a:r>
          </a:p>
        </p:txBody>
      </p:sp>
      <p:grpSp>
        <p:nvGrpSpPr>
          <p:cNvPr id="134" name="组合 133">
            <a:extLst>
              <a:ext uri="{FF2B5EF4-FFF2-40B4-BE49-F238E27FC236}">
                <a16:creationId xmlns:a16="http://schemas.microsoft.com/office/drawing/2014/main" id="{E5B095AF-A9C9-4BFA-894E-0BCE54FEA628}"/>
              </a:ext>
            </a:extLst>
          </p:cNvPr>
          <p:cNvGrpSpPr/>
          <p:nvPr/>
        </p:nvGrpSpPr>
        <p:grpSpPr>
          <a:xfrm>
            <a:off x="251920" y="1192371"/>
            <a:ext cx="1516555" cy="1327"/>
            <a:chOff x="381130" y="1150925"/>
            <a:chExt cx="1516555" cy="1327"/>
          </a:xfrm>
        </p:grpSpPr>
        <p:cxnSp>
          <p:nvCxnSpPr>
            <p:cNvPr id="135" name="直接连接符 134">
              <a:extLst>
                <a:ext uri="{FF2B5EF4-FFF2-40B4-BE49-F238E27FC236}">
                  <a16:creationId xmlns:a16="http://schemas.microsoft.com/office/drawing/2014/main" id="{0B1E408E-3449-4C13-A4C8-395362356141}"/>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30DA421-F5A7-471B-8127-8DEC1D70982D}"/>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FE5E3AE5-F681-4357-A332-C87E7EDD07A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D525AFD4-129E-405F-87E2-B4090C8CF623}"/>
              </a:ext>
            </a:extLst>
          </p:cNvPr>
          <p:cNvGrpSpPr/>
          <p:nvPr/>
        </p:nvGrpSpPr>
        <p:grpSpPr>
          <a:xfrm>
            <a:off x="5278837" y="693139"/>
            <a:ext cx="1597500" cy="276999"/>
            <a:chOff x="5278837" y="693139"/>
            <a:chExt cx="1597500" cy="276999"/>
          </a:xfrm>
        </p:grpSpPr>
        <p:sp>
          <p:nvSpPr>
            <p:cNvPr id="138" name="文本框 137">
              <a:extLst>
                <a:ext uri="{FF2B5EF4-FFF2-40B4-BE49-F238E27FC236}">
                  <a16:creationId xmlns:a16="http://schemas.microsoft.com/office/drawing/2014/main" id="{12B4B836-C436-46A1-BEFB-7CAF4F883D7C}"/>
                </a:ext>
              </a:extLst>
            </p:cNvPr>
            <p:cNvSpPr txBox="1"/>
            <p:nvPr/>
          </p:nvSpPr>
          <p:spPr>
            <a:xfrm>
              <a:off x="5465373" y="693139"/>
              <a:ext cx="1410964" cy="276999"/>
            </a:xfrm>
            <a:prstGeom prst="rect">
              <a:avLst/>
            </a:prstGeom>
            <a:noFill/>
          </p:spPr>
          <p:txBody>
            <a:bodyPr wrap="none" rtlCol="0">
              <a:spAutoFit/>
            </a:bodyPr>
            <a:lstStyle/>
            <a:p>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企业号</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endPar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endParaRPr>
            </a:p>
          </p:txBody>
        </p:sp>
        <p:sp>
          <p:nvSpPr>
            <p:cNvPr id="139" name="Freeform 56">
              <a:extLst>
                <a:ext uri="{FF2B5EF4-FFF2-40B4-BE49-F238E27FC236}">
                  <a16:creationId xmlns:a16="http://schemas.microsoft.com/office/drawing/2014/main" id="{5CD07DD6-E812-4E6E-8CB8-4BCD9079DFA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128" name="Freeform 30">
            <a:extLst>
              <a:ext uri="{FF2B5EF4-FFF2-40B4-BE49-F238E27FC236}">
                <a16:creationId xmlns:a16="http://schemas.microsoft.com/office/drawing/2014/main" id="{365B88DA-9C4F-4FF2-A4D8-B496CEC282A8}"/>
              </a:ext>
            </a:extLst>
          </p:cNvPr>
          <p:cNvSpPr>
            <a:spLocks noChangeArrowheads="1"/>
          </p:cNvSpPr>
          <p:nvPr/>
        </p:nvSpPr>
        <p:spPr bwMode="auto">
          <a:xfrm>
            <a:off x="285193" y="1487269"/>
            <a:ext cx="148195" cy="148196"/>
          </a:xfrm>
          <a:custGeom>
            <a:avLst/>
            <a:gdLst>
              <a:gd name="T0" fmla="*/ 170126 w 587"/>
              <a:gd name="T1" fmla="*/ 81290 h 587"/>
              <a:gd name="T2" fmla="*/ 170126 w 587"/>
              <a:gd name="T3" fmla="*/ 81290 h 587"/>
              <a:gd name="T4" fmla="*/ 149984 w 587"/>
              <a:gd name="T5" fmla="*/ 81290 h 587"/>
              <a:gd name="T6" fmla="*/ 149984 w 587"/>
              <a:gd name="T7" fmla="*/ 129488 h 587"/>
              <a:gd name="T8" fmla="*/ 170126 w 587"/>
              <a:gd name="T9" fmla="*/ 129488 h 587"/>
              <a:gd name="T10" fmla="*/ 210769 w 587"/>
              <a:gd name="T11" fmla="*/ 170133 h 587"/>
              <a:gd name="T12" fmla="*/ 170126 w 587"/>
              <a:gd name="T13" fmla="*/ 210778 h 587"/>
              <a:gd name="T14" fmla="*/ 129483 w 587"/>
              <a:gd name="T15" fmla="*/ 170133 h 587"/>
              <a:gd name="T16" fmla="*/ 129483 w 587"/>
              <a:gd name="T17" fmla="*/ 149991 h 587"/>
              <a:gd name="T18" fmla="*/ 81286 w 587"/>
              <a:gd name="T19" fmla="*/ 149991 h 587"/>
              <a:gd name="T20" fmla="*/ 81286 w 587"/>
              <a:gd name="T21" fmla="*/ 170133 h 587"/>
              <a:gd name="T22" fmla="*/ 40643 w 587"/>
              <a:gd name="T23" fmla="*/ 210778 h 587"/>
              <a:gd name="T24" fmla="*/ 0 w 587"/>
              <a:gd name="T25" fmla="*/ 170133 h 587"/>
              <a:gd name="T26" fmla="*/ 40643 w 587"/>
              <a:gd name="T27" fmla="*/ 129488 h 587"/>
              <a:gd name="T28" fmla="*/ 60785 w 587"/>
              <a:gd name="T29" fmla="*/ 129488 h 587"/>
              <a:gd name="T30" fmla="*/ 60785 w 587"/>
              <a:gd name="T31" fmla="*/ 81290 h 587"/>
              <a:gd name="T32" fmla="*/ 40643 w 587"/>
              <a:gd name="T33" fmla="*/ 81290 h 587"/>
              <a:gd name="T34" fmla="*/ 0 w 587"/>
              <a:gd name="T35" fmla="*/ 40645 h 587"/>
              <a:gd name="T36" fmla="*/ 40643 w 587"/>
              <a:gd name="T37" fmla="*/ 0 h 587"/>
              <a:gd name="T38" fmla="*/ 81286 w 587"/>
              <a:gd name="T39" fmla="*/ 40645 h 587"/>
              <a:gd name="T40" fmla="*/ 81286 w 587"/>
              <a:gd name="T41" fmla="*/ 60788 h 587"/>
              <a:gd name="T42" fmla="*/ 129483 w 587"/>
              <a:gd name="T43" fmla="*/ 60788 h 587"/>
              <a:gd name="T44" fmla="*/ 129483 w 587"/>
              <a:gd name="T45" fmla="*/ 40645 h 587"/>
              <a:gd name="T46" fmla="*/ 170126 w 587"/>
              <a:gd name="T47" fmla="*/ 0 h 587"/>
              <a:gd name="T48" fmla="*/ 210769 w 587"/>
              <a:gd name="T49" fmla="*/ 40645 h 587"/>
              <a:gd name="T50" fmla="*/ 170126 w 587"/>
              <a:gd name="T51" fmla="*/ 81290 h 587"/>
              <a:gd name="T52" fmla="*/ 149984 w 587"/>
              <a:gd name="T53" fmla="*/ 170133 h 587"/>
              <a:gd name="T54" fmla="*/ 149984 w 587"/>
              <a:gd name="T55" fmla="*/ 170133 h 587"/>
              <a:gd name="T56" fmla="*/ 170126 w 587"/>
              <a:gd name="T57" fmla="*/ 190636 h 587"/>
              <a:gd name="T58" fmla="*/ 190628 w 587"/>
              <a:gd name="T59" fmla="*/ 170133 h 587"/>
              <a:gd name="T60" fmla="*/ 172644 w 587"/>
              <a:gd name="T61" fmla="*/ 149991 h 587"/>
              <a:gd name="T62" fmla="*/ 172644 w 587"/>
              <a:gd name="T63" fmla="*/ 149991 h 587"/>
              <a:gd name="T64" fmla="*/ 149984 w 587"/>
              <a:gd name="T65" fmla="*/ 149991 h 587"/>
              <a:gd name="T66" fmla="*/ 149984 w 587"/>
              <a:gd name="T67" fmla="*/ 170133 h 587"/>
              <a:gd name="T68" fmla="*/ 60785 w 587"/>
              <a:gd name="T69" fmla="*/ 40645 h 587"/>
              <a:gd name="T70" fmla="*/ 60785 w 587"/>
              <a:gd name="T71" fmla="*/ 40645 h 587"/>
              <a:gd name="T72" fmla="*/ 40643 w 587"/>
              <a:gd name="T73" fmla="*/ 20143 h 587"/>
              <a:gd name="T74" fmla="*/ 20142 w 587"/>
              <a:gd name="T75" fmla="*/ 40645 h 587"/>
              <a:gd name="T76" fmla="*/ 40643 w 587"/>
              <a:gd name="T77" fmla="*/ 60788 h 587"/>
              <a:gd name="T78" fmla="*/ 60785 w 587"/>
              <a:gd name="T79" fmla="*/ 60788 h 587"/>
              <a:gd name="T80" fmla="*/ 60785 w 587"/>
              <a:gd name="T81" fmla="*/ 40645 h 587"/>
              <a:gd name="T82" fmla="*/ 20142 w 587"/>
              <a:gd name="T83" fmla="*/ 170133 h 587"/>
              <a:gd name="T84" fmla="*/ 20142 w 587"/>
              <a:gd name="T85" fmla="*/ 170133 h 587"/>
              <a:gd name="T86" fmla="*/ 40643 w 587"/>
              <a:gd name="T87" fmla="*/ 190636 h 587"/>
              <a:gd name="T88" fmla="*/ 60785 w 587"/>
              <a:gd name="T89" fmla="*/ 170133 h 587"/>
              <a:gd name="T90" fmla="*/ 60785 w 587"/>
              <a:gd name="T91" fmla="*/ 149991 h 587"/>
              <a:gd name="T92" fmla="*/ 40643 w 587"/>
              <a:gd name="T93" fmla="*/ 149991 h 587"/>
              <a:gd name="T94" fmla="*/ 20142 w 587"/>
              <a:gd name="T95" fmla="*/ 170133 h 587"/>
              <a:gd name="T96" fmla="*/ 129483 w 587"/>
              <a:gd name="T97" fmla="*/ 81290 h 587"/>
              <a:gd name="T98" fmla="*/ 129483 w 587"/>
              <a:gd name="T99" fmla="*/ 81290 h 587"/>
              <a:gd name="T100" fmla="*/ 81286 w 587"/>
              <a:gd name="T101" fmla="*/ 81290 h 587"/>
              <a:gd name="T102" fmla="*/ 81286 w 587"/>
              <a:gd name="T103" fmla="*/ 129488 h 587"/>
              <a:gd name="T104" fmla="*/ 129483 w 587"/>
              <a:gd name="T105" fmla="*/ 129488 h 587"/>
              <a:gd name="T106" fmla="*/ 129483 w 587"/>
              <a:gd name="T107" fmla="*/ 81290 h 587"/>
              <a:gd name="T108" fmla="*/ 170126 w 587"/>
              <a:gd name="T109" fmla="*/ 20143 h 587"/>
              <a:gd name="T110" fmla="*/ 170126 w 587"/>
              <a:gd name="T111" fmla="*/ 20143 h 587"/>
              <a:gd name="T112" fmla="*/ 149984 w 587"/>
              <a:gd name="T113" fmla="*/ 40645 h 587"/>
              <a:gd name="T114" fmla="*/ 149984 w 587"/>
              <a:gd name="T115" fmla="*/ 60788 h 587"/>
              <a:gd name="T116" fmla="*/ 170126 w 587"/>
              <a:gd name="T117" fmla="*/ 60788 h 587"/>
              <a:gd name="T118" fmla="*/ 190628 w 587"/>
              <a:gd name="T119" fmla="*/ 40645 h 587"/>
              <a:gd name="T120" fmla="*/ 170126 w 587"/>
              <a:gd name="T121" fmla="*/ 20143 h 5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7" h="587">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rgbClr val="00B0F0">
              <a:alpha val="70000"/>
            </a:srgbClr>
          </a:solidFill>
          <a:ln>
            <a:noFill/>
          </a:ln>
          <a:effectLst/>
        </p:spPr>
        <p:txBody>
          <a:bodyPr wrap="none" anchor="ctr"/>
          <a:lstStyle/>
          <a:p>
            <a:endParaRPr lang="en-US" dirty="0"/>
          </a:p>
        </p:txBody>
      </p:sp>
      <p:sp>
        <p:nvSpPr>
          <p:cNvPr id="141" name="文本框 140">
            <a:extLst>
              <a:ext uri="{FF2B5EF4-FFF2-40B4-BE49-F238E27FC236}">
                <a16:creationId xmlns:a16="http://schemas.microsoft.com/office/drawing/2014/main" id="{59357FEC-A75F-4327-8818-47DFF02DA9DF}"/>
              </a:ext>
            </a:extLst>
          </p:cNvPr>
          <p:cNvSpPr txBox="1"/>
          <p:nvPr/>
        </p:nvSpPr>
        <p:spPr>
          <a:xfrm>
            <a:off x="1314505" y="1251098"/>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42" name="文本框 141">
            <a:extLst>
              <a:ext uri="{FF2B5EF4-FFF2-40B4-BE49-F238E27FC236}">
                <a16:creationId xmlns:a16="http://schemas.microsoft.com/office/drawing/2014/main" id="{6518F83B-003B-4E93-94FD-60D44467C6BF}"/>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143" name="文本框 142">
            <a:extLst>
              <a:ext uri="{FF2B5EF4-FFF2-40B4-BE49-F238E27FC236}">
                <a16:creationId xmlns:a16="http://schemas.microsoft.com/office/drawing/2014/main" id="{0421445D-3C63-41B1-A668-B50F4C90B4B9}"/>
              </a:ext>
            </a:extLst>
          </p:cNvPr>
          <p:cNvSpPr txBox="1"/>
          <p:nvPr/>
        </p:nvSpPr>
        <p:spPr>
          <a:xfrm>
            <a:off x="408492" y="1461340"/>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级别</a:t>
            </a:r>
          </a:p>
        </p:txBody>
      </p:sp>
      <p:sp>
        <p:nvSpPr>
          <p:cNvPr id="144" name="文本框 143">
            <a:extLst>
              <a:ext uri="{FF2B5EF4-FFF2-40B4-BE49-F238E27FC236}">
                <a16:creationId xmlns:a16="http://schemas.microsoft.com/office/drawing/2014/main" id="{61B36CA9-8456-4D94-94D7-E92C67FB1C9E}"/>
              </a:ext>
            </a:extLst>
          </p:cNvPr>
          <p:cNvSpPr txBox="1"/>
          <p:nvPr/>
        </p:nvSpPr>
        <p:spPr>
          <a:xfrm>
            <a:off x="1231129" y="1461340"/>
            <a:ext cx="556563" cy="200055"/>
          </a:xfrm>
          <a:prstGeom prst="rect">
            <a:avLst/>
          </a:prstGeom>
          <a:noFill/>
        </p:spPr>
        <p:txBody>
          <a:bodyPr wrap="none" rtlCol="0">
            <a:spAutoFit/>
          </a:bodyPr>
          <a:lstStyle/>
          <a:p>
            <a:r>
              <a:rPr lang="zh-CN" altLang="en-US" sz="700" b="1"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endPar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145" name="文本框 144">
            <a:extLst>
              <a:ext uri="{FF2B5EF4-FFF2-40B4-BE49-F238E27FC236}">
                <a16:creationId xmlns:a16="http://schemas.microsoft.com/office/drawing/2014/main" id="{919358F5-15C0-42C3-B208-A0CF4D408A58}"/>
              </a:ext>
            </a:extLst>
          </p:cNvPr>
          <p:cNvSpPr txBox="1"/>
          <p:nvPr/>
        </p:nvSpPr>
        <p:spPr>
          <a:xfrm>
            <a:off x="402890" y="1682534"/>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规模</a:t>
            </a:r>
          </a:p>
        </p:txBody>
      </p:sp>
      <p:sp>
        <p:nvSpPr>
          <p:cNvPr id="147" name="Freeform 142">
            <a:extLst>
              <a:ext uri="{FF2B5EF4-FFF2-40B4-BE49-F238E27FC236}">
                <a16:creationId xmlns:a16="http://schemas.microsoft.com/office/drawing/2014/main" id="{ACA8A30F-DE0C-4F26-AC33-AF9BABF14C7C}"/>
              </a:ext>
            </a:extLst>
          </p:cNvPr>
          <p:cNvSpPr>
            <a:spLocks noEditPoints="1"/>
          </p:cNvSpPr>
          <p:nvPr/>
        </p:nvSpPr>
        <p:spPr bwMode="auto">
          <a:xfrm>
            <a:off x="277041" y="125654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文本框 147">
            <a:extLst>
              <a:ext uri="{FF2B5EF4-FFF2-40B4-BE49-F238E27FC236}">
                <a16:creationId xmlns:a16="http://schemas.microsoft.com/office/drawing/2014/main" id="{4A5866E9-ECB0-48DC-BF7E-1A475EB7C8E3}"/>
              </a:ext>
            </a:extLst>
          </p:cNvPr>
          <p:cNvSpPr txBox="1"/>
          <p:nvPr/>
        </p:nvSpPr>
        <p:spPr>
          <a:xfrm>
            <a:off x="1427928" y="1688139"/>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小型</a:t>
            </a:r>
          </a:p>
        </p:txBody>
      </p:sp>
      <p:sp>
        <p:nvSpPr>
          <p:cNvPr id="149" name="Freeform 87">
            <a:extLst>
              <a:ext uri="{FF2B5EF4-FFF2-40B4-BE49-F238E27FC236}">
                <a16:creationId xmlns:a16="http://schemas.microsoft.com/office/drawing/2014/main" id="{E05F9C8D-FF40-454C-9671-11FE32DF0689}"/>
              </a:ext>
            </a:extLst>
          </p:cNvPr>
          <p:cNvSpPr>
            <a:spLocks noChangeArrowheads="1"/>
          </p:cNvSpPr>
          <p:nvPr/>
        </p:nvSpPr>
        <p:spPr bwMode="auto">
          <a:xfrm>
            <a:off x="285190" y="1708462"/>
            <a:ext cx="148197" cy="148197"/>
          </a:xfrm>
          <a:custGeom>
            <a:avLst/>
            <a:gdLst>
              <a:gd name="T0" fmla="*/ 206641 w 602"/>
              <a:gd name="T1" fmla="*/ 217126 h 602"/>
              <a:gd name="T2" fmla="*/ 165819 w 602"/>
              <a:gd name="T3" fmla="*/ 217126 h 602"/>
              <a:gd name="T4" fmla="*/ 165819 w 602"/>
              <a:gd name="T5" fmla="*/ 196533 h 602"/>
              <a:gd name="T6" fmla="*/ 196526 w 602"/>
              <a:gd name="T7" fmla="*/ 196533 h 602"/>
              <a:gd name="T8" fmla="*/ 196526 w 602"/>
              <a:gd name="T9" fmla="*/ 165825 h 602"/>
              <a:gd name="T10" fmla="*/ 217118 w 602"/>
              <a:gd name="T11" fmla="*/ 165825 h 602"/>
              <a:gd name="T12" fmla="*/ 217118 w 602"/>
              <a:gd name="T13" fmla="*/ 206649 h 602"/>
              <a:gd name="T14" fmla="*/ 206641 w 602"/>
              <a:gd name="T15" fmla="*/ 61055 h 602"/>
              <a:gd name="T16" fmla="*/ 196526 w 602"/>
              <a:gd name="T17" fmla="*/ 50940 h 602"/>
              <a:gd name="T18" fmla="*/ 196526 w 602"/>
              <a:gd name="T19" fmla="*/ 20231 h 602"/>
              <a:gd name="T20" fmla="*/ 165819 w 602"/>
              <a:gd name="T21" fmla="*/ 20231 h 602"/>
              <a:gd name="T22" fmla="*/ 165819 w 602"/>
              <a:gd name="T23" fmla="*/ 0 h 602"/>
              <a:gd name="T24" fmla="*/ 206641 w 602"/>
              <a:gd name="T25" fmla="*/ 0 h 602"/>
              <a:gd name="T26" fmla="*/ 217118 w 602"/>
              <a:gd name="T27" fmla="*/ 50940 h 602"/>
              <a:gd name="T28" fmla="*/ 206641 w 602"/>
              <a:gd name="T29" fmla="*/ 61055 h 602"/>
              <a:gd name="T30" fmla="*/ 50938 w 602"/>
              <a:gd name="T31" fmla="*/ 20231 h 602"/>
              <a:gd name="T32" fmla="*/ 20231 w 602"/>
              <a:gd name="T33" fmla="*/ 20231 h 602"/>
              <a:gd name="T34" fmla="*/ 20231 w 602"/>
              <a:gd name="T35" fmla="*/ 50940 h 602"/>
              <a:gd name="T36" fmla="*/ 0 w 602"/>
              <a:gd name="T37" fmla="*/ 50940 h 602"/>
              <a:gd name="T38" fmla="*/ 0 w 602"/>
              <a:gd name="T39" fmla="*/ 10116 h 602"/>
              <a:gd name="T40" fmla="*/ 50938 w 602"/>
              <a:gd name="T41" fmla="*/ 0 h 602"/>
              <a:gd name="T42" fmla="*/ 61053 w 602"/>
              <a:gd name="T43" fmla="*/ 10116 h 602"/>
              <a:gd name="T44" fmla="*/ 30707 w 602"/>
              <a:gd name="T45" fmla="*/ 30708 h 602"/>
              <a:gd name="T46" fmla="*/ 186411 w 602"/>
              <a:gd name="T47" fmla="*/ 30708 h 602"/>
              <a:gd name="T48" fmla="*/ 30707 w 602"/>
              <a:gd name="T49" fmla="*/ 186417 h 602"/>
              <a:gd name="T50" fmla="*/ 50938 w 602"/>
              <a:gd name="T51" fmla="*/ 165825 h 602"/>
              <a:gd name="T52" fmla="*/ 165819 w 602"/>
              <a:gd name="T53" fmla="*/ 165825 h 602"/>
              <a:gd name="T54" fmla="*/ 50938 w 602"/>
              <a:gd name="T55" fmla="*/ 50940 h 602"/>
              <a:gd name="T56" fmla="*/ 10115 w 602"/>
              <a:gd name="T57" fmla="*/ 155709 h 602"/>
              <a:gd name="T58" fmla="*/ 20231 w 602"/>
              <a:gd name="T59" fmla="*/ 165825 h 602"/>
              <a:gd name="T60" fmla="*/ 20231 w 602"/>
              <a:gd name="T61" fmla="*/ 196533 h 602"/>
              <a:gd name="T62" fmla="*/ 50938 w 602"/>
              <a:gd name="T63" fmla="*/ 196533 h 602"/>
              <a:gd name="T64" fmla="*/ 50938 w 602"/>
              <a:gd name="T65" fmla="*/ 217126 h 602"/>
              <a:gd name="T66" fmla="*/ 10115 w 602"/>
              <a:gd name="T67" fmla="*/ 217126 h 602"/>
              <a:gd name="T68" fmla="*/ 0 w 602"/>
              <a:gd name="T69" fmla="*/ 165825 h 602"/>
              <a:gd name="T70" fmla="*/ 10115 w 602"/>
              <a:gd name="T71" fmla="*/ 155709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602">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rgbClr val="00B0F0">
              <a:alpha val="70000"/>
            </a:srgbClr>
          </a:solidFill>
          <a:ln>
            <a:noFill/>
          </a:ln>
          <a:effectLst/>
        </p:spPr>
        <p:txBody>
          <a:bodyPr wrap="none" anchor="ctr"/>
          <a:lstStyle/>
          <a:p>
            <a:endParaRPr lang="en-US"/>
          </a:p>
        </p:txBody>
      </p:sp>
      <p:grpSp>
        <p:nvGrpSpPr>
          <p:cNvPr id="150" name="组合 149">
            <a:extLst>
              <a:ext uri="{FF2B5EF4-FFF2-40B4-BE49-F238E27FC236}">
                <a16:creationId xmlns:a16="http://schemas.microsoft.com/office/drawing/2014/main" id="{96328CB5-1392-4797-9D92-DE44BD1AEB08}"/>
              </a:ext>
            </a:extLst>
          </p:cNvPr>
          <p:cNvGrpSpPr/>
          <p:nvPr/>
        </p:nvGrpSpPr>
        <p:grpSpPr>
          <a:xfrm>
            <a:off x="251920" y="1979760"/>
            <a:ext cx="1516555" cy="1327"/>
            <a:chOff x="381130" y="1150925"/>
            <a:chExt cx="1516555" cy="1327"/>
          </a:xfrm>
        </p:grpSpPr>
        <p:cxnSp>
          <p:nvCxnSpPr>
            <p:cNvPr id="151" name="直接连接符 150">
              <a:extLst>
                <a:ext uri="{FF2B5EF4-FFF2-40B4-BE49-F238E27FC236}">
                  <a16:creationId xmlns:a16="http://schemas.microsoft.com/office/drawing/2014/main" id="{4D82645D-6700-4C50-B769-CBACB3C5D86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6469B3D0-00AB-40F8-84B4-2435140F8D3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92DC511A-64F9-4B00-B27D-78D49047824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AC9E50B-F92C-4E55-BE78-18BDB00FDD03}"/>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155" name="组合 154">
            <a:extLst>
              <a:ext uri="{FF2B5EF4-FFF2-40B4-BE49-F238E27FC236}">
                <a16:creationId xmlns:a16="http://schemas.microsoft.com/office/drawing/2014/main" id="{C94D684D-9D13-48ED-8011-05F4C8EB2560}"/>
              </a:ext>
            </a:extLst>
          </p:cNvPr>
          <p:cNvGrpSpPr/>
          <p:nvPr/>
        </p:nvGrpSpPr>
        <p:grpSpPr>
          <a:xfrm>
            <a:off x="251920" y="3145972"/>
            <a:ext cx="1516555" cy="1327"/>
            <a:chOff x="381130" y="1150925"/>
            <a:chExt cx="1516555" cy="1327"/>
          </a:xfrm>
        </p:grpSpPr>
        <p:cxnSp>
          <p:nvCxnSpPr>
            <p:cNvPr id="156" name="直接连接符 155">
              <a:extLst>
                <a:ext uri="{FF2B5EF4-FFF2-40B4-BE49-F238E27FC236}">
                  <a16:creationId xmlns:a16="http://schemas.microsoft.com/office/drawing/2014/main" id="{6B118174-4AF4-4D44-A616-783197AF9223}"/>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C1C1A49-804E-4D6C-BDD0-50377BDE7F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8AA07C76-C79B-4596-B1C9-0873AF31B643}"/>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159" name="Freeform 150">
            <a:extLst>
              <a:ext uri="{FF2B5EF4-FFF2-40B4-BE49-F238E27FC236}">
                <a16:creationId xmlns:a16="http://schemas.microsoft.com/office/drawing/2014/main" id="{157C7E2F-7DBA-4B44-A652-14E8176B13E7}"/>
              </a:ext>
            </a:extLst>
          </p:cNvPr>
          <p:cNvSpPr>
            <a:spLocks noEditPoints="1"/>
          </p:cNvSpPr>
          <p:nvPr/>
        </p:nvSpPr>
        <p:spPr bwMode="auto">
          <a:xfrm>
            <a:off x="261912" y="3916749"/>
            <a:ext cx="150813" cy="158750"/>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60000"/>
              <a:lumOff val="40000"/>
            </a:schemeClr>
          </a:solidFill>
          <a:ln>
            <a:noFill/>
          </a:ln>
          <a:effectLst/>
        </p:spPr>
        <p:txBody>
          <a:bodyPr/>
          <a:lstStyle/>
          <a:p>
            <a:endParaRPr lang="zh-CN" altLang="en-US"/>
          </a:p>
        </p:txBody>
      </p:sp>
      <p:sp>
        <p:nvSpPr>
          <p:cNvPr id="160" name="Freeform 313">
            <a:extLst>
              <a:ext uri="{FF2B5EF4-FFF2-40B4-BE49-F238E27FC236}">
                <a16:creationId xmlns:a16="http://schemas.microsoft.com/office/drawing/2014/main" id="{B6EC881B-31AB-4158-BCE3-AAD0057E40C9}"/>
              </a:ext>
            </a:extLst>
          </p:cNvPr>
          <p:cNvSpPr>
            <a:spLocks noEditPoints="1"/>
          </p:cNvSpPr>
          <p:nvPr/>
        </p:nvSpPr>
        <p:spPr bwMode="auto">
          <a:xfrm>
            <a:off x="265794" y="2961073"/>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161" name="文本框 160">
            <a:extLst>
              <a:ext uri="{FF2B5EF4-FFF2-40B4-BE49-F238E27FC236}">
                <a16:creationId xmlns:a16="http://schemas.microsoft.com/office/drawing/2014/main" id="{8835EC4D-5C8D-48F6-B687-43BE9CB4C109}"/>
              </a:ext>
            </a:extLst>
          </p:cNvPr>
          <p:cNvSpPr txBox="1"/>
          <p:nvPr/>
        </p:nvSpPr>
        <p:spPr>
          <a:xfrm>
            <a:off x="377392" y="2928953"/>
            <a:ext cx="800219"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基础船体花费</a:t>
            </a:r>
          </a:p>
        </p:txBody>
      </p:sp>
      <p:grpSp>
        <p:nvGrpSpPr>
          <p:cNvPr id="7" name="组合 6">
            <a:extLst>
              <a:ext uri="{FF2B5EF4-FFF2-40B4-BE49-F238E27FC236}">
                <a16:creationId xmlns:a16="http://schemas.microsoft.com/office/drawing/2014/main" id="{297D0C7D-7125-40FE-BEA0-207D9072CE68}"/>
              </a:ext>
            </a:extLst>
          </p:cNvPr>
          <p:cNvGrpSpPr/>
          <p:nvPr/>
        </p:nvGrpSpPr>
        <p:grpSpPr>
          <a:xfrm>
            <a:off x="165363" y="3261853"/>
            <a:ext cx="505167" cy="529772"/>
            <a:chOff x="1500178" y="4119286"/>
            <a:chExt cx="607551" cy="637143"/>
          </a:xfrm>
        </p:grpSpPr>
        <p:sp>
          <p:nvSpPr>
            <p:cNvPr id="166" name="椭圆 165">
              <a:extLst>
                <a:ext uri="{FF2B5EF4-FFF2-40B4-BE49-F238E27FC236}">
                  <a16:creationId xmlns:a16="http://schemas.microsoft.com/office/drawing/2014/main" id="{C70D8E83-9FEB-44F9-B811-5D6EEC3563E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8A2259AF-3AA6-42BD-AD2A-AD2C7B11F3E3}"/>
                </a:ext>
              </a:extLst>
            </p:cNvPr>
            <p:cNvGrpSpPr/>
            <p:nvPr/>
          </p:nvGrpSpPr>
          <p:grpSpPr>
            <a:xfrm>
              <a:off x="1500178" y="4119286"/>
              <a:ext cx="607551" cy="637143"/>
              <a:chOff x="1500178" y="4119286"/>
              <a:chExt cx="607551" cy="637143"/>
            </a:xfrm>
          </p:grpSpPr>
          <p:sp>
            <p:nvSpPr>
              <p:cNvPr id="162" name="椭圆 161">
                <a:extLst>
                  <a:ext uri="{FF2B5EF4-FFF2-40B4-BE49-F238E27FC236}">
                    <a16:creationId xmlns:a16="http://schemas.microsoft.com/office/drawing/2014/main" id="{DBFA17B9-48D7-450E-86D4-BD9C1F55D4B7}"/>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文本框 162">
                <a:extLst>
                  <a:ext uri="{FF2B5EF4-FFF2-40B4-BE49-F238E27FC236}">
                    <a16:creationId xmlns:a16="http://schemas.microsoft.com/office/drawing/2014/main" id="{A2AA24F9-C49D-4212-8FFF-C56430588EA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64" name="文本框 163">
                <a:extLst>
                  <a:ext uri="{FF2B5EF4-FFF2-40B4-BE49-F238E27FC236}">
                    <a16:creationId xmlns:a16="http://schemas.microsoft.com/office/drawing/2014/main" id="{98F9B7B5-A0A8-4A63-8021-7D52A14546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65" name="Picture 4">
                <a:extLst>
                  <a:ext uri="{FF2B5EF4-FFF2-40B4-BE49-F238E27FC236}">
                    <a16:creationId xmlns:a16="http://schemas.microsoft.com/office/drawing/2014/main" id="{B46CCAB8-2BDD-4C43-A70C-43E1DF5D5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7" name="组合 166">
            <a:extLst>
              <a:ext uri="{FF2B5EF4-FFF2-40B4-BE49-F238E27FC236}">
                <a16:creationId xmlns:a16="http://schemas.microsoft.com/office/drawing/2014/main" id="{2992ED03-A19C-4243-8950-805AFDC0E072}"/>
              </a:ext>
            </a:extLst>
          </p:cNvPr>
          <p:cNvGrpSpPr/>
          <p:nvPr/>
        </p:nvGrpSpPr>
        <p:grpSpPr>
          <a:xfrm>
            <a:off x="564437" y="3261069"/>
            <a:ext cx="505167" cy="529772"/>
            <a:chOff x="1500178" y="4119286"/>
            <a:chExt cx="607551" cy="637143"/>
          </a:xfrm>
        </p:grpSpPr>
        <p:sp>
          <p:nvSpPr>
            <p:cNvPr id="168" name="椭圆 167">
              <a:extLst>
                <a:ext uri="{FF2B5EF4-FFF2-40B4-BE49-F238E27FC236}">
                  <a16:creationId xmlns:a16="http://schemas.microsoft.com/office/drawing/2014/main" id="{5B7D6186-52A0-41C7-8F8A-BCE5AC2B130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9" name="组合 168">
              <a:extLst>
                <a:ext uri="{FF2B5EF4-FFF2-40B4-BE49-F238E27FC236}">
                  <a16:creationId xmlns:a16="http://schemas.microsoft.com/office/drawing/2014/main" id="{CF8041DD-D700-4F7E-A7FD-53D8AA7410FA}"/>
                </a:ext>
              </a:extLst>
            </p:cNvPr>
            <p:cNvGrpSpPr/>
            <p:nvPr/>
          </p:nvGrpSpPr>
          <p:grpSpPr>
            <a:xfrm>
              <a:off x="1500178" y="4119286"/>
              <a:ext cx="607551" cy="637143"/>
              <a:chOff x="1500178" y="4119286"/>
              <a:chExt cx="607551" cy="637143"/>
            </a:xfrm>
          </p:grpSpPr>
          <p:sp>
            <p:nvSpPr>
              <p:cNvPr id="170" name="椭圆 169">
                <a:extLst>
                  <a:ext uri="{FF2B5EF4-FFF2-40B4-BE49-F238E27FC236}">
                    <a16:creationId xmlns:a16="http://schemas.microsoft.com/office/drawing/2014/main" id="{721F7907-634D-45AD-9563-668B9E715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文本框 170">
                <a:extLst>
                  <a:ext uri="{FF2B5EF4-FFF2-40B4-BE49-F238E27FC236}">
                    <a16:creationId xmlns:a16="http://schemas.microsoft.com/office/drawing/2014/main" id="{3DFD23AF-4C03-44FC-AFE3-0C08D254F8B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2" name="文本框 171">
                <a:extLst>
                  <a:ext uri="{FF2B5EF4-FFF2-40B4-BE49-F238E27FC236}">
                    <a16:creationId xmlns:a16="http://schemas.microsoft.com/office/drawing/2014/main" id="{9CCCA107-C64C-4766-A8A4-151C7290D2E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73" name="Picture 4">
                <a:extLst>
                  <a:ext uri="{FF2B5EF4-FFF2-40B4-BE49-F238E27FC236}">
                    <a16:creationId xmlns:a16="http://schemas.microsoft.com/office/drawing/2014/main" id="{86AC8BB5-CE13-4254-A504-E7D2C11D09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4" name="组合 173">
            <a:extLst>
              <a:ext uri="{FF2B5EF4-FFF2-40B4-BE49-F238E27FC236}">
                <a16:creationId xmlns:a16="http://schemas.microsoft.com/office/drawing/2014/main" id="{0BA2ABFC-8601-4DB4-A50E-8326F6430F38}"/>
              </a:ext>
            </a:extLst>
          </p:cNvPr>
          <p:cNvGrpSpPr/>
          <p:nvPr/>
        </p:nvGrpSpPr>
        <p:grpSpPr>
          <a:xfrm>
            <a:off x="956365" y="3261069"/>
            <a:ext cx="505167" cy="529772"/>
            <a:chOff x="1500178" y="4119286"/>
            <a:chExt cx="607551" cy="637143"/>
          </a:xfrm>
        </p:grpSpPr>
        <p:sp>
          <p:nvSpPr>
            <p:cNvPr id="175" name="椭圆 174">
              <a:extLst>
                <a:ext uri="{FF2B5EF4-FFF2-40B4-BE49-F238E27FC236}">
                  <a16:creationId xmlns:a16="http://schemas.microsoft.com/office/drawing/2014/main" id="{B4D370CA-EAAA-4A8F-9227-D980EA95F0A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6" name="组合 175">
              <a:extLst>
                <a:ext uri="{FF2B5EF4-FFF2-40B4-BE49-F238E27FC236}">
                  <a16:creationId xmlns:a16="http://schemas.microsoft.com/office/drawing/2014/main" id="{7F18F595-2A78-4A65-9F0F-DD6E974EB24E}"/>
                </a:ext>
              </a:extLst>
            </p:cNvPr>
            <p:cNvGrpSpPr/>
            <p:nvPr/>
          </p:nvGrpSpPr>
          <p:grpSpPr>
            <a:xfrm>
              <a:off x="1500178" y="4119286"/>
              <a:ext cx="607551" cy="637143"/>
              <a:chOff x="1500178" y="4119286"/>
              <a:chExt cx="607551" cy="637143"/>
            </a:xfrm>
          </p:grpSpPr>
          <p:sp>
            <p:nvSpPr>
              <p:cNvPr id="177" name="椭圆 176">
                <a:extLst>
                  <a:ext uri="{FF2B5EF4-FFF2-40B4-BE49-F238E27FC236}">
                    <a16:creationId xmlns:a16="http://schemas.microsoft.com/office/drawing/2014/main" id="{15FB1510-4D92-466A-A83D-F24B9A583D4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文本框 177">
                <a:extLst>
                  <a:ext uri="{FF2B5EF4-FFF2-40B4-BE49-F238E27FC236}">
                    <a16:creationId xmlns:a16="http://schemas.microsoft.com/office/drawing/2014/main" id="{63FBBEC8-06BC-4A1E-833F-2DF907DE81C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9" name="文本框 178">
                <a:extLst>
                  <a:ext uri="{FF2B5EF4-FFF2-40B4-BE49-F238E27FC236}">
                    <a16:creationId xmlns:a16="http://schemas.microsoft.com/office/drawing/2014/main" id="{0662B0C6-F417-4DDA-ADCC-DE470CF8766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0" name="Picture 4">
                <a:extLst>
                  <a:ext uri="{FF2B5EF4-FFF2-40B4-BE49-F238E27FC236}">
                    <a16:creationId xmlns:a16="http://schemas.microsoft.com/office/drawing/2014/main" id="{0A45F9AD-0496-4F49-837E-FF410E56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1" name="组合 180">
            <a:extLst>
              <a:ext uri="{FF2B5EF4-FFF2-40B4-BE49-F238E27FC236}">
                <a16:creationId xmlns:a16="http://schemas.microsoft.com/office/drawing/2014/main" id="{A1E0CB7B-1B33-4C36-A792-1D9500670920}"/>
              </a:ext>
            </a:extLst>
          </p:cNvPr>
          <p:cNvGrpSpPr/>
          <p:nvPr/>
        </p:nvGrpSpPr>
        <p:grpSpPr>
          <a:xfrm>
            <a:off x="1344854" y="3262917"/>
            <a:ext cx="505167" cy="529772"/>
            <a:chOff x="1500178" y="4119286"/>
            <a:chExt cx="607551" cy="637143"/>
          </a:xfrm>
        </p:grpSpPr>
        <p:sp>
          <p:nvSpPr>
            <p:cNvPr id="182" name="椭圆 181">
              <a:extLst>
                <a:ext uri="{FF2B5EF4-FFF2-40B4-BE49-F238E27FC236}">
                  <a16:creationId xmlns:a16="http://schemas.microsoft.com/office/drawing/2014/main" id="{517CEA1E-43CC-4415-9E59-4FF62B8E289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3" name="组合 182">
              <a:extLst>
                <a:ext uri="{FF2B5EF4-FFF2-40B4-BE49-F238E27FC236}">
                  <a16:creationId xmlns:a16="http://schemas.microsoft.com/office/drawing/2014/main" id="{033AA478-5C37-47AC-B8F7-D1AE40CDADF6}"/>
                </a:ext>
              </a:extLst>
            </p:cNvPr>
            <p:cNvGrpSpPr/>
            <p:nvPr/>
          </p:nvGrpSpPr>
          <p:grpSpPr>
            <a:xfrm>
              <a:off x="1500178" y="4119286"/>
              <a:ext cx="607551" cy="637143"/>
              <a:chOff x="1500178" y="4119286"/>
              <a:chExt cx="607551" cy="637143"/>
            </a:xfrm>
          </p:grpSpPr>
          <p:sp>
            <p:nvSpPr>
              <p:cNvPr id="184" name="椭圆 183">
                <a:extLst>
                  <a:ext uri="{FF2B5EF4-FFF2-40B4-BE49-F238E27FC236}">
                    <a16:creationId xmlns:a16="http://schemas.microsoft.com/office/drawing/2014/main" id="{F229DD7C-91A5-4AB6-A3E7-EAD32775D75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文本框 184">
                <a:extLst>
                  <a:ext uri="{FF2B5EF4-FFF2-40B4-BE49-F238E27FC236}">
                    <a16:creationId xmlns:a16="http://schemas.microsoft.com/office/drawing/2014/main" id="{4341CBD0-BA9B-44AC-9DDB-D23E2F117AD2}"/>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86" name="文本框 185">
                <a:extLst>
                  <a:ext uri="{FF2B5EF4-FFF2-40B4-BE49-F238E27FC236}">
                    <a16:creationId xmlns:a16="http://schemas.microsoft.com/office/drawing/2014/main" id="{84314D9C-B4A8-40B4-9431-E9C75B9F1A4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7" name="Picture 4">
                <a:extLst>
                  <a:ext uri="{FF2B5EF4-FFF2-40B4-BE49-F238E27FC236}">
                    <a16:creationId xmlns:a16="http://schemas.microsoft.com/office/drawing/2014/main" id="{01CF1065-FE57-46AB-A293-F760232E6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图片 11">
            <a:extLst>
              <a:ext uri="{FF2B5EF4-FFF2-40B4-BE49-F238E27FC236}">
                <a16:creationId xmlns:a16="http://schemas.microsoft.com/office/drawing/2014/main" id="{7C8D4ED6-7AD9-4143-9707-303F1B5AF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195" y="5164419"/>
            <a:ext cx="452204" cy="452204"/>
          </a:xfrm>
          <a:prstGeom prst="rect">
            <a:avLst/>
          </a:prstGeom>
        </p:spPr>
      </p:pic>
      <p:sp>
        <p:nvSpPr>
          <p:cNvPr id="197" name="文本框 196">
            <a:extLst>
              <a:ext uri="{FF2B5EF4-FFF2-40B4-BE49-F238E27FC236}">
                <a16:creationId xmlns:a16="http://schemas.microsoft.com/office/drawing/2014/main" id="{74F545DA-BBB0-4512-B004-68333F3427C5}"/>
              </a:ext>
            </a:extLst>
          </p:cNvPr>
          <p:cNvSpPr txBox="1"/>
          <p:nvPr/>
        </p:nvSpPr>
        <p:spPr>
          <a:xfrm>
            <a:off x="1507425" y="393559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0" name="Freeform 3">
            <a:extLst>
              <a:ext uri="{FF2B5EF4-FFF2-40B4-BE49-F238E27FC236}">
                <a16:creationId xmlns:a16="http://schemas.microsoft.com/office/drawing/2014/main" id="{A292BAE9-FE18-42FA-864F-1264E7A4C6E5}"/>
              </a:ext>
            </a:extLst>
          </p:cNvPr>
          <p:cNvSpPr>
            <a:spLocks noEditPoints="1"/>
          </p:cNvSpPr>
          <p:nvPr/>
        </p:nvSpPr>
        <p:spPr bwMode="auto">
          <a:xfrm>
            <a:off x="1457019" y="2983014"/>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01" name="文本框 200">
            <a:extLst>
              <a:ext uri="{FF2B5EF4-FFF2-40B4-BE49-F238E27FC236}">
                <a16:creationId xmlns:a16="http://schemas.microsoft.com/office/drawing/2014/main" id="{946492FA-3F04-4346-A0E5-4F7ECDC08647}"/>
              </a:ext>
            </a:extLst>
          </p:cNvPr>
          <p:cNvSpPr txBox="1"/>
          <p:nvPr/>
        </p:nvSpPr>
        <p:spPr>
          <a:xfrm>
            <a:off x="1519931" y="2944069"/>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2" name="Freeform 3">
            <a:extLst>
              <a:ext uri="{FF2B5EF4-FFF2-40B4-BE49-F238E27FC236}">
                <a16:creationId xmlns:a16="http://schemas.microsoft.com/office/drawing/2014/main" id="{5F199FA0-4AE2-4C41-8724-38749BA643E8}"/>
              </a:ext>
            </a:extLst>
          </p:cNvPr>
          <p:cNvSpPr>
            <a:spLocks noEditPoints="1"/>
          </p:cNvSpPr>
          <p:nvPr/>
        </p:nvSpPr>
        <p:spPr bwMode="auto">
          <a:xfrm>
            <a:off x="1457019" y="3973150"/>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grpSp>
        <p:nvGrpSpPr>
          <p:cNvPr id="73" name="组合 72">
            <a:extLst>
              <a:ext uri="{FF2B5EF4-FFF2-40B4-BE49-F238E27FC236}">
                <a16:creationId xmlns:a16="http://schemas.microsoft.com/office/drawing/2014/main" id="{E3120B5B-8BD2-4AF1-B1D4-C25EDE4D01A4}"/>
              </a:ext>
            </a:extLst>
          </p:cNvPr>
          <p:cNvGrpSpPr/>
          <p:nvPr/>
        </p:nvGrpSpPr>
        <p:grpSpPr>
          <a:xfrm>
            <a:off x="256185" y="4209229"/>
            <a:ext cx="1604292" cy="200055"/>
            <a:chOff x="256185" y="4183273"/>
            <a:chExt cx="1604292" cy="200055"/>
          </a:xfrm>
        </p:grpSpPr>
        <p:pic>
          <p:nvPicPr>
            <p:cNvPr id="189" name="图片 188">
              <a:extLst>
                <a:ext uri="{FF2B5EF4-FFF2-40B4-BE49-F238E27FC236}">
                  <a16:creationId xmlns:a16="http://schemas.microsoft.com/office/drawing/2014/main" id="{59A2966E-34F6-4C77-B54C-3251434FC0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85" y="4192412"/>
              <a:ext cx="174540" cy="174540"/>
            </a:xfrm>
            <a:prstGeom prst="rect">
              <a:avLst/>
            </a:prstGeom>
          </p:spPr>
        </p:pic>
        <p:sp>
          <p:nvSpPr>
            <p:cNvPr id="204" name="Freeform 3">
              <a:extLst>
                <a:ext uri="{FF2B5EF4-FFF2-40B4-BE49-F238E27FC236}">
                  <a16:creationId xmlns:a16="http://schemas.microsoft.com/office/drawing/2014/main" id="{55E62800-2489-4022-952A-765BC8193F7D}"/>
                </a:ext>
              </a:extLst>
            </p:cNvPr>
            <p:cNvSpPr>
              <a:spLocks noEditPoints="1"/>
            </p:cNvSpPr>
            <p:nvPr/>
          </p:nvSpPr>
          <p:spPr bwMode="auto">
            <a:xfrm>
              <a:off x="1459332" y="4229397"/>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206" name="文本框 205">
              <a:extLst>
                <a:ext uri="{FF2B5EF4-FFF2-40B4-BE49-F238E27FC236}">
                  <a16:creationId xmlns:a16="http://schemas.microsoft.com/office/drawing/2014/main" id="{7C39FF36-B042-4919-B3A5-776C9DE36B74}"/>
                </a:ext>
              </a:extLst>
            </p:cNvPr>
            <p:cNvSpPr txBox="1"/>
            <p:nvPr/>
          </p:nvSpPr>
          <p:spPr>
            <a:xfrm>
              <a:off x="1519930" y="4183273"/>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7" name="文本框 206">
              <a:extLst>
                <a:ext uri="{FF2B5EF4-FFF2-40B4-BE49-F238E27FC236}">
                  <a16:creationId xmlns:a16="http://schemas.microsoft.com/office/drawing/2014/main" id="{69710BB0-20AC-4A9F-A7AF-D0E8C2474D74}"/>
                </a:ext>
              </a:extLst>
            </p:cNvPr>
            <p:cNvSpPr txBox="1"/>
            <p:nvPr/>
          </p:nvSpPr>
          <p:spPr>
            <a:xfrm>
              <a:off x="374660" y="4187349"/>
              <a:ext cx="805681" cy="184666"/>
            </a:xfrm>
            <a:prstGeom prst="rect">
              <a:avLst/>
            </a:prstGeom>
            <a:noFill/>
          </p:spPr>
          <p:txBody>
            <a:bodyPr wrap="square" rtlCol="0">
              <a:spAutoFit/>
            </a:bodyPr>
            <a:lstStyle/>
            <a:p>
              <a:r>
                <a:rPr lang="zh-CN" altLang="en-US" sz="600" dirty="0">
                  <a:solidFill>
                    <a:schemeClr val="bg1">
                      <a:alpha val="80000"/>
                    </a:schemeClr>
                  </a:solidFill>
                  <a:latin typeface="+mn-ea"/>
                </a:rPr>
                <a:t>大型偏导护盾</a:t>
              </a:r>
            </a:p>
          </p:txBody>
        </p:sp>
      </p:grpSp>
      <p:pic>
        <p:nvPicPr>
          <p:cNvPr id="36" name="图片 35">
            <a:extLst>
              <a:ext uri="{FF2B5EF4-FFF2-40B4-BE49-F238E27FC236}">
                <a16:creationId xmlns:a16="http://schemas.microsoft.com/office/drawing/2014/main" id="{48B75BB5-158B-46CA-A774-1714CE03E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0947" y="1737409"/>
            <a:ext cx="457200" cy="457200"/>
          </a:xfrm>
          <a:prstGeom prst="rect">
            <a:avLst/>
          </a:prstGeom>
        </p:spPr>
      </p:pic>
      <p:pic>
        <p:nvPicPr>
          <p:cNvPr id="62" name="图片 61">
            <a:extLst>
              <a:ext uri="{FF2B5EF4-FFF2-40B4-BE49-F238E27FC236}">
                <a16:creationId xmlns:a16="http://schemas.microsoft.com/office/drawing/2014/main" id="{15AFEFBD-30D9-4D32-A8D6-0231EDE59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539" y="2019599"/>
            <a:ext cx="457200" cy="457200"/>
          </a:xfrm>
          <a:prstGeom prst="rect">
            <a:avLst/>
          </a:prstGeom>
        </p:spPr>
      </p:pic>
      <p:pic>
        <p:nvPicPr>
          <p:cNvPr id="70" name="图片 69">
            <a:extLst>
              <a:ext uri="{FF2B5EF4-FFF2-40B4-BE49-F238E27FC236}">
                <a16:creationId xmlns:a16="http://schemas.microsoft.com/office/drawing/2014/main" id="{322046E8-97F8-4DA3-8479-336B9DEEDF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3434" y="5877270"/>
            <a:ext cx="457200" cy="457200"/>
          </a:xfrm>
          <a:prstGeom prst="rect">
            <a:avLst/>
          </a:prstGeom>
        </p:spPr>
      </p:pic>
      <p:pic>
        <p:nvPicPr>
          <p:cNvPr id="72" name="图片 71">
            <a:extLst>
              <a:ext uri="{FF2B5EF4-FFF2-40B4-BE49-F238E27FC236}">
                <a16:creationId xmlns:a16="http://schemas.microsoft.com/office/drawing/2014/main" id="{9D2B8322-D72B-4A33-8F2F-774E0A2024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6688" y="2025569"/>
            <a:ext cx="457200" cy="457200"/>
          </a:xfrm>
          <a:prstGeom prst="rect">
            <a:avLst/>
          </a:prstGeom>
        </p:spPr>
      </p:pic>
      <p:grpSp>
        <p:nvGrpSpPr>
          <p:cNvPr id="208" name="组合 207">
            <a:extLst>
              <a:ext uri="{FF2B5EF4-FFF2-40B4-BE49-F238E27FC236}">
                <a16:creationId xmlns:a16="http://schemas.microsoft.com/office/drawing/2014/main" id="{F4EDA4CA-424F-49BC-86C0-37D85BA96B5D}"/>
              </a:ext>
            </a:extLst>
          </p:cNvPr>
          <p:cNvGrpSpPr/>
          <p:nvPr/>
        </p:nvGrpSpPr>
        <p:grpSpPr>
          <a:xfrm>
            <a:off x="261380" y="4120614"/>
            <a:ext cx="1516555" cy="1327"/>
            <a:chOff x="381130" y="1150925"/>
            <a:chExt cx="1516555" cy="1327"/>
          </a:xfrm>
        </p:grpSpPr>
        <p:cxnSp>
          <p:nvCxnSpPr>
            <p:cNvPr id="209" name="直接连接符 208">
              <a:extLst>
                <a:ext uri="{FF2B5EF4-FFF2-40B4-BE49-F238E27FC236}">
                  <a16:creationId xmlns:a16="http://schemas.microsoft.com/office/drawing/2014/main" id="{65024D10-02B5-4F00-AC8C-E928A001F7EA}"/>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6FEC7CF-604C-4F33-86C4-EDF4EF4BB673}"/>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91F2EE1-E045-4852-8BB0-48909388400D}"/>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2" name="文本框 211">
            <a:extLst>
              <a:ext uri="{FF2B5EF4-FFF2-40B4-BE49-F238E27FC236}">
                <a16:creationId xmlns:a16="http://schemas.microsoft.com/office/drawing/2014/main" id="{8FBAEF30-DAE4-4B1A-B7F2-896553602BA5}"/>
              </a:ext>
            </a:extLst>
          </p:cNvPr>
          <p:cNvSpPr txBox="1"/>
          <p:nvPr/>
        </p:nvSpPr>
        <p:spPr>
          <a:xfrm>
            <a:off x="382004" y="3890577"/>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模块花费</a:t>
            </a:r>
          </a:p>
        </p:txBody>
      </p:sp>
      <p:sp>
        <p:nvSpPr>
          <p:cNvPr id="213" name="文本框 212">
            <a:extLst>
              <a:ext uri="{FF2B5EF4-FFF2-40B4-BE49-F238E27FC236}">
                <a16:creationId xmlns:a16="http://schemas.microsoft.com/office/drawing/2014/main" id="{E0BD5A61-74D5-4281-9B58-8161AA7DC9CA}"/>
              </a:ext>
            </a:extLst>
          </p:cNvPr>
          <p:cNvSpPr txBox="1"/>
          <p:nvPr/>
        </p:nvSpPr>
        <p:spPr>
          <a:xfrm>
            <a:off x="10423525" y="2501224"/>
            <a:ext cx="748923" cy="261610"/>
          </a:xfrm>
          <a:prstGeom prst="rect">
            <a:avLst/>
          </a:prstGeom>
          <a:noFill/>
        </p:spPr>
        <p:txBody>
          <a:bodyPr wrap="none" rtlCol="0">
            <a:spAutoFit/>
          </a:bodyPr>
          <a:lstStyle/>
          <a:p>
            <a:r>
              <a:rPr lang="zh-CN" altLang="en-US" sz="1100" b="1" dirty="0">
                <a:solidFill>
                  <a:schemeClr val="bg1"/>
                </a:solidFill>
              </a:rPr>
              <a:t>舰船属性</a:t>
            </a:r>
          </a:p>
        </p:txBody>
      </p:sp>
      <p:grpSp>
        <p:nvGrpSpPr>
          <p:cNvPr id="214" name="组合 213">
            <a:extLst>
              <a:ext uri="{FF2B5EF4-FFF2-40B4-BE49-F238E27FC236}">
                <a16:creationId xmlns:a16="http://schemas.microsoft.com/office/drawing/2014/main" id="{5E54012A-2BB5-427C-A829-FC935FACE48B}"/>
              </a:ext>
            </a:extLst>
          </p:cNvPr>
          <p:cNvGrpSpPr/>
          <p:nvPr/>
        </p:nvGrpSpPr>
        <p:grpSpPr>
          <a:xfrm>
            <a:off x="10490154" y="2736198"/>
            <a:ext cx="1516555" cy="1327"/>
            <a:chOff x="381130" y="1150925"/>
            <a:chExt cx="1516555" cy="1327"/>
          </a:xfrm>
        </p:grpSpPr>
        <p:cxnSp>
          <p:nvCxnSpPr>
            <p:cNvPr id="215" name="直接连接符 214">
              <a:extLst>
                <a:ext uri="{FF2B5EF4-FFF2-40B4-BE49-F238E27FC236}">
                  <a16:creationId xmlns:a16="http://schemas.microsoft.com/office/drawing/2014/main" id="{0E52465A-5F94-4F84-B3C9-085D2DA952E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11C84B1-0C46-4CEE-858E-9A6BA7C51C02}"/>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4DF8C08D-2B6F-46B4-8D44-58D425B92F97}"/>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8" name="文本框 217">
            <a:extLst>
              <a:ext uri="{FF2B5EF4-FFF2-40B4-BE49-F238E27FC236}">
                <a16:creationId xmlns:a16="http://schemas.microsoft.com/office/drawing/2014/main" id="{BDE9BD42-0DBE-4B59-8D34-59306B5F5C66}"/>
              </a:ext>
            </a:extLst>
          </p:cNvPr>
          <p:cNvSpPr txBox="1"/>
          <p:nvPr/>
        </p:nvSpPr>
        <p:spPr>
          <a:xfrm>
            <a:off x="10603061" y="2788548"/>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74" name="文本框 73">
            <a:extLst>
              <a:ext uri="{FF2B5EF4-FFF2-40B4-BE49-F238E27FC236}">
                <a16:creationId xmlns:a16="http://schemas.microsoft.com/office/drawing/2014/main" id="{F929FAE7-A11F-4479-B96E-0D1A2BA78AF6}"/>
              </a:ext>
            </a:extLst>
          </p:cNvPr>
          <p:cNvSpPr txBox="1"/>
          <p:nvPr/>
        </p:nvSpPr>
        <p:spPr>
          <a:xfrm>
            <a:off x="11545542" y="2778603"/>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19" name="文本框 218">
            <a:extLst>
              <a:ext uri="{FF2B5EF4-FFF2-40B4-BE49-F238E27FC236}">
                <a16:creationId xmlns:a16="http://schemas.microsoft.com/office/drawing/2014/main" id="{007C4852-82AA-451A-A407-121188A986D6}"/>
              </a:ext>
            </a:extLst>
          </p:cNvPr>
          <p:cNvSpPr txBox="1"/>
          <p:nvPr/>
        </p:nvSpPr>
        <p:spPr>
          <a:xfrm>
            <a:off x="10603061" y="3029706"/>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20" name="文本框 219">
            <a:extLst>
              <a:ext uri="{FF2B5EF4-FFF2-40B4-BE49-F238E27FC236}">
                <a16:creationId xmlns:a16="http://schemas.microsoft.com/office/drawing/2014/main" id="{EB63C7AD-08FD-4450-B637-1D0B1A2FBA9B}"/>
              </a:ext>
            </a:extLst>
          </p:cNvPr>
          <p:cNvSpPr txBox="1"/>
          <p:nvPr/>
        </p:nvSpPr>
        <p:spPr>
          <a:xfrm>
            <a:off x="10603061" y="3263206"/>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21" name="文本框 220">
            <a:extLst>
              <a:ext uri="{FF2B5EF4-FFF2-40B4-BE49-F238E27FC236}">
                <a16:creationId xmlns:a16="http://schemas.microsoft.com/office/drawing/2014/main" id="{AEAAD4F1-1EEC-426C-87E1-34598867A5FC}"/>
              </a:ext>
            </a:extLst>
          </p:cNvPr>
          <p:cNvSpPr txBox="1"/>
          <p:nvPr/>
        </p:nvSpPr>
        <p:spPr>
          <a:xfrm>
            <a:off x="10603061" y="351063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222" name="文本框 221">
            <a:extLst>
              <a:ext uri="{FF2B5EF4-FFF2-40B4-BE49-F238E27FC236}">
                <a16:creationId xmlns:a16="http://schemas.microsoft.com/office/drawing/2014/main" id="{D64E99F4-219E-41C4-8FD4-3296E83F9CC5}"/>
              </a:ext>
            </a:extLst>
          </p:cNvPr>
          <p:cNvSpPr txBox="1"/>
          <p:nvPr/>
        </p:nvSpPr>
        <p:spPr>
          <a:xfrm>
            <a:off x="10603061" y="376953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最大乘员</a:t>
            </a:r>
          </a:p>
        </p:txBody>
      </p:sp>
      <p:sp>
        <p:nvSpPr>
          <p:cNvPr id="223" name="文本框 222">
            <a:extLst>
              <a:ext uri="{FF2B5EF4-FFF2-40B4-BE49-F238E27FC236}">
                <a16:creationId xmlns:a16="http://schemas.microsoft.com/office/drawing/2014/main" id="{B36E3A52-ED87-45A4-9E2B-B7C5F3F5C9EE}"/>
              </a:ext>
            </a:extLst>
          </p:cNvPr>
          <p:cNvSpPr txBox="1"/>
          <p:nvPr/>
        </p:nvSpPr>
        <p:spPr>
          <a:xfrm>
            <a:off x="11816033" y="3012125"/>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224" name="文本框 223">
            <a:extLst>
              <a:ext uri="{FF2B5EF4-FFF2-40B4-BE49-F238E27FC236}">
                <a16:creationId xmlns:a16="http://schemas.microsoft.com/office/drawing/2014/main" id="{6EDEADD8-6BF9-4E01-81A3-81027085789A}"/>
              </a:ext>
            </a:extLst>
          </p:cNvPr>
          <p:cNvSpPr txBox="1"/>
          <p:nvPr/>
        </p:nvSpPr>
        <p:spPr>
          <a:xfrm>
            <a:off x="11839276" y="3235508"/>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225" name="文本框 224">
            <a:extLst>
              <a:ext uri="{FF2B5EF4-FFF2-40B4-BE49-F238E27FC236}">
                <a16:creationId xmlns:a16="http://schemas.microsoft.com/office/drawing/2014/main" id="{AD90ADB5-15F3-4BAC-B348-19B92D304FC2}"/>
              </a:ext>
            </a:extLst>
          </p:cNvPr>
          <p:cNvSpPr txBox="1"/>
          <p:nvPr/>
        </p:nvSpPr>
        <p:spPr>
          <a:xfrm>
            <a:off x="11636497" y="347454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226" name="文本框 225">
            <a:extLst>
              <a:ext uri="{FF2B5EF4-FFF2-40B4-BE49-F238E27FC236}">
                <a16:creationId xmlns:a16="http://schemas.microsoft.com/office/drawing/2014/main" id="{B67C7A62-42A9-4746-8FCF-FDBAF448A9F1}"/>
              </a:ext>
            </a:extLst>
          </p:cNvPr>
          <p:cNvSpPr txBox="1"/>
          <p:nvPr/>
        </p:nvSpPr>
        <p:spPr>
          <a:xfrm>
            <a:off x="11828905" y="3744766"/>
            <a:ext cx="271228"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a:t>
            </a:r>
            <a:endParaRPr lang="zh-CN" altLang="en-US" sz="1050" dirty="0">
              <a:solidFill>
                <a:schemeClr val="accent4">
                  <a:lumMod val="20000"/>
                  <a:lumOff val="80000"/>
                </a:schemeClr>
              </a:solidFill>
              <a:latin typeface="Aldrich" panose="02000000000000000000" pitchFamily="2" charset="0"/>
            </a:endParaRPr>
          </a:p>
        </p:txBody>
      </p:sp>
      <p:sp>
        <p:nvSpPr>
          <p:cNvPr id="227" name="Freeform 157">
            <a:extLst>
              <a:ext uri="{FF2B5EF4-FFF2-40B4-BE49-F238E27FC236}">
                <a16:creationId xmlns:a16="http://schemas.microsoft.com/office/drawing/2014/main" id="{7ACE8E17-6234-4A60-B7E9-7128D4AB803D}"/>
              </a:ext>
            </a:extLst>
          </p:cNvPr>
          <p:cNvSpPr>
            <a:spLocks noEditPoints="1"/>
          </p:cNvSpPr>
          <p:nvPr/>
        </p:nvSpPr>
        <p:spPr bwMode="auto">
          <a:xfrm>
            <a:off x="10523427" y="3811290"/>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68">
            <a:extLst>
              <a:ext uri="{FF2B5EF4-FFF2-40B4-BE49-F238E27FC236}">
                <a16:creationId xmlns:a16="http://schemas.microsoft.com/office/drawing/2014/main" id="{753ADF4E-9653-4338-99BE-C84A3FDFE238}"/>
              </a:ext>
            </a:extLst>
          </p:cNvPr>
          <p:cNvSpPr>
            <a:spLocks noEditPoints="1"/>
          </p:cNvSpPr>
          <p:nvPr/>
        </p:nvSpPr>
        <p:spPr bwMode="auto">
          <a:xfrm>
            <a:off x="10513904" y="3303897"/>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95">
            <a:extLst>
              <a:ext uri="{FF2B5EF4-FFF2-40B4-BE49-F238E27FC236}">
                <a16:creationId xmlns:a16="http://schemas.microsoft.com/office/drawing/2014/main" id="{D12EBCC6-BBFA-40F8-B6E1-D15CB568D065}"/>
              </a:ext>
            </a:extLst>
          </p:cNvPr>
          <p:cNvSpPr>
            <a:spLocks/>
          </p:cNvSpPr>
          <p:nvPr/>
        </p:nvSpPr>
        <p:spPr bwMode="auto">
          <a:xfrm>
            <a:off x="10514656" y="284180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7">
            <a:extLst>
              <a:ext uri="{FF2B5EF4-FFF2-40B4-BE49-F238E27FC236}">
                <a16:creationId xmlns:a16="http://schemas.microsoft.com/office/drawing/2014/main" id="{2CF5034E-B9CE-420A-ADB5-DD48EAB29446}"/>
              </a:ext>
            </a:extLst>
          </p:cNvPr>
          <p:cNvSpPr>
            <a:spLocks noEditPoints="1"/>
          </p:cNvSpPr>
          <p:nvPr/>
        </p:nvSpPr>
        <p:spPr bwMode="auto">
          <a:xfrm>
            <a:off x="10509441" y="3062106"/>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00">
            <a:extLst>
              <a:ext uri="{FF2B5EF4-FFF2-40B4-BE49-F238E27FC236}">
                <a16:creationId xmlns:a16="http://schemas.microsoft.com/office/drawing/2014/main" id="{6CD7CB76-1319-4E31-8797-A935BBB1FC3E}"/>
              </a:ext>
            </a:extLst>
          </p:cNvPr>
          <p:cNvSpPr>
            <a:spLocks noEditPoints="1"/>
          </p:cNvSpPr>
          <p:nvPr/>
        </p:nvSpPr>
        <p:spPr bwMode="auto">
          <a:xfrm>
            <a:off x="10517395" y="354276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grpSp>
        <p:nvGrpSpPr>
          <p:cNvPr id="238" name="组合 237">
            <a:extLst>
              <a:ext uri="{FF2B5EF4-FFF2-40B4-BE49-F238E27FC236}">
                <a16:creationId xmlns:a16="http://schemas.microsoft.com/office/drawing/2014/main" id="{D24EB81B-E0ED-4520-8D75-9F7BC1F7FCDB}"/>
              </a:ext>
            </a:extLst>
          </p:cNvPr>
          <p:cNvGrpSpPr/>
          <p:nvPr/>
        </p:nvGrpSpPr>
        <p:grpSpPr>
          <a:xfrm>
            <a:off x="10612060" y="4530642"/>
            <a:ext cx="1387101" cy="327097"/>
            <a:chOff x="10006572" y="6063856"/>
            <a:chExt cx="1679177" cy="358897"/>
          </a:xfrm>
        </p:grpSpPr>
        <p:grpSp>
          <p:nvGrpSpPr>
            <p:cNvPr id="239" name="组合 238">
              <a:extLst>
                <a:ext uri="{FF2B5EF4-FFF2-40B4-BE49-F238E27FC236}">
                  <a16:creationId xmlns:a16="http://schemas.microsoft.com/office/drawing/2014/main" id="{AF95AB85-0646-4423-9E15-11C5BCD0EA79}"/>
                </a:ext>
              </a:extLst>
            </p:cNvPr>
            <p:cNvGrpSpPr/>
            <p:nvPr/>
          </p:nvGrpSpPr>
          <p:grpSpPr>
            <a:xfrm>
              <a:off x="10008778" y="6063856"/>
              <a:ext cx="79555" cy="79555"/>
              <a:chOff x="10008778" y="6063856"/>
              <a:chExt cx="79555" cy="79555"/>
            </a:xfrm>
          </p:grpSpPr>
          <p:sp>
            <p:nvSpPr>
              <p:cNvPr id="252" name="矩形 251">
                <a:extLst>
                  <a:ext uri="{FF2B5EF4-FFF2-40B4-BE49-F238E27FC236}">
                    <a16:creationId xmlns:a16="http://schemas.microsoft.com/office/drawing/2014/main" id="{9CEC968E-03C2-48DC-9813-D468FCBA9843}"/>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半闭框 252">
                <a:extLst>
                  <a:ext uri="{FF2B5EF4-FFF2-40B4-BE49-F238E27FC236}">
                    <a16:creationId xmlns:a16="http://schemas.microsoft.com/office/drawing/2014/main" id="{6604824B-5BE4-4CD3-A5E2-9C651E2162C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0" name="组合 239">
              <a:extLst>
                <a:ext uri="{FF2B5EF4-FFF2-40B4-BE49-F238E27FC236}">
                  <a16:creationId xmlns:a16="http://schemas.microsoft.com/office/drawing/2014/main" id="{117DEB17-95B9-4B9F-8343-0CAC22FDE9AF}"/>
                </a:ext>
              </a:extLst>
            </p:cNvPr>
            <p:cNvGrpSpPr/>
            <p:nvPr/>
          </p:nvGrpSpPr>
          <p:grpSpPr>
            <a:xfrm rot="5400000">
              <a:off x="11606194" y="6066551"/>
              <a:ext cx="79555" cy="79555"/>
              <a:chOff x="10008778" y="6063856"/>
              <a:chExt cx="79555" cy="79555"/>
            </a:xfrm>
          </p:grpSpPr>
          <p:sp>
            <p:nvSpPr>
              <p:cNvPr id="250" name="矩形 249">
                <a:extLst>
                  <a:ext uri="{FF2B5EF4-FFF2-40B4-BE49-F238E27FC236}">
                    <a16:creationId xmlns:a16="http://schemas.microsoft.com/office/drawing/2014/main" id="{2B2A2369-3B7B-4652-823F-31DBBF7B2C4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半闭框 250">
                <a:extLst>
                  <a:ext uri="{FF2B5EF4-FFF2-40B4-BE49-F238E27FC236}">
                    <a16:creationId xmlns:a16="http://schemas.microsoft.com/office/drawing/2014/main" id="{CBA1C8F4-8A45-41B5-8FD5-BC33769A538D}"/>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1" name="组合 240">
              <a:extLst>
                <a:ext uri="{FF2B5EF4-FFF2-40B4-BE49-F238E27FC236}">
                  <a16:creationId xmlns:a16="http://schemas.microsoft.com/office/drawing/2014/main" id="{A5E75E24-C850-49E5-9688-4E5C81A727E2}"/>
                </a:ext>
              </a:extLst>
            </p:cNvPr>
            <p:cNvGrpSpPr/>
            <p:nvPr/>
          </p:nvGrpSpPr>
          <p:grpSpPr>
            <a:xfrm rot="10800000">
              <a:off x="11606193" y="6341516"/>
              <a:ext cx="79555" cy="79555"/>
              <a:chOff x="10008778" y="6063856"/>
              <a:chExt cx="79555" cy="79555"/>
            </a:xfrm>
          </p:grpSpPr>
          <p:sp>
            <p:nvSpPr>
              <p:cNvPr id="248" name="矩形 247">
                <a:extLst>
                  <a:ext uri="{FF2B5EF4-FFF2-40B4-BE49-F238E27FC236}">
                    <a16:creationId xmlns:a16="http://schemas.microsoft.com/office/drawing/2014/main" id="{4B5D22F1-8869-430D-B2AF-F150C6D68F1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半闭框 248">
                <a:extLst>
                  <a:ext uri="{FF2B5EF4-FFF2-40B4-BE49-F238E27FC236}">
                    <a16:creationId xmlns:a16="http://schemas.microsoft.com/office/drawing/2014/main" id="{744EDB4B-3D81-48ED-9E54-79CF40B86F8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2" name="组合 241">
              <a:extLst>
                <a:ext uri="{FF2B5EF4-FFF2-40B4-BE49-F238E27FC236}">
                  <a16:creationId xmlns:a16="http://schemas.microsoft.com/office/drawing/2014/main" id="{8A9C5958-24A6-4A24-B262-777AC2AD17CD}"/>
                </a:ext>
              </a:extLst>
            </p:cNvPr>
            <p:cNvGrpSpPr/>
            <p:nvPr/>
          </p:nvGrpSpPr>
          <p:grpSpPr>
            <a:xfrm rot="16200000">
              <a:off x="10006572" y="6343198"/>
              <a:ext cx="79555" cy="79555"/>
              <a:chOff x="10008778" y="6063856"/>
              <a:chExt cx="79555" cy="79555"/>
            </a:xfrm>
          </p:grpSpPr>
          <p:sp>
            <p:nvSpPr>
              <p:cNvPr id="246" name="矩形 245">
                <a:extLst>
                  <a:ext uri="{FF2B5EF4-FFF2-40B4-BE49-F238E27FC236}">
                    <a16:creationId xmlns:a16="http://schemas.microsoft.com/office/drawing/2014/main" id="{8D6F6E4C-5C6B-401D-932A-418CCD56754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半闭框 246">
                <a:extLst>
                  <a:ext uri="{FF2B5EF4-FFF2-40B4-BE49-F238E27FC236}">
                    <a16:creationId xmlns:a16="http://schemas.microsoft.com/office/drawing/2014/main" id="{C6A9FDA0-6F7B-4903-97FC-BAC349D8407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3" name="组合 242">
              <a:extLst>
                <a:ext uri="{FF2B5EF4-FFF2-40B4-BE49-F238E27FC236}">
                  <a16:creationId xmlns:a16="http://schemas.microsoft.com/office/drawing/2014/main" id="{F36EBC84-B5B5-48A8-8993-F182F83632E6}"/>
                </a:ext>
              </a:extLst>
            </p:cNvPr>
            <p:cNvGrpSpPr/>
            <p:nvPr/>
          </p:nvGrpSpPr>
          <p:grpSpPr>
            <a:xfrm>
              <a:off x="10059221" y="6106479"/>
              <a:ext cx="1576203" cy="278602"/>
              <a:chOff x="10190586" y="6370757"/>
              <a:chExt cx="1576203" cy="278602"/>
            </a:xfrm>
          </p:grpSpPr>
          <p:sp>
            <p:nvSpPr>
              <p:cNvPr id="244" name="矩形 243">
                <a:extLst>
                  <a:ext uri="{FF2B5EF4-FFF2-40B4-BE49-F238E27FC236}">
                    <a16:creationId xmlns:a16="http://schemas.microsoft.com/office/drawing/2014/main" id="{0D7B486B-35C3-460E-8425-F425A61A1555}"/>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CA2E97E3-8D51-4CF3-AAAF-D5446953AF48}"/>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228" name="文本框 227">
            <a:extLst>
              <a:ext uri="{FF2B5EF4-FFF2-40B4-BE49-F238E27FC236}">
                <a16:creationId xmlns:a16="http://schemas.microsoft.com/office/drawing/2014/main" id="{3D599A5D-71A6-4DF1-AA36-FB7992B139E5}"/>
              </a:ext>
            </a:extLst>
          </p:cNvPr>
          <p:cNvSpPr txBox="1"/>
          <p:nvPr/>
        </p:nvSpPr>
        <p:spPr>
          <a:xfrm>
            <a:off x="10600406" y="4023129"/>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232" name="文本框 231">
            <a:extLst>
              <a:ext uri="{FF2B5EF4-FFF2-40B4-BE49-F238E27FC236}">
                <a16:creationId xmlns:a16="http://schemas.microsoft.com/office/drawing/2014/main" id="{AAAF8C26-1445-46D7-9FE1-598F91A98E5B}"/>
              </a:ext>
            </a:extLst>
          </p:cNvPr>
          <p:cNvSpPr txBox="1"/>
          <p:nvPr/>
        </p:nvSpPr>
        <p:spPr>
          <a:xfrm>
            <a:off x="11750106" y="3998363"/>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234" name="Freeform 64">
            <a:extLst>
              <a:ext uri="{FF2B5EF4-FFF2-40B4-BE49-F238E27FC236}">
                <a16:creationId xmlns:a16="http://schemas.microsoft.com/office/drawing/2014/main" id="{55F584CA-2E56-41B6-BDAB-0692C9FA3687}"/>
              </a:ext>
            </a:extLst>
          </p:cNvPr>
          <p:cNvSpPr>
            <a:spLocks noEditPoints="1"/>
          </p:cNvSpPr>
          <p:nvPr/>
        </p:nvSpPr>
        <p:spPr bwMode="auto">
          <a:xfrm>
            <a:off x="10513904" y="4054281"/>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269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85955-FE59-4BB6-84D0-89B6D4C5EFF0}"/>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 name="文本框 4">
            <a:extLst>
              <a:ext uri="{FF2B5EF4-FFF2-40B4-BE49-F238E27FC236}">
                <a16:creationId xmlns:a16="http://schemas.microsoft.com/office/drawing/2014/main" id="{6E72B3D7-AB1F-4198-A09F-A8692211792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C467916C-7EFD-4399-B019-C7DEE0F32200}"/>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51C46EB2-738D-4ABD-9A10-AB2424DE04C5}"/>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67188351-2EFF-4C8E-AE89-C468F9800AC3}"/>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112716A6-3AE1-4242-AE06-C2F580E70E7A}"/>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 name="Freeform 204">
            <a:extLst>
              <a:ext uri="{FF2B5EF4-FFF2-40B4-BE49-F238E27FC236}">
                <a16:creationId xmlns:a16="http://schemas.microsoft.com/office/drawing/2014/main" id="{27386434-8C2C-4EFB-B2B3-2B07444589FF}"/>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pic>
        <p:nvPicPr>
          <p:cNvPr id="13" name="图片 12">
            <a:extLst>
              <a:ext uri="{FF2B5EF4-FFF2-40B4-BE49-F238E27FC236}">
                <a16:creationId xmlns:a16="http://schemas.microsoft.com/office/drawing/2014/main" id="{108F4457-392C-45DB-B367-B514F6ED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993" y="1661392"/>
            <a:ext cx="3792097" cy="4376711"/>
          </a:xfrm>
          <a:prstGeom prst="rect">
            <a:avLst/>
          </a:prstGeom>
        </p:spPr>
      </p:pic>
      <p:sp>
        <p:nvSpPr>
          <p:cNvPr id="14" name="文本框 13">
            <a:extLst>
              <a:ext uri="{FF2B5EF4-FFF2-40B4-BE49-F238E27FC236}">
                <a16:creationId xmlns:a16="http://schemas.microsoft.com/office/drawing/2014/main" id="{002D28FC-2D90-4EBE-89A0-8D8E8EA3C941}"/>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部件信息</a:t>
            </a:r>
          </a:p>
        </p:txBody>
      </p:sp>
      <p:grpSp>
        <p:nvGrpSpPr>
          <p:cNvPr id="15" name="组合 14">
            <a:extLst>
              <a:ext uri="{FF2B5EF4-FFF2-40B4-BE49-F238E27FC236}">
                <a16:creationId xmlns:a16="http://schemas.microsoft.com/office/drawing/2014/main" id="{B18A0829-6374-4431-A6E8-469375718ABF}"/>
              </a:ext>
            </a:extLst>
          </p:cNvPr>
          <p:cNvGrpSpPr/>
          <p:nvPr/>
        </p:nvGrpSpPr>
        <p:grpSpPr>
          <a:xfrm>
            <a:off x="251920" y="1192371"/>
            <a:ext cx="1516555" cy="1327"/>
            <a:chOff x="381130" y="1150925"/>
            <a:chExt cx="1516555" cy="1327"/>
          </a:xfrm>
        </p:grpSpPr>
        <p:cxnSp>
          <p:nvCxnSpPr>
            <p:cNvPr id="16" name="直接连接符 15">
              <a:extLst>
                <a:ext uri="{FF2B5EF4-FFF2-40B4-BE49-F238E27FC236}">
                  <a16:creationId xmlns:a16="http://schemas.microsoft.com/office/drawing/2014/main" id="{2BB88A29-1C47-45B4-B247-66403D7DF18D}"/>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885994C-03E3-4A28-BF33-418EBDF101C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C3E878A-4B0F-43FD-BBD3-70DCC6780CB6}"/>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1F1E9F4C-3D33-4DB9-8A79-1D55DF288AED}"/>
              </a:ext>
            </a:extLst>
          </p:cNvPr>
          <p:cNvGrpSpPr/>
          <p:nvPr/>
        </p:nvGrpSpPr>
        <p:grpSpPr>
          <a:xfrm>
            <a:off x="5491272" y="681397"/>
            <a:ext cx="2119490" cy="276999"/>
            <a:chOff x="5278837" y="693139"/>
            <a:chExt cx="2119490" cy="276999"/>
          </a:xfrm>
        </p:grpSpPr>
        <p:sp>
          <p:nvSpPr>
            <p:cNvPr id="20" name="文本框 19">
              <a:extLst>
                <a:ext uri="{FF2B5EF4-FFF2-40B4-BE49-F238E27FC236}">
                  <a16:creationId xmlns:a16="http://schemas.microsoft.com/office/drawing/2014/main" id="{1D3FCFDF-CF11-4F81-9356-ABD2154E6733}"/>
                </a:ext>
              </a:extLst>
            </p:cNvPr>
            <p:cNvSpPr txBox="1"/>
            <p:nvPr/>
          </p:nvSpPr>
          <p:spPr>
            <a:xfrm>
              <a:off x="5465373" y="693139"/>
              <a:ext cx="1932954" cy="276999"/>
            </a:xfrm>
            <a:prstGeom prst="rect">
              <a:avLst/>
            </a:prstGeom>
            <a:noFill/>
          </p:spPr>
          <p:txBody>
            <a:bodyPr wrap="square" rtlCol="0">
              <a:spAutoFit/>
            </a:bodyPr>
            <a:lstStyle/>
            <a:p>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RD-M4  ·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烈阳</a:t>
              </a:r>
            </a:p>
          </p:txBody>
        </p:sp>
        <p:sp>
          <p:nvSpPr>
            <p:cNvPr id="21" name="Freeform 56">
              <a:extLst>
                <a:ext uri="{FF2B5EF4-FFF2-40B4-BE49-F238E27FC236}">
                  <a16:creationId xmlns:a16="http://schemas.microsoft.com/office/drawing/2014/main" id="{BA6733FF-1D58-40ED-8ECD-E7044354387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22" name="文本框 21">
            <a:extLst>
              <a:ext uri="{FF2B5EF4-FFF2-40B4-BE49-F238E27FC236}">
                <a16:creationId xmlns:a16="http://schemas.microsoft.com/office/drawing/2014/main" id="{4FD413FF-865E-4C2A-85C1-0413FD70CCCF}"/>
              </a:ext>
            </a:extLst>
          </p:cNvPr>
          <p:cNvSpPr txBox="1"/>
          <p:nvPr/>
        </p:nvSpPr>
        <p:spPr>
          <a:xfrm>
            <a:off x="1438330" y="1251098"/>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23" name="文本框 22">
            <a:extLst>
              <a:ext uri="{FF2B5EF4-FFF2-40B4-BE49-F238E27FC236}">
                <a16:creationId xmlns:a16="http://schemas.microsoft.com/office/drawing/2014/main" id="{6C7DF1B4-C7E3-4007-903A-857DDC047481}"/>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28" name="Freeform 11">
            <a:extLst>
              <a:ext uri="{FF2B5EF4-FFF2-40B4-BE49-F238E27FC236}">
                <a16:creationId xmlns:a16="http://schemas.microsoft.com/office/drawing/2014/main" id="{E0B2A4AE-9937-415C-A5E4-FA7144976F40}"/>
              </a:ext>
            </a:extLst>
          </p:cNvPr>
          <p:cNvSpPr>
            <a:spLocks noEditPoints="1"/>
          </p:cNvSpPr>
          <p:nvPr/>
        </p:nvSpPr>
        <p:spPr bwMode="auto">
          <a:xfrm>
            <a:off x="278920" y="1485000"/>
            <a:ext cx="148370" cy="153977"/>
          </a:xfrm>
          <a:custGeom>
            <a:avLst/>
            <a:gdLst>
              <a:gd name="T0" fmla="*/ 1402 w 3178"/>
              <a:gd name="T1" fmla="*/ 1006 h 3292"/>
              <a:gd name="T2" fmla="*/ 1185 w 3178"/>
              <a:gd name="T3" fmla="*/ 1115 h 3292"/>
              <a:gd name="T4" fmla="*/ 1024 w 3178"/>
              <a:gd name="T5" fmla="*/ 1292 h 3292"/>
              <a:gd name="T6" fmla="*/ 934 w 3178"/>
              <a:gd name="T7" fmla="*/ 1519 h 3292"/>
              <a:gd name="T8" fmla="*/ 934 w 3178"/>
              <a:gd name="T9" fmla="*/ 1772 h 3292"/>
              <a:gd name="T10" fmla="*/ 1024 w 3178"/>
              <a:gd name="T11" fmla="*/ 1999 h 3292"/>
              <a:gd name="T12" fmla="*/ 1185 w 3178"/>
              <a:gd name="T13" fmla="*/ 2177 h 3292"/>
              <a:gd name="T14" fmla="*/ 1402 w 3178"/>
              <a:gd name="T15" fmla="*/ 2285 h 3292"/>
              <a:gd name="T16" fmla="*/ 1653 w 3178"/>
              <a:gd name="T17" fmla="*/ 2309 h 3292"/>
              <a:gd name="T18" fmla="*/ 1889 w 3178"/>
              <a:gd name="T19" fmla="*/ 2241 h 3292"/>
              <a:gd name="T20" fmla="*/ 2082 w 3178"/>
              <a:gd name="T21" fmla="*/ 2095 h 3292"/>
              <a:gd name="T22" fmla="*/ 2209 w 3178"/>
              <a:gd name="T23" fmla="*/ 1891 h 3292"/>
              <a:gd name="T24" fmla="*/ 2256 w 3178"/>
              <a:gd name="T25" fmla="*/ 1646 h 3292"/>
              <a:gd name="T26" fmla="*/ 2209 w 3178"/>
              <a:gd name="T27" fmla="*/ 1400 h 3292"/>
              <a:gd name="T28" fmla="*/ 2082 w 3178"/>
              <a:gd name="T29" fmla="*/ 1196 h 3292"/>
              <a:gd name="T30" fmla="*/ 1889 w 3178"/>
              <a:gd name="T31" fmla="*/ 1051 h 3292"/>
              <a:gd name="T32" fmla="*/ 1653 w 3178"/>
              <a:gd name="T33" fmla="*/ 982 h 3292"/>
              <a:gd name="T34" fmla="*/ 1916 w 3178"/>
              <a:gd name="T35" fmla="*/ 64 h 3292"/>
              <a:gd name="T36" fmla="*/ 1989 w 3178"/>
              <a:gd name="T37" fmla="*/ 300 h 3292"/>
              <a:gd name="T38" fmla="*/ 2141 w 3178"/>
              <a:gd name="T39" fmla="*/ 486 h 3292"/>
              <a:gd name="T40" fmla="*/ 2353 w 3178"/>
              <a:gd name="T41" fmla="*/ 602 h 3292"/>
              <a:gd name="T42" fmla="*/ 2596 w 3178"/>
              <a:gd name="T43" fmla="*/ 628 h 3292"/>
              <a:gd name="T44" fmla="*/ 2807 w 3178"/>
              <a:gd name="T45" fmla="*/ 570 h 3292"/>
              <a:gd name="T46" fmla="*/ 3085 w 3178"/>
              <a:gd name="T47" fmla="*/ 1170 h 3292"/>
              <a:gd name="T48" fmla="*/ 2945 w 3178"/>
              <a:gd name="T49" fmla="*/ 1338 h 3292"/>
              <a:gd name="T50" fmla="*/ 2872 w 3178"/>
              <a:gd name="T51" fmla="*/ 1538 h 3292"/>
              <a:gd name="T52" fmla="*/ 2870 w 3178"/>
              <a:gd name="T53" fmla="*/ 1753 h 3292"/>
              <a:gd name="T54" fmla="*/ 2945 w 3178"/>
              <a:gd name="T55" fmla="*/ 1962 h 3292"/>
              <a:gd name="T56" fmla="*/ 3087 w 3178"/>
              <a:gd name="T57" fmla="*/ 2129 h 3292"/>
              <a:gd name="T58" fmla="*/ 2801 w 3178"/>
              <a:gd name="T59" fmla="*/ 2725 h 3292"/>
              <a:gd name="T60" fmla="*/ 2588 w 3178"/>
              <a:gd name="T61" fmla="*/ 2669 h 3292"/>
              <a:gd name="T62" fmla="*/ 2375 w 3178"/>
              <a:gd name="T63" fmla="*/ 2689 h 3292"/>
              <a:gd name="T64" fmla="*/ 2181 w 3178"/>
              <a:gd name="T65" fmla="*/ 2778 h 3292"/>
              <a:gd name="T66" fmla="*/ 2026 w 3178"/>
              <a:gd name="T67" fmla="*/ 2932 h 3292"/>
              <a:gd name="T68" fmla="*/ 1932 w 3178"/>
              <a:gd name="T69" fmla="*/ 3133 h 3292"/>
              <a:gd name="T70" fmla="*/ 1264 w 3178"/>
              <a:gd name="T71" fmla="*/ 3292 h 3292"/>
              <a:gd name="T72" fmla="*/ 1214 w 3178"/>
              <a:gd name="T73" fmla="*/ 3047 h 3292"/>
              <a:gd name="T74" fmla="*/ 1080 w 3178"/>
              <a:gd name="T75" fmla="*/ 2849 h 3292"/>
              <a:gd name="T76" fmla="*/ 881 w 3178"/>
              <a:gd name="T77" fmla="*/ 2715 h 3292"/>
              <a:gd name="T78" fmla="*/ 637 w 3178"/>
              <a:gd name="T79" fmla="*/ 2665 h 3292"/>
              <a:gd name="T80" fmla="*/ 421 w 3178"/>
              <a:gd name="T81" fmla="*/ 2703 h 3292"/>
              <a:gd name="T82" fmla="*/ 50 w 3178"/>
              <a:gd name="T83" fmla="*/ 2158 h 3292"/>
              <a:gd name="T84" fmla="*/ 203 w 3178"/>
              <a:gd name="T85" fmla="*/ 2002 h 3292"/>
              <a:gd name="T86" fmla="*/ 293 w 3178"/>
              <a:gd name="T87" fmla="*/ 1808 h 3292"/>
              <a:gd name="T88" fmla="*/ 313 w 3178"/>
              <a:gd name="T89" fmla="*/ 1595 h 3292"/>
              <a:gd name="T90" fmla="*/ 258 w 3178"/>
              <a:gd name="T91" fmla="*/ 1383 h 3292"/>
              <a:gd name="T92" fmla="*/ 129 w 3178"/>
              <a:gd name="T93" fmla="*/ 1201 h 3292"/>
              <a:gd name="T94" fmla="*/ 324 w 3178"/>
              <a:gd name="T95" fmla="*/ 543 h 3292"/>
              <a:gd name="T96" fmla="*/ 534 w 3178"/>
              <a:gd name="T97" fmla="*/ 618 h 3292"/>
              <a:gd name="T98" fmla="*/ 749 w 3178"/>
              <a:gd name="T99" fmla="*/ 618 h 3292"/>
              <a:gd name="T100" fmla="*/ 950 w 3178"/>
              <a:gd name="T101" fmla="*/ 546 h 3292"/>
              <a:gd name="T102" fmla="*/ 1118 w 3178"/>
              <a:gd name="T103" fmla="*/ 408 h 3292"/>
              <a:gd name="T104" fmla="*/ 1229 w 3178"/>
              <a:gd name="T105" fmla="*/ 213 h 3292"/>
              <a:gd name="T106" fmla="*/ 1265 w 3178"/>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78" h="3292">
                <a:moveTo>
                  <a:pt x="1589" y="979"/>
                </a:moveTo>
                <a:lnTo>
                  <a:pt x="1525" y="982"/>
                </a:lnTo>
                <a:lnTo>
                  <a:pt x="1462" y="991"/>
                </a:lnTo>
                <a:lnTo>
                  <a:pt x="1402" y="1006"/>
                </a:lnTo>
                <a:lnTo>
                  <a:pt x="1343" y="1026"/>
                </a:lnTo>
                <a:lnTo>
                  <a:pt x="1288" y="1051"/>
                </a:lnTo>
                <a:lnTo>
                  <a:pt x="1235" y="1081"/>
                </a:lnTo>
                <a:lnTo>
                  <a:pt x="1185" y="1115"/>
                </a:lnTo>
                <a:lnTo>
                  <a:pt x="1139" y="1153"/>
                </a:lnTo>
                <a:lnTo>
                  <a:pt x="1096" y="1196"/>
                </a:lnTo>
                <a:lnTo>
                  <a:pt x="1058" y="1242"/>
                </a:lnTo>
                <a:lnTo>
                  <a:pt x="1024" y="1292"/>
                </a:lnTo>
                <a:lnTo>
                  <a:pt x="994" y="1344"/>
                </a:lnTo>
                <a:lnTo>
                  <a:pt x="969" y="1400"/>
                </a:lnTo>
                <a:lnTo>
                  <a:pt x="948" y="1459"/>
                </a:lnTo>
                <a:lnTo>
                  <a:pt x="934" y="1519"/>
                </a:lnTo>
                <a:lnTo>
                  <a:pt x="925" y="1582"/>
                </a:lnTo>
                <a:lnTo>
                  <a:pt x="923" y="1646"/>
                </a:lnTo>
                <a:lnTo>
                  <a:pt x="925" y="1710"/>
                </a:lnTo>
                <a:lnTo>
                  <a:pt x="934" y="1772"/>
                </a:lnTo>
                <a:lnTo>
                  <a:pt x="948" y="1833"/>
                </a:lnTo>
                <a:lnTo>
                  <a:pt x="969" y="1891"/>
                </a:lnTo>
                <a:lnTo>
                  <a:pt x="994" y="1946"/>
                </a:lnTo>
                <a:lnTo>
                  <a:pt x="1024" y="1999"/>
                </a:lnTo>
                <a:lnTo>
                  <a:pt x="1058" y="2049"/>
                </a:lnTo>
                <a:lnTo>
                  <a:pt x="1096" y="2095"/>
                </a:lnTo>
                <a:lnTo>
                  <a:pt x="1139" y="2137"/>
                </a:lnTo>
                <a:lnTo>
                  <a:pt x="1185" y="2177"/>
                </a:lnTo>
                <a:lnTo>
                  <a:pt x="1235" y="2211"/>
                </a:lnTo>
                <a:lnTo>
                  <a:pt x="1288" y="2241"/>
                </a:lnTo>
                <a:lnTo>
                  <a:pt x="1343" y="2265"/>
                </a:lnTo>
                <a:lnTo>
                  <a:pt x="1402" y="2285"/>
                </a:lnTo>
                <a:lnTo>
                  <a:pt x="1462" y="2301"/>
                </a:lnTo>
                <a:lnTo>
                  <a:pt x="1525" y="2309"/>
                </a:lnTo>
                <a:lnTo>
                  <a:pt x="1589" y="2312"/>
                </a:lnTo>
                <a:lnTo>
                  <a:pt x="1653" y="2309"/>
                </a:lnTo>
                <a:lnTo>
                  <a:pt x="1716" y="2301"/>
                </a:lnTo>
                <a:lnTo>
                  <a:pt x="1776" y="2285"/>
                </a:lnTo>
                <a:lnTo>
                  <a:pt x="1835" y="2265"/>
                </a:lnTo>
                <a:lnTo>
                  <a:pt x="1889" y="2241"/>
                </a:lnTo>
                <a:lnTo>
                  <a:pt x="1943" y="2211"/>
                </a:lnTo>
                <a:lnTo>
                  <a:pt x="1993" y="2177"/>
                </a:lnTo>
                <a:lnTo>
                  <a:pt x="2038" y="2137"/>
                </a:lnTo>
                <a:lnTo>
                  <a:pt x="2082" y="2095"/>
                </a:lnTo>
                <a:lnTo>
                  <a:pt x="2120" y="2049"/>
                </a:lnTo>
                <a:lnTo>
                  <a:pt x="2154" y="1999"/>
                </a:lnTo>
                <a:lnTo>
                  <a:pt x="2184" y="1946"/>
                </a:lnTo>
                <a:lnTo>
                  <a:pt x="2209" y="1891"/>
                </a:lnTo>
                <a:lnTo>
                  <a:pt x="2229" y="1833"/>
                </a:lnTo>
                <a:lnTo>
                  <a:pt x="2244" y="1772"/>
                </a:lnTo>
                <a:lnTo>
                  <a:pt x="2253" y="1710"/>
                </a:lnTo>
                <a:lnTo>
                  <a:pt x="2256" y="1646"/>
                </a:lnTo>
                <a:lnTo>
                  <a:pt x="2253" y="1582"/>
                </a:lnTo>
                <a:lnTo>
                  <a:pt x="2244" y="1519"/>
                </a:lnTo>
                <a:lnTo>
                  <a:pt x="2229" y="1459"/>
                </a:lnTo>
                <a:lnTo>
                  <a:pt x="2209" y="1400"/>
                </a:lnTo>
                <a:lnTo>
                  <a:pt x="2184" y="1344"/>
                </a:lnTo>
                <a:lnTo>
                  <a:pt x="2154" y="1292"/>
                </a:lnTo>
                <a:lnTo>
                  <a:pt x="2120" y="1242"/>
                </a:lnTo>
                <a:lnTo>
                  <a:pt x="2082" y="1196"/>
                </a:lnTo>
                <a:lnTo>
                  <a:pt x="2038" y="1153"/>
                </a:lnTo>
                <a:lnTo>
                  <a:pt x="1993" y="1115"/>
                </a:lnTo>
                <a:lnTo>
                  <a:pt x="1943" y="1081"/>
                </a:lnTo>
                <a:lnTo>
                  <a:pt x="1889" y="1051"/>
                </a:lnTo>
                <a:lnTo>
                  <a:pt x="1835" y="1026"/>
                </a:lnTo>
                <a:lnTo>
                  <a:pt x="1776" y="1006"/>
                </a:lnTo>
                <a:lnTo>
                  <a:pt x="1716" y="991"/>
                </a:lnTo>
                <a:lnTo>
                  <a:pt x="1653" y="982"/>
                </a:lnTo>
                <a:lnTo>
                  <a:pt x="1589" y="979"/>
                </a:lnTo>
                <a:close/>
                <a:moveTo>
                  <a:pt x="1265" y="0"/>
                </a:moveTo>
                <a:lnTo>
                  <a:pt x="1913" y="0"/>
                </a:lnTo>
                <a:lnTo>
                  <a:pt x="1916" y="64"/>
                </a:lnTo>
                <a:lnTo>
                  <a:pt x="1926" y="127"/>
                </a:lnTo>
                <a:lnTo>
                  <a:pt x="1941" y="187"/>
                </a:lnTo>
                <a:lnTo>
                  <a:pt x="1962" y="244"/>
                </a:lnTo>
                <a:lnTo>
                  <a:pt x="1989" y="300"/>
                </a:lnTo>
                <a:lnTo>
                  <a:pt x="2020" y="352"/>
                </a:lnTo>
                <a:lnTo>
                  <a:pt x="2056" y="400"/>
                </a:lnTo>
                <a:lnTo>
                  <a:pt x="2096" y="445"/>
                </a:lnTo>
                <a:lnTo>
                  <a:pt x="2141" y="486"/>
                </a:lnTo>
                <a:lnTo>
                  <a:pt x="2189" y="522"/>
                </a:lnTo>
                <a:lnTo>
                  <a:pt x="2241" y="553"/>
                </a:lnTo>
                <a:lnTo>
                  <a:pt x="2295" y="580"/>
                </a:lnTo>
                <a:lnTo>
                  <a:pt x="2353" y="602"/>
                </a:lnTo>
                <a:lnTo>
                  <a:pt x="2413" y="617"/>
                </a:lnTo>
                <a:lnTo>
                  <a:pt x="2475" y="627"/>
                </a:lnTo>
                <a:lnTo>
                  <a:pt x="2539" y="630"/>
                </a:lnTo>
                <a:lnTo>
                  <a:pt x="2596" y="628"/>
                </a:lnTo>
                <a:lnTo>
                  <a:pt x="2651" y="619"/>
                </a:lnTo>
                <a:lnTo>
                  <a:pt x="2705" y="607"/>
                </a:lnTo>
                <a:lnTo>
                  <a:pt x="2757" y="590"/>
                </a:lnTo>
                <a:lnTo>
                  <a:pt x="2807" y="570"/>
                </a:lnTo>
                <a:lnTo>
                  <a:pt x="2854" y="544"/>
                </a:lnTo>
                <a:lnTo>
                  <a:pt x="3178" y="1105"/>
                </a:lnTo>
                <a:lnTo>
                  <a:pt x="3129" y="1136"/>
                </a:lnTo>
                <a:lnTo>
                  <a:pt x="3085" y="1170"/>
                </a:lnTo>
                <a:lnTo>
                  <a:pt x="3043" y="1208"/>
                </a:lnTo>
                <a:lnTo>
                  <a:pt x="3007" y="1248"/>
                </a:lnTo>
                <a:lnTo>
                  <a:pt x="2974" y="1292"/>
                </a:lnTo>
                <a:lnTo>
                  <a:pt x="2945" y="1338"/>
                </a:lnTo>
                <a:lnTo>
                  <a:pt x="2921" y="1386"/>
                </a:lnTo>
                <a:lnTo>
                  <a:pt x="2900" y="1435"/>
                </a:lnTo>
                <a:lnTo>
                  <a:pt x="2884" y="1486"/>
                </a:lnTo>
                <a:lnTo>
                  <a:pt x="2872" y="1538"/>
                </a:lnTo>
                <a:lnTo>
                  <a:pt x="2865" y="1591"/>
                </a:lnTo>
                <a:lnTo>
                  <a:pt x="2862" y="1645"/>
                </a:lnTo>
                <a:lnTo>
                  <a:pt x="2864" y="1698"/>
                </a:lnTo>
                <a:lnTo>
                  <a:pt x="2870" y="1753"/>
                </a:lnTo>
                <a:lnTo>
                  <a:pt x="2881" y="1806"/>
                </a:lnTo>
                <a:lnTo>
                  <a:pt x="2898" y="1859"/>
                </a:lnTo>
                <a:lnTo>
                  <a:pt x="2919" y="1911"/>
                </a:lnTo>
                <a:lnTo>
                  <a:pt x="2945" y="1962"/>
                </a:lnTo>
                <a:lnTo>
                  <a:pt x="2976" y="2009"/>
                </a:lnTo>
                <a:lnTo>
                  <a:pt x="3009" y="2053"/>
                </a:lnTo>
                <a:lnTo>
                  <a:pt x="3047" y="2093"/>
                </a:lnTo>
                <a:lnTo>
                  <a:pt x="3087" y="2129"/>
                </a:lnTo>
                <a:lnTo>
                  <a:pt x="3130" y="2162"/>
                </a:lnTo>
                <a:lnTo>
                  <a:pt x="3176" y="2190"/>
                </a:lnTo>
                <a:lnTo>
                  <a:pt x="2851" y="2751"/>
                </a:lnTo>
                <a:lnTo>
                  <a:pt x="2801" y="2725"/>
                </a:lnTo>
                <a:lnTo>
                  <a:pt x="2749" y="2703"/>
                </a:lnTo>
                <a:lnTo>
                  <a:pt x="2695" y="2687"/>
                </a:lnTo>
                <a:lnTo>
                  <a:pt x="2642" y="2675"/>
                </a:lnTo>
                <a:lnTo>
                  <a:pt x="2588" y="2669"/>
                </a:lnTo>
                <a:lnTo>
                  <a:pt x="2534" y="2667"/>
                </a:lnTo>
                <a:lnTo>
                  <a:pt x="2480" y="2669"/>
                </a:lnTo>
                <a:lnTo>
                  <a:pt x="2428" y="2676"/>
                </a:lnTo>
                <a:lnTo>
                  <a:pt x="2375" y="2689"/>
                </a:lnTo>
                <a:lnTo>
                  <a:pt x="2324" y="2704"/>
                </a:lnTo>
                <a:lnTo>
                  <a:pt x="2275" y="2725"/>
                </a:lnTo>
                <a:lnTo>
                  <a:pt x="2226" y="2749"/>
                </a:lnTo>
                <a:lnTo>
                  <a:pt x="2181" y="2778"/>
                </a:lnTo>
                <a:lnTo>
                  <a:pt x="2137" y="2810"/>
                </a:lnTo>
                <a:lnTo>
                  <a:pt x="2097" y="2847"/>
                </a:lnTo>
                <a:lnTo>
                  <a:pt x="2060" y="2887"/>
                </a:lnTo>
                <a:lnTo>
                  <a:pt x="2026" y="2932"/>
                </a:lnTo>
                <a:lnTo>
                  <a:pt x="1995" y="2979"/>
                </a:lnTo>
                <a:lnTo>
                  <a:pt x="1969" y="3030"/>
                </a:lnTo>
                <a:lnTo>
                  <a:pt x="1947" y="3080"/>
                </a:lnTo>
                <a:lnTo>
                  <a:pt x="1932" y="3133"/>
                </a:lnTo>
                <a:lnTo>
                  <a:pt x="1920" y="3186"/>
                </a:lnTo>
                <a:lnTo>
                  <a:pt x="1913" y="3238"/>
                </a:lnTo>
                <a:lnTo>
                  <a:pt x="1911" y="3292"/>
                </a:lnTo>
                <a:lnTo>
                  <a:pt x="1264" y="3292"/>
                </a:lnTo>
                <a:lnTo>
                  <a:pt x="1260" y="3228"/>
                </a:lnTo>
                <a:lnTo>
                  <a:pt x="1251" y="3165"/>
                </a:lnTo>
                <a:lnTo>
                  <a:pt x="1236" y="3105"/>
                </a:lnTo>
                <a:lnTo>
                  <a:pt x="1214" y="3047"/>
                </a:lnTo>
                <a:lnTo>
                  <a:pt x="1187" y="2992"/>
                </a:lnTo>
                <a:lnTo>
                  <a:pt x="1156" y="2941"/>
                </a:lnTo>
                <a:lnTo>
                  <a:pt x="1120" y="2893"/>
                </a:lnTo>
                <a:lnTo>
                  <a:pt x="1080" y="2849"/>
                </a:lnTo>
                <a:lnTo>
                  <a:pt x="1035" y="2808"/>
                </a:lnTo>
                <a:lnTo>
                  <a:pt x="987" y="2771"/>
                </a:lnTo>
                <a:lnTo>
                  <a:pt x="936" y="2740"/>
                </a:lnTo>
                <a:lnTo>
                  <a:pt x="881" y="2715"/>
                </a:lnTo>
                <a:lnTo>
                  <a:pt x="823" y="2693"/>
                </a:lnTo>
                <a:lnTo>
                  <a:pt x="763" y="2677"/>
                </a:lnTo>
                <a:lnTo>
                  <a:pt x="701" y="2668"/>
                </a:lnTo>
                <a:lnTo>
                  <a:pt x="637" y="2665"/>
                </a:lnTo>
                <a:lnTo>
                  <a:pt x="582" y="2667"/>
                </a:lnTo>
                <a:lnTo>
                  <a:pt x="527" y="2675"/>
                </a:lnTo>
                <a:lnTo>
                  <a:pt x="473" y="2687"/>
                </a:lnTo>
                <a:lnTo>
                  <a:pt x="421" y="2703"/>
                </a:lnTo>
                <a:lnTo>
                  <a:pt x="372" y="2724"/>
                </a:lnTo>
                <a:lnTo>
                  <a:pt x="324" y="2750"/>
                </a:lnTo>
                <a:lnTo>
                  <a:pt x="1" y="2189"/>
                </a:lnTo>
                <a:lnTo>
                  <a:pt x="50" y="2158"/>
                </a:lnTo>
                <a:lnTo>
                  <a:pt x="94" y="2124"/>
                </a:lnTo>
                <a:lnTo>
                  <a:pt x="134" y="2086"/>
                </a:lnTo>
                <a:lnTo>
                  <a:pt x="170" y="2045"/>
                </a:lnTo>
                <a:lnTo>
                  <a:pt x="203" y="2002"/>
                </a:lnTo>
                <a:lnTo>
                  <a:pt x="232" y="1956"/>
                </a:lnTo>
                <a:lnTo>
                  <a:pt x="257" y="1908"/>
                </a:lnTo>
                <a:lnTo>
                  <a:pt x="278" y="1859"/>
                </a:lnTo>
                <a:lnTo>
                  <a:pt x="293" y="1808"/>
                </a:lnTo>
                <a:lnTo>
                  <a:pt x="305" y="1755"/>
                </a:lnTo>
                <a:lnTo>
                  <a:pt x="312" y="1703"/>
                </a:lnTo>
                <a:lnTo>
                  <a:pt x="315" y="1649"/>
                </a:lnTo>
                <a:lnTo>
                  <a:pt x="313" y="1595"/>
                </a:lnTo>
                <a:lnTo>
                  <a:pt x="307" y="1541"/>
                </a:lnTo>
                <a:lnTo>
                  <a:pt x="295" y="1488"/>
                </a:lnTo>
                <a:lnTo>
                  <a:pt x="279" y="1435"/>
                </a:lnTo>
                <a:lnTo>
                  <a:pt x="258" y="1383"/>
                </a:lnTo>
                <a:lnTo>
                  <a:pt x="231" y="1333"/>
                </a:lnTo>
                <a:lnTo>
                  <a:pt x="201" y="1285"/>
                </a:lnTo>
                <a:lnTo>
                  <a:pt x="167" y="1241"/>
                </a:lnTo>
                <a:lnTo>
                  <a:pt x="129" y="1201"/>
                </a:lnTo>
                <a:lnTo>
                  <a:pt x="89" y="1165"/>
                </a:lnTo>
                <a:lnTo>
                  <a:pt x="45" y="1132"/>
                </a:lnTo>
                <a:lnTo>
                  <a:pt x="0" y="1104"/>
                </a:lnTo>
                <a:lnTo>
                  <a:pt x="324" y="543"/>
                </a:lnTo>
                <a:lnTo>
                  <a:pt x="375" y="569"/>
                </a:lnTo>
                <a:lnTo>
                  <a:pt x="428" y="590"/>
                </a:lnTo>
                <a:lnTo>
                  <a:pt x="480" y="607"/>
                </a:lnTo>
                <a:lnTo>
                  <a:pt x="534" y="618"/>
                </a:lnTo>
                <a:lnTo>
                  <a:pt x="588" y="625"/>
                </a:lnTo>
                <a:lnTo>
                  <a:pt x="643" y="628"/>
                </a:lnTo>
                <a:lnTo>
                  <a:pt x="696" y="625"/>
                </a:lnTo>
                <a:lnTo>
                  <a:pt x="749" y="618"/>
                </a:lnTo>
                <a:lnTo>
                  <a:pt x="802" y="607"/>
                </a:lnTo>
                <a:lnTo>
                  <a:pt x="852" y="590"/>
                </a:lnTo>
                <a:lnTo>
                  <a:pt x="902" y="571"/>
                </a:lnTo>
                <a:lnTo>
                  <a:pt x="950" y="546"/>
                </a:lnTo>
                <a:lnTo>
                  <a:pt x="996" y="517"/>
                </a:lnTo>
                <a:lnTo>
                  <a:pt x="1039" y="485"/>
                </a:lnTo>
                <a:lnTo>
                  <a:pt x="1080" y="448"/>
                </a:lnTo>
                <a:lnTo>
                  <a:pt x="1118" y="408"/>
                </a:lnTo>
                <a:lnTo>
                  <a:pt x="1152" y="363"/>
                </a:lnTo>
                <a:lnTo>
                  <a:pt x="1183" y="316"/>
                </a:lnTo>
                <a:lnTo>
                  <a:pt x="1209" y="265"/>
                </a:lnTo>
                <a:lnTo>
                  <a:pt x="1229" y="213"/>
                </a:lnTo>
                <a:lnTo>
                  <a:pt x="1246" y="161"/>
                </a:lnTo>
                <a:lnTo>
                  <a:pt x="1257" y="107"/>
                </a:lnTo>
                <a:lnTo>
                  <a:pt x="1263" y="53"/>
                </a:lnTo>
                <a:lnTo>
                  <a:pt x="1265"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69BAD56E-7752-4CF9-AB4F-17E2A125D652}"/>
              </a:ext>
            </a:extLst>
          </p:cNvPr>
          <p:cNvSpPr txBox="1"/>
          <p:nvPr/>
        </p:nvSpPr>
        <p:spPr>
          <a:xfrm>
            <a:off x="416607" y="1461338"/>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型号</a:t>
            </a:r>
          </a:p>
        </p:txBody>
      </p:sp>
      <p:sp>
        <p:nvSpPr>
          <p:cNvPr id="30" name="文本框 29">
            <a:extLst>
              <a:ext uri="{FF2B5EF4-FFF2-40B4-BE49-F238E27FC236}">
                <a16:creationId xmlns:a16="http://schemas.microsoft.com/office/drawing/2014/main" id="{9F07F793-47A1-4723-9C8D-D0F248E2018C}"/>
              </a:ext>
            </a:extLst>
          </p:cNvPr>
          <p:cNvSpPr txBox="1"/>
          <p:nvPr/>
        </p:nvSpPr>
        <p:spPr>
          <a:xfrm>
            <a:off x="1353370" y="1461337"/>
            <a:ext cx="455574" cy="200055"/>
          </a:xfrm>
          <a:prstGeom prst="rect">
            <a:avLst/>
          </a:prstGeom>
          <a:noFill/>
        </p:spPr>
        <p:txBody>
          <a:bodyPr wrap="none" rtlCol="0">
            <a:spAutoFit/>
          </a:bodyPr>
          <a:lstStyle/>
          <a:p>
            <a:r>
              <a:rPr lang="en-US" altLang="zh-CN" sz="700" b="1" dirty="0">
                <a:solidFill>
                  <a:schemeClr val="bg1">
                    <a:alpha val="80000"/>
                  </a:schemeClr>
                </a:solidFill>
                <a:latin typeface="思源黑体 CN ExtraLight" panose="020B0200000000000000" pitchFamily="34" charset="-122"/>
                <a:ea typeface="思源黑体 CN ExtraLight" panose="020B0200000000000000" pitchFamily="34" charset="-122"/>
              </a:rPr>
              <a:t>RD-M4</a:t>
            </a:r>
            <a:endPar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31" name="Freeform 74">
            <a:extLst>
              <a:ext uri="{FF2B5EF4-FFF2-40B4-BE49-F238E27FC236}">
                <a16:creationId xmlns:a16="http://schemas.microsoft.com/office/drawing/2014/main" id="{F548D4A7-E8A2-4C32-91F4-3A451566022F}"/>
              </a:ext>
            </a:extLst>
          </p:cNvPr>
          <p:cNvSpPr>
            <a:spLocks noEditPoints="1"/>
          </p:cNvSpPr>
          <p:nvPr/>
        </p:nvSpPr>
        <p:spPr bwMode="auto">
          <a:xfrm>
            <a:off x="276116" y="1263184"/>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组合 31">
            <a:extLst>
              <a:ext uri="{FF2B5EF4-FFF2-40B4-BE49-F238E27FC236}">
                <a16:creationId xmlns:a16="http://schemas.microsoft.com/office/drawing/2014/main" id="{863ACB10-F2A6-434A-9A3B-4A58C699BBF7}"/>
              </a:ext>
            </a:extLst>
          </p:cNvPr>
          <p:cNvGrpSpPr/>
          <p:nvPr/>
        </p:nvGrpSpPr>
        <p:grpSpPr>
          <a:xfrm>
            <a:off x="251920" y="1979760"/>
            <a:ext cx="1516555" cy="1327"/>
            <a:chOff x="381130" y="1150925"/>
            <a:chExt cx="1516555" cy="1327"/>
          </a:xfrm>
        </p:grpSpPr>
        <p:cxnSp>
          <p:nvCxnSpPr>
            <p:cNvPr id="33" name="直接连接符 32">
              <a:extLst>
                <a:ext uri="{FF2B5EF4-FFF2-40B4-BE49-F238E27FC236}">
                  <a16:creationId xmlns:a16="http://schemas.microsoft.com/office/drawing/2014/main" id="{71790A65-8879-4A54-B29B-CBBE3E84037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BC5BB-B23D-4092-AE1C-E63282F7C03B}"/>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A11D1F0-27D0-4DD6-AEDC-3B9C8A841F1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FE938BAA-0B9C-42B1-98E4-61826ADC2BD8}"/>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sp>
        <p:nvSpPr>
          <p:cNvPr id="37" name="文本框 36">
            <a:extLst>
              <a:ext uri="{FF2B5EF4-FFF2-40B4-BE49-F238E27FC236}">
                <a16:creationId xmlns:a16="http://schemas.microsoft.com/office/drawing/2014/main" id="{3855F76B-D00C-4887-A450-6658D0DBA122}"/>
              </a:ext>
            </a:extLst>
          </p:cNvPr>
          <p:cNvSpPr txBox="1"/>
          <p:nvPr/>
        </p:nvSpPr>
        <p:spPr>
          <a:xfrm>
            <a:off x="10245667" y="2347981"/>
            <a:ext cx="748923" cy="261610"/>
          </a:xfrm>
          <a:prstGeom prst="rect">
            <a:avLst/>
          </a:prstGeom>
          <a:noFill/>
        </p:spPr>
        <p:txBody>
          <a:bodyPr wrap="square" rtlCol="0">
            <a:spAutoFit/>
          </a:bodyPr>
          <a:lstStyle/>
          <a:p>
            <a:r>
              <a:rPr lang="zh-CN" altLang="en-US" sz="1100" b="1" dirty="0">
                <a:solidFill>
                  <a:schemeClr val="bg1"/>
                </a:solidFill>
              </a:rPr>
              <a:t>部件属性</a:t>
            </a:r>
          </a:p>
        </p:txBody>
      </p:sp>
      <p:grpSp>
        <p:nvGrpSpPr>
          <p:cNvPr id="38" name="组合 37">
            <a:extLst>
              <a:ext uri="{FF2B5EF4-FFF2-40B4-BE49-F238E27FC236}">
                <a16:creationId xmlns:a16="http://schemas.microsoft.com/office/drawing/2014/main" id="{665F63A4-777E-4CA0-8255-AD75FD2DA025}"/>
              </a:ext>
            </a:extLst>
          </p:cNvPr>
          <p:cNvGrpSpPr/>
          <p:nvPr/>
        </p:nvGrpSpPr>
        <p:grpSpPr>
          <a:xfrm>
            <a:off x="10280650" y="2606370"/>
            <a:ext cx="1726059" cy="4927"/>
            <a:chOff x="381130" y="1151055"/>
            <a:chExt cx="1516555" cy="143"/>
          </a:xfrm>
        </p:grpSpPr>
        <p:cxnSp>
          <p:nvCxnSpPr>
            <p:cNvPr id="39" name="直接连接符 38">
              <a:extLst>
                <a:ext uri="{FF2B5EF4-FFF2-40B4-BE49-F238E27FC236}">
                  <a16:creationId xmlns:a16="http://schemas.microsoft.com/office/drawing/2014/main" id="{4B9C7348-4CA6-43AA-A59B-0416B2FB533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4EFFB91-99A5-47AE-8A3B-DB12A951EF9A}"/>
                </a:ext>
              </a:extLst>
            </p:cNvPr>
            <p:cNvCxnSpPr>
              <a:cxnSpLocks/>
            </p:cNvCxnSpPr>
            <p:nvPr/>
          </p:nvCxnSpPr>
          <p:spPr>
            <a:xfrm>
              <a:off x="381130" y="115105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AA41D09-7F18-44C5-950A-8D1EEC5F4A9F}"/>
                </a:ext>
              </a:extLst>
            </p:cNvPr>
            <p:cNvCxnSpPr>
              <a:cxnSpLocks/>
            </p:cNvCxnSpPr>
            <p:nvPr/>
          </p:nvCxnSpPr>
          <p:spPr>
            <a:xfrm>
              <a:off x="1864412" y="1151109"/>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A23A2A82-491A-413A-A451-4DC9D76F1398}"/>
              </a:ext>
            </a:extLst>
          </p:cNvPr>
          <p:cNvGrpSpPr/>
          <p:nvPr/>
        </p:nvGrpSpPr>
        <p:grpSpPr>
          <a:xfrm>
            <a:off x="10508020" y="3344869"/>
            <a:ext cx="1387101" cy="327097"/>
            <a:chOff x="10006572" y="6063856"/>
            <a:chExt cx="1679177" cy="358897"/>
          </a:xfrm>
        </p:grpSpPr>
        <p:grpSp>
          <p:nvGrpSpPr>
            <p:cNvPr id="43" name="组合 42">
              <a:extLst>
                <a:ext uri="{FF2B5EF4-FFF2-40B4-BE49-F238E27FC236}">
                  <a16:creationId xmlns:a16="http://schemas.microsoft.com/office/drawing/2014/main" id="{59ED0E4E-E2AE-4F18-BD3B-A1082F6DB940}"/>
                </a:ext>
              </a:extLst>
            </p:cNvPr>
            <p:cNvGrpSpPr/>
            <p:nvPr/>
          </p:nvGrpSpPr>
          <p:grpSpPr>
            <a:xfrm>
              <a:off x="10008778" y="6063856"/>
              <a:ext cx="79555" cy="79555"/>
              <a:chOff x="10008778" y="6063856"/>
              <a:chExt cx="79555" cy="79555"/>
            </a:xfrm>
          </p:grpSpPr>
          <p:sp>
            <p:nvSpPr>
              <p:cNvPr id="56" name="矩形 55">
                <a:extLst>
                  <a:ext uri="{FF2B5EF4-FFF2-40B4-BE49-F238E27FC236}">
                    <a16:creationId xmlns:a16="http://schemas.microsoft.com/office/drawing/2014/main" id="{68EFAD5B-7F16-47DC-AD43-5C8F8C133D6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半闭框 56">
                <a:extLst>
                  <a:ext uri="{FF2B5EF4-FFF2-40B4-BE49-F238E27FC236}">
                    <a16:creationId xmlns:a16="http://schemas.microsoft.com/office/drawing/2014/main" id="{FF370E7C-7906-42F6-BD02-4CF6282A77F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4" name="组合 43">
              <a:extLst>
                <a:ext uri="{FF2B5EF4-FFF2-40B4-BE49-F238E27FC236}">
                  <a16:creationId xmlns:a16="http://schemas.microsoft.com/office/drawing/2014/main" id="{8067DA74-107D-43FD-8A0A-48F81E951A21}"/>
                </a:ext>
              </a:extLst>
            </p:cNvPr>
            <p:cNvGrpSpPr/>
            <p:nvPr/>
          </p:nvGrpSpPr>
          <p:grpSpPr>
            <a:xfrm rot="5400000">
              <a:off x="11606194" y="6066551"/>
              <a:ext cx="79555" cy="79555"/>
              <a:chOff x="10008778" y="6063856"/>
              <a:chExt cx="79555" cy="79555"/>
            </a:xfrm>
          </p:grpSpPr>
          <p:sp>
            <p:nvSpPr>
              <p:cNvPr id="54" name="矩形 53">
                <a:extLst>
                  <a:ext uri="{FF2B5EF4-FFF2-40B4-BE49-F238E27FC236}">
                    <a16:creationId xmlns:a16="http://schemas.microsoft.com/office/drawing/2014/main" id="{B0B08451-3986-4C41-B58D-B7211A88A58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半闭框 54">
                <a:extLst>
                  <a:ext uri="{FF2B5EF4-FFF2-40B4-BE49-F238E27FC236}">
                    <a16:creationId xmlns:a16="http://schemas.microsoft.com/office/drawing/2014/main" id="{73EAD5F4-9D29-4BB4-85D9-98B11EA0753A}"/>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5" name="组合 44">
              <a:extLst>
                <a:ext uri="{FF2B5EF4-FFF2-40B4-BE49-F238E27FC236}">
                  <a16:creationId xmlns:a16="http://schemas.microsoft.com/office/drawing/2014/main" id="{A8E9B984-8F60-4293-845D-087E3C99AF00}"/>
                </a:ext>
              </a:extLst>
            </p:cNvPr>
            <p:cNvGrpSpPr/>
            <p:nvPr/>
          </p:nvGrpSpPr>
          <p:grpSpPr>
            <a:xfrm rot="10800000">
              <a:off x="11606193" y="6341516"/>
              <a:ext cx="79555" cy="79555"/>
              <a:chOff x="10008778" y="6063856"/>
              <a:chExt cx="79555" cy="79555"/>
            </a:xfrm>
          </p:grpSpPr>
          <p:sp>
            <p:nvSpPr>
              <p:cNvPr id="52" name="矩形 51">
                <a:extLst>
                  <a:ext uri="{FF2B5EF4-FFF2-40B4-BE49-F238E27FC236}">
                    <a16:creationId xmlns:a16="http://schemas.microsoft.com/office/drawing/2014/main" id="{8A72A2F2-361C-437A-AB95-DE5EE8D2D092}"/>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半闭框 52">
                <a:extLst>
                  <a:ext uri="{FF2B5EF4-FFF2-40B4-BE49-F238E27FC236}">
                    <a16:creationId xmlns:a16="http://schemas.microsoft.com/office/drawing/2014/main" id="{2B6E46F4-5458-4D40-8903-1F719625469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 name="组合 45">
              <a:extLst>
                <a:ext uri="{FF2B5EF4-FFF2-40B4-BE49-F238E27FC236}">
                  <a16:creationId xmlns:a16="http://schemas.microsoft.com/office/drawing/2014/main" id="{20FD2B6D-7202-4EC3-996F-924023AC2927}"/>
                </a:ext>
              </a:extLst>
            </p:cNvPr>
            <p:cNvGrpSpPr/>
            <p:nvPr/>
          </p:nvGrpSpPr>
          <p:grpSpPr>
            <a:xfrm rot="16200000">
              <a:off x="10006572" y="6343198"/>
              <a:ext cx="79555" cy="79555"/>
              <a:chOff x="10008778" y="6063856"/>
              <a:chExt cx="79555" cy="79555"/>
            </a:xfrm>
          </p:grpSpPr>
          <p:sp>
            <p:nvSpPr>
              <p:cNvPr id="50" name="矩形 49">
                <a:extLst>
                  <a:ext uri="{FF2B5EF4-FFF2-40B4-BE49-F238E27FC236}">
                    <a16:creationId xmlns:a16="http://schemas.microsoft.com/office/drawing/2014/main" id="{B9043A1E-4EF8-431C-A6F6-9722891150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半闭框 50">
                <a:extLst>
                  <a:ext uri="{FF2B5EF4-FFF2-40B4-BE49-F238E27FC236}">
                    <a16:creationId xmlns:a16="http://schemas.microsoft.com/office/drawing/2014/main" id="{C553B615-C267-402A-BE44-DAA839B5BB4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 name="组合 46">
              <a:extLst>
                <a:ext uri="{FF2B5EF4-FFF2-40B4-BE49-F238E27FC236}">
                  <a16:creationId xmlns:a16="http://schemas.microsoft.com/office/drawing/2014/main" id="{1214E0F9-8B1F-4B83-9F63-7D544039D6E1}"/>
                </a:ext>
              </a:extLst>
            </p:cNvPr>
            <p:cNvGrpSpPr/>
            <p:nvPr/>
          </p:nvGrpSpPr>
          <p:grpSpPr>
            <a:xfrm>
              <a:off x="10059221" y="6106479"/>
              <a:ext cx="1576203" cy="278602"/>
              <a:chOff x="10190586" y="6370757"/>
              <a:chExt cx="1576203" cy="278602"/>
            </a:xfrm>
          </p:grpSpPr>
          <p:sp>
            <p:nvSpPr>
              <p:cNvPr id="48" name="矩形 47">
                <a:extLst>
                  <a:ext uri="{FF2B5EF4-FFF2-40B4-BE49-F238E27FC236}">
                    <a16:creationId xmlns:a16="http://schemas.microsoft.com/office/drawing/2014/main" id="{42292570-1F9E-4EF3-91DA-BB27CF7AFD5C}"/>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0710CC45-EE73-4E77-99BA-13E894F132F1}"/>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58" name="文本框 57">
            <a:extLst>
              <a:ext uri="{FF2B5EF4-FFF2-40B4-BE49-F238E27FC236}">
                <a16:creationId xmlns:a16="http://schemas.microsoft.com/office/drawing/2014/main" id="{5511AD58-A741-45C6-80C8-07EEE944E151}"/>
              </a:ext>
            </a:extLst>
          </p:cNvPr>
          <p:cNvSpPr txBox="1"/>
          <p:nvPr/>
        </p:nvSpPr>
        <p:spPr>
          <a:xfrm>
            <a:off x="192839" y="2801090"/>
            <a:ext cx="748923" cy="261610"/>
          </a:xfrm>
          <a:prstGeom prst="rect">
            <a:avLst/>
          </a:prstGeom>
          <a:noFill/>
        </p:spPr>
        <p:txBody>
          <a:bodyPr wrap="none" rtlCol="0">
            <a:spAutoFit/>
          </a:bodyPr>
          <a:lstStyle/>
          <a:p>
            <a:r>
              <a:rPr lang="zh-CN" altLang="en-US" sz="1100" b="1" dirty="0">
                <a:solidFill>
                  <a:schemeClr val="bg1"/>
                </a:solidFill>
              </a:rPr>
              <a:t>可装配于</a:t>
            </a:r>
          </a:p>
        </p:txBody>
      </p:sp>
      <p:grpSp>
        <p:nvGrpSpPr>
          <p:cNvPr id="59" name="组合 58">
            <a:extLst>
              <a:ext uri="{FF2B5EF4-FFF2-40B4-BE49-F238E27FC236}">
                <a16:creationId xmlns:a16="http://schemas.microsoft.com/office/drawing/2014/main" id="{87192A54-E02F-42DD-9C73-12FE29BEB623}"/>
              </a:ext>
            </a:extLst>
          </p:cNvPr>
          <p:cNvGrpSpPr/>
          <p:nvPr/>
        </p:nvGrpSpPr>
        <p:grpSpPr>
          <a:xfrm>
            <a:off x="259468" y="3036064"/>
            <a:ext cx="1516555" cy="1327"/>
            <a:chOff x="381130" y="1150925"/>
            <a:chExt cx="1516555" cy="1327"/>
          </a:xfrm>
        </p:grpSpPr>
        <p:cxnSp>
          <p:nvCxnSpPr>
            <p:cNvPr id="60" name="直接连接符 59">
              <a:extLst>
                <a:ext uri="{FF2B5EF4-FFF2-40B4-BE49-F238E27FC236}">
                  <a16:creationId xmlns:a16="http://schemas.microsoft.com/office/drawing/2014/main" id="{29BD7714-C23E-4EEF-887A-8D527439E78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F8A9F91-9FF8-4400-BE50-CB0E5C15A6B7}"/>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F8D3A00-2871-4ACD-951A-D74C398E916B}"/>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19A9B74A-2E09-4C8D-8873-E04B0B2E16DC}"/>
              </a:ext>
            </a:extLst>
          </p:cNvPr>
          <p:cNvGrpSpPr/>
          <p:nvPr/>
        </p:nvGrpSpPr>
        <p:grpSpPr>
          <a:xfrm>
            <a:off x="275815" y="3085335"/>
            <a:ext cx="330152" cy="330152"/>
            <a:chOff x="273881" y="3085335"/>
            <a:chExt cx="330152" cy="330152"/>
          </a:xfrm>
        </p:grpSpPr>
        <p:sp>
          <p:nvSpPr>
            <p:cNvPr id="75" name="椭圆 74">
              <a:extLst>
                <a:ext uri="{FF2B5EF4-FFF2-40B4-BE49-F238E27FC236}">
                  <a16:creationId xmlns:a16="http://schemas.microsoft.com/office/drawing/2014/main" id="{7A06F23A-81AC-4437-9DD4-88496C8DB82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62BA1ED-64D3-442D-A391-0B9B13E6D522}"/>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a:extLst>
              <a:ext uri="{FF2B5EF4-FFF2-40B4-BE49-F238E27FC236}">
                <a16:creationId xmlns:a16="http://schemas.microsoft.com/office/drawing/2014/main" id="{94928ABF-892D-4B38-83D5-EE7047DB9871}"/>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84" name="组合 83">
            <a:extLst>
              <a:ext uri="{FF2B5EF4-FFF2-40B4-BE49-F238E27FC236}">
                <a16:creationId xmlns:a16="http://schemas.microsoft.com/office/drawing/2014/main" id="{265B89EF-50ED-4F24-B483-3DE11DD60156}"/>
              </a:ext>
            </a:extLst>
          </p:cNvPr>
          <p:cNvGrpSpPr/>
          <p:nvPr/>
        </p:nvGrpSpPr>
        <p:grpSpPr>
          <a:xfrm>
            <a:off x="339760" y="3151291"/>
            <a:ext cx="204170" cy="205146"/>
            <a:chOff x="250826" y="3930651"/>
            <a:chExt cx="331788" cy="333375"/>
          </a:xfrm>
          <a:solidFill>
            <a:schemeClr val="bg1"/>
          </a:solidFill>
        </p:grpSpPr>
        <p:sp>
          <p:nvSpPr>
            <p:cNvPr id="79" name="Freeform 856">
              <a:extLst>
                <a:ext uri="{FF2B5EF4-FFF2-40B4-BE49-F238E27FC236}">
                  <a16:creationId xmlns:a16="http://schemas.microsoft.com/office/drawing/2014/main" id="{55954E13-2115-42CF-B5F9-B85A44C1893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7">
              <a:extLst>
                <a:ext uri="{FF2B5EF4-FFF2-40B4-BE49-F238E27FC236}">
                  <a16:creationId xmlns:a16="http://schemas.microsoft.com/office/drawing/2014/main" id="{EE517CD7-0AC5-42CA-A874-8DC13C2D2EED}"/>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8">
              <a:extLst>
                <a:ext uri="{FF2B5EF4-FFF2-40B4-BE49-F238E27FC236}">
                  <a16:creationId xmlns:a16="http://schemas.microsoft.com/office/drawing/2014/main" id="{56A9AE5E-3B98-4508-8BF7-1245B870CBD5}"/>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9">
              <a:extLst>
                <a:ext uri="{FF2B5EF4-FFF2-40B4-BE49-F238E27FC236}">
                  <a16:creationId xmlns:a16="http://schemas.microsoft.com/office/drawing/2014/main" id="{3A8EB81E-7B72-4D97-95C4-8AE8C50CC720}"/>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0">
              <a:extLst>
                <a:ext uri="{FF2B5EF4-FFF2-40B4-BE49-F238E27FC236}">
                  <a16:creationId xmlns:a16="http://schemas.microsoft.com/office/drawing/2014/main" id="{20E9384B-9FA5-4AE2-BA94-A54E0269598F}"/>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组合 84">
            <a:extLst>
              <a:ext uri="{FF2B5EF4-FFF2-40B4-BE49-F238E27FC236}">
                <a16:creationId xmlns:a16="http://schemas.microsoft.com/office/drawing/2014/main" id="{ACD9774B-08EF-4C54-8B8F-D9B27B3648F0}"/>
              </a:ext>
            </a:extLst>
          </p:cNvPr>
          <p:cNvGrpSpPr/>
          <p:nvPr/>
        </p:nvGrpSpPr>
        <p:grpSpPr>
          <a:xfrm>
            <a:off x="259468" y="3908884"/>
            <a:ext cx="1516555" cy="1327"/>
            <a:chOff x="381130" y="1150925"/>
            <a:chExt cx="1516555" cy="1327"/>
          </a:xfrm>
        </p:grpSpPr>
        <p:cxnSp>
          <p:nvCxnSpPr>
            <p:cNvPr id="86" name="直接连接符 85">
              <a:extLst>
                <a:ext uri="{FF2B5EF4-FFF2-40B4-BE49-F238E27FC236}">
                  <a16:creationId xmlns:a16="http://schemas.microsoft.com/office/drawing/2014/main" id="{A1D202A0-08E8-446D-9F5B-C0DBE7EABE5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7A12C9F-FA86-44A0-BA42-BCD27EEA9A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AC0BA2F-9179-4B84-BC41-AC9D00DD812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89" name="Freeform 313">
            <a:extLst>
              <a:ext uri="{FF2B5EF4-FFF2-40B4-BE49-F238E27FC236}">
                <a16:creationId xmlns:a16="http://schemas.microsoft.com/office/drawing/2014/main" id="{E9E8C84C-F884-4E46-B9A8-0080377CFFAC}"/>
              </a:ext>
            </a:extLst>
          </p:cNvPr>
          <p:cNvSpPr>
            <a:spLocks noEditPoints="1"/>
          </p:cNvSpPr>
          <p:nvPr/>
        </p:nvSpPr>
        <p:spPr bwMode="auto">
          <a:xfrm>
            <a:off x="273342" y="3723985"/>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90" name="文本框 89">
            <a:extLst>
              <a:ext uri="{FF2B5EF4-FFF2-40B4-BE49-F238E27FC236}">
                <a16:creationId xmlns:a16="http://schemas.microsoft.com/office/drawing/2014/main" id="{AB8D97C7-C0AD-4200-8B83-FE98CA173638}"/>
              </a:ext>
            </a:extLst>
          </p:cNvPr>
          <p:cNvSpPr txBox="1"/>
          <p:nvPr/>
        </p:nvSpPr>
        <p:spPr>
          <a:xfrm>
            <a:off x="384940" y="3691865"/>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基础花费</a:t>
            </a:r>
          </a:p>
        </p:txBody>
      </p:sp>
      <p:grpSp>
        <p:nvGrpSpPr>
          <p:cNvPr id="91" name="组合 90">
            <a:extLst>
              <a:ext uri="{FF2B5EF4-FFF2-40B4-BE49-F238E27FC236}">
                <a16:creationId xmlns:a16="http://schemas.microsoft.com/office/drawing/2014/main" id="{CB5AA5D2-F3AB-4E44-8A40-B0AA22500B2F}"/>
              </a:ext>
            </a:extLst>
          </p:cNvPr>
          <p:cNvGrpSpPr/>
          <p:nvPr/>
        </p:nvGrpSpPr>
        <p:grpSpPr>
          <a:xfrm>
            <a:off x="172911" y="4024765"/>
            <a:ext cx="505167" cy="529772"/>
            <a:chOff x="1500178" y="4119286"/>
            <a:chExt cx="607551" cy="637143"/>
          </a:xfrm>
        </p:grpSpPr>
        <p:sp>
          <p:nvSpPr>
            <p:cNvPr id="92" name="椭圆 91">
              <a:extLst>
                <a:ext uri="{FF2B5EF4-FFF2-40B4-BE49-F238E27FC236}">
                  <a16:creationId xmlns:a16="http://schemas.microsoft.com/office/drawing/2014/main" id="{947CD661-E650-41C5-AD16-0322F43EC3D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3" name="组合 92">
              <a:extLst>
                <a:ext uri="{FF2B5EF4-FFF2-40B4-BE49-F238E27FC236}">
                  <a16:creationId xmlns:a16="http://schemas.microsoft.com/office/drawing/2014/main" id="{5679B4E1-071D-4D93-8971-F6003A853C26}"/>
                </a:ext>
              </a:extLst>
            </p:cNvPr>
            <p:cNvGrpSpPr/>
            <p:nvPr/>
          </p:nvGrpSpPr>
          <p:grpSpPr>
            <a:xfrm>
              <a:off x="1500178" y="4119286"/>
              <a:ext cx="607551" cy="637143"/>
              <a:chOff x="1500178" y="4119286"/>
              <a:chExt cx="607551" cy="637143"/>
            </a:xfrm>
          </p:grpSpPr>
          <p:sp>
            <p:nvSpPr>
              <p:cNvPr id="94" name="椭圆 93">
                <a:extLst>
                  <a:ext uri="{FF2B5EF4-FFF2-40B4-BE49-F238E27FC236}">
                    <a16:creationId xmlns:a16="http://schemas.microsoft.com/office/drawing/2014/main" id="{1D93BC11-F50F-4AAC-A483-A0FA385F93D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D63D511C-2FFE-457F-AF02-7099535DFEA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6" name="文本框 95">
                <a:extLst>
                  <a:ext uri="{FF2B5EF4-FFF2-40B4-BE49-F238E27FC236}">
                    <a16:creationId xmlns:a16="http://schemas.microsoft.com/office/drawing/2014/main" id="{4B7EDB38-358E-42AE-84F3-3BB2DC3CE03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7" name="Picture 4">
                <a:extLst>
                  <a:ext uri="{FF2B5EF4-FFF2-40B4-BE49-F238E27FC236}">
                    <a16:creationId xmlns:a16="http://schemas.microsoft.com/office/drawing/2014/main" id="{9DDE5462-6812-418D-916C-DC65BB1C4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8" name="组合 97">
            <a:extLst>
              <a:ext uri="{FF2B5EF4-FFF2-40B4-BE49-F238E27FC236}">
                <a16:creationId xmlns:a16="http://schemas.microsoft.com/office/drawing/2014/main" id="{F6595CE7-4F5F-4F62-9482-736147902FFC}"/>
              </a:ext>
            </a:extLst>
          </p:cNvPr>
          <p:cNvGrpSpPr/>
          <p:nvPr/>
        </p:nvGrpSpPr>
        <p:grpSpPr>
          <a:xfrm>
            <a:off x="571985" y="4023981"/>
            <a:ext cx="505167" cy="529772"/>
            <a:chOff x="1500178" y="4119286"/>
            <a:chExt cx="607551" cy="637143"/>
          </a:xfrm>
        </p:grpSpPr>
        <p:sp>
          <p:nvSpPr>
            <p:cNvPr id="99" name="椭圆 98">
              <a:extLst>
                <a:ext uri="{FF2B5EF4-FFF2-40B4-BE49-F238E27FC236}">
                  <a16:creationId xmlns:a16="http://schemas.microsoft.com/office/drawing/2014/main" id="{3F796F04-AFD3-4A1B-A6E1-9056C881514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EA766821-7696-47C9-A8F3-767132FEE68D}"/>
                </a:ext>
              </a:extLst>
            </p:cNvPr>
            <p:cNvGrpSpPr/>
            <p:nvPr/>
          </p:nvGrpSpPr>
          <p:grpSpPr>
            <a:xfrm>
              <a:off x="1500178" y="4119286"/>
              <a:ext cx="607551" cy="637143"/>
              <a:chOff x="1500178" y="4119286"/>
              <a:chExt cx="607551" cy="637143"/>
            </a:xfrm>
          </p:grpSpPr>
          <p:sp>
            <p:nvSpPr>
              <p:cNvPr id="101" name="椭圆 100">
                <a:extLst>
                  <a:ext uri="{FF2B5EF4-FFF2-40B4-BE49-F238E27FC236}">
                    <a16:creationId xmlns:a16="http://schemas.microsoft.com/office/drawing/2014/main" id="{0D2D5AFA-DDA0-43C0-80BD-4165D25E0CA4}"/>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a:extLst>
                  <a:ext uri="{FF2B5EF4-FFF2-40B4-BE49-F238E27FC236}">
                    <a16:creationId xmlns:a16="http://schemas.microsoft.com/office/drawing/2014/main" id="{867549C7-FB8F-46DC-9F3E-01BA1C503987}"/>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03" name="文本框 102">
                <a:extLst>
                  <a:ext uri="{FF2B5EF4-FFF2-40B4-BE49-F238E27FC236}">
                    <a16:creationId xmlns:a16="http://schemas.microsoft.com/office/drawing/2014/main" id="{9BABFC14-DE92-4B0F-9A39-17E6650D553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04" name="Picture 4">
                <a:extLst>
                  <a:ext uri="{FF2B5EF4-FFF2-40B4-BE49-F238E27FC236}">
                    <a16:creationId xmlns:a16="http://schemas.microsoft.com/office/drawing/2014/main" id="{DED845F3-9E11-4DAD-B5C2-97C2998BF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组合 104">
            <a:extLst>
              <a:ext uri="{FF2B5EF4-FFF2-40B4-BE49-F238E27FC236}">
                <a16:creationId xmlns:a16="http://schemas.microsoft.com/office/drawing/2014/main" id="{0726C659-B038-423E-BBBB-10A37009774E}"/>
              </a:ext>
            </a:extLst>
          </p:cNvPr>
          <p:cNvGrpSpPr/>
          <p:nvPr/>
        </p:nvGrpSpPr>
        <p:grpSpPr>
          <a:xfrm>
            <a:off x="963913" y="4023981"/>
            <a:ext cx="505167" cy="529772"/>
            <a:chOff x="1500178" y="4119286"/>
            <a:chExt cx="607551" cy="637143"/>
          </a:xfrm>
        </p:grpSpPr>
        <p:sp>
          <p:nvSpPr>
            <p:cNvPr id="106" name="椭圆 105">
              <a:extLst>
                <a:ext uri="{FF2B5EF4-FFF2-40B4-BE49-F238E27FC236}">
                  <a16:creationId xmlns:a16="http://schemas.microsoft.com/office/drawing/2014/main" id="{DF6D9638-AA0B-458C-8614-BDB6A84F840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7" name="组合 106">
              <a:extLst>
                <a:ext uri="{FF2B5EF4-FFF2-40B4-BE49-F238E27FC236}">
                  <a16:creationId xmlns:a16="http://schemas.microsoft.com/office/drawing/2014/main" id="{82E08C9D-204C-41A7-9CE3-45BA358E5E36}"/>
                </a:ext>
              </a:extLst>
            </p:cNvPr>
            <p:cNvGrpSpPr/>
            <p:nvPr/>
          </p:nvGrpSpPr>
          <p:grpSpPr>
            <a:xfrm>
              <a:off x="1500178" y="4119286"/>
              <a:ext cx="607551" cy="637143"/>
              <a:chOff x="1500178" y="4119286"/>
              <a:chExt cx="607551" cy="637143"/>
            </a:xfrm>
          </p:grpSpPr>
          <p:sp>
            <p:nvSpPr>
              <p:cNvPr id="108" name="椭圆 107">
                <a:extLst>
                  <a:ext uri="{FF2B5EF4-FFF2-40B4-BE49-F238E27FC236}">
                    <a16:creationId xmlns:a16="http://schemas.microsoft.com/office/drawing/2014/main" id="{13167FBF-DBA4-4FE0-820F-7C6EC60B0B7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0A92D4DD-3F15-4DCD-8C81-5B90E79756BF}"/>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0" name="文本框 109">
                <a:extLst>
                  <a:ext uri="{FF2B5EF4-FFF2-40B4-BE49-F238E27FC236}">
                    <a16:creationId xmlns:a16="http://schemas.microsoft.com/office/drawing/2014/main" id="{65E7256B-A44A-49C8-8214-1B72531B8CA2}"/>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1" name="Picture 4">
                <a:extLst>
                  <a:ext uri="{FF2B5EF4-FFF2-40B4-BE49-F238E27FC236}">
                    <a16:creationId xmlns:a16="http://schemas.microsoft.com/office/drawing/2014/main" id="{241AEF4C-9431-4054-9117-83849EE43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2" name="组合 111">
            <a:extLst>
              <a:ext uri="{FF2B5EF4-FFF2-40B4-BE49-F238E27FC236}">
                <a16:creationId xmlns:a16="http://schemas.microsoft.com/office/drawing/2014/main" id="{64268F9F-563F-4ABA-B452-37AB9062C25D}"/>
              </a:ext>
            </a:extLst>
          </p:cNvPr>
          <p:cNvGrpSpPr/>
          <p:nvPr/>
        </p:nvGrpSpPr>
        <p:grpSpPr>
          <a:xfrm>
            <a:off x="1352402" y="4025829"/>
            <a:ext cx="505167" cy="529772"/>
            <a:chOff x="1500178" y="4119286"/>
            <a:chExt cx="607551" cy="637143"/>
          </a:xfrm>
        </p:grpSpPr>
        <p:sp>
          <p:nvSpPr>
            <p:cNvPr id="113" name="椭圆 112">
              <a:extLst>
                <a:ext uri="{FF2B5EF4-FFF2-40B4-BE49-F238E27FC236}">
                  <a16:creationId xmlns:a16="http://schemas.microsoft.com/office/drawing/2014/main" id="{BB275A78-239D-4A09-89B2-A676472E9A1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 name="组合 113">
              <a:extLst>
                <a:ext uri="{FF2B5EF4-FFF2-40B4-BE49-F238E27FC236}">
                  <a16:creationId xmlns:a16="http://schemas.microsoft.com/office/drawing/2014/main" id="{69F0739F-480C-4F62-BFC1-2D6456362F08}"/>
                </a:ext>
              </a:extLst>
            </p:cNvPr>
            <p:cNvGrpSpPr/>
            <p:nvPr/>
          </p:nvGrpSpPr>
          <p:grpSpPr>
            <a:xfrm>
              <a:off x="1500178" y="4119286"/>
              <a:ext cx="607551" cy="637143"/>
              <a:chOff x="1500178" y="4119286"/>
              <a:chExt cx="607551" cy="637143"/>
            </a:xfrm>
          </p:grpSpPr>
          <p:sp>
            <p:nvSpPr>
              <p:cNvPr id="115" name="椭圆 114">
                <a:extLst>
                  <a:ext uri="{FF2B5EF4-FFF2-40B4-BE49-F238E27FC236}">
                    <a16:creationId xmlns:a16="http://schemas.microsoft.com/office/drawing/2014/main" id="{BD000911-D685-405D-BEC7-1401FFB1F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A6C0B4CB-FA7F-4FA4-9C30-4F2A012D271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7" name="文本框 116">
                <a:extLst>
                  <a:ext uri="{FF2B5EF4-FFF2-40B4-BE49-F238E27FC236}">
                    <a16:creationId xmlns:a16="http://schemas.microsoft.com/office/drawing/2014/main" id="{92089A15-4452-4A5F-ABC4-C32B137FE8C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8" name="Picture 4">
                <a:extLst>
                  <a:ext uri="{FF2B5EF4-FFF2-40B4-BE49-F238E27FC236}">
                    <a16:creationId xmlns:a16="http://schemas.microsoft.com/office/drawing/2014/main" id="{ED15E09D-0818-4B2A-8A6D-AC65AA36A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9" name="Freeform 3">
            <a:extLst>
              <a:ext uri="{FF2B5EF4-FFF2-40B4-BE49-F238E27FC236}">
                <a16:creationId xmlns:a16="http://schemas.microsoft.com/office/drawing/2014/main" id="{450DE3EC-99B5-4EED-97C6-28E71EB34A04}"/>
              </a:ext>
            </a:extLst>
          </p:cNvPr>
          <p:cNvSpPr>
            <a:spLocks noEditPoints="1"/>
          </p:cNvSpPr>
          <p:nvPr/>
        </p:nvSpPr>
        <p:spPr bwMode="auto">
          <a:xfrm>
            <a:off x="1464567" y="3745926"/>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120" name="文本框 119">
            <a:extLst>
              <a:ext uri="{FF2B5EF4-FFF2-40B4-BE49-F238E27FC236}">
                <a16:creationId xmlns:a16="http://schemas.microsoft.com/office/drawing/2014/main" id="{C2270A8E-822F-4D79-B153-D1D1096A17DD}"/>
              </a:ext>
            </a:extLst>
          </p:cNvPr>
          <p:cNvSpPr txBox="1"/>
          <p:nvPr/>
        </p:nvSpPr>
        <p:spPr>
          <a:xfrm>
            <a:off x="1527479" y="370698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grpSp>
        <p:nvGrpSpPr>
          <p:cNvPr id="134" name="组合 133">
            <a:extLst>
              <a:ext uri="{FF2B5EF4-FFF2-40B4-BE49-F238E27FC236}">
                <a16:creationId xmlns:a16="http://schemas.microsoft.com/office/drawing/2014/main" id="{A07EBA9D-CDD3-4A4A-8DBD-130EDFB3FF74}"/>
              </a:ext>
            </a:extLst>
          </p:cNvPr>
          <p:cNvGrpSpPr/>
          <p:nvPr/>
        </p:nvGrpSpPr>
        <p:grpSpPr>
          <a:xfrm rot="16200000">
            <a:off x="4466771" y="1541997"/>
            <a:ext cx="85725" cy="1724936"/>
            <a:chOff x="3397458" y="2615927"/>
            <a:chExt cx="85725" cy="1485388"/>
          </a:xfrm>
        </p:grpSpPr>
        <p:cxnSp>
          <p:nvCxnSpPr>
            <p:cNvPr id="135" name="直接连接符 134">
              <a:extLst>
                <a:ext uri="{FF2B5EF4-FFF2-40B4-BE49-F238E27FC236}">
                  <a16:creationId xmlns:a16="http://schemas.microsoft.com/office/drawing/2014/main" id="{1BE801B6-98A0-4E50-9FC8-96733EC427DB}"/>
                </a:ext>
              </a:extLst>
            </p:cNvPr>
            <p:cNvCxnSpPr>
              <a:cxnSpLocks/>
            </p:cNvCxnSpPr>
            <p:nvPr/>
          </p:nvCxnSpPr>
          <p:spPr>
            <a:xfrm rot="5400000">
              <a:off x="2735327" y="3318429"/>
              <a:ext cx="140500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3386FFF0-6139-40D7-9E63-1F7CB0535522}"/>
                </a:ext>
              </a:extLst>
            </p:cNvPr>
            <p:cNvSpPr/>
            <p:nvPr/>
          </p:nvSpPr>
          <p:spPr>
            <a:xfrm>
              <a:off x="3397458" y="4031596"/>
              <a:ext cx="85725" cy="6971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516C6B6E-DBE8-404A-B829-A9489B6F3739}"/>
              </a:ext>
            </a:extLst>
          </p:cNvPr>
          <p:cNvSpPr txBox="1"/>
          <p:nvPr/>
        </p:nvSpPr>
        <p:spPr>
          <a:xfrm>
            <a:off x="3777809" y="219361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数控修正</a:t>
            </a:r>
          </a:p>
        </p:txBody>
      </p:sp>
      <p:grpSp>
        <p:nvGrpSpPr>
          <p:cNvPr id="162" name="组合 161">
            <a:extLst>
              <a:ext uri="{FF2B5EF4-FFF2-40B4-BE49-F238E27FC236}">
                <a16:creationId xmlns:a16="http://schemas.microsoft.com/office/drawing/2014/main" id="{465224A5-DBB2-4F31-B4F2-77DB0BF7775C}"/>
              </a:ext>
            </a:extLst>
          </p:cNvPr>
          <p:cNvGrpSpPr/>
          <p:nvPr/>
        </p:nvGrpSpPr>
        <p:grpSpPr>
          <a:xfrm>
            <a:off x="3667376" y="2233970"/>
            <a:ext cx="158408" cy="127632"/>
            <a:chOff x="6235700" y="5549901"/>
            <a:chExt cx="277813" cy="223838"/>
          </a:xfrm>
          <a:solidFill>
            <a:srgbClr val="00B0F0"/>
          </a:solidFill>
        </p:grpSpPr>
        <p:sp>
          <p:nvSpPr>
            <p:cNvPr id="159" name="Freeform 166">
              <a:extLst>
                <a:ext uri="{FF2B5EF4-FFF2-40B4-BE49-F238E27FC236}">
                  <a16:creationId xmlns:a16="http://schemas.microsoft.com/office/drawing/2014/main" id="{B7682789-87DE-4164-9E93-5C08FBCFF2AF}"/>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7">
              <a:extLst>
                <a:ext uri="{FF2B5EF4-FFF2-40B4-BE49-F238E27FC236}">
                  <a16:creationId xmlns:a16="http://schemas.microsoft.com/office/drawing/2014/main" id="{18574D61-1D39-4B1F-BE33-C3BB718C46A0}"/>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8">
              <a:extLst>
                <a:ext uri="{FF2B5EF4-FFF2-40B4-BE49-F238E27FC236}">
                  <a16:creationId xmlns:a16="http://schemas.microsoft.com/office/drawing/2014/main" id="{73370415-3520-4478-A5DD-DE79F0A48BE1}"/>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6" name="组合 175">
            <a:extLst>
              <a:ext uri="{FF2B5EF4-FFF2-40B4-BE49-F238E27FC236}">
                <a16:creationId xmlns:a16="http://schemas.microsoft.com/office/drawing/2014/main" id="{9DCD3B28-3570-4DE6-A214-C37D91634352}"/>
              </a:ext>
            </a:extLst>
          </p:cNvPr>
          <p:cNvGrpSpPr/>
          <p:nvPr/>
        </p:nvGrpSpPr>
        <p:grpSpPr>
          <a:xfrm>
            <a:off x="3647167" y="2478786"/>
            <a:ext cx="1040033" cy="323044"/>
            <a:chOff x="3647167" y="2886206"/>
            <a:chExt cx="1040033" cy="323044"/>
          </a:xfrm>
        </p:grpSpPr>
        <p:cxnSp>
          <p:nvCxnSpPr>
            <p:cNvPr id="165" name="直接连接符 164">
              <a:extLst>
                <a:ext uri="{FF2B5EF4-FFF2-40B4-BE49-F238E27FC236}">
                  <a16:creationId xmlns:a16="http://schemas.microsoft.com/office/drawing/2014/main" id="{86D0EC71-629F-49BD-879B-5A51DF1B757B}"/>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0572DFFE-A40E-47E9-BFEB-2B17CE90313E}"/>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a:extLst>
                <a:ext uri="{FF2B5EF4-FFF2-40B4-BE49-F238E27FC236}">
                  <a16:creationId xmlns:a16="http://schemas.microsoft.com/office/drawing/2014/main" id="{F776DFA7-54BA-4297-A1A4-F51CAB43E3A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71" name="文本框 170">
            <a:extLst>
              <a:ext uri="{FF2B5EF4-FFF2-40B4-BE49-F238E27FC236}">
                <a16:creationId xmlns:a16="http://schemas.microsoft.com/office/drawing/2014/main" id="{2331C606-3AE2-4300-97AF-E2B55EF393D3}"/>
              </a:ext>
            </a:extLst>
          </p:cNvPr>
          <p:cNvSpPr txBox="1"/>
          <p:nvPr/>
        </p:nvSpPr>
        <p:spPr>
          <a:xfrm>
            <a:off x="7810264" y="485100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推力修正</a:t>
            </a:r>
          </a:p>
        </p:txBody>
      </p:sp>
      <p:grpSp>
        <p:nvGrpSpPr>
          <p:cNvPr id="172" name="组合 171">
            <a:extLst>
              <a:ext uri="{FF2B5EF4-FFF2-40B4-BE49-F238E27FC236}">
                <a16:creationId xmlns:a16="http://schemas.microsoft.com/office/drawing/2014/main" id="{4F481AB8-E5EF-4143-A5EF-322BA6108673}"/>
              </a:ext>
            </a:extLst>
          </p:cNvPr>
          <p:cNvGrpSpPr/>
          <p:nvPr/>
        </p:nvGrpSpPr>
        <p:grpSpPr>
          <a:xfrm>
            <a:off x="7699831" y="4891358"/>
            <a:ext cx="158408" cy="127632"/>
            <a:chOff x="6235700" y="5549901"/>
            <a:chExt cx="277813" cy="223838"/>
          </a:xfrm>
          <a:solidFill>
            <a:srgbClr val="00B0F0"/>
          </a:solidFill>
        </p:grpSpPr>
        <p:sp>
          <p:nvSpPr>
            <p:cNvPr id="173" name="Freeform 166">
              <a:extLst>
                <a:ext uri="{FF2B5EF4-FFF2-40B4-BE49-F238E27FC236}">
                  <a16:creationId xmlns:a16="http://schemas.microsoft.com/office/drawing/2014/main" id="{00FE19DE-BCE9-4974-A538-AFB00046CE1C}"/>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67">
              <a:extLst>
                <a:ext uri="{FF2B5EF4-FFF2-40B4-BE49-F238E27FC236}">
                  <a16:creationId xmlns:a16="http://schemas.microsoft.com/office/drawing/2014/main" id="{D2CBBCDD-D518-4899-8E42-F311787CDA6B}"/>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68">
              <a:extLst>
                <a:ext uri="{FF2B5EF4-FFF2-40B4-BE49-F238E27FC236}">
                  <a16:creationId xmlns:a16="http://schemas.microsoft.com/office/drawing/2014/main" id="{35B490A4-5427-4443-8A88-E64ABDC88C0F}"/>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a:extLst>
              <a:ext uri="{FF2B5EF4-FFF2-40B4-BE49-F238E27FC236}">
                <a16:creationId xmlns:a16="http://schemas.microsoft.com/office/drawing/2014/main" id="{444CDEB1-7F73-4962-80FB-6FA4E119990F}"/>
              </a:ext>
            </a:extLst>
          </p:cNvPr>
          <p:cNvGrpSpPr/>
          <p:nvPr/>
        </p:nvGrpSpPr>
        <p:grpSpPr>
          <a:xfrm>
            <a:off x="7314234" y="5150200"/>
            <a:ext cx="1040033" cy="323044"/>
            <a:chOff x="3647167" y="2886206"/>
            <a:chExt cx="1040033" cy="323044"/>
          </a:xfrm>
        </p:grpSpPr>
        <p:cxnSp>
          <p:nvCxnSpPr>
            <p:cNvPr id="178" name="直接连接符 177">
              <a:extLst>
                <a:ext uri="{FF2B5EF4-FFF2-40B4-BE49-F238E27FC236}">
                  <a16:creationId xmlns:a16="http://schemas.microsoft.com/office/drawing/2014/main" id="{3DB47F13-F204-4F35-B9B6-EB560D18BFF3}"/>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2E0D2B9F-6003-4B2C-9171-C016D4499E6C}"/>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43D71AF-B23A-4535-A1F2-2F62CC1C13B8}"/>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grpSp>
        <p:nvGrpSpPr>
          <p:cNvPr id="183" name="组合 182">
            <a:extLst>
              <a:ext uri="{FF2B5EF4-FFF2-40B4-BE49-F238E27FC236}">
                <a16:creationId xmlns:a16="http://schemas.microsoft.com/office/drawing/2014/main" id="{99323D0E-BAB9-4257-9D13-2977761FEE4A}"/>
              </a:ext>
            </a:extLst>
          </p:cNvPr>
          <p:cNvGrpSpPr/>
          <p:nvPr/>
        </p:nvGrpSpPr>
        <p:grpSpPr>
          <a:xfrm>
            <a:off x="6392070" y="4590487"/>
            <a:ext cx="1962846" cy="477194"/>
            <a:chOff x="6392070" y="4590487"/>
            <a:chExt cx="1962846" cy="477194"/>
          </a:xfrm>
        </p:grpSpPr>
        <p:cxnSp>
          <p:nvCxnSpPr>
            <p:cNvPr id="154" name="直接连接符 153">
              <a:extLst>
                <a:ext uri="{FF2B5EF4-FFF2-40B4-BE49-F238E27FC236}">
                  <a16:creationId xmlns:a16="http://schemas.microsoft.com/office/drawing/2014/main" id="{79786AD9-91A9-4A55-9406-DA33646A2118}"/>
                </a:ext>
              </a:extLst>
            </p:cNvPr>
            <p:cNvCxnSpPr>
              <a:cxnSpLocks/>
            </p:cNvCxnSpPr>
            <p:nvPr/>
          </p:nvCxnSpPr>
          <p:spPr>
            <a:xfrm flipH="1">
              <a:off x="6779074" y="5067680"/>
              <a:ext cx="1575842" cy="1"/>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5" name="椭圆 154">
              <a:extLst>
                <a:ext uri="{FF2B5EF4-FFF2-40B4-BE49-F238E27FC236}">
                  <a16:creationId xmlns:a16="http://schemas.microsoft.com/office/drawing/2014/main" id="{ED268C68-C183-44E3-820D-9729798E8DFD}"/>
                </a:ext>
              </a:extLst>
            </p:cNvPr>
            <p:cNvSpPr/>
            <p:nvPr/>
          </p:nvSpPr>
          <p:spPr>
            <a:xfrm rot="5400000">
              <a:off x="6392070" y="4590487"/>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1" name="直接连接符 180">
              <a:extLst>
                <a:ext uri="{FF2B5EF4-FFF2-40B4-BE49-F238E27FC236}">
                  <a16:creationId xmlns:a16="http://schemas.microsoft.com/office/drawing/2014/main" id="{D5655728-6333-4DD7-88EA-4714790F4ACD}"/>
                </a:ext>
              </a:extLst>
            </p:cNvPr>
            <p:cNvCxnSpPr>
              <a:cxnSpLocks/>
            </p:cNvCxnSpPr>
            <p:nvPr/>
          </p:nvCxnSpPr>
          <p:spPr>
            <a:xfrm>
              <a:off x="6463785" y="4675147"/>
              <a:ext cx="320845" cy="3913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9DEC5E01-F9A9-4F05-9AAE-5251738D1C77}"/>
              </a:ext>
            </a:extLst>
          </p:cNvPr>
          <p:cNvGrpSpPr/>
          <p:nvPr/>
        </p:nvGrpSpPr>
        <p:grpSpPr>
          <a:xfrm rot="5400000">
            <a:off x="7141730" y="2577080"/>
            <a:ext cx="85725" cy="2143848"/>
            <a:chOff x="3397459" y="2250056"/>
            <a:chExt cx="85725" cy="1846124"/>
          </a:xfrm>
        </p:grpSpPr>
        <p:cxnSp>
          <p:nvCxnSpPr>
            <p:cNvPr id="185" name="直接连接符 184">
              <a:extLst>
                <a:ext uri="{FF2B5EF4-FFF2-40B4-BE49-F238E27FC236}">
                  <a16:creationId xmlns:a16="http://schemas.microsoft.com/office/drawing/2014/main" id="{F286BE23-6218-48BB-969D-53F0265A2BB1}"/>
                </a:ext>
              </a:extLst>
            </p:cNvPr>
            <p:cNvCxnSpPr>
              <a:cxnSpLocks/>
            </p:cNvCxnSpPr>
            <p:nvPr/>
          </p:nvCxnSpPr>
          <p:spPr>
            <a:xfrm rot="16200000" flipH="1">
              <a:off x="2552393" y="3135493"/>
              <a:ext cx="177087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6" name="椭圆 185">
              <a:extLst>
                <a:ext uri="{FF2B5EF4-FFF2-40B4-BE49-F238E27FC236}">
                  <a16:creationId xmlns:a16="http://schemas.microsoft.com/office/drawing/2014/main" id="{12874E75-E084-40CD-853C-68BFF1FB81B1}"/>
                </a:ext>
              </a:extLst>
            </p:cNvPr>
            <p:cNvSpPr/>
            <p:nvPr/>
          </p:nvSpPr>
          <p:spPr>
            <a:xfrm>
              <a:off x="3397459" y="4029769"/>
              <a:ext cx="85725" cy="6641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8" name="文本框 187">
            <a:extLst>
              <a:ext uri="{FF2B5EF4-FFF2-40B4-BE49-F238E27FC236}">
                <a16:creationId xmlns:a16="http://schemas.microsoft.com/office/drawing/2014/main" id="{82B354D3-ADBD-4094-850C-FD879D28D762}"/>
              </a:ext>
            </a:extLst>
          </p:cNvPr>
          <p:cNvSpPr txBox="1"/>
          <p:nvPr/>
        </p:nvSpPr>
        <p:spPr>
          <a:xfrm>
            <a:off x="7728193" y="343105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壳体修正</a:t>
            </a:r>
          </a:p>
        </p:txBody>
      </p:sp>
      <p:grpSp>
        <p:nvGrpSpPr>
          <p:cNvPr id="189" name="组合 188">
            <a:extLst>
              <a:ext uri="{FF2B5EF4-FFF2-40B4-BE49-F238E27FC236}">
                <a16:creationId xmlns:a16="http://schemas.microsoft.com/office/drawing/2014/main" id="{FB1A0E6B-4124-43F7-9424-D5CAB99A7FCB}"/>
              </a:ext>
            </a:extLst>
          </p:cNvPr>
          <p:cNvGrpSpPr/>
          <p:nvPr/>
        </p:nvGrpSpPr>
        <p:grpSpPr>
          <a:xfrm>
            <a:off x="7617760" y="3471407"/>
            <a:ext cx="158408" cy="127632"/>
            <a:chOff x="6235700" y="5549901"/>
            <a:chExt cx="277813" cy="223838"/>
          </a:xfrm>
          <a:solidFill>
            <a:srgbClr val="00B0F0"/>
          </a:solidFill>
        </p:grpSpPr>
        <p:sp>
          <p:nvSpPr>
            <p:cNvPr id="190" name="Freeform 166">
              <a:extLst>
                <a:ext uri="{FF2B5EF4-FFF2-40B4-BE49-F238E27FC236}">
                  <a16:creationId xmlns:a16="http://schemas.microsoft.com/office/drawing/2014/main" id="{A42D5C9D-9EF3-4C5F-8A2D-14CBD077CF23}"/>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67">
              <a:extLst>
                <a:ext uri="{FF2B5EF4-FFF2-40B4-BE49-F238E27FC236}">
                  <a16:creationId xmlns:a16="http://schemas.microsoft.com/office/drawing/2014/main" id="{2D827B8B-7D02-4E37-8165-727A6D893856}"/>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68">
              <a:extLst>
                <a:ext uri="{FF2B5EF4-FFF2-40B4-BE49-F238E27FC236}">
                  <a16:creationId xmlns:a16="http://schemas.microsoft.com/office/drawing/2014/main" id="{6B9B7CD6-0A05-46A1-9B75-537030D22512}"/>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3" name="组合 192">
            <a:extLst>
              <a:ext uri="{FF2B5EF4-FFF2-40B4-BE49-F238E27FC236}">
                <a16:creationId xmlns:a16="http://schemas.microsoft.com/office/drawing/2014/main" id="{71A5BBEC-75BD-41B9-B78B-D70752CCFD4A}"/>
              </a:ext>
            </a:extLst>
          </p:cNvPr>
          <p:cNvGrpSpPr/>
          <p:nvPr/>
        </p:nvGrpSpPr>
        <p:grpSpPr>
          <a:xfrm>
            <a:off x="7216484" y="3681290"/>
            <a:ext cx="1040033" cy="323044"/>
            <a:chOff x="3647167" y="2886206"/>
            <a:chExt cx="1040033" cy="323044"/>
          </a:xfrm>
        </p:grpSpPr>
        <p:cxnSp>
          <p:nvCxnSpPr>
            <p:cNvPr id="194" name="直接连接符 193">
              <a:extLst>
                <a:ext uri="{FF2B5EF4-FFF2-40B4-BE49-F238E27FC236}">
                  <a16:creationId xmlns:a16="http://schemas.microsoft.com/office/drawing/2014/main" id="{C4411EFF-0743-4766-B7E5-9A0C72B14429}"/>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id="{D5E8FCB4-F721-499D-BB25-5AD5E0FA3EE3}"/>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a:extLst>
                <a:ext uri="{FF2B5EF4-FFF2-40B4-BE49-F238E27FC236}">
                  <a16:creationId xmlns:a16="http://schemas.microsoft.com/office/drawing/2014/main" id="{ED3DE84B-8D1F-4BC1-A17F-2F4B9A59DB1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98" name="文本框 197">
            <a:extLst>
              <a:ext uri="{FF2B5EF4-FFF2-40B4-BE49-F238E27FC236}">
                <a16:creationId xmlns:a16="http://schemas.microsoft.com/office/drawing/2014/main" id="{BB561984-DBA4-4B4D-BC89-E281A6D66D7B}"/>
              </a:ext>
            </a:extLst>
          </p:cNvPr>
          <p:cNvSpPr txBox="1"/>
          <p:nvPr/>
        </p:nvSpPr>
        <p:spPr>
          <a:xfrm>
            <a:off x="10436462" y="2668488"/>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99" name="文本框 198">
            <a:extLst>
              <a:ext uri="{FF2B5EF4-FFF2-40B4-BE49-F238E27FC236}">
                <a16:creationId xmlns:a16="http://schemas.microsoft.com/office/drawing/2014/main" id="{3E8C2858-8838-433C-8399-546620670BDA}"/>
              </a:ext>
            </a:extLst>
          </p:cNvPr>
          <p:cNvSpPr txBox="1"/>
          <p:nvPr/>
        </p:nvSpPr>
        <p:spPr>
          <a:xfrm>
            <a:off x="11292163" y="2649252"/>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1" name="Freeform 361">
            <a:extLst>
              <a:ext uri="{FF2B5EF4-FFF2-40B4-BE49-F238E27FC236}">
                <a16:creationId xmlns:a16="http://schemas.microsoft.com/office/drawing/2014/main" id="{8DD77125-21C8-436B-926E-2AA91BFF6D57}"/>
              </a:ext>
            </a:extLst>
          </p:cNvPr>
          <p:cNvSpPr>
            <a:spLocks noEditPoints="1"/>
          </p:cNvSpPr>
          <p:nvPr/>
        </p:nvSpPr>
        <p:spPr bwMode="auto">
          <a:xfrm>
            <a:off x="10333015" y="2705130"/>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45119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舰船选择</a:t>
            </a:r>
          </a:p>
        </p:txBody>
      </p:sp>
      <p:grpSp>
        <p:nvGrpSpPr>
          <p:cNvPr id="93" name="组合 92">
            <a:extLst>
              <a:ext uri="{FF2B5EF4-FFF2-40B4-BE49-F238E27FC236}">
                <a16:creationId xmlns:a16="http://schemas.microsoft.com/office/drawing/2014/main" id="{8E2371C5-1AE6-4B27-B71F-FC538878A4BE}"/>
              </a:ext>
            </a:extLst>
          </p:cNvPr>
          <p:cNvGrpSpPr/>
          <p:nvPr/>
        </p:nvGrpSpPr>
        <p:grpSpPr>
          <a:xfrm>
            <a:off x="2476500" y="1869061"/>
            <a:ext cx="7299383" cy="1491025"/>
            <a:chOff x="2476500" y="1869061"/>
            <a:chExt cx="7299383" cy="1491025"/>
          </a:xfrm>
        </p:grpSpPr>
        <p:pic>
          <p:nvPicPr>
            <p:cNvPr id="11" name="图片 10">
              <a:extLst>
                <a:ext uri="{FF2B5EF4-FFF2-40B4-BE49-F238E27FC236}">
                  <a16:creationId xmlns:a16="http://schemas.microsoft.com/office/drawing/2014/main" id="{40099426-8B26-402A-9662-D63E1A61C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12" name="矩形 11">
              <a:extLst>
                <a:ext uri="{FF2B5EF4-FFF2-40B4-BE49-F238E27FC236}">
                  <a16:creationId xmlns:a16="http://schemas.microsoft.com/office/drawing/2014/main" id="{88D9584A-47EC-4888-AF15-BABC9736698C}"/>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F30C70-9186-4A64-B40B-0121ECE9229F}"/>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23" name="Freeform 142">
              <a:extLst>
                <a:ext uri="{FF2B5EF4-FFF2-40B4-BE49-F238E27FC236}">
                  <a16:creationId xmlns:a16="http://schemas.microsoft.com/office/drawing/2014/main" id="{F779D7D2-EEF8-4D21-A3E9-5B8679476557}"/>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文本框 23">
              <a:extLst>
                <a:ext uri="{FF2B5EF4-FFF2-40B4-BE49-F238E27FC236}">
                  <a16:creationId xmlns:a16="http://schemas.microsoft.com/office/drawing/2014/main" id="{376BDB42-DD25-4F18-A092-63D825F0D513}"/>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3" name="矩形 2">
              <a:extLst>
                <a:ext uri="{FF2B5EF4-FFF2-40B4-BE49-F238E27FC236}">
                  <a16:creationId xmlns:a16="http://schemas.microsoft.com/office/drawing/2014/main" id="{F05816A1-7F62-4B0D-9A78-0D43286F5C28}"/>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739F797D-A0D0-441E-982D-C0669F7C6456}"/>
                </a:ext>
              </a:extLst>
            </p:cNvPr>
            <p:cNvGrpSpPr/>
            <p:nvPr/>
          </p:nvGrpSpPr>
          <p:grpSpPr>
            <a:xfrm>
              <a:off x="5998997" y="1969738"/>
              <a:ext cx="1361081" cy="253916"/>
              <a:chOff x="6033291" y="1964608"/>
              <a:chExt cx="1361081" cy="253916"/>
            </a:xfrm>
          </p:grpSpPr>
          <p:sp>
            <p:nvSpPr>
              <p:cNvPr id="30" name="文本框 29">
                <a:extLst>
                  <a:ext uri="{FF2B5EF4-FFF2-40B4-BE49-F238E27FC236}">
                    <a16:creationId xmlns:a16="http://schemas.microsoft.com/office/drawing/2014/main" id="{5BC7293E-A68B-4992-B7A6-E278CD1F2E86}"/>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34" name="文本框 33">
                <a:extLst>
                  <a:ext uri="{FF2B5EF4-FFF2-40B4-BE49-F238E27FC236}">
                    <a16:creationId xmlns:a16="http://schemas.microsoft.com/office/drawing/2014/main" id="{3C0F16F5-B9BD-4E1F-AF63-3445FB166346}"/>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35" name="Freeform 157">
                <a:extLst>
                  <a:ext uri="{FF2B5EF4-FFF2-40B4-BE49-F238E27FC236}">
                    <a16:creationId xmlns:a16="http://schemas.microsoft.com/office/drawing/2014/main" id="{D57C11D6-0129-4C5C-A256-79F39BD0C57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组合 21">
              <a:extLst>
                <a:ext uri="{FF2B5EF4-FFF2-40B4-BE49-F238E27FC236}">
                  <a16:creationId xmlns:a16="http://schemas.microsoft.com/office/drawing/2014/main" id="{F5D7959F-9A42-4A5F-BC16-7408DF028D77}"/>
                </a:ext>
              </a:extLst>
            </p:cNvPr>
            <p:cNvGrpSpPr/>
            <p:nvPr/>
          </p:nvGrpSpPr>
          <p:grpSpPr>
            <a:xfrm>
              <a:off x="8010502" y="1969738"/>
              <a:ext cx="1598455" cy="1090536"/>
              <a:chOff x="8010502" y="1950407"/>
              <a:chExt cx="1598455" cy="1090536"/>
            </a:xfrm>
          </p:grpSpPr>
          <p:sp>
            <p:nvSpPr>
              <p:cNvPr id="25" name="文本框 24">
                <a:extLst>
                  <a:ext uri="{FF2B5EF4-FFF2-40B4-BE49-F238E27FC236}">
                    <a16:creationId xmlns:a16="http://schemas.microsoft.com/office/drawing/2014/main" id="{A59F2FA8-0964-48B3-BDF8-7C4CC3C602E6}"/>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26" name="文本框 25">
                <a:extLst>
                  <a:ext uri="{FF2B5EF4-FFF2-40B4-BE49-F238E27FC236}">
                    <a16:creationId xmlns:a16="http://schemas.microsoft.com/office/drawing/2014/main" id="{195ABCE4-7F19-4CED-8810-082F0E28965E}"/>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7" name="文本框 26">
                <a:extLst>
                  <a:ext uri="{FF2B5EF4-FFF2-40B4-BE49-F238E27FC236}">
                    <a16:creationId xmlns:a16="http://schemas.microsoft.com/office/drawing/2014/main" id="{94648BC6-ED57-4007-87A6-C201BAF04DC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8" name="文本框 27">
                <a:extLst>
                  <a:ext uri="{FF2B5EF4-FFF2-40B4-BE49-F238E27FC236}">
                    <a16:creationId xmlns:a16="http://schemas.microsoft.com/office/drawing/2014/main" id="{8B5CADA6-055E-401E-B87C-19F0B54359C8}"/>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9" name="文本框 28">
                <a:extLst>
                  <a:ext uri="{FF2B5EF4-FFF2-40B4-BE49-F238E27FC236}">
                    <a16:creationId xmlns:a16="http://schemas.microsoft.com/office/drawing/2014/main" id="{CC9FA5C0-EA42-4FC3-B099-7C4505E70CAD}"/>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31" name="文本框 30">
                <a:extLst>
                  <a:ext uri="{FF2B5EF4-FFF2-40B4-BE49-F238E27FC236}">
                    <a16:creationId xmlns:a16="http://schemas.microsoft.com/office/drawing/2014/main" id="{CEE2B1FF-5C2E-4427-8AC2-C78ADEED2BBA}"/>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32" name="文本框 31">
                <a:extLst>
                  <a:ext uri="{FF2B5EF4-FFF2-40B4-BE49-F238E27FC236}">
                    <a16:creationId xmlns:a16="http://schemas.microsoft.com/office/drawing/2014/main" id="{15733A8F-F991-4F2A-893A-1ABAE2C8BEB0}"/>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33" name="文本框 32">
                <a:extLst>
                  <a:ext uri="{FF2B5EF4-FFF2-40B4-BE49-F238E27FC236}">
                    <a16:creationId xmlns:a16="http://schemas.microsoft.com/office/drawing/2014/main" id="{EEA127F8-35AE-472C-8638-938F51D8046D}"/>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36" name="Freeform 68">
                <a:extLst>
                  <a:ext uri="{FF2B5EF4-FFF2-40B4-BE49-F238E27FC236}">
                    <a16:creationId xmlns:a16="http://schemas.microsoft.com/office/drawing/2014/main" id="{BC4E3AD8-59FA-48F8-9CB4-F4C6AC3992B0}"/>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5">
                <a:extLst>
                  <a:ext uri="{FF2B5EF4-FFF2-40B4-BE49-F238E27FC236}">
                    <a16:creationId xmlns:a16="http://schemas.microsoft.com/office/drawing/2014/main" id="{0C3DF19E-3160-4F26-A68C-707E6247E8D7}"/>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7">
                <a:extLst>
                  <a:ext uri="{FF2B5EF4-FFF2-40B4-BE49-F238E27FC236}">
                    <a16:creationId xmlns:a16="http://schemas.microsoft.com/office/drawing/2014/main" id="{DE6E1972-4892-4DF0-BDB4-D26D5B7C598A}"/>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00">
                <a:extLst>
                  <a:ext uri="{FF2B5EF4-FFF2-40B4-BE49-F238E27FC236}">
                    <a16:creationId xmlns:a16="http://schemas.microsoft.com/office/drawing/2014/main" id="{AB17A9F2-02DF-456C-8E59-7DADB4D66F41}"/>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40" name="文本框 39">
                <a:extLst>
                  <a:ext uri="{FF2B5EF4-FFF2-40B4-BE49-F238E27FC236}">
                    <a16:creationId xmlns:a16="http://schemas.microsoft.com/office/drawing/2014/main" id="{09EBA109-7880-4C33-8B4E-48F436377C18}"/>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41" name="文本框 40">
                <a:extLst>
                  <a:ext uri="{FF2B5EF4-FFF2-40B4-BE49-F238E27FC236}">
                    <a16:creationId xmlns:a16="http://schemas.microsoft.com/office/drawing/2014/main" id="{00F97066-0073-4106-BF44-E632FD0FF268}"/>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42" name="Freeform 64">
                <a:extLst>
                  <a:ext uri="{FF2B5EF4-FFF2-40B4-BE49-F238E27FC236}">
                    <a16:creationId xmlns:a16="http://schemas.microsoft.com/office/drawing/2014/main" id="{33C729FC-5D59-429C-80D3-73AA7E66C46E}"/>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组合 19">
              <a:extLst>
                <a:ext uri="{FF2B5EF4-FFF2-40B4-BE49-F238E27FC236}">
                  <a16:creationId xmlns:a16="http://schemas.microsoft.com/office/drawing/2014/main" id="{61DDDE95-A23C-4132-B3BC-330AC915FB25}"/>
                </a:ext>
              </a:extLst>
            </p:cNvPr>
            <p:cNvGrpSpPr/>
            <p:nvPr/>
          </p:nvGrpSpPr>
          <p:grpSpPr>
            <a:xfrm>
              <a:off x="5999254" y="2173487"/>
              <a:ext cx="682629" cy="368432"/>
              <a:chOff x="6138400" y="2265685"/>
              <a:chExt cx="753788" cy="406838"/>
            </a:xfrm>
          </p:grpSpPr>
          <p:grpSp>
            <p:nvGrpSpPr>
              <p:cNvPr id="51" name="组合 50">
                <a:extLst>
                  <a:ext uri="{FF2B5EF4-FFF2-40B4-BE49-F238E27FC236}">
                    <a16:creationId xmlns:a16="http://schemas.microsoft.com/office/drawing/2014/main" id="{60FD8C90-397A-45D9-A251-E539EECEB95A}"/>
                  </a:ext>
                </a:extLst>
              </p:cNvPr>
              <p:cNvGrpSpPr/>
              <p:nvPr/>
            </p:nvGrpSpPr>
            <p:grpSpPr>
              <a:xfrm>
                <a:off x="6138400" y="2312018"/>
                <a:ext cx="316426" cy="316427"/>
                <a:chOff x="9604656" y="3420156"/>
                <a:chExt cx="493960" cy="493960"/>
              </a:xfrm>
            </p:grpSpPr>
            <p:sp>
              <p:nvSpPr>
                <p:cNvPr id="58" name="矩形 57">
                  <a:extLst>
                    <a:ext uri="{FF2B5EF4-FFF2-40B4-BE49-F238E27FC236}">
                      <a16:creationId xmlns:a16="http://schemas.microsoft.com/office/drawing/2014/main" id="{E5E432F8-1D77-4E98-8868-2760435D5AD2}"/>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81">
                  <a:extLst>
                    <a:ext uri="{FF2B5EF4-FFF2-40B4-BE49-F238E27FC236}">
                      <a16:creationId xmlns:a16="http://schemas.microsoft.com/office/drawing/2014/main" id="{BF92E208-5EEF-4719-A669-511E0D214BB9}"/>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a:extLst>
                  <a:ext uri="{FF2B5EF4-FFF2-40B4-BE49-F238E27FC236}">
                    <a16:creationId xmlns:a16="http://schemas.microsoft.com/office/drawing/2014/main" id="{C40D620D-3BAF-4B33-8384-7EEAB79A466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62" name="文本框 61">
                <a:extLst>
                  <a:ext uri="{FF2B5EF4-FFF2-40B4-BE49-F238E27FC236}">
                    <a16:creationId xmlns:a16="http://schemas.microsoft.com/office/drawing/2014/main" id="{5EA541F4-E769-4918-B2B7-0890B2FB511F}"/>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1" name="组合 80">
              <a:extLst>
                <a:ext uri="{FF2B5EF4-FFF2-40B4-BE49-F238E27FC236}">
                  <a16:creationId xmlns:a16="http://schemas.microsoft.com/office/drawing/2014/main" id="{CB1624C7-584C-40F5-8B84-C8013A04FFCD}"/>
                </a:ext>
              </a:extLst>
            </p:cNvPr>
            <p:cNvGrpSpPr/>
            <p:nvPr/>
          </p:nvGrpSpPr>
          <p:grpSpPr>
            <a:xfrm>
              <a:off x="6002156" y="2521403"/>
              <a:ext cx="725487" cy="391676"/>
              <a:chOff x="6138400" y="2265685"/>
              <a:chExt cx="801114" cy="432505"/>
            </a:xfrm>
          </p:grpSpPr>
          <p:grpSp>
            <p:nvGrpSpPr>
              <p:cNvPr id="82" name="组合 81">
                <a:extLst>
                  <a:ext uri="{FF2B5EF4-FFF2-40B4-BE49-F238E27FC236}">
                    <a16:creationId xmlns:a16="http://schemas.microsoft.com/office/drawing/2014/main" id="{905868DC-92DF-43EE-B22B-533DCB506350}"/>
                  </a:ext>
                </a:extLst>
              </p:cNvPr>
              <p:cNvGrpSpPr/>
              <p:nvPr/>
            </p:nvGrpSpPr>
            <p:grpSpPr>
              <a:xfrm>
                <a:off x="6138400" y="2312018"/>
                <a:ext cx="316426" cy="316427"/>
                <a:chOff x="9604656" y="3420156"/>
                <a:chExt cx="493960" cy="493960"/>
              </a:xfrm>
            </p:grpSpPr>
            <p:sp>
              <p:nvSpPr>
                <p:cNvPr id="85" name="矩形 84">
                  <a:extLst>
                    <a:ext uri="{FF2B5EF4-FFF2-40B4-BE49-F238E27FC236}">
                      <a16:creationId xmlns:a16="http://schemas.microsoft.com/office/drawing/2014/main" id="{7748FBF3-313E-421D-9473-DCF47969674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181">
                  <a:extLst>
                    <a:ext uri="{FF2B5EF4-FFF2-40B4-BE49-F238E27FC236}">
                      <a16:creationId xmlns:a16="http://schemas.microsoft.com/office/drawing/2014/main" id="{36134370-7AB9-487C-A4B4-CEAEA77BCF46}"/>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a:extLst>
                  <a:ext uri="{FF2B5EF4-FFF2-40B4-BE49-F238E27FC236}">
                    <a16:creationId xmlns:a16="http://schemas.microsoft.com/office/drawing/2014/main" id="{826316F7-6BC8-4010-AC3B-80AA6ABAE659}"/>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84" name="文本框 83">
                <a:extLst>
                  <a:ext uri="{FF2B5EF4-FFF2-40B4-BE49-F238E27FC236}">
                    <a16:creationId xmlns:a16="http://schemas.microsoft.com/office/drawing/2014/main" id="{A09700B3-903A-4A21-A9E0-16E26EEB20E0}"/>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7" name="组合 86">
              <a:extLst>
                <a:ext uri="{FF2B5EF4-FFF2-40B4-BE49-F238E27FC236}">
                  <a16:creationId xmlns:a16="http://schemas.microsoft.com/office/drawing/2014/main" id="{B9B11499-1384-46C3-BF97-BF892443DBC8}"/>
                </a:ext>
              </a:extLst>
            </p:cNvPr>
            <p:cNvGrpSpPr/>
            <p:nvPr/>
          </p:nvGrpSpPr>
          <p:grpSpPr>
            <a:xfrm>
              <a:off x="5997870" y="2871067"/>
              <a:ext cx="693350" cy="391676"/>
              <a:chOff x="6138400" y="2265685"/>
              <a:chExt cx="765628" cy="432505"/>
            </a:xfrm>
          </p:grpSpPr>
          <p:grpSp>
            <p:nvGrpSpPr>
              <p:cNvPr id="88" name="组合 87">
                <a:extLst>
                  <a:ext uri="{FF2B5EF4-FFF2-40B4-BE49-F238E27FC236}">
                    <a16:creationId xmlns:a16="http://schemas.microsoft.com/office/drawing/2014/main" id="{5D6F690A-758E-4EB6-AD5F-B801F2A4DABC}"/>
                  </a:ext>
                </a:extLst>
              </p:cNvPr>
              <p:cNvGrpSpPr/>
              <p:nvPr/>
            </p:nvGrpSpPr>
            <p:grpSpPr>
              <a:xfrm>
                <a:off x="6138400" y="2312018"/>
                <a:ext cx="316426" cy="316427"/>
                <a:chOff x="9604656" y="3420156"/>
                <a:chExt cx="493960" cy="493960"/>
              </a:xfrm>
            </p:grpSpPr>
            <p:sp>
              <p:nvSpPr>
                <p:cNvPr id="91" name="矩形 90">
                  <a:extLst>
                    <a:ext uri="{FF2B5EF4-FFF2-40B4-BE49-F238E27FC236}">
                      <a16:creationId xmlns:a16="http://schemas.microsoft.com/office/drawing/2014/main" id="{31DEDD00-521B-4CB7-AB6B-DB523FE93855}"/>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181">
                  <a:extLst>
                    <a:ext uri="{FF2B5EF4-FFF2-40B4-BE49-F238E27FC236}">
                      <a16:creationId xmlns:a16="http://schemas.microsoft.com/office/drawing/2014/main" id="{5D9D18EF-5EED-4A2E-A3D1-F9FF57C72F2D}"/>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9" name="文本框 88">
                <a:extLst>
                  <a:ext uri="{FF2B5EF4-FFF2-40B4-BE49-F238E27FC236}">
                    <a16:creationId xmlns:a16="http://schemas.microsoft.com/office/drawing/2014/main" id="{BAE11754-6B5C-40A1-A026-1606006D744C}"/>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90" name="文本框 89">
                <a:extLst>
                  <a:ext uri="{FF2B5EF4-FFF2-40B4-BE49-F238E27FC236}">
                    <a16:creationId xmlns:a16="http://schemas.microsoft.com/office/drawing/2014/main" id="{F483A31B-56BC-443F-A6F9-E4B746EBD9E9}"/>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grpSp>
        <p:nvGrpSpPr>
          <p:cNvPr id="94" name="组合 93">
            <a:extLst>
              <a:ext uri="{FF2B5EF4-FFF2-40B4-BE49-F238E27FC236}">
                <a16:creationId xmlns:a16="http://schemas.microsoft.com/office/drawing/2014/main" id="{6F9D028D-5DFA-4332-A955-23691C58308C}"/>
              </a:ext>
            </a:extLst>
          </p:cNvPr>
          <p:cNvGrpSpPr/>
          <p:nvPr/>
        </p:nvGrpSpPr>
        <p:grpSpPr>
          <a:xfrm>
            <a:off x="2469762" y="3500625"/>
            <a:ext cx="7299383" cy="1491025"/>
            <a:chOff x="2476500" y="1869061"/>
            <a:chExt cx="7299383" cy="1491025"/>
          </a:xfrm>
        </p:grpSpPr>
        <p:pic>
          <p:nvPicPr>
            <p:cNvPr id="95" name="图片 94">
              <a:extLst>
                <a:ext uri="{FF2B5EF4-FFF2-40B4-BE49-F238E27FC236}">
                  <a16:creationId xmlns:a16="http://schemas.microsoft.com/office/drawing/2014/main" id="{908CFB9F-AE02-4D36-933B-5288D3F4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96" name="矩形 95">
              <a:extLst>
                <a:ext uri="{FF2B5EF4-FFF2-40B4-BE49-F238E27FC236}">
                  <a16:creationId xmlns:a16="http://schemas.microsoft.com/office/drawing/2014/main" id="{48C59866-EF4D-4D45-B75E-DE8023946DA4}"/>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4352A6B-7328-4B2F-A2C7-788A1338902D}"/>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B67E58B-8E7E-46BD-A9D3-9F4CBF0CCAD1}"/>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B3C928FA-8285-46EC-974B-476328EDBFB3}"/>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97FFC7A6-E7B2-459B-BA09-F57060D5B123}"/>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4CCE4A0F-8551-4E4D-A6F0-5C6EDB5A50BC}"/>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2CCAAA4-344E-494B-8B04-55F6F1A6B6E9}"/>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103" name="Freeform 142">
              <a:extLst>
                <a:ext uri="{FF2B5EF4-FFF2-40B4-BE49-F238E27FC236}">
                  <a16:creationId xmlns:a16="http://schemas.microsoft.com/office/drawing/2014/main" id="{3520D6AB-535B-45C1-B5A1-C2DA770DBF53}"/>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文本框 103">
              <a:extLst>
                <a:ext uri="{FF2B5EF4-FFF2-40B4-BE49-F238E27FC236}">
                  <a16:creationId xmlns:a16="http://schemas.microsoft.com/office/drawing/2014/main" id="{53272728-4F09-4D38-968B-76C7DF64B7FC}"/>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05" name="矩形 104">
              <a:extLst>
                <a:ext uri="{FF2B5EF4-FFF2-40B4-BE49-F238E27FC236}">
                  <a16:creationId xmlns:a16="http://schemas.microsoft.com/office/drawing/2014/main" id="{788D8EFC-4E7A-461E-83E4-043C5762CC73}"/>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ADC11D75-2860-422F-A625-72DEE3F7094A}"/>
                </a:ext>
              </a:extLst>
            </p:cNvPr>
            <p:cNvGrpSpPr/>
            <p:nvPr/>
          </p:nvGrpSpPr>
          <p:grpSpPr>
            <a:xfrm>
              <a:off x="5998997" y="1969738"/>
              <a:ext cx="1361081" cy="253916"/>
              <a:chOff x="6033291" y="1964608"/>
              <a:chExt cx="1361081" cy="253916"/>
            </a:xfrm>
          </p:grpSpPr>
          <p:sp>
            <p:nvSpPr>
              <p:cNvPr id="141" name="文本框 140">
                <a:extLst>
                  <a:ext uri="{FF2B5EF4-FFF2-40B4-BE49-F238E27FC236}">
                    <a16:creationId xmlns:a16="http://schemas.microsoft.com/office/drawing/2014/main" id="{236E872D-B379-47A9-B076-F318DFC3CD18}"/>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142" name="文本框 141">
                <a:extLst>
                  <a:ext uri="{FF2B5EF4-FFF2-40B4-BE49-F238E27FC236}">
                    <a16:creationId xmlns:a16="http://schemas.microsoft.com/office/drawing/2014/main" id="{1D4CC5A5-7CA8-4F9E-8B66-AAA7A048D0DE}"/>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143" name="Freeform 157">
                <a:extLst>
                  <a:ext uri="{FF2B5EF4-FFF2-40B4-BE49-F238E27FC236}">
                    <a16:creationId xmlns:a16="http://schemas.microsoft.com/office/drawing/2014/main" id="{BCFB3508-E0E4-42BD-9309-A227EA1B7E3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组合 106">
              <a:extLst>
                <a:ext uri="{FF2B5EF4-FFF2-40B4-BE49-F238E27FC236}">
                  <a16:creationId xmlns:a16="http://schemas.microsoft.com/office/drawing/2014/main" id="{1244D7E6-4D46-498A-B458-A0E02D9499FA}"/>
                </a:ext>
              </a:extLst>
            </p:cNvPr>
            <p:cNvGrpSpPr/>
            <p:nvPr/>
          </p:nvGrpSpPr>
          <p:grpSpPr>
            <a:xfrm>
              <a:off x="8010502" y="1969738"/>
              <a:ext cx="1598455" cy="1090536"/>
              <a:chOff x="8010502" y="1950407"/>
              <a:chExt cx="1598455" cy="1090536"/>
            </a:xfrm>
          </p:grpSpPr>
          <p:sp>
            <p:nvSpPr>
              <p:cNvPr id="126" name="文本框 125">
                <a:extLst>
                  <a:ext uri="{FF2B5EF4-FFF2-40B4-BE49-F238E27FC236}">
                    <a16:creationId xmlns:a16="http://schemas.microsoft.com/office/drawing/2014/main" id="{9C5EE480-FEFF-4008-89E3-4210C5BB9A28}"/>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127" name="文本框 126">
                <a:extLst>
                  <a:ext uri="{FF2B5EF4-FFF2-40B4-BE49-F238E27FC236}">
                    <a16:creationId xmlns:a16="http://schemas.microsoft.com/office/drawing/2014/main" id="{74995F91-9F9E-4474-A88C-F413C870E0CD}"/>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128" name="文本框 127">
                <a:extLst>
                  <a:ext uri="{FF2B5EF4-FFF2-40B4-BE49-F238E27FC236}">
                    <a16:creationId xmlns:a16="http://schemas.microsoft.com/office/drawing/2014/main" id="{E4D33A51-8F8A-4B83-8153-04C671FB0F9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129" name="文本框 128">
                <a:extLst>
                  <a:ext uri="{FF2B5EF4-FFF2-40B4-BE49-F238E27FC236}">
                    <a16:creationId xmlns:a16="http://schemas.microsoft.com/office/drawing/2014/main" id="{0B5DBFD1-CA6E-41DF-B960-5944D3C16932}"/>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130" name="文本框 129">
                <a:extLst>
                  <a:ext uri="{FF2B5EF4-FFF2-40B4-BE49-F238E27FC236}">
                    <a16:creationId xmlns:a16="http://schemas.microsoft.com/office/drawing/2014/main" id="{E5CBFA0E-7DD2-4968-9DD1-B35E024ADA21}"/>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131" name="文本框 130">
                <a:extLst>
                  <a:ext uri="{FF2B5EF4-FFF2-40B4-BE49-F238E27FC236}">
                    <a16:creationId xmlns:a16="http://schemas.microsoft.com/office/drawing/2014/main" id="{03E520FC-1CD4-48F8-86D8-779EC0F0DB75}"/>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132" name="文本框 131">
                <a:extLst>
                  <a:ext uri="{FF2B5EF4-FFF2-40B4-BE49-F238E27FC236}">
                    <a16:creationId xmlns:a16="http://schemas.microsoft.com/office/drawing/2014/main" id="{8500346F-0D95-4D5B-84A0-AB4E0CDBA60B}"/>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133" name="文本框 132">
                <a:extLst>
                  <a:ext uri="{FF2B5EF4-FFF2-40B4-BE49-F238E27FC236}">
                    <a16:creationId xmlns:a16="http://schemas.microsoft.com/office/drawing/2014/main" id="{7337E2EE-9D3B-493E-804E-B32D23A887B1}"/>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134" name="Freeform 68">
                <a:extLst>
                  <a:ext uri="{FF2B5EF4-FFF2-40B4-BE49-F238E27FC236}">
                    <a16:creationId xmlns:a16="http://schemas.microsoft.com/office/drawing/2014/main" id="{6A0507A1-189E-47F3-A43D-D640F75FC8A8}"/>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95">
                <a:extLst>
                  <a:ext uri="{FF2B5EF4-FFF2-40B4-BE49-F238E27FC236}">
                    <a16:creationId xmlns:a16="http://schemas.microsoft.com/office/drawing/2014/main" id="{87C9B7E7-C70B-4D19-9DAE-2A5AADE9C011}"/>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7">
                <a:extLst>
                  <a:ext uri="{FF2B5EF4-FFF2-40B4-BE49-F238E27FC236}">
                    <a16:creationId xmlns:a16="http://schemas.microsoft.com/office/drawing/2014/main" id="{2D689620-9BC3-4132-9682-65C3E6B6E640}"/>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00">
                <a:extLst>
                  <a:ext uri="{FF2B5EF4-FFF2-40B4-BE49-F238E27FC236}">
                    <a16:creationId xmlns:a16="http://schemas.microsoft.com/office/drawing/2014/main" id="{B56BFCF6-A5FF-4478-A31D-AA26A653EBD4}"/>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138" name="文本框 137">
                <a:extLst>
                  <a:ext uri="{FF2B5EF4-FFF2-40B4-BE49-F238E27FC236}">
                    <a16:creationId xmlns:a16="http://schemas.microsoft.com/office/drawing/2014/main" id="{74A8F41D-9F5D-4D92-B771-1F5D312742C4}"/>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139" name="文本框 138">
                <a:extLst>
                  <a:ext uri="{FF2B5EF4-FFF2-40B4-BE49-F238E27FC236}">
                    <a16:creationId xmlns:a16="http://schemas.microsoft.com/office/drawing/2014/main" id="{234BE407-2135-486E-9D27-12E9C65DDBDB}"/>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140" name="Freeform 64">
                <a:extLst>
                  <a:ext uri="{FF2B5EF4-FFF2-40B4-BE49-F238E27FC236}">
                    <a16:creationId xmlns:a16="http://schemas.microsoft.com/office/drawing/2014/main" id="{03ACEFA3-D6AC-4E8A-A1F2-E2A07F4C92F5}"/>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8" name="组合 107">
              <a:extLst>
                <a:ext uri="{FF2B5EF4-FFF2-40B4-BE49-F238E27FC236}">
                  <a16:creationId xmlns:a16="http://schemas.microsoft.com/office/drawing/2014/main" id="{43892C44-6D2C-4EA8-BC37-A6B4B019A1E0}"/>
                </a:ext>
              </a:extLst>
            </p:cNvPr>
            <p:cNvGrpSpPr/>
            <p:nvPr/>
          </p:nvGrpSpPr>
          <p:grpSpPr>
            <a:xfrm>
              <a:off x="5999254" y="2173487"/>
              <a:ext cx="682629" cy="368432"/>
              <a:chOff x="6138400" y="2265685"/>
              <a:chExt cx="753788" cy="406838"/>
            </a:xfrm>
          </p:grpSpPr>
          <p:grpSp>
            <p:nvGrpSpPr>
              <p:cNvPr id="121" name="组合 120">
                <a:extLst>
                  <a:ext uri="{FF2B5EF4-FFF2-40B4-BE49-F238E27FC236}">
                    <a16:creationId xmlns:a16="http://schemas.microsoft.com/office/drawing/2014/main" id="{93EB6997-E531-40BF-9DA8-D9C0A2BAC4CB}"/>
                  </a:ext>
                </a:extLst>
              </p:cNvPr>
              <p:cNvGrpSpPr/>
              <p:nvPr/>
            </p:nvGrpSpPr>
            <p:grpSpPr>
              <a:xfrm>
                <a:off x="6138400" y="2312018"/>
                <a:ext cx="316426" cy="316427"/>
                <a:chOff x="9604656" y="3420156"/>
                <a:chExt cx="493960" cy="493960"/>
              </a:xfrm>
            </p:grpSpPr>
            <p:sp>
              <p:nvSpPr>
                <p:cNvPr id="124" name="矩形 123">
                  <a:extLst>
                    <a:ext uri="{FF2B5EF4-FFF2-40B4-BE49-F238E27FC236}">
                      <a16:creationId xmlns:a16="http://schemas.microsoft.com/office/drawing/2014/main" id="{5BA69E04-81E0-4F7B-84C2-9CE8B7ED35C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81">
                  <a:extLst>
                    <a:ext uri="{FF2B5EF4-FFF2-40B4-BE49-F238E27FC236}">
                      <a16:creationId xmlns:a16="http://schemas.microsoft.com/office/drawing/2014/main" id="{184A98C5-D0A0-4768-AB31-4792A686E1CC}"/>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22" name="文本框 121">
                <a:extLst>
                  <a:ext uri="{FF2B5EF4-FFF2-40B4-BE49-F238E27FC236}">
                    <a16:creationId xmlns:a16="http://schemas.microsoft.com/office/drawing/2014/main" id="{3687D3D7-399E-4F58-95A7-9A2E5A04D5C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123" name="文本框 122">
                <a:extLst>
                  <a:ext uri="{FF2B5EF4-FFF2-40B4-BE49-F238E27FC236}">
                    <a16:creationId xmlns:a16="http://schemas.microsoft.com/office/drawing/2014/main" id="{3110C19A-9E64-4800-9CA1-465FA7AA34F4}"/>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09" name="组合 108">
              <a:extLst>
                <a:ext uri="{FF2B5EF4-FFF2-40B4-BE49-F238E27FC236}">
                  <a16:creationId xmlns:a16="http://schemas.microsoft.com/office/drawing/2014/main" id="{E8A7B7AC-FA5D-45CF-BB71-981107D1F602}"/>
                </a:ext>
              </a:extLst>
            </p:cNvPr>
            <p:cNvGrpSpPr/>
            <p:nvPr/>
          </p:nvGrpSpPr>
          <p:grpSpPr>
            <a:xfrm>
              <a:off x="6002156" y="2521403"/>
              <a:ext cx="725487" cy="391676"/>
              <a:chOff x="6138400" y="2265685"/>
              <a:chExt cx="801114" cy="432505"/>
            </a:xfrm>
          </p:grpSpPr>
          <p:grpSp>
            <p:nvGrpSpPr>
              <p:cNvPr id="116" name="组合 115">
                <a:extLst>
                  <a:ext uri="{FF2B5EF4-FFF2-40B4-BE49-F238E27FC236}">
                    <a16:creationId xmlns:a16="http://schemas.microsoft.com/office/drawing/2014/main" id="{FB0A2FEA-9444-4856-963F-479077A05208}"/>
                  </a:ext>
                </a:extLst>
              </p:cNvPr>
              <p:cNvGrpSpPr/>
              <p:nvPr/>
            </p:nvGrpSpPr>
            <p:grpSpPr>
              <a:xfrm>
                <a:off x="6138400" y="2312018"/>
                <a:ext cx="316426" cy="316427"/>
                <a:chOff x="9604656" y="3420156"/>
                <a:chExt cx="493960" cy="493960"/>
              </a:xfrm>
            </p:grpSpPr>
            <p:sp>
              <p:nvSpPr>
                <p:cNvPr id="119" name="矩形 118">
                  <a:extLst>
                    <a:ext uri="{FF2B5EF4-FFF2-40B4-BE49-F238E27FC236}">
                      <a16:creationId xmlns:a16="http://schemas.microsoft.com/office/drawing/2014/main" id="{C3EA865F-CEF3-4206-A441-DC8D06DB61A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81">
                  <a:extLst>
                    <a:ext uri="{FF2B5EF4-FFF2-40B4-BE49-F238E27FC236}">
                      <a16:creationId xmlns:a16="http://schemas.microsoft.com/office/drawing/2014/main" id="{B683E78D-C212-44C8-8226-01D562655CE3}"/>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7" name="文本框 116">
                <a:extLst>
                  <a:ext uri="{FF2B5EF4-FFF2-40B4-BE49-F238E27FC236}">
                    <a16:creationId xmlns:a16="http://schemas.microsoft.com/office/drawing/2014/main" id="{A6895AA3-E21B-4BCF-9356-C10F46BE40CF}"/>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118" name="文本框 117">
                <a:extLst>
                  <a:ext uri="{FF2B5EF4-FFF2-40B4-BE49-F238E27FC236}">
                    <a16:creationId xmlns:a16="http://schemas.microsoft.com/office/drawing/2014/main" id="{E19A92DA-5307-40CA-8981-B246676E42A7}"/>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10" name="组合 109">
              <a:extLst>
                <a:ext uri="{FF2B5EF4-FFF2-40B4-BE49-F238E27FC236}">
                  <a16:creationId xmlns:a16="http://schemas.microsoft.com/office/drawing/2014/main" id="{AF690C08-FDDB-46F3-97DA-51273E2FF026}"/>
                </a:ext>
              </a:extLst>
            </p:cNvPr>
            <p:cNvGrpSpPr/>
            <p:nvPr/>
          </p:nvGrpSpPr>
          <p:grpSpPr>
            <a:xfrm>
              <a:off x="5997870" y="2871067"/>
              <a:ext cx="693350" cy="391676"/>
              <a:chOff x="6138400" y="2265685"/>
              <a:chExt cx="765628" cy="432505"/>
            </a:xfrm>
          </p:grpSpPr>
          <p:grpSp>
            <p:nvGrpSpPr>
              <p:cNvPr id="111" name="组合 110">
                <a:extLst>
                  <a:ext uri="{FF2B5EF4-FFF2-40B4-BE49-F238E27FC236}">
                    <a16:creationId xmlns:a16="http://schemas.microsoft.com/office/drawing/2014/main" id="{B0E7CDB5-75E8-4E89-9E3D-F8485F8AA228}"/>
                  </a:ext>
                </a:extLst>
              </p:cNvPr>
              <p:cNvGrpSpPr/>
              <p:nvPr/>
            </p:nvGrpSpPr>
            <p:grpSpPr>
              <a:xfrm>
                <a:off x="6138400" y="2312018"/>
                <a:ext cx="316426" cy="316427"/>
                <a:chOff x="9604656" y="3420156"/>
                <a:chExt cx="493960" cy="493960"/>
              </a:xfrm>
            </p:grpSpPr>
            <p:sp>
              <p:nvSpPr>
                <p:cNvPr id="114" name="矩形 113">
                  <a:extLst>
                    <a:ext uri="{FF2B5EF4-FFF2-40B4-BE49-F238E27FC236}">
                      <a16:creationId xmlns:a16="http://schemas.microsoft.com/office/drawing/2014/main" id="{EC7B153C-57E8-453D-8DDC-4351B9F75C0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81">
                  <a:extLst>
                    <a:ext uri="{FF2B5EF4-FFF2-40B4-BE49-F238E27FC236}">
                      <a16:creationId xmlns:a16="http://schemas.microsoft.com/office/drawing/2014/main" id="{036E4053-C40E-40E6-9B39-FFABD8688930}"/>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2" name="文本框 111">
                <a:extLst>
                  <a:ext uri="{FF2B5EF4-FFF2-40B4-BE49-F238E27FC236}">
                    <a16:creationId xmlns:a16="http://schemas.microsoft.com/office/drawing/2014/main" id="{36CF1549-F1EF-4203-9CED-8B5DDAF41F5D}"/>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113" name="文本框 112">
                <a:extLst>
                  <a:ext uri="{FF2B5EF4-FFF2-40B4-BE49-F238E27FC236}">
                    <a16:creationId xmlns:a16="http://schemas.microsoft.com/office/drawing/2014/main" id="{C81D1405-DAEB-451B-A431-D32D76272A03}"/>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spTree>
    <p:extLst>
      <p:ext uri="{BB962C8B-B14F-4D97-AF65-F5344CB8AC3E}">
        <p14:creationId xmlns:p14="http://schemas.microsoft.com/office/powerpoint/2010/main" val="2171040453"/>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352</Words>
  <Application>Microsoft Office PowerPoint</Application>
  <PresentationFormat>宽屏</PresentationFormat>
  <Paragraphs>115</Paragraphs>
  <Slides>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等线</vt:lpstr>
      <vt:lpstr>等线 Light</vt:lpstr>
      <vt:lpstr>思源黑体 CN ExtraLight</vt:lpstr>
      <vt:lpstr>思源黑体 CN Heavy</vt:lpstr>
      <vt:lpstr>微软雅黑</vt:lpstr>
      <vt:lpstr>Aldrich</vt:lpstr>
      <vt:lpstr>Arial</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87</cp:revision>
  <dcterms:created xsi:type="dcterms:W3CDTF">2019-12-28T14:26:44Z</dcterms:created>
  <dcterms:modified xsi:type="dcterms:W3CDTF">2020-01-03T14:34:46Z</dcterms:modified>
</cp:coreProperties>
</file>