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6366" autoAdjust="0"/>
  </p:normalViewPr>
  <p:slideViewPr>
    <p:cSldViewPr snapToGrid="0">
      <p:cViewPr>
        <p:scale>
          <a:sx n="66" d="100"/>
          <a:sy n="66" d="100"/>
        </p:scale>
        <p:origin x="900" y="7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F3C14-1C79-4E0A-9292-7B6C4C098C52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4041-DC8E-4648-ABA1-C918D2A2E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4041-DC8E-4648-ABA1-C918D2A2EE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945F-7A0B-4343-B078-E591654E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CEB4B-DEE6-4C8E-A7CE-3D263252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5F3A-C547-4F1D-AEED-67C42D2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2DFC-698E-4309-BDD3-B3E9B0A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1B45C-882B-4F83-8B3C-06A5786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9D1-7349-4707-A373-DD9EB3E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76FB1-D5EC-4C30-9D82-490D88F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79CC4-09D8-4D1F-8525-C2C277F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5E9F6-9669-45C2-A1E8-F48CDEA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AA202-18AE-42C7-BCE2-6228604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2EB98-24FB-49BB-AC04-023BE903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63CB2-A107-48A8-9053-6CB8EA6D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F639-D690-47FD-AD28-8B523F8C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4D01C-405E-4455-A5F3-6962A9A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B8313-21D2-4986-B33B-8F8590E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CFDC-D4C3-4D76-82CB-EE7531E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CB5B-A1B5-43D7-B0B2-1BC5854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83A0F-E00C-4B68-AE4D-D47924A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F4F8C-ECE2-4D6D-BC8D-0A4730CF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6550D-BE87-4F95-9326-895F82F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3FF6-7947-48BB-80AB-3326C9A5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A02B1-0C40-4B19-BF53-F78D1982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5D115-FB2E-4E71-B61E-969690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1F82-DD23-480B-9481-30EAC91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216C-C1D4-434E-8292-DA4BFB5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8684-73EF-448B-B00D-6945C3C2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CE420-1473-4EA5-9FD8-A44E553A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E75A1-AD3F-46B9-A7A7-AEEDFFAF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CEFD1-6421-4371-9545-4052A57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35EDE-00C1-4E31-AB25-50D86A7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04CE9-9138-40E6-B2D6-D6C4908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4039-83FC-459D-B1DB-8A9244E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83023-464F-4F21-8164-68EF27E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EB6AB-2421-4957-936E-B5457120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509DB-DE06-4472-B4C8-73FFF73E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9E32-C55A-4D88-8EEE-8CC72E88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EE-0A41-42EB-8E1D-02F681F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E088C-41A3-4B33-A6F8-54BB2B1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0F49C-A91A-4D65-83B7-DD780FA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1F83-1F36-46D8-86F3-9C2AC855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A8750-08D5-4B9A-A6F1-0041C93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5C22E-0A2B-45E4-81A1-E3B4F71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0C87C-E2DD-4128-B02C-3FA04AD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05984-6A52-4AB6-BD9E-A14442C4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3C171-A58E-480E-ADF0-2847A8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8720A-EDF2-4456-8984-64550E8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D0CC-E014-4770-872C-8AA11725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7552C-DC77-4787-8626-C847345D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12337-9289-4D4D-9B6D-F3BFC532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13219-AEDB-4D34-9F83-3F19E93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18FBE-8069-400E-BC90-E011444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204EA-3CDF-4D7B-9E29-BD103B9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249D-D32A-4CB7-8CFF-EEDEF183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46358-DA5C-42B5-925A-A227A32D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5EB8-EF3F-48C0-9136-53B5719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E6A76-5D9A-4670-B6B0-A8622D1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17F63-F43F-40DA-8947-AD326C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94A5-1AC0-49FF-B990-FF5DBFF8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12CA4-0445-4976-ABB9-5CF1312B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4CD1-892D-4684-AB5F-E3CC99CE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B7530-D322-46AA-ACF0-1E8B9689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ED4D-E552-467B-93E3-DE27C4EAE3AB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87B0C-B3E3-444A-AB93-B4A4962E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452EF-0167-4F7C-B9B4-F4C9ED6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491">
            <a:extLst>
              <a:ext uri="{FF2B5EF4-FFF2-40B4-BE49-F238E27FC236}">
                <a16:creationId xmlns:a16="http://schemas.microsoft.com/office/drawing/2014/main" id="{FF6371D7-CE7E-4569-BBE3-AE4DF23A3BF2}"/>
              </a:ext>
            </a:extLst>
          </p:cNvPr>
          <p:cNvSpPr/>
          <p:nvPr/>
        </p:nvSpPr>
        <p:spPr>
          <a:xfrm>
            <a:off x="-146686" y="5713308"/>
            <a:ext cx="12654284" cy="131556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DD82F27F-8B26-4A73-85D8-26F2F5722E21}"/>
              </a:ext>
            </a:extLst>
          </p:cNvPr>
          <p:cNvGrpSpPr/>
          <p:nvPr/>
        </p:nvGrpSpPr>
        <p:grpSpPr>
          <a:xfrm>
            <a:off x="4244833" y="5899922"/>
            <a:ext cx="266178" cy="137265"/>
            <a:chOff x="4782352" y="5164415"/>
            <a:chExt cx="555144" cy="286282"/>
          </a:xfrm>
        </p:grpSpPr>
        <p:sp>
          <p:nvSpPr>
            <p:cNvPr id="1037" name="弧形 1036">
              <a:extLst>
                <a:ext uri="{FF2B5EF4-FFF2-40B4-BE49-F238E27FC236}">
                  <a16:creationId xmlns:a16="http://schemas.microsoft.com/office/drawing/2014/main" id="{ADDACAA5-7492-478B-B3A3-F93217E2C762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弧形 613">
              <a:extLst>
                <a:ext uri="{FF2B5EF4-FFF2-40B4-BE49-F238E27FC236}">
                  <a16:creationId xmlns:a16="http://schemas.microsoft.com/office/drawing/2014/main" id="{1A70DB9C-ACDA-41E5-BA8E-39B6B648250C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ECBFFDC8-3084-4DF0-8A3F-89AB38FF456E}"/>
              </a:ext>
            </a:extLst>
          </p:cNvPr>
          <p:cNvGrpSpPr/>
          <p:nvPr/>
        </p:nvGrpSpPr>
        <p:grpSpPr>
          <a:xfrm flipH="1">
            <a:off x="7680334" y="5895159"/>
            <a:ext cx="266178" cy="137265"/>
            <a:chOff x="4782352" y="5164415"/>
            <a:chExt cx="555144" cy="286282"/>
          </a:xfrm>
        </p:grpSpPr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48C7A196-9EEA-471A-8A4E-470A17D86E2A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弧形 623">
              <a:extLst>
                <a:ext uri="{FF2B5EF4-FFF2-40B4-BE49-F238E27FC236}">
                  <a16:creationId xmlns:a16="http://schemas.microsoft.com/office/drawing/2014/main" id="{14D0983F-9738-416B-969F-E0E1708A4648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8367E2F7-E463-4EAD-A8BD-94A5A228AAF3}"/>
              </a:ext>
            </a:extLst>
          </p:cNvPr>
          <p:cNvCxnSpPr>
            <a:cxnSpLocks/>
          </p:cNvCxnSpPr>
          <p:nvPr/>
        </p:nvCxnSpPr>
        <p:spPr>
          <a:xfrm>
            <a:off x="6129549" y="6036406"/>
            <a:ext cx="3302412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EEA7B5EA-5D03-4AB8-9964-B06669BA61C5}"/>
              </a:ext>
            </a:extLst>
          </p:cNvPr>
          <p:cNvCxnSpPr/>
          <p:nvPr/>
        </p:nvCxnSpPr>
        <p:spPr>
          <a:xfrm>
            <a:off x="7880350" y="5891539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4A80590D-C7C5-4805-816B-7141181718E0}"/>
              </a:ext>
            </a:extLst>
          </p:cNvPr>
          <p:cNvCxnSpPr/>
          <p:nvPr/>
        </p:nvCxnSpPr>
        <p:spPr>
          <a:xfrm>
            <a:off x="0" y="5899837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空心弧 603">
            <a:extLst>
              <a:ext uri="{FF2B5EF4-FFF2-40B4-BE49-F238E27FC236}">
                <a16:creationId xmlns:a16="http://schemas.microsoft.com/office/drawing/2014/main" id="{F9A65757-2BD9-4BD4-8343-BE8A7146F845}"/>
              </a:ext>
            </a:extLst>
          </p:cNvPr>
          <p:cNvSpPr/>
          <p:nvPr/>
        </p:nvSpPr>
        <p:spPr>
          <a:xfrm rot="1206067">
            <a:off x="11029814" y="54846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D6846011-81D2-4498-90ED-69DDD147A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36" y="5534041"/>
            <a:ext cx="1524003" cy="1524003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1FD09E-A3B7-4A6C-9D64-25A22C89DB8D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C1A84-C858-46E4-B1ED-63D96BCB5C02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1316728-5A13-42E5-ADBA-040A9DFC6267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AD1247D-5204-4BA1-AB5F-6BF887F4E2DB}"/>
              </a:ext>
            </a:extLst>
          </p:cNvPr>
          <p:cNvSpPr>
            <a:spLocks noEditPoints="1"/>
          </p:cNvSpPr>
          <p:nvPr/>
        </p:nvSpPr>
        <p:spPr bwMode="auto">
          <a:xfrm>
            <a:off x="5794030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18AE6-054F-418E-A24D-3DC065980C14}"/>
              </a:ext>
            </a:extLst>
          </p:cNvPr>
          <p:cNvSpPr txBox="1"/>
          <p:nvPr/>
        </p:nvSpPr>
        <p:spPr>
          <a:xfrm>
            <a:off x="5553680" y="757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苏尔古奇区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AF79BB-8D56-4574-9249-5334EF1ECED0}"/>
              </a:ext>
            </a:extLst>
          </p:cNvPr>
          <p:cNvSpPr txBox="1"/>
          <p:nvPr/>
        </p:nvSpPr>
        <p:spPr>
          <a:xfrm>
            <a:off x="5842757" y="2950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先遣哨站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B2B51E-1734-45E1-BC25-E48112723C23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1D0FA59-FC98-459C-8BA0-A1D969CDFCF3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19682C-061E-42C6-9BEB-5EB6CA332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2173F7-2968-48B4-919A-08D3F4556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BAD366-6455-49D0-9F4F-9F173495140E}"/>
              </a:ext>
            </a:extLst>
          </p:cNvPr>
          <p:cNvGrpSpPr/>
          <p:nvPr/>
        </p:nvGrpSpPr>
        <p:grpSpPr>
          <a:xfrm>
            <a:off x="5987146" y="498332"/>
            <a:ext cx="217708" cy="86580"/>
            <a:chOff x="6015722" y="628035"/>
            <a:chExt cx="217708" cy="86580"/>
          </a:xfrm>
        </p:grpSpPr>
        <p:sp>
          <p:nvSpPr>
            <p:cNvPr id="15" name="Freeform 138">
              <a:extLst>
                <a:ext uri="{FF2B5EF4-FFF2-40B4-BE49-F238E27FC236}">
                  <a16:creationId xmlns:a16="http://schemas.microsoft.com/office/drawing/2014/main" id="{62F18182-22BD-4A1F-9D9C-0F4B8C877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3140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8">
              <a:extLst>
                <a:ext uri="{FF2B5EF4-FFF2-40B4-BE49-F238E27FC236}">
                  <a16:creationId xmlns:a16="http://schemas.microsoft.com/office/drawing/2014/main" id="{1AEDBE52-AD5B-40E9-B2F6-1286EDD2D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558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E4760CB5-7E93-4CF5-AB13-DA1B9D156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711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2FB15989-D2D1-4844-85DF-A0495DCA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722" y="628035"/>
              <a:ext cx="45719" cy="86043"/>
            </a:xfrm>
            <a:custGeom>
              <a:avLst/>
              <a:gdLst>
                <a:gd name="T0" fmla="*/ 0 w 161"/>
                <a:gd name="T1" fmla="*/ 0 h 303"/>
                <a:gd name="T2" fmla="*/ 0 w 161"/>
                <a:gd name="T3" fmla="*/ 303 h 303"/>
                <a:gd name="T4" fmla="*/ 0 w 161"/>
                <a:gd name="T5" fmla="*/ 303 h 303"/>
                <a:gd name="T6" fmla="*/ 81 w 161"/>
                <a:gd name="T7" fmla="*/ 234 h 303"/>
                <a:gd name="T8" fmla="*/ 161 w 161"/>
                <a:gd name="T9" fmla="*/ 303 h 303"/>
                <a:gd name="T10" fmla="*/ 161 w 161"/>
                <a:gd name="T11" fmla="*/ 303 h 303"/>
                <a:gd name="T12" fmla="*/ 161 w 161"/>
                <a:gd name="T13" fmla="*/ 0 h 303"/>
                <a:gd name="T14" fmla="*/ 0 w 161"/>
                <a:gd name="T1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3">
                  <a:moveTo>
                    <a:pt x="0" y="0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81" y="234"/>
                  </a:lnTo>
                  <a:lnTo>
                    <a:pt x="161" y="303"/>
                  </a:lnTo>
                  <a:lnTo>
                    <a:pt x="161" y="30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F61593-4F75-485A-AB40-F68EF16B863A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8DB6C3C0-D662-4926-929D-2C597C1D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FA37DDAC-236A-4814-8863-CC5A5195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696F6776-4FA5-4630-94D3-C47C28D8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15CF28AB-1E92-4FB4-8735-5F3011CD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592D8AF9-C79E-4F78-B21A-5F699031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EF595E8E-505B-468C-97CE-534B80EE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074050FE-6451-4F68-8DB3-D538EDF1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F118A2CC-F139-4D91-AE65-0158D6C9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1C89E001-8B60-4D4E-9398-0AB090FB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605C188-35F2-4241-89EC-D4B0CFC45CD2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90CCD34-6848-4B8B-A520-90FD5F3B0AD7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674E98-DA50-4067-9C07-2DFBCB49D853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0DE69C-3882-4E60-8F5A-D384FE94E49A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F8974B-D6EC-4F55-B6AD-0FD89ECAE8E0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7C7AE4-CA00-4C9A-A11C-8F1F4A814F47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75EFF2-B166-441E-ABF9-AF322A1FC24D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2ADAE8-20D0-48C5-B578-95778A5EB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1F107-B55E-4364-955C-4B5594BB3B0F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B089F9D-093B-48FB-8250-7CA6FFA324DF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6F999CE-5A44-4B93-B1B8-920B473BCB80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29EE649-E1CB-4F6D-BB4C-C8B558E9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AC48EC-A61F-4705-BDB1-351DE28E4B1E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710AD4A-7FB4-4E7D-BD25-0D5E0E54CCBB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065F51B-EEAC-454C-8A47-537CF451EA93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348D929-2F46-436E-86D3-DDA0EF852A0B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597B048-BD5F-4CC2-8AD6-E2B5A725D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D51EB1E-0F9C-4D64-A7CE-515E35E57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DC5A1771-8258-4648-9A6F-C92AD6CB7ABE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42293DB-1F70-45E0-88C0-85243278F2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85F4DFD5-3774-4DFF-BCF5-010224516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83D9447-B7D9-4EDF-BF06-90F914FE36C0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9B710E-DAE2-48DE-9859-9DCA6A625D16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7BB09F-8C08-494C-A1EA-1FE6EFC5964F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151761F-7DDA-4356-8713-D2622600EF2E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03C66BA-EFAA-428C-8247-4F1ACB61EB61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9ACDE3A-7DBF-4F58-9216-248305464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B5487022-6AF7-433B-8312-9CE1E90BB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2C2AB90A-A3A5-4772-A0EB-57E2277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E9B5FC12-2AB3-4B6B-82DF-5EBBE82B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CE19D569-2A37-44A9-93F2-9FB1DE4A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15DD2357-08C8-4211-A099-7A0E534E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DC74F2F9-5BFD-454D-AB7D-9FDB0CB2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132365B3-BAC9-473A-9E41-2C91BBDE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B0B19FFC-918D-4131-85BA-298C6EB1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14CE6EA8-7480-4885-88BB-A68273B9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02EE4EC9-E214-4E9D-9D93-53754266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6BB0138C-2983-448D-AD27-E26B547B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A95CCD02-96F6-479D-A90B-E1F1FC7D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94D1535A-46CE-4D0D-9EDD-584F7346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16BE6A3-E3D5-45A3-8E3F-C247B6AF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BFEF1708-E654-456F-B4A1-3B209F2E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96CF2BB-0486-4602-A543-EF0C4673AA90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4EF3BE6-AD27-4E9E-8111-5DD45BD8D815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2E61A7-B77C-4290-A504-137F269EB0DF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6B906EA-73B9-4F73-9A89-0F8E180C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E2D509-200F-4A24-8E22-7A2D770C9219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4924FEB-3C9F-41E2-A077-F2B8B30FDDFA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A4F0C51-F80E-4006-A5B4-0C2E12BE55F3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A8774511-3275-421F-B86B-4E3C4EEB9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12B5FD88-E775-41C4-9C95-F1AF1AF43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62737F7A-043A-4487-8904-91504387B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E917C2ED-CBB7-41E6-BE19-20873140E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01346D-1D13-4584-AF3A-D15BEE1E0B07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042ECF-3302-4C20-AAFD-EEA4F75274ED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E83971A-89F3-4932-8ACC-8C156EA0C057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F58C1DDB-1FDD-45C0-BE49-69136F6733A1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C554974-E766-4284-8228-5E393AF0FA59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71DDFA5E-3D14-4D19-A804-47BE4EDE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182F7926-9624-49B7-82DC-345C6B96F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32263C6B-A179-4E93-AA23-C72BB9E5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6675C6A7-5E69-480B-934C-CF6D160D5BE1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1D3EBBE-D979-4633-9681-EDAC6AF27EE2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D9FEF883-6474-488C-A8A0-981E5FA7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18F49186-4B71-47AA-B0E7-92C46DFE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25BEB53B-F101-4AAD-BE94-95E8D2D5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F60EE0B9-8CBA-414E-B95E-9CFE42E7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80E81E82-2C19-4F73-95C5-9883048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CBB052E0-F43B-4876-A2F7-7614CCC2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1" name="椭圆 530">
            <a:extLst>
              <a:ext uri="{FF2B5EF4-FFF2-40B4-BE49-F238E27FC236}">
                <a16:creationId xmlns:a16="http://schemas.microsoft.com/office/drawing/2014/main" id="{B9EAD194-C500-46AC-A839-F94A4BB061BC}"/>
              </a:ext>
            </a:extLst>
          </p:cNvPr>
          <p:cNvSpPr/>
          <p:nvPr/>
        </p:nvSpPr>
        <p:spPr>
          <a:xfrm>
            <a:off x="3332293" y="3971817"/>
            <a:ext cx="45719" cy="4571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AB7BCDD9-B630-4010-B880-BAC5BC088E2A}"/>
              </a:ext>
            </a:extLst>
          </p:cNvPr>
          <p:cNvCxnSpPr>
            <a:cxnSpLocks/>
            <a:stCxn id="531" idx="0"/>
          </p:cNvCxnSpPr>
          <p:nvPr/>
        </p:nvCxnSpPr>
        <p:spPr>
          <a:xfrm flipV="1">
            <a:off x="3355153" y="3407437"/>
            <a:ext cx="0" cy="564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4F5E5CF6-3D22-47D6-AB03-4CD31BE854C1}"/>
              </a:ext>
            </a:extLst>
          </p:cNvPr>
          <p:cNvSpPr/>
          <p:nvPr/>
        </p:nvSpPr>
        <p:spPr>
          <a:xfrm>
            <a:off x="3346126" y="3394741"/>
            <a:ext cx="1104724" cy="262485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42BDCEEA-5269-45CB-808B-57BED59EB424}"/>
              </a:ext>
            </a:extLst>
          </p:cNvPr>
          <p:cNvSpPr txBox="1"/>
          <p:nvPr/>
        </p:nvSpPr>
        <p:spPr>
          <a:xfrm>
            <a:off x="3573933" y="3384341"/>
            <a:ext cx="84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pic>
        <p:nvPicPr>
          <p:cNvPr id="535" name="Picture 2">
            <a:extLst>
              <a:ext uri="{FF2B5EF4-FFF2-40B4-BE49-F238E27FC236}">
                <a16:creationId xmlns:a16="http://schemas.microsoft.com/office/drawing/2014/main" id="{60B248E1-DD5D-4E84-B13C-311A9DA4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18" y="3410994"/>
            <a:ext cx="232649" cy="2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文本框 535">
            <a:extLst>
              <a:ext uri="{FF2B5EF4-FFF2-40B4-BE49-F238E27FC236}">
                <a16:creationId xmlns:a16="http://schemas.microsoft.com/office/drawing/2014/main" id="{ADB23135-00AF-42B2-B0C9-A2ED0D5534B8}"/>
              </a:ext>
            </a:extLst>
          </p:cNvPr>
          <p:cNvSpPr txBox="1"/>
          <p:nvPr/>
        </p:nvSpPr>
        <p:spPr>
          <a:xfrm>
            <a:off x="3579158" y="3517908"/>
            <a:ext cx="66968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>
                    <a:alpha val="48000"/>
                  </a:schemeClr>
                </a:solidFill>
                <a:latin typeface="Aldrich" panose="02000000000000000000" pitchFamily="2" charset="0"/>
                <a:ea typeface="思源黑体 CN ExtraLight" panose="020B0200000000000000" pitchFamily="34" charset="-122"/>
              </a:rPr>
              <a:t>Information</a:t>
            </a:r>
            <a:endParaRPr lang="zh-CN" altLang="en-US" sz="400" dirty="0">
              <a:solidFill>
                <a:schemeClr val="bg1">
                  <a:alpha val="48000"/>
                </a:schemeClr>
              </a:solidFill>
              <a:latin typeface="Aldrich" panose="02000000000000000000" pitchFamily="2" charset="0"/>
              <a:ea typeface="思源黑体 CN ExtraLight" panose="020B0200000000000000" pitchFamily="34" charset="-122"/>
            </a:endParaRPr>
          </a:p>
        </p:txBody>
      </p: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2DBA0FA8-71AB-4A0B-83B1-7617C95E6B33}"/>
              </a:ext>
            </a:extLst>
          </p:cNvPr>
          <p:cNvCxnSpPr>
            <a:cxnSpLocks/>
          </p:cNvCxnSpPr>
          <p:nvPr/>
        </p:nvCxnSpPr>
        <p:spPr>
          <a:xfrm>
            <a:off x="3630192" y="3424749"/>
            <a:ext cx="0" cy="190424"/>
          </a:xfrm>
          <a:prstGeom prst="line">
            <a:avLst/>
          </a:prstGeom>
          <a:ln w="63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>
            <a:extLst>
              <a:ext uri="{FF2B5EF4-FFF2-40B4-BE49-F238E27FC236}">
                <a16:creationId xmlns:a16="http://schemas.microsoft.com/office/drawing/2014/main" id="{8788CF1E-A4A2-4A51-905F-9E6E933385D1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2" name="Freeform 193">
            <a:extLst>
              <a:ext uri="{FF2B5EF4-FFF2-40B4-BE49-F238E27FC236}">
                <a16:creationId xmlns:a16="http://schemas.microsoft.com/office/drawing/2014/main" id="{93AD6BBB-500C-496E-A3C5-A72BAB311BDF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428070BC-702A-4EE5-97D7-65C92C6A91B6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CAC95E65-39C0-4D4E-AC9E-CB4503249FD0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DDBD68C4-C47C-4B70-B8FA-6B4430E510F0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548" name="Freeform 455">
              <a:extLst>
                <a:ext uri="{FF2B5EF4-FFF2-40B4-BE49-F238E27FC236}">
                  <a16:creationId xmlns:a16="http://schemas.microsoft.com/office/drawing/2014/main" id="{9605271D-9544-4C53-B9C3-235CD134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456">
              <a:extLst>
                <a:ext uri="{FF2B5EF4-FFF2-40B4-BE49-F238E27FC236}">
                  <a16:creationId xmlns:a16="http://schemas.microsoft.com/office/drawing/2014/main" id="{209D95FE-A6DC-4423-AF61-82F7B32E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457">
              <a:extLst>
                <a:ext uri="{FF2B5EF4-FFF2-40B4-BE49-F238E27FC236}">
                  <a16:creationId xmlns:a16="http://schemas.microsoft.com/office/drawing/2014/main" id="{949E871B-54EC-4D1B-A1F3-69CA55CB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458">
              <a:extLst>
                <a:ext uri="{FF2B5EF4-FFF2-40B4-BE49-F238E27FC236}">
                  <a16:creationId xmlns:a16="http://schemas.microsoft.com/office/drawing/2014/main" id="{82E0A24B-2428-4B29-8062-D39A1DC9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F982A2AD-154D-4C05-9940-9FDB0BF06E2D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553" name="Rectangle 119">
              <a:extLst>
                <a:ext uri="{FF2B5EF4-FFF2-40B4-BE49-F238E27FC236}">
                  <a16:creationId xmlns:a16="http://schemas.microsoft.com/office/drawing/2014/main" id="{0C7F43C7-2CED-4ECA-9EEC-FC1E052D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20">
              <a:extLst>
                <a:ext uri="{FF2B5EF4-FFF2-40B4-BE49-F238E27FC236}">
                  <a16:creationId xmlns:a16="http://schemas.microsoft.com/office/drawing/2014/main" id="{76E60D01-6836-42DE-B4ED-093C5194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21">
              <a:extLst>
                <a:ext uri="{FF2B5EF4-FFF2-40B4-BE49-F238E27FC236}">
                  <a16:creationId xmlns:a16="http://schemas.microsoft.com/office/drawing/2014/main" id="{72F14822-EFBE-4B98-A6FF-1D68CCAD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122">
              <a:extLst>
                <a:ext uri="{FF2B5EF4-FFF2-40B4-BE49-F238E27FC236}">
                  <a16:creationId xmlns:a16="http://schemas.microsoft.com/office/drawing/2014/main" id="{1B4C438B-E4B4-4019-BF89-AE90C975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7" name="矩形 556">
            <a:extLst>
              <a:ext uri="{FF2B5EF4-FFF2-40B4-BE49-F238E27FC236}">
                <a16:creationId xmlns:a16="http://schemas.microsoft.com/office/drawing/2014/main" id="{CB3903AE-D6D3-4D73-B31B-013E9D277D78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0996981B-A375-4D3D-BFF6-B06EF926D39B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560" name="Freeform 206">
              <a:extLst>
                <a:ext uri="{FF2B5EF4-FFF2-40B4-BE49-F238E27FC236}">
                  <a16:creationId xmlns:a16="http://schemas.microsoft.com/office/drawing/2014/main" id="{6D0B97AF-27E3-403B-9DE2-0D41830D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207">
              <a:extLst>
                <a:ext uri="{FF2B5EF4-FFF2-40B4-BE49-F238E27FC236}">
                  <a16:creationId xmlns:a16="http://schemas.microsoft.com/office/drawing/2014/main" id="{12E8C623-DC6E-4029-874D-D7ED1227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208">
              <a:extLst>
                <a:ext uri="{FF2B5EF4-FFF2-40B4-BE49-F238E27FC236}">
                  <a16:creationId xmlns:a16="http://schemas.microsoft.com/office/drawing/2014/main" id="{58787906-C1A0-4368-9E62-B341CDB3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209">
              <a:extLst>
                <a:ext uri="{FF2B5EF4-FFF2-40B4-BE49-F238E27FC236}">
                  <a16:creationId xmlns:a16="http://schemas.microsoft.com/office/drawing/2014/main" id="{4A6B06F9-FFA2-4B21-B2BE-12244B6E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210">
              <a:extLst>
                <a:ext uri="{FF2B5EF4-FFF2-40B4-BE49-F238E27FC236}">
                  <a16:creationId xmlns:a16="http://schemas.microsoft.com/office/drawing/2014/main" id="{3238522E-6596-4D67-95AE-12ADCB74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211">
              <a:extLst>
                <a:ext uri="{FF2B5EF4-FFF2-40B4-BE49-F238E27FC236}">
                  <a16:creationId xmlns:a16="http://schemas.microsoft.com/office/drawing/2014/main" id="{4D8F2E8B-059E-45B4-8888-26528472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212">
              <a:extLst>
                <a:ext uri="{FF2B5EF4-FFF2-40B4-BE49-F238E27FC236}">
                  <a16:creationId xmlns:a16="http://schemas.microsoft.com/office/drawing/2014/main" id="{1B29844D-2731-475E-896D-E8A90086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213">
              <a:extLst>
                <a:ext uri="{FF2B5EF4-FFF2-40B4-BE49-F238E27FC236}">
                  <a16:creationId xmlns:a16="http://schemas.microsoft.com/office/drawing/2014/main" id="{4CC01746-061F-4F14-B4A1-980D935B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FD57A1C8-AB53-4E01-A832-D5CAD3457F6C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FD97AFEC-6DBC-4B09-BCCF-CC379734060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0" name="文本框 569">
              <a:extLst>
                <a:ext uri="{FF2B5EF4-FFF2-40B4-BE49-F238E27FC236}">
                  <a16:creationId xmlns:a16="http://schemas.microsoft.com/office/drawing/2014/main" id="{8EB43DEB-112C-4892-9239-4459DC0A0CB4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FBA46BFE-61AE-4FC5-B55E-7D6AD3F11F4E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Freeform 802">
              <a:extLst>
                <a:ext uri="{FF2B5EF4-FFF2-40B4-BE49-F238E27FC236}">
                  <a16:creationId xmlns:a16="http://schemas.microsoft.com/office/drawing/2014/main" id="{10CF6A4D-3233-4BC5-B4E6-22085099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B0E6FD5-DB83-40A1-A014-CECBBF6E649C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102DFBAD-406E-4791-BC95-3F20605E01B8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id="{D39D81B4-0F3B-443E-A6A3-0C37259A26D3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D8440A8-A36A-4276-AD79-FCC29212F1B4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Freeform 204">
            <a:extLst>
              <a:ext uri="{FF2B5EF4-FFF2-40B4-BE49-F238E27FC236}">
                <a16:creationId xmlns:a16="http://schemas.microsoft.com/office/drawing/2014/main" id="{82D3596A-0804-4A4D-8209-E3394B5B6B81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B0CF8B2F-E0AB-4E29-B710-3DB234DB2F39}"/>
              </a:ext>
            </a:extLst>
          </p:cNvPr>
          <p:cNvGrpSpPr/>
          <p:nvPr/>
        </p:nvGrpSpPr>
        <p:grpSpPr>
          <a:xfrm>
            <a:off x="11029811" y="5484629"/>
            <a:ext cx="1655046" cy="1656517"/>
            <a:chOff x="10951426" y="5555752"/>
            <a:chExt cx="1567670" cy="1569063"/>
          </a:xfrm>
          <a:solidFill>
            <a:schemeClr val="bg1">
              <a:alpha val="40000"/>
            </a:schemeClr>
          </a:solidFill>
        </p:grpSpPr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90BD1320-DFE3-4ED8-A5D8-043E294E56E0}"/>
                </a:ext>
              </a:extLst>
            </p:cNvPr>
            <p:cNvGrpSpPr/>
            <p:nvPr/>
          </p:nvGrpSpPr>
          <p:grpSpPr>
            <a:xfrm>
              <a:off x="10951426" y="5555752"/>
              <a:ext cx="1563600" cy="1569063"/>
              <a:chOff x="10951426" y="5555752"/>
              <a:chExt cx="1563600" cy="1569063"/>
            </a:xfrm>
            <a:grpFill/>
          </p:grpSpPr>
          <p:grpSp>
            <p:nvGrpSpPr>
              <p:cNvPr id="1030" name="组合 1029">
                <a:extLst>
                  <a:ext uri="{FF2B5EF4-FFF2-40B4-BE49-F238E27FC236}">
                    <a16:creationId xmlns:a16="http://schemas.microsoft.com/office/drawing/2014/main" id="{436A4756-6760-4BC4-8ED9-EF1E616093AE}"/>
                  </a:ext>
                </a:extLst>
              </p:cNvPr>
              <p:cNvGrpSpPr/>
              <p:nvPr/>
            </p:nvGrpSpPr>
            <p:grpSpPr>
              <a:xfrm>
                <a:off x="10951426" y="5555752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029" name="空心弧 1028">
                  <a:extLst>
                    <a:ext uri="{FF2B5EF4-FFF2-40B4-BE49-F238E27FC236}">
                      <a16:creationId xmlns:a16="http://schemas.microsoft.com/office/drawing/2014/main" id="{7924543A-88A0-4EA3-A669-C43E3DA6F988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1" name="空心弧 580">
                  <a:extLst>
                    <a:ext uri="{FF2B5EF4-FFF2-40B4-BE49-F238E27FC236}">
                      <a16:creationId xmlns:a16="http://schemas.microsoft.com/office/drawing/2014/main" id="{0937E3CE-2306-474B-B381-4B2334B5E8CC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38AD634-7874-4E25-9B2D-7A547210CA62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587" name="空心弧 586">
                  <a:extLst>
                    <a:ext uri="{FF2B5EF4-FFF2-40B4-BE49-F238E27FC236}">
                      <a16:creationId xmlns:a16="http://schemas.microsoft.com/office/drawing/2014/main" id="{78FA30BE-7229-4DD2-8290-2FB2E360BDC5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8" name="空心弧 587">
                  <a:extLst>
                    <a:ext uri="{FF2B5EF4-FFF2-40B4-BE49-F238E27FC236}">
                      <a16:creationId xmlns:a16="http://schemas.microsoft.com/office/drawing/2014/main" id="{4F331ED0-9267-4B6B-9107-6D6833ACBC6D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59C5205-CE1F-438D-9FDC-ED3DA577745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595" name="空心弧 594">
                <a:extLst>
                  <a:ext uri="{FF2B5EF4-FFF2-40B4-BE49-F238E27FC236}">
                    <a16:creationId xmlns:a16="http://schemas.microsoft.com/office/drawing/2014/main" id="{C940410E-77C3-4858-BF33-22FB1E080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空心弧 595">
                <a:extLst>
                  <a:ext uri="{FF2B5EF4-FFF2-40B4-BE49-F238E27FC236}">
                    <a16:creationId xmlns:a16="http://schemas.microsoft.com/office/drawing/2014/main" id="{618B350B-E71C-42FE-B4AD-F0FE66C3AC96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8" name="文本框 597">
            <a:extLst>
              <a:ext uri="{FF2B5EF4-FFF2-40B4-BE49-F238E27FC236}">
                <a16:creationId xmlns:a16="http://schemas.microsoft.com/office/drawing/2014/main" id="{BCAB0489-A8C7-4ABE-B89B-2D4D1B841895}"/>
              </a:ext>
            </a:extLst>
          </p:cNvPr>
          <p:cNvSpPr txBox="1"/>
          <p:nvPr/>
        </p:nvSpPr>
        <p:spPr>
          <a:xfrm>
            <a:off x="11551891" y="64923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599" name="空心弧 598">
            <a:extLst>
              <a:ext uri="{FF2B5EF4-FFF2-40B4-BE49-F238E27FC236}">
                <a16:creationId xmlns:a16="http://schemas.microsoft.com/office/drawing/2014/main" id="{388B47F0-309D-4C2D-A497-03E995C69536}"/>
              </a:ext>
            </a:extLst>
          </p:cNvPr>
          <p:cNvSpPr/>
          <p:nvPr/>
        </p:nvSpPr>
        <p:spPr>
          <a:xfrm>
            <a:off x="11139653" y="56090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A37AAEF-C43F-4344-9C95-FAC139CC917B}"/>
              </a:ext>
            </a:extLst>
          </p:cNvPr>
          <p:cNvGrpSpPr/>
          <p:nvPr/>
        </p:nvGrpSpPr>
        <p:grpSpPr>
          <a:xfrm>
            <a:off x="11749633" y="5373428"/>
            <a:ext cx="497383" cy="276999"/>
            <a:chOff x="10813521" y="6653002"/>
            <a:chExt cx="404833" cy="225456"/>
          </a:xfrm>
        </p:grpSpPr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69A1C56F-7EB0-46CE-B6E0-EA482CFD58FA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06" name="Freeform 85">
              <a:extLst>
                <a:ext uri="{FF2B5EF4-FFF2-40B4-BE49-F238E27FC236}">
                  <a16:creationId xmlns:a16="http://schemas.microsoft.com/office/drawing/2014/main" id="{3F6627EB-EEF7-4AED-8930-F433E5F00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C7C7F42D-82CE-4FAF-B325-5EA62B733C15}"/>
              </a:ext>
            </a:extLst>
          </p:cNvPr>
          <p:cNvSpPr txBox="1"/>
          <p:nvPr/>
        </p:nvSpPr>
        <p:spPr>
          <a:xfrm>
            <a:off x="5373068" y="5737494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神示级</a:t>
            </a:r>
            <a:r>
              <a:rPr lang="en-US" altLang="zh-CN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普鲁肯斯坦</a:t>
            </a:r>
          </a:p>
        </p:txBody>
      </p: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3D7D6B33-E15A-4EC6-9BF1-57A7176D0FE0}"/>
              </a:ext>
            </a:extLst>
          </p:cNvPr>
          <p:cNvCxnSpPr>
            <a:cxnSpLocks/>
          </p:cNvCxnSpPr>
          <p:nvPr/>
        </p:nvCxnSpPr>
        <p:spPr>
          <a:xfrm>
            <a:off x="4424673" y="6018287"/>
            <a:ext cx="33312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文本框 493">
            <a:extLst>
              <a:ext uri="{FF2B5EF4-FFF2-40B4-BE49-F238E27FC236}">
                <a16:creationId xmlns:a16="http://schemas.microsoft.com/office/drawing/2014/main" id="{4896C3AA-7855-4E2F-9FB6-2923477982B5}"/>
              </a:ext>
            </a:extLst>
          </p:cNvPr>
          <p:cNvSpPr txBox="1"/>
          <p:nvPr/>
        </p:nvSpPr>
        <p:spPr>
          <a:xfrm>
            <a:off x="5872429" y="590612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pic>
        <p:nvPicPr>
          <p:cNvPr id="495" name="图片 494">
            <a:extLst>
              <a:ext uri="{FF2B5EF4-FFF2-40B4-BE49-F238E27FC236}">
                <a16:creationId xmlns:a16="http://schemas.microsoft.com/office/drawing/2014/main" id="{945FEA92-7FE0-4BEE-9678-945FC5E517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39" b="90877" l="6463" r="91619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5" t="8152" r="10666" b="18546"/>
          <a:stretch/>
        </p:blipFill>
        <p:spPr>
          <a:xfrm>
            <a:off x="8861090" y="504701"/>
            <a:ext cx="3184263" cy="564349"/>
          </a:xfrm>
          <a:prstGeom prst="rect">
            <a:avLst/>
          </a:prstGeom>
          <a:noFill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42C4901-8E78-4A3C-A2E1-3FB14433E60E}"/>
              </a:ext>
            </a:extLst>
          </p:cNvPr>
          <p:cNvGrpSpPr/>
          <p:nvPr/>
        </p:nvGrpSpPr>
        <p:grpSpPr>
          <a:xfrm>
            <a:off x="4797616" y="6069631"/>
            <a:ext cx="1153080" cy="862190"/>
            <a:chOff x="4797616" y="6069631"/>
            <a:chExt cx="1153080" cy="862190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2C43445-F2DF-4366-9341-267D84D87833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210" name="图片 209">
                <a:extLst>
                  <a:ext uri="{FF2B5EF4-FFF2-40B4-BE49-F238E27FC236}">
                    <a16:creationId xmlns:a16="http://schemas.microsoft.com/office/drawing/2014/main" id="{CEF793A5-B3C0-4454-A7B0-511BE74EF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E726C88-3621-472B-9112-4F117178006B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25E30B1-D3A9-4A1E-A696-ED59A7EDDDBD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107ED7A1-FBB3-45E8-B590-F5AC88AB9B15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B33D8E6-3132-4430-BE01-BFBDACE897D4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6C5DA4A-EE80-4456-8CF9-4FC6206BB4B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153" name="Freeform 167">
                  <a:extLst>
                    <a:ext uri="{FF2B5EF4-FFF2-40B4-BE49-F238E27FC236}">
                      <a16:creationId xmlns:a16="http://schemas.microsoft.com/office/drawing/2014/main" id="{D9C65778-BAFF-4ACD-9637-F8CBCB4EA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68">
                  <a:extLst>
                    <a:ext uri="{FF2B5EF4-FFF2-40B4-BE49-F238E27FC236}">
                      <a16:creationId xmlns:a16="http://schemas.microsoft.com/office/drawing/2014/main" id="{02562B5C-B352-4AB2-9203-11D77E673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9">
                  <a:extLst>
                    <a:ext uri="{FF2B5EF4-FFF2-40B4-BE49-F238E27FC236}">
                      <a16:creationId xmlns:a16="http://schemas.microsoft.com/office/drawing/2014/main" id="{D2F75DEF-37E9-4818-925D-C57E5F2F8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43F8AEAD-3B5D-46A0-9F7A-68AB5C7F4AB7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19FC9F83-AAFE-4211-BAFE-F2A1A26DC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CBF71CD3-D01D-4E7E-B78D-62923D7DB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C240A487-9A42-413F-B1BF-CE760077E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63BEBCD-A8DE-45E7-B135-87B6D1AF73D0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9A9737EB-4857-4B0B-A58E-080F4E4DA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06576B75-D81C-4973-A7BF-BD8B9D842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C74A6E61-2D0A-421F-968C-836FB3EB8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38D95E03-F87F-4698-96A5-A30E24860EA5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A5EB5107-E8E1-4CD7-990F-4A37601E5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3FEC72FB-9828-4D44-AC4A-251DA6494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2E9C5492-194B-4320-8107-7C5D33BE9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A37A6BCA-695B-411E-B8EB-83D31196BCFC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693B1253-DA59-4C77-8FD1-AFBE05EF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456CE766-E403-4E37-BD8E-FE07A8C8D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DB9D3186-48E8-4EE1-AEDD-4EA9CA944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1CE6CC1-7DC1-49A4-B542-87BCB5E0A6B7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819D2F-CD14-491A-84EE-879D69F383F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F6E601F8-D2D4-45CE-98CA-B91538CFC276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521CA398-13FD-4326-BC4C-7D4BB78594E8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0B087DC-2FDF-4B69-BE74-BD38A8E4432B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6FC45D49-2250-4C0F-8C53-D1B864B52D8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BAC32120-BD7F-4BCA-9F39-C1D08BD54A1D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C7DF8311-BF7E-4BDD-81B9-CEAACDB78654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142" name="Freeform 126">
                    <a:extLst>
                      <a:ext uri="{FF2B5EF4-FFF2-40B4-BE49-F238E27FC236}">
                        <a16:creationId xmlns:a16="http://schemas.microsoft.com/office/drawing/2014/main" id="{F73D2800-A83D-452C-A568-24A3751409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127">
                    <a:extLst>
                      <a:ext uri="{FF2B5EF4-FFF2-40B4-BE49-F238E27FC236}">
                        <a16:creationId xmlns:a16="http://schemas.microsoft.com/office/drawing/2014/main" id="{8E1AC130-0E4A-42C1-8541-98A1848B0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128">
                    <a:extLst>
                      <a:ext uri="{FF2B5EF4-FFF2-40B4-BE49-F238E27FC236}">
                        <a16:creationId xmlns:a16="http://schemas.microsoft.com/office/drawing/2014/main" id="{4FDCA241-AE56-4F29-A063-B88D9C2AA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129">
                    <a:extLst>
                      <a:ext uri="{FF2B5EF4-FFF2-40B4-BE49-F238E27FC236}">
                        <a16:creationId xmlns:a16="http://schemas.microsoft.com/office/drawing/2014/main" id="{DDF1CFFD-5608-40AF-A1E0-4C1C5DCB30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130">
                    <a:extLst>
                      <a:ext uri="{FF2B5EF4-FFF2-40B4-BE49-F238E27FC236}">
                        <a16:creationId xmlns:a16="http://schemas.microsoft.com/office/drawing/2014/main" id="{B6AEC51F-E81A-4211-B225-88E197ADB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131">
                    <a:extLst>
                      <a:ext uri="{FF2B5EF4-FFF2-40B4-BE49-F238E27FC236}">
                        <a16:creationId xmlns:a16="http://schemas.microsoft.com/office/drawing/2014/main" id="{89DBFE91-A41A-4DC1-B1B3-DD92DF7A8D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132">
                    <a:extLst>
                      <a:ext uri="{FF2B5EF4-FFF2-40B4-BE49-F238E27FC236}">
                        <a16:creationId xmlns:a16="http://schemas.microsoft.com/office/drawing/2014/main" id="{D3E05B3A-51FC-4CCC-AEE6-8713F76EF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133">
                    <a:extLst>
                      <a:ext uri="{FF2B5EF4-FFF2-40B4-BE49-F238E27FC236}">
                        <a16:creationId xmlns:a16="http://schemas.microsoft.com/office/drawing/2014/main" id="{705C3261-45F4-4A91-B050-8576A2FF6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" name="Rectangle 241">
                  <a:extLst>
                    <a:ext uri="{FF2B5EF4-FFF2-40B4-BE49-F238E27FC236}">
                      <a16:creationId xmlns:a16="http://schemas.microsoft.com/office/drawing/2014/main" id="{0EDE9864-E33A-4808-AA7C-E4ACC4B9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286A81D6-78EA-45AE-99D5-A7BEFFCA34F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150" name="Freeform 239">
                  <a:extLst>
                    <a:ext uri="{FF2B5EF4-FFF2-40B4-BE49-F238E27FC236}">
                      <a16:creationId xmlns:a16="http://schemas.microsoft.com/office/drawing/2014/main" id="{6726B911-99E0-473F-AEC5-F2F0B23F5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FDF17E94-282A-42B5-84AF-787BBA465B95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196" name="Freeform 126">
                    <a:extLst>
                      <a:ext uri="{FF2B5EF4-FFF2-40B4-BE49-F238E27FC236}">
                        <a16:creationId xmlns:a16="http://schemas.microsoft.com/office/drawing/2014/main" id="{2AE86753-424A-4428-A5B9-5C768731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27">
                    <a:extLst>
                      <a:ext uri="{FF2B5EF4-FFF2-40B4-BE49-F238E27FC236}">
                        <a16:creationId xmlns:a16="http://schemas.microsoft.com/office/drawing/2014/main" id="{7BC6B0AB-108A-4AE5-A972-AF05EFEFFF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28">
                    <a:extLst>
                      <a:ext uri="{FF2B5EF4-FFF2-40B4-BE49-F238E27FC236}">
                        <a16:creationId xmlns:a16="http://schemas.microsoft.com/office/drawing/2014/main" id="{AC18E0EE-191A-40B2-8DE4-1F612FE5D6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29">
                    <a:extLst>
                      <a:ext uri="{FF2B5EF4-FFF2-40B4-BE49-F238E27FC236}">
                        <a16:creationId xmlns:a16="http://schemas.microsoft.com/office/drawing/2014/main" id="{4688DAF9-F160-47E8-9310-928190241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30">
                    <a:extLst>
                      <a:ext uri="{FF2B5EF4-FFF2-40B4-BE49-F238E27FC236}">
                        <a16:creationId xmlns:a16="http://schemas.microsoft.com/office/drawing/2014/main" id="{A35276FF-D4AC-4858-80F3-41D6A552F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31">
                    <a:extLst>
                      <a:ext uri="{FF2B5EF4-FFF2-40B4-BE49-F238E27FC236}">
                        <a16:creationId xmlns:a16="http://schemas.microsoft.com/office/drawing/2014/main" id="{20BC3601-0FB9-4DF7-990E-F17C536216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32">
                    <a:extLst>
                      <a:ext uri="{FF2B5EF4-FFF2-40B4-BE49-F238E27FC236}">
                        <a16:creationId xmlns:a16="http://schemas.microsoft.com/office/drawing/2014/main" id="{E9CF3763-CF86-4D31-BF7D-C3631D963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33">
                    <a:extLst>
                      <a:ext uri="{FF2B5EF4-FFF2-40B4-BE49-F238E27FC236}">
                        <a16:creationId xmlns:a16="http://schemas.microsoft.com/office/drawing/2014/main" id="{D3E8F9C6-A35F-4294-A683-34561B917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2D047BE3-2101-46EE-9A0B-4600BF6A2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D838866-3BBC-4F3A-A528-85E4FE1025C9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6" name="Freeform 173">
              <a:extLst>
                <a:ext uri="{FF2B5EF4-FFF2-40B4-BE49-F238E27FC236}">
                  <a16:creationId xmlns:a16="http://schemas.microsoft.com/office/drawing/2014/main" id="{126A8AB7-7C65-4B11-A0AC-3C055A0D2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11A87399-CD47-4C55-8B68-6E2C926DC59C}"/>
              </a:ext>
            </a:extLst>
          </p:cNvPr>
          <p:cNvGrpSpPr/>
          <p:nvPr/>
        </p:nvGrpSpPr>
        <p:grpSpPr>
          <a:xfrm>
            <a:off x="6029658" y="6083426"/>
            <a:ext cx="1153080" cy="862190"/>
            <a:chOff x="4797616" y="6069631"/>
            <a:chExt cx="1153080" cy="862190"/>
          </a:xfrm>
        </p:grpSpPr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4B6F635F-B53E-408F-9C57-A1143BF19A84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501" name="图片 500">
                <a:extLst>
                  <a:ext uri="{FF2B5EF4-FFF2-40B4-BE49-F238E27FC236}">
                    <a16:creationId xmlns:a16="http://schemas.microsoft.com/office/drawing/2014/main" id="{591450ED-53F9-498D-AA25-A39F5AD497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2A833677-F497-425F-9768-3CA1F710D5FE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7F3FF5D7-968C-4EEF-BE8A-10D53571869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FC3A4E98-1BE5-43AC-85F7-27CA822506F8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6F7816B-397A-4D3A-A41A-25DD380245D0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782B500E-EEF6-421D-B802-A99736F744F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10" name="Freeform 167">
                  <a:extLst>
                    <a:ext uri="{FF2B5EF4-FFF2-40B4-BE49-F238E27FC236}">
                      <a16:creationId xmlns:a16="http://schemas.microsoft.com/office/drawing/2014/main" id="{6F85F973-9996-4E92-8E35-C238113AD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68">
                  <a:extLst>
                    <a:ext uri="{FF2B5EF4-FFF2-40B4-BE49-F238E27FC236}">
                      <a16:creationId xmlns:a16="http://schemas.microsoft.com/office/drawing/2014/main" id="{D9CAF651-D4AD-4E5C-A75D-AAD31BD1A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69">
                  <a:extLst>
                    <a:ext uri="{FF2B5EF4-FFF2-40B4-BE49-F238E27FC236}">
                      <a16:creationId xmlns:a16="http://schemas.microsoft.com/office/drawing/2014/main" id="{3CCF97CC-8A55-46D4-BA24-163AAE22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7" name="组合 506">
                <a:extLst>
                  <a:ext uri="{FF2B5EF4-FFF2-40B4-BE49-F238E27FC236}">
                    <a16:creationId xmlns:a16="http://schemas.microsoft.com/office/drawing/2014/main" id="{6F3C02BC-FA43-4B6B-B21E-0EC7DE1D85F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D555CF5F-A7BF-4990-A9CE-FBA68F272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>
                  <a:extLst>
                    <a:ext uri="{FF2B5EF4-FFF2-40B4-BE49-F238E27FC236}">
                      <a16:creationId xmlns:a16="http://schemas.microsoft.com/office/drawing/2014/main" id="{646582CF-34BB-46B8-876E-DB232E5D7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连接符 608">
                  <a:extLst>
                    <a:ext uri="{FF2B5EF4-FFF2-40B4-BE49-F238E27FC236}">
                      <a16:creationId xmlns:a16="http://schemas.microsoft.com/office/drawing/2014/main" id="{B504F440-C570-43BA-8D4D-1CACF0A7F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9AFF2797-2157-4FA8-B49F-6D0C33245CD8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2" name="直接连接符 601">
                  <a:extLst>
                    <a:ext uri="{FF2B5EF4-FFF2-40B4-BE49-F238E27FC236}">
                      <a16:creationId xmlns:a16="http://schemas.microsoft.com/office/drawing/2014/main" id="{59AA3FDB-573D-4F52-B0A5-0F9AAAA2E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61C1D226-A2F0-45DD-9BB5-44BF4C4EB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7C5BC1C4-0008-4CBB-AFA0-118BD7B54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组合 508">
                <a:extLst>
                  <a:ext uri="{FF2B5EF4-FFF2-40B4-BE49-F238E27FC236}">
                    <a16:creationId xmlns:a16="http://schemas.microsoft.com/office/drawing/2014/main" id="{28431149-6703-4005-8163-A9B457A595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1167F5B4-52BB-42D1-94EE-057543F7F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1CB30CD3-CAA0-49CB-A055-C6067EED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接连接符 599">
                  <a:extLst>
                    <a:ext uri="{FF2B5EF4-FFF2-40B4-BE49-F238E27FC236}">
                      <a16:creationId xmlns:a16="http://schemas.microsoft.com/office/drawing/2014/main" id="{773389C0-3AA5-44CC-BB18-0DE996054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组合 509">
                <a:extLst>
                  <a:ext uri="{FF2B5EF4-FFF2-40B4-BE49-F238E27FC236}">
                    <a16:creationId xmlns:a16="http://schemas.microsoft.com/office/drawing/2014/main" id="{F00936A2-C92F-4F0A-B4FF-3797EE5B629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BF230733-A9C8-4C6A-88B6-0DB5A3C8A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7EE4D4CE-825B-42AC-A9A5-74ACFDF01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EFC9A70C-8430-47CF-B234-A78E69758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4F98B4C4-96C4-4E4B-9774-8DD7CE3E4CC2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35D42581-FC4A-447A-A785-08992151B69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5EAFA991-211F-49AE-A528-1ECF38CB11DF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396A0651-8D4A-48DE-B29B-DBA66FC6CC77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4D32889D-AD8E-401E-BC39-3D0DC87F7725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F65E8595-FCBC-4BD6-9FC9-0F5A7CEBB43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5C7BBA88-B5CA-403C-B2E2-8BACE4DF81DE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FC034E44-D72B-41F0-B275-70EB9D76A0D8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528" name="Freeform 126">
                    <a:extLst>
                      <a:ext uri="{FF2B5EF4-FFF2-40B4-BE49-F238E27FC236}">
                        <a16:creationId xmlns:a16="http://schemas.microsoft.com/office/drawing/2014/main" id="{D2D6BA71-CAA8-4039-ACE8-64CEF84B1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127">
                    <a:extLst>
                      <a:ext uri="{FF2B5EF4-FFF2-40B4-BE49-F238E27FC236}">
                        <a16:creationId xmlns:a16="http://schemas.microsoft.com/office/drawing/2014/main" id="{2491D8EF-3B0B-4A24-916E-3C98EFC23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128">
                    <a:extLst>
                      <a:ext uri="{FF2B5EF4-FFF2-40B4-BE49-F238E27FC236}">
                        <a16:creationId xmlns:a16="http://schemas.microsoft.com/office/drawing/2014/main" id="{D1280CF9-4ED9-4C54-975D-06DCB03E7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129">
                    <a:extLst>
                      <a:ext uri="{FF2B5EF4-FFF2-40B4-BE49-F238E27FC236}">
                        <a16:creationId xmlns:a16="http://schemas.microsoft.com/office/drawing/2014/main" id="{0D192DFA-BC41-4A7A-8D06-BE4768BFAD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130">
                    <a:extLst>
                      <a:ext uri="{FF2B5EF4-FFF2-40B4-BE49-F238E27FC236}">
                        <a16:creationId xmlns:a16="http://schemas.microsoft.com/office/drawing/2014/main" id="{A708A622-EA27-44FB-8328-3309B7144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31">
                    <a:extLst>
                      <a:ext uri="{FF2B5EF4-FFF2-40B4-BE49-F238E27FC236}">
                        <a16:creationId xmlns:a16="http://schemas.microsoft.com/office/drawing/2014/main" id="{323120B1-EE45-4255-9E99-CCAAB7ADFE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32">
                    <a:extLst>
                      <a:ext uri="{FF2B5EF4-FFF2-40B4-BE49-F238E27FC236}">
                        <a16:creationId xmlns:a16="http://schemas.microsoft.com/office/drawing/2014/main" id="{C4DD7E34-1129-466E-B131-387C57C4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Freeform 133">
                    <a:extLst>
                      <a:ext uri="{FF2B5EF4-FFF2-40B4-BE49-F238E27FC236}">
                        <a16:creationId xmlns:a16="http://schemas.microsoft.com/office/drawing/2014/main" id="{85F833A7-8434-4C56-9DD7-CF81ECBA3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7" name="Rectangle 241">
                  <a:extLst>
                    <a:ext uri="{FF2B5EF4-FFF2-40B4-BE49-F238E27FC236}">
                      <a16:creationId xmlns:a16="http://schemas.microsoft.com/office/drawing/2014/main" id="{1B537659-D95B-4239-A6DD-68F200B49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" name="组合 512">
                <a:extLst>
                  <a:ext uri="{FF2B5EF4-FFF2-40B4-BE49-F238E27FC236}">
                    <a16:creationId xmlns:a16="http://schemas.microsoft.com/office/drawing/2014/main" id="{060BD220-817E-4091-B604-CB8F1BAE730B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516" name="Freeform 239">
                  <a:extLst>
                    <a:ext uri="{FF2B5EF4-FFF2-40B4-BE49-F238E27FC236}">
                      <a16:creationId xmlns:a16="http://schemas.microsoft.com/office/drawing/2014/main" id="{D746365D-2B1D-4464-83A7-F668F26E5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07D8EEB3-55F9-4CA0-A9D2-B4D8C5FDFA76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518" name="Freeform 126">
                    <a:extLst>
                      <a:ext uri="{FF2B5EF4-FFF2-40B4-BE49-F238E27FC236}">
                        <a16:creationId xmlns:a16="http://schemas.microsoft.com/office/drawing/2014/main" id="{1FAC4BEA-F72D-4CCB-A4ED-B99E8BAF8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127">
                    <a:extLst>
                      <a:ext uri="{FF2B5EF4-FFF2-40B4-BE49-F238E27FC236}">
                        <a16:creationId xmlns:a16="http://schemas.microsoft.com/office/drawing/2014/main" id="{93216DF2-C2F3-434C-AB62-29893579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Freeform 128">
                    <a:extLst>
                      <a:ext uri="{FF2B5EF4-FFF2-40B4-BE49-F238E27FC236}">
                        <a16:creationId xmlns:a16="http://schemas.microsoft.com/office/drawing/2014/main" id="{31989913-E201-4D1A-883E-8C3BF063E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129">
                    <a:extLst>
                      <a:ext uri="{FF2B5EF4-FFF2-40B4-BE49-F238E27FC236}">
                        <a16:creationId xmlns:a16="http://schemas.microsoft.com/office/drawing/2014/main" id="{644B7B83-15A3-44BF-A336-3270EE9E4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130">
                    <a:extLst>
                      <a:ext uri="{FF2B5EF4-FFF2-40B4-BE49-F238E27FC236}">
                        <a16:creationId xmlns:a16="http://schemas.microsoft.com/office/drawing/2014/main" id="{2430D489-DBEC-4275-B532-17DB5CFBE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131">
                    <a:extLst>
                      <a:ext uri="{FF2B5EF4-FFF2-40B4-BE49-F238E27FC236}">
                        <a16:creationId xmlns:a16="http://schemas.microsoft.com/office/drawing/2014/main" id="{832670F7-970B-4592-AC5D-5EE00FEAA4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132">
                    <a:extLst>
                      <a:ext uri="{FF2B5EF4-FFF2-40B4-BE49-F238E27FC236}">
                        <a16:creationId xmlns:a16="http://schemas.microsoft.com/office/drawing/2014/main" id="{85C2A8CF-D048-40F7-95B2-EEEB1B5AD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133">
                    <a:extLst>
                      <a:ext uri="{FF2B5EF4-FFF2-40B4-BE49-F238E27FC236}">
                        <a16:creationId xmlns:a16="http://schemas.microsoft.com/office/drawing/2014/main" id="{E0FBFD30-D432-474D-930B-9037FEDC0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68A2E1B7-0539-4F90-A531-DF0EBB625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3556215F-5011-4A12-AEB2-D0CA091E5824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500" name="Freeform 173">
              <a:extLst>
                <a:ext uri="{FF2B5EF4-FFF2-40B4-BE49-F238E27FC236}">
                  <a16:creationId xmlns:a16="http://schemas.microsoft.com/office/drawing/2014/main" id="{4B27CB24-0682-4398-8A5D-02EEF5F33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15" name="组合 614">
            <a:extLst>
              <a:ext uri="{FF2B5EF4-FFF2-40B4-BE49-F238E27FC236}">
                <a16:creationId xmlns:a16="http://schemas.microsoft.com/office/drawing/2014/main" id="{D95B17D4-8832-4229-90A9-F4512C6600FC}"/>
              </a:ext>
            </a:extLst>
          </p:cNvPr>
          <p:cNvGrpSpPr/>
          <p:nvPr/>
        </p:nvGrpSpPr>
        <p:grpSpPr>
          <a:xfrm>
            <a:off x="7254350" y="6100686"/>
            <a:ext cx="1153080" cy="862190"/>
            <a:chOff x="4797616" y="6069631"/>
            <a:chExt cx="1153080" cy="862190"/>
          </a:xfrm>
        </p:grpSpPr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DF1DBA50-CF56-4D17-938A-89AE7C28F1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18" name="图片 617">
                <a:extLst>
                  <a:ext uri="{FF2B5EF4-FFF2-40B4-BE49-F238E27FC236}">
                    <a16:creationId xmlns:a16="http://schemas.microsoft.com/office/drawing/2014/main" id="{E4AA6BBB-B098-4336-B404-869D553BB7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9D68A8C1-0DFF-4268-917F-E72FF302812A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C873CE93-1565-4479-A708-5A2478996E1B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127CDCD7-9AD7-490A-9371-5E0658954600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3480499-5875-4ECD-AA2C-65AA5F9AE285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6" name="组合 625">
                <a:extLst>
                  <a:ext uri="{FF2B5EF4-FFF2-40B4-BE49-F238E27FC236}">
                    <a16:creationId xmlns:a16="http://schemas.microsoft.com/office/drawing/2014/main" id="{8FC140A5-DFEF-4413-9EC0-8ABB91657CD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73" name="Freeform 167">
                  <a:extLst>
                    <a:ext uri="{FF2B5EF4-FFF2-40B4-BE49-F238E27FC236}">
                      <a16:creationId xmlns:a16="http://schemas.microsoft.com/office/drawing/2014/main" id="{61ABE4EC-754F-460F-90A9-FB8F0B433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168">
                  <a:extLst>
                    <a:ext uri="{FF2B5EF4-FFF2-40B4-BE49-F238E27FC236}">
                      <a16:creationId xmlns:a16="http://schemas.microsoft.com/office/drawing/2014/main" id="{8A15B1B8-0B1E-47DC-89F1-0AC8BE42B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69">
                  <a:extLst>
                    <a:ext uri="{FF2B5EF4-FFF2-40B4-BE49-F238E27FC236}">
                      <a16:creationId xmlns:a16="http://schemas.microsoft.com/office/drawing/2014/main" id="{B37C6210-8271-4111-9772-EF2BEACA3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23988A58-797C-438B-AB1E-3F53264631DB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70" name="直接连接符 669">
                  <a:extLst>
                    <a:ext uri="{FF2B5EF4-FFF2-40B4-BE49-F238E27FC236}">
                      <a16:creationId xmlns:a16="http://schemas.microsoft.com/office/drawing/2014/main" id="{00D34BE4-8644-4AFC-9509-CC3216EC1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直接连接符 670">
                  <a:extLst>
                    <a:ext uri="{FF2B5EF4-FFF2-40B4-BE49-F238E27FC236}">
                      <a16:creationId xmlns:a16="http://schemas.microsoft.com/office/drawing/2014/main" id="{A282846F-4EC0-4A8D-8160-160D4672C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直接连接符 671">
                  <a:extLst>
                    <a:ext uri="{FF2B5EF4-FFF2-40B4-BE49-F238E27FC236}">
                      <a16:creationId xmlns:a16="http://schemas.microsoft.com/office/drawing/2014/main" id="{F1B123FB-783C-41D2-B229-50EC7478E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356718D1-A286-4FE2-B0E0-C1FDD9B4CDD3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7" name="直接连接符 666">
                  <a:extLst>
                    <a:ext uri="{FF2B5EF4-FFF2-40B4-BE49-F238E27FC236}">
                      <a16:creationId xmlns:a16="http://schemas.microsoft.com/office/drawing/2014/main" id="{52029031-56E9-4527-A2C7-784816A55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直接连接符 667">
                  <a:extLst>
                    <a:ext uri="{FF2B5EF4-FFF2-40B4-BE49-F238E27FC236}">
                      <a16:creationId xmlns:a16="http://schemas.microsoft.com/office/drawing/2014/main" id="{CBD8F8DB-FCF7-4A57-8381-BD3E75DBF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直接连接符 668">
                  <a:extLst>
                    <a:ext uri="{FF2B5EF4-FFF2-40B4-BE49-F238E27FC236}">
                      <a16:creationId xmlns:a16="http://schemas.microsoft.com/office/drawing/2014/main" id="{1A2F2DB2-E4EA-4438-B25C-A495563E2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9" name="组合 628">
                <a:extLst>
                  <a:ext uri="{FF2B5EF4-FFF2-40B4-BE49-F238E27FC236}">
                    <a16:creationId xmlns:a16="http://schemas.microsoft.com/office/drawing/2014/main" id="{01019E12-3063-4BF5-BE99-B7D75AEE986F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EDD1F9D6-3211-43B5-B0C2-E7DF8B396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34758224-65A7-422D-A963-31AB2D7EA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77989CB5-4E76-4624-B97A-C5E4BF1A1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0" name="组合 629">
                <a:extLst>
                  <a:ext uri="{FF2B5EF4-FFF2-40B4-BE49-F238E27FC236}">
                    <a16:creationId xmlns:a16="http://schemas.microsoft.com/office/drawing/2014/main" id="{2CF4F522-E81A-4BA8-BE63-322332839D7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BA04E05B-5EBE-4C70-B706-7612454B9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B059EC94-E8D0-4C7B-8420-0505C315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CE5DBE35-5339-401F-B2FD-AAA2FD6C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组合 630">
                <a:extLst>
                  <a:ext uri="{FF2B5EF4-FFF2-40B4-BE49-F238E27FC236}">
                    <a16:creationId xmlns:a16="http://schemas.microsoft.com/office/drawing/2014/main" id="{58D84C71-94FB-43D7-8D4B-DBE3E2D3A55E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47F13157-6499-4303-B888-76E1BD603976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201A9F1D-F50D-4810-84EA-ADF9747AB492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7A9D851F-D942-431E-905F-FB93BD14F38A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AB2C4118-1F74-4144-9BF7-520419BDD7BD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737FA34A-18E7-4AFA-B09D-FD508895F01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2" name="组合 631">
                <a:extLst>
                  <a:ext uri="{FF2B5EF4-FFF2-40B4-BE49-F238E27FC236}">
                    <a16:creationId xmlns:a16="http://schemas.microsoft.com/office/drawing/2014/main" id="{675CB85F-3C85-4E65-8FC5-56D93491A8EC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646" name="组合 645">
                  <a:extLst>
                    <a:ext uri="{FF2B5EF4-FFF2-40B4-BE49-F238E27FC236}">
                      <a16:creationId xmlns:a16="http://schemas.microsoft.com/office/drawing/2014/main" id="{F6F9F58B-0AD2-4C83-837C-83BC058BB8D6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648" name="Freeform 126">
                    <a:extLst>
                      <a:ext uri="{FF2B5EF4-FFF2-40B4-BE49-F238E27FC236}">
                        <a16:creationId xmlns:a16="http://schemas.microsoft.com/office/drawing/2014/main" id="{5D8844AA-242A-482B-A882-AB43B27491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7">
                    <a:extLst>
                      <a:ext uri="{FF2B5EF4-FFF2-40B4-BE49-F238E27FC236}">
                        <a16:creationId xmlns:a16="http://schemas.microsoft.com/office/drawing/2014/main" id="{1640CB52-D41F-495B-853E-98E8D2E0D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Freeform 128">
                    <a:extLst>
                      <a:ext uri="{FF2B5EF4-FFF2-40B4-BE49-F238E27FC236}">
                        <a16:creationId xmlns:a16="http://schemas.microsoft.com/office/drawing/2014/main" id="{C1E11BA4-69D3-463D-9732-783D16D5C8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Freeform 129">
                    <a:extLst>
                      <a:ext uri="{FF2B5EF4-FFF2-40B4-BE49-F238E27FC236}">
                        <a16:creationId xmlns:a16="http://schemas.microsoft.com/office/drawing/2014/main" id="{B2530FF5-CAED-42CA-828B-732F4EACA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Freeform 130">
                    <a:extLst>
                      <a:ext uri="{FF2B5EF4-FFF2-40B4-BE49-F238E27FC236}">
                        <a16:creationId xmlns:a16="http://schemas.microsoft.com/office/drawing/2014/main" id="{EE1E9DCC-3E3C-4C20-8972-DB80CDC501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1">
                    <a:extLst>
                      <a:ext uri="{FF2B5EF4-FFF2-40B4-BE49-F238E27FC236}">
                        <a16:creationId xmlns:a16="http://schemas.microsoft.com/office/drawing/2014/main" id="{FF791209-1F60-4DB4-BE95-59CDC3E498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Freeform 132">
                    <a:extLst>
                      <a:ext uri="{FF2B5EF4-FFF2-40B4-BE49-F238E27FC236}">
                        <a16:creationId xmlns:a16="http://schemas.microsoft.com/office/drawing/2014/main" id="{8CB21159-9C4F-4CD3-86DA-8892FDCA5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3">
                    <a:extLst>
                      <a:ext uri="{FF2B5EF4-FFF2-40B4-BE49-F238E27FC236}">
                        <a16:creationId xmlns:a16="http://schemas.microsoft.com/office/drawing/2014/main" id="{7490EF3B-412E-40AD-BD04-A1010536D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7" name="Rectangle 241">
                  <a:extLst>
                    <a:ext uri="{FF2B5EF4-FFF2-40B4-BE49-F238E27FC236}">
                      <a16:creationId xmlns:a16="http://schemas.microsoft.com/office/drawing/2014/main" id="{A2F64E85-16D4-4486-A499-4FD17839B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3" name="组合 632">
                <a:extLst>
                  <a:ext uri="{FF2B5EF4-FFF2-40B4-BE49-F238E27FC236}">
                    <a16:creationId xmlns:a16="http://schemas.microsoft.com/office/drawing/2014/main" id="{F3EA3B64-796F-4002-AECA-AF962B9A932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36" name="Freeform 239">
                  <a:extLst>
                    <a:ext uri="{FF2B5EF4-FFF2-40B4-BE49-F238E27FC236}">
                      <a16:creationId xmlns:a16="http://schemas.microsoft.com/office/drawing/2014/main" id="{8470EBA0-B51C-440A-BAB8-B8C1F53AE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FD28D93-202D-4D30-84E0-15A7B71640A7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38" name="Freeform 126">
                    <a:extLst>
                      <a:ext uri="{FF2B5EF4-FFF2-40B4-BE49-F238E27FC236}">
                        <a16:creationId xmlns:a16="http://schemas.microsoft.com/office/drawing/2014/main" id="{AC2384E2-519B-488D-B67E-F336085B53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27">
                    <a:extLst>
                      <a:ext uri="{FF2B5EF4-FFF2-40B4-BE49-F238E27FC236}">
                        <a16:creationId xmlns:a16="http://schemas.microsoft.com/office/drawing/2014/main" id="{D7EE5A0E-6E0B-4BC8-9A0C-C4A6AAB511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28">
                    <a:extLst>
                      <a:ext uri="{FF2B5EF4-FFF2-40B4-BE49-F238E27FC236}">
                        <a16:creationId xmlns:a16="http://schemas.microsoft.com/office/drawing/2014/main" id="{938529FE-FF97-4CB5-92AB-0096668D7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Freeform 129">
                    <a:extLst>
                      <a:ext uri="{FF2B5EF4-FFF2-40B4-BE49-F238E27FC236}">
                        <a16:creationId xmlns:a16="http://schemas.microsoft.com/office/drawing/2014/main" id="{91478CBC-C083-402A-9B34-CA556F822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Freeform 130">
                    <a:extLst>
                      <a:ext uri="{FF2B5EF4-FFF2-40B4-BE49-F238E27FC236}">
                        <a16:creationId xmlns:a16="http://schemas.microsoft.com/office/drawing/2014/main" id="{02D229C1-EFB3-43CA-AA6B-88EB8373E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Freeform 131">
                    <a:extLst>
                      <a:ext uri="{FF2B5EF4-FFF2-40B4-BE49-F238E27FC236}">
                        <a16:creationId xmlns:a16="http://schemas.microsoft.com/office/drawing/2014/main" id="{C4189E44-F77D-46F9-BE7E-B375B6584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Freeform 132">
                    <a:extLst>
                      <a:ext uri="{FF2B5EF4-FFF2-40B4-BE49-F238E27FC236}">
                        <a16:creationId xmlns:a16="http://schemas.microsoft.com/office/drawing/2014/main" id="{B950A538-D139-4C94-A297-A6D3BCBE7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Freeform 133">
                    <a:extLst>
                      <a:ext uri="{FF2B5EF4-FFF2-40B4-BE49-F238E27FC236}">
                        <a16:creationId xmlns:a16="http://schemas.microsoft.com/office/drawing/2014/main" id="{30DAFA47-71D6-4913-92AD-27AEC1951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4A3C16B8-0E38-49FF-A71E-A04DA136A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文本框 634">
                <a:extLst>
                  <a:ext uri="{FF2B5EF4-FFF2-40B4-BE49-F238E27FC236}">
                    <a16:creationId xmlns:a16="http://schemas.microsoft.com/office/drawing/2014/main" id="{DB790870-AF0E-4761-BEF2-375D48E12711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17" name="Freeform 173">
              <a:extLst>
                <a:ext uri="{FF2B5EF4-FFF2-40B4-BE49-F238E27FC236}">
                  <a16:creationId xmlns:a16="http://schemas.microsoft.com/office/drawing/2014/main" id="{C9B48825-092B-4F60-B876-74D591D2D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76" name="组合 675">
            <a:extLst>
              <a:ext uri="{FF2B5EF4-FFF2-40B4-BE49-F238E27FC236}">
                <a16:creationId xmlns:a16="http://schemas.microsoft.com/office/drawing/2014/main" id="{597BE4DE-B76E-43D7-ACDD-E0C9F6C1A4F8}"/>
              </a:ext>
            </a:extLst>
          </p:cNvPr>
          <p:cNvGrpSpPr/>
          <p:nvPr/>
        </p:nvGrpSpPr>
        <p:grpSpPr>
          <a:xfrm>
            <a:off x="8502103" y="6095674"/>
            <a:ext cx="1153080" cy="862190"/>
            <a:chOff x="4797616" y="6069631"/>
            <a:chExt cx="1153080" cy="862190"/>
          </a:xfrm>
        </p:grpSpPr>
        <p:grpSp>
          <p:nvGrpSpPr>
            <p:cNvPr id="677" name="组合 676">
              <a:extLst>
                <a:ext uri="{FF2B5EF4-FFF2-40B4-BE49-F238E27FC236}">
                  <a16:creationId xmlns:a16="http://schemas.microsoft.com/office/drawing/2014/main" id="{6CCD9FA0-4557-49BE-83FF-A631F48DA0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79" name="图片 678">
                <a:extLst>
                  <a:ext uri="{FF2B5EF4-FFF2-40B4-BE49-F238E27FC236}">
                    <a16:creationId xmlns:a16="http://schemas.microsoft.com/office/drawing/2014/main" id="{2D9614E0-19B9-4ADD-8241-3588A96821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20F789B-E454-45D5-915B-2EC7E5831140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FF35C72E-6B71-4E7C-89F3-4B0BDE8DD74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23C011E8-DEFA-45D7-AEA6-291AEDCEC52B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4FC27E79-D940-49D4-BC39-9B450F810022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4" name="组合 683">
                <a:extLst>
                  <a:ext uri="{FF2B5EF4-FFF2-40B4-BE49-F238E27FC236}">
                    <a16:creationId xmlns:a16="http://schemas.microsoft.com/office/drawing/2014/main" id="{76BE08C1-A6A3-4FF7-8E3B-87AAE60ACC9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31" name="Freeform 167">
                  <a:extLst>
                    <a:ext uri="{FF2B5EF4-FFF2-40B4-BE49-F238E27FC236}">
                      <a16:creationId xmlns:a16="http://schemas.microsoft.com/office/drawing/2014/main" id="{6972F63B-A37E-42C1-BBF9-A68ACEC5A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168">
                  <a:extLst>
                    <a:ext uri="{FF2B5EF4-FFF2-40B4-BE49-F238E27FC236}">
                      <a16:creationId xmlns:a16="http://schemas.microsoft.com/office/drawing/2014/main" id="{02F02CFA-6A70-4F76-B086-9061968E9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169">
                  <a:extLst>
                    <a:ext uri="{FF2B5EF4-FFF2-40B4-BE49-F238E27FC236}">
                      <a16:creationId xmlns:a16="http://schemas.microsoft.com/office/drawing/2014/main" id="{0F861B82-A9BE-4446-93F8-39927E10E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DE60B50B-483A-44DB-91EE-7808E435A5A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8" name="直接连接符 727">
                  <a:extLst>
                    <a:ext uri="{FF2B5EF4-FFF2-40B4-BE49-F238E27FC236}">
                      <a16:creationId xmlns:a16="http://schemas.microsoft.com/office/drawing/2014/main" id="{F75A7EF2-BBCC-4DED-98B9-C6FE32C58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>
                  <a:extLst>
                    <a:ext uri="{FF2B5EF4-FFF2-40B4-BE49-F238E27FC236}">
                      <a16:creationId xmlns:a16="http://schemas.microsoft.com/office/drawing/2014/main" id="{A71FD3B7-0673-4909-9CE5-5A5C8AE35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连接符 729">
                  <a:extLst>
                    <a:ext uri="{FF2B5EF4-FFF2-40B4-BE49-F238E27FC236}">
                      <a16:creationId xmlns:a16="http://schemas.microsoft.com/office/drawing/2014/main" id="{C51A92D2-3D3D-422A-BA72-A394A2DDA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D98C1031-0347-47F2-8C5F-D692AC706207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5" name="直接连接符 724">
                  <a:extLst>
                    <a:ext uri="{FF2B5EF4-FFF2-40B4-BE49-F238E27FC236}">
                      <a16:creationId xmlns:a16="http://schemas.microsoft.com/office/drawing/2014/main" id="{87F2D5AF-DDBF-4E9D-BFC9-63FBB8B34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连接符 725">
                  <a:extLst>
                    <a:ext uri="{FF2B5EF4-FFF2-40B4-BE49-F238E27FC236}">
                      <a16:creationId xmlns:a16="http://schemas.microsoft.com/office/drawing/2014/main" id="{AA8E13DF-BD07-49C0-9D24-6AAB4544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连接符 726">
                  <a:extLst>
                    <a:ext uri="{FF2B5EF4-FFF2-40B4-BE49-F238E27FC236}">
                      <a16:creationId xmlns:a16="http://schemas.microsoft.com/office/drawing/2014/main" id="{C3D05ED5-D6E8-4F8E-B6C3-60D048AE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7" name="组合 686">
                <a:extLst>
                  <a:ext uri="{FF2B5EF4-FFF2-40B4-BE49-F238E27FC236}">
                    <a16:creationId xmlns:a16="http://schemas.microsoft.com/office/drawing/2014/main" id="{5E3EF469-95CC-418F-967F-BC108DBE5B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2" name="直接连接符 721">
                  <a:extLst>
                    <a:ext uri="{FF2B5EF4-FFF2-40B4-BE49-F238E27FC236}">
                      <a16:creationId xmlns:a16="http://schemas.microsoft.com/office/drawing/2014/main" id="{C4CE6324-BCF7-434A-AC8D-D3CC02C4A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直接连接符 722">
                  <a:extLst>
                    <a:ext uri="{FF2B5EF4-FFF2-40B4-BE49-F238E27FC236}">
                      <a16:creationId xmlns:a16="http://schemas.microsoft.com/office/drawing/2014/main" id="{84E620E9-1173-4AD4-98F0-649820D5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直接连接符 723">
                  <a:extLst>
                    <a:ext uri="{FF2B5EF4-FFF2-40B4-BE49-F238E27FC236}">
                      <a16:creationId xmlns:a16="http://schemas.microsoft.com/office/drawing/2014/main" id="{53DD2B4D-7262-4360-8318-7A4687616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8" name="组合 687">
                <a:extLst>
                  <a:ext uri="{FF2B5EF4-FFF2-40B4-BE49-F238E27FC236}">
                    <a16:creationId xmlns:a16="http://schemas.microsoft.com/office/drawing/2014/main" id="{554F5F59-7300-4952-872D-A200AE87B25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19" name="直接连接符 718">
                  <a:extLst>
                    <a:ext uri="{FF2B5EF4-FFF2-40B4-BE49-F238E27FC236}">
                      <a16:creationId xmlns:a16="http://schemas.microsoft.com/office/drawing/2014/main" id="{717D02D3-9273-4F26-8B33-405DCA1C6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>
                  <a:extLst>
                    <a:ext uri="{FF2B5EF4-FFF2-40B4-BE49-F238E27FC236}">
                      <a16:creationId xmlns:a16="http://schemas.microsoft.com/office/drawing/2014/main" id="{F202314A-7323-40A6-8FD0-A7E6745AE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>
                  <a:extLst>
                    <a:ext uri="{FF2B5EF4-FFF2-40B4-BE49-F238E27FC236}">
                      <a16:creationId xmlns:a16="http://schemas.microsoft.com/office/drawing/2014/main" id="{3B911F4D-3BCE-4656-A938-54EE56B7C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9" name="组合 688">
                <a:extLst>
                  <a:ext uri="{FF2B5EF4-FFF2-40B4-BE49-F238E27FC236}">
                    <a16:creationId xmlns:a16="http://schemas.microsoft.com/office/drawing/2014/main" id="{A8B002F0-6BE5-41DA-841D-17E37BBF6999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44838180-6019-48F0-B934-52A662FB1BC5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8D66E0BA-7364-4DFA-AE74-E1625FD2A69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202BCD35-511A-46B1-B027-3E9051DA1F39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973235CF-D787-4072-BEDD-B821B6C572F1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E310E8E1-37A1-48D3-8585-5EADBA783DD3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0" name="组合 689">
                <a:extLst>
                  <a:ext uri="{FF2B5EF4-FFF2-40B4-BE49-F238E27FC236}">
                    <a16:creationId xmlns:a16="http://schemas.microsoft.com/office/drawing/2014/main" id="{8CD7DD2D-9DE8-4CCF-BC3E-99BED9ED1F1A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04" name="组合 703">
                  <a:extLst>
                    <a:ext uri="{FF2B5EF4-FFF2-40B4-BE49-F238E27FC236}">
                      <a16:creationId xmlns:a16="http://schemas.microsoft.com/office/drawing/2014/main" id="{1C90FF6D-3541-4CDA-88D1-1F6BBBA040AA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06" name="Freeform 126">
                    <a:extLst>
                      <a:ext uri="{FF2B5EF4-FFF2-40B4-BE49-F238E27FC236}">
                        <a16:creationId xmlns:a16="http://schemas.microsoft.com/office/drawing/2014/main" id="{C31EF21B-CAD4-4C16-81AB-AB3AD827C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27">
                    <a:extLst>
                      <a:ext uri="{FF2B5EF4-FFF2-40B4-BE49-F238E27FC236}">
                        <a16:creationId xmlns:a16="http://schemas.microsoft.com/office/drawing/2014/main" id="{A960EBBD-866E-4831-8C26-73C7BA0E4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28">
                    <a:extLst>
                      <a:ext uri="{FF2B5EF4-FFF2-40B4-BE49-F238E27FC236}">
                        <a16:creationId xmlns:a16="http://schemas.microsoft.com/office/drawing/2014/main" id="{B5C5FFEC-1215-41E6-A295-206E8828F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29">
                    <a:extLst>
                      <a:ext uri="{FF2B5EF4-FFF2-40B4-BE49-F238E27FC236}">
                        <a16:creationId xmlns:a16="http://schemas.microsoft.com/office/drawing/2014/main" id="{575A3A6B-ED19-4020-8C15-BFEACEA671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30">
                    <a:extLst>
                      <a:ext uri="{FF2B5EF4-FFF2-40B4-BE49-F238E27FC236}">
                        <a16:creationId xmlns:a16="http://schemas.microsoft.com/office/drawing/2014/main" id="{750B676F-CF3F-441D-B2B4-49062E20D6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31">
                    <a:extLst>
                      <a:ext uri="{FF2B5EF4-FFF2-40B4-BE49-F238E27FC236}">
                        <a16:creationId xmlns:a16="http://schemas.microsoft.com/office/drawing/2014/main" id="{CC6366E8-84F5-4D11-92D5-B0D65421E9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32">
                    <a:extLst>
                      <a:ext uri="{FF2B5EF4-FFF2-40B4-BE49-F238E27FC236}">
                        <a16:creationId xmlns:a16="http://schemas.microsoft.com/office/drawing/2014/main" id="{C23A33DB-D031-4B06-AF7D-0A783F599A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33">
                    <a:extLst>
                      <a:ext uri="{FF2B5EF4-FFF2-40B4-BE49-F238E27FC236}">
                        <a16:creationId xmlns:a16="http://schemas.microsoft.com/office/drawing/2014/main" id="{5C35116D-AC17-44B0-94F8-96EA8AFC3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" name="Rectangle 241">
                  <a:extLst>
                    <a:ext uri="{FF2B5EF4-FFF2-40B4-BE49-F238E27FC236}">
                      <a16:creationId xmlns:a16="http://schemas.microsoft.com/office/drawing/2014/main" id="{9658C80A-FD88-4B58-BB8D-DF4CE5042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1" name="组合 690">
                <a:extLst>
                  <a:ext uri="{FF2B5EF4-FFF2-40B4-BE49-F238E27FC236}">
                    <a16:creationId xmlns:a16="http://schemas.microsoft.com/office/drawing/2014/main" id="{3E7FB738-B629-4EEC-B909-A57737FB2076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94" name="Freeform 239">
                  <a:extLst>
                    <a:ext uri="{FF2B5EF4-FFF2-40B4-BE49-F238E27FC236}">
                      <a16:creationId xmlns:a16="http://schemas.microsoft.com/office/drawing/2014/main" id="{47E97D18-22D0-40D6-92CD-DE46CBE25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95" name="组合 694">
                  <a:extLst>
                    <a:ext uri="{FF2B5EF4-FFF2-40B4-BE49-F238E27FC236}">
                      <a16:creationId xmlns:a16="http://schemas.microsoft.com/office/drawing/2014/main" id="{CF28E502-AB67-4BDB-A2FB-E26F0F44D19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96" name="Freeform 126">
                    <a:extLst>
                      <a:ext uri="{FF2B5EF4-FFF2-40B4-BE49-F238E27FC236}">
                        <a16:creationId xmlns:a16="http://schemas.microsoft.com/office/drawing/2014/main" id="{9A9D03D5-6115-474D-897F-A83B41D96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127">
                    <a:extLst>
                      <a:ext uri="{FF2B5EF4-FFF2-40B4-BE49-F238E27FC236}">
                        <a16:creationId xmlns:a16="http://schemas.microsoft.com/office/drawing/2014/main" id="{459ED6FD-DA64-430E-85AD-7CA783E2BA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128">
                    <a:extLst>
                      <a:ext uri="{FF2B5EF4-FFF2-40B4-BE49-F238E27FC236}">
                        <a16:creationId xmlns:a16="http://schemas.microsoft.com/office/drawing/2014/main" id="{C95600A4-8F2F-48EE-913A-DFE8614E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29">
                    <a:extLst>
                      <a:ext uri="{FF2B5EF4-FFF2-40B4-BE49-F238E27FC236}">
                        <a16:creationId xmlns:a16="http://schemas.microsoft.com/office/drawing/2014/main" id="{678F1B4C-F4B2-481E-B91D-1627109CC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30">
                    <a:extLst>
                      <a:ext uri="{FF2B5EF4-FFF2-40B4-BE49-F238E27FC236}">
                        <a16:creationId xmlns:a16="http://schemas.microsoft.com/office/drawing/2014/main" id="{4A6B8F7E-6759-4DA3-8E9D-FBB5377A3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31">
                    <a:extLst>
                      <a:ext uri="{FF2B5EF4-FFF2-40B4-BE49-F238E27FC236}">
                        <a16:creationId xmlns:a16="http://schemas.microsoft.com/office/drawing/2014/main" id="{77D77349-8AD0-4C5F-8D4B-9CE44B7C12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32">
                    <a:extLst>
                      <a:ext uri="{FF2B5EF4-FFF2-40B4-BE49-F238E27FC236}">
                        <a16:creationId xmlns:a16="http://schemas.microsoft.com/office/drawing/2014/main" id="{FD87DBC6-F7E9-4FE4-8175-19FCF5887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33">
                    <a:extLst>
                      <a:ext uri="{FF2B5EF4-FFF2-40B4-BE49-F238E27FC236}">
                        <a16:creationId xmlns:a16="http://schemas.microsoft.com/office/drawing/2014/main" id="{13E3150A-9F71-4672-A15A-EFCDA4AD7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71F21C89-2106-4871-AB52-2618BB512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3" name="文本框 692">
                <a:extLst>
                  <a:ext uri="{FF2B5EF4-FFF2-40B4-BE49-F238E27FC236}">
                    <a16:creationId xmlns:a16="http://schemas.microsoft.com/office/drawing/2014/main" id="{D8EBA9BF-BB8F-4BF3-A610-CDDA32923628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78" name="Freeform 173">
              <a:extLst>
                <a:ext uri="{FF2B5EF4-FFF2-40B4-BE49-F238E27FC236}">
                  <a16:creationId xmlns:a16="http://schemas.microsoft.com/office/drawing/2014/main" id="{BF3F80E8-D147-4C9B-B6FE-4ABB0C6DD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34" name="组合 733">
            <a:extLst>
              <a:ext uri="{FF2B5EF4-FFF2-40B4-BE49-F238E27FC236}">
                <a16:creationId xmlns:a16="http://schemas.microsoft.com/office/drawing/2014/main" id="{A316EE8A-84A0-4D88-BE3B-DC0D98688F26}"/>
              </a:ext>
            </a:extLst>
          </p:cNvPr>
          <p:cNvGrpSpPr/>
          <p:nvPr/>
        </p:nvGrpSpPr>
        <p:grpSpPr>
          <a:xfrm>
            <a:off x="9769591" y="6107044"/>
            <a:ext cx="1153080" cy="862190"/>
            <a:chOff x="4797616" y="6069631"/>
            <a:chExt cx="1153080" cy="862190"/>
          </a:xfrm>
        </p:grpSpPr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BB8A40F5-499A-49A0-BC0B-291B0CB9747F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51D1F51D-5537-4E27-8FD3-942D12EFF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6657450A-8273-4259-AAD0-EB87FC3A77E8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3BF41CB3-1CF1-4DF6-B0B4-BBC2FFE15FEF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4C15E4A0-151A-4767-962F-B58FB61D732C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4CA6CA1-552C-4A06-9FA6-222B0229C9DA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2" name="组合 741">
                <a:extLst>
                  <a:ext uri="{FF2B5EF4-FFF2-40B4-BE49-F238E27FC236}">
                    <a16:creationId xmlns:a16="http://schemas.microsoft.com/office/drawing/2014/main" id="{5D6AC2BB-78C3-4484-85A2-9309897B8067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89" name="Freeform 167">
                  <a:extLst>
                    <a:ext uri="{FF2B5EF4-FFF2-40B4-BE49-F238E27FC236}">
                      <a16:creationId xmlns:a16="http://schemas.microsoft.com/office/drawing/2014/main" id="{7DA236A6-36AF-4C68-BDAD-5E19EB413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Freeform 168">
                  <a:extLst>
                    <a:ext uri="{FF2B5EF4-FFF2-40B4-BE49-F238E27FC236}">
                      <a16:creationId xmlns:a16="http://schemas.microsoft.com/office/drawing/2014/main" id="{0136831C-3596-4204-8771-6D9CF890A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Freeform 169">
                  <a:extLst>
                    <a:ext uri="{FF2B5EF4-FFF2-40B4-BE49-F238E27FC236}">
                      <a16:creationId xmlns:a16="http://schemas.microsoft.com/office/drawing/2014/main" id="{AB0A42C8-FBD5-4228-974F-0CAEF3C77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3" name="组合 742">
                <a:extLst>
                  <a:ext uri="{FF2B5EF4-FFF2-40B4-BE49-F238E27FC236}">
                    <a16:creationId xmlns:a16="http://schemas.microsoft.com/office/drawing/2014/main" id="{57628592-1137-4FF4-B9ED-695D5B0C995A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6" name="直接连接符 785">
                  <a:extLst>
                    <a:ext uri="{FF2B5EF4-FFF2-40B4-BE49-F238E27FC236}">
                      <a16:creationId xmlns:a16="http://schemas.microsoft.com/office/drawing/2014/main" id="{3DA3242E-95D8-4998-85BE-8BDD9CE03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A2E30EC-20F5-4804-B965-E3DF5E204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C9FFA08D-DFF7-49F7-A407-380EBB777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4" name="组合 743">
                <a:extLst>
                  <a:ext uri="{FF2B5EF4-FFF2-40B4-BE49-F238E27FC236}">
                    <a16:creationId xmlns:a16="http://schemas.microsoft.com/office/drawing/2014/main" id="{808DF23E-0240-4CDB-A299-46EFDB26B09A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3" name="直接连接符 782">
                  <a:extLst>
                    <a:ext uri="{FF2B5EF4-FFF2-40B4-BE49-F238E27FC236}">
                      <a16:creationId xmlns:a16="http://schemas.microsoft.com/office/drawing/2014/main" id="{73A27767-C9E2-4773-8AE3-85ED09707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直接连接符 783">
                  <a:extLst>
                    <a:ext uri="{FF2B5EF4-FFF2-40B4-BE49-F238E27FC236}">
                      <a16:creationId xmlns:a16="http://schemas.microsoft.com/office/drawing/2014/main" id="{67E88966-94B6-4411-8FEF-B283D11B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直接连接符 784">
                  <a:extLst>
                    <a:ext uri="{FF2B5EF4-FFF2-40B4-BE49-F238E27FC236}">
                      <a16:creationId xmlns:a16="http://schemas.microsoft.com/office/drawing/2014/main" id="{0218522A-C963-4BF2-9F12-44F905D1A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5" name="组合 744">
                <a:extLst>
                  <a:ext uri="{FF2B5EF4-FFF2-40B4-BE49-F238E27FC236}">
                    <a16:creationId xmlns:a16="http://schemas.microsoft.com/office/drawing/2014/main" id="{B99BB8F1-E2F6-4EBF-A0B3-2229A866B75D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0" name="直接连接符 779">
                  <a:extLst>
                    <a:ext uri="{FF2B5EF4-FFF2-40B4-BE49-F238E27FC236}">
                      <a16:creationId xmlns:a16="http://schemas.microsoft.com/office/drawing/2014/main" id="{02D17932-ADCF-46AD-A9DC-4E275E067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直接连接符 780">
                  <a:extLst>
                    <a:ext uri="{FF2B5EF4-FFF2-40B4-BE49-F238E27FC236}">
                      <a16:creationId xmlns:a16="http://schemas.microsoft.com/office/drawing/2014/main" id="{131FB2B7-1668-460C-A7A5-4B8D5DEAD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直接连接符 781">
                  <a:extLst>
                    <a:ext uri="{FF2B5EF4-FFF2-40B4-BE49-F238E27FC236}">
                      <a16:creationId xmlns:a16="http://schemas.microsoft.com/office/drawing/2014/main" id="{99327C22-62B0-41DA-80DC-5DB8E2B25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组合 745">
                <a:extLst>
                  <a:ext uri="{FF2B5EF4-FFF2-40B4-BE49-F238E27FC236}">
                    <a16:creationId xmlns:a16="http://schemas.microsoft.com/office/drawing/2014/main" id="{3FE3AFCB-9993-4EFB-AA87-DA5EE3C82A2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77" name="直接连接符 776">
                  <a:extLst>
                    <a:ext uri="{FF2B5EF4-FFF2-40B4-BE49-F238E27FC236}">
                      <a16:creationId xmlns:a16="http://schemas.microsoft.com/office/drawing/2014/main" id="{8CC5F671-82DD-485F-BBD1-C300772CA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连接符 777">
                  <a:extLst>
                    <a:ext uri="{FF2B5EF4-FFF2-40B4-BE49-F238E27FC236}">
                      <a16:creationId xmlns:a16="http://schemas.microsoft.com/office/drawing/2014/main" id="{FD9A1933-68F6-436F-9B74-8E567F734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直接连接符 778">
                  <a:extLst>
                    <a:ext uri="{FF2B5EF4-FFF2-40B4-BE49-F238E27FC236}">
                      <a16:creationId xmlns:a16="http://schemas.microsoft.com/office/drawing/2014/main" id="{0B51D559-3754-4C7F-9E0A-3973E34B9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7" name="组合 746">
                <a:extLst>
                  <a:ext uri="{FF2B5EF4-FFF2-40B4-BE49-F238E27FC236}">
                    <a16:creationId xmlns:a16="http://schemas.microsoft.com/office/drawing/2014/main" id="{F8EBC360-E323-4FA5-8F15-EDBD0AFCD675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5D9115F3-B212-4A4D-A036-60BBA318CE74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8573FBD9-B879-4D56-80FD-AE51584D3DA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528146E3-A00E-480D-962E-63F09DEE3161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58C6059C-DCDC-45DB-8E8A-9F1903DDD677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FE95CE3A-7468-4494-A523-1D1912B8ED9F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8" name="组合 747">
                <a:extLst>
                  <a:ext uri="{FF2B5EF4-FFF2-40B4-BE49-F238E27FC236}">
                    <a16:creationId xmlns:a16="http://schemas.microsoft.com/office/drawing/2014/main" id="{10BE134C-1E3E-4DD4-9040-9D29559C2315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62" name="组合 761">
                  <a:extLst>
                    <a:ext uri="{FF2B5EF4-FFF2-40B4-BE49-F238E27FC236}">
                      <a16:creationId xmlns:a16="http://schemas.microsoft.com/office/drawing/2014/main" id="{77605D76-5B34-44CB-B01F-73BBD663440C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64" name="Freeform 126">
                    <a:extLst>
                      <a:ext uri="{FF2B5EF4-FFF2-40B4-BE49-F238E27FC236}">
                        <a16:creationId xmlns:a16="http://schemas.microsoft.com/office/drawing/2014/main" id="{5614909E-7ABC-4342-ADE9-CBBA5E9DE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127">
                    <a:extLst>
                      <a:ext uri="{FF2B5EF4-FFF2-40B4-BE49-F238E27FC236}">
                        <a16:creationId xmlns:a16="http://schemas.microsoft.com/office/drawing/2014/main" id="{97086C51-B635-4898-BD68-9A1D1E635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128">
                    <a:extLst>
                      <a:ext uri="{FF2B5EF4-FFF2-40B4-BE49-F238E27FC236}">
                        <a16:creationId xmlns:a16="http://schemas.microsoft.com/office/drawing/2014/main" id="{199F4E47-634C-490C-BF84-2E06A94763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129">
                    <a:extLst>
                      <a:ext uri="{FF2B5EF4-FFF2-40B4-BE49-F238E27FC236}">
                        <a16:creationId xmlns:a16="http://schemas.microsoft.com/office/drawing/2014/main" id="{C9A33AAA-3389-430B-88A1-B25CE0D14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130">
                    <a:extLst>
                      <a:ext uri="{FF2B5EF4-FFF2-40B4-BE49-F238E27FC236}">
                        <a16:creationId xmlns:a16="http://schemas.microsoft.com/office/drawing/2014/main" id="{A5171BCF-53FD-4026-97C9-066F9097D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131">
                    <a:extLst>
                      <a:ext uri="{FF2B5EF4-FFF2-40B4-BE49-F238E27FC236}">
                        <a16:creationId xmlns:a16="http://schemas.microsoft.com/office/drawing/2014/main" id="{9CF96D8F-7F20-4994-8156-3DC630390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132">
                    <a:extLst>
                      <a:ext uri="{FF2B5EF4-FFF2-40B4-BE49-F238E27FC236}">
                        <a16:creationId xmlns:a16="http://schemas.microsoft.com/office/drawing/2014/main" id="{F8A631E8-8B44-492D-A9EB-384B131CC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133">
                    <a:extLst>
                      <a:ext uri="{FF2B5EF4-FFF2-40B4-BE49-F238E27FC236}">
                        <a16:creationId xmlns:a16="http://schemas.microsoft.com/office/drawing/2014/main" id="{FA50F0D7-87C4-4DD7-9B31-090498C31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3" name="Rectangle 241">
                  <a:extLst>
                    <a:ext uri="{FF2B5EF4-FFF2-40B4-BE49-F238E27FC236}">
                      <a16:creationId xmlns:a16="http://schemas.microsoft.com/office/drawing/2014/main" id="{A558D44C-2C53-4353-8FAD-F14AC581E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" name="组合 748">
                <a:extLst>
                  <a:ext uri="{FF2B5EF4-FFF2-40B4-BE49-F238E27FC236}">
                    <a16:creationId xmlns:a16="http://schemas.microsoft.com/office/drawing/2014/main" id="{73EE94C5-B78E-4172-825F-98634D8FA063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752" name="Freeform 239">
                  <a:extLst>
                    <a:ext uri="{FF2B5EF4-FFF2-40B4-BE49-F238E27FC236}">
                      <a16:creationId xmlns:a16="http://schemas.microsoft.com/office/drawing/2014/main" id="{784DFD26-BD78-4166-8AAD-189659E26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53" name="组合 752">
                  <a:extLst>
                    <a:ext uri="{FF2B5EF4-FFF2-40B4-BE49-F238E27FC236}">
                      <a16:creationId xmlns:a16="http://schemas.microsoft.com/office/drawing/2014/main" id="{B88FB220-44E9-4982-B23F-A4F322718B5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754" name="Freeform 126">
                    <a:extLst>
                      <a:ext uri="{FF2B5EF4-FFF2-40B4-BE49-F238E27FC236}">
                        <a16:creationId xmlns:a16="http://schemas.microsoft.com/office/drawing/2014/main" id="{DD52C21B-FC79-49AB-AAE1-CE8E11C35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127">
                    <a:extLst>
                      <a:ext uri="{FF2B5EF4-FFF2-40B4-BE49-F238E27FC236}">
                        <a16:creationId xmlns:a16="http://schemas.microsoft.com/office/drawing/2014/main" id="{061F17C2-42EA-4B0E-B11D-55D2613A43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128">
                    <a:extLst>
                      <a:ext uri="{FF2B5EF4-FFF2-40B4-BE49-F238E27FC236}">
                        <a16:creationId xmlns:a16="http://schemas.microsoft.com/office/drawing/2014/main" id="{84AA0FB5-5B5F-4CD3-8C3A-F3ED3CEDE0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129">
                    <a:extLst>
                      <a:ext uri="{FF2B5EF4-FFF2-40B4-BE49-F238E27FC236}">
                        <a16:creationId xmlns:a16="http://schemas.microsoft.com/office/drawing/2014/main" id="{5A390016-74B0-4209-B2B1-51F2B3587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130">
                    <a:extLst>
                      <a:ext uri="{FF2B5EF4-FFF2-40B4-BE49-F238E27FC236}">
                        <a16:creationId xmlns:a16="http://schemas.microsoft.com/office/drawing/2014/main" id="{81211F70-572C-434D-8A50-8AD3ADADE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131">
                    <a:extLst>
                      <a:ext uri="{FF2B5EF4-FFF2-40B4-BE49-F238E27FC236}">
                        <a16:creationId xmlns:a16="http://schemas.microsoft.com/office/drawing/2014/main" id="{CE889A7D-00CA-4A36-9866-E7B2BF875E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132">
                    <a:extLst>
                      <a:ext uri="{FF2B5EF4-FFF2-40B4-BE49-F238E27FC236}">
                        <a16:creationId xmlns:a16="http://schemas.microsoft.com/office/drawing/2014/main" id="{FC1B2739-3D4B-4B49-9E6F-10757AA47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133">
                    <a:extLst>
                      <a:ext uri="{FF2B5EF4-FFF2-40B4-BE49-F238E27FC236}">
                        <a16:creationId xmlns:a16="http://schemas.microsoft.com/office/drawing/2014/main" id="{5DD58EB7-13D5-416F-A7A4-023CD0B80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750" name="直接连接符 749">
                <a:extLst>
                  <a:ext uri="{FF2B5EF4-FFF2-40B4-BE49-F238E27FC236}">
                    <a16:creationId xmlns:a16="http://schemas.microsoft.com/office/drawing/2014/main" id="{67E73A2E-3220-4AED-AADF-9DF9869EE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15CC2511-4813-4F92-84C4-B2181F2393FD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736" name="Freeform 173">
              <a:extLst>
                <a:ext uri="{FF2B5EF4-FFF2-40B4-BE49-F238E27FC236}">
                  <a16:creationId xmlns:a16="http://schemas.microsoft.com/office/drawing/2014/main" id="{1A978B63-C558-4E08-9C4C-0006AB277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08" name="Freeform 173">
            <a:extLst>
              <a:ext uri="{FF2B5EF4-FFF2-40B4-BE49-F238E27FC236}">
                <a16:creationId xmlns:a16="http://schemas.microsoft.com/office/drawing/2014/main" id="{619E4174-AD5F-434E-8B12-80075EADA1FC}"/>
              </a:ext>
            </a:extLst>
          </p:cNvPr>
          <p:cNvSpPr>
            <a:spLocks noEditPoints="1"/>
          </p:cNvSpPr>
          <p:nvPr/>
        </p:nvSpPr>
        <p:spPr bwMode="auto">
          <a:xfrm>
            <a:off x="11659881" y="67111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09" name="文本框 908">
            <a:extLst>
              <a:ext uri="{FF2B5EF4-FFF2-40B4-BE49-F238E27FC236}">
                <a16:creationId xmlns:a16="http://schemas.microsoft.com/office/drawing/2014/main" id="{99843F65-31F9-4B84-8C52-D44DB328BA75}"/>
              </a:ext>
            </a:extLst>
          </p:cNvPr>
          <p:cNvSpPr txBox="1"/>
          <p:nvPr/>
        </p:nvSpPr>
        <p:spPr>
          <a:xfrm>
            <a:off x="11693750" y="66439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912" name="Freeform 173">
            <a:extLst>
              <a:ext uri="{FF2B5EF4-FFF2-40B4-BE49-F238E27FC236}">
                <a16:creationId xmlns:a16="http://schemas.microsoft.com/office/drawing/2014/main" id="{CBFA7D61-BD33-4780-B93B-ACCE5D4379C1}"/>
              </a:ext>
            </a:extLst>
          </p:cNvPr>
          <p:cNvSpPr>
            <a:spLocks noEditPoints="1"/>
          </p:cNvSpPr>
          <p:nvPr/>
        </p:nvSpPr>
        <p:spPr bwMode="auto">
          <a:xfrm>
            <a:off x="5838322" y="5968898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0A633A-5539-4F76-9EA0-18EEC2CB528A}"/>
              </a:ext>
            </a:extLst>
          </p:cNvPr>
          <p:cNvGrpSpPr/>
          <p:nvPr/>
        </p:nvGrpSpPr>
        <p:grpSpPr>
          <a:xfrm>
            <a:off x="11577595" y="6222627"/>
            <a:ext cx="176213" cy="177800"/>
            <a:chOff x="7245351" y="3868738"/>
            <a:chExt cx="176213" cy="177800"/>
          </a:xfrm>
        </p:grpSpPr>
        <p:sp>
          <p:nvSpPr>
            <p:cNvPr id="913" name="Freeform 284">
              <a:extLst>
                <a:ext uri="{FF2B5EF4-FFF2-40B4-BE49-F238E27FC236}">
                  <a16:creationId xmlns:a16="http://schemas.microsoft.com/office/drawing/2014/main" id="{09F4C0B5-C3F0-4503-A190-44A704E13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Freeform 285">
              <a:extLst>
                <a:ext uri="{FF2B5EF4-FFF2-40B4-BE49-F238E27FC236}">
                  <a16:creationId xmlns:a16="http://schemas.microsoft.com/office/drawing/2014/main" id="{A3E06607-5738-45F8-9302-49306FEC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Rectangle 286">
              <a:extLst>
                <a:ext uri="{FF2B5EF4-FFF2-40B4-BE49-F238E27FC236}">
                  <a16:creationId xmlns:a16="http://schemas.microsoft.com/office/drawing/2014/main" id="{129D8822-8D59-42EE-986D-3ECD2E7F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Freeform 287">
              <a:extLst>
                <a:ext uri="{FF2B5EF4-FFF2-40B4-BE49-F238E27FC236}">
                  <a16:creationId xmlns:a16="http://schemas.microsoft.com/office/drawing/2014/main" id="{0117A5C9-2B84-4DA2-A529-1DAFF124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Rectangle 288">
              <a:extLst>
                <a:ext uri="{FF2B5EF4-FFF2-40B4-BE49-F238E27FC236}">
                  <a16:creationId xmlns:a16="http://schemas.microsoft.com/office/drawing/2014/main" id="{33616A20-59D0-4621-8246-5452F39E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Rectangle 289">
              <a:extLst>
                <a:ext uri="{FF2B5EF4-FFF2-40B4-BE49-F238E27FC236}">
                  <a16:creationId xmlns:a16="http://schemas.microsoft.com/office/drawing/2014/main" id="{7889E808-6C55-426F-9AC4-76D584FE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Freeform 290">
              <a:extLst>
                <a:ext uri="{FF2B5EF4-FFF2-40B4-BE49-F238E27FC236}">
                  <a16:creationId xmlns:a16="http://schemas.microsoft.com/office/drawing/2014/main" id="{36B4C790-B4C1-4772-BF30-811A6E0D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893E929-9C04-44DB-A115-C7D9BF118198}"/>
              </a:ext>
            </a:extLst>
          </p:cNvPr>
          <p:cNvSpPr txBox="1"/>
          <p:nvPr/>
        </p:nvSpPr>
        <p:spPr>
          <a:xfrm>
            <a:off x="11690619" y="61838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B94F861C-B380-429E-AD7C-F795C8F057BA}"/>
              </a:ext>
            </a:extLst>
          </p:cNvPr>
          <p:cNvGrpSpPr/>
          <p:nvPr/>
        </p:nvGrpSpPr>
        <p:grpSpPr>
          <a:xfrm>
            <a:off x="3085339" y="6134429"/>
            <a:ext cx="107156" cy="93779"/>
            <a:chOff x="5813717" y="6468203"/>
            <a:chExt cx="107156" cy="93779"/>
          </a:xfrm>
        </p:grpSpPr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A3B6E314-C64D-4985-A999-8D71C0063AC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185A2486-A679-44B7-A98E-816414F6A26B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CEDCC780-7E69-4591-9BF7-068DE1D6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矩形 496">
            <a:extLst>
              <a:ext uri="{FF2B5EF4-FFF2-40B4-BE49-F238E27FC236}">
                <a16:creationId xmlns:a16="http://schemas.microsoft.com/office/drawing/2014/main" id="{EDA4A74C-8F83-4A86-A7AB-23B5CAB382CE}"/>
              </a:ext>
            </a:extLst>
          </p:cNvPr>
          <p:cNvSpPr/>
          <p:nvPr/>
        </p:nvSpPr>
        <p:spPr>
          <a:xfrm>
            <a:off x="38809" y="6134973"/>
            <a:ext cx="3130867" cy="6726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943DBA3E-D4D3-4D4A-BCE1-DA5C7462C6AF}"/>
              </a:ext>
            </a:extLst>
          </p:cNvPr>
          <p:cNvGrpSpPr/>
          <p:nvPr/>
        </p:nvGrpSpPr>
        <p:grpSpPr>
          <a:xfrm rot="5400000">
            <a:off x="3078102" y="6720954"/>
            <a:ext cx="107156" cy="93779"/>
            <a:chOff x="5813717" y="6468203"/>
            <a:chExt cx="107156" cy="93779"/>
          </a:xfrm>
        </p:grpSpPr>
        <p:cxnSp>
          <p:nvCxnSpPr>
            <p:cNvPr id="793" name="直接连接符 792">
              <a:extLst>
                <a:ext uri="{FF2B5EF4-FFF2-40B4-BE49-F238E27FC236}">
                  <a16:creationId xmlns:a16="http://schemas.microsoft.com/office/drawing/2014/main" id="{ED683740-5881-44D0-9B6D-4F40BDAFA1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BCBC90FF-5216-4BDD-83B4-F4F9D8902CF1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B0B64D8C-BDC0-46C2-A7F1-AC3AA5FF6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F0E4293D-F356-4123-B630-EEDDA3EC04E6}"/>
              </a:ext>
            </a:extLst>
          </p:cNvPr>
          <p:cNvGrpSpPr/>
          <p:nvPr/>
        </p:nvGrpSpPr>
        <p:grpSpPr>
          <a:xfrm rot="10800000">
            <a:off x="24602" y="6715956"/>
            <a:ext cx="107156" cy="93779"/>
            <a:chOff x="5813717" y="6468203"/>
            <a:chExt cx="107156" cy="93779"/>
          </a:xfrm>
        </p:grpSpPr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F02E1EE3-419E-4D3D-8E4E-EC8ADD65983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116B5704-8681-4B07-A5EF-569139AC46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562767EE-6F35-4972-880A-57FF46F2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7DEEB65D-CCC8-45A9-A691-D51BD6608D1F}"/>
              </a:ext>
            </a:extLst>
          </p:cNvPr>
          <p:cNvGrpSpPr/>
          <p:nvPr/>
        </p:nvGrpSpPr>
        <p:grpSpPr>
          <a:xfrm rot="16200000">
            <a:off x="31048" y="6125991"/>
            <a:ext cx="107156" cy="93779"/>
            <a:chOff x="5813717" y="6468203"/>
            <a:chExt cx="107156" cy="93779"/>
          </a:xfrm>
        </p:grpSpPr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1FD1808-E7B0-45FD-A9AF-25EF2570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97EC57DD-7E82-4752-9C39-B825D6D10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A190B45E-1F99-42F5-8EBC-DAF556E6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6" name="文本框 935">
            <a:extLst>
              <a:ext uri="{FF2B5EF4-FFF2-40B4-BE49-F238E27FC236}">
                <a16:creationId xmlns:a16="http://schemas.microsoft.com/office/drawing/2014/main" id="{67ACE36E-79E5-4C80-84DE-E2D5CC80FDE8}"/>
              </a:ext>
            </a:extLst>
          </p:cNvPr>
          <p:cNvSpPr txBox="1"/>
          <p:nvPr/>
        </p:nvSpPr>
        <p:spPr>
          <a:xfrm>
            <a:off x="-31143" y="5945620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齐射</a:t>
            </a:r>
            <a:r>
              <a:rPr lang="en-US" altLang="zh-CN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·</a:t>
            </a:r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核心</a:t>
            </a:r>
          </a:p>
        </p:txBody>
      </p:sp>
      <p:grpSp>
        <p:nvGrpSpPr>
          <p:cNvPr id="810" name="组合 809">
            <a:extLst>
              <a:ext uri="{FF2B5EF4-FFF2-40B4-BE49-F238E27FC236}">
                <a16:creationId xmlns:a16="http://schemas.microsoft.com/office/drawing/2014/main" id="{68C29B5B-B2D0-442E-AACA-FE9D11C5B8EF}"/>
              </a:ext>
            </a:extLst>
          </p:cNvPr>
          <p:cNvGrpSpPr/>
          <p:nvPr/>
        </p:nvGrpSpPr>
        <p:grpSpPr>
          <a:xfrm>
            <a:off x="471379" y="6011209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1" name="Rectangle 502">
              <a:extLst>
                <a:ext uri="{FF2B5EF4-FFF2-40B4-BE49-F238E27FC236}">
                  <a16:creationId xmlns:a16="http://schemas.microsoft.com/office/drawing/2014/main" id="{5D1EA5A4-D124-4C8B-A804-F6A40EBE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Rectangle 503">
              <a:extLst>
                <a:ext uri="{FF2B5EF4-FFF2-40B4-BE49-F238E27FC236}">
                  <a16:creationId xmlns:a16="http://schemas.microsoft.com/office/drawing/2014/main" id="{6634C56D-DBE4-4896-8A34-5FD7AD90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Rectangle 504">
              <a:extLst>
                <a:ext uri="{FF2B5EF4-FFF2-40B4-BE49-F238E27FC236}">
                  <a16:creationId xmlns:a16="http://schemas.microsoft.com/office/drawing/2014/main" id="{D7596991-1EB6-4817-8784-4C690BCB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Rectangle 505">
              <a:extLst>
                <a:ext uri="{FF2B5EF4-FFF2-40B4-BE49-F238E27FC236}">
                  <a16:creationId xmlns:a16="http://schemas.microsoft.com/office/drawing/2014/main" id="{5B061556-B074-4689-894D-81E7EC7A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Rectangle 506">
              <a:extLst>
                <a:ext uri="{FF2B5EF4-FFF2-40B4-BE49-F238E27FC236}">
                  <a16:creationId xmlns:a16="http://schemas.microsoft.com/office/drawing/2014/main" id="{8F93450B-2232-4DE5-A32E-A3FDA5D4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6" name="组合 815">
            <a:extLst>
              <a:ext uri="{FF2B5EF4-FFF2-40B4-BE49-F238E27FC236}">
                <a16:creationId xmlns:a16="http://schemas.microsoft.com/office/drawing/2014/main" id="{79B9D97E-65F0-4EAF-A0A5-D43704A9CCA3}"/>
              </a:ext>
            </a:extLst>
          </p:cNvPr>
          <p:cNvGrpSpPr/>
          <p:nvPr/>
        </p:nvGrpSpPr>
        <p:grpSpPr>
          <a:xfrm>
            <a:off x="633166" y="601225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7" name="Rectangle 502">
              <a:extLst>
                <a:ext uri="{FF2B5EF4-FFF2-40B4-BE49-F238E27FC236}">
                  <a16:creationId xmlns:a16="http://schemas.microsoft.com/office/drawing/2014/main" id="{C8DCBD9F-DE75-43D8-A25C-B313F6F7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Rectangle 503">
              <a:extLst>
                <a:ext uri="{FF2B5EF4-FFF2-40B4-BE49-F238E27FC236}">
                  <a16:creationId xmlns:a16="http://schemas.microsoft.com/office/drawing/2014/main" id="{F394A810-BCC8-42B2-99ED-4EE6BE494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504">
              <a:extLst>
                <a:ext uri="{FF2B5EF4-FFF2-40B4-BE49-F238E27FC236}">
                  <a16:creationId xmlns:a16="http://schemas.microsoft.com/office/drawing/2014/main" id="{2B5BA98D-851E-40A4-9B50-BB24676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505">
              <a:extLst>
                <a:ext uri="{FF2B5EF4-FFF2-40B4-BE49-F238E27FC236}">
                  <a16:creationId xmlns:a16="http://schemas.microsoft.com/office/drawing/2014/main" id="{7BAA0307-FA56-4CA3-8234-88B20F57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506">
              <a:extLst>
                <a:ext uri="{FF2B5EF4-FFF2-40B4-BE49-F238E27FC236}">
                  <a16:creationId xmlns:a16="http://schemas.microsoft.com/office/drawing/2014/main" id="{65E3DF45-5BEE-445B-B5A3-DDA5188BB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2" name="组合 821">
            <a:extLst>
              <a:ext uri="{FF2B5EF4-FFF2-40B4-BE49-F238E27FC236}">
                <a16:creationId xmlns:a16="http://schemas.microsoft.com/office/drawing/2014/main" id="{04BD0B2C-76AE-404C-BE5E-05634F88E635}"/>
              </a:ext>
            </a:extLst>
          </p:cNvPr>
          <p:cNvGrpSpPr/>
          <p:nvPr/>
        </p:nvGrpSpPr>
        <p:grpSpPr>
          <a:xfrm>
            <a:off x="800101" y="601157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23" name="Rectangle 502">
              <a:extLst>
                <a:ext uri="{FF2B5EF4-FFF2-40B4-BE49-F238E27FC236}">
                  <a16:creationId xmlns:a16="http://schemas.microsoft.com/office/drawing/2014/main" id="{BDC6928A-4F76-43AF-A336-0FAD9370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503">
              <a:extLst>
                <a:ext uri="{FF2B5EF4-FFF2-40B4-BE49-F238E27FC236}">
                  <a16:creationId xmlns:a16="http://schemas.microsoft.com/office/drawing/2014/main" id="{25B7B717-D8C0-4BD8-98F1-86F96626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504">
              <a:extLst>
                <a:ext uri="{FF2B5EF4-FFF2-40B4-BE49-F238E27FC236}">
                  <a16:creationId xmlns:a16="http://schemas.microsoft.com/office/drawing/2014/main" id="{AA7C4209-3E4E-492A-A731-E8304A89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505">
              <a:extLst>
                <a:ext uri="{FF2B5EF4-FFF2-40B4-BE49-F238E27FC236}">
                  <a16:creationId xmlns:a16="http://schemas.microsoft.com/office/drawing/2014/main" id="{54CFC159-9A7C-4A5F-B192-608E33D8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Rectangle 506">
              <a:extLst>
                <a:ext uri="{FF2B5EF4-FFF2-40B4-BE49-F238E27FC236}">
                  <a16:creationId xmlns:a16="http://schemas.microsoft.com/office/drawing/2014/main" id="{B081AB05-C382-44C0-B255-17C928C2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32" name="直接连接符 831">
            <a:extLst>
              <a:ext uri="{FF2B5EF4-FFF2-40B4-BE49-F238E27FC236}">
                <a16:creationId xmlns:a16="http://schemas.microsoft.com/office/drawing/2014/main" id="{85A71E74-D377-4513-9898-5BC12B3AF583}"/>
              </a:ext>
            </a:extLst>
          </p:cNvPr>
          <p:cNvCxnSpPr>
            <a:cxnSpLocks/>
          </p:cNvCxnSpPr>
          <p:nvPr/>
        </p:nvCxnSpPr>
        <p:spPr>
          <a:xfrm>
            <a:off x="1828653" y="6036062"/>
            <a:ext cx="135872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文本框 832">
            <a:extLst>
              <a:ext uri="{FF2B5EF4-FFF2-40B4-BE49-F238E27FC236}">
                <a16:creationId xmlns:a16="http://schemas.microsoft.com/office/drawing/2014/main" id="{356991B8-3902-4FEB-8B55-8314501AD622}"/>
              </a:ext>
            </a:extLst>
          </p:cNvPr>
          <p:cNvSpPr txBox="1"/>
          <p:nvPr/>
        </p:nvSpPr>
        <p:spPr>
          <a:xfrm>
            <a:off x="2348202" y="591750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834" name="Freeform 173">
            <a:extLst>
              <a:ext uri="{FF2B5EF4-FFF2-40B4-BE49-F238E27FC236}">
                <a16:creationId xmlns:a16="http://schemas.microsoft.com/office/drawing/2014/main" id="{372FD66A-4E73-4A6E-B4EA-546810BC955A}"/>
              </a:ext>
            </a:extLst>
          </p:cNvPr>
          <p:cNvSpPr>
            <a:spLocks noEditPoints="1"/>
          </p:cNvSpPr>
          <p:nvPr/>
        </p:nvSpPr>
        <p:spPr bwMode="auto">
          <a:xfrm>
            <a:off x="2314095" y="5980272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CA7F80A1-A9D2-4C8E-9DCC-55D577859DAD}"/>
              </a:ext>
            </a:extLst>
          </p:cNvPr>
          <p:cNvGrpSpPr/>
          <p:nvPr/>
        </p:nvGrpSpPr>
        <p:grpSpPr>
          <a:xfrm>
            <a:off x="129104" y="6248685"/>
            <a:ext cx="870843" cy="379754"/>
            <a:chOff x="2258908" y="4341049"/>
            <a:chExt cx="985826" cy="522265"/>
          </a:xfrm>
        </p:grpSpPr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5F009A61-23C5-4C4B-B539-1E263579377F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8" name="组合 857">
              <a:extLst>
                <a:ext uri="{FF2B5EF4-FFF2-40B4-BE49-F238E27FC236}">
                  <a16:creationId xmlns:a16="http://schemas.microsoft.com/office/drawing/2014/main" id="{CB061B88-B908-43CF-AB48-A2C5AABBD79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886" name="直接连接符 885">
                <a:extLst>
                  <a:ext uri="{FF2B5EF4-FFF2-40B4-BE49-F238E27FC236}">
                    <a16:creationId xmlns:a16="http://schemas.microsoft.com/office/drawing/2014/main" id="{4F336A27-0373-4870-93C6-91976BC9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>
                <a:extLst>
                  <a:ext uri="{FF2B5EF4-FFF2-40B4-BE49-F238E27FC236}">
                    <a16:creationId xmlns:a16="http://schemas.microsoft.com/office/drawing/2014/main" id="{FADA7859-E47D-4744-BE58-5B0D5B3D7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>
                <a:extLst>
                  <a:ext uri="{FF2B5EF4-FFF2-40B4-BE49-F238E27FC236}">
                    <a16:creationId xmlns:a16="http://schemas.microsoft.com/office/drawing/2014/main" id="{19BE6EDB-A617-4F4E-BFEC-7C6B58B28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组合 858">
              <a:extLst>
                <a:ext uri="{FF2B5EF4-FFF2-40B4-BE49-F238E27FC236}">
                  <a16:creationId xmlns:a16="http://schemas.microsoft.com/office/drawing/2014/main" id="{49FB49E9-8F1F-4AC0-A99F-215F31C1DDF7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883" name="直接连接符 882">
                <a:extLst>
                  <a:ext uri="{FF2B5EF4-FFF2-40B4-BE49-F238E27FC236}">
                    <a16:creationId xmlns:a16="http://schemas.microsoft.com/office/drawing/2014/main" id="{00D6888A-1C92-4D58-9682-154DAA92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直接连接符 883">
                <a:extLst>
                  <a:ext uri="{FF2B5EF4-FFF2-40B4-BE49-F238E27FC236}">
                    <a16:creationId xmlns:a16="http://schemas.microsoft.com/office/drawing/2014/main" id="{91A97D61-ECAE-4EE5-8DED-F417BADA9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直接连接符 884">
                <a:extLst>
                  <a:ext uri="{FF2B5EF4-FFF2-40B4-BE49-F238E27FC236}">
                    <a16:creationId xmlns:a16="http://schemas.microsoft.com/office/drawing/2014/main" id="{9FCB404F-C5F3-4FF9-86CC-BF7576DFB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1601B26E-14A4-4CDF-BBA1-109544A7743A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880" name="直接连接符 879">
                <a:extLst>
                  <a:ext uri="{FF2B5EF4-FFF2-40B4-BE49-F238E27FC236}">
                    <a16:creationId xmlns:a16="http://schemas.microsoft.com/office/drawing/2014/main" id="{1ECCB35F-3AD5-44F3-91D9-CCFDE1703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接连接符 880">
                <a:extLst>
                  <a:ext uri="{FF2B5EF4-FFF2-40B4-BE49-F238E27FC236}">
                    <a16:creationId xmlns:a16="http://schemas.microsoft.com/office/drawing/2014/main" id="{BDA390D3-DF89-41D5-A021-E8158DDE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接连接符 881">
                <a:extLst>
                  <a:ext uri="{FF2B5EF4-FFF2-40B4-BE49-F238E27FC236}">
                    <a16:creationId xmlns:a16="http://schemas.microsoft.com/office/drawing/2014/main" id="{6A6B8059-F177-4DB0-8BE5-891B1A66E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34347415-5FE0-4EE0-AB96-4DF5328B194B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877" name="直接连接符 876">
                <a:extLst>
                  <a:ext uri="{FF2B5EF4-FFF2-40B4-BE49-F238E27FC236}">
                    <a16:creationId xmlns:a16="http://schemas.microsoft.com/office/drawing/2014/main" id="{12349031-B2D7-4145-9E8E-4C394849B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直接连接符 877">
                <a:extLst>
                  <a:ext uri="{FF2B5EF4-FFF2-40B4-BE49-F238E27FC236}">
                    <a16:creationId xmlns:a16="http://schemas.microsoft.com/office/drawing/2014/main" id="{F678BFD1-425D-4083-95C9-7FD3BD035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直接连接符 878">
                <a:extLst>
                  <a:ext uri="{FF2B5EF4-FFF2-40B4-BE49-F238E27FC236}">
                    <a16:creationId xmlns:a16="http://schemas.microsoft.com/office/drawing/2014/main" id="{901FE757-A61A-4006-93E1-2C06707D3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2" name="图片 861">
              <a:extLst>
                <a:ext uri="{FF2B5EF4-FFF2-40B4-BE49-F238E27FC236}">
                  <a16:creationId xmlns:a16="http://schemas.microsoft.com/office/drawing/2014/main" id="{2D7935D0-B966-4B39-A8DE-9DE26494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863" name="椭圆 862">
              <a:extLst>
                <a:ext uri="{FF2B5EF4-FFF2-40B4-BE49-F238E27FC236}">
                  <a16:creationId xmlns:a16="http://schemas.microsoft.com/office/drawing/2014/main" id="{99578BAC-C143-4440-AD01-0F8149DFE14D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9B444FE6-1313-4C7F-9205-EF8EA59E2B61}"/>
                </a:ext>
              </a:extLst>
            </p:cNvPr>
            <p:cNvCxnSpPr>
              <a:stCxn id="86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47678169-0F56-44AC-96E8-97251E7A3350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文本框 865">
              <a:extLst>
                <a:ext uri="{FF2B5EF4-FFF2-40B4-BE49-F238E27FC236}">
                  <a16:creationId xmlns:a16="http://schemas.microsoft.com/office/drawing/2014/main" id="{FBD24B1D-C3E8-4987-AE4D-CE5545AD52D3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867" name="组合 866">
              <a:extLst>
                <a:ext uri="{FF2B5EF4-FFF2-40B4-BE49-F238E27FC236}">
                  <a16:creationId xmlns:a16="http://schemas.microsoft.com/office/drawing/2014/main" id="{DB7C064C-4E36-43DF-ABFD-4CD40A5E9884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874" name="Freeform 167">
                <a:extLst>
                  <a:ext uri="{FF2B5EF4-FFF2-40B4-BE49-F238E27FC236}">
                    <a16:creationId xmlns:a16="http://schemas.microsoft.com/office/drawing/2014/main" id="{AFFCBD9C-26B6-486A-B151-C04CCEE63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168">
                <a:extLst>
                  <a:ext uri="{FF2B5EF4-FFF2-40B4-BE49-F238E27FC236}">
                    <a16:creationId xmlns:a16="http://schemas.microsoft.com/office/drawing/2014/main" id="{C5159945-5A5F-4500-AFAD-A0B70D93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169">
                <a:extLst>
                  <a:ext uri="{FF2B5EF4-FFF2-40B4-BE49-F238E27FC236}">
                    <a16:creationId xmlns:a16="http://schemas.microsoft.com/office/drawing/2014/main" id="{3D2C5541-F3A2-4742-803E-FA320DB6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8" name="文本框 867">
              <a:extLst>
                <a:ext uri="{FF2B5EF4-FFF2-40B4-BE49-F238E27FC236}">
                  <a16:creationId xmlns:a16="http://schemas.microsoft.com/office/drawing/2014/main" id="{0EF5252F-CA49-495B-8C33-76DAAC8A91EB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A3AC212-F013-48E2-B83D-AD565049629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2209370-B513-4532-82FF-8F259D9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753C5B9B-5CBE-463A-B70F-46A39A3C25E6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A352CF7D-4A27-4AB4-BC28-549754E9A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A8AA64D7-24D9-4163-AD3B-79FFB54AE7D8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61C22D0C-A20A-4EB1-99C4-12315343885F}"/>
              </a:ext>
            </a:extLst>
          </p:cNvPr>
          <p:cNvGrpSpPr/>
          <p:nvPr/>
        </p:nvGrpSpPr>
        <p:grpSpPr>
          <a:xfrm>
            <a:off x="1190211" y="6071871"/>
            <a:ext cx="870843" cy="379754"/>
            <a:chOff x="2258908" y="4341049"/>
            <a:chExt cx="985826" cy="522265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FB72F975-FB0E-4A87-83BE-5926E8AE4480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E151AD1B-1C51-4E56-86F4-2FC1439754C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080" name="直接连接符 1079">
                <a:extLst>
                  <a:ext uri="{FF2B5EF4-FFF2-40B4-BE49-F238E27FC236}">
                    <a16:creationId xmlns:a16="http://schemas.microsoft.com/office/drawing/2014/main" id="{64A01D5A-9285-4463-816E-DC0C71E44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直接连接符 1080">
                <a:extLst>
                  <a:ext uri="{FF2B5EF4-FFF2-40B4-BE49-F238E27FC236}">
                    <a16:creationId xmlns:a16="http://schemas.microsoft.com/office/drawing/2014/main" id="{399D36AD-8D03-4017-BA61-904834A5B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直接连接符 1081">
                <a:extLst>
                  <a:ext uri="{FF2B5EF4-FFF2-40B4-BE49-F238E27FC236}">
                    <a16:creationId xmlns:a16="http://schemas.microsoft.com/office/drawing/2014/main" id="{1BC0F3B6-007C-46B7-AD47-0AE561056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组合 1052">
              <a:extLst>
                <a:ext uri="{FF2B5EF4-FFF2-40B4-BE49-F238E27FC236}">
                  <a16:creationId xmlns:a16="http://schemas.microsoft.com/office/drawing/2014/main" id="{F1B5102C-6186-4182-8DBB-3112B320E548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077" name="直接连接符 1076">
                <a:extLst>
                  <a:ext uri="{FF2B5EF4-FFF2-40B4-BE49-F238E27FC236}">
                    <a16:creationId xmlns:a16="http://schemas.microsoft.com/office/drawing/2014/main" id="{28D93064-E8E6-45D1-9962-6F2DED12E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接连接符 1077">
                <a:extLst>
                  <a:ext uri="{FF2B5EF4-FFF2-40B4-BE49-F238E27FC236}">
                    <a16:creationId xmlns:a16="http://schemas.microsoft.com/office/drawing/2014/main" id="{56BEF25C-D76D-448B-98A1-F60BBB4C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直接连接符 1078">
                <a:extLst>
                  <a:ext uri="{FF2B5EF4-FFF2-40B4-BE49-F238E27FC236}">
                    <a16:creationId xmlns:a16="http://schemas.microsoft.com/office/drawing/2014/main" id="{71F73BFE-26BD-47CD-87FD-C4206F1DA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组合 1053">
              <a:extLst>
                <a:ext uri="{FF2B5EF4-FFF2-40B4-BE49-F238E27FC236}">
                  <a16:creationId xmlns:a16="http://schemas.microsoft.com/office/drawing/2014/main" id="{EE0D001F-0546-4B58-BA36-826C0E6C2A8F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074" name="直接连接符 1073">
                <a:extLst>
                  <a:ext uri="{FF2B5EF4-FFF2-40B4-BE49-F238E27FC236}">
                    <a16:creationId xmlns:a16="http://schemas.microsoft.com/office/drawing/2014/main" id="{19EB8333-5176-4E20-8E66-CB13F36E8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896358FE-9C7A-4A55-9218-081F5835D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接连接符 1075">
                <a:extLst>
                  <a:ext uri="{FF2B5EF4-FFF2-40B4-BE49-F238E27FC236}">
                    <a16:creationId xmlns:a16="http://schemas.microsoft.com/office/drawing/2014/main" id="{281EF937-7AAD-40E0-9A14-DAFEDE0656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组合 1054">
              <a:extLst>
                <a:ext uri="{FF2B5EF4-FFF2-40B4-BE49-F238E27FC236}">
                  <a16:creationId xmlns:a16="http://schemas.microsoft.com/office/drawing/2014/main" id="{4AC4945C-97A7-4AAF-AAAC-092C726DABFC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071" name="直接连接符 1070">
                <a:extLst>
                  <a:ext uri="{FF2B5EF4-FFF2-40B4-BE49-F238E27FC236}">
                    <a16:creationId xmlns:a16="http://schemas.microsoft.com/office/drawing/2014/main" id="{AA6E7700-6416-4284-8B57-767EF40CF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直接连接符 1071">
                <a:extLst>
                  <a:ext uri="{FF2B5EF4-FFF2-40B4-BE49-F238E27FC236}">
                    <a16:creationId xmlns:a16="http://schemas.microsoft.com/office/drawing/2014/main" id="{D3ABD7E8-8302-477D-AC80-341A60873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直接连接符 1072">
                <a:extLst>
                  <a:ext uri="{FF2B5EF4-FFF2-40B4-BE49-F238E27FC236}">
                    <a16:creationId xmlns:a16="http://schemas.microsoft.com/office/drawing/2014/main" id="{B68E731A-9DF6-4316-B2A3-2599E7E1E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56" name="图片 1055">
              <a:extLst>
                <a:ext uri="{FF2B5EF4-FFF2-40B4-BE49-F238E27FC236}">
                  <a16:creationId xmlns:a16="http://schemas.microsoft.com/office/drawing/2014/main" id="{23D90C4D-A77B-4F66-B409-FD849E2B3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57" name="椭圆 1056">
              <a:extLst>
                <a:ext uri="{FF2B5EF4-FFF2-40B4-BE49-F238E27FC236}">
                  <a16:creationId xmlns:a16="http://schemas.microsoft.com/office/drawing/2014/main" id="{53656CFB-7F55-4342-B747-D2DB3D0C0C2A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33DF2D27-A00E-43EC-91FC-AE8C5587F494}"/>
                </a:ext>
              </a:extLst>
            </p:cNvPr>
            <p:cNvCxnSpPr>
              <a:stCxn id="1057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>
              <a:extLst>
                <a:ext uri="{FF2B5EF4-FFF2-40B4-BE49-F238E27FC236}">
                  <a16:creationId xmlns:a16="http://schemas.microsoft.com/office/drawing/2014/main" id="{3CDE3B19-1EED-4958-A01D-94906235AE29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E2B710C0-DFA9-4260-A1EB-363328BE3368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1F67EBA-28C6-450D-B973-6DC6C9F8F57D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068" name="Freeform 167">
                <a:extLst>
                  <a:ext uri="{FF2B5EF4-FFF2-40B4-BE49-F238E27FC236}">
                    <a16:creationId xmlns:a16="http://schemas.microsoft.com/office/drawing/2014/main" id="{9ADD7E5B-AA45-4CD2-8CB5-211D681F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Freeform 168">
                <a:extLst>
                  <a:ext uri="{FF2B5EF4-FFF2-40B4-BE49-F238E27FC236}">
                    <a16:creationId xmlns:a16="http://schemas.microsoft.com/office/drawing/2014/main" id="{5254C147-9613-405C-AC28-81A94D7C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Freeform 169">
                <a:extLst>
                  <a:ext uri="{FF2B5EF4-FFF2-40B4-BE49-F238E27FC236}">
                    <a16:creationId xmlns:a16="http://schemas.microsoft.com/office/drawing/2014/main" id="{D127F113-9152-4CFA-967B-6760A1DA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BB288893-F8A8-4C85-90DE-75D4C9A0B488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9AE977C1-5A27-4F14-8280-2FA242A7C3B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F30B696F-FFA1-40C1-8227-71C42B02A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CBF4969B-FCE7-410D-BA97-CFA20ABDA16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419FB4EE-ED05-4525-9FDF-17D8F7501B71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65BB5C91-2025-426F-9D8C-6733E056DCF1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E713543B-CA5D-4165-8415-70B170146FF0}"/>
              </a:ext>
            </a:extLst>
          </p:cNvPr>
          <p:cNvGrpSpPr/>
          <p:nvPr/>
        </p:nvGrpSpPr>
        <p:grpSpPr>
          <a:xfrm>
            <a:off x="1190761" y="6416158"/>
            <a:ext cx="870843" cy="379754"/>
            <a:chOff x="2258908" y="4341049"/>
            <a:chExt cx="985826" cy="522265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484701B0-AC90-4076-B902-A7A0B458D8CC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BC4E921A-858A-425E-A8F4-E0DD97A47A0E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13" name="直接连接符 1112">
                <a:extLst>
                  <a:ext uri="{FF2B5EF4-FFF2-40B4-BE49-F238E27FC236}">
                    <a16:creationId xmlns:a16="http://schemas.microsoft.com/office/drawing/2014/main" id="{F6EB025B-30B7-490C-B8B7-1619AC91B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直接连接符 1113">
                <a:extLst>
                  <a:ext uri="{FF2B5EF4-FFF2-40B4-BE49-F238E27FC236}">
                    <a16:creationId xmlns:a16="http://schemas.microsoft.com/office/drawing/2014/main" id="{5FDCCAB3-5977-4DA1-B045-9DC13F57B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直接连接符 1114">
                <a:extLst>
                  <a:ext uri="{FF2B5EF4-FFF2-40B4-BE49-F238E27FC236}">
                    <a16:creationId xmlns:a16="http://schemas.microsoft.com/office/drawing/2014/main" id="{B1164F0D-E538-40F1-B273-24B44C880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85B0C91A-8981-49D5-95F7-A83A64F1F296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10" name="直接连接符 1109">
                <a:extLst>
                  <a:ext uri="{FF2B5EF4-FFF2-40B4-BE49-F238E27FC236}">
                    <a16:creationId xmlns:a16="http://schemas.microsoft.com/office/drawing/2014/main" id="{FECD7758-E6D5-4EFF-8245-09C39CAC5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直接连接符 1110">
                <a:extLst>
                  <a:ext uri="{FF2B5EF4-FFF2-40B4-BE49-F238E27FC236}">
                    <a16:creationId xmlns:a16="http://schemas.microsoft.com/office/drawing/2014/main" id="{A1584F34-9E0F-4744-9DB3-7B3314E80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直接连接符 1111">
                <a:extLst>
                  <a:ext uri="{FF2B5EF4-FFF2-40B4-BE49-F238E27FC236}">
                    <a16:creationId xmlns:a16="http://schemas.microsoft.com/office/drawing/2014/main" id="{EB186DC7-C678-4B03-86C3-7AB7B77AD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AE10EDD2-5676-4759-B9AF-CC0EA910B890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07" name="直接连接符 1106">
                <a:extLst>
                  <a:ext uri="{FF2B5EF4-FFF2-40B4-BE49-F238E27FC236}">
                    <a16:creationId xmlns:a16="http://schemas.microsoft.com/office/drawing/2014/main" id="{94503A7B-47E5-45DD-A5D5-5132227AC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直接连接符 1107">
                <a:extLst>
                  <a:ext uri="{FF2B5EF4-FFF2-40B4-BE49-F238E27FC236}">
                    <a16:creationId xmlns:a16="http://schemas.microsoft.com/office/drawing/2014/main" id="{998F70A5-7373-4E1B-A296-E75EA5148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直接连接符 1108">
                <a:extLst>
                  <a:ext uri="{FF2B5EF4-FFF2-40B4-BE49-F238E27FC236}">
                    <a16:creationId xmlns:a16="http://schemas.microsoft.com/office/drawing/2014/main" id="{06522E17-5230-4AB1-97F4-43CA29502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8" name="组合 1087">
              <a:extLst>
                <a:ext uri="{FF2B5EF4-FFF2-40B4-BE49-F238E27FC236}">
                  <a16:creationId xmlns:a16="http://schemas.microsoft.com/office/drawing/2014/main" id="{05FC39A6-E885-42E9-8DF8-086CFC7841E7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04" name="直接连接符 1103">
                <a:extLst>
                  <a:ext uri="{FF2B5EF4-FFF2-40B4-BE49-F238E27FC236}">
                    <a16:creationId xmlns:a16="http://schemas.microsoft.com/office/drawing/2014/main" id="{946C9C12-2A10-4101-8010-5AC92FDD3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直接连接符 1104">
                <a:extLst>
                  <a:ext uri="{FF2B5EF4-FFF2-40B4-BE49-F238E27FC236}">
                    <a16:creationId xmlns:a16="http://schemas.microsoft.com/office/drawing/2014/main" id="{BFD27701-4990-4831-9CC4-331E03A30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直接连接符 1105">
                <a:extLst>
                  <a:ext uri="{FF2B5EF4-FFF2-40B4-BE49-F238E27FC236}">
                    <a16:creationId xmlns:a16="http://schemas.microsoft.com/office/drawing/2014/main" id="{B953A388-90D6-4257-9CED-4F837A078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9" name="图片 1088">
              <a:extLst>
                <a:ext uri="{FF2B5EF4-FFF2-40B4-BE49-F238E27FC236}">
                  <a16:creationId xmlns:a16="http://schemas.microsoft.com/office/drawing/2014/main" id="{F62D5EA6-A764-4DD5-9A1C-A027434A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90" name="椭圆 1089">
              <a:extLst>
                <a:ext uri="{FF2B5EF4-FFF2-40B4-BE49-F238E27FC236}">
                  <a16:creationId xmlns:a16="http://schemas.microsoft.com/office/drawing/2014/main" id="{364218A9-56E5-4D90-8E87-457E8AE7FC70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9E7004D7-64EE-43C9-AF12-50719520F0E7}"/>
                </a:ext>
              </a:extLst>
            </p:cNvPr>
            <p:cNvCxnSpPr>
              <a:stCxn id="1090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41DEBBCB-734C-48D3-AA90-DD70514D488A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文本框 1092">
              <a:extLst>
                <a:ext uri="{FF2B5EF4-FFF2-40B4-BE49-F238E27FC236}">
                  <a16:creationId xmlns:a16="http://schemas.microsoft.com/office/drawing/2014/main" id="{B825DA9A-A037-4EC3-B3AD-497CA8662B55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95178F1E-09F6-482B-8308-132C1392A63E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01" name="Freeform 167">
                <a:extLst>
                  <a:ext uri="{FF2B5EF4-FFF2-40B4-BE49-F238E27FC236}">
                    <a16:creationId xmlns:a16="http://schemas.microsoft.com/office/drawing/2014/main" id="{1A454BA3-77BD-4514-B02D-84B035F52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Freeform 168">
                <a:extLst>
                  <a:ext uri="{FF2B5EF4-FFF2-40B4-BE49-F238E27FC236}">
                    <a16:creationId xmlns:a16="http://schemas.microsoft.com/office/drawing/2014/main" id="{386FCCEC-8ADE-4B1D-BA4F-5A8D0632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Freeform 169">
                <a:extLst>
                  <a:ext uri="{FF2B5EF4-FFF2-40B4-BE49-F238E27FC236}">
                    <a16:creationId xmlns:a16="http://schemas.microsoft.com/office/drawing/2014/main" id="{B70C7CFB-3F69-4419-8646-109977CE9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95" name="文本框 1094">
              <a:extLst>
                <a:ext uri="{FF2B5EF4-FFF2-40B4-BE49-F238E27FC236}">
                  <a16:creationId xmlns:a16="http://schemas.microsoft.com/office/drawing/2014/main" id="{C83D1B0F-1A90-4FB3-B636-73F1FE5A2DDF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C54EC6F8-8327-4299-8189-DACD15C4DD00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283F7EE5-1055-4921-97C4-9C56127014F4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FDA8D6DC-9F9B-4FD8-BE20-DC664CB5702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>
              <a:extLst>
                <a:ext uri="{FF2B5EF4-FFF2-40B4-BE49-F238E27FC236}">
                  <a16:creationId xmlns:a16="http://schemas.microsoft.com/office/drawing/2014/main" id="{29487769-A29B-41F2-A60E-F0FCB5EA2053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>
              <a:extLst>
                <a:ext uri="{FF2B5EF4-FFF2-40B4-BE49-F238E27FC236}">
                  <a16:creationId xmlns:a16="http://schemas.microsoft.com/office/drawing/2014/main" id="{56CB7DA5-34D1-4EB4-A702-75C0206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76CA90A7-9A65-4681-A087-7019F3F6F56B}"/>
              </a:ext>
            </a:extLst>
          </p:cNvPr>
          <p:cNvGrpSpPr/>
          <p:nvPr/>
        </p:nvGrpSpPr>
        <p:grpSpPr>
          <a:xfrm>
            <a:off x="2230019" y="6244793"/>
            <a:ext cx="870843" cy="379754"/>
            <a:chOff x="2258908" y="4341049"/>
            <a:chExt cx="985826" cy="522265"/>
          </a:xfrm>
        </p:grpSpPr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02408406-BD42-4343-B72C-C18FEDB7B3FD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8" name="组合 1117">
              <a:extLst>
                <a:ext uri="{FF2B5EF4-FFF2-40B4-BE49-F238E27FC236}">
                  <a16:creationId xmlns:a16="http://schemas.microsoft.com/office/drawing/2014/main" id="{EE4388CC-F4FF-4B0F-A549-519E24169613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46" name="直接连接符 1145">
                <a:extLst>
                  <a:ext uri="{FF2B5EF4-FFF2-40B4-BE49-F238E27FC236}">
                    <a16:creationId xmlns:a16="http://schemas.microsoft.com/office/drawing/2014/main" id="{4BEAE609-8284-4A03-9554-17352EDB8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直接连接符 1146">
                <a:extLst>
                  <a:ext uri="{FF2B5EF4-FFF2-40B4-BE49-F238E27FC236}">
                    <a16:creationId xmlns:a16="http://schemas.microsoft.com/office/drawing/2014/main" id="{92FFCF49-CFB5-4975-BCC3-EAD8BC20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直接连接符 1147">
                <a:extLst>
                  <a:ext uri="{FF2B5EF4-FFF2-40B4-BE49-F238E27FC236}">
                    <a16:creationId xmlns:a16="http://schemas.microsoft.com/office/drawing/2014/main" id="{8C9739A9-C9D0-4EC3-8B76-70A3882251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9" name="组合 1118">
              <a:extLst>
                <a:ext uri="{FF2B5EF4-FFF2-40B4-BE49-F238E27FC236}">
                  <a16:creationId xmlns:a16="http://schemas.microsoft.com/office/drawing/2014/main" id="{9CC0E696-9862-4AD0-B657-0E82F5B9912E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43" name="直接连接符 1142">
                <a:extLst>
                  <a:ext uri="{FF2B5EF4-FFF2-40B4-BE49-F238E27FC236}">
                    <a16:creationId xmlns:a16="http://schemas.microsoft.com/office/drawing/2014/main" id="{827FD425-FFC4-4491-97DB-BB869106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直接连接符 1143">
                <a:extLst>
                  <a:ext uri="{FF2B5EF4-FFF2-40B4-BE49-F238E27FC236}">
                    <a16:creationId xmlns:a16="http://schemas.microsoft.com/office/drawing/2014/main" id="{C6FA77FF-0215-4E8A-90EB-D7A18E8BF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直接连接符 1144">
                <a:extLst>
                  <a:ext uri="{FF2B5EF4-FFF2-40B4-BE49-F238E27FC236}">
                    <a16:creationId xmlns:a16="http://schemas.microsoft.com/office/drawing/2014/main" id="{1EEE7CEA-C0DA-4B64-A653-12B690124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0" name="组合 1119">
              <a:extLst>
                <a:ext uri="{FF2B5EF4-FFF2-40B4-BE49-F238E27FC236}">
                  <a16:creationId xmlns:a16="http://schemas.microsoft.com/office/drawing/2014/main" id="{FCC6259D-94D2-4C82-AC95-133F689CA148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40" name="直接连接符 1139">
                <a:extLst>
                  <a:ext uri="{FF2B5EF4-FFF2-40B4-BE49-F238E27FC236}">
                    <a16:creationId xmlns:a16="http://schemas.microsoft.com/office/drawing/2014/main" id="{55A8F86D-3AA6-4584-902F-B6CCF5599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直接连接符 1140">
                <a:extLst>
                  <a:ext uri="{FF2B5EF4-FFF2-40B4-BE49-F238E27FC236}">
                    <a16:creationId xmlns:a16="http://schemas.microsoft.com/office/drawing/2014/main" id="{6E7E85B4-0B7B-493E-8BD7-CF13DEF16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直接连接符 1141">
                <a:extLst>
                  <a:ext uri="{FF2B5EF4-FFF2-40B4-BE49-F238E27FC236}">
                    <a16:creationId xmlns:a16="http://schemas.microsoft.com/office/drawing/2014/main" id="{765D8EFE-F20B-4722-A2E1-3C9F3B86F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1" name="组合 1120">
              <a:extLst>
                <a:ext uri="{FF2B5EF4-FFF2-40B4-BE49-F238E27FC236}">
                  <a16:creationId xmlns:a16="http://schemas.microsoft.com/office/drawing/2014/main" id="{909783A0-384C-4D04-ACE5-30E80A3C90D3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37" name="直接连接符 1136">
                <a:extLst>
                  <a:ext uri="{FF2B5EF4-FFF2-40B4-BE49-F238E27FC236}">
                    <a16:creationId xmlns:a16="http://schemas.microsoft.com/office/drawing/2014/main" id="{F09BA41A-8A3F-412B-82DF-4AE68E2D3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直接连接符 1137">
                <a:extLst>
                  <a:ext uri="{FF2B5EF4-FFF2-40B4-BE49-F238E27FC236}">
                    <a16:creationId xmlns:a16="http://schemas.microsoft.com/office/drawing/2014/main" id="{D2B50EB8-D7DB-4CE2-9E12-AD3FDCF74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直接连接符 1138">
                <a:extLst>
                  <a:ext uri="{FF2B5EF4-FFF2-40B4-BE49-F238E27FC236}">
                    <a16:creationId xmlns:a16="http://schemas.microsoft.com/office/drawing/2014/main" id="{0CBA940A-7528-4C94-B608-B481321C6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2" name="图片 1121">
              <a:extLst>
                <a:ext uri="{FF2B5EF4-FFF2-40B4-BE49-F238E27FC236}">
                  <a16:creationId xmlns:a16="http://schemas.microsoft.com/office/drawing/2014/main" id="{117F0DBB-911C-4197-BCE3-A08CBE9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123" name="椭圆 1122">
              <a:extLst>
                <a:ext uri="{FF2B5EF4-FFF2-40B4-BE49-F238E27FC236}">
                  <a16:creationId xmlns:a16="http://schemas.microsoft.com/office/drawing/2014/main" id="{BA9F001B-52E3-4873-A85E-D228E1F78A11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512FFBB-ADC2-42BF-AB22-C0327F8F6301}"/>
                </a:ext>
              </a:extLst>
            </p:cNvPr>
            <p:cNvCxnSpPr>
              <a:stCxn id="112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FA262F89-6125-4AD6-9131-73099F45B771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文本框 1125">
              <a:extLst>
                <a:ext uri="{FF2B5EF4-FFF2-40B4-BE49-F238E27FC236}">
                  <a16:creationId xmlns:a16="http://schemas.microsoft.com/office/drawing/2014/main" id="{DC2969A1-BD1E-4F42-B7D5-DE57C39EFD52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127" name="组合 1126">
              <a:extLst>
                <a:ext uri="{FF2B5EF4-FFF2-40B4-BE49-F238E27FC236}">
                  <a16:creationId xmlns:a16="http://schemas.microsoft.com/office/drawing/2014/main" id="{55B91EE8-753B-4668-A02D-FBA5F7670F1B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34" name="Freeform 167">
                <a:extLst>
                  <a:ext uri="{FF2B5EF4-FFF2-40B4-BE49-F238E27FC236}">
                    <a16:creationId xmlns:a16="http://schemas.microsoft.com/office/drawing/2014/main" id="{D3F8C338-0359-49A6-ABCB-2FFF274C3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168">
                <a:extLst>
                  <a:ext uri="{FF2B5EF4-FFF2-40B4-BE49-F238E27FC236}">
                    <a16:creationId xmlns:a16="http://schemas.microsoft.com/office/drawing/2014/main" id="{A25113F6-BDB3-4CF8-8BB8-180C1B9C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169">
                <a:extLst>
                  <a:ext uri="{FF2B5EF4-FFF2-40B4-BE49-F238E27FC236}">
                    <a16:creationId xmlns:a16="http://schemas.microsoft.com/office/drawing/2014/main" id="{2ACCD935-363E-4B25-8BCF-0CFBB7B1B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8" name="文本框 1127">
              <a:extLst>
                <a:ext uri="{FF2B5EF4-FFF2-40B4-BE49-F238E27FC236}">
                  <a16:creationId xmlns:a16="http://schemas.microsoft.com/office/drawing/2014/main" id="{D68FF4A0-59C3-4767-A0AA-677AD6CD3945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D9DE68A2-31BD-4B58-895B-438937BA852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3945A463-5E7C-4816-92DE-0F1B3394E7C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DA9A0B26-559A-4888-885B-A8E1CC662815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>
              <a:extLst>
                <a:ext uri="{FF2B5EF4-FFF2-40B4-BE49-F238E27FC236}">
                  <a16:creationId xmlns:a16="http://schemas.microsoft.com/office/drawing/2014/main" id="{17658E46-61E4-4C3D-BC37-779D310DD87A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3126905A-A5A1-411D-8678-3A57F07D7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B945BAA7-E67F-471F-A9F6-6654D10BE9F6}"/>
              </a:ext>
            </a:extLst>
          </p:cNvPr>
          <p:cNvGrpSpPr/>
          <p:nvPr/>
        </p:nvGrpSpPr>
        <p:grpSpPr>
          <a:xfrm flipH="1">
            <a:off x="4555470" y="5166963"/>
            <a:ext cx="266178" cy="137265"/>
            <a:chOff x="4782352" y="5164415"/>
            <a:chExt cx="555144" cy="286282"/>
          </a:xfrm>
        </p:grpSpPr>
        <p:sp>
          <p:nvSpPr>
            <p:cNvPr id="806" name="弧形 805">
              <a:extLst>
                <a:ext uri="{FF2B5EF4-FFF2-40B4-BE49-F238E27FC236}">
                  <a16:creationId xmlns:a16="http://schemas.microsoft.com/office/drawing/2014/main" id="{D2DA4DE0-647E-4FEC-92EC-631B2BCBD7D4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弧形 806">
              <a:extLst>
                <a:ext uri="{FF2B5EF4-FFF2-40B4-BE49-F238E27FC236}">
                  <a16:creationId xmlns:a16="http://schemas.microsoft.com/office/drawing/2014/main" id="{9909D5C3-6D5D-420E-ABF4-52DAD01D7709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836021-C4D9-4B4C-8187-70475A9F5931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BEAC2E-301E-4616-875A-39FA5DB4733F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C7F2E54F-15B8-4F6D-A5C2-0957C0175E21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15429F2-F73C-444B-A999-B412D64E7CEE}"/>
              </a:ext>
            </a:extLst>
          </p:cNvPr>
          <p:cNvSpPr>
            <a:spLocks noEditPoints="1"/>
          </p:cNvSpPr>
          <p:nvPr/>
        </p:nvSpPr>
        <p:spPr bwMode="auto">
          <a:xfrm>
            <a:off x="5538866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19AB4-9087-4473-9A3D-9EF2E917B9D5}"/>
              </a:ext>
            </a:extLst>
          </p:cNvPr>
          <p:cNvSpPr txBox="1"/>
          <p:nvPr/>
        </p:nvSpPr>
        <p:spPr>
          <a:xfrm>
            <a:off x="5840107" y="757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机库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651E9-F533-4648-9DD7-1ADDDBA54B78}"/>
              </a:ext>
            </a:extLst>
          </p:cNvPr>
          <p:cNvSpPr txBox="1"/>
          <p:nvPr/>
        </p:nvSpPr>
        <p:spPr>
          <a:xfrm>
            <a:off x="5587593" y="295040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神示级</a:t>
            </a:r>
            <a:r>
              <a:rPr lang="en-US" altLang="zh-CN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普鲁肯斯坦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28BEDE-E58B-4358-A0D9-D01FCE0573FD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DCCCDB-0295-4602-85D7-89A740AC0298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712C6-C11F-4C87-8777-16F6B1C62B90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B78FB1-A4D7-4CF4-B15B-EB2A86482CB1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6912E0-FBFE-40C5-B4DE-B88FE8AEE49E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AF88C22F-1B38-4137-87B7-07F32524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A7FE5BC5-8CD5-48DB-9027-57C80464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03973E16-7B00-423B-AD6E-85A45A64B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5E3ADCCE-FCB4-4A32-A27C-C3F82CA5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93C30111-82CD-4632-8FD6-D7533954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4BC756A5-678E-4ADE-80AE-56BAAB4C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78971F5D-6ADD-4045-8750-7E999E5C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DD706FCC-6EC3-4890-A529-402EBA17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FA6EE7FB-5527-4B97-A62E-32D39BB6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D7DF313-025B-4514-B78A-D350EEB7EEAE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347314-6B65-48E4-99DD-78398DAC1255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10BC30-E501-444E-B4E0-77EA91775834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186138-069F-412E-B21D-1D85F4B692F9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F9A636-FCCB-4844-A5D2-320FB257FEAA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751934-4E98-4D07-8345-50B4DBB7EC6A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9F2D10-2D2C-4D90-8016-10DA93DD59CC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760E1B9-3A51-422C-B723-31CA94343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F823169-AF9F-40C7-BA49-46BC4BB11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BDD6C39-DB6E-47A3-947C-1850B1AB75C5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8D453D-6691-4AD5-8D1A-5AEE1B0EBC13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B21DAADE-33EC-452F-B9AE-B1B10BF6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E5BB24-26AB-407D-8A7C-827393B052D2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47F4D1-6F67-421B-816D-8B494F52BF17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BB525EC-D921-48E6-86B6-1C80CFAA4714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BAEFA5-85A7-4974-9C37-DD0603D28369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50F1A1C-E99E-461D-BFB9-0E31B7D7E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1FBA466-C273-477A-938C-D4672142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07FE290-D15F-404B-B1A3-2EA7D86C4339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E5D82C0B-9EC1-40C2-B2FC-5AC614FE22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4FC10761-261E-4B23-9A91-81272196A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528D570-0AC6-4477-A7B7-5585C7D96621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A5CFB06-DFCA-4828-A127-401C4BA6186D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70C01-F37E-4223-A4A8-2215F08DD7F9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4573697-4D62-4968-9F58-B38C3AB22881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42CFCA1-683E-454C-8D96-CBACF6F496A2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B281F53-909B-4D13-A441-5F423B000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281E779E-AAA2-4666-924B-AB9263BB9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3AF23297-D46B-4BFD-8837-1BDEC4DD1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77EB6FFD-960F-46AD-ABB7-BEE82BDE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48F0D354-4C31-4B0E-BD40-E645614C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0629941C-17C8-4536-BE46-52FAA498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67EA5B38-5A98-4F08-A65A-82898F4B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4B7C216A-675B-4CB8-B395-EDF15784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8E005B4B-B900-4F74-ACD3-CFB5D76B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0BE115D0-D8A5-4DE9-8E3B-891215F1A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C24638A3-E92D-4177-9E1A-5FC0895B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E7720532-5897-408D-B472-CE039F46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2C52D548-FC98-4E65-9878-E0DF3E9A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E6E184B3-6335-448A-88B2-E769175B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9C7C368-DE84-4F2E-8960-FC346589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C365A6EE-122B-4826-901C-4FC3FC9F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04B42-AD3C-4DB3-8DE3-34785387B038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74DE57-3E5F-48C3-BE09-628F1BF5C5C2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3D6F2CA-3BE1-4126-A5ED-9AD562FD54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5885FE-D67B-4D3A-A2AB-E5F1DDB2E88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2BE42E8-F8B1-4F3B-9B6E-A2E70E450BD5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4E1858E-9AA5-42B6-B481-0E9E9A2259C2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13651CB-E021-44D1-9816-55BD0CDE604B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BB0E0EF8-8E51-4077-8FD9-F50049D9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B8C4AA0C-B9D8-4E72-930F-B799FEF8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23B8CF55-B283-440E-9B21-526F9DF6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8C875710-2D1F-4742-BA1F-BE99E1AA2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6327083-C131-4C47-A4D7-A22B8B8F5C94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7AE9EEA-A2AB-4E40-8945-DCFA7AB7C6F7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60754E4-FF7E-46C8-AC07-CF291C2F13FD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167899B8-E0CD-4186-8E92-76B731970D8D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9198A8-4C52-4703-B563-94804016FE96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1475D9D5-4795-4AD9-B291-E13224C2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83BA63EB-C6E9-4784-B52B-C33493B9D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700DC565-FED7-4CC2-9C4E-F75824114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2FCE5042-9E0E-4EE4-BB61-4EF4EF9FE6C3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4160AD9-D210-42F7-9EC1-161BF9A044CE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85251A80-0956-4CDE-A60B-B17A85CA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69080CDA-D194-4652-9D1E-1E74295A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542D5E42-0D77-4A2A-B183-078B8DB3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AC152A81-FCEE-4D6D-943D-C711D7FD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9C09013D-4AB1-44E5-83AD-7B409C2D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356B5C5A-A170-45DD-A5B3-123EC4F8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199B3E88-8A78-41CE-8303-0D82B7BC3E81}"/>
              </a:ext>
            </a:extLst>
          </p:cNvPr>
          <p:cNvSpPr/>
          <p:nvPr/>
        </p:nvSpPr>
        <p:spPr>
          <a:xfrm>
            <a:off x="0" y="5899837"/>
            <a:ext cx="12213755" cy="96679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79584100-3D92-4535-8B42-420A2B55C0C2}"/>
              </a:ext>
            </a:extLst>
          </p:cNvPr>
          <p:cNvSpPr/>
          <p:nvPr/>
        </p:nvSpPr>
        <p:spPr>
          <a:xfrm rot="10800000">
            <a:off x="2742131" y="5985406"/>
            <a:ext cx="844550" cy="71928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51C54E-B5FC-46A0-A3F2-B1C60CF0F846}"/>
              </a:ext>
            </a:extLst>
          </p:cNvPr>
          <p:cNvGrpSpPr/>
          <p:nvPr/>
        </p:nvGrpSpPr>
        <p:grpSpPr>
          <a:xfrm>
            <a:off x="154339" y="6129670"/>
            <a:ext cx="706892" cy="596377"/>
            <a:chOff x="220718" y="7408940"/>
            <a:chExt cx="706892" cy="596377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015682C-8296-4914-A526-98FFB479FB31}"/>
                </a:ext>
              </a:extLst>
            </p:cNvPr>
            <p:cNvGrpSpPr/>
            <p:nvPr/>
          </p:nvGrpSpPr>
          <p:grpSpPr>
            <a:xfrm>
              <a:off x="220718" y="7408940"/>
              <a:ext cx="706892" cy="215444"/>
              <a:chOff x="3519488" y="7237602"/>
              <a:chExt cx="706892" cy="215444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68EAC8E-1846-4280-AD4F-9A242EB13682}"/>
                  </a:ext>
                </a:extLst>
              </p:cNvPr>
              <p:cNvSpPr/>
              <p:nvPr/>
            </p:nvSpPr>
            <p:spPr>
              <a:xfrm>
                <a:off x="3519488" y="7292938"/>
                <a:ext cx="104775" cy="104775"/>
              </a:xfrm>
              <a:prstGeom prst="ellipse">
                <a:avLst/>
              </a:prstGeom>
              <a:noFill/>
              <a:ln>
                <a:solidFill>
                  <a:schemeClr val="bg1">
                    <a:alpha val="8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23CBFB2F-9294-44F5-B713-D808CFD8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040" y="7273427"/>
                <a:ext cx="143795" cy="143795"/>
              </a:xfrm>
              <a:prstGeom prst="rect">
                <a:avLst/>
              </a:prstGeom>
            </p:spPr>
          </p:pic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C8B7438-ADB2-413F-A9A0-57A5E50267A8}"/>
                  </a:ext>
                </a:extLst>
              </p:cNvPr>
              <p:cNvSpPr/>
              <p:nvPr/>
            </p:nvSpPr>
            <p:spPr>
              <a:xfrm>
                <a:off x="3542408" y="7315857"/>
                <a:ext cx="58934" cy="58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C727B88-B617-4F36-AA7A-CDE4138F7ACF}"/>
                  </a:ext>
                </a:extLst>
              </p:cNvPr>
              <p:cNvSpPr txBox="1"/>
              <p:nvPr/>
            </p:nvSpPr>
            <p:spPr>
              <a:xfrm>
                <a:off x="3733937" y="7237602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轻工业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4828023-1BE0-4F60-9082-2E336845FC3F}"/>
                </a:ext>
              </a:extLst>
            </p:cNvPr>
            <p:cNvGrpSpPr/>
            <p:nvPr/>
          </p:nvGrpSpPr>
          <p:grpSpPr>
            <a:xfrm>
              <a:off x="220718" y="7594683"/>
              <a:ext cx="706892" cy="215444"/>
              <a:chOff x="4253688" y="7237602"/>
              <a:chExt cx="706892" cy="215444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F26862EE-B601-422B-80C1-6BADDE4E0D4E}"/>
                  </a:ext>
                </a:extLst>
              </p:cNvPr>
              <p:cNvGrpSpPr/>
              <p:nvPr/>
            </p:nvGrpSpPr>
            <p:grpSpPr>
              <a:xfrm>
                <a:off x="4253688" y="7237602"/>
                <a:ext cx="706892" cy="215444"/>
                <a:chOff x="3519488" y="7237602"/>
                <a:chExt cx="706892" cy="215444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F88628A-A40C-4303-975F-E04590D95F56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C5F2464-7922-4D90-B96F-EA3B710D56C9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重工业</a:t>
                  </a: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7FB238AF-0475-4931-8221-79F3716D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4758" y="7273427"/>
                <a:ext cx="149040" cy="149040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BFCD995-F649-4563-BAC9-3C1EA97C7D03}"/>
                </a:ext>
              </a:extLst>
            </p:cNvPr>
            <p:cNvGrpSpPr/>
            <p:nvPr/>
          </p:nvGrpSpPr>
          <p:grpSpPr>
            <a:xfrm>
              <a:off x="220718" y="7789873"/>
              <a:ext cx="706892" cy="215444"/>
              <a:chOff x="4960580" y="7237662"/>
              <a:chExt cx="706892" cy="21544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D41101F-E387-4E26-9DAD-69E6F5CC3B53}"/>
                  </a:ext>
                </a:extLst>
              </p:cNvPr>
              <p:cNvGrpSpPr/>
              <p:nvPr/>
            </p:nvGrpSpPr>
            <p:grpSpPr>
              <a:xfrm>
                <a:off x="4960580" y="7237662"/>
                <a:ext cx="706892" cy="215444"/>
                <a:chOff x="3519488" y="7237602"/>
                <a:chExt cx="706892" cy="215444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EE00BE58-0681-4052-910B-B4C8066FB520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C13A08B-6631-4501-B109-C7A1060C8F7C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高科技</a:t>
                  </a:r>
                </a:p>
              </p:txBody>
            </p:sp>
          </p:grpSp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637574FC-84AE-41F1-B74B-F6039769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879" y="7265322"/>
                <a:ext cx="150300" cy="150300"/>
              </a:xfrm>
              <a:prstGeom prst="rect">
                <a:avLst/>
              </a:prstGeom>
            </p:spPr>
          </p:pic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5A10403-E875-4DD3-8F3E-B839CCA943D7}"/>
              </a:ext>
            </a:extLst>
          </p:cNvPr>
          <p:cNvGrpSpPr/>
          <p:nvPr/>
        </p:nvGrpSpPr>
        <p:grpSpPr>
          <a:xfrm>
            <a:off x="1630490" y="5928716"/>
            <a:ext cx="764676" cy="722130"/>
            <a:chOff x="1624788" y="5965041"/>
            <a:chExt cx="764676" cy="72213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12A91CC-64EB-4557-8F68-B0AC08396F13}"/>
                </a:ext>
              </a:extLst>
            </p:cNvPr>
            <p:cNvSpPr/>
            <p:nvPr/>
          </p:nvSpPr>
          <p:spPr>
            <a:xfrm>
              <a:off x="1624788" y="6348326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A5E9E30-1BF4-4FD8-A446-ACA3C06CF49F}"/>
                </a:ext>
              </a:extLst>
            </p:cNvPr>
            <p:cNvGrpSpPr/>
            <p:nvPr/>
          </p:nvGrpSpPr>
          <p:grpSpPr>
            <a:xfrm>
              <a:off x="1624788" y="5965041"/>
              <a:ext cx="764676" cy="722130"/>
              <a:chOff x="2579440" y="809590"/>
              <a:chExt cx="764676" cy="7221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5A9760C-D382-4431-BD00-7F4E0E5A3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1719F29C-DEFB-4F41-802A-F8E1143A32A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21" name="Oval 55">
                  <a:extLst>
                    <a:ext uri="{FF2B5EF4-FFF2-40B4-BE49-F238E27FC236}">
                      <a16:creationId xmlns:a16="http://schemas.microsoft.com/office/drawing/2014/main" id="{9F9316A2-5A77-4BF7-88C0-EF577EF87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22" name="Freeform 56">
                  <a:extLst>
                    <a:ext uri="{FF2B5EF4-FFF2-40B4-BE49-F238E27FC236}">
                      <a16:creationId xmlns:a16="http://schemas.microsoft.com/office/drawing/2014/main" id="{38AF9E16-18F0-484D-A2D4-E74255113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7">
                  <a:extLst>
                    <a:ext uri="{FF2B5EF4-FFF2-40B4-BE49-F238E27FC236}">
                      <a16:creationId xmlns:a16="http://schemas.microsoft.com/office/drawing/2014/main" id="{81DEAC2D-0EDE-4447-9BC4-564135302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8">
                  <a:extLst>
                    <a:ext uri="{FF2B5EF4-FFF2-40B4-BE49-F238E27FC236}">
                      <a16:creationId xmlns:a16="http://schemas.microsoft.com/office/drawing/2014/main" id="{BF2E1019-64B1-475A-A245-EAEDD7AA7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21B7B26-3E75-432D-95EE-3DB20DA74E38}"/>
              </a:ext>
            </a:extLst>
          </p:cNvPr>
          <p:cNvSpPr txBox="1"/>
          <p:nvPr/>
        </p:nvSpPr>
        <p:spPr>
          <a:xfrm>
            <a:off x="1728820" y="66451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0019A65D-715E-4D86-9AA1-A508A792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8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B07C8A7E-334D-49C9-A308-CCF0F9FC3E39}"/>
              </a:ext>
            </a:extLst>
          </p:cNvPr>
          <p:cNvSpPr txBox="1"/>
          <p:nvPr/>
        </p:nvSpPr>
        <p:spPr>
          <a:xfrm>
            <a:off x="2575900" y="663631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F68BFBA4-3554-4895-B35C-891DB51E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24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E943B1C-4222-48A2-B003-C4BABC226DE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4" y="5899837"/>
            <a:ext cx="190305" cy="177899"/>
          </a:xfrm>
          <a:prstGeom prst="rect">
            <a:avLst/>
          </a:prstGeom>
        </p:spPr>
      </p:pic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C919FAF-B409-4BAF-AA46-CD5F43F8B0F2}"/>
              </a:ext>
            </a:extLst>
          </p:cNvPr>
          <p:cNvGrpSpPr/>
          <p:nvPr/>
        </p:nvGrpSpPr>
        <p:grpSpPr>
          <a:xfrm>
            <a:off x="5466058" y="5607573"/>
            <a:ext cx="1582424" cy="275181"/>
            <a:chOff x="4965196" y="5614121"/>
            <a:chExt cx="1582424" cy="27518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218B7E3-CAB8-42FB-8BA0-572D56562FB7}"/>
                </a:ext>
              </a:extLst>
            </p:cNvPr>
            <p:cNvGrpSpPr/>
            <p:nvPr/>
          </p:nvGrpSpPr>
          <p:grpSpPr>
            <a:xfrm>
              <a:off x="4965196" y="5614121"/>
              <a:ext cx="284335" cy="275181"/>
              <a:chOff x="4965196" y="5614121"/>
              <a:chExt cx="284335" cy="275181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A89F40-BF56-4F2D-88AD-511FFBE5FA2E}"/>
                  </a:ext>
                </a:extLst>
              </p:cNvPr>
              <p:cNvSpPr/>
              <p:nvPr/>
            </p:nvSpPr>
            <p:spPr>
              <a:xfrm>
                <a:off x="4965196" y="5614121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D969C34D-8453-48C5-879D-472511AE0B16}"/>
                  </a:ext>
                </a:extLst>
              </p:cNvPr>
              <p:cNvGrpSpPr/>
              <p:nvPr/>
            </p:nvGrpSpPr>
            <p:grpSpPr>
              <a:xfrm>
                <a:off x="4965196" y="5615385"/>
                <a:ext cx="284335" cy="273917"/>
                <a:chOff x="4965196" y="5615385"/>
                <a:chExt cx="284335" cy="273917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975CEEFA-02CC-4B3C-BC82-5E4E46E54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196" y="5889302"/>
                  <a:ext cx="28433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420B1621-7769-4BAD-9483-2287C95E2E7B}"/>
                    </a:ext>
                  </a:extLst>
                </p:cNvPr>
                <p:cNvGrpSpPr/>
                <p:nvPr/>
              </p:nvGrpSpPr>
              <p:grpSpPr>
                <a:xfrm>
                  <a:off x="5017959" y="5615385"/>
                  <a:ext cx="178808" cy="234590"/>
                  <a:chOff x="6892925" y="1397000"/>
                  <a:chExt cx="371475" cy="487363"/>
                </a:xfrm>
              </p:grpSpPr>
              <p:sp>
                <p:nvSpPr>
                  <p:cNvPr id="154" name="Freeform 157">
                    <a:extLst>
                      <a:ext uri="{FF2B5EF4-FFF2-40B4-BE49-F238E27FC236}">
                        <a16:creationId xmlns:a16="http://schemas.microsoft.com/office/drawing/2014/main" id="{D58FEE10-8354-448A-9B3A-54DDB85DBF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92925" y="1524000"/>
                    <a:ext cx="371475" cy="360363"/>
                  </a:xfrm>
                  <a:custGeom>
                    <a:avLst/>
                    <a:gdLst>
                      <a:gd name="T0" fmla="*/ 2 w 112"/>
                      <a:gd name="T1" fmla="*/ 106 h 109"/>
                      <a:gd name="T2" fmla="*/ 103 w 112"/>
                      <a:gd name="T3" fmla="*/ 109 h 109"/>
                      <a:gd name="T4" fmla="*/ 111 w 112"/>
                      <a:gd name="T5" fmla="*/ 99 h 109"/>
                      <a:gd name="T6" fmla="*/ 87 w 112"/>
                      <a:gd name="T7" fmla="*/ 16 h 109"/>
                      <a:gd name="T8" fmla="*/ 88 w 112"/>
                      <a:gd name="T9" fmla="*/ 4 h 109"/>
                      <a:gd name="T10" fmla="*/ 31 w 112"/>
                      <a:gd name="T11" fmla="*/ 0 h 109"/>
                      <a:gd name="T12" fmla="*/ 23 w 112"/>
                      <a:gd name="T13" fmla="*/ 11 h 109"/>
                      <a:gd name="T14" fmla="*/ 24 w 112"/>
                      <a:gd name="T15" fmla="*/ 25 h 109"/>
                      <a:gd name="T16" fmla="*/ 56 w 112"/>
                      <a:gd name="T17" fmla="*/ 75 h 109"/>
                      <a:gd name="T18" fmla="*/ 56 w 112"/>
                      <a:gd name="T19" fmla="*/ 62 h 109"/>
                      <a:gd name="T20" fmla="*/ 56 w 112"/>
                      <a:gd name="T21" fmla="*/ 75 h 109"/>
                      <a:gd name="T22" fmla="*/ 48 w 112"/>
                      <a:gd name="T23" fmla="*/ 81 h 109"/>
                      <a:gd name="T24" fmla="*/ 39 w 112"/>
                      <a:gd name="T25" fmla="*/ 96 h 109"/>
                      <a:gd name="T26" fmla="*/ 36 w 112"/>
                      <a:gd name="T27" fmla="*/ 97 h 109"/>
                      <a:gd name="T28" fmla="*/ 36 w 112"/>
                      <a:gd name="T29" fmla="*/ 97 h 109"/>
                      <a:gd name="T30" fmla="*/ 33 w 112"/>
                      <a:gd name="T31" fmla="*/ 96 h 109"/>
                      <a:gd name="T32" fmla="*/ 21 w 112"/>
                      <a:gd name="T33" fmla="*/ 75 h 109"/>
                      <a:gd name="T34" fmla="*/ 21 w 112"/>
                      <a:gd name="T35" fmla="*/ 73 h 109"/>
                      <a:gd name="T36" fmla="*/ 21 w 112"/>
                      <a:gd name="T37" fmla="*/ 71 h 109"/>
                      <a:gd name="T38" fmla="*/ 24 w 112"/>
                      <a:gd name="T39" fmla="*/ 70 h 109"/>
                      <a:gd name="T40" fmla="*/ 41 w 112"/>
                      <a:gd name="T41" fmla="*/ 69 h 109"/>
                      <a:gd name="T42" fmla="*/ 91 w 112"/>
                      <a:gd name="T43" fmla="*/ 75 h 109"/>
                      <a:gd name="T44" fmla="*/ 79 w 112"/>
                      <a:gd name="T45" fmla="*/ 96 h 109"/>
                      <a:gd name="T46" fmla="*/ 76 w 112"/>
                      <a:gd name="T47" fmla="*/ 97 h 109"/>
                      <a:gd name="T48" fmla="*/ 74 w 112"/>
                      <a:gd name="T49" fmla="*/ 97 h 109"/>
                      <a:gd name="T50" fmla="*/ 72 w 112"/>
                      <a:gd name="T51" fmla="*/ 95 h 109"/>
                      <a:gd name="T52" fmla="*/ 71 w 112"/>
                      <a:gd name="T53" fmla="*/ 69 h 109"/>
                      <a:gd name="T54" fmla="*/ 88 w 112"/>
                      <a:gd name="T55" fmla="*/ 70 h 109"/>
                      <a:gd name="T56" fmla="*/ 91 w 112"/>
                      <a:gd name="T57" fmla="*/ 71 h 109"/>
                      <a:gd name="T58" fmla="*/ 91 w 112"/>
                      <a:gd name="T59" fmla="*/ 73 h 109"/>
                      <a:gd name="T60" fmla="*/ 68 w 112"/>
                      <a:gd name="T61" fmla="*/ 35 h 109"/>
                      <a:gd name="T62" fmla="*/ 71 w 112"/>
                      <a:gd name="T63" fmla="*/ 37 h 109"/>
                      <a:gd name="T64" fmla="*/ 71 w 112"/>
                      <a:gd name="T65" fmla="*/ 39 h 109"/>
                      <a:gd name="T66" fmla="*/ 71 w 112"/>
                      <a:gd name="T67" fmla="*/ 41 h 109"/>
                      <a:gd name="T68" fmla="*/ 56 w 112"/>
                      <a:gd name="T69" fmla="*/ 54 h 109"/>
                      <a:gd name="T70" fmla="*/ 41 w 112"/>
                      <a:gd name="T71" fmla="*/ 41 h 109"/>
                      <a:gd name="T72" fmla="*/ 41 w 112"/>
                      <a:gd name="T73" fmla="*/ 39 h 109"/>
                      <a:gd name="T74" fmla="*/ 41 w 112"/>
                      <a:gd name="T75" fmla="*/ 37 h 109"/>
                      <a:gd name="T76" fmla="*/ 44 w 112"/>
                      <a:gd name="T77" fmla="*/ 35 h 109"/>
                      <a:gd name="T78" fmla="*/ 67 w 112"/>
                      <a:gd name="T79" fmla="*/ 35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12" h="109">
                        <a:moveTo>
                          <a:pt x="1" y="99"/>
                        </a:moveTo>
                        <a:cubicBezTo>
                          <a:pt x="0" y="101"/>
                          <a:pt x="1" y="104"/>
                          <a:pt x="2" y="106"/>
                        </a:cubicBezTo>
                        <a:cubicBezTo>
                          <a:pt x="4" y="108"/>
                          <a:pt x="6" y="109"/>
                          <a:pt x="9" y="109"/>
                        </a:cubicBezTo>
                        <a:cubicBezTo>
                          <a:pt x="103" y="109"/>
                          <a:pt x="103" y="109"/>
                          <a:pt x="103" y="109"/>
                        </a:cubicBezTo>
                        <a:cubicBezTo>
                          <a:pt x="106" y="109"/>
                          <a:pt x="108" y="108"/>
                          <a:pt x="110" y="106"/>
                        </a:cubicBezTo>
                        <a:cubicBezTo>
                          <a:pt x="111" y="104"/>
                          <a:pt x="112" y="101"/>
                          <a:pt x="111" y="99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3"/>
                          <a:pt x="87" y="19"/>
                          <a:pt x="87" y="16"/>
                        </a:cubicBezTo>
                        <a:cubicBezTo>
                          <a:pt x="89" y="11"/>
                          <a:pt x="89" y="11"/>
                          <a:pt x="89" y="11"/>
                        </a:cubicBezTo>
                        <a:cubicBezTo>
                          <a:pt x="90" y="8"/>
                          <a:pt x="90" y="6"/>
                          <a:pt x="88" y="4"/>
                        </a:cubicBezTo>
                        <a:cubicBezTo>
                          <a:pt x="87" y="2"/>
                          <a:pt x="84" y="0"/>
                          <a:pt x="8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8" y="0"/>
                          <a:pt x="25" y="2"/>
                          <a:pt x="24" y="4"/>
                        </a:cubicBezTo>
                        <a:cubicBezTo>
                          <a:pt x="22" y="6"/>
                          <a:pt x="22" y="8"/>
                          <a:pt x="23" y="11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5" y="19"/>
                          <a:pt x="25" y="23"/>
                          <a:pt x="24" y="25"/>
                        </a:cubicBezTo>
                        <a:lnTo>
                          <a:pt x="1" y="99"/>
                        </a:lnTo>
                        <a:close/>
                        <a:moveTo>
                          <a:pt x="56" y="75"/>
                        </a:moveTo>
                        <a:cubicBezTo>
                          <a:pt x="52" y="75"/>
                          <a:pt x="49" y="72"/>
                          <a:pt x="49" y="68"/>
                        </a:cubicBezTo>
                        <a:cubicBezTo>
                          <a:pt x="49" y="65"/>
                          <a:pt x="52" y="62"/>
                          <a:pt x="56" y="62"/>
                        </a:cubicBezTo>
                        <a:cubicBezTo>
                          <a:pt x="60" y="62"/>
                          <a:pt x="63" y="65"/>
                          <a:pt x="63" y="68"/>
                        </a:cubicBezTo>
                        <a:cubicBezTo>
                          <a:pt x="63" y="72"/>
                          <a:pt x="60" y="75"/>
                          <a:pt x="56" y="75"/>
                        </a:cubicBezTo>
                        <a:close/>
                        <a:moveTo>
                          <a:pt x="41" y="69"/>
                        </a:moveTo>
                        <a:cubicBezTo>
                          <a:pt x="42" y="74"/>
                          <a:pt x="44" y="78"/>
                          <a:pt x="48" y="81"/>
                        </a:cubicBezTo>
                        <a:cubicBezTo>
                          <a:pt x="39" y="95"/>
                          <a:pt x="39" y="95"/>
                          <a:pt x="39" y="95"/>
                        </a:cubicBezTo>
                        <a:cubicBezTo>
                          <a:pt x="39" y="95"/>
                          <a:pt x="39" y="96"/>
                          <a:pt x="39" y="96"/>
                        </a:cubicBezTo>
                        <a:cubicBezTo>
                          <a:pt x="38" y="96"/>
                          <a:pt x="38" y="96"/>
                          <a:pt x="38" y="97"/>
                        </a:cubicBezTo>
                        <a:cubicBezTo>
                          <a:pt x="37" y="97"/>
                          <a:pt x="37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5" y="97"/>
                          <a:pt x="35" y="97"/>
                          <a:pt x="34" y="97"/>
                        </a:cubicBezTo>
                        <a:cubicBezTo>
                          <a:pt x="34" y="96"/>
                          <a:pt x="33" y="96"/>
                          <a:pt x="33" y="96"/>
                        </a:cubicBezTo>
                        <a:cubicBezTo>
                          <a:pt x="33" y="96"/>
                          <a:pt x="33" y="95"/>
                          <a:pt x="32" y="95"/>
                        </a:cubicBezTo>
                        <a:cubicBezTo>
                          <a:pt x="21" y="75"/>
                          <a:pt x="21" y="75"/>
                          <a:pt x="21" y="75"/>
                        </a:cubicBezTo>
                        <a:cubicBezTo>
                          <a:pt x="21" y="75"/>
                          <a:pt x="21" y="75"/>
                          <a:pt x="21" y="74"/>
                        </a:cubicBezTo>
                        <a:cubicBezTo>
                          <a:pt x="21" y="74"/>
                          <a:pt x="21" y="74"/>
                          <a:pt x="21" y="73"/>
                        </a:cubicBezTo>
                        <a:cubicBezTo>
                          <a:pt x="21" y="73"/>
                          <a:pt x="21" y="73"/>
                          <a:pt x="21" y="73"/>
                        </a:cubicBezTo>
                        <a:cubicBezTo>
                          <a:pt x="21" y="72"/>
                          <a:pt x="21" y="72"/>
                          <a:pt x="21" y="71"/>
                        </a:cubicBezTo>
                        <a:cubicBezTo>
                          <a:pt x="21" y="71"/>
                          <a:pt x="22" y="71"/>
                          <a:pt x="22" y="70"/>
                        </a:cubicBezTo>
                        <a:cubicBezTo>
                          <a:pt x="23" y="70"/>
                          <a:pt x="23" y="70"/>
                          <a:pt x="24" y="70"/>
                        </a:cubicBezTo>
                        <a:cubicBezTo>
                          <a:pt x="24" y="69"/>
                          <a:pt x="24" y="69"/>
                          <a:pt x="25" y="69"/>
                        </a:cubicBezTo>
                        <a:lnTo>
                          <a:pt x="41" y="69"/>
                        </a:lnTo>
                        <a:close/>
                        <a:moveTo>
                          <a:pt x="91" y="74"/>
                        </a:moveTo>
                        <a:cubicBezTo>
                          <a:pt x="91" y="75"/>
                          <a:pt x="91" y="75"/>
                          <a:pt x="91" y="75"/>
                        </a:cubicBezTo>
                        <a:cubicBezTo>
                          <a:pt x="79" y="95"/>
                          <a:pt x="79" y="95"/>
                          <a:pt x="79" y="95"/>
                        </a:cubicBezTo>
                        <a:cubicBezTo>
                          <a:pt x="79" y="95"/>
                          <a:pt x="79" y="96"/>
                          <a:pt x="79" y="96"/>
                        </a:cubicBezTo>
                        <a:cubicBezTo>
                          <a:pt x="78" y="96"/>
                          <a:pt x="78" y="96"/>
                          <a:pt x="78" y="97"/>
                        </a:cubicBezTo>
                        <a:cubicBezTo>
                          <a:pt x="77" y="97"/>
                          <a:pt x="76" y="97"/>
                          <a:pt x="76" y="97"/>
                        </a:cubicBezTo>
                        <a:cubicBezTo>
                          <a:pt x="76" y="97"/>
                          <a:pt x="76" y="97"/>
                          <a:pt x="76" y="97"/>
                        </a:cubicBezTo>
                        <a:cubicBezTo>
                          <a:pt x="75" y="97"/>
                          <a:pt x="75" y="97"/>
                          <a:pt x="74" y="97"/>
                        </a:cubicBezTo>
                        <a:cubicBezTo>
                          <a:pt x="74" y="96"/>
                          <a:pt x="73" y="96"/>
                          <a:pt x="73" y="96"/>
                        </a:cubicBezTo>
                        <a:cubicBezTo>
                          <a:pt x="73" y="96"/>
                          <a:pt x="73" y="95"/>
                          <a:pt x="72" y="95"/>
                        </a:cubicBezTo>
                        <a:cubicBezTo>
                          <a:pt x="64" y="81"/>
                          <a:pt x="64" y="81"/>
                          <a:pt x="64" y="81"/>
                        </a:cubicBezTo>
                        <a:cubicBezTo>
                          <a:pt x="68" y="78"/>
                          <a:pt x="70" y="74"/>
                          <a:pt x="71" y="69"/>
                        </a:cubicBezTo>
                        <a:cubicBezTo>
                          <a:pt x="87" y="69"/>
                          <a:pt x="87" y="69"/>
                          <a:pt x="87" y="69"/>
                        </a:cubicBezTo>
                        <a:cubicBezTo>
                          <a:pt x="88" y="69"/>
                          <a:pt x="88" y="69"/>
                          <a:pt x="88" y="70"/>
                        </a:cubicBezTo>
                        <a:cubicBezTo>
                          <a:pt x="89" y="70"/>
                          <a:pt x="89" y="70"/>
                          <a:pt x="90" y="70"/>
                        </a:cubicBezTo>
                        <a:cubicBezTo>
                          <a:pt x="90" y="71"/>
                          <a:pt x="90" y="71"/>
                          <a:pt x="91" y="71"/>
                        </a:cubicBezTo>
                        <a:cubicBezTo>
                          <a:pt x="91" y="72"/>
                          <a:pt x="91" y="72"/>
                          <a:pt x="91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91" y="74"/>
                          <a:pt x="91" y="74"/>
                          <a:pt x="91" y="74"/>
                        </a:cubicBezTo>
                        <a:close/>
                        <a:moveTo>
                          <a:pt x="68" y="35"/>
                        </a:moveTo>
                        <a:cubicBezTo>
                          <a:pt x="69" y="35"/>
                          <a:pt x="69" y="35"/>
                          <a:pt x="70" y="36"/>
                        </a:cubicBezTo>
                        <a:cubicBezTo>
                          <a:pt x="70" y="36"/>
                          <a:pt x="70" y="36"/>
                          <a:pt x="71" y="37"/>
                        </a:cubicBezTo>
                        <a:cubicBezTo>
                          <a:pt x="71" y="37"/>
                          <a:pt x="71" y="38"/>
                          <a:pt x="71" y="38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71" y="39"/>
                          <a:pt x="71" y="39"/>
                          <a:pt x="71" y="40"/>
                        </a:cubicBezTo>
                        <a:cubicBezTo>
                          <a:pt x="71" y="40"/>
                          <a:pt x="71" y="41"/>
                          <a:pt x="71" y="41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0" y="54"/>
                          <a:pt x="58" y="54"/>
                          <a:pt x="56" y="54"/>
                        </a:cubicBezTo>
                        <a:cubicBezTo>
                          <a:pt x="54" y="54"/>
                          <a:pt x="51" y="54"/>
                          <a:pt x="50" y="55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1" y="41"/>
                          <a:pt x="41" y="40"/>
                          <a:pt x="41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9"/>
                          <a:pt x="41" y="39"/>
                          <a:pt x="41" y="38"/>
                        </a:cubicBezTo>
                        <a:cubicBezTo>
                          <a:pt x="41" y="38"/>
                          <a:pt x="41" y="37"/>
                          <a:pt x="41" y="37"/>
                        </a:cubicBezTo>
                        <a:cubicBezTo>
                          <a:pt x="41" y="36"/>
                          <a:pt x="42" y="36"/>
                          <a:pt x="42" y="36"/>
                        </a:cubicBezTo>
                        <a:cubicBezTo>
                          <a:pt x="43" y="35"/>
                          <a:pt x="43" y="35"/>
                          <a:pt x="44" y="35"/>
                        </a:cubicBezTo>
                        <a:cubicBezTo>
                          <a:pt x="44" y="35"/>
                          <a:pt x="44" y="35"/>
                          <a:pt x="45" y="35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8" y="35"/>
                          <a:pt x="68" y="35"/>
                          <a:pt x="68" y="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158">
                    <a:extLst>
                      <a:ext uri="{FF2B5EF4-FFF2-40B4-BE49-F238E27FC236}">
                        <a16:creationId xmlns:a16="http://schemas.microsoft.com/office/drawing/2014/main" id="{785FC37A-62C9-4A12-8382-459705A93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8025" y="1397000"/>
                    <a:ext cx="39688" cy="115888"/>
                  </a:xfrm>
                  <a:custGeom>
                    <a:avLst/>
                    <a:gdLst>
                      <a:gd name="T0" fmla="*/ 2 w 12"/>
                      <a:gd name="T1" fmla="*/ 29 h 35"/>
                      <a:gd name="T2" fmla="*/ 4 w 12"/>
                      <a:gd name="T3" fmla="*/ 33 h 35"/>
                      <a:gd name="T4" fmla="*/ 8 w 12"/>
                      <a:gd name="T5" fmla="*/ 35 h 35"/>
                      <a:gd name="T6" fmla="*/ 9 w 12"/>
                      <a:gd name="T7" fmla="*/ 35 h 35"/>
                      <a:gd name="T8" fmla="*/ 11 w 12"/>
                      <a:gd name="T9" fmla="*/ 29 h 35"/>
                      <a:gd name="T10" fmla="*/ 9 w 12"/>
                      <a:gd name="T11" fmla="*/ 25 h 35"/>
                      <a:gd name="T12" fmla="*/ 10 w 12"/>
                      <a:gd name="T13" fmla="*/ 21 h 35"/>
                      <a:gd name="T14" fmla="*/ 11 w 12"/>
                      <a:gd name="T15" fmla="*/ 9 h 35"/>
                      <a:gd name="T16" fmla="*/ 9 w 12"/>
                      <a:gd name="T17" fmla="*/ 4 h 35"/>
                      <a:gd name="T18" fmla="*/ 4 w 12"/>
                      <a:gd name="T19" fmla="*/ 1 h 35"/>
                      <a:gd name="T20" fmla="*/ 1 w 12"/>
                      <a:gd name="T21" fmla="*/ 6 h 35"/>
                      <a:gd name="T22" fmla="*/ 3 w 12"/>
                      <a:gd name="T23" fmla="*/ 11 h 35"/>
                      <a:gd name="T24" fmla="*/ 3 w 12"/>
                      <a:gd name="T25" fmla="*/ 17 h 35"/>
                      <a:gd name="T26" fmla="*/ 2 w 12"/>
                      <a:gd name="T27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" h="35">
                        <a:moveTo>
                          <a:pt x="2" y="29"/>
                        </a:move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5" y="34"/>
                          <a:pt x="6" y="35"/>
                          <a:pt x="8" y="35"/>
                        </a:cubicBezTo>
                        <a:cubicBezTo>
                          <a:pt x="8" y="35"/>
                          <a:pt x="9" y="35"/>
                          <a:pt x="9" y="35"/>
                        </a:cubicBezTo>
                        <a:cubicBezTo>
                          <a:pt x="11" y="34"/>
                          <a:pt x="12" y="31"/>
                          <a:pt x="11" y="29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9" y="22"/>
                          <a:pt x="10" y="21"/>
                        </a:cubicBezTo>
                        <a:cubicBezTo>
                          <a:pt x="12" y="18"/>
                          <a:pt x="12" y="12"/>
                          <a:pt x="11" y="9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2"/>
                          <a:pt x="1" y="4"/>
                          <a:pt x="1" y="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13"/>
                          <a:pt x="3" y="16"/>
                          <a:pt x="3" y="17"/>
                        </a:cubicBezTo>
                        <a:cubicBezTo>
                          <a:pt x="1" y="21"/>
                          <a:pt x="0" y="26"/>
                          <a:pt x="2" y="2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159">
                    <a:extLst>
                      <a:ext uri="{FF2B5EF4-FFF2-40B4-BE49-F238E27FC236}">
                        <a16:creationId xmlns:a16="http://schemas.microsoft.com/office/drawing/2014/main" id="{DADD5F63-52F6-4D94-861F-FFE3D1720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18350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160">
                    <a:extLst>
                      <a:ext uri="{FF2B5EF4-FFF2-40B4-BE49-F238E27FC236}">
                        <a16:creationId xmlns:a16="http://schemas.microsoft.com/office/drawing/2014/main" id="{0C0D6467-D9E8-48D4-BFDA-EDEAED01AB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99288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FF8E51D-4253-4943-8E91-71DFA7A764BF}"/>
                </a:ext>
              </a:extLst>
            </p:cNvPr>
            <p:cNvGrpSpPr/>
            <p:nvPr/>
          </p:nvGrpSpPr>
          <p:grpSpPr>
            <a:xfrm>
              <a:off x="5290921" y="5616502"/>
              <a:ext cx="284335" cy="272800"/>
              <a:chOff x="4965196" y="5616502"/>
              <a:chExt cx="284335" cy="2728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76912318-D0EA-4044-BBDE-6750A2A4249F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77939F6-E48F-4734-A291-561CEBB3E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1C9D0B53-6141-4340-94C8-2C1A471B2BD3}"/>
                </a:ext>
              </a:extLst>
            </p:cNvPr>
            <p:cNvGrpSpPr/>
            <p:nvPr/>
          </p:nvGrpSpPr>
          <p:grpSpPr>
            <a:xfrm>
              <a:off x="5616646" y="5616502"/>
              <a:ext cx="284335" cy="272800"/>
              <a:chOff x="4965196" y="5616502"/>
              <a:chExt cx="284335" cy="272800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6DDF6BA-03B2-420B-9E63-A6FFE2AEDFA1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6FB0D9E-451C-41C4-85ED-A47E528F0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Freeform 117">
              <a:extLst>
                <a:ext uri="{FF2B5EF4-FFF2-40B4-BE49-F238E27FC236}">
                  <a16:creationId xmlns:a16="http://schemas.microsoft.com/office/drawing/2014/main" id="{6147638A-9614-479E-BADE-1A4C811A6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727" y="5656527"/>
              <a:ext cx="96172" cy="190960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FF089CE-7EB1-41DB-91F6-0402F628CCF5}"/>
                </a:ext>
              </a:extLst>
            </p:cNvPr>
            <p:cNvGrpSpPr/>
            <p:nvPr/>
          </p:nvGrpSpPr>
          <p:grpSpPr>
            <a:xfrm>
              <a:off x="5938453" y="5616502"/>
              <a:ext cx="284335" cy="272800"/>
              <a:chOff x="4965196" y="5616502"/>
              <a:chExt cx="284335" cy="2728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5817EE2-7521-4A26-B7C7-CA6DC2915520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0ED81291-60D4-49D9-9E23-318E02242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A7FE9C9-9ADD-4C43-B78B-5C22A15C36E9}"/>
                </a:ext>
              </a:extLst>
            </p:cNvPr>
            <p:cNvGrpSpPr/>
            <p:nvPr/>
          </p:nvGrpSpPr>
          <p:grpSpPr>
            <a:xfrm>
              <a:off x="6005279" y="5656622"/>
              <a:ext cx="150683" cy="190865"/>
              <a:chOff x="9282113" y="5005388"/>
              <a:chExt cx="357188" cy="452438"/>
            </a:xfrm>
          </p:grpSpPr>
          <p:sp>
            <p:nvSpPr>
              <p:cNvPr id="140" name="Freeform 455">
                <a:extLst>
                  <a:ext uri="{FF2B5EF4-FFF2-40B4-BE49-F238E27FC236}">
                    <a16:creationId xmlns:a16="http://schemas.microsoft.com/office/drawing/2014/main" id="{C75AFDE3-3A37-41C5-83E5-6B7E379D0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5345113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6">
                <a:extLst>
                  <a:ext uri="{FF2B5EF4-FFF2-40B4-BE49-F238E27FC236}">
                    <a16:creationId xmlns:a16="http://schemas.microsoft.com/office/drawing/2014/main" id="{29CB853F-C00C-4439-9933-9532F5D57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402263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57">
                <a:extLst>
                  <a:ext uri="{FF2B5EF4-FFF2-40B4-BE49-F238E27FC236}">
                    <a16:creationId xmlns:a16="http://schemas.microsoft.com/office/drawing/2014/main" id="{856BB23B-5318-4663-8D5A-EB82631C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3" y="5005388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58">
                <a:extLst>
                  <a:ext uri="{FF2B5EF4-FFF2-40B4-BE49-F238E27FC236}">
                    <a16:creationId xmlns:a16="http://schemas.microsoft.com/office/drawing/2014/main" id="{F6CF9D19-BA0F-4BDB-84E6-37D1F0980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5289550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D417CCE-4A38-4763-A300-420152B42AFD}"/>
                </a:ext>
              </a:extLst>
            </p:cNvPr>
            <p:cNvGrpSpPr/>
            <p:nvPr/>
          </p:nvGrpSpPr>
          <p:grpSpPr>
            <a:xfrm>
              <a:off x="6263285" y="5619053"/>
              <a:ext cx="284335" cy="269625"/>
              <a:chOff x="4965196" y="5619677"/>
              <a:chExt cx="284335" cy="269625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DE86E68-27C7-41C3-8D8E-1C8B9E5C7093}"/>
                  </a:ext>
                </a:extLst>
              </p:cNvPr>
              <p:cNvSpPr/>
              <p:nvPr/>
            </p:nvSpPr>
            <p:spPr>
              <a:xfrm>
                <a:off x="4965196" y="5619677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1F427EFB-2AF5-4E2E-B2EC-040E5651B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6E58E2EF-6EBF-4DFB-8689-3654F687CD20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17CFDB42-A6D8-4B34-A9E7-4035781CEC54}"/>
              </a:ext>
            </a:extLst>
          </p:cNvPr>
          <p:cNvCxnSpPr>
            <a:cxnSpLocks/>
          </p:cNvCxnSpPr>
          <p:nvPr/>
        </p:nvCxnSpPr>
        <p:spPr>
          <a:xfrm>
            <a:off x="3377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 193">
            <a:extLst>
              <a:ext uri="{FF2B5EF4-FFF2-40B4-BE49-F238E27FC236}">
                <a16:creationId xmlns:a16="http://schemas.microsoft.com/office/drawing/2014/main" id="{9AFD5434-AEAD-4A49-AC20-2A1A19B4C837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74FD0D5-8FB5-4B4E-8588-732227E1C1C3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9FFFFC32-ECE4-4E28-8891-B2BCF352A643}"/>
              </a:ext>
            </a:extLst>
          </p:cNvPr>
          <p:cNvCxnSpPr>
            <a:cxnSpLocks/>
          </p:cNvCxnSpPr>
          <p:nvPr/>
        </p:nvCxnSpPr>
        <p:spPr>
          <a:xfrm>
            <a:off x="405051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F7B1C0E5-6C6E-4465-AB64-9A282C5C6E11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AC4091-DC87-45FD-A12E-2B4862CA62A9}"/>
              </a:ext>
            </a:extLst>
          </p:cNvPr>
          <p:cNvCxnSpPr>
            <a:cxnSpLocks/>
          </p:cNvCxnSpPr>
          <p:nvPr/>
        </p:nvCxnSpPr>
        <p:spPr>
          <a:xfrm>
            <a:off x="813020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36EB357-9A25-4103-982F-FAE947BD0A91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169" name="Freeform 455">
              <a:extLst>
                <a:ext uri="{FF2B5EF4-FFF2-40B4-BE49-F238E27FC236}">
                  <a16:creationId xmlns:a16="http://schemas.microsoft.com/office/drawing/2014/main" id="{E78E2863-C41F-417B-9244-8E30281C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456">
              <a:extLst>
                <a:ext uri="{FF2B5EF4-FFF2-40B4-BE49-F238E27FC236}">
                  <a16:creationId xmlns:a16="http://schemas.microsoft.com/office/drawing/2014/main" id="{A4B8917B-6201-4150-A939-861760F8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457">
              <a:extLst>
                <a:ext uri="{FF2B5EF4-FFF2-40B4-BE49-F238E27FC236}">
                  <a16:creationId xmlns:a16="http://schemas.microsoft.com/office/drawing/2014/main" id="{261CFB1D-8DD1-4EEB-90CC-26C07CB00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458">
              <a:extLst>
                <a:ext uri="{FF2B5EF4-FFF2-40B4-BE49-F238E27FC236}">
                  <a16:creationId xmlns:a16="http://schemas.microsoft.com/office/drawing/2014/main" id="{DB23A8C9-085F-4C75-9E8E-60221828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Freeform 166">
            <a:extLst>
              <a:ext uri="{FF2B5EF4-FFF2-40B4-BE49-F238E27FC236}">
                <a16:creationId xmlns:a16="http://schemas.microsoft.com/office/drawing/2014/main" id="{1446344A-6FC8-4D9C-82F7-B498824627CC}"/>
              </a:ext>
            </a:extLst>
          </p:cNvPr>
          <p:cNvSpPr>
            <a:spLocks noEditPoints="1"/>
          </p:cNvSpPr>
          <p:nvPr/>
        </p:nvSpPr>
        <p:spPr bwMode="auto">
          <a:xfrm>
            <a:off x="5829143" y="5649127"/>
            <a:ext cx="207725" cy="192664"/>
          </a:xfrm>
          <a:custGeom>
            <a:avLst/>
            <a:gdLst>
              <a:gd name="T0" fmla="*/ 315 w 331"/>
              <a:gd name="T1" fmla="*/ 265 h 307"/>
              <a:gd name="T2" fmla="*/ 296 w 331"/>
              <a:gd name="T3" fmla="*/ 265 h 307"/>
              <a:gd name="T4" fmla="*/ 296 w 331"/>
              <a:gd name="T5" fmla="*/ 158 h 307"/>
              <a:gd name="T6" fmla="*/ 315 w 331"/>
              <a:gd name="T7" fmla="*/ 158 h 307"/>
              <a:gd name="T8" fmla="*/ 315 w 331"/>
              <a:gd name="T9" fmla="*/ 137 h 307"/>
              <a:gd name="T10" fmla="*/ 17 w 331"/>
              <a:gd name="T11" fmla="*/ 137 h 307"/>
              <a:gd name="T12" fmla="*/ 17 w 331"/>
              <a:gd name="T13" fmla="*/ 158 h 307"/>
              <a:gd name="T14" fmla="*/ 36 w 331"/>
              <a:gd name="T15" fmla="*/ 158 h 307"/>
              <a:gd name="T16" fmla="*/ 36 w 331"/>
              <a:gd name="T17" fmla="*/ 265 h 307"/>
              <a:gd name="T18" fmla="*/ 17 w 331"/>
              <a:gd name="T19" fmla="*/ 265 h 307"/>
              <a:gd name="T20" fmla="*/ 17 w 331"/>
              <a:gd name="T21" fmla="*/ 284 h 307"/>
              <a:gd name="T22" fmla="*/ 0 w 331"/>
              <a:gd name="T23" fmla="*/ 284 h 307"/>
              <a:gd name="T24" fmla="*/ 0 w 331"/>
              <a:gd name="T25" fmla="*/ 307 h 307"/>
              <a:gd name="T26" fmla="*/ 331 w 331"/>
              <a:gd name="T27" fmla="*/ 307 h 307"/>
              <a:gd name="T28" fmla="*/ 331 w 331"/>
              <a:gd name="T29" fmla="*/ 284 h 307"/>
              <a:gd name="T30" fmla="*/ 315 w 331"/>
              <a:gd name="T31" fmla="*/ 284 h 307"/>
              <a:gd name="T32" fmla="*/ 315 w 331"/>
              <a:gd name="T33" fmla="*/ 265 h 307"/>
              <a:gd name="T34" fmla="*/ 109 w 331"/>
              <a:gd name="T35" fmla="*/ 265 h 307"/>
              <a:gd name="T36" fmla="*/ 73 w 331"/>
              <a:gd name="T37" fmla="*/ 265 h 307"/>
              <a:gd name="T38" fmla="*/ 73 w 331"/>
              <a:gd name="T39" fmla="*/ 158 h 307"/>
              <a:gd name="T40" fmla="*/ 109 w 331"/>
              <a:gd name="T41" fmla="*/ 158 h 307"/>
              <a:gd name="T42" fmla="*/ 109 w 331"/>
              <a:gd name="T43" fmla="*/ 265 h 307"/>
              <a:gd name="T44" fmla="*/ 185 w 331"/>
              <a:gd name="T45" fmla="*/ 265 h 307"/>
              <a:gd name="T46" fmla="*/ 147 w 331"/>
              <a:gd name="T47" fmla="*/ 265 h 307"/>
              <a:gd name="T48" fmla="*/ 147 w 331"/>
              <a:gd name="T49" fmla="*/ 158 h 307"/>
              <a:gd name="T50" fmla="*/ 185 w 331"/>
              <a:gd name="T51" fmla="*/ 158 h 307"/>
              <a:gd name="T52" fmla="*/ 185 w 331"/>
              <a:gd name="T53" fmla="*/ 265 h 307"/>
              <a:gd name="T54" fmla="*/ 258 w 331"/>
              <a:gd name="T55" fmla="*/ 265 h 307"/>
              <a:gd name="T56" fmla="*/ 222 w 331"/>
              <a:gd name="T57" fmla="*/ 265 h 307"/>
              <a:gd name="T58" fmla="*/ 222 w 331"/>
              <a:gd name="T59" fmla="*/ 158 h 307"/>
              <a:gd name="T60" fmla="*/ 258 w 331"/>
              <a:gd name="T61" fmla="*/ 158 h 307"/>
              <a:gd name="T62" fmla="*/ 258 w 331"/>
              <a:gd name="T63" fmla="*/ 265 h 307"/>
              <a:gd name="T64" fmla="*/ 166 w 331"/>
              <a:gd name="T65" fmla="*/ 0 h 307"/>
              <a:gd name="T66" fmla="*/ 0 w 331"/>
              <a:gd name="T67" fmla="*/ 111 h 307"/>
              <a:gd name="T68" fmla="*/ 0 w 331"/>
              <a:gd name="T69" fmla="*/ 121 h 307"/>
              <a:gd name="T70" fmla="*/ 331 w 331"/>
              <a:gd name="T71" fmla="*/ 121 h 307"/>
              <a:gd name="T72" fmla="*/ 331 w 331"/>
              <a:gd name="T73" fmla="*/ 111 h 307"/>
              <a:gd name="T74" fmla="*/ 166 w 331"/>
              <a:gd name="T75" fmla="*/ 0 h 307"/>
              <a:gd name="T76" fmla="*/ 222 w 331"/>
              <a:gd name="T77" fmla="*/ 85 h 307"/>
              <a:gd name="T78" fmla="*/ 107 w 331"/>
              <a:gd name="T79" fmla="*/ 85 h 307"/>
              <a:gd name="T80" fmla="*/ 107 w 331"/>
              <a:gd name="T81" fmla="*/ 83 h 307"/>
              <a:gd name="T82" fmla="*/ 166 w 331"/>
              <a:gd name="T83" fmla="*/ 43 h 307"/>
              <a:gd name="T84" fmla="*/ 222 w 331"/>
              <a:gd name="T85" fmla="*/ 83 h 307"/>
              <a:gd name="T86" fmla="*/ 222 w 331"/>
              <a:gd name="T87" fmla="*/ 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307">
                <a:moveTo>
                  <a:pt x="315" y="265"/>
                </a:moveTo>
                <a:lnTo>
                  <a:pt x="296" y="265"/>
                </a:lnTo>
                <a:lnTo>
                  <a:pt x="296" y="158"/>
                </a:lnTo>
                <a:lnTo>
                  <a:pt x="315" y="158"/>
                </a:lnTo>
                <a:lnTo>
                  <a:pt x="315" y="137"/>
                </a:lnTo>
                <a:lnTo>
                  <a:pt x="17" y="137"/>
                </a:lnTo>
                <a:lnTo>
                  <a:pt x="17" y="158"/>
                </a:lnTo>
                <a:lnTo>
                  <a:pt x="36" y="158"/>
                </a:lnTo>
                <a:lnTo>
                  <a:pt x="36" y="265"/>
                </a:lnTo>
                <a:lnTo>
                  <a:pt x="17" y="265"/>
                </a:lnTo>
                <a:lnTo>
                  <a:pt x="17" y="284"/>
                </a:lnTo>
                <a:lnTo>
                  <a:pt x="0" y="284"/>
                </a:lnTo>
                <a:lnTo>
                  <a:pt x="0" y="307"/>
                </a:lnTo>
                <a:lnTo>
                  <a:pt x="331" y="307"/>
                </a:lnTo>
                <a:lnTo>
                  <a:pt x="331" y="284"/>
                </a:lnTo>
                <a:lnTo>
                  <a:pt x="315" y="284"/>
                </a:lnTo>
                <a:lnTo>
                  <a:pt x="315" y="265"/>
                </a:lnTo>
                <a:close/>
                <a:moveTo>
                  <a:pt x="109" y="265"/>
                </a:moveTo>
                <a:lnTo>
                  <a:pt x="73" y="265"/>
                </a:lnTo>
                <a:lnTo>
                  <a:pt x="73" y="158"/>
                </a:lnTo>
                <a:lnTo>
                  <a:pt x="109" y="158"/>
                </a:lnTo>
                <a:lnTo>
                  <a:pt x="109" y="265"/>
                </a:lnTo>
                <a:close/>
                <a:moveTo>
                  <a:pt x="185" y="265"/>
                </a:moveTo>
                <a:lnTo>
                  <a:pt x="147" y="265"/>
                </a:lnTo>
                <a:lnTo>
                  <a:pt x="147" y="158"/>
                </a:lnTo>
                <a:lnTo>
                  <a:pt x="185" y="158"/>
                </a:lnTo>
                <a:lnTo>
                  <a:pt x="185" y="265"/>
                </a:lnTo>
                <a:close/>
                <a:moveTo>
                  <a:pt x="258" y="265"/>
                </a:moveTo>
                <a:lnTo>
                  <a:pt x="222" y="265"/>
                </a:lnTo>
                <a:lnTo>
                  <a:pt x="222" y="158"/>
                </a:lnTo>
                <a:lnTo>
                  <a:pt x="258" y="158"/>
                </a:lnTo>
                <a:lnTo>
                  <a:pt x="258" y="265"/>
                </a:lnTo>
                <a:close/>
                <a:moveTo>
                  <a:pt x="166" y="0"/>
                </a:moveTo>
                <a:lnTo>
                  <a:pt x="0" y="111"/>
                </a:lnTo>
                <a:lnTo>
                  <a:pt x="0" y="121"/>
                </a:lnTo>
                <a:lnTo>
                  <a:pt x="331" y="121"/>
                </a:lnTo>
                <a:lnTo>
                  <a:pt x="331" y="111"/>
                </a:lnTo>
                <a:lnTo>
                  <a:pt x="166" y="0"/>
                </a:lnTo>
                <a:close/>
                <a:moveTo>
                  <a:pt x="222" y="85"/>
                </a:moveTo>
                <a:lnTo>
                  <a:pt x="107" y="85"/>
                </a:lnTo>
                <a:lnTo>
                  <a:pt x="107" y="83"/>
                </a:lnTo>
                <a:lnTo>
                  <a:pt x="166" y="43"/>
                </a:lnTo>
                <a:lnTo>
                  <a:pt x="222" y="83"/>
                </a:lnTo>
                <a:lnTo>
                  <a:pt x="222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838F4B7-AE2E-4DE7-8907-C4F55EF9F622}"/>
              </a:ext>
            </a:extLst>
          </p:cNvPr>
          <p:cNvGrpSpPr/>
          <p:nvPr/>
        </p:nvGrpSpPr>
        <p:grpSpPr>
          <a:xfrm>
            <a:off x="6809580" y="5597402"/>
            <a:ext cx="220211" cy="253168"/>
            <a:chOff x="6186487" y="1700213"/>
            <a:chExt cx="233363" cy="268288"/>
          </a:xfrm>
        </p:grpSpPr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BD97EA7-C0AB-4C01-9FC5-5D858EF49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7" y="1700213"/>
              <a:ext cx="233363" cy="268288"/>
            </a:xfrm>
            <a:custGeom>
              <a:avLst/>
              <a:gdLst>
                <a:gd name="T0" fmla="*/ 6 w 166"/>
                <a:gd name="T1" fmla="*/ 79 h 191"/>
                <a:gd name="T2" fmla="*/ 64 w 166"/>
                <a:gd name="T3" fmla="*/ 184 h 191"/>
                <a:gd name="T4" fmla="*/ 103 w 166"/>
                <a:gd name="T5" fmla="*/ 183 h 191"/>
                <a:gd name="T6" fmla="*/ 160 w 166"/>
                <a:gd name="T7" fmla="*/ 79 h 191"/>
                <a:gd name="T8" fmla="*/ 99 w 166"/>
                <a:gd name="T9" fmla="*/ 29 h 191"/>
                <a:gd name="T10" fmla="*/ 83 w 166"/>
                <a:gd name="T11" fmla="*/ 17 h 191"/>
                <a:gd name="T12" fmla="*/ 66 w 166"/>
                <a:gd name="T13" fmla="*/ 30 h 191"/>
                <a:gd name="T14" fmla="*/ 6 w 166"/>
                <a:gd name="T15" fmla="*/ 79 h 191"/>
                <a:gd name="T16" fmla="*/ 70 w 166"/>
                <a:gd name="T17" fmla="*/ 49 h 191"/>
                <a:gd name="T18" fmla="*/ 83 w 166"/>
                <a:gd name="T19" fmla="*/ 39 h 191"/>
                <a:gd name="T20" fmla="*/ 95 w 166"/>
                <a:gd name="T21" fmla="*/ 48 h 191"/>
                <a:gd name="T22" fmla="*/ 140 w 166"/>
                <a:gd name="T23" fmla="*/ 85 h 191"/>
                <a:gd name="T24" fmla="*/ 98 w 166"/>
                <a:gd name="T25" fmla="*/ 162 h 191"/>
                <a:gd name="T26" fmla="*/ 69 w 166"/>
                <a:gd name="T27" fmla="*/ 163 h 191"/>
                <a:gd name="T28" fmla="*/ 26 w 166"/>
                <a:gd name="T29" fmla="*/ 85 h 191"/>
                <a:gd name="T30" fmla="*/ 70 w 166"/>
                <a:gd name="T31" fmla="*/ 4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91">
                  <a:moveTo>
                    <a:pt x="6" y="79"/>
                  </a:moveTo>
                  <a:cubicBezTo>
                    <a:pt x="12" y="140"/>
                    <a:pt x="43" y="170"/>
                    <a:pt x="64" y="184"/>
                  </a:cubicBezTo>
                  <a:cubicBezTo>
                    <a:pt x="75" y="191"/>
                    <a:pt x="91" y="191"/>
                    <a:pt x="103" y="183"/>
                  </a:cubicBezTo>
                  <a:cubicBezTo>
                    <a:pt x="124" y="170"/>
                    <a:pt x="154" y="140"/>
                    <a:pt x="160" y="79"/>
                  </a:cubicBezTo>
                  <a:cubicBezTo>
                    <a:pt x="166" y="0"/>
                    <a:pt x="130" y="49"/>
                    <a:pt x="99" y="29"/>
                  </a:cubicBezTo>
                  <a:cubicBezTo>
                    <a:pt x="96" y="28"/>
                    <a:pt x="90" y="17"/>
                    <a:pt x="83" y="17"/>
                  </a:cubicBezTo>
                  <a:cubicBezTo>
                    <a:pt x="76" y="17"/>
                    <a:pt x="69" y="28"/>
                    <a:pt x="66" y="30"/>
                  </a:cubicBezTo>
                  <a:cubicBezTo>
                    <a:pt x="35" y="48"/>
                    <a:pt x="0" y="1"/>
                    <a:pt x="6" y="79"/>
                  </a:cubicBezTo>
                  <a:close/>
                  <a:moveTo>
                    <a:pt x="70" y="49"/>
                  </a:moveTo>
                  <a:cubicBezTo>
                    <a:pt x="73" y="48"/>
                    <a:pt x="78" y="39"/>
                    <a:pt x="83" y="39"/>
                  </a:cubicBezTo>
                  <a:cubicBezTo>
                    <a:pt x="88" y="39"/>
                    <a:pt x="93" y="47"/>
                    <a:pt x="95" y="48"/>
                  </a:cubicBezTo>
                  <a:cubicBezTo>
                    <a:pt x="118" y="63"/>
                    <a:pt x="145" y="26"/>
                    <a:pt x="140" y="85"/>
                  </a:cubicBezTo>
                  <a:cubicBezTo>
                    <a:pt x="136" y="130"/>
                    <a:pt x="113" y="152"/>
                    <a:pt x="98" y="162"/>
                  </a:cubicBezTo>
                  <a:cubicBezTo>
                    <a:pt x="89" y="168"/>
                    <a:pt x="77" y="168"/>
                    <a:pt x="69" y="163"/>
                  </a:cubicBezTo>
                  <a:cubicBezTo>
                    <a:pt x="53" y="153"/>
                    <a:pt x="30" y="131"/>
                    <a:pt x="26" y="85"/>
                  </a:cubicBezTo>
                  <a:cubicBezTo>
                    <a:pt x="21" y="27"/>
                    <a:pt x="47" y="62"/>
                    <a:pt x="70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8309DB08-F403-40ED-BA1A-FF11B7CD0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2" y="1774826"/>
              <a:ext cx="107950" cy="95250"/>
            </a:xfrm>
            <a:custGeom>
              <a:avLst/>
              <a:gdLst>
                <a:gd name="T0" fmla="*/ 11 w 77"/>
                <a:gd name="T1" fmla="*/ 68 h 68"/>
                <a:gd name="T2" fmla="*/ 77 w 77"/>
                <a:gd name="T3" fmla="*/ 22 h 68"/>
                <a:gd name="T4" fmla="*/ 48 w 77"/>
                <a:gd name="T5" fmla="*/ 14 h 68"/>
                <a:gd name="T6" fmla="*/ 40 w 77"/>
                <a:gd name="T7" fmla="*/ 8 h 68"/>
                <a:gd name="T8" fmla="*/ 32 w 77"/>
                <a:gd name="T9" fmla="*/ 15 h 68"/>
                <a:gd name="T10" fmla="*/ 3 w 77"/>
                <a:gd name="T11" fmla="*/ 38 h 68"/>
                <a:gd name="T12" fmla="*/ 11 w 77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8">
                  <a:moveTo>
                    <a:pt x="11" y="68"/>
                  </a:moveTo>
                  <a:cubicBezTo>
                    <a:pt x="35" y="55"/>
                    <a:pt x="57" y="40"/>
                    <a:pt x="77" y="22"/>
                  </a:cubicBezTo>
                  <a:cubicBezTo>
                    <a:pt x="74" y="8"/>
                    <a:pt x="60" y="22"/>
                    <a:pt x="48" y="14"/>
                  </a:cubicBezTo>
                  <a:cubicBezTo>
                    <a:pt x="46" y="13"/>
                    <a:pt x="43" y="8"/>
                    <a:pt x="40" y="8"/>
                  </a:cubicBezTo>
                  <a:cubicBezTo>
                    <a:pt x="37" y="8"/>
                    <a:pt x="33" y="14"/>
                    <a:pt x="32" y="15"/>
                  </a:cubicBezTo>
                  <a:cubicBezTo>
                    <a:pt x="17" y="23"/>
                    <a:pt x="0" y="0"/>
                    <a:pt x="3" y="38"/>
                  </a:cubicBezTo>
                  <a:cubicBezTo>
                    <a:pt x="4" y="51"/>
                    <a:pt x="7" y="61"/>
                    <a:pt x="1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1EC7E810-FAA8-49B4-91DD-9EE05D03E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1843088"/>
              <a:ext cx="73025" cy="61913"/>
            </a:xfrm>
            <a:custGeom>
              <a:avLst/>
              <a:gdLst>
                <a:gd name="T0" fmla="*/ 7 w 52"/>
                <a:gd name="T1" fmla="*/ 40 h 44"/>
                <a:gd name="T2" fmla="*/ 26 w 52"/>
                <a:gd name="T3" fmla="*/ 40 h 44"/>
                <a:gd name="T4" fmla="*/ 52 w 52"/>
                <a:gd name="T5" fmla="*/ 0 h 44"/>
                <a:gd name="T6" fmla="*/ 0 w 52"/>
                <a:gd name="T7" fmla="*/ 35 h 44"/>
                <a:gd name="T8" fmla="*/ 7 w 52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4">
                  <a:moveTo>
                    <a:pt x="7" y="40"/>
                  </a:moveTo>
                  <a:cubicBezTo>
                    <a:pt x="12" y="44"/>
                    <a:pt x="20" y="43"/>
                    <a:pt x="26" y="40"/>
                  </a:cubicBezTo>
                  <a:cubicBezTo>
                    <a:pt x="35" y="34"/>
                    <a:pt x="47" y="22"/>
                    <a:pt x="52" y="0"/>
                  </a:cubicBezTo>
                  <a:cubicBezTo>
                    <a:pt x="35" y="12"/>
                    <a:pt x="18" y="24"/>
                    <a:pt x="0" y="35"/>
                  </a:cubicBezTo>
                  <a:cubicBezTo>
                    <a:pt x="2" y="37"/>
                    <a:pt x="5" y="39"/>
                    <a:pt x="7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178C824F-DDF8-4D7D-A5F8-73FBB4F2BB3B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180" name="Rectangle 119">
              <a:extLst>
                <a:ext uri="{FF2B5EF4-FFF2-40B4-BE49-F238E27FC236}">
                  <a16:creationId xmlns:a16="http://schemas.microsoft.com/office/drawing/2014/main" id="{037930D0-5000-4356-A181-082BBD31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20">
              <a:extLst>
                <a:ext uri="{FF2B5EF4-FFF2-40B4-BE49-F238E27FC236}">
                  <a16:creationId xmlns:a16="http://schemas.microsoft.com/office/drawing/2014/main" id="{FDBF8569-F755-4AA7-B633-CBACA130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21">
              <a:extLst>
                <a:ext uri="{FF2B5EF4-FFF2-40B4-BE49-F238E27FC236}">
                  <a16:creationId xmlns:a16="http://schemas.microsoft.com/office/drawing/2014/main" id="{36CEDFFC-A225-4614-9FDE-F342B946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22">
              <a:extLst>
                <a:ext uri="{FF2B5EF4-FFF2-40B4-BE49-F238E27FC236}">
                  <a16:creationId xmlns:a16="http://schemas.microsoft.com/office/drawing/2014/main" id="{EC24E816-E35C-47D8-9B80-C9EC31A7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5CBC0B00-CD07-4691-9A19-84FDD15FE179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0A55CC41-2CEE-45A1-9306-A6ACD2F717B7}"/>
              </a:ext>
            </a:extLst>
          </p:cNvPr>
          <p:cNvCxnSpPr>
            <a:cxnSpLocks/>
          </p:cNvCxnSpPr>
          <p:nvPr/>
        </p:nvCxnSpPr>
        <p:spPr>
          <a:xfrm>
            <a:off x="1239181" y="5893245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D3500E7-401B-4ED8-803C-8C16335046E2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5E163981-AF25-4AE1-8D8E-129A564F8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8C7E3939-690F-4160-9DBE-CD4F45617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32BCF538-510B-4451-B43A-BB886F35A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9">
              <a:extLst>
                <a:ext uri="{FF2B5EF4-FFF2-40B4-BE49-F238E27FC236}">
                  <a16:creationId xmlns:a16="http://schemas.microsoft.com/office/drawing/2014/main" id="{48C3B0C9-E68B-45A0-B4E3-A4173727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10">
              <a:extLst>
                <a:ext uri="{FF2B5EF4-FFF2-40B4-BE49-F238E27FC236}">
                  <a16:creationId xmlns:a16="http://schemas.microsoft.com/office/drawing/2014/main" id="{A4B00206-F9F6-4C20-B655-231C5A17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1">
              <a:extLst>
                <a:ext uri="{FF2B5EF4-FFF2-40B4-BE49-F238E27FC236}">
                  <a16:creationId xmlns:a16="http://schemas.microsoft.com/office/drawing/2014/main" id="{66277807-49CB-44A3-BF89-DA4622EA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2">
              <a:extLst>
                <a:ext uri="{FF2B5EF4-FFF2-40B4-BE49-F238E27FC236}">
                  <a16:creationId xmlns:a16="http://schemas.microsoft.com/office/drawing/2014/main" id="{E6274359-607E-4302-91CC-248A2E56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3">
              <a:extLst>
                <a:ext uri="{FF2B5EF4-FFF2-40B4-BE49-F238E27FC236}">
                  <a16:creationId xmlns:a16="http://schemas.microsoft.com/office/drawing/2014/main" id="{C9A91F64-BF53-498E-AB48-3996D6ADF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C82DB810-A847-48DF-8050-E22A76D10758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476B0CF-8109-4A40-BB55-CDE204D2F406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0657409-89A5-48B1-B16E-B3F3952F961C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39BC230-7217-481A-9730-1E2AF31D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reeform 802">
              <a:extLst>
                <a:ext uri="{FF2B5EF4-FFF2-40B4-BE49-F238E27FC236}">
                  <a16:creationId xmlns:a16="http://schemas.microsoft.com/office/drawing/2014/main" id="{63B56E2C-AB31-4AF6-95CD-552EF55F9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F69767B-F942-45BE-9C2B-B5306930CA62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F473340-4FE8-4E99-9619-3EEDE5EEB63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87EC026-3A66-4DDF-88CB-9C558B5D0FE0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9C4E9A53-68B5-4AC0-B31E-33CDB78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Freeform 204">
            <a:extLst>
              <a:ext uri="{FF2B5EF4-FFF2-40B4-BE49-F238E27FC236}">
                <a16:creationId xmlns:a16="http://schemas.microsoft.com/office/drawing/2014/main" id="{486F7C8A-3BD8-4220-AEB5-CFD88F048A0E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>
            <a:extLst>
              <a:ext uri="{FF2B5EF4-FFF2-40B4-BE49-F238E27FC236}">
                <a16:creationId xmlns:a16="http://schemas.microsoft.com/office/drawing/2014/main" id="{A9FDB218-FD8A-4C52-9AA8-7AD974FC5781}"/>
              </a:ext>
            </a:extLst>
          </p:cNvPr>
          <p:cNvSpPr/>
          <p:nvPr/>
        </p:nvSpPr>
        <p:spPr>
          <a:xfrm rot="1206067">
            <a:off x="4440957" y="28557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D9B28-ACC7-4A98-98E0-BE2C4C2F21B2}"/>
              </a:ext>
            </a:extLst>
          </p:cNvPr>
          <p:cNvGrpSpPr/>
          <p:nvPr/>
        </p:nvGrpSpPr>
        <p:grpSpPr>
          <a:xfrm>
            <a:off x="4440953" y="2855729"/>
            <a:ext cx="1655047" cy="1656517"/>
            <a:chOff x="10951425" y="5555752"/>
            <a:chExt cx="1567671" cy="1569063"/>
          </a:xfrm>
          <a:solidFill>
            <a:schemeClr val="bg1">
              <a:alpha val="40000"/>
            </a:schemeClr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730B05-3AF4-4863-BB54-3FF6B9326F58}"/>
                </a:ext>
              </a:extLst>
            </p:cNvPr>
            <p:cNvGrpSpPr/>
            <p:nvPr/>
          </p:nvGrpSpPr>
          <p:grpSpPr>
            <a:xfrm>
              <a:off x="10951425" y="5555752"/>
              <a:ext cx="1563601" cy="1569063"/>
              <a:chOff x="10951425" y="5555752"/>
              <a:chExt cx="1563601" cy="1569063"/>
            </a:xfrm>
            <a:grpFill/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B184DC4-9CA8-4E79-A12D-2EACB9614931}"/>
                  </a:ext>
                </a:extLst>
              </p:cNvPr>
              <p:cNvGrpSpPr/>
              <p:nvPr/>
            </p:nvGrpSpPr>
            <p:grpSpPr>
              <a:xfrm>
                <a:off x="10951425" y="5555752"/>
                <a:ext cx="1563601" cy="1566726"/>
                <a:chOff x="10951425" y="5555752"/>
                <a:chExt cx="1563601" cy="1566726"/>
              </a:xfrm>
              <a:grpFill/>
            </p:grpSpPr>
            <p:sp>
              <p:nvSpPr>
                <p:cNvPr id="15" name="空心弧 14">
                  <a:extLst>
                    <a:ext uri="{FF2B5EF4-FFF2-40B4-BE49-F238E27FC236}">
                      <a16:creationId xmlns:a16="http://schemas.microsoft.com/office/drawing/2014/main" id="{EF587852-40E9-420F-8EBD-68091179EB5E}"/>
                    </a:ext>
                  </a:extLst>
                </p:cNvPr>
                <p:cNvSpPr/>
                <p:nvPr/>
              </p:nvSpPr>
              <p:spPr>
                <a:xfrm>
                  <a:off x="10951425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空心弧 15">
                  <a:extLst>
                    <a:ext uri="{FF2B5EF4-FFF2-40B4-BE49-F238E27FC236}">
                      <a16:creationId xmlns:a16="http://schemas.microsoft.com/office/drawing/2014/main" id="{2C7A7795-6734-4886-8A16-0F447D905DD5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65DC7E0-912B-4CCC-B982-C604B477C0C8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3" name="空心弧 12">
                  <a:extLst>
                    <a:ext uri="{FF2B5EF4-FFF2-40B4-BE49-F238E27FC236}">
                      <a16:creationId xmlns:a16="http://schemas.microsoft.com/office/drawing/2014/main" id="{70A04BB0-3724-484C-BEEB-7D5709C4C8FF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空心弧 13">
                  <a:extLst>
                    <a:ext uri="{FF2B5EF4-FFF2-40B4-BE49-F238E27FC236}">
                      <a16:creationId xmlns:a16="http://schemas.microsoft.com/office/drawing/2014/main" id="{D19E833D-660D-4488-8BB6-AE718D033EC8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2C8E332-294E-49D1-B5C9-80C5903EBCD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0F1F894F-DD53-4DED-9FFF-42DAD8579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0F29D179-099B-47B7-BF8A-BD2D8A072B6B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F326206-7F9B-45F5-8AFC-D82A8ABF6239}"/>
              </a:ext>
            </a:extLst>
          </p:cNvPr>
          <p:cNvSpPr txBox="1"/>
          <p:nvPr/>
        </p:nvSpPr>
        <p:spPr>
          <a:xfrm>
            <a:off x="4963034" y="38634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18" name="空心弧 17">
            <a:extLst>
              <a:ext uri="{FF2B5EF4-FFF2-40B4-BE49-F238E27FC236}">
                <a16:creationId xmlns:a16="http://schemas.microsoft.com/office/drawing/2014/main" id="{632A49BE-5526-46CB-8A70-347CD9E49049}"/>
              </a:ext>
            </a:extLst>
          </p:cNvPr>
          <p:cNvSpPr/>
          <p:nvPr/>
        </p:nvSpPr>
        <p:spPr>
          <a:xfrm>
            <a:off x="4550796" y="29801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EE3620-B6A6-4AFA-A67B-1B9672115FA6}"/>
              </a:ext>
            </a:extLst>
          </p:cNvPr>
          <p:cNvGrpSpPr/>
          <p:nvPr/>
        </p:nvGrpSpPr>
        <p:grpSpPr>
          <a:xfrm>
            <a:off x="5160776" y="2744528"/>
            <a:ext cx="497383" cy="276999"/>
            <a:chOff x="10813521" y="6653002"/>
            <a:chExt cx="404833" cy="22545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E4686-B84D-4122-A794-A589BA6A87FC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B68CCC9E-3763-4CC3-89A7-783EB6E3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Freeform 173">
            <a:extLst>
              <a:ext uri="{FF2B5EF4-FFF2-40B4-BE49-F238E27FC236}">
                <a16:creationId xmlns:a16="http://schemas.microsoft.com/office/drawing/2014/main" id="{CB164345-F7A3-48C5-A367-D8AFB384BEA8}"/>
              </a:ext>
            </a:extLst>
          </p:cNvPr>
          <p:cNvSpPr>
            <a:spLocks noEditPoints="1"/>
          </p:cNvSpPr>
          <p:nvPr/>
        </p:nvSpPr>
        <p:spPr bwMode="auto">
          <a:xfrm>
            <a:off x="5071024" y="40822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663017-1F65-49BB-A18F-C4F0AD4DEB79}"/>
              </a:ext>
            </a:extLst>
          </p:cNvPr>
          <p:cNvSpPr txBox="1"/>
          <p:nvPr/>
        </p:nvSpPr>
        <p:spPr>
          <a:xfrm>
            <a:off x="5104893" y="40150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BCABA3-129D-4D2E-9BDE-32C3C7583690}"/>
              </a:ext>
            </a:extLst>
          </p:cNvPr>
          <p:cNvGrpSpPr/>
          <p:nvPr/>
        </p:nvGrpSpPr>
        <p:grpSpPr>
          <a:xfrm>
            <a:off x="4988738" y="3593727"/>
            <a:ext cx="176213" cy="177800"/>
            <a:chOff x="7245351" y="3868738"/>
            <a:chExt cx="176213" cy="177800"/>
          </a:xfrm>
        </p:grpSpPr>
        <p:sp>
          <p:nvSpPr>
            <p:cNvPr id="25" name="Freeform 284">
              <a:extLst>
                <a:ext uri="{FF2B5EF4-FFF2-40B4-BE49-F238E27FC236}">
                  <a16:creationId xmlns:a16="http://schemas.microsoft.com/office/drawing/2014/main" id="{9D81BC37-8336-4799-9E00-DDAEFFD2A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5">
              <a:extLst>
                <a:ext uri="{FF2B5EF4-FFF2-40B4-BE49-F238E27FC236}">
                  <a16:creationId xmlns:a16="http://schemas.microsoft.com/office/drawing/2014/main" id="{F0396D28-2303-45DB-9DE4-92715BF5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6">
              <a:extLst>
                <a:ext uri="{FF2B5EF4-FFF2-40B4-BE49-F238E27FC236}">
                  <a16:creationId xmlns:a16="http://schemas.microsoft.com/office/drawing/2014/main" id="{2C00221D-75F6-4CD5-9D74-0DB75BAD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7">
              <a:extLst>
                <a:ext uri="{FF2B5EF4-FFF2-40B4-BE49-F238E27FC236}">
                  <a16:creationId xmlns:a16="http://schemas.microsoft.com/office/drawing/2014/main" id="{333B221A-4F94-4BD6-B0FF-117E906E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8">
              <a:extLst>
                <a:ext uri="{FF2B5EF4-FFF2-40B4-BE49-F238E27FC236}">
                  <a16:creationId xmlns:a16="http://schemas.microsoft.com/office/drawing/2014/main" id="{B463AF49-7D2C-4A44-9F88-F7641B41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9">
              <a:extLst>
                <a:ext uri="{FF2B5EF4-FFF2-40B4-BE49-F238E27FC236}">
                  <a16:creationId xmlns:a16="http://schemas.microsoft.com/office/drawing/2014/main" id="{3103DA38-554A-4AA3-A285-87419563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0">
              <a:extLst>
                <a:ext uri="{FF2B5EF4-FFF2-40B4-BE49-F238E27FC236}">
                  <a16:creationId xmlns:a16="http://schemas.microsoft.com/office/drawing/2014/main" id="{0C4C9A48-7516-4DBD-9DAA-638EA3AD1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A3C63A-491B-4174-A106-B7EFF9A8AAFA}"/>
              </a:ext>
            </a:extLst>
          </p:cNvPr>
          <p:cNvSpPr txBox="1"/>
          <p:nvPr/>
        </p:nvSpPr>
        <p:spPr>
          <a:xfrm>
            <a:off x="5101762" y="35549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sp>
        <p:nvSpPr>
          <p:cNvPr id="37" name="Freeform 85">
            <a:extLst>
              <a:ext uri="{FF2B5EF4-FFF2-40B4-BE49-F238E27FC236}">
                <a16:creationId xmlns:a16="http://schemas.microsoft.com/office/drawing/2014/main" id="{A2D40E6E-7F6E-420D-AB19-F2378B90B084}"/>
              </a:ext>
            </a:extLst>
          </p:cNvPr>
          <p:cNvSpPr>
            <a:spLocks noEditPoints="1"/>
          </p:cNvSpPr>
          <p:nvPr/>
        </p:nvSpPr>
        <p:spPr bwMode="auto">
          <a:xfrm>
            <a:off x="5313176" y="2934975"/>
            <a:ext cx="198943" cy="171638"/>
          </a:xfrm>
          <a:custGeom>
            <a:avLst/>
            <a:gdLst>
              <a:gd name="T0" fmla="*/ 35 w 51"/>
              <a:gd name="T1" fmla="*/ 2 h 44"/>
              <a:gd name="T2" fmla="*/ 0 w 51"/>
              <a:gd name="T3" fmla="*/ 26 h 44"/>
              <a:gd name="T4" fmla="*/ 10 w 51"/>
              <a:gd name="T5" fmla="*/ 41 h 44"/>
              <a:gd name="T6" fmla="*/ 10 w 51"/>
              <a:gd name="T7" fmla="*/ 11 h 44"/>
              <a:gd name="T8" fmla="*/ 45 w 51"/>
              <a:gd name="T9" fmla="*/ 17 h 44"/>
              <a:gd name="T10" fmla="*/ 40 w 51"/>
              <a:gd name="T11" fmla="*/ 41 h 44"/>
              <a:gd name="T12" fmla="*/ 51 w 51"/>
              <a:gd name="T13" fmla="*/ 26 h 44"/>
              <a:gd name="T14" fmla="*/ 37 w 51"/>
              <a:gd name="T15" fmla="*/ 14 h 44"/>
              <a:gd name="T16" fmla="*/ 36 w 51"/>
              <a:gd name="T17" fmla="*/ 13 h 44"/>
              <a:gd name="T18" fmla="*/ 35 w 51"/>
              <a:gd name="T19" fmla="*/ 12 h 44"/>
              <a:gd name="T20" fmla="*/ 34 w 51"/>
              <a:gd name="T21" fmla="*/ 12 h 44"/>
              <a:gd name="T22" fmla="*/ 33 w 51"/>
              <a:gd name="T23" fmla="*/ 12 h 44"/>
              <a:gd name="T24" fmla="*/ 32 w 51"/>
              <a:gd name="T25" fmla="*/ 12 h 44"/>
              <a:gd name="T26" fmla="*/ 20 w 51"/>
              <a:gd name="T27" fmla="*/ 22 h 44"/>
              <a:gd name="T28" fmla="*/ 18 w 51"/>
              <a:gd name="T29" fmla="*/ 25 h 44"/>
              <a:gd name="T30" fmla="*/ 17 w 51"/>
              <a:gd name="T31" fmla="*/ 28 h 44"/>
              <a:gd name="T32" fmla="*/ 17 w 51"/>
              <a:gd name="T33" fmla="*/ 30 h 44"/>
              <a:gd name="T34" fmla="*/ 18 w 51"/>
              <a:gd name="T35" fmla="*/ 33 h 44"/>
              <a:gd name="T36" fmla="*/ 19 w 51"/>
              <a:gd name="T37" fmla="*/ 35 h 44"/>
              <a:gd name="T38" fmla="*/ 22 w 51"/>
              <a:gd name="T39" fmla="*/ 37 h 44"/>
              <a:gd name="T40" fmla="*/ 25 w 51"/>
              <a:gd name="T41" fmla="*/ 37 h 44"/>
              <a:gd name="T42" fmla="*/ 27 w 51"/>
              <a:gd name="T43" fmla="*/ 37 h 44"/>
              <a:gd name="T44" fmla="*/ 30 w 51"/>
              <a:gd name="T45" fmla="*/ 36 h 44"/>
              <a:gd name="T46" fmla="*/ 31 w 51"/>
              <a:gd name="T47" fmla="*/ 36 h 44"/>
              <a:gd name="T48" fmla="*/ 33 w 51"/>
              <a:gd name="T49" fmla="*/ 34 h 44"/>
              <a:gd name="T50" fmla="*/ 34 w 51"/>
              <a:gd name="T51" fmla="*/ 31 h 44"/>
              <a:gd name="T52" fmla="*/ 37 w 51"/>
              <a:gd name="T53" fmla="*/ 15 h 44"/>
              <a:gd name="T54" fmla="*/ 37 w 51"/>
              <a:gd name="T55" fmla="*/ 14 h 44"/>
              <a:gd name="T56" fmla="*/ 32 w 51"/>
              <a:gd name="T57" fmla="*/ 29 h 44"/>
              <a:gd name="T58" fmla="*/ 32 w 51"/>
              <a:gd name="T59" fmla="*/ 31 h 44"/>
              <a:gd name="T60" fmla="*/ 31 w 51"/>
              <a:gd name="T61" fmla="*/ 33 h 44"/>
              <a:gd name="T62" fmla="*/ 30 w 51"/>
              <a:gd name="T63" fmla="*/ 34 h 44"/>
              <a:gd name="T64" fmla="*/ 28 w 51"/>
              <a:gd name="T65" fmla="*/ 35 h 44"/>
              <a:gd name="T66" fmla="*/ 26 w 51"/>
              <a:gd name="T67" fmla="*/ 35 h 44"/>
              <a:gd name="T68" fmla="*/ 24 w 51"/>
              <a:gd name="T69" fmla="*/ 35 h 44"/>
              <a:gd name="T70" fmla="*/ 22 w 51"/>
              <a:gd name="T71" fmla="*/ 34 h 44"/>
              <a:gd name="T72" fmla="*/ 20 w 51"/>
              <a:gd name="T73" fmla="*/ 33 h 44"/>
              <a:gd name="T74" fmla="*/ 19 w 51"/>
              <a:gd name="T75" fmla="*/ 31 h 44"/>
              <a:gd name="T76" fmla="*/ 19 w 51"/>
              <a:gd name="T77" fmla="*/ 28 h 44"/>
              <a:gd name="T78" fmla="*/ 19 w 51"/>
              <a:gd name="T79" fmla="*/ 27 h 44"/>
              <a:gd name="T80" fmla="*/ 20 w 51"/>
              <a:gd name="T81" fmla="*/ 25 h 44"/>
              <a:gd name="T82" fmla="*/ 22 w 51"/>
              <a:gd name="T83" fmla="*/ 23 h 44"/>
              <a:gd name="T84" fmla="*/ 33 w 51"/>
              <a:gd name="T85" fmla="*/ 14 h 44"/>
              <a:gd name="T86" fmla="*/ 34 w 51"/>
              <a:gd name="T87" fmla="*/ 14 h 44"/>
              <a:gd name="T88" fmla="*/ 34 w 51"/>
              <a:gd name="T89" fmla="*/ 14 h 44"/>
              <a:gd name="T90" fmla="*/ 30 w 51"/>
              <a:gd name="T91" fmla="*/ 27 h 44"/>
              <a:gd name="T92" fmla="*/ 22 w 51"/>
              <a:gd name="T93" fmla="*/ 26 h 44"/>
              <a:gd name="T94" fmla="*/ 29 w 51"/>
              <a:gd name="T95" fmla="*/ 31 h 44"/>
              <a:gd name="T96" fmla="*/ 27 w 51"/>
              <a:gd name="T97" fmla="*/ 28 h 44"/>
              <a:gd name="T98" fmla="*/ 25 w 51"/>
              <a:gd name="T99" fmla="*/ 30 h 44"/>
              <a:gd name="T100" fmla="*/ 25 w 51"/>
              <a:gd name="T101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" h="44">
                <a:moveTo>
                  <a:pt x="4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7" y="13"/>
                  <a:pt x="46" y="10"/>
                  <a:pt x="43" y="8"/>
                </a:cubicBezTo>
                <a:cubicBezTo>
                  <a:pt x="41" y="5"/>
                  <a:pt x="38" y="4"/>
                  <a:pt x="35" y="2"/>
                </a:cubicBezTo>
                <a:cubicBezTo>
                  <a:pt x="32" y="1"/>
                  <a:pt x="29" y="0"/>
                  <a:pt x="25" y="0"/>
                </a:cubicBezTo>
                <a:cubicBezTo>
                  <a:pt x="19" y="0"/>
                  <a:pt x="12" y="3"/>
                  <a:pt x="8" y="8"/>
                </a:cubicBezTo>
                <a:cubicBezTo>
                  <a:pt x="5" y="10"/>
                  <a:pt x="4" y="13"/>
                  <a:pt x="2" y="16"/>
                </a:cubicBezTo>
                <a:cubicBezTo>
                  <a:pt x="1" y="19"/>
                  <a:pt x="0" y="22"/>
                  <a:pt x="0" y="26"/>
                </a:cubicBezTo>
                <a:cubicBezTo>
                  <a:pt x="0" y="29"/>
                  <a:pt x="1" y="32"/>
                  <a:pt x="2" y="35"/>
                </a:cubicBezTo>
                <a:cubicBezTo>
                  <a:pt x="4" y="38"/>
                  <a:pt x="5" y="41"/>
                  <a:pt x="8" y="43"/>
                </a:cubicBezTo>
                <a:cubicBezTo>
                  <a:pt x="9" y="44"/>
                  <a:pt x="10" y="44"/>
                  <a:pt x="10" y="43"/>
                </a:cubicBezTo>
                <a:cubicBezTo>
                  <a:pt x="11" y="43"/>
                  <a:pt x="11" y="41"/>
                  <a:pt x="10" y="41"/>
                </a:cubicBezTo>
                <a:cubicBezTo>
                  <a:pt x="9" y="39"/>
                  <a:pt x="7" y="36"/>
                  <a:pt x="6" y="34"/>
                </a:cubicBezTo>
                <a:cubicBezTo>
                  <a:pt x="5" y="31"/>
                  <a:pt x="4" y="28"/>
                  <a:pt x="4" y="26"/>
                </a:cubicBezTo>
                <a:cubicBezTo>
                  <a:pt x="4" y="23"/>
                  <a:pt x="5" y="20"/>
                  <a:pt x="6" y="17"/>
                </a:cubicBezTo>
                <a:cubicBezTo>
                  <a:pt x="7" y="15"/>
                  <a:pt x="9" y="12"/>
                  <a:pt x="10" y="11"/>
                </a:cubicBezTo>
                <a:cubicBezTo>
                  <a:pt x="14" y="7"/>
                  <a:pt x="20" y="4"/>
                  <a:pt x="25" y="4"/>
                </a:cubicBezTo>
                <a:cubicBezTo>
                  <a:pt x="28" y="4"/>
                  <a:pt x="31" y="5"/>
                  <a:pt x="34" y="6"/>
                </a:cubicBezTo>
                <a:cubicBezTo>
                  <a:pt x="36" y="7"/>
                  <a:pt x="39" y="9"/>
                  <a:pt x="40" y="11"/>
                </a:cubicBezTo>
                <a:cubicBezTo>
                  <a:pt x="42" y="12"/>
                  <a:pt x="44" y="15"/>
                  <a:pt x="45" y="17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20"/>
                  <a:pt x="47" y="23"/>
                  <a:pt x="47" y="26"/>
                </a:cubicBezTo>
                <a:cubicBezTo>
                  <a:pt x="47" y="28"/>
                  <a:pt x="46" y="31"/>
                  <a:pt x="45" y="34"/>
                </a:cubicBezTo>
                <a:cubicBezTo>
                  <a:pt x="44" y="36"/>
                  <a:pt x="42" y="39"/>
                  <a:pt x="40" y="41"/>
                </a:cubicBezTo>
                <a:cubicBezTo>
                  <a:pt x="40" y="41"/>
                  <a:pt x="40" y="43"/>
                  <a:pt x="40" y="43"/>
                </a:cubicBezTo>
                <a:cubicBezTo>
                  <a:pt x="41" y="44"/>
                  <a:pt x="42" y="44"/>
                  <a:pt x="43" y="43"/>
                </a:cubicBezTo>
                <a:cubicBezTo>
                  <a:pt x="46" y="41"/>
                  <a:pt x="47" y="38"/>
                  <a:pt x="49" y="35"/>
                </a:cubicBezTo>
                <a:cubicBezTo>
                  <a:pt x="50" y="32"/>
                  <a:pt x="51" y="29"/>
                  <a:pt x="51" y="26"/>
                </a:cubicBezTo>
                <a:cubicBezTo>
                  <a:pt x="51" y="22"/>
                  <a:pt x="50" y="19"/>
                  <a:pt x="49" y="16"/>
                </a:cubicBezTo>
                <a:close/>
                <a:moveTo>
                  <a:pt x="3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3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5"/>
                  <a:pt x="18" y="25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6"/>
                  <a:pt x="17" y="26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30"/>
                  <a:pt x="17" y="30"/>
                </a:cubicBezTo>
                <a:cubicBezTo>
                  <a:pt x="17" y="30"/>
                  <a:pt x="17" y="31"/>
                  <a:pt x="17" y="31"/>
                </a:cubicBezTo>
                <a:cubicBezTo>
                  <a:pt x="17" y="31"/>
                  <a:pt x="17" y="31"/>
                  <a:pt x="17" y="32"/>
                </a:cubicBezTo>
                <a:cubicBezTo>
                  <a:pt x="17" y="32"/>
                  <a:pt x="18" y="32"/>
                  <a:pt x="18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4"/>
                  <a:pt x="19" y="34"/>
                </a:cubicBezTo>
                <a:cubicBezTo>
                  <a:pt x="19" y="34"/>
                  <a:pt x="19" y="34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20" y="35"/>
                </a:cubicBezTo>
                <a:cubicBezTo>
                  <a:pt x="20" y="35"/>
                  <a:pt x="20" y="36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2" y="37"/>
                  <a:pt x="22" y="37"/>
                </a:cubicBezTo>
                <a:cubicBezTo>
                  <a:pt x="22" y="37"/>
                  <a:pt x="23" y="37"/>
                  <a:pt x="23" y="37"/>
                </a:cubicBezTo>
                <a:cubicBezTo>
                  <a:pt x="23" y="37"/>
                  <a:pt x="23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7" y="37"/>
                  <a:pt x="27" y="37"/>
                </a:cubicBezTo>
                <a:cubicBezTo>
                  <a:pt x="27" y="37"/>
                  <a:pt x="28" y="37"/>
                  <a:pt x="28" y="37"/>
                </a:cubicBezTo>
                <a:cubicBezTo>
                  <a:pt x="28" y="37"/>
                  <a:pt x="28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5"/>
                  <a:pt x="31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4"/>
                </a:cubicBezTo>
                <a:cubicBezTo>
                  <a:pt x="32" y="34"/>
                  <a:pt x="33" y="34"/>
                  <a:pt x="33" y="34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4" y="32"/>
                  <a:pt x="34" y="32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lose/>
                <a:moveTo>
                  <a:pt x="34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8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3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1" y="34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1"/>
                </a:cubicBezTo>
                <a:cubicBezTo>
                  <a:pt x="20" y="31"/>
                  <a:pt x="20" y="31"/>
                  <a:pt x="19" y="31"/>
                </a:cubicBezTo>
                <a:cubicBezTo>
                  <a:pt x="19" y="31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6"/>
                </a:cubicBezTo>
                <a:cubicBezTo>
                  <a:pt x="19" y="26"/>
                  <a:pt x="20" y="26"/>
                  <a:pt x="20" y="26"/>
                </a:cubicBezTo>
                <a:cubicBezTo>
                  <a:pt x="20" y="26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9" y="26"/>
                  <a:pt x="29" y="25"/>
                  <a:pt x="28" y="25"/>
                </a:cubicBezTo>
                <a:cubicBezTo>
                  <a:pt x="27" y="24"/>
                  <a:pt x="26" y="24"/>
                  <a:pt x="2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5"/>
                  <a:pt x="23" y="25"/>
                  <a:pt x="22" y="26"/>
                </a:cubicBezTo>
                <a:cubicBezTo>
                  <a:pt x="21" y="27"/>
                  <a:pt x="21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3"/>
                  <a:pt x="27" y="33"/>
                </a:cubicBezTo>
                <a:cubicBezTo>
                  <a:pt x="28" y="32"/>
                  <a:pt x="29" y="32"/>
                  <a:pt x="29" y="31"/>
                </a:cubicBezTo>
                <a:cubicBezTo>
                  <a:pt x="30" y="30"/>
                  <a:pt x="30" y="28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27" y="28"/>
                </a:moveTo>
                <a:cubicBezTo>
                  <a:pt x="27" y="28"/>
                  <a:pt x="27" y="28"/>
                  <a:pt x="27" y="28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30"/>
                  <a:pt x="27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1"/>
                  <a:pt x="25" y="30"/>
                  <a:pt x="25" y="30"/>
                </a:cubicBezTo>
                <a:cubicBezTo>
                  <a:pt x="24" y="30"/>
                  <a:pt x="24" y="30"/>
                  <a:pt x="24" y="29"/>
                </a:cubicBezTo>
                <a:cubicBezTo>
                  <a:pt x="24" y="29"/>
                  <a:pt x="24" y="28"/>
                  <a:pt x="24" y="28"/>
                </a:cubicBezTo>
                <a:cubicBezTo>
                  <a:pt x="24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BA021BE-B668-46E7-B86B-F2549D410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7" r="15739"/>
          <a:stretch/>
        </p:blipFill>
        <p:spPr>
          <a:xfrm>
            <a:off x="8487032" y="3685973"/>
            <a:ext cx="668603" cy="668603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4770D2D-312A-4CC9-8764-BCDA3875D26D}"/>
              </a:ext>
            </a:extLst>
          </p:cNvPr>
          <p:cNvSpPr txBox="1"/>
          <p:nvPr/>
        </p:nvSpPr>
        <p:spPr>
          <a:xfrm>
            <a:off x="8599887" y="36571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F7B985-40C7-44A5-AE77-83AFA77B2560}"/>
              </a:ext>
            </a:extLst>
          </p:cNvPr>
          <p:cNvSpPr txBox="1"/>
          <p:nvPr/>
        </p:nvSpPr>
        <p:spPr>
          <a:xfrm>
            <a:off x="9243437" y="356313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400</a:t>
            </a:r>
            <a:endParaRPr lang="zh-CN" altLang="en-US" sz="105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9B6B80-7376-4E33-BC51-46A4228FFA79}"/>
              </a:ext>
            </a:extLst>
          </p:cNvPr>
          <p:cNvSpPr/>
          <p:nvPr/>
        </p:nvSpPr>
        <p:spPr>
          <a:xfrm>
            <a:off x="9157384" y="3809308"/>
            <a:ext cx="281157" cy="548338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E8A4F8-E7D6-4E0E-A41C-322D73ED8F82}"/>
              </a:ext>
            </a:extLst>
          </p:cNvPr>
          <p:cNvGrpSpPr/>
          <p:nvPr/>
        </p:nvGrpSpPr>
        <p:grpSpPr>
          <a:xfrm>
            <a:off x="9180811" y="3618408"/>
            <a:ext cx="129284" cy="134747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93" name="Freeform 167">
              <a:extLst>
                <a:ext uri="{FF2B5EF4-FFF2-40B4-BE49-F238E27FC236}">
                  <a16:creationId xmlns:a16="http://schemas.microsoft.com/office/drawing/2014/main" id="{436684E7-434E-4069-8FF9-B25948C19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68">
              <a:extLst>
                <a:ext uri="{FF2B5EF4-FFF2-40B4-BE49-F238E27FC236}">
                  <a16:creationId xmlns:a16="http://schemas.microsoft.com/office/drawing/2014/main" id="{57DFD150-5C07-4625-A72E-00E2665AB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69">
              <a:extLst>
                <a:ext uri="{FF2B5EF4-FFF2-40B4-BE49-F238E27FC236}">
                  <a16:creationId xmlns:a16="http://schemas.microsoft.com/office/drawing/2014/main" id="{81E6EB1F-BB3F-4F5D-ABFC-54A0B568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0ED6D5-CD7E-428D-B838-007D6FA14E19}"/>
              </a:ext>
            </a:extLst>
          </p:cNvPr>
          <p:cNvGrpSpPr/>
          <p:nvPr/>
        </p:nvGrpSpPr>
        <p:grpSpPr>
          <a:xfrm>
            <a:off x="9345512" y="3809308"/>
            <a:ext cx="107156" cy="93779"/>
            <a:chOff x="3986212" y="6277181"/>
            <a:chExt cx="107156" cy="9377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C53ADC8-AA2D-4DCA-997B-255C594E0B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13245C4-AEFF-41AC-8930-0F041EA51F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5158B18-BB48-4965-805D-CFE46D604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11629E-2497-4722-A288-168CD07AA724}"/>
              </a:ext>
            </a:extLst>
          </p:cNvPr>
          <p:cNvGrpSpPr/>
          <p:nvPr/>
        </p:nvGrpSpPr>
        <p:grpSpPr>
          <a:xfrm rot="5400000">
            <a:off x="9340374" y="4259561"/>
            <a:ext cx="107156" cy="93779"/>
            <a:chOff x="3986212" y="6277181"/>
            <a:chExt cx="107156" cy="93779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DDB9218-44F0-4681-99D5-609D5383C615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B4BA921-D4D7-4FD5-8BD4-C0518CD74A3F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DD8221B-FFEF-48B0-9860-D766F5B31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B21B4EC-D717-4971-BEAB-ED30DD2B594E}"/>
              </a:ext>
            </a:extLst>
          </p:cNvPr>
          <p:cNvGrpSpPr/>
          <p:nvPr/>
        </p:nvGrpSpPr>
        <p:grpSpPr>
          <a:xfrm rot="10800000">
            <a:off x="9143257" y="4250772"/>
            <a:ext cx="107156" cy="93779"/>
            <a:chOff x="3986212" y="6277181"/>
            <a:chExt cx="107156" cy="93779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A6CD34-B847-4209-8F48-49BF1835E2E3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6A9F20B-C677-406D-B1C6-DA9D2864DAD5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826CE8B-5122-4140-96E8-FB6DFAB64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CB746A3-9011-49BA-BBE2-4E47B3CC479E}"/>
              </a:ext>
            </a:extLst>
          </p:cNvPr>
          <p:cNvGrpSpPr/>
          <p:nvPr/>
        </p:nvGrpSpPr>
        <p:grpSpPr>
          <a:xfrm rot="16200000">
            <a:off x="9151578" y="3797707"/>
            <a:ext cx="107156" cy="93779"/>
            <a:chOff x="3986212" y="6277181"/>
            <a:chExt cx="107156" cy="9377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84FDCA2-BA93-4C5D-8967-7F63397F1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91A6A35-6694-48B3-93DF-9D61C9009B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369F7C6-2A93-4334-82F3-61B36779C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70F0AD2-8787-4DCA-8A00-9074759328FF}"/>
              </a:ext>
            </a:extLst>
          </p:cNvPr>
          <p:cNvGrpSpPr/>
          <p:nvPr/>
        </p:nvGrpSpPr>
        <p:grpSpPr>
          <a:xfrm>
            <a:off x="9171670" y="3826938"/>
            <a:ext cx="254964" cy="508468"/>
            <a:chOff x="3369468" y="6332423"/>
            <a:chExt cx="254964" cy="50846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12B044-B602-43CB-9427-E43A138D1350}"/>
                </a:ext>
              </a:extLst>
            </p:cNvPr>
            <p:cNvSpPr/>
            <p:nvPr/>
          </p:nvSpPr>
          <p:spPr>
            <a:xfrm>
              <a:off x="3369468" y="6332423"/>
              <a:ext cx="254879" cy="9304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12B7AE4-830B-4495-8098-A717D3FC6417}"/>
                </a:ext>
              </a:extLst>
            </p:cNvPr>
            <p:cNvSpPr/>
            <p:nvPr/>
          </p:nvSpPr>
          <p:spPr>
            <a:xfrm>
              <a:off x="3369551" y="674784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57D7155-D01C-4CC7-9145-79AAFC1CA1E3}"/>
                </a:ext>
              </a:extLst>
            </p:cNvPr>
            <p:cNvSpPr/>
            <p:nvPr/>
          </p:nvSpPr>
          <p:spPr>
            <a:xfrm>
              <a:off x="3369553" y="664370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58CF7DE-96FF-47C6-A99F-BB4DA72308A8}"/>
                </a:ext>
              </a:extLst>
            </p:cNvPr>
            <p:cNvSpPr/>
            <p:nvPr/>
          </p:nvSpPr>
          <p:spPr>
            <a:xfrm>
              <a:off x="3369550" y="6541134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F737D15-6648-4B77-A7A6-B787B31A6939}"/>
                </a:ext>
              </a:extLst>
            </p:cNvPr>
            <p:cNvSpPr/>
            <p:nvPr/>
          </p:nvSpPr>
          <p:spPr>
            <a:xfrm>
              <a:off x="3369468" y="6436563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247904C-2053-414B-803A-8A6A1AEDCC32}"/>
              </a:ext>
            </a:extLst>
          </p:cNvPr>
          <p:cNvGrpSpPr/>
          <p:nvPr/>
        </p:nvGrpSpPr>
        <p:grpSpPr>
          <a:xfrm>
            <a:off x="9482711" y="4188329"/>
            <a:ext cx="131400" cy="131901"/>
            <a:chOff x="2793421" y="5294892"/>
            <a:chExt cx="539307" cy="541365"/>
          </a:xfrm>
          <a:solidFill>
            <a:schemeClr val="bg1">
              <a:alpha val="40000"/>
            </a:schemeClr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0998C5A-4746-4FA1-BF5A-389651DC2C7B}"/>
                </a:ext>
              </a:extLst>
            </p:cNvPr>
            <p:cNvGrpSpPr/>
            <p:nvPr/>
          </p:nvGrpSpPr>
          <p:grpSpPr>
            <a:xfrm>
              <a:off x="2793421" y="5294892"/>
              <a:ext cx="539307" cy="541365"/>
              <a:chOff x="1135203" y="3662624"/>
              <a:chExt cx="539307" cy="541365"/>
            </a:xfrm>
            <a:grpFill/>
          </p:grpSpPr>
          <p:sp>
            <p:nvSpPr>
              <p:cNvPr id="68" name="Freeform 126">
                <a:extLst>
                  <a:ext uri="{FF2B5EF4-FFF2-40B4-BE49-F238E27FC236}">
                    <a16:creationId xmlns:a16="http://schemas.microsoft.com/office/drawing/2014/main" id="{B107B755-F9F6-4E8F-8D56-07E17D38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7">
                <a:extLst>
                  <a:ext uri="{FF2B5EF4-FFF2-40B4-BE49-F238E27FC236}">
                    <a16:creationId xmlns:a16="http://schemas.microsoft.com/office/drawing/2014/main" id="{99955E3C-BBC3-432C-A2A8-7349E4E10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8">
                <a:extLst>
                  <a:ext uri="{FF2B5EF4-FFF2-40B4-BE49-F238E27FC236}">
                    <a16:creationId xmlns:a16="http://schemas.microsoft.com/office/drawing/2014/main" id="{727DE197-58A2-40CD-9F43-69642DE75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29">
                <a:extLst>
                  <a:ext uri="{FF2B5EF4-FFF2-40B4-BE49-F238E27FC236}">
                    <a16:creationId xmlns:a16="http://schemas.microsoft.com/office/drawing/2014/main" id="{F1BF2839-970B-4E6E-B0D6-25B5B56B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30">
                <a:extLst>
                  <a:ext uri="{FF2B5EF4-FFF2-40B4-BE49-F238E27FC236}">
                    <a16:creationId xmlns:a16="http://schemas.microsoft.com/office/drawing/2014/main" id="{DE28FA12-89C1-4A44-B5EA-27E606C9B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31">
                <a:extLst>
                  <a:ext uri="{FF2B5EF4-FFF2-40B4-BE49-F238E27FC236}">
                    <a16:creationId xmlns:a16="http://schemas.microsoft.com/office/drawing/2014/main" id="{B0CC4CB9-F3EC-4588-A2F6-162C2302E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32">
                <a:extLst>
                  <a:ext uri="{FF2B5EF4-FFF2-40B4-BE49-F238E27FC236}">
                    <a16:creationId xmlns:a16="http://schemas.microsoft.com/office/drawing/2014/main" id="{84E5A721-9597-448C-9F3A-9062E950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3">
                <a:extLst>
                  <a:ext uri="{FF2B5EF4-FFF2-40B4-BE49-F238E27FC236}">
                    <a16:creationId xmlns:a16="http://schemas.microsoft.com/office/drawing/2014/main" id="{4B24EB32-1012-4687-8B2B-0F12C5E82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" name="Rectangle 241">
              <a:extLst>
                <a:ext uri="{FF2B5EF4-FFF2-40B4-BE49-F238E27FC236}">
                  <a16:creationId xmlns:a16="http://schemas.microsoft.com/office/drawing/2014/main" id="{1B372344-1B69-4C1F-98C0-306D6443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40" y="5523485"/>
              <a:ext cx="269152" cy="7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5699A7F-6A76-4D18-A842-0F81C4C3574C}"/>
              </a:ext>
            </a:extLst>
          </p:cNvPr>
          <p:cNvGrpSpPr/>
          <p:nvPr/>
        </p:nvGrpSpPr>
        <p:grpSpPr>
          <a:xfrm>
            <a:off x="9476263" y="3821974"/>
            <a:ext cx="137848" cy="138374"/>
            <a:chOff x="3834228" y="5502882"/>
            <a:chExt cx="671139" cy="673698"/>
          </a:xfrm>
          <a:solidFill>
            <a:schemeClr val="bg1">
              <a:alpha val="20000"/>
            </a:schemeClr>
          </a:solidFill>
        </p:grpSpPr>
        <p:sp>
          <p:nvSpPr>
            <p:cNvPr id="56" name="Freeform 239">
              <a:extLst>
                <a:ext uri="{FF2B5EF4-FFF2-40B4-BE49-F238E27FC236}">
                  <a16:creationId xmlns:a16="http://schemas.microsoft.com/office/drawing/2014/main" id="{B44C89FB-705D-46FB-B6FD-521A800D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619" y="5674028"/>
              <a:ext cx="325231" cy="331406"/>
            </a:xfrm>
            <a:custGeom>
              <a:avLst/>
              <a:gdLst>
                <a:gd name="T0" fmla="*/ 104 w 158"/>
                <a:gd name="T1" fmla="*/ 0 h 161"/>
                <a:gd name="T2" fmla="*/ 56 w 158"/>
                <a:gd name="T3" fmla="*/ 0 h 161"/>
                <a:gd name="T4" fmla="*/ 56 w 158"/>
                <a:gd name="T5" fmla="*/ 57 h 161"/>
                <a:gd name="T6" fmla="*/ 0 w 158"/>
                <a:gd name="T7" fmla="*/ 57 h 161"/>
                <a:gd name="T8" fmla="*/ 0 w 158"/>
                <a:gd name="T9" fmla="*/ 104 h 161"/>
                <a:gd name="T10" fmla="*/ 56 w 158"/>
                <a:gd name="T11" fmla="*/ 104 h 161"/>
                <a:gd name="T12" fmla="*/ 56 w 158"/>
                <a:gd name="T13" fmla="*/ 161 h 161"/>
                <a:gd name="T14" fmla="*/ 104 w 158"/>
                <a:gd name="T15" fmla="*/ 161 h 161"/>
                <a:gd name="T16" fmla="*/ 104 w 158"/>
                <a:gd name="T17" fmla="*/ 104 h 161"/>
                <a:gd name="T18" fmla="*/ 158 w 158"/>
                <a:gd name="T19" fmla="*/ 104 h 161"/>
                <a:gd name="T20" fmla="*/ 158 w 158"/>
                <a:gd name="T21" fmla="*/ 57 h 161"/>
                <a:gd name="T22" fmla="*/ 104 w 158"/>
                <a:gd name="T23" fmla="*/ 57 h 161"/>
                <a:gd name="T24" fmla="*/ 104 w 15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1">
                  <a:moveTo>
                    <a:pt x="104" y="0"/>
                  </a:moveTo>
                  <a:lnTo>
                    <a:pt x="56" y="0"/>
                  </a:lnTo>
                  <a:lnTo>
                    <a:pt x="56" y="57"/>
                  </a:lnTo>
                  <a:lnTo>
                    <a:pt x="0" y="57"/>
                  </a:lnTo>
                  <a:lnTo>
                    <a:pt x="0" y="104"/>
                  </a:lnTo>
                  <a:lnTo>
                    <a:pt x="56" y="104"/>
                  </a:lnTo>
                  <a:lnTo>
                    <a:pt x="56" y="161"/>
                  </a:lnTo>
                  <a:lnTo>
                    <a:pt x="104" y="161"/>
                  </a:lnTo>
                  <a:lnTo>
                    <a:pt x="104" y="104"/>
                  </a:lnTo>
                  <a:lnTo>
                    <a:pt x="158" y="104"/>
                  </a:lnTo>
                  <a:lnTo>
                    <a:pt x="158" y="57"/>
                  </a:lnTo>
                  <a:lnTo>
                    <a:pt x="104" y="5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1111114-FB4F-4531-977D-CFBFD416FFCD}"/>
                </a:ext>
              </a:extLst>
            </p:cNvPr>
            <p:cNvGrpSpPr/>
            <p:nvPr/>
          </p:nvGrpSpPr>
          <p:grpSpPr>
            <a:xfrm>
              <a:off x="3834228" y="5502882"/>
              <a:ext cx="671139" cy="673698"/>
              <a:chOff x="1135203" y="3662624"/>
              <a:chExt cx="539307" cy="541365"/>
            </a:xfrm>
            <a:grpFill/>
          </p:grpSpPr>
          <p:sp>
            <p:nvSpPr>
              <p:cNvPr id="58" name="Freeform 126">
                <a:extLst>
                  <a:ext uri="{FF2B5EF4-FFF2-40B4-BE49-F238E27FC236}">
                    <a16:creationId xmlns:a16="http://schemas.microsoft.com/office/drawing/2014/main" id="{CAAB05D5-7BA4-4514-8F3E-FD08FEBFE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27">
                <a:extLst>
                  <a:ext uri="{FF2B5EF4-FFF2-40B4-BE49-F238E27FC236}">
                    <a16:creationId xmlns:a16="http://schemas.microsoft.com/office/drawing/2014/main" id="{956853B9-1BE4-4A98-AA9B-E17BEA526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28">
                <a:extLst>
                  <a:ext uri="{FF2B5EF4-FFF2-40B4-BE49-F238E27FC236}">
                    <a16:creationId xmlns:a16="http://schemas.microsoft.com/office/drawing/2014/main" id="{B4F50C88-A41F-4A0D-8E1C-B1D8BAA08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29">
                <a:extLst>
                  <a:ext uri="{FF2B5EF4-FFF2-40B4-BE49-F238E27FC236}">
                    <a16:creationId xmlns:a16="http://schemas.microsoft.com/office/drawing/2014/main" id="{2B27F8D1-B4EF-471E-AA3C-9F618C0C4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30">
                <a:extLst>
                  <a:ext uri="{FF2B5EF4-FFF2-40B4-BE49-F238E27FC236}">
                    <a16:creationId xmlns:a16="http://schemas.microsoft.com/office/drawing/2014/main" id="{A52CE31C-5971-42B5-BFC8-3983E186F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1">
                <a:extLst>
                  <a:ext uri="{FF2B5EF4-FFF2-40B4-BE49-F238E27FC236}">
                    <a16:creationId xmlns:a16="http://schemas.microsoft.com/office/drawing/2014/main" id="{CB06BC8D-1897-4964-A91B-04B4371AC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32">
                <a:extLst>
                  <a:ext uri="{FF2B5EF4-FFF2-40B4-BE49-F238E27FC236}">
                    <a16:creationId xmlns:a16="http://schemas.microsoft.com/office/drawing/2014/main" id="{B059CC4D-81C8-475B-BA34-D13B258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3">
                <a:extLst>
                  <a:ext uri="{FF2B5EF4-FFF2-40B4-BE49-F238E27FC236}">
                    <a16:creationId xmlns:a16="http://schemas.microsoft.com/office/drawing/2014/main" id="{0A903581-6FF1-46F2-A1F3-228D7CCB9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93DD83B-7F4A-4B9E-8590-649837AD06D7}"/>
              </a:ext>
            </a:extLst>
          </p:cNvPr>
          <p:cNvCxnSpPr>
            <a:cxnSpLocks/>
          </p:cNvCxnSpPr>
          <p:nvPr/>
        </p:nvCxnSpPr>
        <p:spPr>
          <a:xfrm>
            <a:off x="8488045" y="4320230"/>
            <a:ext cx="659472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A6EAAED-E3D5-4754-9019-19E74917323C}"/>
              </a:ext>
            </a:extLst>
          </p:cNvPr>
          <p:cNvSpPr txBox="1"/>
          <p:nvPr/>
        </p:nvSpPr>
        <p:spPr>
          <a:xfrm>
            <a:off x="8639444" y="4194494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40" name="Freeform 173">
            <a:extLst>
              <a:ext uri="{FF2B5EF4-FFF2-40B4-BE49-F238E27FC236}">
                <a16:creationId xmlns:a16="http://schemas.microsoft.com/office/drawing/2014/main" id="{FB0FE3D8-6150-4CE2-AEBB-85A460AFA6CA}"/>
              </a:ext>
            </a:extLst>
          </p:cNvPr>
          <p:cNvSpPr>
            <a:spLocks noEditPoints="1"/>
          </p:cNvSpPr>
          <p:nvPr/>
        </p:nvSpPr>
        <p:spPr bwMode="auto">
          <a:xfrm>
            <a:off x="8640985" y="4270053"/>
            <a:ext cx="68305" cy="78171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84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115</Words>
  <Application>Microsoft Office PowerPoint</Application>
  <PresentationFormat>宽屏</PresentationFormat>
  <Paragraphs>80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Aldrich</vt:lpstr>
      <vt:lpstr>等线</vt:lpstr>
      <vt:lpstr>等线 Light</vt:lpstr>
      <vt:lpstr>思源黑体 CN ExtraLight</vt:lpstr>
      <vt:lpstr>思源黑体 CN Heavy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ewrf</cp:lastModifiedBy>
  <cp:revision>131</cp:revision>
  <dcterms:created xsi:type="dcterms:W3CDTF">2020-01-18T15:23:02Z</dcterms:created>
  <dcterms:modified xsi:type="dcterms:W3CDTF">2020-01-25T13:45:12Z</dcterms:modified>
</cp:coreProperties>
</file>