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7" r:id="rId2"/>
    <p:sldId id="268" r:id="rId3"/>
    <p:sldId id="269" r:id="rId4"/>
    <p:sldId id="27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界面" id="{02E3C9FC-F861-4ACE-AB11-38569AC40611}">
          <p14:sldIdLst>
            <p14:sldId id="267"/>
            <p14:sldId id="268"/>
          </p14:sldIdLst>
        </p14:section>
        <p14:section name="生产线升级" id="{6F1F4C60-3911-4BE3-9A47-2791F6315FE7}">
          <p14:sldIdLst>
            <p14:sldId id="269"/>
          </p14:sldIdLst>
        </p14:section>
        <p14:section name="工厂升级" id="{EC1F872F-FE56-422D-81A1-B209A10D7504}">
          <p14:sldIdLst>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2" autoAdjust="0"/>
    <p:restoredTop sz="96366" autoAdjust="0"/>
  </p:normalViewPr>
  <p:slideViewPr>
    <p:cSldViewPr snapToGrid="0">
      <p:cViewPr>
        <p:scale>
          <a:sx n="100" d="100"/>
          <a:sy n="100" d="100"/>
        </p:scale>
        <p:origin x="118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8030-D220-4AC8-A6BA-ABACA1FE62C0}" type="datetimeFigureOut">
              <a:rPr lang="zh-CN" altLang="en-US" smtClean="0"/>
              <a:t>2019/12/7/Saturday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4145F-E690-45BC-906D-470D94215126}" type="slidenum">
              <a:rPr lang="zh-CN" altLang="en-US" smtClean="0"/>
              <a:t>‹#›</a:t>
            </a:fld>
            <a:endParaRPr lang="zh-CN" altLang="en-US"/>
          </a:p>
        </p:txBody>
      </p:sp>
    </p:spTree>
    <p:extLst>
      <p:ext uri="{BB962C8B-B14F-4D97-AF65-F5344CB8AC3E}">
        <p14:creationId xmlns:p14="http://schemas.microsoft.com/office/powerpoint/2010/main" val="12724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1</a:t>
            </a:fld>
            <a:endParaRPr lang="zh-CN" altLang="en-US"/>
          </a:p>
        </p:txBody>
      </p:sp>
    </p:spTree>
    <p:extLst>
      <p:ext uri="{BB962C8B-B14F-4D97-AF65-F5344CB8AC3E}">
        <p14:creationId xmlns:p14="http://schemas.microsoft.com/office/powerpoint/2010/main" val="38334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2019/12/7/Saturday</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2019/12/7/Saturday</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jpg"/><Relationship Id="rId10" Type="http://schemas.openxmlformats.org/officeDocument/2006/relationships/image" Target="../media/image6.png"/><Relationship Id="rId19"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A5B786C-4FEC-459E-9078-4C79C98E6437}"/>
              </a:ext>
            </a:extLst>
          </p:cNvPr>
          <p:cNvSpPr/>
          <p:nvPr/>
        </p:nvSpPr>
        <p:spPr>
          <a:xfrm>
            <a:off x="388678" y="3523760"/>
            <a:ext cx="4233892" cy="3046738"/>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F8BFA9D2-5558-4E1E-98C4-249F0395121E}"/>
              </a:ext>
            </a:extLst>
          </p:cNvPr>
          <p:cNvSpPr/>
          <p:nvPr/>
        </p:nvSpPr>
        <p:spPr>
          <a:xfrm>
            <a:off x="4805900" y="600344"/>
            <a:ext cx="3427146" cy="2527540"/>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13514" y="160860"/>
            <a:ext cx="1261884"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初级制造区块</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437" name="组合 436">
            <a:extLst>
              <a:ext uri="{FF2B5EF4-FFF2-40B4-BE49-F238E27FC236}">
                <a16:creationId xmlns:a16="http://schemas.microsoft.com/office/drawing/2014/main" id="{DEF2B5A1-8773-4997-BE21-ED34FE6480F3}"/>
              </a:ext>
            </a:extLst>
          </p:cNvPr>
          <p:cNvGrpSpPr/>
          <p:nvPr/>
        </p:nvGrpSpPr>
        <p:grpSpPr>
          <a:xfrm>
            <a:off x="4274769" y="6330565"/>
            <a:ext cx="227801" cy="108207"/>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4128235" y="6419816"/>
            <a:ext cx="505267" cy="16927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2" y="575057"/>
            <a:ext cx="4319900" cy="1933630"/>
            <a:chOff x="481801" y="638340"/>
            <a:chExt cx="5128424" cy="2295534"/>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45056"/>
              <a:ext cx="1034566" cy="288818"/>
              <a:chOff x="2010062" y="3374183"/>
              <a:chExt cx="1034566" cy="288818"/>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93741"/>
                <a:ext cx="748923" cy="255767"/>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10630" y="2653260"/>
            <a:ext cx="4259409"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390199" y="2660590"/>
            <a:ext cx="4226286" cy="307777"/>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40497" y="2596265"/>
            <a:ext cx="4419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5558CC30-E21D-4A49-A5B1-D4A7770FEE0D}"/>
              </a:ext>
            </a:extLst>
          </p:cNvPr>
          <p:cNvSpPr txBox="1"/>
          <p:nvPr/>
        </p:nvSpPr>
        <p:spPr>
          <a:xfrm>
            <a:off x="4974192" y="2505646"/>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5141135" y="2518491"/>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7763281" y="2483073"/>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526" name="文本框 525">
            <a:extLst>
              <a:ext uri="{FF2B5EF4-FFF2-40B4-BE49-F238E27FC236}">
                <a16:creationId xmlns:a16="http://schemas.microsoft.com/office/drawing/2014/main" id="{64331CEE-9316-4E5C-AA05-356F1A60D4D6}"/>
              </a:ext>
            </a:extLst>
          </p:cNvPr>
          <p:cNvSpPr txBox="1"/>
          <p:nvPr/>
        </p:nvSpPr>
        <p:spPr>
          <a:xfrm>
            <a:off x="7604403" y="3306100"/>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6AA98C72-5F60-4647-A79F-FD0ADEDCBB7D}"/>
              </a:ext>
            </a:extLst>
          </p:cNvPr>
          <p:cNvSpPr txBox="1"/>
          <p:nvPr/>
        </p:nvSpPr>
        <p:spPr>
          <a:xfrm>
            <a:off x="5012160" y="3225361"/>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174" name="组合 173">
            <a:extLst>
              <a:ext uri="{FF2B5EF4-FFF2-40B4-BE49-F238E27FC236}">
                <a16:creationId xmlns:a16="http://schemas.microsoft.com/office/drawing/2014/main" id="{FF022434-5D7A-465D-AC30-AD2A0EEED75A}"/>
              </a:ext>
            </a:extLst>
          </p:cNvPr>
          <p:cNvGrpSpPr/>
          <p:nvPr/>
        </p:nvGrpSpPr>
        <p:grpSpPr>
          <a:xfrm>
            <a:off x="4856517" y="3276127"/>
            <a:ext cx="160609" cy="160609"/>
            <a:chOff x="10179050" y="3190875"/>
            <a:chExt cx="481013" cy="481013"/>
          </a:xfrm>
          <a:solidFill>
            <a:schemeClr val="bg1">
              <a:lumMod val="85000"/>
            </a:schemeClr>
          </a:solidFill>
        </p:grpSpPr>
        <p:sp>
          <p:nvSpPr>
            <p:cNvPr id="175" name="Freeform 74">
              <a:extLst>
                <a:ext uri="{FF2B5EF4-FFF2-40B4-BE49-F238E27FC236}">
                  <a16:creationId xmlns:a16="http://schemas.microsoft.com/office/drawing/2014/main" id="{942FD24C-862B-4BE2-9E24-C0E444F7C496}"/>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5">
              <a:extLst>
                <a:ext uri="{FF2B5EF4-FFF2-40B4-BE49-F238E27FC236}">
                  <a16:creationId xmlns:a16="http://schemas.microsoft.com/office/drawing/2014/main" id="{DA7B973B-3719-4712-AFC2-E38B5EB77774}"/>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6">
              <a:extLst>
                <a:ext uri="{FF2B5EF4-FFF2-40B4-BE49-F238E27FC236}">
                  <a16:creationId xmlns:a16="http://schemas.microsoft.com/office/drawing/2014/main" id="{CE8E6A88-1533-493F-93C3-21FCF45B4532}"/>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a:extLst>
                <a:ext uri="{FF2B5EF4-FFF2-40B4-BE49-F238E27FC236}">
                  <a16:creationId xmlns:a16="http://schemas.microsoft.com/office/drawing/2014/main" id="{A8B7639D-B7EB-40A2-B1CA-32E8CB0B6C47}"/>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8">
              <a:extLst>
                <a:ext uri="{FF2B5EF4-FFF2-40B4-BE49-F238E27FC236}">
                  <a16:creationId xmlns:a16="http://schemas.microsoft.com/office/drawing/2014/main" id="{A821EC49-6DE4-4F7C-91D1-FE3BB17EAD0E}"/>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9">
              <a:extLst>
                <a:ext uri="{FF2B5EF4-FFF2-40B4-BE49-F238E27FC236}">
                  <a16:creationId xmlns:a16="http://schemas.microsoft.com/office/drawing/2014/main" id="{60F636A3-C028-4FE9-957B-333955BFBAA1}"/>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0">
              <a:extLst>
                <a:ext uri="{FF2B5EF4-FFF2-40B4-BE49-F238E27FC236}">
                  <a16:creationId xmlns:a16="http://schemas.microsoft.com/office/drawing/2014/main" id="{17A2351E-DA73-4655-A4D2-AA07851E50F9}"/>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1">
              <a:extLst>
                <a:ext uri="{FF2B5EF4-FFF2-40B4-BE49-F238E27FC236}">
                  <a16:creationId xmlns:a16="http://schemas.microsoft.com/office/drawing/2014/main" id="{216DB6B8-76B4-45C0-A6BC-807DF86F152A}"/>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2">
              <a:extLst>
                <a:ext uri="{FF2B5EF4-FFF2-40B4-BE49-F238E27FC236}">
                  <a16:creationId xmlns:a16="http://schemas.microsoft.com/office/drawing/2014/main" id="{02D9A93B-B21F-4D2F-BA5B-371F00467A21}"/>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a:extLst>
              <a:ext uri="{FF2B5EF4-FFF2-40B4-BE49-F238E27FC236}">
                <a16:creationId xmlns:a16="http://schemas.microsoft.com/office/drawing/2014/main" id="{D21D88BD-B522-419C-AC3D-BD4671EEF4E7}"/>
              </a:ext>
            </a:extLst>
          </p:cNvPr>
          <p:cNvCxnSpPr>
            <a:cxnSpLocks/>
          </p:cNvCxnSpPr>
          <p:nvPr/>
        </p:nvCxnSpPr>
        <p:spPr>
          <a:xfrm>
            <a:off x="4829332" y="3463156"/>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5E752A-8F9F-482F-B4F0-87D053E2A7AE}"/>
              </a:ext>
            </a:extLst>
          </p:cNvPr>
          <p:cNvSpPr txBox="1"/>
          <p:nvPr/>
        </p:nvSpPr>
        <p:spPr>
          <a:xfrm>
            <a:off x="7176483" y="576917"/>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4863027" y="633446"/>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5159375" y="724147"/>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5159375" y="724147"/>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4893519" y="836163"/>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7182123" y="1124677"/>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5159375" y="12674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5159375" y="1267470"/>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4865724" y="1200283"/>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379625" y="3463156"/>
            <a:ext cx="4244838"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410077" y="3271203"/>
            <a:ext cx="167120" cy="169586"/>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40877" y="3229156"/>
            <a:ext cx="696117" cy="261610"/>
          </a:xfrm>
          <a:prstGeom prst="rect">
            <a:avLst/>
          </a:prstGeom>
          <a:noFill/>
        </p:spPr>
        <p:txBody>
          <a:bodyPr wrap="square" rtlCol="0">
            <a:spAutoFit/>
          </a:bodyPr>
          <a:lstStyle/>
          <a:p>
            <a:r>
              <a:rPr lang="zh-CN" altLang="en-US" sz="1100" b="1" dirty="0">
                <a:solidFill>
                  <a:schemeClr val="bg1"/>
                </a:solidFill>
              </a:rPr>
              <a:t>生产</a:t>
            </a:r>
          </a:p>
        </p:txBody>
      </p:sp>
      <p:grpSp>
        <p:nvGrpSpPr>
          <p:cNvPr id="4" name="组合 3">
            <a:extLst>
              <a:ext uri="{FF2B5EF4-FFF2-40B4-BE49-F238E27FC236}">
                <a16:creationId xmlns:a16="http://schemas.microsoft.com/office/drawing/2014/main" id="{D1BAA263-19CC-445D-B124-C144DC2A4085}"/>
              </a:ext>
            </a:extLst>
          </p:cNvPr>
          <p:cNvGrpSpPr/>
          <p:nvPr/>
        </p:nvGrpSpPr>
        <p:grpSpPr>
          <a:xfrm>
            <a:off x="5443193" y="159145"/>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5159375" y="15468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5159375" y="1546870"/>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7175511" y="1410401"/>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4880885" y="1448804"/>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4883618" y="1691840"/>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7944301" y="1687394"/>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7944301" y="2821788"/>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4883618" y="2824172"/>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5016496" y="1672088"/>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grpSp>
        <p:nvGrpSpPr>
          <p:cNvPr id="30" name="组合 29">
            <a:extLst>
              <a:ext uri="{FF2B5EF4-FFF2-40B4-BE49-F238E27FC236}">
                <a16:creationId xmlns:a16="http://schemas.microsoft.com/office/drawing/2014/main" id="{22FD3717-B908-4109-83B2-3CD7248F9287}"/>
              </a:ext>
            </a:extLst>
          </p:cNvPr>
          <p:cNvGrpSpPr/>
          <p:nvPr/>
        </p:nvGrpSpPr>
        <p:grpSpPr>
          <a:xfrm>
            <a:off x="5005522" y="2792826"/>
            <a:ext cx="883819" cy="240845"/>
            <a:chOff x="5005522" y="2658943"/>
            <a:chExt cx="883819" cy="240845"/>
          </a:xfrm>
        </p:grpSpPr>
        <p:grpSp>
          <p:nvGrpSpPr>
            <p:cNvPr id="124" name="组合 123">
              <a:extLst>
                <a:ext uri="{FF2B5EF4-FFF2-40B4-BE49-F238E27FC236}">
                  <a16:creationId xmlns:a16="http://schemas.microsoft.com/office/drawing/2014/main" id="{CBE3F7F3-A091-4D5E-9ED9-CCDD74FF693C}"/>
                </a:ext>
              </a:extLst>
            </p:cNvPr>
            <p:cNvGrpSpPr/>
            <p:nvPr/>
          </p:nvGrpSpPr>
          <p:grpSpPr>
            <a:xfrm>
              <a:off x="5005522" y="2658943"/>
              <a:ext cx="883819" cy="240845"/>
              <a:chOff x="5616969" y="2754700"/>
              <a:chExt cx="1118511" cy="304800"/>
            </a:xfrm>
          </p:grpSpPr>
          <p:sp>
            <p:nvSpPr>
              <p:cNvPr id="125" name="矩形: 圆角 124">
                <a:extLst>
                  <a:ext uri="{FF2B5EF4-FFF2-40B4-BE49-F238E27FC236}">
                    <a16:creationId xmlns:a16="http://schemas.microsoft.com/office/drawing/2014/main" id="{E7C4359B-289C-44CF-8033-C761C3B607D3}"/>
                  </a:ext>
                </a:extLst>
              </p:cNvPr>
              <p:cNvSpPr/>
              <p:nvPr/>
            </p:nvSpPr>
            <p:spPr>
              <a:xfrm>
                <a:off x="5616969" y="2754700"/>
                <a:ext cx="1066800" cy="304800"/>
              </a:xfrm>
              <a:prstGeom prst="roundRect">
                <a:avLst>
                  <a:gd name="adj" fmla="val 22907"/>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63EC2ED-9AB0-4567-BFB0-E7395331C9CE}"/>
                  </a:ext>
                </a:extLst>
              </p:cNvPr>
              <p:cNvSpPr txBox="1"/>
              <p:nvPr/>
            </p:nvSpPr>
            <p:spPr>
              <a:xfrm>
                <a:off x="5852603" y="2782939"/>
                <a:ext cx="882877" cy="272654"/>
              </a:xfrm>
              <a:prstGeom prst="rect">
                <a:avLst/>
              </a:prstGeom>
              <a:noFill/>
            </p:spPr>
            <p:txBody>
              <a:bodyPr wrap="none" rtlCol="0">
                <a:spAutoFit/>
              </a:bodyPr>
              <a:lstStyle/>
              <a:p>
                <a:r>
                  <a:rPr lang="zh-CN" altLang="en-US" sz="800" dirty="0">
                    <a:solidFill>
                      <a:schemeClr val="bg1">
                        <a:alpha val="60000"/>
                      </a:schemeClr>
                    </a:solidFill>
                    <a:latin typeface="方正准圆简体" panose="02010601030101010101" pitchFamily="2" charset="-122"/>
                    <a:ea typeface="方正准圆简体" panose="02010601030101010101" pitchFamily="2" charset="-122"/>
                  </a:rPr>
                  <a:t>历史性建筑</a:t>
                </a:r>
              </a:p>
            </p:txBody>
          </p:sp>
        </p:grpSp>
        <p:grpSp>
          <p:nvGrpSpPr>
            <p:cNvPr id="29" name="组合 28">
              <a:extLst>
                <a:ext uri="{FF2B5EF4-FFF2-40B4-BE49-F238E27FC236}">
                  <a16:creationId xmlns:a16="http://schemas.microsoft.com/office/drawing/2014/main" id="{6D780C8F-5FCE-4B68-8DFC-B7446545EAC2}"/>
                </a:ext>
              </a:extLst>
            </p:cNvPr>
            <p:cNvGrpSpPr/>
            <p:nvPr/>
          </p:nvGrpSpPr>
          <p:grpSpPr>
            <a:xfrm>
              <a:off x="5100697" y="2720871"/>
              <a:ext cx="131844" cy="120970"/>
              <a:chOff x="7872357" y="3585249"/>
              <a:chExt cx="307975" cy="282575"/>
            </a:xfrm>
            <a:solidFill>
              <a:schemeClr val="bg1">
                <a:alpha val="40000"/>
              </a:schemeClr>
            </a:solidFill>
          </p:grpSpPr>
          <p:sp>
            <p:nvSpPr>
              <p:cNvPr id="533" name="Freeform 341">
                <a:extLst>
                  <a:ext uri="{FF2B5EF4-FFF2-40B4-BE49-F238E27FC236}">
                    <a16:creationId xmlns:a16="http://schemas.microsoft.com/office/drawing/2014/main" id="{06543039-2E43-4DAB-9664-6A469D665E95}"/>
                  </a:ext>
                </a:extLst>
              </p:cNvPr>
              <p:cNvSpPr>
                <a:spLocks/>
              </p:cNvSpPr>
              <p:nvPr/>
            </p:nvSpPr>
            <p:spPr bwMode="auto">
              <a:xfrm>
                <a:off x="7902520"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342">
                <a:extLst>
                  <a:ext uri="{FF2B5EF4-FFF2-40B4-BE49-F238E27FC236}">
                    <a16:creationId xmlns:a16="http://schemas.microsoft.com/office/drawing/2014/main" id="{1EA143E6-3F1A-4FEC-92D1-21F5BA0E8949}"/>
                  </a:ext>
                </a:extLst>
              </p:cNvPr>
              <p:cNvSpPr>
                <a:spLocks/>
              </p:cNvSpPr>
              <p:nvPr/>
            </p:nvSpPr>
            <p:spPr bwMode="auto">
              <a:xfrm>
                <a:off x="7959670" y="3686849"/>
                <a:ext cx="14288"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343">
                <a:extLst>
                  <a:ext uri="{FF2B5EF4-FFF2-40B4-BE49-F238E27FC236}">
                    <a16:creationId xmlns:a16="http://schemas.microsoft.com/office/drawing/2014/main" id="{13BB41A0-B405-4C74-A8F0-690536EF145A}"/>
                  </a:ext>
                </a:extLst>
              </p:cNvPr>
              <p:cNvSpPr>
                <a:spLocks/>
              </p:cNvSpPr>
              <p:nvPr/>
            </p:nvSpPr>
            <p:spPr bwMode="auto">
              <a:xfrm>
                <a:off x="8018407"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344">
                <a:extLst>
                  <a:ext uri="{FF2B5EF4-FFF2-40B4-BE49-F238E27FC236}">
                    <a16:creationId xmlns:a16="http://schemas.microsoft.com/office/drawing/2014/main" id="{5CC3E216-60FF-44AF-ADF1-B53A3FD7E60A}"/>
                  </a:ext>
                </a:extLst>
              </p:cNvPr>
              <p:cNvSpPr>
                <a:spLocks/>
              </p:cNvSpPr>
              <p:nvPr/>
            </p:nvSpPr>
            <p:spPr bwMode="auto">
              <a:xfrm>
                <a:off x="8078732"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345">
                <a:extLst>
                  <a:ext uri="{FF2B5EF4-FFF2-40B4-BE49-F238E27FC236}">
                    <a16:creationId xmlns:a16="http://schemas.microsoft.com/office/drawing/2014/main" id="{2CE65E78-8001-409A-85F0-0F50DC292AEA}"/>
                  </a:ext>
                </a:extLst>
              </p:cNvPr>
              <p:cNvSpPr>
                <a:spLocks/>
              </p:cNvSpPr>
              <p:nvPr/>
            </p:nvSpPr>
            <p:spPr bwMode="auto">
              <a:xfrm>
                <a:off x="8135882" y="3686849"/>
                <a:ext cx="14288" cy="131763"/>
              </a:xfrm>
              <a:custGeom>
                <a:avLst/>
                <a:gdLst>
                  <a:gd name="T0" fmla="*/ 2 w 4"/>
                  <a:gd name="T1" fmla="*/ 0 h 35"/>
                  <a:gd name="T2" fmla="*/ 0 w 4"/>
                  <a:gd name="T3" fmla="*/ 2 h 35"/>
                  <a:gd name="T4" fmla="*/ 0 w 4"/>
                  <a:gd name="T5" fmla="*/ 33 h 35"/>
                  <a:gd name="T6" fmla="*/ 2 w 4"/>
                  <a:gd name="T7" fmla="*/ 35 h 35"/>
                  <a:gd name="T8" fmla="*/ 4 w 4"/>
                  <a:gd name="T9" fmla="*/ 33 h 35"/>
                  <a:gd name="T10" fmla="*/ 4 w 4"/>
                  <a:gd name="T11" fmla="*/ 2 h 35"/>
                  <a:gd name="T12" fmla="*/ 2 w 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0"/>
                    </a:moveTo>
                    <a:cubicBezTo>
                      <a:pt x="1" y="0"/>
                      <a:pt x="0" y="1"/>
                      <a:pt x="0" y="2"/>
                    </a:cubicBez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346">
                <a:extLst>
                  <a:ext uri="{FF2B5EF4-FFF2-40B4-BE49-F238E27FC236}">
                    <a16:creationId xmlns:a16="http://schemas.microsoft.com/office/drawing/2014/main" id="{35DBCEFD-EEA4-4FF6-A945-D113E923ABB3}"/>
                  </a:ext>
                </a:extLst>
              </p:cNvPr>
              <p:cNvSpPr>
                <a:spLocks/>
              </p:cNvSpPr>
              <p:nvPr/>
            </p:nvSpPr>
            <p:spPr bwMode="auto">
              <a:xfrm>
                <a:off x="7894582" y="3824961"/>
                <a:ext cx="263525" cy="15875"/>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347">
                <a:extLst>
                  <a:ext uri="{FF2B5EF4-FFF2-40B4-BE49-F238E27FC236}">
                    <a16:creationId xmlns:a16="http://schemas.microsoft.com/office/drawing/2014/main" id="{F26172D3-8C44-4889-A48A-204C8A7F665E}"/>
                  </a:ext>
                </a:extLst>
              </p:cNvPr>
              <p:cNvSpPr>
                <a:spLocks/>
              </p:cNvSpPr>
              <p:nvPr/>
            </p:nvSpPr>
            <p:spPr bwMode="auto">
              <a:xfrm>
                <a:off x="7872357" y="3851949"/>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348">
                <a:extLst>
                  <a:ext uri="{FF2B5EF4-FFF2-40B4-BE49-F238E27FC236}">
                    <a16:creationId xmlns:a16="http://schemas.microsoft.com/office/drawing/2014/main" id="{417E558B-C2A4-4370-B436-848E315919E3}"/>
                  </a:ext>
                </a:extLst>
              </p:cNvPr>
              <p:cNvSpPr>
                <a:spLocks/>
              </p:cNvSpPr>
              <p:nvPr/>
            </p:nvSpPr>
            <p:spPr bwMode="auto">
              <a:xfrm>
                <a:off x="7894582" y="3664624"/>
                <a:ext cx="263525" cy="14288"/>
              </a:xfrm>
              <a:custGeom>
                <a:avLst/>
                <a:gdLst>
                  <a:gd name="T0" fmla="*/ 70 w 70"/>
                  <a:gd name="T1" fmla="*/ 2 h 4"/>
                  <a:gd name="T2" fmla="*/ 68 w 70"/>
                  <a:gd name="T3" fmla="*/ 0 h 4"/>
                  <a:gd name="T4" fmla="*/ 2 w 70"/>
                  <a:gd name="T5" fmla="*/ 0 h 4"/>
                  <a:gd name="T6" fmla="*/ 0 w 70"/>
                  <a:gd name="T7" fmla="*/ 2 h 4"/>
                  <a:gd name="T8" fmla="*/ 2 w 70"/>
                  <a:gd name="T9" fmla="*/ 4 h 4"/>
                  <a:gd name="T10" fmla="*/ 68 w 70"/>
                  <a:gd name="T11" fmla="*/ 4 h 4"/>
                  <a:gd name="T12" fmla="*/ 70 w 7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70" y="2"/>
                    </a:moveTo>
                    <a:cubicBezTo>
                      <a:pt x="70" y="1"/>
                      <a:pt x="69" y="0"/>
                      <a:pt x="68" y="0"/>
                    </a:cubicBezTo>
                    <a:cubicBezTo>
                      <a:pt x="2" y="0"/>
                      <a:pt x="2" y="0"/>
                      <a:pt x="2" y="0"/>
                    </a:cubicBezTo>
                    <a:cubicBezTo>
                      <a:pt x="1" y="0"/>
                      <a:pt x="0" y="1"/>
                      <a:pt x="0" y="2"/>
                    </a:cubicBezTo>
                    <a:cubicBezTo>
                      <a:pt x="0" y="3"/>
                      <a:pt x="1" y="4"/>
                      <a:pt x="2" y="4"/>
                    </a:cubicBezTo>
                    <a:cubicBezTo>
                      <a:pt x="68" y="4"/>
                      <a:pt x="68" y="4"/>
                      <a:pt x="68" y="4"/>
                    </a:cubicBezTo>
                    <a:cubicBezTo>
                      <a:pt x="69" y="4"/>
                      <a:pt x="70" y="3"/>
                      <a:pt x="7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349">
                <a:extLst>
                  <a:ext uri="{FF2B5EF4-FFF2-40B4-BE49-F238E27FC236}">
                    <a16:creationId xmlns:a16="http://schemas.microsoft.com/office/drawing/2014/main" id="{4182FDB1-DF72-4590-A829-7FBA889C14A9}"/>
                  </a:ext>
                </a:extLst>
              </p:cNvPr>
              <p:cNvSpPr>
                <a:spLocks/>
              </p:cNvSpPr>
              <p:nvPr/>
            </p:nvSpPr>
            <p:spPr bwMode="auto">
              <a:xfrm>
                <a:off x="7872357" y="3637636"/>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50">
                <a:extLst>
                  <a:ext uri="{FF2B5EF4-FFF2-40B4-BE49-F238E27FC236}">
                    <a16:creationId xmlns:a16="http://schemas.microsoft.com/office/drawing/2014/main" id="{E88787E3-6693-4AE9-9B0A-357217A24C5A}"/>
                  </a:ext>
                </a:extLst>
              </p:cNvPr>
              <p:cNvSpPr>
                <a:spLocks/>
              </p:cNvSpPr>
              <p:nvPr/>
            </p:nvSpPr>
            <p:spPr bwMode="auto">
              <a:xfrm>
                <a:off x="7894582" y="3585249"/>
                <a:ext cx="263525" cy="49213"/>
              </a:xfrm>
              <a:custGeom>
                <a:avLst/>
                <a:gdLst>
                  <a:gd name="T0" fmla="*/ 2 w 70"/>
                  <a:gd name="T1" fmla="*/ 13 h 13"/>
                  <a:gd name="T2" fmla="*/ 35 w 70"/>
                  <a:gd name="T3" fmla="*/ 4 h 13"/>
                  <a:gd name="T4" fmla="*/ 68 w 70"/>
                  <a:gd name="T5" fmla="*/ 13 h 13"/>
                  <a:gd name="T6" fmla="*/ 68 w 70"/>
                  <a:gd name="T7" fmla="*/ 13 h 13"/>
                  <a:gd name="T8" fmla="*/ 70 w 70"/>
                  <a:gd name="T9" fmla="*/ 11 h 13"/>
                  <a:gd name="T10" fmla="*/ 69 w 70"/>
                  <a:gd name="T11" fmla="*/ 9 h 13"/>
                  <a:gd name="T12" fmla="*/ 36 w 70"/>
                  <a:gd name="T13" fmla="*/ 0 h 13"/>
                  <a:gd name="T14" fmla="*/ 34 w 70"/>
                  <a:gd name="T15" fmla="*/ 0 h 13"/>
                  <a:gd name="T16" fmla="*/ 1 w 70"/>
                  <a:gd name="T17" fmla="*/ 9 h 13"/>
                  <a:gd name="T18" fmla="*/ 0 w 70"/>
                  <a:gd name="T19" fmla="*/ 11 h 13"/>
                  <a:gd name="T20" fmla="*/ 2 w 7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3">
                    <a:moveTo>
                      <a:pt x="2" y="13"/>
                    </a:moveTo>
                    <a:cubicBezTo>
                      <a:pt x="35" y="4"/>
                      <a:pt x="35" y="4"/>
                      <a:pt x="35" y="4"/>
                    </a:cubicBezTo>
                    <a:cubicBezTo>
                      <a:pt x="68" y="13"/>
                      <a:pt x="68" y="13"/>
                      <a:pt x="68" y="13"/>
                    </a:cubicBezTo>
                    <a:cubicBezTo>
                      <a:pt x="68" y="13"/>
                      <a:pt x="68" y="13"/>
                      <a:pt x="68" y="13"/>
                    </a:cubicBezTo>
                    <a:cubicBezTo>
                      <a:pt x="69" y="13"/>
                      <a:pt x="70" y="12"/>
                      <a:pt x="70" y="11"/>
                    </a:cubicBezTo>
                    <a:cubicBezTo>
                      <a:pt x="70" y="10"/>
                      <a:pt x="70" y="9"/>
                      <a:pt x="69" y="9"/>
                    </a:cubicBezTo>
                    <a:cubicBezTo>
                      <a:pt x="36" y="0"/>
                      <a:pt x="36" y="0"/>
                      <a:pt x="36" y="0"/>
                    </a:cubicBezTo>
                    <a:cubicBezTo>
                      <a:pt x="35" y="0"/>
                      <a:pt x="35" y="0"/>
                      <a:pt x="34" y="0"/>
                    </a:cubicBezTo>
                    <a:cubicBezTo>
                      <a:pt x="1" y="9"/>
                      <a:pt x="1" y="9"/>
                      <a:pt x="1" y="9"/>
                    </a:cubicBezTo>
                    <a:cubicBezTo>
                      <a:pt x="0" y="9"/>
                      <a:pt x="0" y="10"/>
                      <a:pt x="0" y="11"/>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5030467" y="2736478"/>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5030467" y="2256591"/>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8080419" y="658713"/>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8080419" y="907994"/>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8076643" y="1197203"/>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8078991" y="1478603"/>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8A4700F1-7B68-4470-971A-0EB8921FDA1C}"/>
              </a:ext>
            </a:extLst>
          </p:cNvPr>
          <p:cNvGrpSpPr/>
          <p:nvPr/>
        </p:nvGrpSpPr>
        <p:grpSpPr>
          <a:xfrm>
            <a:off x="2115966" y="4735654"/>
            <a:ext cx="753603" cy="754891"/>
            <a:chOff x="1884665" y="4739004"/>
            <a:chExt cx="753603" cy="754891"/>
          </a:xfrm>
        </p:grpSpPr>
        <p:sp>
          <p:nvSpPr>
            <p:cNvPr id="601" name="Freeform 219">
              <a:extLst>
                <a:ext uri="{FF2B5EF4-FFF2-40B4-BE49-F238E27FC236}">
                  <a16:creationId xmlns:a16="http://schemas.microsoft.com/office/drawing/2014/main" id="{B49F44CA-5AC2-4213-A93D-B13CA9D0ACA8}"/>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51" name="空心弧 50">
              <a:extLst>
                <a:ext uri="{FF2B5EF4-FFF2-40B4-BE49-F238E27FC236}">
                  <a16:creationId xmlns:a16="http://schemas.microsoft.com/office/drawing/2014/main" id="{5CB97F7B-7B27-4B13-8DBB-483AF58CBEAC}"/>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a:extLst>
                <a:ext uri="{FF2B5EF4-FFF2-40B4-BE49-F238E27FC236}">
                  <a16:creationId xmlns:a16="http://schemas.microsoft.com/office/drawing/2014/main" id="{8A5B2266-E3D7-4BC3-A053-2787AA732ABC}"/>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28BB4760-2CC6-4266-9686-A7CD5BEF75F3}"/>
                </a:ext>
              </a:extLst>
            </p:cNvPr>
            <p:cNvSpPr txBox="1"/>
            <p:nvPr/>
          </p:nvSpPr>
          <p:spPr>
            <a:xfrm>
              <a:off x="2012148" y="4914126"/>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grpSp>
        <p:nvGrpSpPr>
          <p:cNvPr id="55" name="组合 54">
            <a:extLst>
              <a:ext uri="{FF2B5EF4-FFF2-40B4-BE49-F238E27FC236}">
                <a16:creationId xmlns:a16="http://schemas.microsoft.com/office/drawing/2014/main" id="{C1459331-6319-454C-88D4-357A750B4DC9}"/>
              </a:ext>
            </a:extLst>
          </p:cNvPr>
          <p:cNvGrpSpPr/>
          <p:nvPr/>
        </p:nvGrpSpPr>
        <p:grpSpPr>
          <a:xfrm>
            <a:off x="2224420" y="3822176"/>
            <a:ext cx="536696" cy="536696"/>
            <a:chOff x="972393" y="3935790"/>
            <a:chExt cx="440190" cy="440190"/>
          </a:xfrm>
        </p:grpSpPr>
        <p:sp>
          <p:nvSpPr>
            <p:cNvPr id="670" name="矩形 669">
              <a:extLst>
                <a:ext uri="{FF2B5EF4-FFF2-40B4-BE49-F238E27FC236}">
                  <a16:creationId xmlns:a16="http://schemas.microsoft.com/office/drawing/2014/main" id="{EA943E92-6573-4872-8D68-A1EE8B3DBF8B}"/>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1" name="半闭框 670">
              <a:extLst>
                <a:ext uri="{FF2B5EF4-FFF2-40B4-BE49-F238E27FC236}">
                  <a16:creationId xmlns:a16="http://schemas.microsoft.com/office/drawing/2014/main" id="{0E80C318-FF3E-4E32-A040-868493DEE5A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2" name="半闭框 671">
              <a:extLst>
                <a:ext uri="{FF2B5EF4-FFF2-40B4-BE49-F238E27FC236}">
                  <a16:creationId xmlns:a16="http://schemas.microsoft.com/office/drawing/2014/main" id="{46239939-7753-4578-90F5-D49D1A3E9F4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4" name="半闭框 673">
              <a:extLst>
                <a:ext uri="{FF2B5EF4-FFF2-40B4-BE49-F238E27FC236}">
                  <a16:creationId xmlns:a16="http://schemas.microsoft.com/office/drawing/2014/main" id="{9104DA88-CD14-46BB-9474-4D82C29784F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5" name="半闭框 674">
              <a:extLst>
                <a:ext uri="{FF2B5EF4-FFF2-40B4-BE49-F238E27FC236}">
                  <a16:creationId xmlns:a16="http://schemas.microsoft.com/office/drawing/2014/main" id="{B7669E10-ED12-40C4-8955-B26F52D515FC}"/>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76" name="组合 675">
            <a:extLst>
              <a:ext uri="{FF2B5EF4-FFF2-40B4-BE49-F238E27FC236}">
                <a16:creationId xmlns:a16="http://schemas.microsoft.com/office/drawing/2014/main" id="{2F300D9B-A4EE-4238-B3C8-5EF57E4D726F}"/>
              </a:ext>
            </a:extLst>
          </p:cNvPr>
          <p:cNvGrpSpPr/>
          <p:nvPr/>
        </p:nvGrpSpPr>
        <p:grpSpPr>
          <a:xfrm>
            <a:off x="2960649" y="3821872"/>
            <a:ext cx="536696" cy="536696"/>
            <a:chOff x="972393" y="3935790"/>
            <a:chExt cx="440190" cy="440190"/>
          </a:xfrm>
        </p:grpSpPr>
        <p:sp>
          <p:nvSpPr>
            <p:cNvPr id="677" name="矩形 676">
              <a:extLst>
                <a:ext uri="{FF2B5EF4-FFF2-40B4-BE49-F238E27FC236}">
                  <a16:creationId xmlns:a16="http://schemas.microsoft.com/office/drawing/2014/main" id="{A5A52EBC-0BE1-4D1A-A70E-182861FD2E79}"/>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8" name="半闭框 677">
              <a:extLst>
                <a:ext uri="{FF2B5EF4-FFF2-40B4-BE49-F238E27FC236}">
                  <a16:creationId xmlns:a16="http://schemas.microsoft.com/office/drawing/2014/main" id="{C2B17FC7-DDE3-4D51-BE88-A5359BC1C264}"/>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9" name="半闭框 678">
              <a:extLst>
                <a:ext uri="{FF2B5EF4-FFF2-40B4-BE49-F238E27FC236}">
                  <a16:creationId xmlns:a16="http://schemas.microsoft.com/office/drawing/2014/main" id="{AA43FD81-2083-4487-8D8D-B11E01D2931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0" name="半闭框 679">
              <a:extLst>
                <a:ext uri="{FF2B5EF4-FFF2-40B4-BE49-F238E27FC236}">
                  <a16:creationId xmlns:a16="http://schemas.microsoft.com/office/drawing/2014/main" id="{A32A206A-71A5-4CA2-83FE-AD29E2DC084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1" name="半闭框 680">
              <a:extLst>
                <a:ext uri="{FF2B5EF4-FFF2-40B4-BE49-F238E27FC236}">
                  <a16:creationId xmlns:a16="http://schemas.microsoft.com/office/drawing/2014/main" id="{F688F7E8-2902-495B-A4AB-6B3BCAB4F235}"/>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2" name="组合 681">
            <a:extLst>
              <a:ext uri="{FF2B5EF4-FFF2-40B4-BE49-F238E27FC236}">
                <a16:creationId xmlns:a16="http://schemas.microsoft.com/office/drawing/2014/main" id="{5DE54F40-D3D6-42E7-A737-B5E7F73EA5BB}"/>
              </a:ext>
            </a:extLst>
          </p:cNvPr>
          <p:cNvGrpSpPr/>
          <p:nvPr/>
        </p:nvGrpSpPr>
        <p:grpSpPr>
          <a:xfrm>
            <a:off x="1485120" y="3828370"/>
            <a:ext cx="536696" cy="536696"/>
            <a:chOff x="972393" y="3935790"/>
            <a:chExt cx="440190" cy="440190"/>
          </a:xfrm>
        </p:grpSpPr>
        <p:sp>
          <p:nvSpPr>
            <p:cNvPr id="683" name="矩形 682">
              <a:extLst>
                <a:ext uri="{FF2B5EF4-FFF2-40B4-BE49-F238E27FC236}">
                  <a16:creationId xmlns:a16="http://schemas.microsoft.com/office/drawing/2014/main" id="{C0641D7C-F76A-409E-A76E-037C4970E616}"/>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4" name="半闭框 683">
              <a:extLst>
                <a:ext uri="{FF2B5EF4-FFF2-40B4-BE49-F238E27FC236}">
                  <a16:creationId xmlns:a16="http://schemas.microsoft.com/office/drawing/2014/main" id="{BD24928F-6B89-4F49-8605-0CD8D2C9E0C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5" name="半闭框 684">
              <a:extLst>
                <a:ext uri="{FF2B5EF4-FFF2-40B4-BE49-F238E27FC236}">
                  <a16:creationId xmlns:a16="http://schemas.microsoft.com/office/drawing/2014/main" id="{A58E8041-3DB8-4667-8FA9-12FEFC0D652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6" name="半闭框 685">
              <a:extLst>
                <a:ext uri="{FF2B5EF4-FFF2-40B4-BE49-F238E27FC236}">
                  <a16:creationId xmlns:a16="http://schemas.microsoft.com/office/drawing/2014/main" id="{13335090-C2D1-4599-AA96-130608968D72}"/>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7" name="半闭框 686">
              <a:extLst>
                <a:ext uri="{FF2B5EF4-FFF2-40B4-BE49-F238E27FC236}">
                  <a16:creationId xmlns:a16="http://schemas.microsoft.com/office/drawing/2014/main" id="{D0C9A6C5-E7D5-4DDC-948F-3919DEB12683}"/>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8" name="组合 687">
            <a:extLst>
              <a:ext uri="{FF2B5EF4-FFF2-40B4-BE49-F238E27FC236}">
                <a16:creationId xmlns:a16="http://schemas.microsoft.com/office/drawing/2014/main" id="{D4B922FB-0AF4-4673-9EFA-3738A8B9812D}"/>
              </a:ext>
            </a:extLst>
          </p:cNvPr>
          <p:cNvGrpSpPr/>
          <p:nvPr/>
        </p:nvGrpSpPr>
        <p:grpSpPr>
          <a:xfrm>
            <a:off x="2221365" y="5733396"/>
            <a:ext cx="536696" cy="536696"/>
            <a:chOff x="972393" y="3935790"/>
            <a:chExt cx="440190" cy="440190"/>
          </a:xfrm>
        </p:grpSpPr>
        <p:sp>
          <p:nvSpPr>
            <p:cNvPr id="689" name="矩形 688">
              <a:extLst>
                <a:ext uri="{FF2B5EF4-FFF2-40B4-BE49-F238E27FC236}">
                  <a16:creationId xmlns:a16="http://schemas.microsoft.com/office/drawing/2014/main" id="{26657A1C-F305-43C1-B8A5-3856354F9D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0" name="半闭框 689">
              <a:extLst>
                <a:ext uri="{FF2B5EF4-FFF2-40B4-BE49-F238E27FC236}">
                  <a16:creationId xmlns:a16="http://schemas.microsoft.com/office/drawing/2014/main" id="{EC1E5ABC-1B55-47F1-9527-98A52E67E9D7}"/>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1" name="半闭框 690">
              <a:extLst>
                <a:ext uri="{FF2B5EF4-FFF2-40B4-BE49-F238E27FC236}">
                  <a16:creationId xmlns:a16="http://schemas.microsoft.com/office/drawing/2014/main" id="{3C35CB39-6503-4C0B-A193-BA99FA4917D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2" name="半闭框 691">
              <a:extLst>
                <a:ext uri="{FF2B5EF4-FFF2-40B4-BE49-F238E27FC236}">
                  <a16:creationId xmlns:a16="http://schemas.microsoft.com/office/drawing/2014/main" id="{84338928-10A3-433E-A343-A68A94BD6B0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3" name="半闭框 692">
              <a:extLst>
                <a:ext uri="{FF2B5EF4-FFF2-40B4-BE49-F238E27FC236}">
                  <a16:creationId xmlns:a16="http://schemas.microsoft.com/office/drawing/2014/main" id="{34EDDA6B-9B08-42BE-9BA4-415E720D3EA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右中括号 56">
            <a:extLst>
              <a:ext uri="{FF2B5EF4-FFF2-40B4-BE49-F238E27FC236}">
                <a16:creationId xmlns:a16="http://schemas.microsoft.com/office/drawing/2014/main" id="{5BF1C659-7A0A-484A-89DD-0FA15EFE01B3}"/>
              </a:ext>
            </a:extLst>
          </p:cNvPr>
          <p:cNvSpPr/>
          <p:nvPr/>
        </p:nvSpPr>
        <p:spPr>
          <a:xfrm rot="5400000">
            <a:off x="2434535" y="3688629"/>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845CA7CE-2E7C-4F9B-9CE6-E5C585EF3F89}"/>
              </a:ext>
            </a:extLst>
          </p:cNvPr>
          <p:cNvCxnSpPr>
            <a:stCxn id="57" idx="2"/>
            <a:endCxn id="601" idx="21"/>
          </p:cNvCxnSpPr>
          <p:nvPr/>
        </p:nvCxnSpPr>
        <p:spPr>
          <a:xfrm>
            <a:off x="2489877" y="4483068"/>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D0BEB680-CAF8-4C6F-BABA-05ED2436D3A0}"/>
              </a:ext>
            </a:extLst>
          </p:cNvPr>
          <p:cNvCxnSpPr>
            <a:cxnSpLocks/>
            <a:endCxn id="689" idx="0"/>
          </p:cNvCxnSpPr>
          <p:nvPr/>
        </p:nvCxnSpPr>
        <p:spPr>
          <a:xfrm>
            <a:off x="2489713" y="5431481"/>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695" name="组合 694">
            <a:extLst>
              <a:ext uri="{FF2B5EF4-FFF2-40B4-BE49-F238E27FC236}">
                <a16:creationId xmlns:a16="http://schemas.microsoft.com/office/drawing/2014/main" id="{3D022002-77FC-458C-BBA5-86E7A2D66CA5}"/>
              </a:ext>
            </a:extLst>
          </p:cNvPr>
          <p:cNvGrpSpPr/>
          <p:nvPr/>
        </p:nvGrpSpPr>
        <p:grpSpPr>
          <a:xfrm>
            <a:off x="3740948" y="4837670"/>
            <a:ext cx="536696" cy="536696"/>
            <a:chOff x="972393" y="3935790"/>
            <a:chExt cx="440190" cy="440190"/>
          </a:xfrm>
        </p:grpSpPr>
        <p:sp>
          <p:nvSpPr>
            <p:cNvPr id="696" name="矩形 695">
              <a:extLst>
                <a:ext uri="{FF2B5EF4-FFF2-40B4-BE49-F238E27FC236}">
                  <a16:creationId xmlns:a16="http://schemas.microsoft.com/office/drawing/2014/main" id="{D1ADC92C-B09A-4615-89D5-9541AE3829F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7" name="半闭框 696">
              <a:extLst>
                <a:ext uri="{FF2B5EF4-FFF2-40B4-BE49-F238E27FC236}">
                  <a16:creationId xmlns:a16="http://schemas.microsoft.com/office/drawing/2014/main" id="{279AC719-DB0C-4510-A292-08A02EF45D0C}"/>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8" name="半闭框 697">
              <a:extLst>
                <a:ext uri="{FF2B5EF4-FFF2-40B4-BE49-F238E27FC236}">
                  <a16:creationId xmlns:a16="http://schemas.microsoft.com/office/drawing/2014/main" id="{3C1358BE-BFA5-490F-9371-5CA604B8610C}"/>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9" name="半闭框 698">
              <a:extLst>
                <a:ext uri="{FF2B5EF4-FFF2-40B4-BE49-F238E27FC236}">
                  <a16:creationId xmlns:a16="http://schemas.microsoft.com/office/drawing/2014/main" id="{023522C2-7E18-440D-9B94-4C0F5A7CD4A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0" name="半闭框 699">
              <a:extLst>
                <a:ext uri="{FF2B5EF4-FFF2-40B4-BE49-F238E27FC236}">
                  <a16:creationId xmlns:a16="http://schemas.microsoft.com/office/drawing/2014/main" id="{D5AAFCC1-447E-4C9F-BE55-2D2D0A4D993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701" name="直接连接符 700">
            <a:extLst>
              <a:ext uri="{FF2B5EF4-FFF2-40B4-BE49-F238E27FC236}">
                <a16:creationId xmlns:a16="http://schemas.microsoft.com/office/drawing/2014/main" id="{6CEA07A7-E7B4-4408-8A05-FCE2230E8E96}"/>
              </a:ext>
            </a:extLst>
          </p:cNvPr>
          <p:cNvCxnSpPr>
            <a:cxnSpLocks/>
            <a:stCxn id="696" idx="1"/>
            <a:endCxn id="601" idx="12"/>
          </p:cNvCxnSpPr>
          <p:nvPr/>
        </p:nvCxnSpPr>
        <p:spPr>
          <a:xfrm flipH="1" flipV="1">
            <a:off x="2827152" y="5103894"/>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23A8FE5C-B74D-4E79-9431-FF1D68AA80B5}"/>
              </a:ext>
            </a:extLst>
          </p:cNvPr>
          <p:cNvGrpSpPr/>
          <p:nvPr/>
        </p:nvGrpSpPr>
        <p:grpSpPr>
          <a:xfrm>
            <a:off x="3967054" y="3499819"/>
            <a:ext cx="677380" cy="215444"/>
            <a:chOff x="3990651" y="3266358"/>
            <a:chExt cx="677380" cy="215444"/>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072996" y="3266358"/>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grpSp>
        <p:nvGrpSpPr>
          <p:cNvPr id="111" name="组合 110">
            <a:extLst>
              <a:ext uri="{FF2B5EF4-FFF2-40B4-BE49-F238E27FC236}">
                <a16:creationId xmlns:a16="http://schemas.microsoft.com/office/drawing/2014/main" id="{91D04C0D-6E25-4F12-A266-12232CF4F9FE}"/>
              </a:ext>
            </a:extLst>
          </p:cNvPr>
          <p:cNvGrpSpPr/>
          <p:nvPr/>
        </p:nvGrpSpPr>
        <p:grpSpPr>
          <a:xfrm>
            <a:off x="400329" y="3821872"/>
            <a:ext cx="572712" cy="200055"/>
            <a:chOff x="415367" y="3883337"/>
            <a:chExt cx="572712" cy="200055"/>
          </a:xfrm>
        </p:grpSpPr>
        <p:sp>
          <p:nvSpPr>
            <p:cNvPr id="110" name="矩形 109">
              <a:extLst>
                <a:ext uri="{FF2B5EF4-FFF2-40B4-BE49-F238E27FC236}">
                  <a16:creationId xmlns:a16="http://schemas.microsoft.com/office/drawing/2014/main" id="{B6DA34F2-B8D1-42D5-89E6-FA6EFA0FDBD1}"/>
                </a:ext>
              </a:extLst>
            </p:cNvPr>
            <p:cNvSpPr/>
            <p:nvPr/>
          </p:nvSpPr>
          <p:spPr>
            <a:xfrm>
              <a:off x="415367" y="3890232"/>
              <a:ext cx="536696"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20095EBD-B529-4BF5-8B6D-0109461039F2}"/>
                </a:ext>
              </a:extLst>
            </p:cNvPr>
            <p:cNvGrpSpPr/>
            <p:nvPr/>
          </p:nvGrpSpPr>
          <p:grpSpPr>
            <a:xfrm>
              <a:off x="429337" y="3883337"/>
              <a:ext cx="558742" cy="200055"/>
              <a:chOff x="436718" y="3676052"/>
              <a:chExt cx="478922" cy="171476"/>
            </a:xfrm>
          </p:grpSpPr>
          <p:grpSp>
            <p:nvGrpSpPr>
              <p:cNvPr id="107" name="组合 106">
                <a:extLst>
                  <a:ext uri="{FF2B5EF4-FFF2-40B4-BE49-F238E27FC236}">
                    <a16:creationId xmlns:a16="http://schemas.microsoft.com/office/drawing/2014/main" id="{12358BCD-5C67-4402-A160-D37D455FE67A}"/>
                  </a:ext>
                </a:extLst>
              </p:cNvPr>
              <p:cNvGrpSpPr/>
              <p:nvPr/>
            </p:nvGrpSpPr>
            <p:grpSpPr>
              <a:xfrm>
                <a:off x="436718" y="3710398"/>
                <a:ext cx="113838" cy="103746"/>
                <a:chOff x="6859588" y="850900"/>
                <a:chExt cx="447675" cy="407988"/>
              </a:xfrm>
              <a:solidFill>
                <a:schemeClr val="bg1">
                  <a:alpha val="60000"/>
                </a:schemeClr>
              </a:solidFill>
            </p:grpSpPr>
            <p:sp>
              <p:nvSpPr>
                <p:cNvPr id="760" name="Freeform 122">
                  <a:extLst>
                    <a:ext uri="{FF2B5EF4-FFF2-40B4-BE49-F238E27FC236}">
                      <a16:creationId xmlns:a16="http://schemas.microsoft.com/office/drawing/2014/main" id="{FA02665B-424E-4A2F-9CA2-2F1A24967DA3}"/>
                    </a:ext>
                  </a:extLst>
                </p:cNvPr>
                <p:cNvSpPr>
                  <a:spLocks/>
                </p:cNvSpPr>
                <p:nvPr/>
              </p:nvSpPr>
              <p:spPr bwMode="auto">
                <a:xfrm>
                  <a:off x="6859588" y="877888"/>
                  <a:ext cx="381000" cy="381000"/>
                </a:xfrm>
                <a:custGeom>
                  <a:avLst/>
                  <a:gdLst>
                    <a:gd name="T0" fmla="*/ 58 w 115"/>
                    <a:gd name="T1" fmla="*/ 115 h 115"/>
                    <a:gd name="T2" fmla="*/ 115 w 115"/>
                    <a:gd name="T3" fmla="*/ 57 h 115"/>
                    <a:gd name="T4" fmla="*/ 115 w 115"/>
                    <a:gd name="T5" fmla="*/ 55 h 115"/>
                    <a:gd name="T6" fmla="*/ 115 w 115"/>
                    <a:gd name="T7" fmla="*/ 54 h 115"/>
                    <a:gd name="T8" fmla="*/ 111 w 115"/>
                    <a:gd name="T9" fmla="*/ 50 h 115"/>
                    <a:gd name="T10" fmla="*/ 62 w 115"/>
                    <a:gd name="T11" fmla="*/ 53 h 115"/>
                    <a:gd name="T12" fmla="*/ 62 w 115"/>
                    <a:gd name="T13" fmla="*/ 4 h 115"/>
                    <a:gd name="T14" fmla="*/ 58 w 115"/>
                    <a:gd name="T15" fmla="*/ 0 h 115"/>
                    <a:gd name="T16" fmla="*/ 0 w 115"/>
                    <a:gd name="T17" fmla="*/ 57 h 115"/>
                    <a:gd name="T18" fmla="*/ 58 w 115"/>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115"/>
                      </a:moveTo>
                      <a:cubicBezTo>
                        <a:pt x="89" y="115"/>
                        <a:pt x="115" y="89"/>
                        <a:pt x="115" y="57"/>
                      </a:cubicBezTo>
                      <a:cubicBezTo>
                        <a:pt x="115" y="56"/>
                        <a:pt x="115" y="55"/>
                        <a:pt x="115" y="55"/>
                      </a:cubicBezTo>
                      <a:cubicBezTo>
                        <a:pt x="115" y="54"/>
                        <a:pt x="115" y="54"/>
                        <a:pt x="115" y="54"/>
                      </a:cubicBezTo>
                      <a:cubicBezTo>
                        <a:pt x="115" y="52"/>
                        <a:pt x="113" y="50"/>
                        <a:pt x="111" y="50"/>
                      </a:cubicBezTo>
                      <a:cubicBezTo>
                        <a:pt x="62" y="53"/>
                        <a:pt x="62" y="53"/>
                        <a:pt x="62" y="53"/>
                      </a:cubicBezTo>
                      <a:cubicBezTo>
                        <a:pt x="62" y="4"/>
                        <a:pt x="62" y="4"/>
                        <a:pt x="62" y="4"/>
                      </a:cubicBezTo>
                      <a:cubicBezTo>
                        <a:pt x="62" y="1"/>
                        <a:pt x="60" y="0"/>
                        <a:pt x="58" y="0"/>
                      </a:cubicBezTo>
                      <a:cubicBezTo>
                        <a:pt x="26" y="0"/>
                        <a:pt x="0" y="25"/>
                        <a:pt x="0" y="57"/>
                      </a:cubicBezTo>
                      <a:cubicBezTo>
                        <a:pt x="0" y="89"/>
                        <a:pt x="26" y="115"/>
                        <a:pt x="58"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1" name="Freeform 123">
                  <a:extLst>
                    <a:ext uri="{FF2B5EF4-FFF2-40B4-BE49-F238E27FC236}">
                      <a16:creationId xmlns:a16="http://schemas.microsoft.com/office/drawing/2014/main" id="{A2D47FE0-5987-4807-9989-DD13B93494EE}"/>
                    </a:ext>
                  </a:extLst>
                </p:cNvPr>
                <p:cNvSpPr>
                  <a:spLocks/>
                </p:cNvSpPr>
                <p:nvPr/>
              </p:nvSpPr>
              <p:spPr bwMode="auto">
                <a:xfrm>
                  <a:off x="7078663" y="850900"/>
                  <a:ext cx="112713" cy="169863"/>
                </a:xfrm>
                <a:custGeom>
                  <a:avLst/>
                  <a:gdLst>
                    <a:gd name="T0" fmla="*/ 3 w 34"/>
                    <a:gd name="T1" fmla="*/ 51 h 51"/>
                    <a:gd name="T2" fmla="*/ 4 w 34"/>
                    <a:gd name="T3" fmla="*/ 51 h 51"/>
                    <a:gd name="T4" fmla="*/ 7 w 34"/>
                    <a:gd name="T5" fmla="*/ 49 h 51"/>
                    <a:gd name="T6" fmla="*/ 33 w 34"/>
                    <a:gd name="T7" fmla="*/ 14 h 51"/>
                    <a:gd name="T8" fmla="*/ 32 w 34"/>
                    <a:gd name="T9" fmla="*/ 9 h 51"/>
                    <a:gd name="T10" fmla="*/ 4 w 34"/>
                    <a:gd name="T11" fmla="*/ 0 h 51"/>
                    <a:gd name="T12" fmla="*/ 0 w 34"/>
                    <a:gd name="T13" fmla="*/ 4 h 51"/>
                    <a:gd name="T14" fmla="*/ 0 w 34"/>
                    <a:gd name="T15" fmla="*/ 47 h 51"/>
                    <a:gd name="T16" fmla="*/ 3 w 34"/>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1">
                      <a:moveTo>
                        <a:pt x="3" y="51"/>
                      </a:moveTo>
                      <a:cubicBezTo>
                        <a:pt x="3" y="51"/>
                        <a:pt x="4" y="51"/>
                        <a:pt x="4" y="51"/>
                      </a:cubicBezTo>
                      <a:cubicBezTo>
                        <a:pt x="5" y="51"/>
                        <a:pt x="7" y="50"/>
                        <a:pt x="7" y="49"/>
                      </a:cubicBezTo>
                      <a:cubicBezTo>
                        <a:pt x="33" y="14"/>
                        <a:pt x="33" y="14"/>
                        <a:pt x="33" y="14"/>
                      </a:cubicBezTo>
                      <a:cubicBezTo>
                        <a:pt x="34" y="13"/>
                        <a:pt x="34" y="10"/>
                        <a:pt x="32" y="9"/>
                      </a:cubicBezTo>
                      <a:cubicBezTo>
                        <a:pt x="24" y="3"/>
                        <a:pt x="14" y="0"/>
                        <a:pt x="4" y="0"/>
                      </a:cubicBezTo>
                      <a:cubicBezTo>
                        <a:pt x="2" y="0"/>
                        <a:pt x="0" y="1"/>
                        <a:pt x="0" y="4"/>
                      </a:cubicBezTo>
                      <a:cubicBezTo>
                        <a:pt x="0" y="47"/>
                        <a:pt x="0" y="47"/>
                        <a:pt x="0" y="47"/>
                      </a:cubicBezTo>
                      <a:cubicBezTo>
                        <a:pt x="0" y="49"/>
                        <a:pt x="1" y="50"/>
                        <a:pt x="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4">
                  <a:extLst>
                    <a:ext uri="{FF2B5EF4-FFF2-40B4-BE49-F238E27FC236}">
                      <a16:creationId xmlns:a16="http://schemas.microsoft.com/office/drawing/2014/main" id="{A340E1ED-00C8-4876-83C2-EFBCDECAA0AD}"/>
                    </a:ext>
                  </a:extLst>
                </p:cNvPr>
                <p:cNvSpPr>
                  <a:spLocks/>
                </p:cNvSpPr>
                <p:nvPr/>
              </p:nvSpPr>
              <p:spPr bwMode="auto">
                <a:xfrm>
                  <a:off x="7121525" y="881063"/>
                  <a:ext cx="185738" cy="155575"/>
                </a:xfrm>
                <a:custGeom>
                  <a:avLst/>
                  <a:gdLst>
                    <a:gd name="T0" fmla="*/ 34 w 56"/>
                    <a:gd name="T1" fmla="*/ 1 h 47"/>
                    <a:gd name="T2" fmla="*/ 31 w 56"/>
                    <a:gd name="T3" fmla="*/ 0 h 47"/>
                    <a:gd name="T4" fmla="*/ 29 w 56"/>
                    <a:gd name="T5" fmla="*/ 2 h 47"/>
                    <a:gd name="T6" fmla="*/ 1 w 56"/>
                    <a:gd name="T7" fmla="*/ 40 h 47"/>
                    <a:gd name="T8" fmla="*/ 0 w 56"/>
                    <a:gd name="T9" fmla="*/ 45 h 47"/>
                    <a:gd name="T10" fmla="*/ 4 w 56"/>
                    <a:gd name="T11" fmla="*/ 47 h 47"/>
                    <a:gd name="T12" fmla="*/ 4 w 56"/>
                    <a:gd name="T13" fmla="*/ 47 h 47"/>
                    <a:gd name="T14" fmla="*/ 52 w 56"/>
                    <a:gd name="T15" fmla="*/ 44 h 47"/>
                    <a:gd name="T16" fmla="*/ 55 w 56"/>
                    <a:gd name="T17" fmla="*/ 40 h 47"/>
                    <a:gd name="T18" fmla="*/ 34 w 56"/>
                    <a:gd name="T1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4" y="1"/>
                      </a:moveTo>
                      <a:cubicBezTo>
                        <a:pt x="33" y="0"/>
                        <a:pt x="32" y="0"/>
                        <a:pt x="31" y="0"/>
                      </a:cubicBezTo>
                      <a:cubicBezTo>
                        <a:pt x="30" y="1"/>
                        <a:pt x="29" y="1"/>
                        <a:pt x="29" y="2"/>
                      </a:cubicBezTo>
                      <a:cubicBezTo>
                        <a:pt x="1" y="40"/>
                        <a:pt x="1" y="40"/>
                        <a:pt x="1" y="40"/>
                      </a:cubicBezTo>
                      <a:cubicBezTo>
                        <a:pt x="0" y="42"/>
                        <a:pt x="0" y="43"/>
                        <a:pt x="0" y="45"/>
                      </a:cubicBezTo>
                      <a:cubicBezTo>
                        <a:pt x="1" y="46"/>
                        <a:pt x="2" y="47"/>
                        <a:pt x="4" y="47"/>
                      </a:cubicBezTo>
                      <a:cubicBezTo>
                        <a:pt x="4" y="47"/>
                        <a:pt x="4" y="47"/>
                        <a:pt x="4" y="47"/>
                      </a:cubicBezTo>
                      <a:cubicBezTo>
                        <a:pt x="52" y="44"/>
                        <a:pt x="52" y="44"/>
                        <a:pt x="52" y="44"/>
                      </a:cubicBezTo>
                      <a:cubicBezTo>
                        <a:pt x="54" y="44"/>
                        <a:pt x="56" y="42"/>
                        <a:pt x="55" y="40"/>
                      </a:cubicBezTo>
                      <a:cubicBezTo>
                        <a:pt x="54" y="24"/>
                        <a:pt x="47" y="1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3" name="文本框 762">
                <a:extLst>
                  <a:ext uri="{FF2B5EF4-FFF2-40B4-BE49-F238E27FC236}">
                    <a16:creationId xmlns:a16="http://schemas.microsoft.com/office/drawing/2014/main" id="{5A50AD3C-2382-4FAA-8C85-C741E35F8222}"/>
                  </a:ext>
                </a:extLst>
              </p:cNvPr>
              <p:cNvSpPr txBox="1"/>
              <p:nvPr/>
            </p:nvSpPr>
            <p:spPr>
              <a:xfrm>
                <a:off x="534997" y="3676052"/>
                <a:ext cx="380643" cy="171476"/>
              </a:xfrm>
              <a:prstGeom prst="rect">
                <a:avLst/>
              </a:prstGeom>
              <a:noFill/>
            </p:spPr>
            <p:txBody>
              <a:bodyPr wrap="square" rtlCol="0">
                <a:spAutoFit/>
              </a:bodyPr>
              <a:lstStyle/>
              <a:p>
                <a:r>
                  <a:rPr lang="zh-CN" altLang="en-US" sz="700" dirty="0">
                    <a:solidFill>
                      <a:schemeClr val="bg1">
                        <a:alpha val="70000"/>
                      </a:schemeClr>
                    </a:solidFill>
                  </a:rPr>
                  <a:t>总览</a:t>
                </a:r>
              </a:p>
            </p:txBody>
          </p:sp>
        </p:grpSp>
      </p:grpSp>
      <p:grpSp>
        <p:nvGrpSpPr>
          <p:cNvPr id="112" name="组合 111">
            <a:extLst>
              <a:ext uri="{FF2B5EF4-FFF2-40B4-BE49-F238E27FC236}">
                <a16:creationId xmlns:a16="http://schemas.microsoft.com/office/drawing/2014/main" id="{BF414BF3-55F8-4E66-821A-1520298A4679}"/>
              </a:ext>
            </a:extLst>
          </p:cNvPr>
          <p:cNvGrpSpPr/>
          <p:nvPr/>
        </p:nvGrpSpPr>
        <p:grpSpPr>
          <a:xfrm>
            <a:off x="394980" y="4044392"/>
            <a:ext cx="755800" cy="200055"/>
            <a:chOff x="470681" y="4286667"/>
            <a:chExt cx="755800" cy="200055"/>
          </a:xfrm>
        </p:grpSpPr>
        <p:grpSp>
          <p:nvGrpSpPr>
            <p:cNvPr id="764" name="组合 763">
              <a:extLst>
                <a:ext uri="{FF2B5EF4-FFF2-40B4-BE49-F238E27FC236}">
                  <a16:creationId xmlns:a16="http://schemas.microsoft.com/office/drawing/2014/main" id="{A4F0150E-FF1F-4FDD-9C59-22D02DE9ADF6}"/>
                </a:ext>
              </a:extLst>
            </p:cNvPr>
            <p:cNvGrpSpPr/>
            <p:nvPr/>
          </p:nvGrpSpPr>
          <p:grpSpPr>
            <a:xfrm>
              <a:off x="470681" y="4286667"/>
              <a:ext cx="755800" cy="200055"/>
              <a:chOff x="415367" y="3885163"/>
              <a:chExt cx="755800" cy="200055"/>
            </a:xfrm>
          </p:grpSpPr>
          <p:sp>
            <p:nvSpPr>
              <p:cNvPr id="765" name="矩形 764">
                <a:extLst>
                  <a:ext uri="{FF2B5EF4-FFF2-40B4-BE49-F238E27FC236}">
                    <a16:creationId xmlns:a16="http://schemas.microsoft.com/office/drawing/2014/main" id="{7C20EE88-32E7-4567-B80E-531F6C02DAA1}"/>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8" name="文本框 767">
                <a:extLst>
                  <a:ext uri="{FF2B5EF4-FFF2-40B4-BE49-F238E27FC236}">
                    <a16:creationId xmlns:a16="http://schemas.microsoft.com/office/drawing/2014/main" id="{28D8E6CD-C0D1-4AAA-B37F-57AEB86A528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2" name="Freeform 653">
              <a:extLst>
                <a:ext uri="{FF2B5EF4-FFF2-40B4-BE49-F238E27FC236}">
                  <a16:creationId xmlns:a16="http://schemas.microsoft.com/office/drawing/2014/main" id="{0C637619-6A26-4582-BFED-DFB5ACBA2718}"/>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3" name="组合 772">
            <a:extLst>
              <a:ext uri="{FF2B5EF4-FFF2-40B4-BE49-F238E27FC236}">
                <a16:creationId xmlns:a16="http://schemas.microsoft.com/office/drawing/2014/main" id="{0D1C05E6-8BA9-43FB-A4BB-371D49395664}"/>
              </a:ext>
            </a:extLst>
          </p:cNvPr>
          <p:cNvGrpSpPr/>
          <p:nvPr/>
        </p:nvGrpSpPr>
        <p:grpSpPr>
          <a:xfrm>
            <a:off x="394686" y="4257628"/>
            <a:ext cx="755800" cy="200055"/>
            <a:chOff x="470681" y="4286667"/>
            <a:chExt cx="755800" cy="200055"/>
          </a:xfrm>
        </p:grpSpPr>
        <p:grpSp>
          <p:nvGrpSpPr>
            <p:cNvPr id="774" name="组合 773">
              <a:extLst>
                <a:ext uri="{FF2B5EF4-FFF2-40B4-BE49-F238E27FC236}">
                  <a16:creationId xmlns:a16="http://schemas.microsoft.com/office/drawing/2014/main" id="{497C8045-1F25-49B0-80F1-5A3B1F8A6552}"/>
                </a:ext>
              </a:extLst>
            </p:cNvPr>
            <p:cNvGrpSpPr/>
            <p:nvPr/>
          </p:nvGrpSpPr>
          <p:grpSpPr>
            <a:xfrm>
              <a:off x="470681" y="4286667"/>
              <a:ext cx="755800" cy="200055"/>
              <a:chOff x="415367" y="3885163"/>
              <a:chExt cx="755800" cy="200055"/>
            </a:xfrm>
          </p:grpSpPr>
          <p:sp>
            <p:nvSpPr>
              <p:cNvPr id="776" name="矩形 775">
                <a:extLst>
                  <a:ext uri="{FF2B5EF4-FFF2-40B4-BE49-F238E27FC236}">
                    <a16:creationId xmlns:a16="http://schemas.microsoft.com/office/drawing/2014/main" id="{9A9D0908-216F-4E4D-A935-FA1E8E53B2B6}"/>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7" name="文本框 776">
                <a:extLst>
                  <a:ext uri="{FF2B5EF4-FFF2-40B4-BE49-F238E27FC236}">
                    <a16:creationId xmlns:a16="http://schemas.microsoft.com/office/drawing/2014/main" id="{9571D9B0-27C7-4129-8CB8-78DD7156A4DB}"/>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5" name="Freeform 653">
              <a:extLst>
                <a:ext uri="{FF2B5EF4-FFF2-40B4-BE49-F238E27FC236}">
                  <a16:creationId xmlns:a16="http://schemas.microsoft.com/office/drawing/2014/main" id="{F7508324-465E-40CD-A2F1-7CA633EC3DEB}"/>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8" name="组合 777">
            <a:extLst>
              <a:ext uri="{FF2B5EF4-FFF2-40B4-BE49-F238E27FC236}">
                <a16:creationId xmlns:a16="http://schemas.microsoft.com/office/drawing/2014/main" id="{7D138603-92DF-43AF-A25D-189B1B60ADEA}"/>
              </a:ext>
            </a:extLst>
          </p:cNvPr>
          <p:cNvGrpSpPr/>
          <p:nvPr/>
        </p:nvGrpSpPr>
        <p:grpSpPr>
          <a:xfrm>
            <a:off x="392460" y="4475933"/>
            <a:ext cx="755800" cy="200055"/>
            <a:chOff x="470681" y="4286667"/>
            <a:chExt cx="755800" cy="200055"/>
          </a:xfrm>
        </p:grpSpPr>
        <p:grpSp>
          <p:nvGrpSpPr>
            <p:cNvPr id="779" name="组合 778">
              <a:extLst>
                <a:ext uri="{FF2B5EF4-FFF2-40B4-BE49-F238E27FC236}">
                  <a16:creationId xmlns:a16="http://schemas.microsoft.com/office/drawing/2014/main" id="{DBAB14FC-049D-47A6-8953-B92E1AF73FE9}"/>
                </a:ext>
              </a:extLst>
            </p:cNvPr>
            <p:cNvGrpSpPr/>
            <p:nvPr/>
          </p:nvGrpSpPr>
          <p:grpSpPr>
            <a:xfrm>
              <a:off x="470681" y="4286667"/>
              <a:ext cx="755800" cy="200055"/>
              <a:chOff x="415367" y="3885163"/>
              <a:chExt cx="755800" cy="200055"/>
            </a:xfrm>
          </p:grpSpPr>
          <p:sp>
            <p:nvSpPr>
              <p:cNvPr id="781" name="矩形 780">
                <a:extLst>
                  <a:ext uri="{FF2B5EF4-FFF2-40B4-BE49-F238E27FC236}">
                    <a16:creationId xmlns:a16="http://schemas.microsoft.com/office/drawing/2014/main" id="{40E6FD45-6B90-42DB-A538-C95E09E37E7B}"/>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2" name="文本框 781">
                <a:extLst>
                  <a:ext uri="{FF2B5EF4-FFF2-40B4-BE49-F238E27FC236}">
                    <a16:creationId xmlns:a16="http://schemas.microsoft.com/office/drawing/2014/main" id="{6E408094-9706-4804-A4C5-5C5C0BC10DB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80" name="Freeform 653">
              <a:extLst>
                <a:ext uri="{FF2B5EF4-FFF2-40B4-BE49-F238E27FC236}">
                  <a16:creationId xmlns:a16="http://schemas.microsoft.com/office/drawing/2014/main" id="{388B3838-23A1-4ED3-9BCD-5FC8D64A117D}"/>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0" name="文本框 789">
            <a:extLst>
              <a:ext uri="{FF2B5EF4-FFF2-40B4-BE49-F238E27FC236}">
                <a16:creationId xmlns:a16="http://schemas.microsoft.com/office/drawing/2014/main" id="{E68DFB58-991B-4C67-9A9B-20A201C79143}"/>
              </a:ext>
            </a:extLst>
          </p:cNvPr>
          <p:cNvSpPr txBox="1"/>
          <p:nvPr/>
        </p:nvSpPr>
        <p:spPr>
          <a:xfrm>
            <a:off x="1433632" y="366128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1" name="文本框 790">
            <a:extLst>
              <a:ext uri="{FF2B5EF4-FFF2-40B4-BE49-F238E27FC236}">
                <a16:creationId xmlns:a16="http://schemas.microsoft.com/office/drawing/2014/main" id="{7C62921B-E396-4D93-9ADB-9E42FBF2023A}"/>
              </a:ext>
            </a:extLst>
          </p:cNvPr>
          <p:cNvSpPr txBox="1"/>
          <p:nvPr/>
        </p:nvSpPr>
        <p:spPr>
          <a:xfrm>
            <a:off x="2170737" y="366291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2" name="文本框 791">
            <a:extLst>
              <a:ext uri="{FF2B5EF4-FFF2-40B4-BE49-F238E27FC236}">
                <a16:creationId xmlns:a16="http://schemas.microsoft.com/office/drawing/2014/main" id="{BD906632-9F78-4668-ACDB-C5323CC3A310}"/>
              </a:ext>
            </a:extLst>
          </p:cNvPr>
          <p:cNvSpPr txBox="1"/>
          <p:nvPr/>
        </p:nvSpPr>
        <p:spPr>
          <a:xfrm>
            <a:off x="2905315" y="3661961"/>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grpSp>
        <p:nvGrpSpPr>
          <p:cNvPr id="120" name="组合 119">
            <a:extLst>
              <a:ext uri="{FF2B5EF4-FFF2-40B4-BE49-F238E27FC236}">
                <a16:creationId xmlns:a16="http://schemas.microsoft.com/office/drawing/2014/main" id="{3C4CDED0-457F-40CB-A790-38297C0DD8EE}"/>
              </a:ext>
            </a:extLst>
          </p:cNvPr>
          <p:cNvGrpSpPr/>
          <p:nvPr/>
        </p:nvGrpSpPr>
        <p:grpSpPr>
          <a:xfrm>
            <a:off x="5932844" y="1726090"/>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6542330" y="1720450"/>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6706632" y="1808440"/>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2ABF22C3-6953-4A33-A414-D58B74B4699D}"/>
              </a:ext>
            </a:extLst>
          </p:cNvPr>
          <p:cNvGrpSpPr/>
          <p:nvPr/>
        </p:nvGrpSpPr>
        <p:grpSpPr>
          <a:xfrm>
            <a:off x="5189913" y="3631121"/>
            <a:ext cx="440190" cy="440190"/>
            <a:chOff x="452876" y="3516147"/>
            <a:chExt cx="440190" cy="440190"/>
          </a:xfrm>
        </p:grpSpPr>
        <p:sp>
          <p:nvSpPr>
            <p:cNvPr id="470" name="矩形 469">
              <a:extLst>
                <a:ext uri="{FF2B5EF4-FFF2-40B4-BE49-F238E27FC236}">
                  <a16:creationId xmlns:a16="http://schemas.microsoft.com/office/drawing/2014/main" id="{924E5881-7A8C-4E7D-B051-C2AE639EA7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6" name="Freeform 94">
              <a:extLst>
                <a:ext uri="{FF2B5EF4-FFF2-40B4-BE49-F238E27FC236}">
                  <a16:creationId xmlns:a16="http://schemas.microsoft.com/office/drawing/2014/main" id="{2AB0FB0D-F655-4AF9-9C55-7E37F3232D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8" name="组合 197">
            <a:extLst>
              <a:ext uri="{FF2B5EF4-FFF2-40B4-BE49-F238E27FC236}">
                <a16:creationId xmlns:a16="http://schemas.microsoft.com/office/drawing/2014/main" id="{D88A4A86-17CE-445E-BD72-719DC1E21400}"/>
              </a:ext>
            </a:extLst>
          </p:cNvPr>
          <p:cNvGrpSpPr/>
          <p:nvPr/>
        </p:nvGrpSpPr>
        <p:grpSpPr>
          <a:xfrm>
            <a:off x="5729269" y="3633357"/>
            <a:ext cx="440190" cy="440190"/>
            <a:chOff x="452876" y="3516147"/>
            <a:chExt cx="440190" cy="440190"/>
          </a:xfrm>
        </p:grpSpPr>
        <p:sp>
          <p:nvSpPr>
            <p:cNvPr id="199" name="矩形 198">
              <a:extLst>
                <a:ext uri="{FF2B5EF4-FFF2-40B4-BE49-F238E27FC236}">
                  <a16:creationId xmlns:a16="http://schemas.microsoft.com/office/drawing/2014/main" id="{62A1C3A6-799E-4F25-9453-28BB181BEEE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Freeform 94">
              <a:extLst>
                <a:ext uri="{FF2B5EF4-FFF2-40B4-BE49-F238E27FC236}">
                  <a16:creationId xmlns:a16="http://schemas.microsoft.com/office/drawing/2014/main" id="{D6F2B326-6C22-45D9-BDAD-3E816B983F0E}"/>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1" name="组合 200">
            <a:extLst>
              <a:ext uri="{FF2B5EF4-FFF2-40B4-BE49-F238E27FC236}">
                <a16:creationId xmlns:a16="http://schemas.microsoft.com/office/drawing/2014/main" id="{A0F1107F-568E-4018-BAC2-B62DB310AC11}"/>
              </a:ext>
            </a:extLst>
          </p:cNvPr>
          <p:cNvGrpSpPr/>
          <p:nvPr/>
        </p:nvGrpSpPr>
        <p:grpSpPr>
          <a:xfrm>
            <a:off x="6268625" y="3630429"/>
            <a:ext cx="440190" cy="440190"/>
            <a:chOff x="452876" y="3516147"/>
            <a:chExt cx="440190" cy="440190"/>
          </a:xfrm>
        </p:grpSpPr>
        <p:sp>
          <p:nvSpPr>
            <p:cNvPr id="202" name="矩形 201">
              <a:extLst>
                <a:ext uri="{FF2B5EF4-FFF2-40B4-BE49-F238E27FC236}">
                  <a16:creationId xmlns:a16="http://schemas.microsoft.com/office/drawing/2014/main" id="{C0BCE562-080F-46EC-8571-7317C97C30D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3" name="Freeform 94">
              <a:extLst>
                <a:ext uri="{FF2B5EF4-FFF2-40B4-BE49-F238E27FC236}">
                  <a16:creationId xmlns:a16="http://schemas.microsoft.com/office/drawing/2014/main" id="{86D8B5BA-21EE-4497-BA83-0544C40A9C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4" name="组合 203">
            <a:extLst>
              <a:ext uri="{FF2B5EF4-FFF2-40B4-BE49-F238E27FC236}">
                <a16:creationId xmlns:a16="http://schemas.microsoft.com/office/drawing/2014/main" id="{21069341-737C-47D2-8AEC-87F9FC0AE2AA}"/>
              </a:ext>
            </a:extLst>
          </p:cNvPr>
          <p:cNvGrpSpPr/>
          <p:nvPr/>
        </p:nvGrpSpPr>
        <p:grpSpPr>
          <a:xfrm>
            <a:off x="6807981" y="3627296"/>
            <a:ext cx="440190" cy="440190"/>
            <a:chOff x="452876" y="3516147"/>
            <a:chExt cx="440190" cy="440190"/>
          </a:xfrm>
        </p:grpSpPr>
        <p:sp>
          <p:nvSpPr>
            <p:cNvPr id="205" name="矩形 204">
              <a:extLst>
                <a:ext uri="{FF2B5EF4-FFF2-40B4-BE49-F238E27FC236}">
                  <a16:creationId xmlns:a16="http://schemas.microsoft.com/office/drawing/2014/main" id="{87C5DC57-2E6D-4E1B-B234-1BC9F46E820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Freeform 94">
              <a:extLst>
                <a:ext uri="{FF2B5EF4-FFF2-40B4-BE49-F238E27FC236}">
                  <a16:creationId xmlns:a16="http://schemas.microsoft.com/office/drawing/2014/main" id="{E803CB4A-9876-41C9-BE6E-4F82EBD6E81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7" name="组合 206">
            <a:extLst>
              <a:ext uri="{FF2B5EF4-FFF2-40B4-BE49-F238E27FC236}">
                <a16:creationId xmlns:a16="http://schemas.microsoft.com/office/drawing/2014/main" id="{EEE652ED-D3A6-4AAC-A0A0-2598ECC9A18D}"/>
              </a:ext>
            </a:extLst>
          </p:cNvPr>
          <p:cNvGrpSpPr/>
          <p:nvPr/>
        </p:nvGrpSpPr>
        <p:grpSpPr>
          <a:xfrm>
            <a:off x="7347337" y="3624368"/>
            <a:ext cx="440190" cy="440190"/>
            <a:chOff x="452876" y="3516147"/>
            <a:chExt cx="440190" cy="440190"/>
          </a:xfrm>
        </p:grpSpPr>
        <p:sp>
          <p:nvSpPr>
            <p:cNvPr id="208" name="矩形 207">
              <a:extLst>
                <a:ext uri="{FF2B5EF4-FFF2-40B4-BE49-F238E27FC236}">
                  <a16:creationId xmlns:a16="http://schemas.microsoft.com/office/drawing/2014/main" id="{B1449BD6-2BCC-47D1-BE3B-FF7344AD6CC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Freeform 94">
              <a:extLst>
                <a:ext uri="{FF2B5EF4-FFF2-40B4-BE49-F238E27FC236}">
                  <a16:creationId xmlns:a16="http://schemas.microsoft.com/office/drawing/2014/main" id="{FCB0E079-6AB2-4253-A77F-6C073791954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FF6F3E39-5337-46F1-9FA9-79DA013A005C}"/>
              </a:ext>
            </a:extLst>
          </p:cNvPr>
          <p:cNvGrpSpPr/>
          <p:nvPr/>
        </p:nvGrpSpPr>
        <p:grpSpPr>
          <a:xfrm>
            <a:off x="5189913" y="4157906"/>
            <a:ext cx="440190" cy="440190"/>
            <a:chOff x="452876" y="3516147"/>
            <a:chExt cx="440190" cy="440190"/>
          </a:xfrm>
        </p:grpSpPr>
        <p:sp>
          <p:nvSpPr>
            <p:cNvPr id="254" name="矩形 253">
              <a:extLst>
                <a:ext uri="{FF2B5EF4-FFF2-40B4-BE49-F238E27FC236}">
                  <a16:creationId xmlns:a16="http://schemas.microsoft.com/office/drawing/2014/main" id="{3765369C-3BD8-455C-AC41-46747A7F289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9C6A76B-7B5B-43AD-9711-3F1F2872987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1EBB7BA4-CBEA-440F-86E4-FEDBAA605C85}"/>
              </a:ext>
            </a:extLst>
          </p:cNvPr>
          <p:cNvGrpSpPr/>
          <p:nvPr/>
        </p:nvGrpSpPr>
        <p:grpSpPr>
          <a:xfrm>
            <a:off x="5187850" y="4684691"/>
            <a:ext cx="440190" cy="440190"/>
            <a:chOff x="452876" y="3516147"/>
            <a:chExt cx="440190" cy="440190"/>
          </a:xfrm>
        </p:grpSpPr>
        <p:sp>
          <p:nvSpPr>
            <p:cNvPr id="257" name="矩形 256">
              <a:extLst>
                <a:ext uri="{FF2B5EF4-FFF2-40B4-BE49-F238E27FC236}">
                  <a16:creationId xmlns:a16="http://schemas.microsoft.com/office/drawing/2014/main" id="{532BAEAB-A7C3-4958-8047-C69225E5559F}"/>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B6E14E64-C35B-433A-9D81-AA3AFEC39F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192AEDDF-9A83-45DB-813A-9C635C4102C3}"/>
              </a:ext>
            </a:extLst>
          </p:cNvPr>
          <p:cNvGrpSpPr/>
          <p:nvPr/>
        </p:nvGrpSpPr>
        <p:grpSpPr>
          <a:xfrm>
            <a:off x="5189190" y="5211476"/>
            <a:ext cx="440190" cy="440190"/>
            <a:chOff x="452876" y="3516147"/>
            <a:chExt cx="440190" cy="440190"/>
          </a:xfrm>
        </p:grpSpPr>
        <p:sp>
          <p:nvSpPr>
            <p:cNvPr id="260" name="矩形 259">
              <a:extLst>
                <a:ext uri="{FF2B5EF4-FFF2-40B4-BE49-F238E27FC236}">
                  <a16:creationId xmlns:a16="http://schemas.microsoft.com/office/drawing/2014/main" id="{2937BB9B-06DC-455A-ADF8-447B7E6B43E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225CEEBF-1523-468F-84B3-45E3CF7DC2E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ACBB8277-4E97-4439-9FDA-07670E3E71CB}"/>
              </a:ext>
            </a:extLst>
          </p:cNvPr>
          <p:cNvGrpSpPr/>
          <p:nvPr/>
        </p:nvGrpSpPr>
        <p:grpSpPr>
          <a:xfrm>
            <a:off x="5189190" y="5738261"/>
            <a:ext cx="440190" cy="440190"/>
            <a:chOff x="452876" y="3516147"/>
            <a:chExt cx="440190" cy="440190"/>
          </a:xfrm>
        </p:grpSpPr>
        <p:sp>
          <p:nvSpPr>
            <p:cNvPr id="263" name="矩形 262">
              <a:extLst>
                <a:ext uri="{FF2B5EF4-FFF2-40B4-BE49-F238E27FC236}">
                  <a16:creationId xmlns:a16="http://schemas.microsoft.com/office/drawing/2014/main" id="{DE7D33D6-DE92-45D7-A5E6-3132DD2E13A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FDCFD43E-FEE1-4B72-8250-D6FA611D28F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7" name="组合 336">
            <a:extLst>
              <a:ext uri="{FF2B5EF4-FFF2-40B4-BE49-F238E27FC236}">
                <a16:creationId xmlns:a16="http://schemas.microsoft.com/office/drawing/2014/main" id="{13DABA06-8ADD-4F85-97DA-F29F61C0077E}"/>
              </a:ext>
            </a:extLst>
          </p:cNvPr>
          <p:cNvGrpSpPr/>
          <p:nvPr/>
        </p:nvGrpSpPr>
        <p:grpSpPr>
          <a:xfrm>
            <a:off x="5729269" y="5742385"/>
            <a:ext cx="440190" cy="440190"/>
            <a:chOff x="452876" y="3516147"/>
            <a:chExt cx="440190" cy="440190"/>
          </a:xfrm>
        </p:grpSpPr>
        <p:sp>
          <p:nvSpPr>
            <p:cNvPr id="338" name="矩形 337">
              <a:extLst>
                <a:ext uri="{FF2B5EF4-FFF2-40B4-BE49-F238E27FC236}">
                  <a16:creationId xmlns:a16="http://schemas.microsoft.com/office/drawing/2014/main" id="{CEC6F1B3-24A2-48D0-BAC6-891AA476E8D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9" name="Freeform 94">
              <a:extLst>
                <a:ext uri="{FF2B5EF4-FFF2-40B4-BE49-F238E27FC236}">
                  <a16:creationId xmlns:a16="http://schemas.microsoft.com/office/drawing/2014/main" id="{A8779837-3C67-4D3C-8B5A-16EB8404DC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0" name="组合 339">
            <a:extLst>
              <a:ext uri="{FF2B5EF4-FFF2-40B4-BE49-F238E27FC236}">
                <a16:creationId xmlns:a16="http://schemas.microsoft.com/office/drawing/2014/main" id="{9F4FD04B-3396-49D4-9348-731F2FC16C3D}"/>
              </a:ext>
            </a:extLst>
          </p:cNvPr>
          <p:cNvGrpSpPr/>
          <p:nvPr/>
        </p:nvGrpSpPr>
        <p:grpSpPr>
          <a:xfrm>
            <a:off x="6268625" y="5739457"/>
            <a:ext cx="440190" cy="440190"/>
            <a:chOff x="452876" y="3516147"/>
            <a:chExt cx="440190" cy="440190"/>
          </a:xfrm>
        </p:grpSpPr>
        <p:sp>
          <p:nvSpPr>
            <p:cNvPr id="341" name="矩形 340">
              <a:extLst>
                <a:ext uri="{FF2B5EF4-FFF2-40B4-BE49-F238E27FC236}">
                  <a16:creationId xmlns:a16="http://schemas.microsoft.com/office/drawing/2014/main" id="{F7BF41E6-4E2E-46AF-885F-AACCE54690E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2" name="Freeform 94">
              <a:extLst>
                <a:ext uri="{FF2B5EF4-FFF2-40B4-BE49-F238E27FC236}">
                  <a16:creationId xmlns:a16="http://schemas.microsoft.com/office/drawing/2014/main" id="{57BDF843-486F-449D-84D7-6799CCBCC79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3" name="组合 342">
            <a:extLst>
              <a:ext uri="{FF2B5EF4-FFF2-40B4-BE49-F238E27FC236}">
                <a16:creationId xmlns:a16="http://schemas.microsoft.com/office/drawing/2014/main" id="{DC85377C-D52A-4D36-8FBC-779B99EE8B65}"/>
              </a:ext>
            </a:extLst>
          </p:cNvPr>
          <p:cNvGrpSpPr/>
          <p:nvPr/>
        </p:nvGrpSpPr>
        <p:grpSpPr>
          <a:xfrm>
            <a:off x="6807981" y="5736324"/>
            <a:ext cx="440190" cy="440190"/>
            <a:chOff x="452876" y="3516147"/>
            <a:chExt cx="440190" cy="440190"/>
          </a:xfrm>
        </p:grpSpPr>
        <p:sp>
          <p:nvSpPr>
            <p:cNvPr id="344" name="矩形 343">
              <a:extLst>
                <a:ext uri="{FF2B5EF4-FFF2-40B4-BE49-F238E27FC236}">
                  <a16:creationId xmlns:a16="http://schemas.microsoft.com/office/drawing/2014/main" id="{6309A98A-F2E4-4123-A188-56EA74FEAA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5" name="Freeform 94">
              <a:extLst>
                <a:ext uri="{FF2B5EF4-FFF2-40B4-BE49-F238E27FC236}">
                  <a16:creationId xmlns:a16="http://schemas.microsoft.com/office/drawing/2014/main" id="{09099E19-3C6F-4D6D-B9D9-462B651C6E1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6" name="组合 345">
            <a:extLst>
              <a:ext uri="{FF2B5EF4-FFF2-40B4-BE49-F238E27FC236}">
                <a16:creationId xmlns:a16="http://schemas.microsoft.com/office/drawing/2014/main" id="{9DE4AE06-F443-4A5E-B0A1-7C6DB2DF322B}"/>
              </a:ext>
            </a:extLst>
          </p:cNvPr>
          <p:cNvGrpSpPr/>
          <p:nvPr/>
        </p:nvGrpSpPr>
        <p:grpSpPr>
          <a:xfrm>
            <a:off x="7347337" y="5733396"/>
            <a:ext cx="440190" cy="440190"/>
            <a:chOff x="452876" y="3516147"/>
            <a:chExt cx="440190" cy="440190"/>
          </a:xfrm>
        </p:grpSpPr>
        <p:sp>
          <p:nvSpPr>
            <p:cNvPr id="347" name="矩形 346">
              <a:extLst>
                <a:ext uri="{FF2B5EF4-FFF2-40B4-BE49-F238E27FC236}">
                  <a16:creationId xmlns:a16="http://schemas.microsoft.com/office/drawing/2014/main" id="{1D28A323-6F65-4B5F-96B1-3EC5E418E11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8" name="Freeform 94">
              <a:extLst>
                <a:ext uri="{FF2B5EF4-FFF2-40B4-BE49-F238E27FC236}">
                  <a16:creationId xmlns:a16="http://schemas.microsoft.com/office/drawing/2014/main" id="{DB045DD9-CF7C-4555-8F81-2729C58D6B4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2" name="组合 21">
            <a:extLst>
              <a:ext uri="{FF2B5EF4-FFF2-40B4-BE49-F238E27FC236}">
                <a16:creationId xmlns:a16="http://schemas.microsoft.com/office/drawing/2014/main" id="{BA510769-FBD5-4B7C-A058-30B07A785A6E}"/>
              </a:ext>
            </a:extLst>
          </p:cNvPr>
          <p:cNvGrpSpPr/>
          <p:nvPr/>
        </p:nvGrpSpPr>
        <p:grpSpPr>
          <a:xfrm>
            <a:off x="7347337" y="4146246"/>
            <a:ext cx="442473" cy="442780"/>
            <a:chOff x="2610300" y="4031272"/>
            <a:chExt cx="442473" cy="442780"/>
          </a:xfrm>
        </p:grpSpPr>
        <p:sp>
          <p:nvSpPr>
            <p:cNvPr id="349" name="矩形 348">
              <a:extLst>
                <a:ext uri="{FF2B5EF4-FFF2-40B4-BE49-F238E27FC236}">
                  <a16:creationId xmlns:a16="http://schemas.microsoft.com/office/drawing/2014/main" id="{1B9EA8EF-029D-42BD-9FCE-EEAD1B812889}"/>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6432487-6B03-430F-89F3-1A9C1599FAA6}"/>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3" name="组合 352">
            <a:extLst>
              <a:ext uri="{FF2B5EF4-FFF2-40B4-BE49-F238E27FC236}">
                <a16:creationId xmlns:a16="http://schemas.microsoft.com/office/drawing/2014/main" id="{4819608B-6753-4C1B-B6A6-713A520F2DD0}"/>
              </a:ext>
            </a:extLst>
          </p:cNvPr>
          <p:cNvGrpSpPr/>
          <p:nvPr/>
        </p:nvGrpSpPr>
        <p:grpSpPr>
          <a:xfrm>
            <a:off x="6807981" y="4683050"/>
            <a:ext cx="981829" cy="442780"/>
            <a:chOff x="2070944" y="4031272"/>
            <a:chExt cx="981829" cy="442780"/>
          </a:xfrm>
        </p:grpSpPr>
        <p:sp>
          <p:nvSpPr>
            <p:cNvPr id="354" name="矩形 353">
              <a:extLst>
                <a:ext uri="{FF2B5EF4-FFF2-40B4-BE49-F238E27FC236}">
                  <a16:creationId xmlns:a16="http://schemas.microsoft.com/office/drawing/2014/main" id="{C6441FBC-CF33-4CE1-B38B-84B50EADA814}"/>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a:extLst>
                <a:ext uri="{FF2B5EF4-FFF2-40B4-BE49-F238E27FC236}">
                  <a16:creationId xmlns:a16="http://schemas.microsoft.com/office/drawing/2014/main" id="{5F430874-BE64-4275-BB1E-F5FF487A6A59}"/>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a:extLst>
              <a:ext uri="{FF2B5EF4-FFF2-40B4-BE49-F238E27FC236}">
                <a16:creationId xmlns:a16="http://schemas.microsoft.com/office/drawing/2014/main" id="{3FB46BA3-BF09-4C99-8418-FC3AB6A4031C}"/>
              </a:ext>
            </a:extLst>
          </p:cNvPr>
          <p:cNvGrpSpPr/>
          <p:nvPr/>
        </p:nvGrpSpPr>
        <p:grpSpPr>
          <a:xfrm>
            <a:off x="5729269" y="4153175"/>
            <a:ext cx="440190" cy="440190"/>
            <a:chOff x="5403919" y="4153175"/>
            <a:chExt cx="440190" cy="440190"/>
          </a:xfrm>
        </p:grpSpPr>
        <p:grpSp>
          <p:nvGrpSpPr>
            <p:cNvPr id="20" name="组合 19">
              <a:extLst>
                <a:ext uri="{FF2B5EF4-FFF2-40B4-BE49-F238E27FC236}">
                  <a16:creationId xmlns:a16="http://schemas.microsoft.com/office/drawing/2014/main" id="{A28739B7-7721-48B5-8F56-765A41E8496F}"/>
                </a:ext>
              </a:extLst>
            </p:cNvPr>
            <p:cNvGrpSpPr/>
            <p:nvPr/>
          </p:nvGrpSpPr>
          <p:grpSpPr>
            <a:xfrm>
              <a:off x="5403919" y="4153175"/>
              <a:ext cx="440190" cy="440190"/>
              <a:chOff x="992232" y="4038201"/>
              <a:chExt cx="440190" cy="440190"/>
            </a:xfrm>
          </p:grpSpPr>
          <p:sp>
            <p:nvSpPr>
              <p:cNvPr id="211" name="矩形 210">
                <a:extLst>
                  <a:ext uri="{FF2B5EF4-FFF2-40B4-BE49-F238E27FC236}">
                    <a16:creationId xmlns:a16="http://schemas.microsoft.com/office/drawing/2014/main" id="{BBBF4837-3FB9-4353-A46D-B0F7443DA51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半闭框 18">
                <a:extLst>
                  <a:ext uri="{FF2B5EF4-FFF2-40B4-BE49-F238E27FC236}">
                    <a16:creationId xmlns:a16="http://schemas.microsoft.com/office/drawing/2014/main" id="{1E3E4B4E-CFB3-4F32-B948-26828B029BB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半闭框 223">
                <a:extLst>
                  <a:ext uri="{FF2B5EF4-FFF2-40B4-BE49-F238E27FC236}">
                    <a16:creationId xmlns:a16="http://schemas.microsoft.com/office/drawing/2014/main" id="{52FF18E3-77CF-4C06-915E-819E1CAF3AAE}"/>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a:extLst>
                <a:ext uri="{FF2B5EF4-FFF2-40B4-BE49-F238E27FC236}">
                  <a16:creationId xmlns:a16="http://schemas.microsoft.com/office/drawing/2014/main" id="{D728D784-E21C-49D6-BEF4-7FB27A061DB1}"/>
                </a:ext>
              </a:extLst>
            </p:cNvPr>
            <p:cNvGrpSpPr/>
            <p:nvPr/>
          </p:nvGrpSpPr>
          <p:grpSpPr>
            <a:xfrm>
              <a:off x="5526035" y="4273402"/>
              <a:ext cx="202822" cy="203813"/>
              <a:chOff x="4252497" y="4461711"/>
              <a:chExt cx="202822" cy="203813"/>
            </a:xfrm>
          </p:grpSpPr>
          <p:sp>
            <p:nvSpPr>
              <p:cNvPr id="357" name="半闭框 356">
                <a:extLst>
                  <a:ext uri="{FF2B5EF4-FFF2-40B4-BE49-F238E27FC236}">
                    <a16:creationId xmlns:a16="http://schemas.microsoft.com/office/drawing/2014/main" id="{97E59861-A353-4340-8CA3-21989D6D8FC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9" name="半闭框 358">
                <a:extLst>
                  <a:ext uri="{FF2B5EF4-FFF2-40B4-BE49-F238E27FC236}">
                    <a16:creationId xmlns:a16="http://schemas.microsoft.com/office/drawing/2014/main" id="{4E6ED603-2BE2-4C44-89FA-68917AE8AB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0" name="半闭框 359">
                <a:extLst>
                  <a:ext uri="{FF2B5EF4-FFF2-40B4-BE49-F238E27FC236}">
                    <a16:creationId xmlns:a16="http://schemas.microsoft.com/office/drawing/2014/main" id="{84983C64-A6CE-4491-9916-2028BEDB5A4E}"/>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1" name="半闭框 360">
                <a:extLst>
                  <a:ext uri="{FF2B5EF4-FFF2-40B4-BE49-F238E27FC236}">
                    <a16:creationId xmlns:a16="http://schemas.microsoft.com/office/drawing/2014/main" id="{59360502-5269-427D-BBEC-36A05F69F67B}"/>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Freeform 83">
                <a:extLst>
                  <a:ext uri="{FF2B5EF4-FFF2-40B4-BE49-F238E27FC236}">
                    <a16:creationId xmlns:a16="http://schemas.microsoft.com/office/drawing/2014/main" id="{E6B19851-5A4C-4311-8F82-F405F1115D7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
                <a:extLst>
                  <a:ext uri="{FF2B5EF4-FFF2-40B4-BE49-F238E27FC236}">
                    <a16:creationId xmlns:a16="http://schemas.microsoft.com/office/drawing/2014/main" id="{4770C54E-9CC4-4D74-961F-C04E44EB5D5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78" name="组合 377">
            <a:extLst>
              <a:ext uri="{FF2B5EF4-FFF2-40B4-BE49-F238E27FC236}">
                <a16:creationId xmlns:a16="http://schemas.microsoft.com/office/drawing/2014/main" id="{3646D4E4-AEFD-4CCE-86F2-FE6634F3481A}"/>
              </a:ext>
            </a:extLst>
          </p:cNvPr>
          <p:cNvGrpSpPr/>
          <p:nvPr/>
        </p:nvGrpSpPr>
        <p:grpSpPr>
          <a:xfrm>
            <a:off x="6270578" y="4153175"/>
            <a:ext cx="440190" cy="440190"/>
            <a:chOff x="5403919" y="4153175"/>
            <a:chExt cx="440190" cy="440190"/>
          </a:xfrm>
        </p:grpSpPr>
        <p:grpSp>
          <p:nvGrpSpPr>
            <p:cNvPr id="379" name="组合 378">
              <a:extLst>
                <a:ext uri="{FF2B5EF4-FFF2-40B4-BE49-F238E27FC236}">
                  <a16:creationId xmlns:a16="http://schemas.microsoft.com/office/drawing/2014/main" id="{54C49A68-5E38-44EF-B710-4A27636793AD}"/>
                </a:ext>
              </a:extLst>
            </p:cNvPr>
            <p:cNvGrpSpPr/>
            <p:nvPr/>
          </p:nvGrpSpPr>
          <p:grpSpPr>
            <a:xfrm>
              <a:off x="5403919" y="4153175"/>
              <a:ext cx="440190" cy="440190"/>
              <a:chOff x="992232" y="4038201"/>
              <a:chExt cx="440190" cy="440190"/>
            </a:xfrm>
          </p:grpSpPr>
          <p:sp>
            <p:nvSpPr>
              <p:cNvPr id="388" name="矩形 387">
                <a:extLst>
                  <a:ext uri="{FF2B5EF4-FFF2-40B4-BE49-F238E27FC236}">
                    <a16:creationId xmlns:a16="http://schemas.microsoft.com/office/drawing/2014/main" id="{9EC2C374-376F-4D45-9276-E33CBA4C79F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半闭框 388">
                <a:extLst>
                  <a:ext uri="{FF2B5EF4-FFF2-40B4-BE49-F238E27FC236}">
                    <a16:creationId xmlns:a16="http://schemas.microsoft.com/office/drawing/2014/main" id="{E07E27FE-C5DE-4CEC-BA13-83E1CD4CB2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半闭框 390">
                <a:extLst>
                  <a:ext uri="{FF2B5EF4-FFF2-40B4-BE49-F238E27FC236}">
                    <a16:creationId xmlns:a16="http://schemas.microsoft.com/office/drawing/2014/main" id="{8E6756CB-753B-4404-B451-001CA9E3C5B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0" name="组合 379">
              <a:extLst>
                <a:ext uri="{FF2B5EF4-FFF2-40B4-BE49-F238E27FC236}">
                  <a16:creationId xmlns:a16="http://schemas.microsoft.com/office/drawing/2014/main" id="{280D18AE-90E8-485C-B31A-C5708C0E2B05}"/>
                </a:ext>
              </a:extLst>
            </p:cNvPr>
            <p:cNvGrpSpPr/>
            <p:nvPr/>
          </p:nvGrpSpPr>
          <p:grpSpPr>
            <a:xfrm>
              <a:off x="5526035" y="4273402"/>
              <a:ext cx="202822" cy="203813"/>
              <a:chOff x="4252497" y="4461711"/>
              <a:chExt cx="202822" cy="203813"/>
            </a:xfrm>
          </p:grpSpPr>
          <p:sp>
            <p:nvSpPr>
              <p:cNvPr id="381" name="半闭框 380">
                <a:extLst>
                  <a:ext uri="{FF2B5EF4-FFF2-40B4-BE49-F238E27FC236}">
                    <a16:creationId xmlns:a16="http://schemas.microsoft.com/office/drawing/2014/main" id="{CE3696A2-21B2-42B8-859B-868D333F2D5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8C584023-23E4-4765-AD7F-CB09B7833A59}"/>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半闭框 383">
                <a:extLst>
                  <a:ext uri="{FF2B5EF4-FFF2-40B4-BE49-F238E27FC236}">
                    <a16:creationId xmlns:a16="http://schemas.microsoft.com/office/drawing/2014/main" id="{13BCE84B-62ED-4DEA-91D2-853E127F95F5}"/>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半闭框 384">
                <a:extLst>
                  <a:ext uri="{FF2B5EF4-FFF2-40B4-BE49-F238E27FC236}">
                    <a16:creationId xmlns:a16="http://schemas.microsoft.com/office/drawing/2014/main" id="{ABB1A2D9-967D-47E8-A593-19CCAD44C8C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6" name="Freeform 83">
                <a:extLst>
                  <a:ext uri="{FF2B5EF4-FFF2-40B4-BE49-F238E27FC236}">
                    <a16:creationId xmlns:a16="http://schemas.microsoft.com/office/drawing/2014/main" id="{904F54C7-990E-451C-99F6-45F3E0B9AA9C}"/>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85">
                <a:extLst>
                  <a:ext uri="{FF2B5EF4-FFF2-40B4-BE49-F238E27FC236}">
                    <a16:creationId xmlns:a16="http://schemas.microsoft.com/office/drawing/2014/main" id="{B29C5CB0-0C60-47E9-B944-CC5CAB19035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4" name="组合 393">
            <a:extLst>
              <a:ext uri="{FF2B5EF4-FFF2-40B4-BE49-F238E27FC236}">
                <a16:creationId xmlns:a16="http://schemas.microsoft.com/office/drawing/2014/main" id="{06975A7A-2BF9-4110-A102-E7CFC0F0B66D}"/>
              </a:ext>
            </a:extLst>
          </p:cNvPr>
          <p:cNvGrpSpPr/>
          <p:nvPr/>
        </p:nvGrpSpPr>
        <p:grpSpPr>
          <a:xfrm>
            <a:off x="6811887" y="4153175"/>
            <a:ext cx="440190" cy="440190"/>
            <a:chOff x="5403919" y="4153175"/>
            <a:chExt cx="440190" cy="440190"/>
          </a:xfrm>
        </p:grpSpPr>
        <p:grpSp>
          <p:nvGrpSpPr>
            <p:cNvPr id="395" name="组合 394">
              <a:extLst>
                <a:ext uri="{FF2B5EF4-FFF2-40B4-BE49-F238E27FC236}">
                  <a16:creationId xmlns:a16="http://schemas.microsoft.com/office/drawing/2014/main" id="{EE069E1B-43FC-4903-9692-29474507D028}"/>
                </a:ext>
              </a:extLst>
            </p:cNvPr>
            <p:cNvGrpSpPr/>
            <p:nvPr/>
          </p:nvGrpSpPr>
          <p:grpSpPr>
            <a:xfrm>
              <a:off x="5403919" y="4153175"/>
              <a:ext cx="440190" cy="440190"/>
              <a:chOff x="992232" y="4038201"/>
              <a:chExt cx="440190" cy="440190"/>
            </a:xfrm>
          </p:grpSpPr>
          <p:sp>
            <p:nvSpPr>
              <p:cNvPr id="403" name="矩形 402">
                <a:extLst>
                  <a:ext uri="{FF2B5EF4-FFF2-40B4-BE49-F238E27FC236}">
                    <a16:creationId xmlns:a16="http://schemas.microsoft.com/office/drawing/2014/main" id="{1C9A2B96-0DD8-4F2C-9798-5B63BA0982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4" name="半闭框 403">
                <a:extLst>
                  <a:ext uri="{FF2B5EF4-FFF2-40B4-BE49-F238E27FC236}">
                    <a16:creationId xmlns:a16="http://schemas.microsoft.com/office/drawing/2014/main" id="{57BF56AE-6B5A-4523-AD2A-BF34F21FE00D}"/>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5" name="半闭框 404">
                <a:extLst>
                  <a:ext uri="{FF2B5EF4-FFF2-40B4-BE49-F238E27FC236}">
                    <a16:creationId xmlns:a16="http://schemas.microsoft.com/office/drawing/2014/main" id="{DBD0B5BB-2CFA-453D-AC29-52626F54A27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6" name="组合 395">
              <a:extLst>
                <a:ext uri="{FF2B5EF4-FFF2-40B4-BE49-F238E27FC236}">
                  <a16:creationId xmlns:a16="http://schemas.microsoft.com/office/drawing/2014/main" id="{5DD2F3D0-DF89-4314-B844-958FB4E4AD7D}"/>
                </a:ext>
              </a:extLst>
            </p:cNvPr>
            <p:cNvGrpSpPr/>
            <p:nvPr/>
          </p:nvGrpSpPr>
          <p:grpSpPr>
            <a:xfrm>
              <a:off x="5526035" y="4273402"/>
              <a:ext cx="202822" cy="203813"/>
              <a:chOff x="4252497" y="4461711"/>
              <a:chExt cx="202822" cy="203813"/>
            </a:xfrm>
          </p:grpSpPr>
          <p:sp>
            <p:nvSpPr>
              <p:cNvPr id="397" name="半闭框 396">
                <a:extLst>
                  <a:ext uri="{FF2B5EF4-FFF2-40B4-BE49-F238E27FC236}">
                    <a16:creationId xmlns:a16="http://schemas.microsoft.com/office/drawing/2014/main" id="{80017E36-0C37-4FEA-B7BB-56F2244B2EF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683AFEB7-5D60-4601-93F1-3D4E963DF8A6}"/>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半闭框 398">
                <a:extLst>
                  <a:ext uri="{FF2B5EF4-FFF2-40B4-BE49-F238E27FC236}">
                    <a16:creationId xmlns:a16="http://schemas.microsoft.com/office/drawing/2014/main" id="{44D5DDBE-116C-40AA-9DD9-160AE6F505B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0" name="半闭框 399">
                <a:extLst>
                  <a:ext uri="{FF2B5EF4-FFF2-40B4-BE49-F238E27FC236}">
                    <a16:creationId xmlns:a16="http://schemas.microsoft.com/office/drawing/2014/main" id="{6F136A93-49CE-4479-80F4-0FEDB77CDEF6}"/>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1" name="Freeform 83">
                <a:extLst>
                  <a:ext uri="{FF2B5EF4-FFF2-40B4-BE49-F238E27FC236}">
                    <a16:creationId xmlns:a16="http://schemas.microsoft.com/office/drawing/2014/main" id="{3E408A62-B52A-4751-B8B8-2ABD1860AD16}"/>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85">
                <a:extLst>
                  <a:ext uri="{FF2B5EF4-FFF2-40B4-BE49-F238E27FC236}">
                    <a16:creationId xmlns:a16="http://schemas.microsoft.com/office/drawing/2014/main" id="{1DC1DEEE-0660-4DDC-8811-39E395923CA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6" name="组合 405">
            <a:extLst>
              <a:ext uri="{FF2B5EF4-FFF2-40B4-BE49-F238E27FC236}">
                <a16:creationId xmlns:a16="http://schemas.microsoft.com/office/drawing/2014/main" id="{9CCEFB9D-A73A-49F9-9D3A-E4D2BFEB4E5C}"/>
              </a:ext>
            </a:extLst>
          </p:cNvPr>
          <p:cNvGrpSpPr/>
          <p:nvPr/>
        </p:nvGrpSpPr>
        <p:grpSpPr>
          <a:xfrm>
            <a:off x="5729269" y="4688811"/>
            <a:ext cx="440190" cy="440190"/>
            <a:chOff x="5403919" y="4153175"/>
            <a:chExt cx="440190" cy="440190"/>
          </a:xfrm>
        </p:grpSpPr>
        <p:grpSp>
          <p:nvGrpSpPr>
            <p:cNvPr id="407" name="组合 406">
              <a:extLst>
                <a:ext uri="{FF2B5EF4-FFF2-40B4-BE49-F238E27FC236}">
                  <a16:creationId xmlns:a16="http://schemas.microsoft.com/office/drawing/2014/main" id="{D1CAEF9D-8955-4A41-ACE0-ED313B66F509}"/>
                </a:ext>
              </a:extLst>
            </p:cNvPr>
            <p:cNvGrpSpPr/>
            <p:nvPr/>
          </p:nvGrpSpPr>
          <p:grpSpPr>
            <a:xfrm>
              <a:off x="5403919" y="4153175"/>
              <a:ext cx="440190" cy="440190"/>
              <a:chOff x="992232" y="4038201"/>
              <a:chExt cx="440190" cy="440190"/>
            </a:xfrm>
          </p:grpSpPr>
          <p:sp>
            <p:nvSpPr>
              <p:cNvPr id="415" name="矩形 414">
                <a:extLst>
                  <a:ext uri="{FF2B5EF4-FFF2-40B4-BE49-F238E27FC236}">
                    <a16:creationId xmlns:a16="http://schemas.microsoft.com/office/drawing/2014/main" id="{8DCFEA81-9AF1-46F4-B926-FA80101BBE8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6" name="半闭框 415">
                <a:extLst>
                  <a:ext uri="{FF2B5EF4-FFF2-40B4-BE49-F238E27FC236}">
                    <a16:creationId xmlns:a16="http://schemas.microsoft.com/office/drawing/2014/main" id="{B3E98AA2-620A-497A-9983-966D1B2F5D54}"/>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7" name="半闭框 416">
                <a:extLst>
                  <a:ext uri="{FF2B5EF4-FFF2-40B4-BE49-F238E27FC236}">
                    <a16:creationId xmlns:a16="http://schemas.microsoft.com/office/drawing/2014/main" id="{99FF47C8-3473-4304-8319-FB219EE4A908}"/>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8" name="组合 407">
              <a:extLst>
                <a:ext uri="{FF2B5EF4-FFF2-40B4-BE49-F238E27FC236}">
                  <a16:creationId xmlns:a16="http://schemas.microsoft.com/office/drawing/2014/main" id="{E3119C7D-26C4-4188-84E5-7CF8DD66CE97}"/>
                </a:ext>
              </a:extLst>
            </p:cNvPr>
            <p:cNvGrpSpPr/>
            <p:nvPr/>
          </p:nvGrpSpPr>
          <p:grpSpPr>
            <a:xfrm>
              <a:off x="5526035" y="4273402"/>
              <a:ext cx="202822" cy="203813"/>
              <a:chOff x="4252497" y="4461711"/>
              <a:chExt cx="202822" cy="203813"/>
            </a:xfrm>
          </p:grpSpPr>
          <p:sp>
            <p:nvSpPr>
              <p:cNvPr id="409" name="半闭框 408">
                <a:extLst>
                  <a:ext uri="{FF2B5EF4-FFF2-40B4-BE49-F238E27FC236}">
                    <a16:creationId xmlns:a16="http://schemas.microsoft.com/office/drawing/2014/main" id="{AC27B0DA-02E5-4A21-ABF4-C5BECE561400}"/>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717A36FA-627C-472E-94D1-A2AFE669D9EA}"/>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半闭框 410">
                <a:extLst>
                  <a:ext uri="{FF2B5EF4-FFF2-40B4-BE49-F238E27FC236}">
                    <a16:creationId xmlns:a16="http://schemas.microsoft.com/office/drawing/2014/main" id="{519DCBB6-57F4-48A4-882E-A811924B63DB}"/>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2" name="半闭框 411">
                <a:extLst>
                  <a:ext uri="{FF2B5EF4-FFF2-40B4-BE49-F238E27FC236}">
                    <a16:creationId xmlns:a16="http://schemas.microsoft.com/office/drawing/2014/main" id="{5E360D87-E084-480B-B878-9054963B4162}"/>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3" name="Freeform 83">
                <a:extLst>
                  <a:ext uri="{FF2B5EF4-FFF2-40B4-BE49-F238E27FC236}">
                    <a16:creationId xmlns:a16="http://schemas.microsoft.com/office/drawing/2014/main" id="{1C9CADDD-4A9C-4EC2-BEA3-5BCC47C3CB5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85">
                <a:extLst>
                  <a:ext uri="{FF2B5EF4-FFF2-40B4-BE49-F238E27FC236}">
                    <a16:creationId xmlns:a16="http://schemas.microsoft.com/office/drawing/2014/main" id="{3F21C4B9-DAFD-4650-812D-7D9477742D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8" name="组合 417">
            <a:extLst>
              <a:ext uri="{FF2B5EF4-FFF2-40B4-BE49-F238E27FC236}">
                <a16:creationId xmlns:a16="http://schemas.microsoft.com/office/drawing/2014/main" id="{BFABD7BE-2AFB-4058-846D-81E0FB1101AC}"/>
              </a:ext>
            </a:extLst>
          </p:cNvPr>
          <p:cNvGrpSpPr/>
          <p:nvPr/>
        </p:nvGrpSpPr>
        <p:grpSpPr>
          <a:xfrm>
            <a:off x="6270578" y="4688811"/>
            <a:ext cx="440190" cy="440190"/>
            <a:chOff x="5403919" y="4153175"/>
            <a:chExt cx="440190" cy="440190"/>
          </a:xfrm>
        </p:grpSpPr>
        <p:grpSp>
          <p:nvGrpSpPr>
            <p:cNvPr id="420" name="组合 419">
              <a:extLst>
                <a:ext uri="{FF2B5EF4-FFF2-40B4-BE49-F238E27FC236}">
                  <a16:creationId xmlns:a16="http://schemas.microsoft.com/office/drawing/2014/main" id="{47A71868-699E-4117-82A7-8769A6772C75}"/>
                </a:ext>
              </a:extLst>
            </p:cNvPr>
            <p:cNvGrpSpPr/>
            <p:nvPr/>
          </p:nvGrpSpPr>
          <p:grpSpPr>
            <a:xfrm>
              <a:off x="5403919" y="4153175"/>
              <a:ext cx="440190" cy="440190"/>
              <a:chOff x="992232" y="4038201"/>
              <a:chExt cx="440190" cy="440190"/>
            </a:xfrm>
          </p:grpSpPr>
          <p:sp>
            <p:nvSpPr>
              <p:cNvPr id="434" name="矩形 433">
                <a:extLst>
                  <a:ext uri="{FF2B5EF4-FFF2-40B4-BE49-F238E27FC236}">
                    <a16:creationId xmlns:a16="http://schemas.microsoft.com/office/drawing/2014/main" id="{FE28500A-7A89-46BE-A4E1-10C0E20750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半闭框 437">
                <a:extLst>
                  <a:ext uri="{FF2B5EF4-FFF2-40B4-BE49-F238E27FC236}">
                    <a16:creationId xmlns:a16="http://schemas.microsoft.com/office/drawing/2014/main" id="{1EF82420-1039-46BD-8844-40F6EC5C772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6" name="半闭框 455">
                <a:extLst>
                  <a:ext uri="{FF2B5EF4-FFF2-40B4-BE49-F238E27FC236}">
                    <a16:creationId xmlns:a16="http://schemas.microsoft.com/office/drawing/2014/main" id="{916BA7E4-9D07-40CF-9BF7-BF453ECA6505}"/>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1" name="组合 420">
              <a:extLst>
                <a:ext uri="{FF2B5EF4-FFF2-40B4-BE49-F238E27FC236}">
                  <a16:creationId xmlns:a16="http://schemas.microsoft.com/office/drawing/2014/main" id="{3A2BE3C3-0017-4530-AF43-3D194EA071D2}"/>
                </a:ext>
              </a:extLst>
            </p:cNvPr>
            <p:cNvGrpSpPr/>
            <p:nvPr/>
          </p:nvGrpSpPr>
          <p:grpSpPr>
            <a:xfrm>
              <a:off x="5526035" y="4273402"/>
              <a:ext cx="202822" cy="203813"/>
              <a:chOff x="4252497" y="4461711"/>
              <a:chExt cx="202822" cy="203813"/>
            </a:xfrm>
          </p:grpSpPr>
          <p:sp>
            <p:nvSpPr>
              <p:cNvPr id="422" name="半闭框 421">
                <a:extLst>
                  <a:ext uri="{FF2B5EF4-FFF2-40B4-BE49-F238E27FC236}">
                    <a16:creationId xmlns:a16="http://schemas.microsoft.com/office/drawing/2014/main" id="{8F305D69-A237-4A52-B4F3-E103CA1F43E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5" name="半闭框 424">
                <a:extLst>
                  <a:ext uri="{FF2B5EF4-FFF2-40B4-BE49-F238E27FC236}">
                    <a16:creationId xmlns:a16="http://schemas.microsoft.com/office/drawing/2014/main" id="{FE2D23AA-C8E1-4BA2-A27E-E48B2AFC85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7" name="半闭框 426">
                <a:extLst>
                  <a:ext uri="{FF2B5EF4-FFF2-40B4-BE49-F238E27FC236}">
                    <a16:creationId xmlns:a16="http://schemas.microsoft.com/office/drawing/2014/main" id="{B31790F3-6A6C-46EE-BEED-B2D43B7B603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8" name="半闭框 427">
                <a:extLst>
                  <a:ext uri="{FF2B5EF4-FFF2-40B4-BE49-F238E27FC236}">
                    <a16:creationId xmlns:a16="http://schemas.microsoft.com/office/drawing/2014/main" id="{0AF0FB4F-9BC3-4915-949F-286AA39F6A4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9" name="Freeform 83">
                <a:extLst>
                  <a:ext uri="{FF2B5EF4-FFF2-40B4-BE49-F238E27FC236}">
                    <a16:creationId xmlns:a16="http://schemas.microsoft.com/office/drawing/2014/main" id="{0DB788A0-B3A0-4BC7-9EA2-E170007AB49B}"/>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85">
                <a:extLst>
                  <a:ext uri="{FF2B5EF4-FFF2-40B4-BE49-F238E27FC236}">
                    <a16:creationId xmlns:a16="http://schemas.microsoft.com/office/drawing/2014/main" id="{9433DA52-CAEC-4E16-A5F6-331AFE1E07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8" name="组合 457">
            <a:extLst>
              <a:ext uri="{FF2B5EF4-FFF2-40B4-BE49-F238E27FC236}">
                <a16:creationId xmlns:a16="http://schemas.microsoft.com/office/drawing/2014/main" id="{DEBAC4F0-B166-4F01-B730-EBDB51E4D9C8}"/>
              </a:ext>
            </a:extLst>
          </p:cNvPr>
          <p:cNvGrpSpPr/>
          <p:nvPr/>
        </p:nvGrpSpPr>
        <p:grpSpPr>
          <a:xfrm>
            <a:off x="5731679" y="5211386"/>
            <a:ext cx="440190" cy="440190"/>
            <a:chOff x="5403919" y="4153175"/>
            <a:chExt cx="440190" cy="440190"/>
          </a:xfrm>
        </p:grpSpPr>
        <p:grpSp>
          <p:nvGrpSpPr>
            <p:cNvPr id="459" name="组合 458">
              <a:extLst>
                <a:ext uri="{FF2B5EF4-FFF2-40B4-BE49-F238E27FC236}">
                  <a16:creationId xmlns:a16="http://schemas.microsoft.com/office/drawing/2014/main" id="{E1E90BC2-CC53-4A47-A3DD-7F52452F6D37}"/>
                </a:ext>
              </a:extLst>
            </p:cNvPr>
            <p:cNvGrpSpPr/>
            <p:nvPr/>
          </p:nvGrpSpPr>
          <p:grpSpPr>
            <a:xfrm>
              <a:off x="5403919" y="4153175"/>
              <a:ext cx="440190" cy="440190"/>
              <a:chOff x="992232" y="4038201"/>
              <a:chExt cx="440190" cy="440190"/>
            </a:xfrm>
          </p:grpSpPr>
          <p:sp>
            <p:nvSpPr>
              <p:cNvPr id="467" name="矩形 466">
                <a:extLst>
                  <a:ext uri="{FF2B5EF4-FFF2-40B4-BE49-F238E27FC236}">
                    <a16:creationId xmlns:a16="http://schemas.microsoft.com/office/drawing/2014/main" id="{44435904-9CEC-4815-B100-F6608F8E92BB}"/>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8" name="半闭框 467">
                <a:extLst>
                  <a:ext uri="{FF2B5EF4-FFF2-40B4-BE49-F238E27FC236}">
                    <a16:creationId xmlns:a16="http://schemas.microsoft.com/office/drawing/2014/main" id="{1F2D4D4B-F299-48C1-B684-AE2F6E884BE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9" name="半闭框 468">
                <a:extLst>
                  <a:ext uri="{FF2B5EF4-FFF2-40B4-BE49-F238E27FC236}">
                    <a16:creationId xmlns:a16="http://schemas.microsoft.com/office/drawing/2014/main" id="{C07B215C-22EF-4CF4-BCB7-F8E8B267480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0" name="组合 459">
              <a:extLst>
                <a:ext uri="{FF2B5EF4-FFF2-40B4-BE49-F238E27FC236}">
                  <a16:creationId xmlns:a16="http://schemas.microsoft.com/office/drawing/2014/main" id="{46E7E5E5-92FE-4CE0-9758-D906F009CF14}"/>
                </a:ext>
              </a:extLst>
            </p:cNvPr>
            <p:cNvGrpSpPr/>
            <p:nvPr/>
          </p:nvGrpSpPr>
          <p:grpSpPr>
            <a:xfrm>
              <a:off x="5526035" y="4273402"/>
              <a:ext cx="202822" cy="203813"/>
              <a:chOff x="4252497" y="4461711"/>
              <a:chExt cx="202822" cy="203813"/>
            </a:xfrm>
          </p:grpSpPr>
          <p:sp>
            <p:nvSpPr>
              <p:cNvPr id="461" name="半闭框 460">
                <a:extLst>
                  <a:ext uri="{FF2B5EF4-FFF2-40B4-BE49-F238E27FC236}">
                    <a16:creationId xmlns:a16="http://schemas.microsoft.com/office/drawing/2014/main" id="{D97CAAF0-354E-4A7B-9720-C08CB25CE96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2" name="半闭框 461">
                <a:extLst>
                  <a:ext uri="{FF2B5EF4-FFF2-40B4-BE49-F238E27FC236}">
                    <a16:creationId xmlns:a16="http://schemas.microsoft.com/office/drawing/2014/main" id="{77295819-B083-41EA-93A3-51B4801CEB6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3" name="半闭框 462">
                <a:extLst>
                  <a:ext uri="{FF2B5EF4-FFF2-40B4-BE49-F238E27FC236}">
                    <a16:creationId xmlns:a16="http://schemas.microsoft.com/office/drawing/2014/main" id="{A797E5D5-9BFA-4F79-83AB-AB68955E3F5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4" name="半闭框 463">
                <a:extLst>
                  <a:ext uri="{FF2B5EF4-FFF2-40B4-BE49-F238E27FC236}">
                    <a16:creationId xmlns:a16="http://schemas.microsoft.com/office/drawing/2014/main" id="{3D1F807A-4560-4596-B621-322A6C2A224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5" name="Freeform 83">
                <a:extLst>
                  <a:ext uri="{FF2B5EF4-FFF2-40B4-BE49-F238E27FC236}">
                    <a16:creationId xmlns:a16="http://schemas.microsoft.com/office/drawing/2014/main" id="{A0D76797-AFE3-45DC-BA90-E3C26B99F2C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85">
                <a:extLst>
                  <a:ext uri="{FF2B5EF4-FFF2-40B4-BE49-F238E27FC236}">
                    <a16:creationId xmlns:a16="http://schemas.microsoft.com/office/drawing/2014/main" id="{534A20CB-FB6D-480F-AAB7-4F0F8849B2F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1" name="组合 470">
            <a:extLst>
              <a:ext uri="{FF2B5EF4-FFF2-40B4-BE49-F238E27FC236}">
                <a16:creationId xmlns:a16="http://schemas.microsoft.com/office/drawing/2014/main" id="{AA8DA596-71D7-486F-96CD-ABE3432771F4}"/>
              </a:ext>
            </a:extLst>
          </p:cNvPr>
          <p:cNvGrpSpPr/>
          <p:nvPr/>
        </p:nvGrpSpPr>
        <p:grpSpPr>
          <a:xfrm>
            <a:off x="6272988" y="5211386"/>
            <a:ext cx="440190" cy="440190"/>
            <a:chOff x="5403919" y="4153175"/>
            <a:chExt cx="440190" cy="440190"/>
          </a:xfrm>
        </p:grpSpPr>
        <p:grpSp>
          <p:nvGrpSpPr>
            <p:cNvPr id="472" name="组合 471">
              <a:extLst>
                <a:ext uri="{FF2B5EF4-FFF2-40B4-BE49-F238E27FC236}">
                  <a16:creationId xmlns:a16="http://schemas.microsoft.com/office/drawing/2014/main" id="{7CB3F1B3-D40C-4D1B-A592-95F544CC45F3}"/>
                </a:ext>
              </a:extLst>
            </p:cNvPr>
            <p:cNvGrpSpPr/>
            <p:nvPr/>
          </p:nvGrpSpPr>
          <p:grpSpPr>
            <a:xfrm>
              <a:off x="5403919" y="4153175"/>
              <a:ext cx="440190" cy="440190"/>
              <a:chOff x="992232" y="4038201"/>
              <a:chExt cx="440190" cy="440190"/>
            </a:xfrm>
          </p:grpSpPr>
          <p:sp>
            <p:nvSpPr>
              <p:cNvPr id="480" name="矩形 479">
                <a:extLst>
                  <a:ext uri="{FF2B5EF4-FFF2-40B4-BE49-F238E27FC236}">
                    <a16:creationId xmlns:a16="http://schemas.microsoft.com/office/drawing/2014/main" id="{A944359A-4705-497D-BA57-51070E4C97D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1" name="半闭框 480">
                <a:extLst>
                  <a:ext uri="{FF2B5EF4-FFF2-40B4-BE49-F238E27FC236}">
                    <a16:creationId xmlns:a16="http://schemas.microsoft.com/office/drawing/2014/main" id="{323E791E-6A22-476E-B9A4-358526BBA80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半闭框 481">
                <a:extLst>
                  <a:ext uri="{FF2B5EF4-FFF2-40B4-BE49-F238E27FC236}">
                    <a16:creationId xmlns:a16="http://schemas.microsoft.com/office/drawing/2014/main" id="{8FAACCA2-8B5C-4200-81FA-F4D44CF0B38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3" name="组合 472">
              <a:extLst>
                <a:ext uri="{FF2B5EF4-FFF2-40B4-BE49-F238E27FC236}">
                  <a16:creationId xmlns:a16="http://schemas.microsoft.com/office/drawing/2014/main" id="{D449A3A4-0ACF-4014-BE34-595796760259}"/>
                </a:ext>
              </a:extLst>
            </p:cNvPr>
            <p:cNvGrpSpPr/>
            <p:nvPr/>
          </p:nvGrpSpPr>
          <p:grpSpPr>
            <a:xfrm>
              <a:off x="5526035" y="4273402"/>
              <a:ext cx="202822" cy="203813"/>
              <a:chOff x="4252497" y="4461711"/>
              <a:chExt cx="202822" cy="203813"/>
            </a:xfrm>
          </p:grpSpPr>
          <p:sp>
            <p:nvSpPr>
              <p:cNvPr id="474" name="半闭框 473">
                <a:extLst>
                  <a:ext uri="{FF2B5EF4-FFF2-40B4-BE49-F238E27FC236}">
                    <a16:creationId xmlns:a16="http://schemas.microsoft.com/office/drawing/2014/main" id="{D7015951-009E-4237-893E-3DAD8F39772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5" name="半闭框 474">
                <a:extLst>
                  <a:ext uri="{FF2B5EF4-FFF2-40B4-BE49-F238E27FC236}">
                    <a16:creationId xmlns:a16="http://schemas.microsoft.com/office/drawing/2014/main" id="{C443B008-5AEE-4364-8819-E902C16679F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6" name="半闭框 475">
                <a:extLst>
                  <a:ext uri="{FF2B5EF4-FFF2-40B4-BE49-F238E27FC236}">
                    <a16:creationId xmlns:a16="http://schemas.microsoft.com/office/drawing/2014/main" id="{FC6A8D2C-C087-4AFD-A582-4C1CE26A854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7" name="半闭框 476">
                <a:extLst>
                  <a:ext uri="{FF2B5EF4-FFF2-40B4-BE49-F238E27FC236}">
                    <a16:creationId xmlns:a16="http://schemas.microsoft.com/office/drawing/2014/main" id="{05465B18-43DA-466E-8A69-06E8781BE2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Freeform 83">
                <a:extLst>
                  <a:ext uri="{FF2B5EF4-FFF2-40B4-BE49-F238E27FC236}">
                    <a16:creationId xmlns:a16="http://schemas.microsoft.com/office/drawing/2014/main" id="{1FEB677D-85BA-4FA5-BE9F-89BDE9C23A6F}"/>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5">
                <a:extLst>
                  <a:ext uri="{FF2B5EF4-FFF2-40B4-BE49-F238E27FC236}">
                    <a16:creationId xmlns:a16="http://schemas.microsoft.com/office/drawing/2014/main" id="{5A2C31D9-908F-4BCD-9425-D17D0F2ED8A8}"/>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3" name="组合 482">
            <a:extLst>
              <a:ext uri="{FF2B5EF4-FFF2-40B4-BE49-F238E27FC236}">
                <a16:creationId xmlns:a16="http://schemas.microsoft.com/office/drawing/2014/main" id="{0D7179A0-348D-4DBF-AC74-87E12BBD542C}"/>
              </a:ext>
            </a:extLst>
          </p:cNvPr>
          <p:cNvGrpSpPr/>
          <p:nvPr/>
        </p:nvGrpSpPr>
        <p:grpSpPr>
          <a:xfrm>
            <a:off x="6807981" y="5211386"/>
            <a:ext cx="440190" cy="440190"/>
            <a:chOff x="5403919" y="4153175"/>
            <a:chExt cx="440190" cy="440190"/>
          </a:xfrm>
        </p:grpSpPr>
        <p:grpSp>
          <p:nvGrpSpPr>
            <p:cNvPr id="484" name="组合 483">
              <a:extLst>
                <a:ext uri="{FF2B5EF4-FFF2-40B4-BE49-F238E27FC236}">
                  <a16:creationId xmlns:a16="http://schemas.microsoft.com/office/drawing/2014/main" id="{C267B0D8-DBA8-4FA7-95B9-6006E6F49D25}"/>
                </a:ext>
              </a:extLst>
            </p:cNvPr>
            <p:cNvGrpSpPr/>
            <p:nvPr/>
          </p:nvGrpSpPr>
          <p:grpSpPr>
            <a:xfrm>
              <a:off x="5403919" y="4153175"/>
              <a:ext cx="440190" cy="440190"/>
              <a:chOff x="992232" y="4038201"/>
              <a:chExt cx="440190" cy="440190"/>
            </a:xfrm>
          </p:grpSpPr>
          <p:sp>
            <p:nvSpPr>
              <p:cNvPr id="492" name="矩形 491">
                <a:extLst>
                  <a:ext uri="{FF2B5EF4-FFF2-40B4-BE49-F238E27FC236}">
                    <a16:creationId xmlns:a16="http://schemas.microsoft.com/office/drawing/2014/main" id="{3C129A79-B510-4070-9316-2D3E683C328A}"/>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3" name="半闭框 492">
                <a:extLst>
                  <a:ext uri="{FF2B5EF4-FFF2-40B4-BE49-F238E27FC236}">
                    <a16:creationId xmlns:a16="http://schemas.microsoft.com/office/drawing/2014/main" id="{B098E441-16AE-4397-86E9-7A32070616F5}"/>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半闭框 493">
                <a:extLst>
                  <a:ext uri="{FF2B5EF4-FFF2-40B4-BE49-F238E27FC236}">
                    <a16:creationId xmlns:a16="http://schemas.microsoft.com/office/drawing/2014/main" id="{8E65A230-D77C-497B-B8D4-F8C9C4DB63D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85" name="组合 484">
              <a:extLst>
                <a:ext uri="{FF2B5EF4-FFF2-40B4-BE49-F238E27FC236}">
                  <a16:creationId xmlns:a16="http://schemas.microsoft.com/office/drawing/2014/main" id="{46D00803-8FEC-43B9-BF98-975A931776B1}"/>
                </a:ext>
              </a:extLst>
            </p:cNvPr>
            <p:cNvGrpSpPr/>
            <p:nvPr/>
          </p:nvGrpSpPr>
          <p:grpSpPr>
            <a:xfrm>
              <a:off x="5526035" y="4273402"/>
              <a:ext cx="202822" cy="203813"/>
              <a:chOff x="4252497" y="4461711"/>
              <a:chExt cx="202822" cy="203813"/>
            </a:xfrm>
          </p:grpSpPr>
          <p:sp>
            <p:nvSpPr>
              <p:cNvPr id="486" name="半闭框 485">
                <a:extLst>
                  <a:ext uri="{FF2B5EF4-FFF2-40B4-BE49-F238E27FC236}">
                    <a16:creationId xmlns:a16="http://schemas.microsoft.com/office/drawing/2014/main" id="{6021EFFD-3743-48B8-AC38-D0618AF80A2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7" name="半闭框 486">
                <a:extLst>
                  <a:ext uri="{FF2B5EF4-FFF2-40B4-BE49-F238E27FC236}">
                    <a16:creationId xmlns:a16="http://schemas.microsoft.com/office/drawing/2014/main" id="{43C2A254-0FC2-4DA3-BA08-C7EF2626EF9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8" name="半闭框 487">
                <a:extLst>
                  <a:ext uri="{FF2B5EF4-FFF2-40B4-BE49-F238E27FC236}">
                    <a16:creationId xmlns:a16="http://schemas.microsoft.com/office/drawing/2014/main" id="{04A89B55-EDB6-4CFD-AFBE-E951070F88FD}"/>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9" name="半闭框 488">
                <a:extLst>
                  <a:ext uri="{FF2B5EF4-FFF2-40B4-BE49-F238E27FC236}">
                    <a16:creationId xmlns:a16="http://schemas.microsoft.com/office/drawing/2014/main" id="{BB129363-D980-4CF5-9F3C-5B635C23C3A4}"/>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0" name="Freeform 83">
                <a:extLst>
                  <a:ext uri="{FF2B5EF4-FFF2-40B4-BE49-F238E27FC236}">
                    <a16:creationId xmlns:a16="http://schemas.microsoft.com/office/drawing/2014/main" id="{3AE33976-19CA-42C3-B2CC-4A1380DEFB8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85">
                <a:extLst>
                  <a:ext uri="{FF2B5EF4-FFF2-40B4-BE49-F238E27FC236}">
                    <a16:creationId xmlns:a16="http://schemas.microsoft.com/office/drawing/2014/main" id="{0017C8F2-2B5C-49B1-B0BA-45701539085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5" name="组合 494">
            <a:extLst>
              <a:ext uri="{FF2B5EF4-FFF2-40B4-BE49-F238E27FC236}">
                <a16:creationId xmlns:a16="http://schemas.microsoft.com/office/drawing/2014/main" id="{40D64890-2A1B-4B19-B54D-08FE6819C920}"/>
              </a:ext>
            </a:extLst>
          </p:cNvPr>
          <p:cNvGrpSpPr/>
          <p:nvPr/>
        </p:nvGrpSpPr>
        <p:grpSpPr>
          <a:xfrm>
            <a:off x="7349290" y="5211386"/>
            <a:ext cx="440190" cy="440190"/>
            <a:chOff x="5403919" y="4153175"/>
            <a:chExt cx="440190" cy="440190"/>
          </a:xfrm>
        </p:grpSpPr>
        <p:grpSp>
          <p:nvGrpSpPr>
            <p:cNvPr id="496" name="组合 495">
              <a:extLst>
                <a:ext uri="{FF2B5EF4-FFF2-40B4-BE49-F238E27FC236}">
                  <a16:creationId xmlns:a16="http://schemas.microsoft.com/office/drawing/2014/main" id="{8FA5CCA6-4FB0-4705-8FE9-00AD2EF5B54A}"/>
                </a:ext>
              </a:extLst>
            </p:cNvPr>
            <p:cNvGrpSpPr/>
            <p:nvPr/>
          </p:nvGrpSpPr>
          <p:grpSpPr>
            <a:xfrm>
              <a:off x="5403919" y="4153175"/>
              <a:ext cx="440190" cy="440190"/>
              <a:chOff x="992232" y="4038201"/>
              <a:chExt cx="440190" cy="440190"/>
            </a:xfrm>
          </p:grpSpPr>
          <p:sp>
            <p:nvSpPr>
              <p:cNvPr id="504" name="矩形 503">
                <a:extLst>
                  <a:ext uri="{FF2B5EF4-FFF2-40B4-BE49-F238E27FC236}">
                    <a16:creationId xmlns:a16="http://schemas.microsoft.com/office/drawing/2014/main" id="{BA88C94A-0BEB-4029-8BD9-EDCB2702BF8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5" name="半闭框 504">
                <a:extLst>
                  <a:ext uri="{FF2B5EF4-FFF2-40B4-BE49-F238E27FC236}">
                    <a16:creationId xmlns:a16="http://schemas.microsoft.com/office/drawing/2014/main" id="{A424D1BF-4698-4E89-9C16-20B9B00C32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6" name="半闭框 505">
                <a:extLst>
                  <a:ext uri="{FF2B5EF4-FFF2-40B4-BE49-F238E27FC236}">
                    <a16:creationId xmlns:a16="http://schemas.microsoft.com/office/drawing/2014/main" id="{9C49B6DF-3346-453E-8315-EB46646246F9}"/>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7" name="组合 496">
              <a:extLst>
                <a:ext uri="{FF2B5EF4-FFF2-40B4-BE49-F238E27FC236}">
                  <a16:creationId xmlns:a16="http://schemas.microsoft.com/office/drawing/2014/main" id="{7058873A-135C-4A65-8702-9622A8EA5E0D}"/>
                </a:ext>
              </a:extLst>
            </p:cNvPr>
            <p:cNvGrpSpPr/>
            <p:nvPr/>
          </p:nvGrpSpPr>
          <p:grpSpPr>
            <a:xfrm>
              <a:off x="5526035" y="4273402"/>
              <a:ext cx="202822" cy="203813"/>
              <a:chOff x="4252497" y="4461711"/>
              <a:chExt cx="202822" cy="203813"/>
            </a:xfrm>
          </p:grpSpPr>
          <p:sp>
            <p:nvSpPr>
              <p:cNvPr id="498" name="半闭框 497">
                <a:extLst>
                  <a:ext uri="{FF2B5EF4-FFF2-40B4-BE49-F238E27FC236}">
                    <a16:creationId xmlns:a16="http://schemas.microsoft.com/office/drawing/2014/main" id="{DCDF523A-D259-4C74-A886-1F433B49391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9" name="半闭框 498">
                <a:extLst>
                  <a:ext uri="{FF2B5EF4-FFF2-40B4-BE49-F238E27FC236}">
                    <a16:creationId xmlns:a16="http://schemas.microsoft.com/office/drawing/2014/main" id="{358CCCE7-0E85-48D0-B643-2085398DE6D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0" name="半闭框 499">
                <a:extLst>
                  <a:ext uri="{FF2B5EF4-FFF2-40B4-BE49-F238E27FC236}">
                    <a16:creationId xmlns:a16="http://schemas.microsoft.com/office/drawing/2014/main" id="{3011388F-3593-4E14-8C35-50FDFE6377A0}"/>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1" name="半闭框 500">
                <a:extLst>
                  <a:ext uri="{FF2B5EF4-FFF2-40B4-BE49-F238E27FC236}">
                    <a16:creationId xmlns:a16="http://schemas.microsoft.com/office/drawing/2014/main" id="{AC59FFF3-3569-4A61-AFC5-B445ED6179E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2" name="Freeform 83">
                <a:extLst>
                  <a:ext uri="{FF2B5EF4-FFF2-40B4-BE49-F238E27FC236}">
                    <a16:creationId xmlns:a16="http://schemas.microsoft.com/office/drawing/2014/main" id="{BEE783C8-CAAE-4807-95E3-23F1BF6C9CD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85">
                <a:extLst>
                  <a:ext uri="{FF2B5EF4-FFF2-40B4-BE49-F238E27FC236}">
                    <a16:creationId xmlns:a16="http://schemas.microsoft.com/office/drawing/2014/main" id="{968919C3-48B6-40CD-8AE7-1857CF4E417A}"/>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a:extLst>
              <a:ext uri="{FF2B5EF4-FFF2-40B4-BE49-F238E27FC236}">
                <a16:creationId xmlns:a16="http://schemas.microsoft.com/office/drawing/2014/main" id="{AA15991D-E4D4-4F48-B02F-2CC37257B137}"/>
              </a:ext>
            </a:extLst>
          </p:cNvPr>
          <p:cNvGrpSpPr/>
          <p:nvPr/>
        </p:nvGrpSpPr>
        <p:grpSpPr>
          <a:xfrm>
            <a:off x="7442452" y="4221070"/>
            <a:ext cx="256586" cy="299921"/>
            <a:chOff x="7619807" y="4222299"/>
            <a:chExt cx="357188" cy="417513"/>
          </a:xfrm>
        </p:grpSpPr>
        <p:sp>
          <p:nvSpPr>
            <p:cNvPr id="547" name="Freeform 553">
              <a:extLst>
                <a:ext uri="{FF2B5EF4-FFF2-40B4-BE49-F238E27FC236}">
                  <a16:creationId xmlns:a16="http://schemas.microsoft.com/office/drawing/2014/main" id="{79312A20-4499-4783-B1F4-01CEDA60EDD8}"/>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4">
              <a:extLst>
                <a:ext uri="{FF2B5EF4-FFF2-40B4-BE49-F238E27FC236}">
                  <a16:creationId xmlns:a16="http://schemas.microsoft.com/office/drawing/2014/main" id="{5DB4A0B9-6CEF-440A-97CC-1A1573384F2D}"/>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5">
              <a:extLst>
                <a:ext uri="{FF2B5EF4-FFF2-40B4-BE49-F238E27FC236}">
                  <a16:creationId xmlns:a16="http://schemas.microsoft.com/office/drawing/2014/main" id="{232931CC-D3E7-413C-AE69-71F01902F620}"/>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64FAE2EE-DB40-4687-AC97-29070205E595}"/>
              </a:ext>
            </a:extLst>
          </p:cNvPr>
          <p:cNvGrpSpPr/>
          <p:nvPr/>
        </p:nvGrpSpPr>
        <p:grpSpPr>
          <a:xfrm>
            <a:off x="7348615" y="4285245"/>
            <a:ext cx="553865" cy="153888"/>
            <a:chOff x="3292149" y="4344159"/>
            <a:chExt cx="553865" cy="153888"/>
          </a:xfrm>
        </p:grpSpPr>
        <p:sp>
          <p:nvSpPr>
            <p:cNvPr id="522" name="矩形 521">
              <a:extLst>
                <a:ext uri="{FF2B5EF4-FFF2-40B4-BE49-F238E27FC236}">
                  <a16:creationId xmlns:a16="http://schemas.microsoft.com/office/drawing/2014/main" id="{2D486679-0FD8-4356-A550-1DB124E93F74}"/>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24" name="文本框 523">
              <a:extLst>
                <a:ext uri="{FF2B5EF4-FFF2-40B4-BE49-F238E27FC236}">
                  <a16:creationId xmlns:a16="http://schemas.microsoft.com/office/drawing/2014/main" id="{93AD8150-1414-4390-9CFE-1C5B725AF287}"/>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1" name="组合 40">
            <a:extLst>
              <a:ext uri="{FF2B5EF4-FFF2-40B4-BE49-F238E27FC236}">
                <a16:creationId xmlns:a16="http://schemas.microsoft.com/office/drawing/2014/main" id="{CC60019D-03B8-4737-8032-0C22E0CE4759}"/>
              </a:ext>
            </a:extLst>
          </p:cNvPr>
          <p:cNvGrpSpPr/>
          <p:nvPr/>
        </p:nvGrpSpPr>
        <p:grpSpPr>
          <a:xfrm>
            <a:off x="7101390" y="4694179"/>
            <a:ext cx="395010" cy="428289"/>
            <a:chOff x="9245600" y="4395788"/>
            <a:chExt cx="433388" cy="469900"/>
          </a:xfrm>
        </p:grpSpPr>
        <p:sp>
          <p:nvSpPr>
            <p:cNvPr id="550" name="Freeform 421">
              <a:extLst>
                <a:ext uri="{FF2B5EF4-FFF2-40B4-BE49-F238E27FC236}">
                  <a16:creationId xmlns:a16="http://schemas.microsoft.com/office/drawing/2014/main" id="{5E43B106-673F-4093-97CD-633A27BA8656}"/>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Oval 422">
              <a:extLst>
                <a:ext uri="{FF2B5EF4-FFF2-40B4-BE49-F238E27FC236}">
                  <a16:creationId xmlns:a16="http://schemas.microsoft.com/office/drawing/2014/main" id="{4A99F97D-5E40-4C59-8099-1B9DBE8A92AF}"/>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Oval 423">
              <a:extLst>
                <a:ext uri="{FF2B5EF4-FFF2-40B4-BE49-F238E27FC236}">
                  <a16:creationId xmlns:a16="http://schemas.microsoft.com/office/drawing/2014/main" id="{5560C525-6D2D-426B-A10F-D362468F642D}"/>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Oval 424">
              <a:extLst>
                <a:ext uri="{FF2B5EF4-FFF2-40B4-BE49-F238E27FC236}">
                  <a16:creationId xmlns:a16="http://schemas.microsoft.com/office/drawing/2014/main" id="{59C46641-5978-4527-A11C-61BD641B7D0B}"/>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a:extLst>
              <a:ext uri="{FF2B5EF4-FFF2-40B4-BE49-F238E27FC236}">
                <a16:creationId xmlns:a16="http://schemas.microsoft.com/office/drawing/2014/main" id="{81F45767-7E1C-4258-97E9-9CCC9F57BACC}"/>
              </a:ext>
            </a:extLst>
          </p:cNvPr>
          <p:cNvGrpSpPr/>
          <p:nvPr/>
        </p:nvGrpSpPr>
        <p:grpSpPr>
          <a:xfrm>
            <a:off x="5203069" y="6319274"/>
            <a:ext cx="640003" cy="260288"/>
            <a:chOff x="4877719" y="6319274"/>
            <a:chExt cx="640003" cy="260288"/>
          </a:xfrm>
        </p:grpSpPr>
        <p:sp>
          <p:nvSpPr>
            <p:cNvPr id="168" name="文本框 167">
              <a:extLst>
                <a:ext uri="{FF2B5EF4-FFF2-40B4-BE49-F238E27FC236}">
                  <a16:creationId xmlns:a16="http://schemas.microsoft.com/office/drawing/2014/main" id="{2AF9FA0A-AB4D-420E-BD09-B6C27CBFCD1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363" name="椭圆 362">
              <a:extLst>
                <a:ext uri="{FF2B5EF4-FFF2-40B4-BE49-F238E27FC236}">
                  <a16:creationId xmlns:a16="http://schemas.microsoft.com/office/drawing/2014/main" id="{AFDE7E44-1B99-4198-8B14-FAD4D496A320}"/>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823" name="Freeform 78">
              <a:extLst>
                <a:ext uri="{FF2B5EF4-FFF2-40B4-BE49-F238E27FC236}">
                  <a16:creationId xmlns:a16="http://schemas.microsoft.com/office/drawing/2014/main" id="{0C44B86C-6834-49D7-8CA1-93DE4C270D1E}"/>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58" name="图片 157">
            <a:extLst>
              <a:ext uri="{FF2B5EF4-FFF2-40B4-BE49-F238E27FC236}">
                <a16:creationId xmlns:a16="http://schemas.microsoft.com/office/drawing/2014/main" id="{474F78B7-7C90-40C2-B802-6AFC5AE9B1A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1761" y="3869564"/>
            <a:ext cx="428585" cy="460989"/>
          </a:xfrm>
          <a:prstGeom prst="rect">
            <a:avLst/>
          </a:prstGeom>
        </p:spPr>
      </p:pic>
      <p:sp>
        <p:nvSpPr>
          <p:cNvPr id="786" name="文本框 785">
            <a:extLst>
              <a:ext uri="{FF2B5EF4-FFF2-40B4-BE49-F238E27FC236}">
                <a16:creationId xmlns:a16="http://schemas.microsoft.com/office/drawing/2014/main" id="{E2F1A12E-B271-4413-B8CF-2FB7ADF3EC4C}"/>
              </a:ext>
            </a:extLst>
          </p:cNvPr>
          <p:cNvSpPr txBox="1"/>
          <p:nvPr/>
        </p:nvSpPr>
        <p:spPr>
          <a:xfrm>
            <a:off x="1786474" y="416176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60" name="图片 159">
            <a:extLst>
              <a:ext uri="{FF2B5EF4-FFF2-40B4-BE49-F238E27FC236}">
                <a16:creationId xmlns:a16="http://schemas.microsoft.com/office/drawing/2014/main" id="{A9EF8CAC-CADB-4199-A862-501C35E0AA8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54474" y="3879127"/>
            <a:ext cx="478641" cy="470095"/>
          </a:xfrm>
          <a:prstGeom prst="rect">
            <a:avLst/>
          </a:prstGeom>
        </p:spPr>
      </p:pic>
      <p:sp>
        <p:nvSpPr>
          <p:cNvPr id="787" name="文本框 786">
            <a:extLst>
              <a:ext uri="{FF2B5EF4-FFF2-40B4-BE49-F238E27FC236}">
                <a16:creationId xmlns:a16="http://schemas.microsoft.com/office/drawing/2014/main" id="{099ED70E-0805-42FD-B92C-C23187C30FFB}"/>
              </a:ext>
            </a:extLst>
          </p:cNvPr>
          <p:cNvSpPr txBox="1"/>
          <p:nvPr/>
        </p:nvSpPr>
        <p:spPr>
          <a:xfrm>
            <a:off x="2528276" y="417229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62" name="图片 161">
            <a:extLst>
              <a:ext uri="{FF2B5EF4-FFF2-40B4-BE49-F238E27FC236}">
                <a16:creationId xmlns:a16="http://schemas.microsoft.com/office/drawing/2014/main" id="{A13305E9-7FEC-4A15-A0E9-493B052ABE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1208" y="5792468"/>
            <a:ext cx="442079" cy="456433"/>
          </a:xfrm>
          <a:prstGeom prst="rect">
            <a:avLst/>
          </a:prstGeom>
        </p:spPr>
      </p:pic>
      <p:sp>
        <p:nvSpPr>
          <p:cNvPr id="789" name="文本框 788">
            <a:extLst>
              <a:ext uri="{FF2B5EF4-FFF2-40B4-BE49-F238E27FC236}">
                <a16:creationId xmlns:a16="http://schemas.microsoft.com/office/drawing/2014/main" id="{2D7E1D6B-EE97-4319-9EDF-6DA4263A29D1}"/>
              </a:ext>
            </a:extLst>
          </p:cNvPr>
          <p:cNvSpPr txBox="1"/>
          <p:nvPr/>
        </p:nvSpPr>
        <p:spPr>
          <a:xfrm>
            <a:off x="2526466" y="6089061"/>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64" name="图片 163">
            <a:extLst>
              <a:ext uri="{FF2B5EF4-FFF2-40B4-BE49-F238E27FC236}">
                <a16:creationId xmlns:a16="http://schemas.microsoft.com/office/drawing/2014/main" id="{16BF4793-06B5-4FF0-B3FB-187FADE666B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769015" y="4873032"/>
            <a:ext cx="469600" cy="474876"/>
          </a:xfrm>
          <a:prstGeom prst="rect">
            <a:avLst/>
          </a:prstGeom>
        </p:spPr>
      </p:pic>
      <p:grpSp>
        <p:nvGrpSpPr>
          <p:cNvPr id="165" name="组合 164">
            <a:extLst>
              <a:ext uri="{FF2B5EF4-FFF2-40B4-BE49-F238E27FC236}">
                <a16:creationId xmlns:a16="http://schemas.microsoft.com/office/drawing/2014/main" id="{5CEB6CBD-0A60-452C-A912-AD80AAB0508D}"/>
              </a:ext>
            </a:extLst>
          </p:cNvPr>
          <p:cNvGrpSpPr/>
          <p:nvPr/>
        </p:nvGrpSpPr>
        <p:grpSpPr>
          <a:xfrm>
            <a:off x="3826001" y="4675988"/>
            <a:ext cx="133256" cy="140221"/>
            <a:chOff x="8304214" y="4710113"/>
            <a:chExt cx="698500" cy="735013"/>
          </a:xfrm>
          <a:solidFill>
            <a:schemeClr val="bg1">
              <a:lumMod val="65000"/>
            </a:schemeClr>
          </a:solidFill>
        </p:grpSpPr>
        <p:sp>
          <p:nvSpPr>
            <p:cNvPr id="825" name="Freeform 267">
              <a:extLst>
                <a:ext uri="{FF2B5EF4-FFF2-40B4-BE49-F238E27FC236}">
                  <a16:creationId xmlns:a16="http://schemas.microsoft.com/office/drawing/2014/main" id="{70129A19-6E76-449F-AF92-34D0ABA87A9F}"/>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6" name="Freeform 268">
              <a:extLst>
                <a:ext uri="{FF2B5EF4-FFF2-40B4-BE49-F238E27FC236}">
                  <a16:creationId xmlns:a16="http://schemas.microsoft.com/office/drawing/2014/main" id="{0A466A13-09A2-4633-86AC-7AC62C086A0E}"/>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7" name="Freeform 269">
              <a:extLst>
                <a:ext uri="{FF2B5EF4-FFF2-40B4-BE49-F238E27FC236}">
                  <a16:creationId xmlns:a16="http://schemas.microsoft.com/office/drawing/2014/main" id="{4424B580-F8E7-48AC-9FEB-AF56D7DF5403}"/>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8" name="Freeform 270">
              <a:extLst>
                <a:ext uri="{FF2B5EF4-FFF2-40B4-BE49-F238E27FC236}">
                  <a16:creationId xmlns:a16="http://schemas.microsoft.com/office/drawing/2014/main" id="{96D0CC4B-4353-44CE-9CCF-830298924C16}"/>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9" name="Freeform 271">
              <a:extLst>
                <a:ext uri="{FF2B5EF4-FFF2-40B4-BE49-F238E27FC236}">
                  <a16:creationId xmlns:a16="http://schemas.microsoft.com/office/drawing/2014/main" id="{D6527508-4D77-4782-BFCB-8B573A50AAF8}"/>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0" name="Freeform 272">
              <a:extLst>
                <a:ext uri="{FF2B5EF4-FFF2-40B4-BE49-F238E27FC236}">
                  <a16:creationId xmlns:a16="http://schemas.microsoft.com/office/drawing/2014/main" id="{B65BB7DF-DAE3-40D3-9F4C-223A03BD129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1" name="Freeform 273">
              <a:extLst>
                <a:ext uri="{FF2B5EF4-FFF2-40B4-BE49-F238E27FC236}">
                  <a16:creationId xmlns:a16="http://schemas.microsoft.com/office/drawing/2014/main" id="{07420A5D-A07D-4743-9059-F60B5641F23E}"/>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2" name="Freeform 274">
              <a:extLst>
                <a:ext uri="{FF2B5EF4-FFF2-40B4-BE49-F238E27FC236}">
                  <a16:creationId xmlns:a16="http://schemas.microsoft.com/office/drawing/2014/main" id="{C7387A6B-0C80-42C6-954B-72A391BD1E3B}"/>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3" name="Freeform 275">
              <a:extLst>
                <a:ext uri="{FF2B5EF4-FFF2-40B4-BE49-F238E27FC236}">
                  <a16:creationId xmlns:a16="http://schemas.microsoft.com/office/drawing/2014/main" id="{8F33F8A5-CB19-4DE2-9EF2-27572C61E609}"/>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4" name="Freeform 276">
              <a:extLst>
                <a:ext uri="{FF2B5EF4-FFF2-40B4-BE49-F238E27FC236}">
                  <a16:creationId xmlns:a16="http://schemas.microsoft.com/office/drawing/2014/main" id="{E2833132-D3C1-4B89-A8AD-D8D7FCB01798}"/>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5" name="Freeform 277">
              <a:extLst>
                <a:ext uri="{FF2B5EF4-FFF2-40B4-BE49-F238E27FC236}">
                  <a16:creationId xmlns:a16="http://schemas.microsoft.com/office/drawing/2014/main" id="{4E541D47-C4D5-4A89-93E7-ECADDE7D0858}"/>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6" name="Freeform 278">
              <a:extLst>
                <a:ext uri="{FF2B5EF4-FFF2-40B4-BE49-F238E27FC236}">
                  <a16:creationId xmlns:a16="http://schemas.microsoft.com/office/drawing/2014/main" id="{904E20D0-0EAF-4EFE-B746-E3C1974B6FB2}"/>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7" name="Freeform 279">
              <a:extLst>
                <a:ext uri="{FF2B5EF4-FFF2-40B4-BE49-F238E27FC236}">
                  <a16:creationId xmlns:a16="http://schemas.microsoft.com/office/drawing/2014/main" id="{D6B33C4F-868A-4E37-8DDD-9EF05AEE0041}"/>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8" name="Freeform 280">
              <a:extLst>
                <a:ext uri="{FF2B5EF4-FFF2-40B4-BE49-F238E27FC236}">
                  <a16:creationId xmlns:a16="http://schemas.microsoft.com/office/drawing/2014/main" id="{1791C7BF-EF32-4353-8E8D-06AE7F49B6AB}"/>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9" name="Freeform 281">
              <a:extLst>
                <a:ext uri="{FF2B5EF4-FFF2-40B4-BE49-F238E27FC236}">
                  <a16:creationId xmlns:a16="http://schemas.microsoft.com/office/drawing/2014/main" id="{BD028B78-B623-4D85-BC1A-F220CFECFD7E}"/>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0" name="Freeform 282">
              <a:extLst>
                <a:ext uri="{FF2B5EF4-FFF2-40B4-BE49-F238E27FC236}">
                  <a16:creationId xmlns:a16="http://schemas.microsoft.com/office/drawing/2014/main" id="{32998ABF-B26D-48FA-8ADC-16E624EBFB8F}"/>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1" name="文本框 840">
            <a:extLst>
              <a:ext uri="{FF2B5EF4-FFF2-40B4-BE49-F238E27FC236}">
                <a16:creationId xmlns:a16="http://schemas.microsoft.com/office/drawing/2014/main" id="{084E7E62-C7DE-43AA-B0E4-A1538922CD77}"/>
              </a:ext>
            </a:extLst>
          </p:cNvPr>
          <p:cNvSpPr txBox="1"/>
          <p:nvPr/>
        </p:nvSpPr>
        <p:spPr>
          <a:xfrm>
            <a:off x="3876460" y="4651115"/>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cxnSp>
        <p:nvCxnSpPr>
          <p:cNvPr id="842" name="直接连接符 841">
            <a:extLst>
              <a:ext uri="{FF2B5EF4-FFF2-40B4-BE49-F238E27FC236}">
                <a16:creationId xmlns:a16="http://schemas.microsoft.com/office/drawing/2014/main" id="{6686536C-7072-4E33-837A-FD15F333003B}"/>
              </a:ext>
            </a:extLst>
          </p:cNvPr>
          <p:cNvCxnSpPr>
            <a:cxnSpLocks/>
          </p:cNvCxnSpPr>
          <p:nvPr/>
        </p:nvCxnSpPr>
        <p:spPr>
          <a:xfrm>
            <a:off x="3734326" y="54268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3" name="直接连接符 842">
            <a:extLst>
              <a:ext uri="{FF2B5EF4-FFF2-40B4-BE49-F238E27FC236}">
                <a16:creationId xmlns:a16="http://schemas.microsoft.com/office/drawing/2014/main" id="{102A0938-8BFA-425D-9D87-D25C138CF510}"/>
              </a:ext>
            </a:extLst>
          </p:cNvPr>
          <p:cNvCxnSpPr>
            <a:cxnSpLocks/>
          </p:cNvCxnSpPr>
          <p:nvPr/>
        </p:nvCxnSpPr>
        <p:spPr>
          <a:xfrm>
            <a:off x="3734326" y="5426840"/>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44" name="文本框 843">
            <a:extLst>
              <a:ext uri="{FF2B5EF4-FFF2-40B4-BE49-F238E27FC236}">
                <a16:creationId xmlns:a16="http://schemas.microsoft.com/office/drawing/2014/main" id="{3DF9C9E8-5F35-4231-927A-F0B0766AADA9}"/>
              </a:ext>
            </a:extLst>
          </p:cNvPr>
          <p:cNvSpPr txBox="1"/>
          <p:nvPr/>
        </p:nvSpPr>
        <p:spPr>
          <a:xfrm>
            <a:off x="3856223" y="5398307"/>
            <a:ext cx="337789" cy="200055"/>
          </a:xfrm>
          <a:prstGeom prst="rect">
            <a:avLst/>
          </a:prstGeom>
          <a:noFill/>
        </p:spPr>
        <p:txBody>
          <a:bodyPr wrap="square" rtlCol="0">
            <a:spAutoFit/>
          </a:bodyPr>
          <a:lstStyle/>
          <a:p>
            <a:r>
              <a:rPr lang="en-US" altLang="zh-CN" sz="700" dirty="0">
                <a:solidFill>
                  <a:schemeClr val="bg1">
                    <a:alpha val="57000"/>
                  </a:schemeClr>
                </a:solidFill>
              </a:rPr>
              <a:t>70%</a:t>
            </a:r>
            <a:endParaRPr lang="zh-CN" altLang="en-US" sz="700" dirty="0">
              <a:solidFill>
                <a:schemeClr val="bg1">
                  <a:alpha val="57000"/>
                </a:schemeClr>
              </a:solidFill>
            </a:endParaRPr>
          </a:p>
        </p:txBody>
      </p:sp>
      <p:grpSp>
        <p:nvGrpSpPr>
          <p:cNvPr id="189" name="组合 188">
            <a:extLst>
              <a:ext uri="{FF2B5EF4-FFF2-40B4-BE49-F238E27FC236}">
                <a16:creationId xmlns:a16="http://schemas.microsoft.com/office/drawing/2014/main" id="{CF0E97E3-AFEA-4DF6-B756-25A983798F4D}"/>
              </a:ext>
            </a:extLst>
          </p:cNvPr>
          <p:cNvGrpSpPr/>
          <p:nvPr/>
        </p:nvGrpSpPr>
        <p:grpSpPr>
          <a:xfrm>
            <a:off x="7353196" y="4409932"/>
            <a:ext cx="440187" cy="45719"/>
            <a:chOff x="3886726" y="5579240"/>
            <a:chExt cx="543318" cy="0"/>
          </a:xfrm>
        </p:grpSpPr>
        <p:cxnSp>
          <p:nvCxnSpPr>
            <p:cNvPr id="845" name="直接连接符 844">
              <a:extLst>
                <a:ext uri="{FF2B5EF4-FFF2-40B4-BE49-F238E27FC236}">
                  <a16:creationId xmlns:a16="http://schemas.microsoft.com/office/drawing/2014/main" id="{C8964704-15CE-4826-B7B5-6147B949C1F6}"/>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6" name="直接连接符 845">
              <a:extLst>
                <a:ext uri="{FF2B5EF4-FFF2-40B4-BE49-F238E27FC236}">
                  <a16:creationId xmlns:a16="http://schemas.microsoft.com/office/drawing/2014/main" id="{AF4ED537-FEC7-4C54-94D5-1E4C322FC361}"/>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3ED4E39-6A20-4205-B91F-8BA590B522BE}"/>
              </a:ext>
            </a:extLst>
          </p:cNvPr>
          <p:cNvGrpSpPr/>
          <p:nvPr/>
        </p:nvGrpSpPr>
        <p:grpSpPr>
          <a:xfrm>
            <a:off x="5025557" y="2477349"/>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6864628" y="2472607"/>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6508202" y="122986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7146056" y="1509911"/>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6838354" y="960650"/>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6601270" y="68522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3209936" y="3341220"/>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3244985" y="3300565"/>
            <a:ext cx="1492716" cy="184666"/>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1151044" y="3904529"/>
            <a:ext cx="2358726" cy="2197004"/>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9" name="文本框 708">
            <a:extLst>
              <a:ext uri="{FF2B5EF4-FFF2-40B4-BE49-F238E27FC236}">
                <a16:creationId xmlns:a16="http://schemas.microsoft.com/office/drawing/2014/main" id="{C6A4B21C-E7CE-4AAD-94E6-284EA8DFBCE7}"/>
              </a:ext>
            </a:extLst>
          </p:cNvPr>
          <p:cNvSpPr txBox="1"/>
          <p:nvPr/>
        </p:nvSpPr>
        <p:spPr>
          <a:xfrm>
            <a:off x="8574979" y="3225361"/>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720" name="直接连接符 719">
            <a:extLst>
              <a:ext uri="{FF2B5EF4-FFF2-40B4-BE49-F238E27FC236}">
                <a16:creationId xmlns:a16="http://schemas.microsoft.com/office/drawing/2014/main" id="{CC95AEEB-A30A-48B5-94EC-0BFFB480D559}"/>
              </a:ext>
            </a:extLst>
          </p:cNvPr>
          <p:cNvCxnSpPr>
            <a:cxnSpLocks/>
          </p:cNvCxnSpPr>
          <p:nvPr/>
        </p:nvCxnSpPr>
        <p:spPr>
          <a:xfrm>
            <a:off x="8392151" y="3463156"/>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E68A364-555C-42C8-99E1-C40384AA24DE}"/>
              </a:ext>
            </a:extLst>
          </p:cNvPr>
          <p:cNvGrpSpPr/>
          <p:nvPr/>
        </p:nvGrpSpPr>
        <p:grpSpPr>
          <a:xfrm>
            <a:off x="8433210" y="3254039"/>
            <a:ext cx="183116" cy="188370"/>
            <a:chOff x="10329390" y="3507827"/>
            <a:chExt cx="362902" cy="373314"/>
          </a:xfrm>
          <a:solidFill>
            <a:schemeClr val="bg1">
              <a:lumMod val="85000"/>
              <a:alpha val="76000"/>
            </a:schemeClr>
          </a:solidFill>
        </p:grpSpPr>
        <p:sp>
          <p:nvSpPr>
            <p:cNvPr id="733" name="Freeform 487">
              <a:extLst>
                <a:ext uri="{FF2B5EF4-FFF2-40B4-BE49-F238E27FC236}">
                  <a16:creationId xmlns:a16="http://schemas.microsoft.com/office/drawing/2014/main" id="{F4A30A7B-B726-439B-BB18-62F70D92B9E8}"/>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488">
              <a:extLst>
                <a:ext uri="{FF2B5EF4-FFF2-40B4-BE49-F238E27FC236}">
                  <a16:creationId xmlns:a16="http://schemas.microsoft.com/office/drawing/2014/main" id="{CE1C4ACF-60CF-4747-B565-80B7E5442E69}"/>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489">
              <a:extLst>
                <a:ext uri="{FF2B5EF4-FFF2-40B4-BE49-F238E27FC236}">
                  <a16:creationId xmlns:a16="http://schemas.microsoft.com/office/drawing/2014/main" id="{154E6DD5-B146-4718-80C3-2E871B1958FE}"/>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2" name="组合 881">
            <a:extLst>
              <a:ext uri="{FF2B5EF4-FFF2-40B4-BE49-F238E27FC236}">
                <a16:creationId xmlns:a16="http://schemas.microsoft.com/office/drawing/2014/main" id="{10F85240-0369-4814-831B-0F71FCE4C8FA}"/>
              </a:ext>
            </a:extLst>
          </p:cNvPr>
          <p:cNvGrpSpPr/>
          <p:nvPr/>
        </p:nvGrpSpPr>
        <p:grpSpPr>
          <a:xfrm>
            <a:off x="8426049" y="3500871"/>
            <a:ext cx="1445718" cy="193456"/>
            <a:chOff x="330588" y="763764"/>
            <a:chExt cx="1825220" cy="244238"/>
          </a:xfrm>
        </p:grpSpPr>
        <p:sp>
          <p:nvSpPr>
            <p:cNvPr id="883" name="椭圆 882">
              <a:extLst>
                <a:ext uri="{FF2B5EF4-FFF2-40B4-BE49-F238E27FC236}">
                  <a16:creationId xmlns:a16="http://schemas.microsoft.com/office/drawing/2014/main" id="{04111D4E-6B41-4D77-8AD2-E8B053E5EC59}"/>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4" name="文本框 883">
              <a:extLst>
                <a:ext uri="{FF2B5EF4-FFF2-40B4-BE49-F238E27FC236}">
                  <a16:creationId xmlns:a16="http://schemas.microsoft.com/office/drawing/2014/main" id="{712388C4-DF1A-48AE-9FF6-E813794DF532}"/>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885" name="椭圆 884">
              <a:extLst>
                <a:ext uri="{FF2B5EF4-FFF2-40B4-BE49-F238E27FC236}">
                  <a16:creationId xmlns:a16="http://schemas.microsoft.com/office/drawing/2014/main" id="{F8D591B7-173F-4509-B8B7-27273FBFE04B}"/>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6" name="文本框 885">
              <a:extLst>
                <a:ext uri="{FF2B5EF4-FFF2-40B4-BE49-F238E27FC236}">
                  <a16:creationId xmlns:a16="http://schemas.microsoft.com/office/drawing/2014/main" id="{1CD40718-2DD2-475D-98BC-8A60B3A4E520}"/>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887" name="椭圆 886">
              <a:extLst>
                <a:ext uri="{FF2B5EF4-FFF2-40B4-BE49-F238E27FC236}">
                  <a16:creationId xmlns:a16="http://schemas.microsoft.com/office/drawing/2014/main" id="{F275CC45-AC2B-447C-9271-BA5C9AC8193A}"/>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8" name="文本框 887">
              <a:extLst>
                <a:ext uri="{FF2B5EF4-FFF2-40B4-BE49-F238E27FC236}">
                  <a16:creationId xmlns:a16="http://schemas.microsoft.com/office/drawing/2014/main" id="{7F2B11EA-6AEC-453C-8AC0-24348941929F}"/>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889" name="椭圆 888">
              <a:extLst>
                <a:ext uri="{FF2B5EF4-FFF2-40B4-BE49-F238E27FC236}">
                  <a16:creationId xmlns:a16="http://schemas.microsoft.com/office/drawing/2014/main" id="{BC985239-4164-4AFA-94B9-03A88B2FFB4E}"/>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891" name="直接连接符 890">
            <a:extLst>
              <a:ext uri="{FF2B5EF4-FFF2-40B4-BE49-F238E27FC236}">
                <a16:creationId xmlns:a16="http://schemas.microsoft.com/office/drawing/2014/main" id="{9CE7A77A-3FB2-4E1D-B546-77493BDEEE0E}"/>
              </a:ext>
            </a:extLst>
          </p:cNvPr>
          <p:cNvCxnSpPr>
            <a:cxnSpLocks/>
          </p:cNvCxnSpPr>
          <p:nvPr/>
        </p:nvCxnSpPr>
        <p:spPr>
          <a:xfrm>
            <a:off x="8373865" y="3718515"/>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16ADB067-324E-477D-9D25-AAA05550D2D3}"/>
              </a:ext>
            </a:extLst>
          </p:cNvPr>
          <p:cNvGrpSpPr/>
          <p:nvPr/>
        </p:nvGrpSpPr>
        <p:grpSpPr>
          <a:xfrm>
            <a:off x="8392151" y="3762894"/>
            <a:ext cx="3514450" cy="529677"/>
            <a:chOff x="8392151" y="3762894"/>
            <a:chExt cx="3514450" cy="529677"/>
          </a:xfrm>
        </p:grpSpPr>
        <p:sp>
          <p:nvSpPr>
            <p:cNvPr id="61" name="矩形 60">
              <a:extLst>
                <a:ext uri="{FF2B5EF4-FFF2-40B4-BE49-F238E27FC236}">
                  <a16:creationId xmlns:a16="http://schemas.microsoft.com/office/drawing/2014/main" id="{FC60CCED-8711-4EC1-BCDD-A0073462731C}"/>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文本框 630">
              <a:extLst>
                <a:ext uri="{FF2B5EF4-FFF2-40B4-BE49-F238E27FC236}">
                  <a16:creationId xmlns:a16="http://schemas.microsoft.com/office/drawing/2014/main" id="{FEE55A83-7B53-4C4E-A9A2-3C3B0E4778E9}"/>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32" name="文本框 631">
              <a:extLst>
                <a:ext uri="{FF2B5EF4-FFF2-40B4-BE49-F238E27FC236}">
                  <a16:creationId xmlns:a16="http://schemas.microsoft.com/office/drawing/2014/main" id="{74593D46-018D-45C3-8015-27944EAF5C5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3" name="组合 632">
              <a:extLst>
                <a:ext uri="{FF2B5EF4-FFF2-40B4-BE49-F238E27FC236}">
                  <a16:creationId xmlns:a16="http://schemas.microsoft.com/office/drawing/2014/main" id="{EDAC591D-828F-4007-8C56-F6044C5B77AF}"/>
                </a:ext>
              </a:extLst>
            </p:cNvPr>
            <p:cNvGrpSpPr/>
            <p:nvPr/>
          </p:nvGrpSpPr>
          <p:grpSpPr>
            <a:xfrm>
              <a:off x="9415563" y="4092516"/>
              <a:ext cx="757163" cy="200055"/>
              <a:chOff x="6557518" y="3204470"/>
              <a:chExt cx="757163" cy="200055"/>
            </a:xfrm>
          </p:grpSpPr>
          <p:pic>
            <p:nvPicPr>
              <p:cNvPr id="640" name="图片 639">
                <a:extLst>
                  <a:ext uri="{FF2B5EF4-FFF2-40B4-BE49-F238E27FC236}">
                    <a16:creationId xmlns:a16="http://schemas.microsoft.com/office/drawing/2014/main" id="{964020B1-4758-4778-9B54-8A483325A8AA}"/>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41" name="文本框 640">
                <a:extLst>
                  <a:ext uri="{FF2B5EF4-FFF2-40B4-BE49-F238E27FC236}">
                    <a16:creationId xmlns:a16="http://schemas.microsoft.com/office/drawing/2014/main" id="{37AB1443-FF33-4C6F-B6B9-89AE84AE52E0}"/>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5" name="文本框 634">
              <a:extLst>
                <a:ext uri="{FF2B5EF4-FFF2-40B4-BE49-F238E27FC236}">
                  <a16:creationId xmlns:a16="http://schemas.microsoft.com/office/drawing/2014/main" id="{971D86AE-B20A-4B9B-AE65-A29AE4115CDD}"/>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29" name="文本框 628">
              <a:extLst>
                <a:ext uri="{FF2B5EF4-FFF2-40B4-BE49-F238E27FC236}">
                  <a16:creationId xmlns:a16="http://schemas.microsoft.com/office/drawing/2014/main" id="{6C79334E-9AD5-4CB4-B44D-4589B92B62F5}"/>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0" name="矩形 629">
              <a:extLst>
                <a:ext uri="{FF2B5EF4-FFF2-40B4-BE49-F238E27FC236}">
                  <a16:creationId xmlns:a16="http://schemas.microsoft.com/office/drawing/2014/main" id="{8F76C98D-B3D6-4587-90EE-997A6D496C28}"/>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22644E15-8C73-4E04-A01B-804BE561AC4C}"/>
                </a:ext>
              </a:extLst>
            </p:cNvPr>
            <p:cNvGrpSpPr/>
            <p:nvPr/>
          </p:nvGrpSpPr>
          <p:grpSpPr>
            <a:xfrm>
              <a:off x="8420667" y="3815713"/>
              <a:ext cx="439823" cy="427266"/>
              <a:chOff x="8410599" y="3728145"/>
              <a:chExt cx="501486" cy="487168"/>
            </a:xfrm>
          </p:grpSpPr>
          <p:pic>
            <p:nvPicPr>
              <p:cNvPr id="623" name="图片 622">
                <a:extLst>
                  <a:ext uri="{FF2B5EF4-FFF2-40B4-BE49-F238E27FC236}">
                    <a16:creationId xmlns:a16="http://schemas.microsoft.com/office/drawing/2014/main" id="{77AA09D7-79C7-4F01-8C9D-AF4B30A03B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55" name="组合 754">
                <a:extLst>
                  <a:ext uri="{FF2B5EF4-FFF2-40B4-BE49-F238E27FC236}">
                    <a16:creationId xmlns:a16="http://schemas.microsoft.com/office/drawing/2014/main" id="{D777B02A-77E2-4E56-9EE7-894E20BF72A2}"/>
                  </a:ext>
                </a:extLst>
              </p:cNvPr>
              <p:cNvGrpSpPr/>
              <p:nvPr/>
            </p:nvGrpSpPr>
            <p:grpSpPr>
              <a:xfrm>
                <a:off x="8473021" y="3792549"/>
                <a:ext cx="378221" cy="341660"/>
                <a:chOff x="4457700" y="2058988"/>
                <a:chExt cx="476250" cy="430212"/>
              </a:xfrm>
            </p:grpSpPr>
            <p:sp>
              <p:nvSpPr>
                <p:cNvPr id="756" name="Freeform 236">
                  <a:extLst>
                    <a:ext uri="{FF2B5EF4-FFF2-40B4-BE49-F238E27FC236}">
                      <a16:creationId xmlns:a16="http://schemas.microsoft.com/office/drawing/2014/main" id="{6BAC23FC-0314-4C95-B548-951DB4EB48DE}"/>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237">
                  <a:extLst>
                    <a:ext uri="{FF2B5EF4-FFF2-40B4-BE49-F238E27FC236}">
                      <a16:creationId xmlns:a16="http://schemas.microsoft.com/office/drawing/2014/main" id="{7BF7E612-B27D-480E-918F-0EFB03A9DFB1}"/>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38">
                  <a:extLst>
                    <a:ext uri="{FF2B5EF4-FFF2-40B4-BE49-F238E27FC236}">
                      <a16:creationId xmlns:a16="http://schemas.microsoft.com/office/drawing/2014/main" id="{48B267FE-90F4-4ED4-A96F-79EB7603283C}"/>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39">
                  <a:extLst>
                    <a:ext uri="{FF2B5EF4-FFF2-40B4-BE49-F238E27FC236}">
                      <a16:creationId xmlns:a16="http://schemas.microsoft.com/office/drawing/2014/main" id="{5BCEE6CB-CAA9-47A8-8D70-57179A268D5E}"/>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66" name="文本框 765">
              <a:extLst>
                <a:ext uri="{FF2B5EF4-FFF2-40B4-BE49-F238E27FC236}">
                  <a16:creationId xmlns:a16="http://schemas.microsoft.com/office/drawing/2014/main" id="{3EA92F82-B6F7-4787-886D-1E39BA99706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5" name="组合 44">
              <a:extLst>
                <a:ext uri="{FF2B5EF4-FFF2-40B4-BE49-F238E27FC236}">
                  <a16:creationId xmlns:a16="http://schemas.microsoft.com/office/drawing/2014/main" id="{5DC79CDB-2D2F-4930-9F6D-7BE264278597}"/>
                </a:ext>
              </a:extLst>
            </p:cNvPr>
            <p:cNvGrpSpPr/>
            <p:nvPr/>
          </p:nvGrpSpPr>
          <p:grpSpPr>
            <a:xfrm>
              <a:off x="10449831" y="3932557"/>
              <a:ext cx="544030" cy="215444"/>
              <a:chOff x="10367364" y="3744570"/>
              <a:chExt cx="544030" cy="215444"/>
            </a:xfrm>
          </p:grpSpPr>
          <p:sp>
            <p:nvSpPr>
              <p:cNvPr id="767" name="文本框 766">
                <a:extLst>
                  <a:ext uri="{FF2B5EF4-FFF2-40B4-BE49-F238E27FC236}">
                    <a16:creationId xmlns:a16="http://schemas.microsoft.com/office/drawing/2014/main" id="{59F702FF-1E89-4CD3-A401-FDBB2C6D2E56}"/>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69" name="文本框 768">
                <a:extLst>
                  <a:ext uri="{FF2B5EF4-FFF2-40B4-BE49-F238E27FC236}">
                    <a16:creationId xmlns:a16="http://schemas.microsoft.com/office/drawing/2014/main" id="{2DBADA9D-7FF2-43BF-BD04-769AFB58C085}"/>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7" name="组合 46">
              <a:extLst>
                <a:ext uri="{FF2B5EF4-FFF2-40B4-BE49-F238E27FC236}">
                  <a16:creationId xmlns:a16="http://schemas.microsoft.com/office/drawing/2014/main" id="{B33DD1EE-E064-4BA4-B499-8D421A2C2C87}"/>
                </a:ext>
              </a:extLst>
            </p:cNvPr>
            <p:cNvGrpSpPr/>
            <p:nvPr/>
          </p:nvGrpSpPr>
          <p:grpSpPr>
            <a:xfrm>
              <a:off x="11203952" y="3937261"/>
              <a:ext cx="600134" cy="215444"/>
              <a:chOff x="11086120" y="3749274"/>
              <a:chExt cx="600134" cy="215444"/>
            </a:xfrm>
          </p:grpSpPr>
          <p:sp>
            <p:nvSpPr>
              <p:cNvPr id="770" name="文本框 769">
                <a:extLst>
                  <a:ext uri="{FF2B5EF4-FFF2-40B4-BE49-F238E27FC236}">
                    <a16:creationId xmlns:a16="http://schemas.microsoft.com/office/drawing/2014/main" id="{6F5442D4-D2CA-47C8-B4C2-70479551AC8E}"/>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1" name="文本框 770">
                <a:extLst>
                  <a:ext uri="{FF2B5EF4-FFF2-40B4-BE49-F238E27FC236}">
                    <a16:creationId xmlns:a16="http://schemas.microsoft.com/office/drawing/2014/main" id="{D9CF870C-8976-4C2B-84B4-FC963418809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0" name="直接连接符 49">
              <a:extLst>
                <a:ext uri="{FF2B5EF4-FFF2-40B4-BE49-F238E27FC236}">
                  <a16:creationId xmlns:a16="http://schemas.microsoft.com/office/drawing/2014/main" id="{751786CB-D4BB-49FF-81A6-49A03CBB3B09}"/>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83" name="直接连接符 782">
              <a:extLst>
                <a:ext uri="{FF2B5EF4-FFF2-40B4-BE49-F238E27FC236}">
                  <a16:creationId xmlns:a16="http://schemas.microsoft.com/office/drawing/2014/main" id="{4119266B-0BA1-4CA4-99D2-D017CE2749E9}"/>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11" name="Freeform 74">
              <a:extLst>
                <a:ext uri="{FF2B5EF4-FFF2-40B4-BE49-F238E27FC236}">
                  <a16:creationId xmlns:a16="http://schemas.microsoft.com/office/drawing/2014/main" id="{BF047E5E-B702-4D47-9065-2FFC8DF0883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a:extLst>
                <a:ext uri="{FF2B5EF4-FFF2-40B4-BE49-F238E27FC236}">
                  <a16:creationId xmlns:a16="http://schemas.microsoft.com/office/drawing/2014/main" id="{AD31252E-2389-43AC-9AB6-858B4676426A}"/>
                </a:ext>
              </a:extLst>
            </p:cNvPr>
            <p:cNvGrpSpPr/>
            <p:nvPr/>
          </p:nvGrpSpPr>
          <p:grpSpPr>
            <a:xfrm>
              <a:off x="10367604" y="3967664"/>
              <a:ext cx="140649" cy="137220"/>
              <a:chOff x="7031039" y="3649663"/>
              <a:chExt cx="731838" cy="709613"/>
            </a:xfrm>
            <a:solidFill>
              <a:srgbClr val="00B0F0">
                <a:alpha val="57000"/>
              </a:srgbClr>
            </a:solidFill>
          </p:grpSpPr>
          <p:sp>
            <p:nvSpPr>
              <p:cNvPr id="1013" name="Freeform 149">
                <a:extLst>
                  <a:ext uri="{FF2B5EF4-FFF2-40B4-BE49-F238E27FC236}">
                    <a16:creationId xmlns:a16="http://schemas.microsoft.com/office/drawing/2014/main" id="{5E88C811-CAA6-4E65-BC33-98797F474939}"/>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4" name="Freeform 150">
                <a:extLst>
                  <a:ext uri="{FF2B5EF4-FFF2-40B4-BE49-F238E27FC236}">
                    <a16:creationId xmlns:a16="http://schemas.microsoft.com/office/drawing/2014/main" id="{29F6C4C5-3CD8-4359-9DF0-87057A819F3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5" name="Oval 151">
                <a:extLst>
                  <a:ext uri="{FF2B5EF4-FFF2-40B4-BE49-F238E27FC236}">
                    <a16:creationId xmlns:a16="http://schemas.microsoft.com/office/drawing/2014/main" id="{88E2C4A3-0FB0-4C20-B63B-ABD4F543A393}"/>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6" name="Oval 152">
                <a:extLst>
                  <a:ext uri="{FF2B5EF4-FFF2-40B4-BE49-F238E27FC236}">
                    <a16:creationId xmlns:a16="http://schemas.microsoft.com/office/drawing/2014/main" id="{6D2F627F-A8EC-4789-AEF7-6C95EB2EF7C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7" name="Oval 153">
                <a:extLst>
                  <a:ext uri="{FF2B5EF4-FFF2-40B4-BE49-F238E27FC236}">
                    <a16:creationId xmlns:a16="http://schemas.microsoft.com/office/drawing/2014/main" id="{A272C177-3550-4A3D-84C8-C3807462AF55}"/>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8" name="Freeform 154">
                <a:extLst>
                  <a:ext uri="{FF2B5EF4-FFF2-40B4-BE49-F238E27FC236}">
                    <a16:creationId xmlns:a16="http://schemas.microsoft.com/office/drawing/2014/main" id="{D9EDE095-21DB-4767-BEA9-4B0700DDEDB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a:extLst>
                <a:ext uri="{FF2B5EF4-FFF2-40B4-BE49-F238E27FC236}">
                  <a16:creationId xmlns:a16="http://schemas.microsoft.com/office/drawing/2014/main" id="{BF57E356-5C56-4DB1-BC5F-0A54B6BFDF89}"/>
                </a:ext>
              </a:extLst>
            </p:cNvPr>
            <p:cNvGrpSpPr/>
            <p:nvPr/>
          </p:nvGrpSpPr>
          <p:grpSpPr>
            <a:xfrm>
              <a:off x="11118887" y="3982903"/>
              <a:ext cx="116807" cy="118604"/>
              <a:chOff x="5780089" y="422276"/>
              <a:chExt cx="722312" cy="733425"/>
            </a:xfrm>
            <a:solidFill>
              <a:srgbClr val="FFC000">
                <a:alpha val="62000"/>
              </a:srgbClr>
            </a:solidFill>
          </p:grpSpPr>
          <p:sp>
            <p:nvSpPr>
              <p:cNvPr id="1019" name="Freeform 89">
                <a:extLst>
                  <a:ext uri="{FF2B5EF4-FFF2-40B4-BE49-F238E27FC236}">
                    <a16:creationId xmlns:a16="http://schemas.microsoft.com/office/drawing/2014/main" id="{6297D2E6-3B2A-4FFD-8797-5B9FBFB4A8C7}"/>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0" name="Freeform 90">
                <a:extLst>
                  <a:ext uri="{FF2B5EF4-FFF2-40B4-BE49-F238E27FC236}">
                    <a16:creationId xmlns:a16="http://schemas.microsoft.com/office/drawing/2014/main" id="{488D1A4D-E820-4073-A953-92B97DBDD2C0}"/>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1" name="Freeform 91">
                <a:extLst>
                  <a:ext uri="{FF2B5EF4-FFF2-40B4-BE49-F238E27FC236}">
                    <a16:creationId xmlns:a16="http://schemas.microsoft.com/office/drawing/2014/main" id="{5F7963A7-D9E9-4B3B-9C97-E4DF4A7DD59A}"/>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2" name="Oval 92">
                <a:extLst>
                  <a:ext uri="{FF2B5EF4-FFF2-40B4-BE49-F238E27FC236}">
                    <a16:creationId xmlns:a16="http://schemas.microsoft.com/office/drawing/2014/main" id="{7DB38374-1D0B-4699-B871-75B128721054}"/>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3" name="Oval 93">
                <a:extLst>
                  <a:ext uri="{FF2B5EF4-FFF2-40B4-BE49-F238E27FC236}">
                    <a16:creationId xmlns:a16="http://schemas.microsoft.com/office/drawing/2014/main" id="{0C5C1949-A863-4604-B4BE-2B7FDA97B336}"/>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94">
                <a:extLst>
                  <a:ext uri="{FF2B5EF4-FFF2-40B4-BE49-F238E27FC236}">
                    <a16:creationId xmlns:a16="http://schemas.microsoft.com/office/drawing/2014/main" id="{D8AF7D77-A212-463A-8F1F-0DA605036BC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95">
                <a:extLst>
                  <a:ext uri="{FF2B5EF4-FFF2-40B4-BE49-F238E27FC236}">
                    <a16:creationId xmlns:a16="http://schemas.microsoft.com/office/drawing/2014/main" id="{B49E6036-7C7F-4C43-B175-BB673DF41A4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6" name="Oval 96">
                <a:extLst>
                  <a:ext uri="{FF2B5EF4-FFF2-40B4-BE49-F238E27FC236}">
                    <a16:creationId xmlns:a16="http://schemas.microsoft.com/office/drawing/2014/main" id="{F130D7A7-8AFE-4C89-A6BA-87B047350B8E}"/>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97">
                <a:extLst>
                  <a:ext uri="{FF2B5EF4-FFF2-40B4-BE49-F238E27FC236}">
                    <a16:creationId xmlns:a16="http://schemas.microsoft.com/office/drawing/2014/main" id="{BF4CF64C-DA8D-46CD-B56E-F2E6344E540C}"/>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98">
                <a:extLst>
                  <a:ext uri="{FF2B5EF4-FFF2-40B4-BE49-F238E27FC236}">
                    <a16:creationId xmlns:a16="http://schemas.microsoft.com/office/drawing/2014/main" id="{6306154D-775B-49BD-B535-6A3853A31A4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99">
                <a:extLst>
                  <a:ext uri="{FF2B5EF4-FFF2-40B4-BE49-F238E27FC236}">
                    <a16:creationId xmlns:a16="http://schemas.microsoft.com/office/drawing/2014/main" id="{01FE2FD0-DFA4-45A3-90CD-1BB3FC0457CC}"/>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100">
                <a:extLst>
                  <a:ext uri="{FF2B5EF4-FFF2-40B4-BE49-F238E27FC236}">
                    <a16:creationId xmlns:a16="http://schemas.microsoft.com/office/drawing/2014/main" id="{58412F6A-CBF5-4C0F-A626-AADF1953087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Oval 101">
                <a:extLst>
                  <a:ext uri="{FF2B5EF4-FFF2-40B4-BE49-F238E27FC236}">
                    <a16:creationId xmlns:a16="http://schemas.microsoft.com/office/drawing/2014/main" id="{0EEC4885-3737-431E-9E32-6683E612E50F}"/>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2" name="Oval 102">
                <a:extLst>
                  <a:ext uri="{FF2B5EF4-FFF2-40B4-BE49-F238E27FC236}">
                    <a16:creationId xmlns:a16="http://schemas.microsoft.com/office/drawing/2014/main" id="{69AFF590-97DC-45E2-9F91-D6028431B33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3" name="Oval 103">
                <a:extLst>
                  <a:ext uri="{FF2B5EF4-FFF2-40B4-BE49-F238E27FC236}">
                    <a16:creationId xmlns:a16="http://schemas.microsoft.com/office/drawing/2014/main" id="{D586B3AA-CD67-4A2D-B184-2947DCF6FFC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 name="Oval 104">
                <a:extLst>
                  <a:ext uri="{FF2B5EF4-FFF2-40B4-BE49-F238E27FC236}">
                    <a16:creationId xmlns:a16="http://schemas.microsoft.com/office/drawing/2014/main" id="{D18EC392-1093-4797-8324-0A08136975FF}"/>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35" name="组合 1034">
            <a:extLst>
              <a:ext uri="{FF2B5EF4-FFF2-40B4-BE49-F238E27FC236}">
                <a16:creationId xmlns:a16="http://schemas.microsoft.com/office/drawing/2014/main" id="{EB2ED5D0-367F-440E-B071-CE6CDC8C1349}"/>
              </a:ext>
            </a:extLst>
          </p:cNvPr>
          <p:cNvGrpSpPr/>
          <p:nvPr/>
        </p:nvGrpSpPr>
        <p:grpSpPr>
          <a:xfrm>
            <a:off x="8392345" y="4306125"/>
            <a:ext cx="3546509" cy="529677"/>
            <a:chOff x="8392151" y="3762894"/>
            <a:chExt cx="3546509" cy="529677"/>
          </a:xfrm>
        </p:grpSpPr>
        <p:sp>
          <p:nvSpPr>
            <p:cNvPr id="1036" name="矩形 1035">
              <a:extLst>
                <a:ext uri="{FF2B5EF4-FFF2-40B4-BE49-F238E27FC236}">
                  <a16:creationId xmlns:a16="http://schemas.microsoft.com/office/drawing/2014/main" id="{455ADE5F-4EF1-4253-B776-F63BE85F01C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文本框 1036">
              <a:extLst>
                <a:ext uri="{FF2B5EF4-FFF2-40B4-BE49-F238E27FC236}">
                  <a16:creationId xmlns:a16="http://schemas.microsoft.com/office/drawing/2014/main" id="{1E768ECC-921A-4296-8DB3-D7ED673986D8}"/>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1038" name="文本框 1037">
              <a:extLst>
                <a:ext uri="{FF2B5EF4-FFF2-40B4-BE49-F238E27FC236}">
                  <a16:creationId xmlns:a16="http://schemas.microsoft.com/office/drawing/2014/main" id="{5D50D61A-ED99-4467-B792-47B99E8D4D9E}"/>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39" name="组合 1038">
              <a:extLst>
                <a:ext uri="{FF2B5EF4-FFF2-40B4-BE49-F238E27FC236}">
                  <a16:creationId xmlns:a16="http://schemas.microsoft.com/office/drawing/2014/main" id="{861C88D6-4A91-49A9-A8A1-8628BFAF6975}"/>
                </a:ext>
              </a:extLst>
            </p:cNvPr>
            <p:cNvGrpSpPr/>
            <p:nvPr/>
          </p:nvGrpSpPr>
          <p:grpSpPr>
            <a:xfrm>
              <a:off x="9415563" y="4092516"/>
              <a:ext cx="757163" cy="200055"/>
              <a:chOff x="6557518" y="3204470"/>
              <a:chExt cx="757163" cy="200055"/>
            </a:xfrm>
          </p:grpSpPr>
          <p:pic>
            <p:nvPicPr>
              <p:cNvPr id="1084" name="图片 1083">
                <a:extLst>
                  <a:ext uri="{FF2B5EF4-FFF2-40B4-BE49-F238E27FC236}">
                    <a16:creationId xmlns:a16="http://schemas.microsoft.com/office/drawing/2014/main" id="{6CC55E6E-B261-4AD9-AEAA-6267607930BF}"/>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085" name="文本框 1084">
                <a:extLst>
                  <a:ext uri="{FF2B5EF4-FFF2-40B4-BE49-F238E27FC236}">
                    <a16:creationId xmlns:a16="http://schemas.microsoft.com/office/drawing/2014/main" id="{42D1C9AA-444C-4B4A-802E-E16AA0EF697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40" name="文本框 1039">
              <a:extLst>
                <a:ext uri="{FF2B5EF4-FFF2-40B4-BE49-F238E27FC236}">
                  <a16:creationId xmlns:a16="http://schemas.microsoft.com/office/drawing/2014/main" id="{8613DAFF-B7FC-408D-A1B7-EB794B8814D4}"/>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41" name="文本框 1040">
              <a:extLst>
                <a:ext uri="{FF2B5EF4-FFF2-40B4-BE49-F238E27FC236}">
                  <a16:creationId xmlns:a16="http://schemas.microsoft.com/office/drawing/2014/main" id="{22A5F9C4-C284-43D0-8049-25CBFA248A10}"/>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42" name="矩形 1041">
              <a:extLst>
                <a:ext uri="{FF2B5EF4-FFF2-40B4-BE49-F238E27FC236}">
                  <a16:creationId xmlns:a16="http://schemas.microsoft.com/office/drawing/2014/main" id="{62BAE3ED-79E8-42C8-8B93-4807F80BA682}"/>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78" name="图片 1077">
              <a:extLst>
                <a:ext uri="{FF2B5EF4-FFF2-40B4-BE49-F238E27FC236}">
                  <a16:creationId xmlns:a16="http://schemas.microsoft.com/office/drawing/2014/main" id="{4F7D3584-3633-4BD4-95A1-39E40908B9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1044" name="文本框 1043">
              <a:extLst>
                <a:ext uri="{FF2B5EF4-FFF2-40B4-BE49-F238E27FC236}">
                  <a16:creationId xmlns:a16="http://schemas.microsoft.com/office/drawing/2014/main" id="{064C2688-CF1E-4B27-BF60-124DD6F53B8F}"/>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45" name="组合 1044">
              <a:extLst>
                <a:ext uri="{FF2B5EF4-FFF2-40B4-BE49-F238E27FC236}">
                  <a16:creationId xmlns:a16="http://schemas.microsoft.com/office/drawing/2014/main" id="{EE28D860-8BCF-4C66-8024-544F0EB853F6}"/>
                </a:ext>
              </a:extLst>
            </p:cNvPr>
            <p:cNvGrpSpPr/>
            <p:nvPr/>
          </p:nvGrpSpPr>
          <p:grpSpPr>
            <a:xfrm>
              <a:off x="10449831" y="3932557"/>
              <a:ext cx="544030" cy="215444"/>
              <a:chOff x="10367364" y="3744570"/>
              <a:chExt cx="544030" cy="215444"/>
            </a:xfrm>
          </p:grpSpPr>
          <p:sp>
            <p:nvSpPr>
              <p:cNvPr id="1076" name="文本框 1075">
                <a:extLst>
                  <a:ext uri="{FF2B5EF4-FFF2-40B4-BE49-F238E27FC236}">
                    <a16:creationId xmlns:a16="http://schemas.microsoft.com/office/drawing/2014/main" id="{A674F300-CC79-4E04-8704-EBAB00858C95}"/>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077" name="文本框 1076">
                <a:extLst>
                  <a:ext uri="{FF2B5EF4-FFF2-40B4-BE49-F238E27FC236}">
                    <a16:creationId xmlns:a16="http://schemas.microsoft.com/office/drawing/2014/main" id="{C8F1BF05-5103-4C75-988F-67C46C8293F4}"/>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46" name="组合 1045">
              <a:extLst>
                <a:ext uri="{FF2B5EF4-FFF2-40B4-BE49-F238E27FC236}">
                  <a16:creationId xmlns:a16="http://schemas.microsoft.com/office/drawing/2014/main" id="{D26C60E4-4FF8-45C2-B129-45E535B169A3}"/>
                </a:ext>
              </a:extLst>
            </p:cNvPr>
            <p:cNvGrpSpPr/>
            <p:nvPr/>
          </p:nvGrpSpPr>
          <p:grpSpPr>
            <a:xfrm>
              <a:off x="11203952" y="3937261"/>
              <a:ext cx="600134" cy="215444"/>
              <a:chOff x="11086120" y="3749274"/>
              <a:chExt cx="600134" cy="215444"/>
            </a:xfrm>
          </p:grpSpPr>
          <p:sp>
            <p:nvSpPr>
              <p:cNvPr id="1074" name="文本框 1073">
                <a:extLst>
                  <a:ext uri="{FF2B5EF4-FFF2-40B4-BE49-F238E27FC236}">
                    <a16:creationId xmlns:a16="http://schemas.microsoft.com/office/drawing/2014/main" id="{61D5C247-9F85-4598-8056-9E6098B3EB8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075" name="文本框 1074">
                <a:extLst>
                  <a:ext uri="{FF2B5EF4-FFF2-40B4-BE49-F238E27FC236}">
                    <a16:creationId xmlns:a16="http://schemas.microsoft.com/office/drawing/2014/main" id="{8A541EF0-5B34-45EF-9D74-7E2851AAB247}"/>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47" name="直接连接符 1046">
              <a:extLst>
                <a:ext uri="{FF2B5EF4-FFF2-40B4-BE49-F238E27FC236}">
                  <a16:creationId xmlns:a16="http://schemas.microsoft.com/office/drawing/2014/main" id="{618B1C48-74BD-4999-89A2-E219235B8BD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48" name="直接连接符 1047">
              <a:extLst>
                <a:ext uri="{FF2B5EF4-FFF2-40B4-BE49-F238E27FC236}">
                  <a16:creationId xmlns:a16="http://schemas.microsoft.com/office/drawing/2014/main" id="{55D1B3B7-CF7C-44A2-A4B2-DEDF05DD1113}"/>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49" name="Freeform 74">
              <a:extLst>
                <a:ext uri="{FF2B5EF4-FFF2-40B4-BE49-F238E27FC236}">
                  <a16:creationId xmlns:a16="http://schemas.microsoft.com/office/drawing/2014/main" id="{0BCD5452-47AB-4B10-B3F6-CB462DFB2732}"/>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0" name="组合 1049">
              <a:extLst>
                <a:ext uri="{FF2B5EF4-FFF2-40B4-BE49-F238E27FC236}">
                  <a16:creationId xmlns:a16="http://schemas.microsoft.com/office/drawing/2014/main" id="{1C17DE1E-0B80-4A53-84AD-2CABCEE9913D}"/>
                </a:ext>
              </a:extLst>
            </p:cNvPr>
            <p:cNvGrpSpPr/>
            <p:nvPr/>
          </p:nvGrpSpPr>
          <p:grpSpPr>
            <a:xfrm>
              <a:off x="10367604" y="3967664"/>
              <a:ext cx="140649" cy="137220"/>
              <a:chOff x="7031039" y="3649663"/>
              <a:chExt cx="731838" cy="709613"/>
            </a:xfrm>
            <a:solidFill>
              <a:srgbClr val="00B0F0">
                <a:alpha val="57000"/>
              </a:srgbClr>
            </a:solidFill>
          </p:grpSpPr>
          <p:sp>
            <p:nvSpPr>
              <p:cNvPr id="1068" name="Freeform 149">
                <a:extLst>
                  <a:ext uri="{FF2B5EF4-FFF2-40B4-BE49-F238E27FC236}">
                    <a16:creationId xmlns:a16="http://schemas.microsoft.com/office/drawing/2014/main" id="{E171B47E-3ABC-458D-8659-27809D9AC60C}"/>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0">
                <a:extLst>
                  <a:ext uri="{FF2B5EF4-FFF2-40B4-BE49-F238E27FC236}">
                    <a16:creationId xmlns:a16="http://schemas.microsoft.com/office/drawing/2014/main" id="{963C93BD-C2F2-4C59-9BF9-1579F90FB46C}"/>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0" name="Oval 151">
                <a:extLst>
                  <a:ext uri="{FF2B5EF4-FFF2-40B4-BE49-F238E27FC236}">
                    <a16:creationId xmlns:a16="http://schemas.microsoft.com/office/drawing/2014/main" id="{C266281F-5C67-41DA-96D2-B20840EC5B50}"/>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1" name="Oval 152">
                <a:extLst>
                  <a:ext uri="{FF2B5EF4-FFF2-40B4-BE49-F238E27FC236}">
                    <a16:creationId xmlns:a16="http://schemas.microsoft.com/office/drawing/2014/main" id="{77CA1C3F-3761-4490-AD1A-7386B2E23468}"/>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2" name="Oval 153">
                <a:extLst>
                  <a:ext uri="{FF2B5EF4-FFF2-40B4-BE49-F238E27FC236}">
                    <a16:creationId xmlns:a16="http://schemas.microsoft.com/office/drawing/2014/main" id="{2ABCC681-89FF-44F7-9426-DAFB1DCBDA2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3" name="Freeform 154">
                <a:extLst>
                  <a:ext uri="{FF2B5EF4-FFF2-40B4-BE49-F238E27FC236}">
                    <a16:creationId xmlns:a16="http://schemas.microsoft.com/office/drawing/2014/main" id="{41C37FBE-9783-4338-B2F2-6B8C2CC02634}"/>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51" name="组合 1050">
              <a:extLst>
                <a:ext uri="{FF2B5EF4-FFF2-40B4-BE49-F238E27FC236}">
                  <a16:creationId xmlns:a16="http://schemas.microsoft.com/office/drawing/2014/main" id="{7B2D2EB7-C831-482C-B8B8-1D583D1DE737}"/>
                </a:ext>
              </a:extLst>
            </p:cNvPr>
            <p:cNvGrpSpPr/>
            <p:nvPr/>
          </p:nvGrpSpPr>
          <p:grpSpPr>
            <a:xfrm>
              <a:off x="11118887" y="3982903"/>
              <a:ext cx="116807" cy="118604"/>
              <a:chOff x="5780089" y="422276"/>
              <a:chExt cx="722312" cy="733425"/>
            </a:xfrm>
            <a:solidFill>
              <a:srgbClr val="FFC000">
                <a:alpha val="62000"/>
              </a:srgbClr>
            </a:solidFill>
          </p:grpSpPr>
          <p:sp>
            <p:nvSpPr>
              <p:cNvPr id="1052" name="Freeform 89">
                <a:extLst>
                  <a:ext uri="{FF2B5EF4-FFF2-40B4-BE49-F238E27FC236}">
                    <a16:creationId xmlns:a16="http://schemas.microsoft.com/office/drawing/2014/main" id="{6E2CA9D3-D92F-4312-9B02-7AD815C0D6F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90">
                <a:extLst>
                  <a:ext uri="{FF2B5EF4-FFF2-40B4-BE49-F238E27FC236}">
                    <a16:creationId xmlns:a16="http://schemas.microsoft.com/office/drawing/2014/main" id="{378886D6-6342-4A30-B4DA-CB0850D4044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91">
                <a:extLst>
                  <a:ext uri="{FF2B5EF4-FFF2-40B4-BE49-F238E27FC236}">
                    <a16:creationId xmlns:a16="http://schemas.microsoft.com/office/drawing/2014/main" id="{2BCF49D7-861A-4A17-B756-ED4986A9617C}"/>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5" name="Oval 92">
                <a:extLst>
                  <a:ext uri="{FF2B5EF4-FFF2-40B4-BE49-F238E27FC236}">
                    <a16:creationId xmlns:a16="http://schemas.microsoft.com/office/drawing/2014/main" id="{A069A341-698C-4C9A-AD8C-536371470640}"/>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6" name="Oval 93">
                <a:extLst>
                  <a:ext uri="{FF2B5EF4-FFF2-40B4-BE49-F238E27FC236}">
                    <a16:creationId xmlns:a16="http://schemas.microsoft.com/office/drawing/2014/main" id="{AE8E510B-10EE-408C-85CC-50E824759651}"/>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7" name="Oval 94">
                <a:extLst>
                  <a:ext uri="{FF2B5EF4-FFF2-40B4-BE49-F238E27FC236}">
                    <a16:creationId xmlns:a16="http://schemas.microsoft.com/office/drawing/2014/main" id="{BD96A1F8-8C9D-491E-88B4-C56D66DBAACF}"/>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8" name="Oval 95">
                <a:extLst>
                  <a:ext uri="{FF2B5EF4-FFF2-40B4-BE49-F238E27FC236}">
                    <a16:creationId xmlns:a16="http://schemas.microsoft.com/office/drawing/2014/main" id="{5B03A869-CB17-4F15-844D-05ABFA65F80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9" name="Oval 96">
                <a:extLst>
                  <a:ext uri="{FF2B5EF4-FFF2-40B4-BE49-F238E27FC236}">
                    <a16:creationId xmlns:a16="http://schemas.microsoft.com/office/drawing/2014/main" id="{3E4E64D0-B261-495B-A294-86805F4AD855}"/>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0" name="Oval 97">
                <a:extLst>
                  <a:ext uri="{FF2B5EF4-FFF2-40B4-BE49-F238E27FC236}">
                    <a16:creationId xmlns:a16="http://schemas.microsoft.com/office/drawing/2014/main" id="{6A3743ED-C356-4F4F-A23C-91AE4FE64608}"/>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1" name="Oval 98">
                <a:extLst>
                  <a:ext uri="{FF2B5EF4-FFF2-40B4-BE49-F238E27FC236}">
                    <a16:creationId xmlns:a16="http://schemas.microsoft.com/office/drawing/2014/main" id="{C78322DE-BA24-4DCD-860C-767E3127FA2C}"/>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2" name="Oval 99">
                <a:extLst>
                  <a:ext uri="{FF2B5EF4-FFF2-40B4-BE49-F238E27FC236}">
                    <a16:creationId xmlns:a16="http://schemas.microsoft.com/office/drawing/2014/main" id="{8D43BC4F-5BFC-45A2-8967-75B95F769000}"/>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3" name="Oval 100">
                <a:extLst>
                  <a:ext uri="{FF2B5EF4-FFF2-40B4-BE49-F238E27FC236}">
                    <a16:creationId xmlns:a16="http://schemas.microsoft.com/office/drawing/2014/main" id="{03A5030B-9400-429A-9474-ED8E6032472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4" name="Oval 101">
                <a:extLst>
                  <a:ext uri="{FF2B5EF4-FFF2-40B4-BE49-F238E27FC236}">
                    <a16:creationId xmlns:a16="http://schemas.microsoft.com/office/drawing/2014/main" id="{99140A4D-38F8-4F61-BF9D-7B6A80410D2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5" name="Oval 102">
                <a:extLst>
                  <a:ext uri="{FF2B5EF4-FFF2-40B4-BE49-F238E27FC236}">
                    <a16:creationId xmlns:a16="http://schemas.microsoft.com/office/drawing/2014/main" id="{06118D2E-51D9-481A-9255-EBD68AA1755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6" name="Oval 103">
                <a:extLst>
                  <a:ext uri="{FF2B5EF4-FFF2-40B4-BE49-F238E27FC236}">
                    <a16:creationId xmlns:a16="http://schemas.microsoft.com/office/drawing/2014/main" id="{6007315E-EB1D-4F71-8E72-B81691BC871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7" name="Oval 104">
                <a:extLst>
                  <a:ext uri="{FF2B5EF4-FFF2-40B4-BE49-F238E27FC236}">
                    <a16:creationId xmlns:a16="http://schemas.microsoft.com/office/drawing/2014/main" id="{BB469F7E-C3B4-4046-9CD1-7CC1C141656C}"/>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86" name="组合 1085">
            <a:extLst>
              <a:ext uri="{FF2B5EF4-FFF2-40B4-BE49-F238E27FC236}">
                <a16:creationId xmlns:a16="http://schemas.microsoft.com/office/drawing/2014/main" id="{54156588-2C43-414C-8C84-EB3C30839B08}"/>
              </a:ext>
            </a:extLst>
          </p:cNvPr>
          <p:cNvGrpSpPr/>
          <p:nvPr/>
        </p:nvGrpSpPr>
        <p:grpSpPr>
          <a:xfrm>
            <a:off x="8392151" y="4848474"/>
            <a:ext cx="3514450" cy="529677"/>
            <a:chOff x="8392151" y="3762894"/>
            <a:chExt cx="3514450" cy="529677"/>
          </a:xfrm>
        </p:grpSpPr>
        <p:sp>
          <p:nvSpPr>
            <p:cNvPr id="1087" name="矩形 1086">
              <a:extLst>
                <a:ext uri="{FF2B5EF4-FFF2-40B4-BE49-F238E27FC236}">
                  <a16:creationId xmlns:a16="http://schemas.microsoft.com/office/drawing/2014/main" id="{24FA5421-3D66-43D6-8250-4D0289ACC18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文本框 1087">
              <a:extLst>
                <a:ext uri="{FF2B5EF4-FFF2-40B4-BE49-F238E27FC236}">
                  <a16:creationId xmlns:a16="http://schemas.microsoft.com/office/drawing/2014/main" id="{F3CF2E78-68CA-414C-AE8A-AF32D2C5BDF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089" name="文本框 1088">
              <a:extLst>
                <a:ext uri="{FF2B5EF4-FFF2-40B4-BE49-F238E27FC236}">
                  <a16:creationId xmlns:a16="http://schemas.microsoft.com/office/drawing/2014/main" id="{7BE73B21-F4F9-434A-9339-1AF292D52961}"/>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90" name="组合 1089">
              <a:extLst>
                <a:ext uri="{FF2B5EF4-FFF2-40B4-BE49-F238E27FC236}">
                  <a16:creationId xmlns:a16="http://schemas.microsoft.com/office/drawing/2014/main" id="{87280DE1-EF2B-48C5-82AF-10F54D1C2A47}"/>
                </a:ext>
              </a:extLst>
            </p:cNvPr>
            <p:cNvGrpSpPr/>
            <p:nvPr/>
          </p:nvGrpSpPr>
          <p:grpSpPr>
            <a:xfrm>
              <a:off x="9415563" y="4092516"/>
              <a:ext cx="757163" cy="200055"/>
              <a:chOff x="6557518" y="3204470"/>
              <a:chExt cx="757163" cy="200055"/>
            </a:xfrm>
          </p:grpSpPr>
          <p:pic>
            <p:nvPicPr>
              <p:cNvPr id="1135" name="图片 1134">
                <a:extLst>
                  <a:ext uri="{FF2B5EF4-FFF2-40B4-BE49-F238E27FC236}">
                    <a16:creationId xmlns:a16="http://schemas.microsoft.com/office/drawing/2014/main" id="{01FAD569-BB73-4592-98EE-11447C68DD4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36" name="文本框 1135">
                <a:extLst>
                  <a:ext uri="{FF2B5EF4-FFF2-40B4-BE49-F238E27FC236}">
                    <a16:creationId xmlns:a16="http://schemas.microsoft.com/office/drawing/2014/main" id="{9B97DF40-0E5A-40D3-BDB3-98870141BBC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91" name="文本框 1090">
              <a:extLst>
                <a:ext uri="{FF2B5EF4-FFF2-40B4-BE49-F238E27FC236}">
                  <a16:creationId xmlns:a16="http://schemas.microsoft.com/office/drawing/2014/main" id="{BB41CD93-7BEC-4378-8DB8-386D06AA343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92" name="文本框 1091">
              <a:extLst>
                <a:ext uri="{FF2B5EF4-FFF2-40B4-BE49-F238E27FC236}">
                  <a16:creationId xmlns:a16="http://schemas.microsoft.com/office/drawing/2014/main" id="{8F7CE219-F5B6-4C9F-8337-1211B0D52FCC}"/>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93" name="矩形 1092">
              <a:extLst>
                <a:ext uri="{FF2B5EF4-FFF2-40B4-BE49-F238E27FC236}">
                  <a16:creationId xmlns:a16="http://schemas.microsoft.com/office/drawing/2014/main" id="{14C7C9F0-CDC7-42F3-B437-FB05A7032DFA}"/>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4" name="组合 1093">
              <a:extLst>
                <a:ext uri="{FF2B5EF4-FFF2-40B4-BE49-F238E27FC236}">
                  <a16:creationId xmlns:a16="http://schemas.microsoft.com/office/drawing/2014/main" id="{ED030153-B140-46A4-98D7-2EFDACDE7443}"/>
                </a:ext>
              </a:extLst>
            </p:cNvPr>
            <p:cNvGrpSpPr/>
            <p:nvPr/>
          </p:nvGrpSpPr>
          <p:grpSpPr>
            <a:xfrm>
              <a:off x="8420667" y="3815713"/>
              <a:ext cx="439823" cy="427266"/>
              <a:chOff x="8410599" y="3728145"/>
              <a:chExt cx="501486" cy="487168"/>
            </a:xfrm>
          </p:grpSpPr>
          <p:pic>
            <p:nvPicPr>
              <p:cNvPr id="1129" name="图片 1128">
                <a:extLst>
                  <a:ext uri="{FF2B5EF4-FFF2-40B4-BE49-F238E27FC236}">
                    <a16:creationId xmlns:a16="http://schemas.microsoft.com/office/drawing/2014/main" id="{BE58D231-0CAF-4614-A2A1-0D8D5A9189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30" name="组合 1129">
                <a:extLst>
                  <a:ext uri="{FF2B5EF4-FFF2-40B4-BE49-F238E27FC236}">
                    <a16:creationId xmlns:a16="http://schemas.microsoft.com/office/drawing/2014/main" id="{F90FFCB8-776A-4AD6-9EAB-E15FABC65526}"/>
                  </a:ext>
                </a:extLst>
              </p:cNvPr>
              <p:cNvGrpSpPr/>
              <p:nvPr/>
            </p:nvGrpSpPr>
            <p:grpSpPr>
              <a:xfrm>
                <a:off x="8473021" y="3792549"/>
                <a:ext cx="378221" cy="341660"/>
                <a:chOff x="4457700" y="2058988"/>
                <a:chExt cx="476250" cy="430212"/>
              </a:xfrm>
            </p:grpSpPr>
            <p:sp>
              <p:nvSpPr>
                <p:cNvPr id="1131" name="Freeform 236">
                  <a:extLst>
                    <a:ext uri="{FF2B5EF4-FFF2-40B4-BE49-F238E27FC236}">
                      <a16:creationId xmlns:a16="http://schemas.microsoft.com/office/drawing/2014/main" id="{2AC7D7E9-A3E1-47F3-B0B5-DE86721577A7}"/>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237">
                  <a:extLst>
                    <a:ext uri="{FF2B5EF4-FFF2-40B4-BE49-F238E27FC236}">
                      <a16:creationId xmlns:a16="http://schemas.microsoft.com/office/drawing/2014/main" id="{FB017929-16EF-4384-A27C-80688942BA2B}"/>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238">
                  <a:extLst>
                    <a:ext uri="{FF2B5EF4-FFF2-40B4-BE49-F238E27FC236}">
                      <a16:creationId xmlns:a16="http://schemas.microsoft.com/office/drawing/2014/main" id="{FE72ADAE-E277-4312-95D2-1A02A689C2C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239">
                  <a:extLst>
                    <a:ext uri="{FF2B5EF4-FFF2-40B4-BE49-F238E27FC236}">
                      <a16:creationId xmlns:a16="http://schemas.microsoft.com/office/drawing/2014/main" id="{D36F807F-9659-446D-A8D2-1D9F59BFAD8D}"/>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95" name="文本框 1094">
              <a:extLst>
                <a:ext uri="{FF2B5EF4-FFF2-40B4-BE49-F238E27FC236}">
                  <a16:creationId xmlns:a16="http://schemas.microsoft.com/office/drawing/2014/main" id="{B3EFA907-3D20-4E84-96A3-23B393651DB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96" name="组合 1095">
              <a:extLst>
                <a:ext uri="{FF2B5EF4-FFF2-40B4-BE49-F238E27FC236}">
                  <a16:creationId xmlns:a16="http://schemas.microsoft.com/office/drawing/2014/main" id="{B6E3F778-758B-44C0-A21B-89C91D5294C8}"/>
                </a:ext>
              </a:extLst>
            </p:cNvPr>
            <p:cNvGrpSpPr/>
            <p:nvPr/>
          </p:nvGrpSpPr>
          <p:grpSpPr>
            <a:xfrm>
              <a:off x="10449831" y="3932557"/>
              <a:ext cx="544030" cy="215444"/>
              <a:chOff x="10367364" y="3744570"/>
              <a:chExt cx="544030" cy="215444"/>
            </a:xfrm>
          </p:grpSpPr>
          <p:sp>
            <p:nvSpPr>
              <p:cNvPr id="1127" name="文本框 1126">
                <a:extLst>
                  <a:ext uri="{FF2B5EF4-FFF2-40B4-BE49-F238E27FC236}">
                    <a16:creationId xmlns:a16="http://schemas.microsoft.com/office/drawing/2014/main" id="{B25104E7-B877-451B-9C14-C6CD8384DE40}"/>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28" name="文本框 1127">
                <a:extLst>
                  <a:ext uri="{FF2B5EF4-FFF2-40B4-BE49-F238E27FC236}">
                    <a16:creationId xmlns:a16="http://schemas.microsoft.com/office/drawing/2014/main" id="{14D85995-46AC-4780-94CE-DFAC1245DCB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97" name="组合 1096">
              <a:extLst>
                <a:ext uri="{FF2B5EF4-FFF2-40B4-BE49-F238E27FC236}">
                  <a16:creationId xmlns:a16="http://schemas.microsoft.com/office/drawing/2014/main" id="{06295417-EB98-457A-AA3F-1378508C368E}"/>
                </a:ext>
              </a:extLst>
            </p:cNvPr>
            <p:cNvGrpSpPr/>
            <p:nvPr/>
          </p:nvGrpSpPr>
          <p:grpSpPr>
            <a:xfrm>
              <a:off x="11203952" y="3937261"/>
              <a:ext cx="600134" cy="215444"/>
              <a:chOff x="11086120" y="3749274"/>
              <a:chExt cx="600134" cy="215444"/>
            </a:xfrm>
          </p:grpSpPr>
          <p:sp>
            <p:nvSpPr>
              <p:cNvPr id="1125" name="文本框 1124">
                <a:extLst>
                  <a:ext uri="{FF2B5EF4-FFF2-40B4-BE49-F238E27FC236}">
                    <a16:creationId xmlns:a16="http://schemas.microsoft.com/office/drawing/2014/main" id="{8C93F8A2-0ABA-45A0-99A3-15930D3632C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26" name="文本框 1125">
                <a:extLst>
                  <a:ext uri="{FF2B5EF4-FFF2-40B4-BE49-F238E27FC236}">
                    <a16:creationId xmlns:a16="http://schemas.microsoft.com/office/drawing/2014/main" id="{2630A89C-D022-49D9-9667-413CF532BA49}"/>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98" name="直接连接符 1097">
              <a:extLst>
                <a:ext uri="{FF2B5EF4-FFF2-40B4-BE49-F238E27FC236}">
                  <a16:creationId xmlns:a16="http://schemas.microsoft.com/office/drawing/2014/main" id="{77DA3982-FB01-4FA7-9605-0AC2F034AB7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99" name="直接连接符 1098">
              <a:extLst>
                <a:ext uri="{FF2B5EF4-FFF2-40B4-BE49-F238E27FC236}">
                  <a16:creationId xmlns:a16="http://schemas.microsoft.com/office/drawing/2014/main" id="{798EC26E-774E-4572-B287-AC1B46DFB1AF}"/>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00" name="Freeform 74">
              <a:extLst>
                <a:ext uri="{FF2B5EF4-FFF2-40B4-BE49-F238E27FC236}">
                  <a16:creationId xmlns:a16="http://schemas.microsoft.com/office/drawing/2014/main" id="{F4656123-8F46-4CAA-8691-5D783891815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01" name="组合 1100">
              <a:extLst>
                <a:ext uri="{FF2B5EF4-FFF2-40B4-BE49-F238E27FC236}">
                  <a16:creationId xmlns:a16="http://schemas.microsoft.com/office/drawing/2014/main" id="{A60CF7F6-E2BD-4965-AF34-CF3B97306B79}"/>
                </a:ext>
              </a:extLst>
            </p:cNvPr>
            <p:cNvGrpSpPr/>
            <p:nvPr/>
          </p:nvGrpSpPr>
          <p:grpSpPr>
            <a:xfrm>
              <a:off x="10367604" y="3967664"/>
              <a:ext cx="140649" cy="137220"/>
              <a:chOff x="7031039" y="3649663"/>
              <a:chExt cx="731838" cy="709613"/>
            </a:xfrm>
            <a:solidFill>
              <a:srgbClr val="00B0F0">
                <a:alpha val="57000"/>
              </a:srgbClr>
            </a:solidFill>
          </p:grpSpPr>
          <p:sp>
            <p:nvSpPr>
              <p:cNvPr id="1119" name="Freeform 149">
                <a:extLst>
                  <a:ext uri="{FF2B5EF4-FFF2-40B4-BE49-F238E27FC236}">
                    <a16:creationId xmlns:a16="http://schemas.microsoft.com/office/drawing/2014/main" id="{EF33D711-3561-4A34-A2AB-0301757435B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0" name="Freeform 150">
                <a:extLst>
                  <a:ext uri="{FF2B5EF4-FFF2-40B4-BE49-F238E27FC236}">
                    <a16:creationId xmlns:a16="http://schemas.microsoft.com/office/drawing/2014/main" id="{44DA15D3-BCFE-4DA4-A7D8-B4825CEC5DF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1" name="Oval 151">
                <a:extLst>
                  <a:ext uri="{FF2B5EF4-FFF2-40B4-BE49-F238E27FC236}">
                    <a16:creationId xmlns:a16="http://schemas.microsoft.com/office/drawing/2014/main" id="{40D34FEA-EF86-412C-8716-2A5518C03C26}"/>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2" name="Oval 152">
                <a:extLst>
                  <a:ext uri="{FF2B5EF4-FFF2-40B4-BE49-F238E27FC236}">
                    <a16:creationId xmlns:a16="http://schemas.microsoft.com/office/drawing/2014/main" id="{7760A0B1-024D-40C7-9099-CE583C2D4387}"/>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3" name="Oval 153">
                <a:extLst>
                  <a:ext uri="{FF2B5EF4-FFF2-40B4-BE49-F238E27FC236}">
                    <a16:creationId xmlns:a16="http://schemas.microsoft.com/office/drawing/2014/main" id="{8A14479A-BBE9-49FE-B847-E1896FB222A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4" name="Freeform 154">
                <a:extLst>
                  <a:ext uri="{FF2B5EF4-FFF2-40B4-BE49-F238E27FC236}">
                    <a16:creationId xmlns:a16="http://schemas.microsoft.com/office/drawing/2014/main" id="{FB0812FA-7E46-4082-8C93-7561BF2D5A3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02" name="组合 1101">
              <a:extLst>
                <a:ext uri="{FF2B5EF4-FFF2-40B4-BE49-F238E27FC236}">
                  <a16:creationId xmlns:a16="http://schemas.microsoft.com/office/drawing/2014/main" id="{8DE851FD-FA45-42ED-A0FA-B495DAAFA7D5}"/>
                </a:ext>
              </a:extLst>
            </p:cNvPr>
            <p:cNvGrpSpPr/>
            <p:nvPr/>
          </p:nvGrpSpPr>
          <p:grpSpPr>
            <a:xfrm>
              <a:off x="11118887" y="3982903"/>
              <a:ext cx="116807" cy="118604"/>
              <a:chOff x="5780089" y="422276"/>
              <a:chExt cx="722312" cy="733425"/>
            </a:xfrm>
            <a:solidFill>
              <a:srgbClr val="FFC000">
                <a:alpha val="62000"/>
              </a:srgbClr>
            </a:solidFill>
          </p:grpSpPr>
          <p:sp>
            <p:nvSpPr>
              <p:cNvPr id="1103" name="Freeform 89">
                <a:extLst>
                  <a:ext uri="{FF2B5EF4-FFF2-40B4-BE49-F238E27FC236}">
                    <a16:creationId xmlns:a16="http://schemas.microsoft.com/office/drawing/2014/main" id="{B824585C-16CA-42DB-B56B-EFDB1DB1081E}"/>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4" name="Freeform 90">
                <a:extLst>
                  <a:ext uri="{FF2B5EF4-FFF2-40B4-BE49-F238E27FC236}">
                    <a16:creationId xmlns:a16="http://schemas.microsoft.com/office/drawing/2014/main" id="{935F98C9-CA7D-40D5-AE92-4F7E9CC290C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5" name="Freeform 91">
                <a:extLst>
                  <a:ext uri="{FF2B5EF4-FFF2-40B4-BE49-F238E27FC236}">
                    <a16:creationId xmlns:a16="http://schemas.microsoft.com/office/drawing/2014/main" id="{DA04A402-882E-4BA9-B20F-B4B3D2CF8D19}"/>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6" name="Oval 92">
                <a:extLst>
                  <a:ext uri="{FF2B5EF4-FFF2-40B4-BE49-F238E27FC236}">
                    <a16:creationId xmlns:a16="http://schemas.microsoft.com/office/drawing/2014/main" id="{B07A5E24-1C3E-4611-BA14-016C9B5B8FB7}"/>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7" name="Oval 93">
                <a:extLst>
                  <a:ext uri="{FF2B5EF4-FFF2-40B4-BE49-F238E27FC236}">
                    <a16:creationId xmlns:a16="http://schemas.microsoft.com/office/drawing/2014/main" id="{E387D8E4-044D-48D7-9445-2ACB61E3612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8" name="Oval 94">
                <a:extLst>
                  <a:ext uri="{FF2B5EF4-FFF2-40B4-BE49-F238E27FC236}">
                    <a16:creationId xmlns:a16="http://schemas.microsoft.com/office/drawing/2014/main" id="{AB9C759E-1053-4F25-9B67-09DFD96241D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9" name="Oval 95">
                <a:extLst>
                  <a:ext uri="{FF2B5EF4-FFF2-40B4-BE49-F238E27FC236}">
                    <a16:creationId xmlns:a16="http://schemas.microsoft.com/office/drawing/2014/main" id="{1E2EB264-7C1C-470F-941B-696AA3D56EF1}"/>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0" name="Oval 96">
                <a:extLst>
                  <a:ext uri="{FF2B5EF4-FFF2-40B4-BE49-F238E27FC236}">
                    <a16:creationId xmlns:a16="http://schemas.microsoft.com/office/drawing/2014/main" id="{104ED5AC-1B4E-47AC-A371-74B816BA0659}"/>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1" name="Oval 97">
                <a:extLst>
                  <a:ext uri="{FF2B5EF4-FFF2-40B4-BE49-F238E27FC236}">
                    <a16:creationId xmlns:a16="http://schemas.microsoft.com/office/drawing/2014/main" id="{6F28BC94-1B38-491F-8D99-CEF33307B813}"/>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2" name="Oval 98">
                <a:extLst>
                  <a:ext uri="{FF2B5EF4-FFF2-40B4-BE49-F238E27FC236}">
                    <a16:creationId xmlns:a16="http://schemas.microsoft.com/office/drawing/2014/main" id="{5496279F-7BD9-47CA-B95C-1A104785A68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3" name="Oval 99">
                <a:extLst>
                  <a:ext uri="{FF2B5EF4-FFF2-40B4-BE49-F238E27FC236}">
                    <a16:creationId xmlns:a16="http://schemas.microsoft.com/office/drawing/2014/main" id="{3E05F5B5-0678-48D6-9A3A-76EDC857D97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4" name="Oval 100">
                <a:extLst>
                  <a:ext uri="{FF2B5EF4-FFF2-40B4-BE49-F238E27FC236}">
                    <a16:creationId xmlns:a16="http://schemas.microsoft.com/office/drawing/2014/main" id="{79CAA176-D3CE-42C6-B6A9-6D430D694E56}"/>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5" name="Oval 101">
                <a:extLst>
                  <a:ext uri="{FF2B5EF4-FFF2-40B4-BE49-F238E27FC236}">
                    <a16:creationId xmlns:a16="http://schemas.microsoft.com/office/drawing/2014/main" id="{06C2A84B-BF4F-40B0-9E7D-99F35537D756}"/>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6" name="Oval 102">
                <a:extLst>
                  <a:ext uri="{FF2B5EF4-FFF2-40B4-BE49-F238E27FC236}">
                    <a16:creationId xmlns:a16="http://schemas.microsoft.com/office/drawing/2014/main" id="{2835DABC-FABC-4E0C-8B3F-8B59BFBDA237}"/>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7" name="Oval 103">
                <a:extLst>
                  <a:ext uri="{FF2B5EF4-FFF2-40B4-BE49-F238E27FC236}">
                    <a16:creationId xmlns:a16="http://schemas.microsoft.com/office/drawing/2014/main" id="{9EFAAC58-19AD-4A8C-9768-40229303C33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8" name="Oval 104">
                <a:extLst>
                  <a:ext uri="{FF2B5EF4-FFF2-40B4-BE49-F238E27FC236}">
                    <a16:creationId xmlns:a16="http://schemas.microsoft.com/office/drawing/2014/main" id="{24FF0B3A-57B3-4EAE-BEC3-EE4D0154EF97}"/>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37" name="组合 1136">
            <a:extLst>
              <a:ext uri="{FF2B5EF4-FFF2-40B4-BE49-F238E27FC236}">
                <a16:creationId xmlns:a16="http://schemas.microsoft.com/office/drawing/2014/main" id="{A59E7617-698C-4A08-8D6E-F9DA084FA37C}"/>
              </a:ext>
            </a:extLst>
          </p:cNvPr>
          <p:cNvGrpSpPr/>
          <p:nvPr/>
        </p:nvGrpSpPr>
        <p:grpSpPr>
          <a:xfrm>
            <a:off x="8392151" y="5394228"/>
            <a:ext cx="3514450" cy="529677"/>
            <a:chOff x="8392151" y="3762894"/>
            <a:chExt cx="3514450" cy="529677"/>
          </a:xfrm>
        </p:grpSpPr>
        <p:sp>
          <p:nvSpPr>
            <p:cNvPr id="1138" name="矩形 1137">
              <a:extLst>
                <a:ext uri="{FF2B5EF4-FFF2-40B4-BE49-F238E27FC236}">
                  <a16:creationId xmlns:a16="http://schemas.microsoft.com/office/drawing/2014/main" id="{B8A0AB45-4E3B-4A73-B5E9-21FA1DE513E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9" name="文本框 1138">
              <a:extLst>
                <a:ext uri="{FF2B5EF4-FFF2-40B4-BE49-F238E27FC236}">
                  <a16:creationId xmlns:a16="http://schemas.microsoft.com/office/drawing/2014/main" id="{B13B6E1A-E5C2-42E9-B30E-52B0BE82066B}"/>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40" name="文本框 1139">
              <a:extLst>
                <a:ext uri="{FF2B5EF4-FFF2-40B4-BE49-F238E27FC236}">
                  <a16:creationId xmlns:a16="http://schemas.microsoft.com/office/drawing/2014/main" id="{B83876C4-37DE-4A62-B034-D800B43D51E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41" name="组合 1140">
              <a:extLst>
                <a:ext uri="{FF2B5EF4-FFF2-40B4-BE49-F238E27FC236}">
                  <a16:creationId xmlns:a16="http://schemas.microsoft.com/office/drawing/2014/main" id="{F891E077-72D6-47B7-8A2B-18A8246FDEA8}"/>
                </a:ext>
              </a:extLst>
            </p:cNvPr>
            <p:cNvGrpSpPr/>
            <p:nvPr/>
          </p:nvGrpSpPr>
          <p:grpSpPr>
            <a:xfrm>
              <a:off x="9415563" y="4092516"/>
              <a:ext cx="757163" cy="200055"/>
              <a:chOff x="6557518" y="3204470"/>
              <a:chExt cx="757163" cy="200055"/>
            </a:xfrm>
          </p:grpSpPr>
          <p:pic>
            <p:nvPicPr>
              <p:cNvPr id="1186" name="图片 1185">
                <a:extLst>
                  <a:ext uri="{FF2B5EF4-FFF2-40B4-BE49-F238E27FC236}">
                    <a16:creationId xmlns:a16="http://schemas.microsoft.com/office/drawing/2014/main" id="{71FAF802-4340-40D9-9E34-E0F93F4D2147}"/>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87" name="文本框 1186">
                <a:extLst>
                  <a:ext uri="{FF2B5EF4-FFF2-40B4-BE49-F238E27FC236}">
                    <a16:creationId xmlns:a16="http://schemas.microsoft.com/office/drawing/2014/main" id="{035FFE49-30DD-4C53-A2DB-ECDB770306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42" name="文本框 1141">
              <a:extLst>
                <a:ext uri="{FF2B5EF4-FFF2-40B4-BE49-F238E27FC236}">
                  <a16:creationId xmlns:a16="http://schemas.microsoft.com/office/drawing/2014/main" id="{C7C88A4F-8668-42D5-A07D-62A9847BF27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43" name="文本框 1142">
              <a:extLst>
                <a:ext uri="{FF2B5EF4-FFF2-40B4-BE49-F238E27FC236}">
                  <a16:creationId xmlns:a16="http://schemas.microsoft.com/office/drawing/2014/main" id="{6F47E965-286B-41DA-AD5C-5DE9E8174B67}"/>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44" name="矩形 1143">
              <a:extLst>
                <a:ext uri="{FF2B5EF4-FFF2-40B4-BE49-F238E27FC236}">
                  <a16:creationId xmlns:a16="http://schemas.microsoft.com/office/drawing/2014/main" id="{6C09F15F-FF10-4033-9426-64B77BC45473}"/>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5" name="组合 1144">
              <a:extLst>
                <a:ext uri="{FF2B5EF4-FFF2-40B4-BE49-F238E27FC236}">
                  <a16:creationId xmlns:a16="http://schemas.microsoft.com/office/drawing/2014/main" id="{B3E8A85C-1AD9-42D4-BAC5-D9BFAA40F915}"/>
                </a:ext>
              </a:extLst>
            </p:cNvPr>
            <p:cNvGrpSpPr/>
            <p:nvPr/>
          </p:nvGrpSpPr>
          <p:grpSpPr>
            <a:xfrm>
              <a:off x="8420667" y="3815713"/>
              <a:ext cx="439823" cy="427266"/>
              <a:chOff x="8410599" y="3728145"/>
              <a:chExt cx="501486" cy="487168"/>
            </a:xfrm>
          </p:grpSpPr>
          <p:pic>
            <p:nvPicPr>
              <p:cNvPr id="1180" name="图片 1179">
                <a:extLst>
                  <a:ext uri="{FF2B5EF4-FFF2-40B4-BE49-F238E27FC236}">
                    <a16:creationId xmlns:a16="http://schemas.microsoft.com/office/drawing/2014/main" id="{01E41045-F2CE-48A8-AF75-DCF254A5CA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81" name="组合 1180">
                <a:extLst>
                  <a:ext uri="{FF2B5EF4-FFF2-40B4-BE49-F238E27FC236}">
                    <a16:creationId xmlns:a16="http://schemas.microsoft.com/office/drawing/2014/main" id="{4CEF5270-4649-49C9-90D7-A5D940AEA51F}"/>
                  </a:ext>
                </a:extLst>
              </p:cNvPr>
              <p:cNvGrpSpPr/>
              <p:nvPr/>
            </p:nvGrpSpPr>
            <p:grpSpPr>
              <a:xfrm>
                <a:off x="8473021" y="3792549"/>
                <a:ext cx="378221" cy="341660"/>
                <a:chOff x="4457700" y="2058988"/>
                <a:chExt cx="476250" cy="430212"/>
              </a:xfrm>
            </p:grpSpPr>
            <p:sp>
              <p:nvSpPr>
                <p:cNvPr id="1182" name="Freeform 236">
                  <a:extLst>
                    <a:ext uri="{FF2B5EF4-FFF2-40B4-BE49-F238E27FC236}">
                      <a16:creationId xmlns:a16="http://schemas.microsoft.com/office/drawing/2014/main" id="{EB4B666D-3767-4757-9820-1D95E885DD05}"/>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237">
                  <a:extLst>
                    <a:ext uri="{FF2B5EF4-FFF2-40B4-BE49-F238E27FC236}">
                      <a16:creationId xmlns:a16="http://schemas.microsoft.com/office/drawing/2014/main" id="{EFEC0662-7395-4AF9-BA8B-18CD8BA74C3D}"/>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238">
                  <a:extLst>
                    <a:ext uri="{FF2B5EF4-FFF2-40B4-BE49-F238E27FC236}">
                      <a16:creationId xmlns:a16="http://schemas.microsoft.com/office/drawing/2014/main" id="{B3B7C4EF-527C-4A37-8E28-6B4C07032BF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239">
                  <a:extLst>
                    <a:ext uri="{FF2B5EF4-FFF2-40B4-BE49-F238E27FC236}">
                      <a16:creationId xmlns:a16="http://schemas.microsoft.com/office/drawing/2014/main" id="{45286962-BD3D-426F-8BD2-FA04760FEB2C}"/>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6" name="文本框 1145">
              <a:extLst>
                <a:ext uri="{FF2B5EF4-FFF2-40B4-BE49-F238E27FC236}">
                  <a16:creationId xmlns:a16="http://schemas.microsoft.com/office/drawing/2014/main" id="{4F483B5E-CB56-4F4F-A5E6-41EEBE0376C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47" name="组合 1146">
              <a:extLst>
                <a:ext uri="{FF2B5EF4-FFF2-40B4-BE49-F238E27FC236}">
                  <a16:creationId xmlns:a16="http://schemas.microsoft.com/office/drawing/2014/main" id="{EFC7C680-9BB4-4506-A4F7-937291CF9E9B}"/>
                </a:ext>
              </a:extLst>
            </p:cNvPr>
            <p:cNvGrpSpPr/>
            <p:nvPr/>
          </p:nvGrpSpPr>
          <p:grpSpPr>
            <a:xfrm>
              <a:off x="10449831" y="3932557"/>
              <a:ext cx="544030" cy="215444"/>
              <a:chOff x="10367364" y="3744570"/>
              <a:chExt cx="544030" cy="215444"/>
            </a:xfrm>
          </p:grpSpPr>
          <p:sp>
            <p:nvSpPr>
              <p:cNvPr id="1178" name="文本框 1177">
                <a:extLst>
                  <a:ext uri="{FF2B5EF4-FFF2-40B4-BE49-F238E27FC236}">
                    <a16:creationId xmlns:a16="http://schemas.microsoft.com/office/drawing/2014/main" id="{2646508D-B852-4F41-9DA6-C4E4CCFB205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79" name="文本框 1178">
                <a:extLst>
                  <a:ext uri="{FF2B5EF4-FFF2-40B4-BE49-F238E27FC236}">
                    <a16:creationId xmlns:a16="http://schemas.microsoft.com/office/drawing/2014/main" id="{8AE7CA36-83B3-4B27-86ED-5DA0DE7EF946}"/>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48" name="组合 1147">
              <a:extLst>
                <a:ext uri="{FF2B5EF4-FFF2-40B4-BE49-F238E27FC236}">
                  <a16:creationId xmlns:a16="http://schemas.microsoft.com/office/drawing/2014/main" id="{B2B242DE-018C-4A87-B421-25E24474C7FC}"/>
                </a:ext>
              </a:extLst>
            </p:cNvPr>
            <p:cNvGrpSpPr/>
            <p:nvPr/>
          </p:nvGrpSpPr>
          <p:grpSpPr>
            <a:xfrm>
              <a:off x="11203952" y="3937261"/>
              <a:ext cx="600134" cy="215444"/>
              <a:chOff x="11086120" y="3749274"/>
              <a:chExt cx="600134" cy="215444"/>
            </a:xfrm>
          </p:grpSpPr>
          <p:sp>
            <p:nvSpPr>
              <p:cNvPr id="1176" name="文本框 1175">
                <a:extLst>
                  <a:ext uri="{FF2B5EF4-FFF2-40B4-BE49-F238E27FC236}">
                    <a16:creationId xmlns:a16="http://schemas.microsoft.com/office/drawing/2014/main" id="{885D6276-D2A8-441B-B538-30FF8D482B75}"/>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77" name="文本框 1176">
                <a:extLst>
                  <a:ext uri="{FF2B5EF4-FFF2-40B4-BE49-F238E27FC236}">
                    <a16:creationId xmlns:a16="http://schemas.microsoft.com/office/drawing/2014/main" id="{8ED33400-D5F3-441B-8192-AB04CD4E05C8}"/>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149" name="直接连接符 1148">
              <a:extLst>
                <a:ext uri="{FF2B5EF4-FFF2-40B4-BE49-F238E27FC236}">
                  <a16:creationId xmlns:a16="http://schemas.microsoft.com/office/drawing/2014/main" id="{1141E9D5-1A72-43F9-85FA-0A0B3DA98D3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150" name="直接连接符 1149">
              <a:extLst>
                <a:ext uri="{FF2B5EF4-FFF2-40B4-BE49-F238E27FC236}">
                  <a16:creationId xmlns:a16="http://schemas.microsoft.com/office/drawing/2014/main" id="{8BB8CAC2-9721-4A34-BB93-3FA8B3EDB28E}"/>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51" name="Freeform 74">
              <a:extLst>
                <a:ext uri="{FF2B5EF4-FFF2-40B4-BE49-F238E27FC236}">
                  <a16:creationId xmlns:a16="http://schemas.microsoft.com/office/drawing/2014/main" id="{A0739A69-5769-414F-A80B-0A0613ECECB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52" name="组合 1151">
              <a:extLst>
                <a:ext uri="{FF2B5EF4-FFF2-40B4-BE49-F238E27FC236}">
                  <a16:creationId xmlns:a16="http://schemas.microsoft.com/office/drawing/2014/main" id="{52933404-A5E3-4084-9A36-642FDA0061A4}"/>
                </a:ext>
              </a:extLst>
            </p:cNvPr>
            <p:cNvGrpSpPr/>
            <p:nvPr/>
          </p:nvGrpSpPr>
          <p:grpSpPr>
            <a:xfrm>
              <a:off x="10367604" y="3967664"/>
              <a:ext cx="140649" cy="137220"/>
              <a:chOff x="7031039" y="3649663"/>
              <a:chExt cx="731838" cy="709613"/>
            </a:xfrm>
            <a:solidFill>
              <a:srgbClr val="00B0F0">
                <a:alpha val="57000"/>
              </a:srgbClr>
            </a:solidFill>
          </p:grpSpPr>
          <p:sp>
            <p:nvSpPr>
              <p:cNvPr id="1170" name="Freeform 149">
                <a:extLst>
                  <a:ext uri="{FF2B5EF4-FFF2-40B4-BE49-F238E27FC236}">
                    <a16:creationId xmlns:a16="http://schemas.microsoft.com/office/drawing/2014/main" id="{97FC319A-A961-4D66-AF2A-A160CD53147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1" name="Freeform 150">
                <a:extLst>
                  <a:ext uri="{FF2B5EF4-FFF2-40B4-BE49-F238E27FC236}">
                    <a16:creationId xmlns:a16="http://schemas.microsoft.com/office/drawing/2014/main" id="{8E9DD9A6-E66E-4C87-974C-1C98EEA4E7E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2" name="Oval 151">
                <a:extLst>
                  <a:ext uri="{FF2B5EF4-FFF2-40B4-BE49-F238E27FC236}">
                    <a16:creationId xmlns:a16="http://schemas.microsoft.com/office/drawing/2014/main" id="{8F30EB01-7077-49FF-A7F5-FC22280E82CE}"/>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3" name="Oval 152">
                <a:extLst>
                  <a:ext uri="{FF2B5EF4-FFF2-40B4-BE49-F238E27FC236}">
                    <a16:creationId xmlns:a16="http://schemas.microsoft.com/office/drawing/2014/main" id="{80391641-75D1-4087-A2C1-E21A100A89E4}"/>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4" name="Oval 153">
                <a:extLst>
                  <a:ext uri="{FF2B5EF4-FFF2-40B4-BE49-F238E27FC236}">
                    <a16:creationId xmlns:a16="http://schemas.microsoft.com/office/drawing/2014/main" id="{85DE8DBA-B8A7-4F8E-9C01-DA65255631D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5" name="Freeform 154">
                <a:extLst>
                  <a:ext uri="{FF2B5EF4-FFF2-40B4-BE49-F238E27FC236}">
                    <a16:creationId xmlns:a16="http://schemas.microsoft.com/office/drawing/2014/main" id="{EA90FA91-6554-4835-B030-870C5C7DDF8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53" name="组合 1152">
              <a:extLst>
                <a:ext uri="{FF2B5EF4-FFF2-40B4-BE49-F238E27FC236}">
                  <a16:creationId xmlns:a16="http://schemas.microsoft.com/office/drawing/2014/main" id="{D8D12F75-FF15-4CBC-ADAC-18CDF2BF01BD}"/>
                </a:ext>
              </a:extLst>
            </p:cNvPr>
            <p:cNvGrpSpPr/>
            <p:nvPr/>
          </p:nvGrpSpPr>
          <p:grpSpPr>
            <a:xfrm>
              <a:off x="11118887" y="3982903"/>
              <a:ext cx="116807" cy="118604"/>
              <a:chOff x="5780089" y="422276"/>
              <a:chExt cx="722312" cy="733425"/>
            </a:xfrm>
            <a:solidFill>
              <a:srgbClr val="FFC000">
                <a:alpha val="62000"/>
              </a:srgbClr>
            </a:solidFill>
          </p:grpSpPr>
          <p:sp>
            <p:nvSpPr>
              <p:cNvPr id="1154" name="Freeform 89">
                <a:extLst>
                  <a:ext uri="{FF2B5EF4-FFF2-40B4-BE49-F238E27FC236}">
                    <a16:creationId xmlns:a16="http://schemas.microsoft.com/office/drawing/2014/main" id="{819BCE32-B82D-4D4A-8062-482E573DC0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5" name="Freeform 90">
                <a:extLst>
                  <a:ext uri="{FF2B5EF4-FFF2-40B4-BE49-F238E27FC236}">
                    <a16:creationId xmlns:a16="http://schemas.microsoft.com/office/drawing/2014/main" id="{E035F433-1B46-45A5-81EF-A10B629A8F78}"/>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6" name="Freeform 91">
                <a:extLst>
                  <a:ext uri="{FF2B5EF4-FFF2-40B4-BE49-F238E27FC236}">
                    <a16:creationId xmlns:a16="http://schemas.microsoft.com/office/drawing/2014/main" id="{13CCE9BE-E1CE-4E36-95DF-349980584A6D}"/>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7" name="Oval 92">
                <a:extLst>
                  <a:ext uri="{FF2B5EF4-FFF2-40B4-BE49-F238E27FC236}">
                    <a16:creationId xmlns:a16="http://schemas.microsoft.com/office/drawing/2014/main" id="{CA8B5550-B540-478B-AE47-E6DAD96DE8A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8" name="Oval 93">
                <a:extLst>
                  <a:ext uri="{FF2B5EF4-FFF2-40B4-BE49-F238E27FC236}">
                    <a16:creationId xmlns:a16="http://schemas.microsoft.com/office/drawing/2014/main" id="{503E1E40-782D-4BBF-B4EA-9A561B46BD1C}"/>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9" name="Oval 94">
                <a:extLst>
                  <a:ext uri="{FF2B5EF4-FFF2-40B4-BE49-F238E27FC236}">
                    <a16:creationId xmlns:a16="http://schemas.microsoft.com/office/drawing/2014/main" id="{3979864E-C3F8-4CE3-AD2D-4C971F6D4DD0}"/>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0" name="Oval 95">
                <a:extLst>
                  <a:ext uri="{FF2B5EF4-FFF2-40B4-BE49-F238E27FC236}">
                    <a16:creationId xmlns:a16="http://schemas.microsoft.com/office/drawing/2014/main" id="{202DE96E-11F4-4586-A3B2-59116662CF4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1" name="Oval 96">
                <a:extLst>
                  <a:ext uri="{FF2B5EF4-FFF2-40B4-BE49-F238E27FC236}">
                    <a16:creationId xmlns:a16="http://schemas.microsoft.com/office/drawing/2014/main" id="{478F0BB2-63A4-41F1-AE51-681E2F7DD222}"/>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2" name="Oval 97">
                <a:extLst>
                  <a:ext uri="{FF2B5EF4-FFF2-40B4-BE49-F238E27FC236}">
                    <a16:creationId xmlns:a16="http://schemas.microsoft.com/office/drawing/2014/main" id="{241EF2A3-0B1A-4088-9CA8-A66E6C57BD35}"/>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3" name="Oval 98">
                <a:extLst>
                  <a:ext uri="{FF2B5EF4-FFF2-40B4-BE49-F238E27FC236}">
                    <a16:creationId xmlns:a16="http://schemas.microsoft.com/office/drawing/2014/main" id="{05F8D2A2-0375-40F1-85E7-E6AB2911AC2E}"/>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4" name="Oval 99">
                <a:extLst>
                  <a:ext uri="{FF2B5EF4-FFF2-40B4-BE49-F238E27FC236}">
                    <a16:creationId xmlns:a16="http://schemas.microsoft.com/office/drawing/2014/main" id="{A7BE1A4D-4978-4FE9-B384-9132C4E79A96}"/>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5" name="Oval 100">
                <a:extLst>
                  <a:ext uri="{FF2B5EF4-FFF2-40B4-BE49-F238E27FC236}">
                    <a16:creationId xmlns:a16="http://schemas.microsoft.com/office/drawing/2014/main" id="{52CB3B13-36CC-44AF-83EC-FAAD91CEBC1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6" name="Oval 101">
                <a:extLst>
                  <a:ext uri="{FF2B5EF4-FFF2-40B4-BE49-F238E27FC236}">
                    <a16:creationId xmlns:a16="http://schemas.microsoft.com/office/drawing/2014/main" id="{B2083430-208C-44EF-8394-03D37DBEDB37}"/>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7" name="Oval 102">
                <a:extLst>
                  <a:ext uri="{FF2B5EF4-FFF2-40B4-BE49-F238E27FC236}">
                    <a16:creationId xmlns:a16="http://schemas.microsoft.com/office/drawing/2014/main" id="{58153DEB-B433-4434-85B9-5302538D1C9E}"/>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8" name="Oval 103">
                <a:extLst>
                  <a:ext uri="{FF2B5EF4-FFF2-40B4-BE49-F238E27FC236}">
                    <a16:creationId xmlns:a16="http://schemas.microsoft.com/office/drawing/2014/main" id="{0939003E-7C36-4CCC-A580-E83CC44D413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9" name="Oval 104">
                <a:extLst>
                  <a:ext uri="{FF2B5EF4-FFF2-40B4-BE49-F238E27FC236}">
                    <a16:creationId xmlns:a16="http://schemas.microsoft.com/office/drawing/2014/main" id="{E2782B55-8573-465A-942B-79AC1A4DFB02}"/>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88" name="组合 1187">
            <a:extLst>
              <a:ext uri="{FF2B5EF4-FFF2-40B4-BE49-F238E27FC236}">
                <a16:creationId xmlns:a16="http://schemas.microsoft.com/office/drawing/2014/main" id="{F07B2EB5-4EF7-4B59-BAAE-6949992D889A}"/>
              </a:ext>
            </a:extLst>
          </p:cNvPr>
          <p:cNvGrpSpPr/>
          <p:nvPr/>
        </p:nvGrpSpPr>
        <p:grpSpPr>
          <a:xfrm>
            <a:off x="8388661" y="5934423"/>
            <a:ext cx="3514450" cy="529677"/>
            <a:chOff x="8392151" y="3762894"/>
            <a:chExt cx="3514450" cy="529677"/>
          </a:xfrm>
        </p:grpSpPr>
        <p:sp>
          <p:nvSpPr>
            <p:cNvPr id="1189" name="矩形 1188">
              <a:extLst>
                <a:ext uri="{FF2B5EF4-FFF2-40B4-BE49-F238E27FC236}">
                  <a16:creationId xmlns:a16="http://schemas.microsoft.com/office/drawing/2014/main" id="{CDB27D77-344C-45AF-B274-95B29479B0B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0" name="文本框 1189">
              <a:extLst>
                <a:ext uri="{FF2B5EF4-FFF2-40B4-BE49-F238E27FC236}">
                  <a16:creationId xmlns:a16="http://schemas.microsoft.com/office/drawing/2014/main" id="{BC11E90D-1050-45E0-B2B3-7E6FECE3695F}"/>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91" name="文本框 1190">
              <a:extLst>
                <a:ext uri="{FF2B5EF4-FFF2-40B4-BE49-F238E27FC236}">
                  <a16:creationId xmlns:a16="http://schemas.microsoft.com/office/drawing/2014/main" id="{3522D779-13F6-436D-A264-EBEFEF306799}"/>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92" name="组合 1191">
              <a:extLst>
                <a:ext uri="{FF2B5EF4-FFF2-40B4-BE49-F238E27FC236}">
                  <a16:creationId xmlns:a16="http://schemas.microsoft.com/office/drawing/2014/main" id="{0AF6044E-3DF3-4810-AFF3-B03F0C62F00C}"/>
                </a:ext>
              </a:extLst>
            </p:cNvPr>
            <p:cNvGrpSpPr/>
            <p:nvPr/>
          </p:nvGrpSpPr>
          <p:grpSpPr>
            <a:xfrm>
              <a:off x="9415563" y="4092516"/>
              <a:ext cx="757163" cy="200055"/>
              <a:chOff x="6557518" y="3204470"/>
              <a:chExt cx="757163" cy="200055"/>
            </a:xfrm>
          </p:grpSpPr>
          <p:pic>
            <p:nvPicPr>
              <p:cNvPr id="1237" name="图片 1236">
                <a:extLst>
                  <a:ext uri="{FF2B5EF4-FFF2-40B4-BE49-F238E27FC236}">
                    <a16:creationId xmlns:a16="http://schemas.microsoft.com/office/drawing/2014/main" id="{8376736D-5744-4923-ABD2-AEBB12957E3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238" name="文本框 1237">
                <a:extLst>
                  <a:ext uri="{FF2B5EF4-FFF2-40B4-BE49-F238E27FC236}">
                    <a16:creationId xmlns:a16="http://schemas.microsoft.com/office/drawing/2014/main" id="{4697821B-A1B6-426D-A1AB-A7E4CAE8002E}"/>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93" name="文本框 1192">
              <a:extLst>
                <a:ext uri="{FF2B5EF4-FFF2-40B4-BE49-F238E27FC236}">
                  <a16:creationId xmlns:a16="http://schemas.microsoft.com/office/drawing/2014/main" id="{B9187CD7-1494-4558-ABAB-BD2AFD2A8F93}"/>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94" name="文本框 1193">
              <a:extLst>
                <a:ext uri="{FF2B5EF4-FFF2-40B4-BE49-F238E27FC236}">
                  <a16:creationId xmlns:a16="http://schemas.microsoft.com/office/drawing/2014/main" id="{0F38D766-3F77-4776-846A-2E7A4CEA71AE}"/>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95" name="矩形 1194">
              <a:extLst>
                <a:ext uri="{FF2B5EF4-FFF2-40B4-BE49-F238E27FC236}">
                  <a16:creationId xmlns:a16="http://schemas.microsoft.com/office/drawing/2014/main" id="{93676048-2027-4E34-82E5-66948557E76C}"/>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96" name="组合 1195">
              <a:extLst>
                <a:ext uri="{FF2B5EF4-FFF2-40B4-BE49-F238E27FC236}">
                  <a16:creationId xmlns:a16="http://schemas.microsoft.com/office/drawing/2014/main" id="{9BE9A428-A4F3-44C8-B6C0-4B6EF52295B9}"/>
                </a:ext>
              </a:extLst>
            </p:cNvPr>
            <p:cNvGrpSpPr/>
            <p:nvPr/>
          </p:nvGrpSpPr>
          <p:grpSpPr>
            <a:xfrm>
              <a:off x="8420667" y="3815713"/>
              <a:ext cx="439823" cy="427266"/>
              <a:chOff x="8410599" y="3728145"/>
              <a:chExt cx="501486" cy="487168"/>
            </a:xfrm>
          </p:grpSpPr>
          <p:pic>
            <p:nvPicPr>
              <p:cNvPr id="1231" name="图片 1230">
                <a:extLst>
                  <a:ext uri="{FF2B5EF4-FFF2-40B4-BE49-F238E27FC236}">
                    <a16:creationId xmlns:a16="http://schemas.microsoft.com/office/drawing/2014/main" id="{B407B7B4-082B-49E7-8159-4144D64539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232" name="组合 1231">
                <a:extLst>
                  <a:ext uri="{FF2B5EF4-FFF2-40B4-BE49-F238E27FC236}">
                    <a16:creationId xmlns:a16="http://schemas.microsoft.com/office/drawing/2014/main" id="{DD781977-1314-4075-BDA9-252CA7D96B4F}"/>
                  </a:ext>
                </a:extLst>
              </p:cNvPr>
              <p:cNvGrpSpPr/>
              <p:nvPr/>
            </p:nvGrpSpPr>
            <p:grpSpPr>
              <a:xfrm>
                <a:off x="8473021" y="3792549"/>
                <a:ext cx="378221" cy="341660"/>
                <a:chOff x="4457700" y="2058988"/>
                <a:chExt cx="476250" cy="430212"/>
              </a:xfrm>
            </p:grpSpPr>
            <p:sp>
              <p:nvSpPr>
                <p:cNvPr id="1233" name="Freeform 236">
                  <a:extLst>
                    <a:ext uri="{FF2B5EF4-FFF2-40B4-BE49-F238E27FC236}">
                      <a16:creationId xmlns:a16="http://schemas.microsoft.com/office/drawing/2014/main" id="{4755C6C1-38FD-476F-9CDE-BE9A483FB2BB}"/>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237">
                  <a:extLst>
                    <a:ext uri="{FF2B5EF4-FFF2-40B4-BE49-F238E27FC236}">
                      <a16:creationId xmlns:a16="http://schemas.microsoft.com/office/drawing/2014/main" id="{9F7D30D6-DB65-415C-9E84-68DD395EB0C3}"/>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238">
                  <a:extLst>
                    <a:ext uri="{FF2B5EF4-FFF2-40B4-BE49-F238E27FC236}">
                      <a16:creationId xmlns:a16="http://schemas.microsoft.com/office/drawing/2014/main" id="{A0D161BA-62C2-4764-A628-20CA37557E75}"/>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239">
                  <a:extLst>
                    <a:ext uri="{FF2B5EF4-FFF2-40B4-BE49-F238E27FC236}">
                      <a16:creationId xmlns:a16="http://schemas.microsoft.com/office/drawing/2014/main" id="{83F25F0D-3550-459C-85C4-42232C6D4DD7}"/>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7" name="文本框 1196">
              <a:extLst>
                <a:ext uri="{FF2B5EF4-FFF2-40B4-BE49-F238E27FC236}">
                  <a16:creationId xmlns:a16="http://schemas.microsoft.com/office/drawing/2014/main" id="{5F8F7D89-F724-4F71-B159-1AAC6F87754D}"/>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98" name="组合 1197">
              <a:extLst>
                <a:ext uri="{FF2B5EF4-FFF2-40B4-BE49-F238E27FC236}">
                  <a16:creationId xmlns:a16="http://schemas.microsoft.com/office/drawing/2014/main" id="{0E568E07-7A32-4FBA-B8B4-09F9A6EE959C}"/>
                </a:ext>
              </a:extLst>
            </p:cNvPr>
            <p:cNvGrpSpPr/>
            <p:nvPr/>
          </p:nvGrpSpPr>
          <p:grpSpPr>
            <a:xfrm>
              <a:off x="10449831" y="3932557"/>
              <a:ext cx="544030" cy="215444"/>
              <a:chOff x="10367364" y="3744570"/>
              <a:chExt cx="544030" cy="215444"/>
            </a:xfrm>
          </p:grpSpPr>
          <p:sp>
            <p:nvSpPr>
              <p:cNvPr id="1229" name="文本框 1228">
                <a:extLst>
                  <a:ext uri="{FF2B5EF4-FFF2-40B4-BE49-F238E27FC236}">
                    <a16:creationId xmlns:a16="http://schemas.microsoft.com/office/drawing/2014/main" id="{AFE11888-6271-4399-A2A9-6C61D5727678}"/>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230" name="文本框 1229">
                <a:extLst>
                  <a:ext uri="{FF2B5EF4-FFF2-40B4-BE49-F238E27FC236}">
                    <a16:creationId xmlns:a16="http://schemas.microsoft.com/office/drawing/2014/main" id="{D22BA2A3-8EF5-4586-BC8A-DDA19756AD7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99" name="组合 1198">
              <a:extLst>
                <a:ext uri="{FF2B5EF4-FFF2-40B4-BE49-F238E27FC236}">
                  <a16:creationId xmlns:a16="http://schemas.microsoft.com/office/drawing/2014/main" id="{F239C5DD-7962-4CD4-B723-F8D83C289A16}"/>
                </a:ext>
              </a:extLst>
            </p:cNvPr>
            <p:cNvGrpSpPr/>
            <p:nvPr/>
          </p:nvGrpSpPr>
          <p:grpSpPr>
            <a:xfrm>
              <a:off x="11203952" y="3937261"/>
              <a:ext cx="600134" cy="215444"/>
              <a:chOff x="11086120" y="3749274"/>
              <a:chExt cx="600134" cy="215444"/>
            </a:xfrm>
          </p:grpSpPr>
          <p:sp>
            <p:nvSpPr>
              <p:cNvPr id="1227" name="文本框 1226">
                <a:extLst>
                  <a:ext uri="{FF2B5EF4-FFF2-40B4-BE49-F238E27FC236}">
                    <a16:creationId xmlns:a16="http://schemas.microsoft.com/office/drawing/2014/main" id="{6EA684BE-80C0-40C0-B363-2027EB22B016}"/>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228" name="文本框 1227">
                <a:extLst>
                  <a:ext uri="{FF2B5EF4-FFF2-40B4-BE49-F238E27FC236}">
                    <a16:creationId xmlns:a16="http://schemas.microsoft.com/office/drawing/2014/main" id="{494B7821-1E5E-4ED3-9FE5-7EDF60FB956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200" name="直接连接符 1199">
              <a:extLst>
                <a:ext uri="{FF2B5EF4-FFF2-40B4-BE49-F238E27FC236}">
                  <a16:creationId xmlns:a16="http://schemas.microsoft.com/office/drawing/2014/main" id="{3B745F97-5822-4E82-9FD3-9C8A1D741D5F}"/>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201" name="直接连接符 1200">
              <a:extLst>
                <a:ext uri="{FF2B5EF4-FFF2-40B4-BE49-F238E27FC236}">
                  <a16:creationId xmlns:a16="http://schemas.microsoft.com/office/drawing/2014/main" id="{F0B3F21C-D6CF-4EF1-9488-03FFCD36DD9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202" name="Freeform 74">
              <a:extLst>
                <a:ext uri="{FF2B5EF4-FFF2-40B4-BE49-F238E27FC236}">
                  <a16:creationId xmlns:a16="http://schemas.microsoft.com/office/drawing/2014/main" id="{43DCF2D8-C1C3-4EAA-8746-C5FF76430BCC}"/>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03" name="组合 1202">
              <a:extLst>
                <a:ext uri="{FF2B5EF4-FFF2-40B4-BE49-F238E27FC236}">
                  <a16:creationId xmlns:a16="http://schemas.microsoft.com/office/drawing/2014/main" id="{52D45B73-D89C-47B1-936C-5D04F7F30B6A}"/>
                </a:ext>
              </a:extLst>
            </p:cNvPr>
            <p:cNvGrpSpPr/>
            <p:nvPr/>
          </p:nvGrpSpPr>
          <p:grpSpPr>
            <a:xfrm>
              <a:off x="10367604" y="3967664"/>
              <a:ext cx="140649" cy="137220"/>
              <a:chOff x="7031039" y="3649663"/>
              <a:chExt cx="731838" cy="709613"/>
            </a:xfrm>
            <a:solidFill>
              <a:srgbClr val="00B0F0">
                <a:alpha val="57000"/>
              </a:srgbClr>
            </a:solidFill>
          </p:grpSpPr>
          <p:sp>
            <p:nvSpPr>
              <p:cNvPr id="1221" name="Freeform 149">
                <a:extLst>
                  <a:ext uri="{FF2B5EF4-FFF2-40B4-BE49-F238E27FC236}">
                    <a16:creationId xmlns:a16="http://schemas.microsoft.com/office/drawing/2014/main" id="{4FB8133C-3A2A-4E45-A6CA-9396C06A107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2" name="Freeform 150">
                <a:extLst>
                  <a:ext uri="{FF2B5EF4-FFF2-40B4-BE49-F238E27FC236}">
                    <a16:creationId xmlns:a16="http://schemas.microsoft.com/office/drawing/2014/main" id="{0794E0D7-4552-4850-AE71-EF3389800A3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3" name="Oval 151">
                <a:extLst>
                  <a:ext uri="{FF2B5EF4-FFF2-40B4-BE49-F238E27FC236}">
                    <a16:creationId xmlns:a16="http://schemas.microsoft.com/office/drawing/2014/main" id="{3505F92D-3442-48E7-B114-FB30148A08B7}"/>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4" name="Oval 152">
                <a:extLst>
                  <a:ext uri="{FF2B5EF4-FFF2-40B4-BE49-F238E27FC236}">
                    <a16:creationId xmlns:a16="http://schemas.microsoft.com/office/drawing/2014/main" id="{D8E16D8A-244F-4F20-AF02-C332E781849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5" name="Oval 153">
                <a:extLst>
                  <a:ext uri="{FF2B5EF4-FFF2-40B4-BE49-F238E27FC236}">
                    <a16:creationId xmlns:a16="http://schemas.microsoft.com/office/drawing/2014/main" id="{C04E5D65-189E-4FBD-B779-492EF0A8665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6" name="Freeform 154">
                <a:extLst>
                  <a:ext uri="{FF2B5EF4-FFF2-40B4-BE49-F238E27FC236}">
                    <a16:creationId xmlns:a16="http://schemas.microsoft.com/office/drawing/2014/main" id="{4F28DFC3-1286-40BC-A36C-319C892927B1}"/>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4" name="组合 1203">
              <a:extLst>
                <a:ext uri="{FF2B5EF4-FFF2-40B4-BE49-F238E27FC236}">
                  <a16:creationId xmlns:a16="http://schemas.microsoft.com/office/drawing/2014/main" id="{16A928E3-F59C-490E-AF92-6422C0C5ABEF}"/>
                </a:ext>
              </a:extLst>
            </p:cNvPr>
            <p:cNvGrpSpPr/>
            <p:nvPr/>
          </p:nvGrpSpPr>
          <p:grpSpPr>
            <a:xfrm>
              <a:off x="11118887" y="3982903"/>
              <a:ext cx="116807" cy="118604"/>
              <a:chOff x="5780089" y="422276"/>
              <a:chExt cx="722312" cy="733425"/>
            </a:xfrm>
            <a:solidFill>
              <a:srgbClr val="FFC000">
                <a:alpha val="62000"/>
              </a:srgbClr>
            </a:solidFill>
          </p:grpSpPr>
          <p:sp>
            <p:nvSpPr>
              <p:cNvPr id="1205" name="Freeform 89">
                <a:extLst>
                  <a:ext uri="{FF2B5EF4-FFF2-40B4-BE49-F238E27FC236}">
                    <a16:creationId xmlns:a16="http://schemas.microsoft.com/office/drawing/2014/main" id="{1DB40ACA-BE56-4D2B-8185-9A7BF9820EF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6" name="Freeform 90">
                <a:extLst>
                  <a:ext uri="{FF2B5EF4-FFF2-40B4-BE49-F238E27FC236}">
                    <a16:creationId xmlns:a16="http://schemas.microsoft.com/office/drawing/2014/main" id="{719B41ED-964B-4B56-9CC6-8261FB38C16A}"/>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7" name="Freeform 91">
                <a:extLst>
                  <a:ext uri="{FF2B5EF4-FFF2-40B4-BE49-F238E27FC236}">
                    <a16:creationId xmlns:a16="http://schemas.microsoft.com/office/drawing/2014/main" id="{129DA9B1-8700-4D1C-A843-F04D6A2F961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8" name="Oval 92">
                <a:extLst>
                  <a:ext uri="{FF2B5EF4-FFF2-40B4-BE49-F238E27FC236}">
                    <a16:creationId xmlns:a16="http://schemas.microsoft.com/office/drawing/2014/main" id="{D51E44DD-FD8D-48BA-AB7A-CB4A2CB9DBDD}"/>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9" name="Oval 93">
                <a:extLst>
                  <a:ext uri="{FF2B5EF4-FFF2-40B4-BE49-F238E27FC236}">
                    <a16:creationId xmlns:a16="http://schemas.microsoft.com/office/drawing/2014/main" id="{43019261-6440-4CEB-85EC-4A5EA0EA1B1F}"/>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0" name="Oval 94">
                <a:extLst>
                  <a:ext uri="{FF2B5EF4-FFF2-40B4-BE49-F238E27FC236}">
                    <a16:creationId xmlns:a16="http://schemas.microsoft.com/office/drawing/2014/main" id="{3A7E2C68-D8E8-4F98-8660-2B2C36D17C0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1" name="Oval 95">
                <a:extLst>
                  <a:ext uri="{FF2B5EF4-FFF2-40B4-BE49-F238E27FC236}">
                    <a16:creationId xmlns:a16="http://schemas.microsoft.com/office/drawing/2014/main" id="{82074151-039B-4240-A034-75FAE61F42F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2" name="Oval 96">
                <a:extLst>
                  <a:ext uri="{FF2B5EF4-FFF2-40B4-BE49-F238E27FC236}">
                    <a16:creationId xmlns:a16="http://schemas.microsoft.com/office/drawing/2014/main" id="{39A4FA46-1E3F-4D0E-9862-CB151890C60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3" name="Oval 97">
                <a:extLst>
                  <a:ext uri="{FF2B5EF4-FFF2-40B4-BE49-F238E27FC236}">
                    <a16:creationId xmlns:a16="http://schemas.microsoft.com/office/drawing/2014/main" id="{40E698B9-A9F5-4B41-8F30-6F7E54B3757B}"/>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4" name="Oval 98">
                <a:extLst>
                  <a:ext uri="{FF2B5EF4-FFF2-40B4-BE49-F238E27FC236}">
                    <a16:creationId xmlns:a16="http://schemas.microsoft.com/office/drawing/2014/main" id="{8B22CB6D-793C-4753-8BA9-4A5C58E4C56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5" name="Oval 99">
                <a:extLst>
                  <a:ext uri="{FF2B5EF4-FFF2-40B4-BE49-F238E27FC236}">
                    <a16:creationId xmlns:a16="http://schemas.microsoft.com/office/drawing/2014/main" id="{6390B5D8-9940-4AD6-B7C8-85B9AFCBB742}"/>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6" name="Oval 100">
                <a:extLst>
                  <a:ext uri="{FF2B5EF4-FFF2-40B4-BE49-F238E27FC236}">
                    <a16:creationId xmlns:a16="http://schemas.microsoft.com/office/drawing/2014/main" id="{87510ECB-E229-49E1-97E7-510ADBCF800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7" name="Oval 101">
                <a:extLst>
                  <a:ext uri="{FF2B5EF4-FFF2-40B4-BE49-F238E27FC236}">
                    <a16:creationId xmlns:a16="http://schemas.microsoft.com/office/drawing/2014/main" id="{147591CB-31EF-47AE-86D5-2913EA6081F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8" name="Oval 102">
                <a:extLst>
                  <a:ext uri="{FF2B5EF4-FFF2-40B4-BE49-F238E27FC236}">
                    <a16:creationId xmlns:a16="http://schemas.microsoft.com/office/drawing/2014/main" id="{78518072-1F2F-4F92-B963-0B6B2D6E6E0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9" name="Oval 103">
                <a:extLst>
                  <a:ext uri="{FF2B5EF4-FFF2-40B4-BE49-F238E27FC236}">
                    <a16:creationId xmlns:a16="http://schemas.microsoft.com/office/drawing/2014/main" id="{6CBD5FCA-7016-4A5B-8DDB-88429A4CE53A}"/>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0" name="Oval 104">
                <a:extLst>
                  <a:ext uri="{FF2B5EF4-FFF2-40B4-BE49-F238E27FC236}">
                    <a16:creationId xmlns:a16="http://schemas.microsoft.com/office/drawing/2014/main" id="{BC1200B8-C8F5-4714-88E4-71EA946E9446}"/>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44" name="组合 1243">
            <a:extLst>
              <a:ext uri="{FF2B5EF4-FFF2-40B4-BE49-F238E27FC236}">
                <a16:creationId xmlns:a16="http://schemas.microsoft.com/office/drawing/2014/main" id="{02B4EE41-1448-4BAC-8088-94366E0C1DD3}"/>
              </a:ext>
            </a:extLst>
          </p:cNvPr>
          <p:cNvGrpSpPr/>
          <p:nvPr/>
        </p:nvGrpSpPr>
        <p:grpSpPr>
          <a:xfrm>
            <a:off x="8499462" y="4408623"/>
            <a:ext cx="304972" cy="309066"/>
            <a:chOff x="5057775" y="2009775"/>
            <a:chExt cx="473075" cy="479426"/>
          </a:xfrm>
        </p:grpSpPr>
        <p:sp>
          <p:nvSpPr>
            <p:cNvPr id="1245" name="Freeform 231">
              <a:extLst>
                <a:ext uri="{FF2B5EF4-FFF2-40B4-BE49-F238E27FC236}">
                  <a16:creationId xmlns:a16="http://schemas.microsoft.com/office/drawing/2014/main" id="{3F466E46-6DBF-4DB4-AD4F-337A969D5B8E}"/>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232">
              <a:extLst>
                <a:ext uri="{FF2B5EF4-FFF2-40B4-BE49-F238E27FC236}">
                  <a16:creationId xmlns:a16="http://schemas.microsoft.com/office/drawing/2014/main" id="{2A2E3EA6-57AA-45B2-AD9C-1CB18C3C11D5}"/>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233">
              <a:extLst>
                <a:ext uri="{FF2B5EF4-FFF2-40B4-BE49-F238E27FC236}">
                  <a16:creationId xmlns:a16="http://schemas.microsoft.com/office/drawing/2014/main" id="{67A5B9C6-0479-44D1-B398-0DBC4C30A581}"/>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234">
              <a:extLst>
                <a:ext uri="{FF2B5EF4-FFF2-40B4-BE49-F238E27FC236}">
                  <a16:creationId xmlns:a16="http://schemas.microsoft.com/office/drawing/2014/main" id="{FAD6084E-5B84-4190-9DEA-4FB057DAE549}"/>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235">
              <a:extLst>
                <a:ext uri="{FF2B5EF4-FFF2-40B4-BE49-F238E27FC236}">
                  <a16:creationId xmlns:a16="http://schemas.microsoft.com/office/drawing/2014/main" id="{8927677A-1D58-4530-A87E-113CBF3C860D}"/>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a:extLst>
              <a:ext uri="{FF2B5EF4-FFF2-40B4-BE49-F238E27FC236}">
                <a16:creationId xmlns:a16="http://schemas.microsoft.com/office/drawing/2014/main" id="{5A7D9D67-35BF-4CFA-8A57-B70844BEC65C}"/>
              </a:ext>
            </a:extLst>
          </p:cNvPr>
          <p:cNvGrpSpPr/>
          <p:nvPr/>
        </p:nvGrpSpPr>
        <p:grpSpPr>
          <a:xfrm>
            <a:off x="8460114" y="575439"/>
            <a:ext cx="2579189" cy="727559"/>
            <a:chOff x="8460114" y="575439"/>
            <a:chExt cx="2579189" cy="727559"/>
          </a:xfrm>
        </p:grpSpPr>
        <p:sp>
          <p:nvSpPr>
            <p:cNvPr id="1250" name="矩形 1249">
              <a:extLst>
                <a:ext uri="{FF2B5EF4-FFF2-40B4-BE49-F238E27FC236}">
                  <a16:creationId xmlns:a16="http://schemas.microsoft.com/office/drawing/2014/main" id="{83CBCDFD-13F7-446D-9501-B2AF73177CA4}"/>
                </a:ext>
              </a:extLst>
            </p:cNvPr>
            <p:cNvSpPr/>
            <p:nvPr/>
          </p:nvSpPr>
          <p:spPr>
            <a:xfrm>
              <a:off x="8462114" y="641709"/>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54" name="直接连接符 1253">
              <a:extLst>
                <a:ext uri="{FF2B5EF4-FFF2-40B4-BE49-F238E27FC236}">
                  <a16:creationId xmlns:a16="http://schemas.microsoft.com/office/drawing/2014/main" id="{DF17840D-9FDC-4761-9189-6EA6157AE17B}"/>
                </a:ext>
              </a:extLst>
            </p:cNvPr>
            <p:cNvCxnSpPr>
              <a:cxnSpLocks/>
            </p:cNvCxnSpPr>
            <p:nvPr/>
          </p:nvCxnSpPr>
          <p:spPr>
            <a:xfrm>
              <a:off x="8460114" y="1260235"/>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5" name="直接连接符 1254">
              <a:extLst>
                <a:ext uri="{FF2B5EF4-FFF2-40B4-BE49-F238E27FC236}">
                  <a16:creationId xmlns:a16="http://schemas.microsoft.com/office/drawing/2014/main" id="{549BE33F-67BA-4ECE-B7B7-0ACC7DC96ABE}"/>
                </a:ext>
              </a:extLst>
            </p:cNvPr>
            <p:cNvCxnSpPr>
              <a:cxnSpLocks/>
            </p:cNvCxnSpPr>
            <p:nvPr/>
          </p:nvCxnSpPr>
          <p:spPr>
            <a:xfrm>
              <a:off x="8460114" y="1260235"/>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A391AAF-FFB1-40A4-B662-9CB5BEEF316F}"/>
                </a:ext>
              </a:extLst>
            </p:cNvPr>
            <p:cNvSpPr txBox="1"/>
            <p:nvPr/>
          </p:nvSpPr>
          <p:spPr>
            <a:xfrm>
              <a:off x="9063602" y="575439"/>
              <a:ext cx="748923" cy="261610"/>
            </a:xfrm>
            <a:prstGeom prst="rect">
              <a:avLst/>
            </a:prstGeom>
            <a:noFill/>
          </p:spPr>
          <p:txBody>
            <a:bodyPr wrap="none" rtlCol="0">
              <a:spAutoFit/>
            </a:bodyPr>
            <a:lstStyle/>
            <a:p>
              <a:r>
                <a:rPr lang="zh-CN" altLang="en-US" sz="1100" b="1" dirty="0">
                  <a:solidFill>
                    <a:schemeClr val="bg1"/>
                  </a:solidFill>
                </a:rPr>
                <a:t>伊藤润二</a:t>
              </a:r>
            </a:p>
          </p:txBody>
        </p:sp>
        <p:sp>
          <p:nvSpPr>
            <p:cNvPr id="1258" name="Freeform 139">
              <a:extLst>
                <a:ext uri="{FF2B5EF4-FFF2-40B4-BE49-F238E27FC236}">
                  <a16:creationId xmlns:a16="http://schemas.microsoft.com/office/drawing/2014/main" id="{AFF8F001-743E-4BDE-9128-7CA536D5273E}"/>
                </a:ext>
              </a:extLst>
            </p:cNvPr>
            <p:cNvSpPr>
              <a:spLocks noEditPoints="1"/>
            </p:cNvSpPr>
            <p:nvPr/>
          </p:nvSpPr>
          <p:spPr bwMode="auto">
            <a:xfrm>
              <a:off x="9154811" y="871976"/>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0" name="文本框 1259">
              <a:extLst>
                <a:ext uri="{FF2B5EF4-FFF2-40B4-BE49-F238E27FC236}">
                  <a16:creationId xmlns:a16="http://schemas.microsoft.com/office/drawing/2014/main" id="{D7B68736-395C-4E08-B44D-7FF800F573A1}"/>
                </a:ext>
              </a:extLst>
            </p:cNvPr>
            <p:cNvSpPr txBox="1"/>
            <p:nvPr/>
          </p:nvSpPr>
          <p:spPr>
            <a:xfrm>
              <a:off x="9237233" y="858890"/>
              <a:ext cx="453970" cy="200055"/>
            </a:xfrm>
            <a:prstGeom prst="rect">
              <a:avLst/>
            </a:prstGeom>
            <a:noFill/>
          </p:spPr>
          <p:txBody>
            <a:bodyPr wrap="none" rtlCol="0">
              <a:spAutoFit/>
            </a:bodyPr>
            <a:lstStyle/>
            <a:p>
              <a:r>
                <a:rPr lang="zh-CN" altLang="en-US" sz="700" dirty="0">
                  <a:solidFill>
                    <a:schemeClr val="bg1">
                      <a:alpha val="60000"/>
                    </a:schemeClr>
                  </a:solidFill>
                </a:rPr>
                <a:t>管理者</a:t>
              </a:r>
            </a:p>
          </p:txBody>
        </p:sp>
        <p:cxnSp>
          <p:nvCxnSpPr>
            <p:cNvPr id="1262" name="直接连接符 1261">
              <a:extLst>
                <a:ext uri="{FF2B5EF4-FFF2-40B4-BE49-F238E27FC236}">
                  <a16:creationId xmlns:a16="http://schemas.microsoft.com/office/drawing/2014/main" id="{4B0A25D3-A790-4EEB-B52F-C1B89065B8CF}"/>
                </a:ext>
              </a:extLst>
            </p:cNvPr>
            <p:cNvCxnSpPr>
              <a:cxnSpLocks/>
            </p:cNvCxnSpPr>
            <p:nvPr/>
          </p:nvCxnSpPr>
          <p:spPr>
            <a:xfrm>
              <a:off x="9155941" y="801861"/>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26" name="星形: 五角 125">
              <a:extLst>
                <a:ext uri="{FF2B5EF4-FFF2-40B4-BE49-F238E27FC236}">
                  <a16:creationId xmlns:a16="http://schemas.microsoft.com/office/drawing/2014/main" id="{E0F1A768-14E1-463E-8D99-D2BCA0D7FC88}"/>
                </a:ext>
              </a:extLst>
            </p:cNvPr>
            <p:cNvSpPr/>
            <p:nvPr/>
          </p:nvSpPr>
          <p:spPr>
            <a:xfrm rot="1049213">
              <a:off x="9145662" y="1075036"/>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8" name="星形: 五角 1267">
              <a:extLst>
                <a:ext uri="{FF2B5EF4-FFF2-40B4-BE49-F238E27FC236}">
                  <a16:creationId xmlns:a16="http://schemas.microsoft.com/office/drawing/2014/main" id="{92924F5E-57E6-4E51-939D-89C0793397B5}"/>
                </a:ext>
              </a:extLst>
            </p:cNvPr>
            <p:cNvSpPr/>
            <p:nvPr/>
          </p:nvSpPr>
          <p:spPr>
            <a:xfrm rot="1049213">
              <a:off x="9250097" y="107527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0" name="星形: 五角 1269">
              <a:extLst>
                <a:ext uri="{FF2B5EF4-FFF2-40B4-BE49-F238E27FC236}">
                  <a16:creationId xmlns:a16="http://schemas.microsoft.com/office/drawing/2014/main" id="{2E551D28-C9E5-4459-BFCD-9DEF320F3414}"/>
                </a:ext>
              </a:extLst>
            </p:cNvPr>
            <p:cNvSpPr/>
            <p:nvPr/>
          </p:nvSpPr>
          <p:spPr>
            <a:xfrm rot="1049213">
              <a:off x="9354533" y="10750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1" name="星形: 五角 1270">
              <a:extLst>
                <a:ext uri="{FF2B5EF4-FFF2-40B4-BE49-F238E27FC236}">
                  <a16:creationId xmlns:a16="http://schemas.microsoft.com/office/drawing/2014/main" id="{CC291E23-A87B-4BBF-9A0C-98E3813F89F2}"/>
                </a:ext>
              </a:extLst>
            </p:cNvPr>
            <p:cNvSpPr/>
            <p:nvPr/>
          </p:nvSpPr>
          <p:spPr>
            <a:xfrm rot="1049213">
              <a:off x="9458968" y="1075280"/>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2" name="星形: 五角 1271">
              <a:extLst>
                <a:ext uri="{FF2B5EF4-FFF2-40B4-BE49-F238E27FC236}">
                  <a16:creationId xmlns:a16="http://schemas.microsoft.com/office/drawing/2014/main" id="{E16B1D0A-6381-4F8C-9D47-8C839157DC0F}"/>
                </a:ext>
              </a:extLst>
            </p:cNvPr>
            <p:cNvSpPr/>
            <p:nvPr/>
          </p:nvSpPr>
          <p:spPr>
            <a:xfrm rot="1049213">
              <a:off x="9557361" y="107347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Picture 2">
              <a:extLst>
                <a:ext uri="{FF2B5EF4-FFF2-40B4-BE49-F238E27FC236}">
                  <a16:creationId xmlns:a16="http://schemas.microsoft.com/office/drawing/2014/main" id="{FF52DAC2-3816-4A66-B9FB-912555BCD6B7}"/>
                </a:ext>
              </a:extLst>
            </p:cNvPr>
            <p:cNvPicPr preferRelativeResize="0">
              <a:picLocks noChangeAspect="1" noChangeArrowheads="1"/>
            </p:cNvPicPr>
            <p:nvPr/>
          </p:nvPicPr>
          <p:blipFill>
            <a:blip r:embed="rId16" cstate="email">
              <a:extLst>
                <a:ext uri="{BEBA8EAE-BF5A-486C-A8C5-ECC9F3942E4B}">
                  <a14:imgProps xmlns:a14="http://schemas.microsoft.com/office/drawing/2010/main">
                    <a14:imgLayer r:embed="rId17">
                      <a14:imgEffect>
                        <a14:backgroundRemoval t="0" b="100000" l="0" r="100000">
                          <a14:foregroundMark x1="12556" y1="54216" x2="12556" y2="54216"/>
                          <a14:foregroundMark x1="5889" y1="45882" x2="30111" y2="73824"/>
                          <a14:foregroundMark x1="14000" y1="70294" x2="36778" y2="94412"/>
                          <a14:foregroundMark x1="1889" y1="69510" x2="11444" y2="93725"/>
                          <a14:foregroundMark x1="3111" y1="98235" x2="13444" y2="86765"/>
                          <a14:foregroundMark x1="40778" y1="96961" x2="46556" y2="93431"/>
                          <a14:foregroundMark x1="70444" y1="88627" x2="45444" y2="80686"/>
                          <a14:foregroundMark x1="56111" y1="76863" x2="31000" y2="70784"/>
                          <a14:foregroundMark x1="16000" y1="94902" x2="22889" y2="86765"/>
                          <a14:foregroundMark x1="22667" y1="47647" x2="25556" y2="62941"/>
                          <a14:foregroundMark x1="20889" y1="53529" x2="24111" y2="61667"/>
                          <a14:foregroundMark x1="14889" y1="41078" x2="14889" y2="44804"/>
                          <a14:foregroundMark x1="95333" y1="81471" x2="65000" y2="86569"/>
                          <a14:foregroundMark x1="70778" y1="6667" x2="74222" y2="22451"/>
                        </a14:backgroundRemoval>
                      </a14:imgEffect>
                    </a14:imgLayer>
                  </a14:imgProps>
                </a:ext>
                <a:ext uri="{28A0092B-C50C-407E-A947-70E740481C1C}">
                  <a14:useLocalDpi xmlns:a14="http://schemas.microsoft.com/office/drawing/2010/main"/>
                </a:ext>
              </a:extLst>
            </a:blip>
            <a:srcRect/>
            <a:stretch>
              <a:fillRect/>
            </a:stretch>
          </p:blipFill>
          <p:spPr bwMode="auto">
            <a:xfrm>
              <a:off x="8469972" y="630190"/>
              <a:ext cx="544585" cy="569394"/>
            </a:xfrm>
            <a:prstGeom prst="rect">
              <a:avLst/>
            </a:prstGeom>
            <a:noFill/>
            <a:extLst>
              <a:ext uri="{909E8E84-426E-40DD-AFC4-6F175D3DCCD1}">
                <a14:hiddenFill xmlns:a14="http://schemas.microsoft.com/office/drawing/2010/main">
                  <a:solidFill>
                    <a:srgbClr val="FFFFFF"/>
                  </a:solidFill>
                </a14:hiddenFill>
              </a:ext>
            </a:extLst>
          </p:spPr>
        </p:pic>
        <p:sp>
          <p:nvSpPr>
            <p:cNvPr id="129" name="矩形 128">
              <a:extLst>
                <a:ext uri="{FF2B5EF4-FFF2-40B4-BE49-F238E27FC236}">
                  <a16:creationId xmlns:a16="http://schemas.microsoft.com/office/drawing/2014/main" id="{FB3ECE92-1FA9-4983-91E7-095F32573986}"/>
                </a:ext>
              </a:extLst>
            </p:cNvPr>
            <p:cNvSpPr/>
            <p:nvPr/>
          </p:nvSpPr>
          <p:spPr>
            <a:xfrm>
              <a:off x="9894947" y="640817"/>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4" name="文本框 1273">
              <a:extLst>
                <a:ext uri="{FF2B5EF4-FFF2-40B4-BE49-F238E27FC236}">
                  <a16:creationId xmlns:a16="http://schemas.microsoft.com/office/drawing/2014/main" id="{A95B7779-3149-4254-BD23-CACFB5D05D50}"/>
                </a:ext>
              </a:extLst>
            </p:cNvPr>
            <p:cNvSpPr txBox="1"/>
            <p:nvPr/>
          </p:nvSpPr>
          <p:spPr>
            <a:xfrm>
              <a:off x="9897247" y="1145111"/>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0" name="文本框 129">
              <a:extLst>
                <a:ext uri="{FF2B5EF4-FFF2-40B4-BE49-F238E27FC236}">
                  <a16:creationId xmlns:a16="http://schemas.microsoft.com/office/drawing/2014/main" id="{ED5A0155-BCD7-4FFB-97F8-D2C06B75F6D7}"/>
                </a:ext>
              </a:extLst>
            </p:cNvPr>
            <p:cNvSpPr txBox="1"/>
            <p:nvPr/>
          </p:nvSpPr>
          <p:spPr>
            <a:xfrm>
              <a:off x="9914732" y="1035506"/>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 name="组合 131">
              <a:extLst>
                <a:ext uri="{FF2B5EF4-FFF2-40B4-BE49-F238E27FC236}">
                  <a16:creationId xmlns:a16="http://schemas.microsoft.com/office/drawing/2014/main" id="{CD6EB8CB-0CF1-4E91-88EC-BF5D2214037E}"/>
                </a:ext>
              </a:extLst>
            </p:cNvPr>
            <p:cNvGrpSpPr/>
            <p:nvPr/>
          </p:nvGrpSpPr>
          <p:grpSpPr>
            <a:xfrm>
              <a:off x="9972174" y="673708"/>
              <a:ext cx="366034" cy="390514"/>
              <a:chOff x="6025477" y="5703965"/>
              <a:chExt cx="522158" cy="557080"/>
            </a:xfrm>
            <a:solidFill>
              <a:srgbClr val="FFC000">
                <a:alpha val="40000"/>
              </a:srgbClr>
            </a:solidFill>
          </p:grpSpPr>
          <p:sp>
            <p:nvSpPr>
              <p:cNvPr id="1280" name="Freeform 348">
                <a:extLst>
                  <a:ext uri="{FF2B5EF4-FFF2-40B4-BE49-F238E27FC236}">
                    <a16:creationId xmlns:a16="http://schemas.microsoft.com/office/drawing/2014/main" id="{074E5806-1AC2-4A63-87D1-49D5B654CF16}"/>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1" name="Freeform 349">
                <a:extLst>
                  <a:ext uri="{FF2B5EF4-FFF2-40B4-BE49-F238E27FC236}">
                    <a16:creationId xmlns:a16="http://schemas.microsoft.com/office/drawing/2014/main" id="{B211ECAD-6624-48AE-A651-A6E589AD734A}"/>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2" name="Freeform 350">
                <a:extLst>
                  <a:ext uri="{FF2B5EF4-FFF2-40B4-BE49-F238E27FC236}">
                    <a16:creationId xmlns:a16="http://schemas.microsoft.com/office/drawing/2014/main" id="{6066042B-FD15-4D3B-8BEC-20C198901664}"/>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3" name="Freeform 351">
                <a:extLst>
                  <a:ext uri="{FF2B5EF4-FFF2-40B4-BE49-F238E27FC236}">
                    <a16:creationId xmlns:a16="http://schemas.microsoft.com/office/drawing/2014/main" id="{0F85AE50-9927-4D4E-9FD8-83A95342BAA7}"/>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4" name="Freeform 352">
                <a:extLst>
                  <a:ext uri="{FF2B5EF4-FFF2-40B4-BE49-F238E27FC236}">
                    <a16:creationId xmlns:a16="http://schemas.microsoft.com/office/drawing/2014/main" id="{424385D7-681C-4140-972E-D874BC277B92}"/>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5" name="Freeform 353">
                <a:extLst>
                  <a:ext uri="{FF2B5EF4-FFF2-40B4-BE49-F238E27FC236}">
                    <a16:creationId xmlns:a16="http://schemas.microsoft.com/office/drawing/2014/main" id="{012737D5-4BA4-401B-BC8F-E9ABF6163A5E}"/>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6" name="Freeform 354">
                <a:extLst>
                  <a:ext uri="{FF2B5EF4-FFF2-40B4-BE49-F238E27FC236}">
                    <a16:creationId xmlns:a16="http://schemas.microsoft.com/office/drawing/2014/main" id="{B2303AB8-EDCD-45AE-BA00-1A40D54F8A66}"/>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7" name="Freeform 355">
                <a:extLst>
                  <a:ext uri="{FF2B5EF4-FFF2-40B4-BE49-F238E27FC236}">
                    <a16:creationId xmlns:a16="http://schemas.microsoft.com/office/drawing/2014/main" id="{2C3AC53A-6338-4EAD-9AA0-62A59E8148DF}"/>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8" name="Freeform 356">
                <a:extLst>
                  <a:ext uri="{FF2B5EF4-FFF2-40B4-BE49-F238E27FC236}">
                    <a16:creationId xmlns:a16="http://schemas.microsoft.com/office/drawing/2014/main" id="{4510FC9E-0D2F-4CF8-AE67-230A1700663B}"/>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9" name="Freeform 357">
                <a:extLst>
                  <a:ext uri="{FF2B5EF4-FFF2-40B4-BE49-F238E27FC236}">
                    <a16:creationId xmlns:a16="http://schemas.microsoft.com/office/drawing/2014/main" id="{1B493BDF-291F-4550-A3DA-D683A6701F35}"/>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0" name="Freeform 358">
                <a:extLst>
                  <a:ext uri="{FF2B5EF4-FFF2-40B4-BE49-F238E27FC236}">
                    <a16:creationId xmlns:a16="http://schemas.microsoft.com/office/drawing/2014/main" id="{2A6B6FC6-163B-4F7E-9B07-A92E14E8E26E}"/>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91" name="矩形 1290">
              <a:extLst>
                <a:ext uri="{FF2B5EF4-FFF2-40B4-BE49-F238E27FC236}">
                  <a16:creationId xmlns:a16="http://schemas.microsoft.com/office/drawing/2014/main" id="{52A21F32-4F34-46CE-83AD-B4D855BBDA0A}"/>
                </a:ext>
              </a:extLst>
            </p:cNvPr>
            <p:cNvSpPr/>
            <p:nvPr/>
          </p:nvSpPr>
          <p:spPr>
            <a:xfrm>
              <a:off x="10501279" y="64481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2" name="文本框 1291">
              <a:extLst>
                <a:ext uri="{FF2B5EF4-FFF2-40B4-BE49-F238E27FC236}">
                  <a16:creationId xmlns:a16="http://schemas.microsoft.com/office/drawing/2014/main" id="{1721EA1E-D4B3-4087-BCB4-8F84319FFB54}"/>
                </a:ext>
              </a:extLst>
            </p:cNvPr>
            <p:cNvSpPr txBox="1"/>
            <p:nvPr/>
          </p:nvSpPr>
          <p:spPr>
            <a:xfrm>
              <a:off x="10503579" y="114911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293" name="文本框 1292">
              <a:extLst>
                <a:ext uri="{FF2B5EF4-FFF2-40B4-BE49-F238E27FC236}">
                  <a16:creationId xmlns:a16="http://schemas.microsoft.com/office/drawing/2014/main" id="{3F8DB1D8-F263-4699-97F9-C35D0C51CCD9}"/>
                </a:ext>
              </a:extLst>
            </p:cNvPr>
            <p:cNvSpPr txBox="1"/>
            <p:nvPr/>
          </p:nvSpPr>
          <p:spPr>
            <a:xfrm>
              <a:off x="10521064" y="103950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294" name="组合 1293">
              <a:extLst>
                <a:ext uri="{FF2B5EF4-FFF2-40B4-BE49-F238E27FC236}">
                  <a16:creationId xmlns:a16="http://schemas.microsoft.com/office/drawing/2014/main" id="{A185CB04-A337-4621-BC86-BC3271480D07}"/>
                </a:ext>
              </a:extLst>
            </p:cNvPr>
            <p:cNvGrpSpPr/>
            <p:nvPr/>
          </p:nvGrpSpPr>
          <p:grpSpPr>
            <a:xfrm>
              <a:off x="10578506" y="677707"/>
              <a:ext cx="366034" cy="390514"/>
              <a:chOff x="6025477" y="5703965"/>
              <a:chExt cx="522158" cy="557080"/>
            </a:xfrm>
            <a:solidFill>
              <a:srgbClr val="FFC000">
                <a:alpha val="40000"/>
              </a:srgbClr>
            </a:solidFill>
          </p:grpSpPr>
          <p:sp>
            <p:nvSpPr>
              <p:cNvPr id="1295" name="Freeform 348">
                <a:extLst>
                  <a:ext uri="{FF2B5EF4-FFF2-40B4-BE49-F238E27FC236}">
                    <a16:creationId xmlns:a16="http://schemas.microsoft.com/office/drawing/2014/main" id="{27BA48BC-4A0D-4CA0-B864-3E60AF346821}"/>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6" name="Freeform 349">
                <a:extLst>
                  <a:ext uri="{FF2B5EF4-FFF2-40B4-BE49-F238E27FC236}">
                    <a16:creationId xmlns:a16="http://schemas.microsoft.com/office/drawing/2014/main" id="{2D231D3E-27A7-43A3-9009-455B07ACFE19}"/>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7" name="Freeform 350">
                <a:extLst>
                  <a:ext uri="{FF2B5EF4-FFF2-40B4-BE49-F238E27FC236}">
                    <a16:creationId xmlns:a16="http://schemas.microsoft.com/office/drawing/2014/main" id="{82944201-F810-4612-B685-8D4C95BE20AB}"/>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8" name="Freeform 351">
                <a:extLst>
                  <a:ext uri="{FF2B5EF4-FFF2-40B4-BE49-F238E27FC236}">
                    <a16:creationId xmlns:a16="http://schemas.microsoft.com/office/drawing/2014/main" id="{23CD05E7-6F2E-4CD3-BFB0-469D8B0E7ECD}"/>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9" name="Freeform 352">
                <a:extLst>
                  <a:ext uri="{FF2B5EF4-FFF2-40B4-BE49-F238E27FC236}">
                    <a16:creationId xmlns:a16="http://schemas.microsoft.com/office/drawing/2014/main" id="{0E9DB0D7-DBF2-4F50-9BDA-964EF36AC894}"/>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0" name="Freeform 353">
                <a:extLst>
                  <a:ext uri="{FF2B5EF4-FFF2-40B4-BE49-F238E27FC236}">
                    <a16:creationId xmlns:a16="http://schemas.microsoft.com/office/drawing/2014/main" id="{3F7B91A5-DCCA-4C0B-A799-A18E3B5BABDD}"/>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1" name="Freeform 354">
                <a:extLst>
                  <a:ext uri="{FF2B5EF4-FFF2-40B4-BE49-F238E27FC236}">
                    <a16:creationId xmlns:a16="http://schemas.microsoft.com/office/drawing/2014/main" id="{93098F65-CDE5-48BB-B46A-1A6E140B38C5}"/>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2" name="Freeform 355">
                <a:extLst>
                  <a:ext uri="{FF2B5EF4-FFF2-40B4-BE49-F238E27FC236}">
                    <a16:creationId xmlns:a16="http://schemas.microsoft.com/office/drawing/2014/main" id="{5F6C83B9-E4F7-43AA-AD9C-960768AD3AC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3" name="Freeform 356">
                <a:extLst>
                  <a:ext uri="{FF2B5EF4-FFF2-40B4-BE49-F238E27FC236}">
                    <a16:creationId xmlns:a16="http://schemas.microsoft.com/office/drawing/2014/main" id="{56FB226E-57DF-4346-8E95-16DABB6CED27}"/>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4" name="Freeform 357">
                <a:extLst>
                  <a:ext uri="{FF2B5EF4-FFF2-40B4-BE49-F238E27FC236}">
                    <a16:creationId xmlns:a16="http://schemas.microsoft.com/office/drawing/2014/main" id="{4A90482D-D418-4439-8001-45DDE4A5AB28}"/>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5" name="Freeform 358">
                <a:extLst>
                  <a:ext uri="{FF2B5EF4-FFF2-40B4-BE49-F238E27FC236}">
                    <a16:creationId xmlns:a16="http://schemas.microsoft.com/office/drawing/2014/main" id="{0BB931C5-5DDF-48B2-BFF8-37B1A9D810E4}"/>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5" name="组合 134">
            <a:extLst>
              <a:ext uri="{FF2B5EF4-FFF2-40B4-BE49-F238E27FC236}">
                <a16:creationId xmlns:a16="http://schemas.microsoft.com/office/drawing/2014/main" id="{05005380-6E9D-4444-8956-763E7EC68B57}"/>
              </a:ext>
            </a:extLst>
          </p:cNvPr>
          <p:cNvGrpSpPr/>
          <p:nvPr/>
        </p:nvGrpSpPr>
        <p:grpSpPr>
          <a:xfrm>
            <a:off x="8454835" y="1388296"/>
            <a:ext cx="1987994" cy="723560"/>
            <a:chOff x="8454835" y="1306698"/>
            <a:chExt cx="1987994" cy="723560"/>
          </a:xfrm>
        </p:grpSpPr>
        <p:sp>
          <p:nvSpPr>
            <p:cNvPr id="1307" name="矩形 1306">
              <a:extLst>
                <a:ext uri="{FF2B5EF4-FFF2-40B4-BE49-F238E27FC236}">
                  <a16:creationId xmlns:a16="http://schemas.microsoft.com/office/drawing/2014/main" id="{822C7064-6388-4820-994B-396336E7DF0F}"/>
                </a:ext>
              </a:extLst>
            </p:cNvPr>
            <p:cNvSpPr/>
            <p:nvPr/>
          </p:nvSpPr>
          <p:spPr>
            <a:xfrm>
              <a:off x="8471972" y="1372968"/>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8" name="直接连接符 1307">
              <a:extLst>
                <a:ext uri="{FF2B5EF4-FFF2-40B4-BE49-F238E27FC236}">
                  <a16:creationId xmlns:a16="http://schemas.microsoft.com/office/drawing/2014/main" id="{C428C2C7-5D2B-4407-9A44-94AC39FC56FA}"/>
                </a:ext>
              </a:extLst>
            </p:cNvPr>
            <p:cNvCxnSpPr>
              <a:cxnSpLocks/>
            </p:cNvCxnSpPr>
            <p:nvPr/>
          </p:nvCxnSpPr>
          <p:spPr>
            <a:xfrm>
              <a:off x="8469972" y="1991494"/>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9" name="直接连接符 1308">
              <a:extLst>
                <a:ext uri="{FF2B5EF4-FFF2-40B4-BE49-F238E27FC236}">
                  <a16:creationId xmlns:a16="http://schemas.microsoft.com/office/drawing/2014/main" id="{27D82D3A-D9DE-489A-B868-76F1F653923F}"/>
                </a:ext>
              </a:extLst>
            </p:cNvPr>
            <p:cNvCxnSpPr>
              <a:cxnSpLocks/>
            </p:cNvCxnSpPr>
            <p:nvPr/>
          </p:nvCxnSpPr>
          <p:spPr>
            <a:xfrm>
              <a:off x="8469972" y="1991494"/>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10" name="文本框 1309">
              <a:extLst>
                <a:ext uri="{FF2B5EF4-FFF2-40B4-BE49-F238E27FC236}">
                  <a16:creationId xmlns:a16="http://schemas.microsoft.com/office/drawing/2014/main" id="{949C5BAF-6CF3-4CBD-A0EB-EC4FCE21BEAC}"/>
                </a:ext>
              </a:extLst>
            </p:cNvPr>
            <p:cNvSpPr txBox="1"/>
            <p:nvPr/>
          </p:nvSpPr>
          <p:spPr>
            <a:xfrm>
              <a:off x="9073460" y="1306698"/>
              <a:ext cx="748923" cy="261610"/>
            </a:xfrm>
            <a:prstGeom prst="rect">
              <a:avLst/>
            </a:prstGeom>
            <a:noFill/>
          </p:spPr>
          <p:txBody>
            <a:bodyPr wrap="none" rtlCol="0">
              <a:spAutoFit/>
            </a:bodyPr>
            <a:lstStyle/>
            <a:p>
              <a:r>
                <a:rPr lang="zh-CN" altLang="en-US" sz="1100" b="1" dirty="0">
                  <a:solidFill>
                    <a:schemeClr val="bg1"/>
                  </a:solidFill>
                </a:rPr>
                <a:t>荒木经惟</a:t>
              </a:r>
            </a:p>
          </p:txBody>
        </p:sp>
        <p:sp>
          <p:nvSpPr>
            <p:cNvPr id="1311" name="Freeform 139">
              <a:extLst>
                <a:ext uri="{FF2B5EF4-FFF2-40B4-BE49-F238E27FC236}">
                  <a16:creationId xmlns:a16="http://schemas.microsoft.com/office/drawing/2014/main" id="{7DD9A95B-65B9-48E1-82D4-23D426CEBD15}"/>
                </a:ext>
              </a:extLst>
            </p:cNvPr>
            <p:cNvSpPr>
              <a:spLocks noEditPoints="1"/>
            </p:cNvSpPr>
            <p:nvPr/>
          </p:nvSpPr>
          <p:spPr bwMode="auto">
            <a:xfrm>
              <a:off x="9164669" y="1603235"/>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2" name="文本框 1311">
              <a:extLst>
                <a:ext uri="{FF2B5EF4-FFF2-40B4-BE49-F238E27FC236}">
                  <a16:creationId xmlns:a16="http://schemas.microsoft.com/office/drawing/2014/main" id="{139E6647-1A5A-4A1B-AAE3-945FC204923C}"/>
                </a:ext>
              </a:extLst>
            </p:cNvPr>
            <p:cNvSpPr txBox="1"/>
            <p:nvPr/>
          </p:nvSpPr>
          <p:spPr>
            <a:xfrm>
              <a:off x="9247091" y="1590149"/>
              <a:ext cx="364202" cy="200055"/>
            </a:xfrm>
            <a:prstGeom prst="rect">
              <a:avLst/>
            </a:prstGeom>
            <a:noFill/>
          </p:spPr>
          <p:txBody>
            <a:bodyPr wrap="none" rtlCol="0">
              <a:spAutoFit/>
            </a:bodyPr>
            <a:lstStyle/>
            <a:p>
              <a:r>
                <a:rPr lang="zh-CN" altLang="en-US" sz="700" dirty="0">
                  <a:solidFill>
                    <a:schemeClr val="bg1">
                      <a:alpha val="60000"/>
                    </a:schemeClr>
                  </a:solidFill>
                </a:rPr>
                <a:t>助手</a:t>
              </a:r>
            </a:p>
          </p:txBody>
        </p:sp>
        <p:cxnSp>
          <p:nvCxnSpPr>
            <p:cNvPr id="1313" name="直接连接符 1312">
              <a:extLst>
                <a:ext uri="{FF2B5EF4-FFF2-40B4-BE49-F238E27FC236}">
                  <a16:creationId xmlns:a16="http://schemas.microsoft.com/office/drawing/2014/main" id="{4A2A5838-9845-4B69-87B7-27B42C6A2971}"/>
                </a:ext>
              </a:extLst>
            </p:cNvPr>
            <p:cNvCxnSpPr>
              <a:cxnSpLocks/>
            </p:cNvCxnSpPr>
            <p:nvPr/>
          </p:nvCxnSpPr>
          <p:spPr>
            <a:xfrm>
              <a:off x="9165799" y="1533120"/>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14" name="星形: 五角 1313">
              <a:extLst>
                <a:ext uri="{FF2B5EF4-FFF2-40B4-BE49-F238E27FC236}">
                  <a16:creationId xmlns:a16="http://schemas.microsoft.com/office/drawing/2014/main" id="{466BE219-E1FF-45CE-93BC-AE853160C4DD}"/>
                </a:ext>
              </a:extLst>
            </p:cNvPr>
            <p:cNvSpPr/>
            <p:nvPr/>
          </p:nvSpPr>
          <p:spPr>
            <a:xfrm rot="1049213">
              <a:off x="9155520" y="1806295"/>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5" name="星形: 五角 1314">
              <a:extLst>
                <a:ext uri="{FF2B5EF4-FFF2-40B4-BE49-F238E27FC236}">
                  <a16:creationId xmlns:a16="http://schemas.microsoft.com/office/drawing/2014/main" id="{7E423B8C-F96A-4A57-8011-85F6D6476124}"/>
                </a:ext>
              </a:extLst>
            </p:cNvPr>
            <p:cNvSpPr/>
            <p:nvPr/>
          </p:nvSpPr>
          <p:spPr>
            <a:xfrm rot="1049213">
              <a:off x="9259955" y="180653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6" name="星形: 五角 1315">
              <a:extLst>
                <a:ext uri="{FF2B5EF4-FFF2-40B4-BE49-F238E27FC236}">
                  <a16:creationId xmlns:a16="http://schemas.microsoft.com/office/drawing/2014/main" id="{3C85690D-81F4-44B2-BEC9-291E0FBE65CA}"/>
                </a:ext>
              </a:extLst>
            </p:cNvPr>
            <p:cNvSpPr/>
            <p:nvPr/>
          </p:nvSpPr>
          <p:spPr>
            <a:xfrm rot="1049213">
              <a:off x="9364391" y="180629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7" name="星形: 五角 1316">
              <a:extLst>
                <a:ext uri="{FF2B5EF4-FFF2-40B4-BE49-F238E27FC236}">
                  <a16:creationId xmlns:a16="http://schemas.microsoft.com/office/drawing/2014/main" id="{2E4C0B0B-4C70-4D2B-B407-CBC238DCE68E}"/>
                </a:ext>
              </a:extLst>
            </p:cNvPr>
            <p:cNvSpPr/>
            <p:nvPr/>
          </p:nvSpPr>
          <p:spPr>
            <a:xfrm rot="1049213">
              <a:off x="9468826" y="180653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8" name="星形: 五角 1317">
              <a:extLst>
                <a:ext uri="{FF2B5EF4-FFF2-40B4-BE49-F238E27FC236}">
                  <a16:creationId xmlns:a16="http://schemas.microsoft.com/office/drawing/2014/main" id="{4956522B-C5AD-47EF-9491-D45AA23A3557}"/>
                </a:ext>
              </a:extLst>
            </p:cNvPr>
            <p:cNvSpPr/>
            <p:nvPr/>
          </p:nvSpPr>
          <p:spPr>
            <a:xfrm rot="1049213">
              <a:off x="9567219" y="18047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0" name="矩形 1319">
              <a:extLst>
                <a:ext uri="{FF2B5EF4-FFF2-40B4-BE49-F238E27FC236}">
                  <a16:creationId xmlns:a16="http://schemas.microsoft.com/office/drawing/2014/main" id="{82F45F74-71D6-408F-8F9E-7766A59BFAD8}"/>
                </a:ext>
              </a:extLst>
            </p:cNvPr>
            <p:cNvSpPr/>
            <p:nvPr/>
          </p:nvSpPr>
          <p:spPr>
            <a:xfrm>
              <a:off x="9904805" y="137207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1" name="文本框 1320">
              <a:extLst>
                <a:ext uri="{FF2B5EF4-FFF2-40B4-BE49-F238E27FC236}">
                  <a16:creationId xmlns:a16="http://schemas.microsoft.com/office/drawing/2014/main" id="{FE1004B3-4126-46FD-9431-675FDA50337E}"/>
                </a:ext>
              </a:extLst>
            </p:cNvPr>
            <p:cNvSpPr txBox="1"/>
            <p:nvPr/>
          </p:nvSpPr>
          <p:spPr>
            <a:xfrm>
              <a:off x="9907105" y="187637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22" name="文本框 1321">
              <a:extLst>
                <a:ext uri="{FF2B5EF4-FFF2-40B4-BE49-F238E27FC236}">
                  <a16:creationId xmlns:a16="http://schemas.microsoft.com/office/drawing/2014/main" id="{161072F9-5ABA-4174-8D62-2E8532E2E00D}"/>
                </a:ext>
              </a:extLst>
            </p:cNvPr>
            <p:cNvSpPr txBox="1"/>
            <p:nvPr/>
          </p:nvSpPr>
          <p:spPr>
            <a:xfrm>
              <a:off x="9924590" y="176676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3" name="组合 1322">
              <a:extLst>
                <a:ext uri="{FF2B5EF4-FFF2-40B4-BE49-F238E27FC236}">
                  <a16:creationId xmlns:a16="http://schemas.microsoft.com/office/drawing/2014/main" id="{17C982CA-8F6A-4C93-893D-43C96B20366E}"/>
                </a:ext>
              </a:extLst>
            </p:cNvPr>
            <p:cNvGrpSpPr/>
            <p:nvPr/>
          </p:nvGrpSpPr>
          <p:grpSpPr>
            <a:xfrm>
              <a:off x="9982032" y="1404967"/>
              <a:ext cx="366034" cy="390514"/>
              <a:chOff x="6025477" y="5703965"/>
              <a:chExt cx="522158" cy="557080"/>
            </a:xfrm>
            <a:solidFill>
              <a:srgbClr val="FFC000">
                <a:alpha val="40000"/>
              </a:srgbClr>
            </a:solidFill>
          </p:grpSpPr>
          <p:sp>
            <p:nvSpPr>
              <p:cNvPr id="1339" name="Freeform 348">
                <a:extLst>
                  <a:ext uri="{FF2B5EF4-FFF2-40B4-BE49-F238E27FC236}">
                    <a16:creationId xmlns:a16="http://schemas.microsoft.com/office/drawing/2014/main" id="{2553B8BC-9C3A-489A-B7BF-FC7BAADB0A74}"/>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0" name="Freeform 349">
                <a:extLst>
                  <a:ext uri="{FF2B5EF4-FFF2-40B4-BE49-F238E27FC236}">
                    <a16:creationId xmlns:a16="http://schemas.microsoft.com/office/drawing/2014/main" id="{32436106-3E38-4C04-AE52-5BF0C07A7788}"/>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1" name="Freeform 350">
                <a:extLst>
                  <a:ext uri="{FF2B5EF4-FFF2-40B4-BE49-F238E27FC236}">
                    <a16:creationId xmlns:a16="http://schemas.microsoft.com/office/drawing/2014/main" id="{415CD5E6-B89C-477B-A1BB-E1B17614E74F}"/>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2" name="Freeform 351">
                <a:extLst>
                  <a:ext uri="{FF2B5EF4-FFF2-40B4-BE49-F238E27FC236}">
                    <a16:creationId xmlns:a16="http://schemas.microsoft.com/office/drawing/2014/main" id="{8199433F-1068-404F-A982-35A962A3FA5F}"/>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3" name="Freeform 352">
                <a:extLst>
                  <a:ext uri="{FF2B5EF4-FFF2-40B4-BE49-F238E27FC236}">
                    <a16:creationId xmlns:a16="http://schemas.microsoft.com/office/drawing/2014/main" id="{EA06DFAD-5C35-40B2-8A54-C16646898657}"/>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4" name="Freeform 353">
                <a:extLst>
                  <a:ext uri="{FF2B5EF4-FFF2-40B4-BE49-F238E27FC236}">
                    <a16:creationId xmlns:a16="http://schemas.microsoft.com/office/drawing/2014/main" id="{02E50ED1-994C-42EE-B321-775D31C19685}"/>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5" name="Freeform 354">
                <a:extLst>
                  <a:ext uri="{FF2B5EF4-FFF2-40B4-BE49-F238E27FC236}">
                    <a16:creationId xmlns:a16="http://schemas.microsoft.com/office/drawing/2014/main" id="{31D9207A-FB07-42DF-B4DA-F3128313E4F4}"/>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6" name="Freeform 355">
                <a:extLst>
                  <a:ext uri="{FF2B5EF4-FFF2-40B4-BE49-F238E27FC236}">
                    <a16:creationId xmlns:a16="http://schemas.microsoft.com/office/drawing/2014/main" id="{AF5DF1F2-58BB-4361-9E45-EB26172A8F0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7" name="Freeform 356">
                <a:extLst>
                  <a:ext uri="{FF2B5EF4-FFF2-40B4-BE49-F238E27FC236}">
                    <a16:creationId xmlns:a16="http://schemas.microsoft.com/office/drawing/2014/main" id="{B85F6271-24F6-4BB9-8F70-3D34ADFCD261}"/>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8" name="Freeform 357">
                <a:extLst>
                  <a:ext uri="{FF2B5EF4-FFF2-40B4-BE49-F238E27FC236}">
                    <a16:creationId xmlns:a16="http://schemas.microsoft.com/office/drawing/2014/main" id="{149DA13C-F1C8-436E-B8B7-87E45A16BE64}"/>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9" name="Freeform 358">
                <a:extLst>
                  <a:ext uri="{FF2B5EF4-FFF2-40B4-BE49-F238E27FC236}">
                    <a16:creationId xmlns:a16="http://schemas.microsoft.com/office/drawing/2014/main" id="{084E714C-A4A4-455D-A4E1-96E5C0ECD103}"/>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34" name="Picture 4">
              <a:extLst>
                <a:ext uri="{FF2B5EF4-FFF2-40B4-BE49-F238E27FC236}">
                  <a16:creationId xmlns:a16="http://schemas.microsoft.com/office/drawing/2014/main" id="{2AB81BB8-3FD5-4253-B067-0C3542D3099B}"/>
                </a:ext>
              </a:extLst>
            </p:cNvPr>
            <p:cNvPicPr>
              <a:picLocks noChangeAspect="1" noChangeArrowheads="1"/>
            </p:cNvPicPr>
            <p:nvPr/>
          </p:nvPicPr>
          <p:blipFill>
            <a:blip r:embed="rId18" cstate="email">
              <a:extLst>
                <a:ext uri="{BEBA8EAE-BF5A-486C-A8C5-ECC9F3942E4B}">
                  <a14:imgProps xmlns:a14="http://schemas.microsoft.com/office/drawing/2010/main">
                    <a14:imgLayer r:embed="rId19">
                      <a14:imgEffect>
                        <a14:backgroundRemoval t="0" b="100000" l="0" r="100000">
                          <a14:foregroundMark x1="11207" y1="92416" x2="24310" y2="75485"/>
                          <a14:foregroundMark x1="28793" y1="98413" x2="43103" y2="92769"/>
                          <a14:foregroundMark x1="22069" y1="90476" x2="25172" y2="86243"/>
                          <a14:foregroundMark x1="38966" y1="32275" x2="40862" y2="43739"/>
                          <a14:foregroundMark x1="65172" y1="32628" x2="65172" y2="38801"/>
                          <a14:foregroundMark x1="68448" y1="50970" x2="47931" y2="47090"/>
                          <a14:foregroundMark x1="81897" y1="61728" x2="81897" y2="69312"/>
                          <a14:foregroundMark x1="69655" y1="98413" x2="70690" y2="78483"/>
                        </a14:backgroundRemoval>
                      </a14:imgEffect>
                    </a14:imgLayer>
                  </a14:imgProps>
                </a:ext>
                <a:ext uri="{28A0092B-C50C-407E-A947-70E740481C1C}">
                  <a14:useLocalDpi xmlns:a14="http://schemas.microsoft.com/office/drawing/2010/main"/>
                </a:ext>
              </a:extLst>
            </a:blip>
            <a:srcRect/>
            <a:stretch>
              <a:fillRect/>
            </a:stretch>
          </p:blipFill>
          <p:spPr bwMode="auto">
            <a:xfrm>
              <a:off x="8454835" y="1370851"/>
              <a:ext cx="568578" cy="555833"/>
            </a:xfrm>
            <a:prstGeom prst="rect">
              <a:avLst/>
            </a:prstGeom>
            <a:noFill/>
            <a:extLst>
              <a:ext uri="{909E8E84-426E-40DD-AFC4-6F175D3DCCD1}">
                <a14:hiddenFill xmlns:a14="http://schemas.microsoft.com/office/drawing/2010/main">
                  <a:solidFill>
                    <a:srgbClr val="FFFFFF"/>
                  </a:solidFill>
                </a14:hiddenFill>
              </a:ext>
            </a:extLst>
          </p:spPr>
        </p:pic>
      </p:grpSp>
      <p:sp>
        <p:nvSpPr>
          <p:cNvPr id="1396" name="矩形 1395">
            <a:extLst>
              <a:ext uri="{FF2B5EF4-FFF2-40B4-BE49-F238E27FC236}">
                <a16:creationId xmlns:a16="http://schemas.microsoft.com/office/drawing/2014/main" id="{8EC5D0E9-EC88-4D87-BFE3-FE4C33DFD861}"/>
              </a:ext>
            </a:extLst>
          </p:cNvPr>
          <p:cNvSpPr/>
          <p:nvPr/>
        </p:nvSpPr>
        <p:spPr>
          <a:xfrm>
            <a:off x="8477983" y="2248670"/>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9" name="文本框 1398">
            <a:extLst>
              <a:ext uri="{FF2B5EF4-FFF2-40B4-BE49-F238E27FC236}">
                <a16:creationId xmlns:a16="http://schemas.microsoft.com/office/drawing/2014/main" id="{364F54F2-D687-4236-BF8B-D1D78798B69C}"/>
              </a:ext>
            </a:extLst>
          </p:cNvPr>
          <p:cNvSpPr txBox="1"/>
          <p:nvPr/>
        </p:nvSpPr>
        <p:spPr>
          <a:xfrm>
            <a:off x="9178233" y="2426834"/>
            <a:ext cx="748923" cy="261610"/>
          </a:xfrm>
          <a:prstGeom prst="rect">
            <a:avLst/>
          </a:prstGeom>
          <a:noFill/>
        </p:spPr>
        <p:txBody>
          <a:bodyPr wrap="none" rtlCol="0">
            <a:spAutoFit/>
          </a:bodyPr>
          <a:lstStyle/>
          <a:p>
            <a:r>
              <a:rPr lang="zh-CN" altLang="en-US" sz="1100" dirty="0">
                <a:solidFill>
                  <a:schemeClr val="bg1">
                    <a:alpha val="15000"/>
                  </a:schemeClr>
                </a:solidFill>
              </a:rPr>
              <a:t>暂无任命</a:t>
            </a:r>
          </a:p>
        </p:txBody>
      </p:sp>
      <p:grpSp>
        <p:nvGrpSpPr>
          <p:cNvPr id="136" name="组合 135">
            <a:extLst>
              <a:ext uri="{FF2B5EF4-FFF2-40B4-BE49-F238E27FC236}">
                <a16:creationId xmlns:a16="http://schemas.microsoft.com/office/drawing/2014/main" id="{9D172A74-BB08-4315-8705-8D06DA4C28BE}"/>
              </a:ext>
            </a:extLst>
          </p:cNvPr>
          <p:cNvGrpSpPr/>
          <p:nvPr/>
        </p:nvGrpSpPr>
        <p:grpSpPr>
          <a:xfrm>
            <a:off x="8632192" y="2364535"/>
            <a:ext cx="262548" cy="343613"/>
            <a:chOff x="8674498" y="2419333"/>
            <a:chExt cx="322745" cy="422396"/>
          </a:xfrm>
          <a:solidFill>
            <a:schemeClr val="bg1">
              <a:alpha val="10000"/>
            </a:schemeClr>
          </a:solidFill>
        </p:grpSpPr>
        <p:sp>
          <p:nvSpPr>
            <p:cNvPr id="1424" name="Oval 520">
              <a:extLst>
                <a:ext uri="{FF2B5EF4-FFF2-40B4-BE49-F238E27FC236}">
                  <a16:creationId xmlns:a16="http://schemas.microsoft.com/office/drawing/2014/main" id="{6A4B4448-5CA9-40F9-8B02-014177728858}"/>
                </a:ext>
              </a:extLst>
            </p:cNvPr>
            <p:cNvSpPr>
              <a:spLocks noChangeArrowheads="1"/>
            </p:cNvSpPr>
            <p:nvPr/>
          </p:nvSpPr>
          <p:spPr bwMode="auto">
            <a:xfrm>
              <a:off x="8723580" y="2419333"/>
              <a:ext cx="224583" cy="2260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521">
              <a:extLst>
                <a:ext uri="{FF2B5EF4-FFF2-40B4-BE49-F238E27FC236}">
                  <a16:creationId xmlns:a16="http://schemas.microsoft.com/office/drawing/2014/main" id="{5979739E-F197-468A-8A7B-4BB255ECBEC0}"/>
                </a:ext>
              </a:extLst>
            </p:cNvPr>
            <p:cNvSpPr>
              <a:spLocks/>
            </p:cNvSpPr>
            <p:nvPr/>
          </p:nvSpPr>
          <p:spPr bwMode="auto">
            <a:xfrm>
              <a:off x="8847026" y="2617145"/>
              <a:ext cx="150217" cy="224584"/>
            </a:xfrm>
            <a:custGeom>
              <a:avLst/>
              <a:gdLst>
                <a:gd name="T0" fmla="*/ 42 w 43"/>
                <a:gd name="T1" fmla="*/ 47 h 64"/>
                <a:gd name="T2" fmla="*/ 25 w 43"/>
                <a:gd name="T3" fmla="*/ 0 h 64"/>
                <a:gd name="T4" fmla="*/ 15 w 43"/>
                <a:gd name="T5" fmla="*/ 8 h 64"/>
                <a:gd name="T6" fmla="*/ 0 w 43"/>
                <a:gd name="T7" fmla="*/ 50 h 64"/>
                <a:gd name="T8" fmla="*/ 3 w 43"/>
                <a:gd name="T9" fmla="*/ 61 h 64"/>
                <a:gd name="T10" fmla="*/ 8 w 43"/>
                <a:gd name="T11" fmla="*/ 61 h 64"/>
                <a:gd name="T12" fmla="*/ 16 w 43"/>
                <a:gd name="T13" fmla="*/ 47 h 64"/>
                <a:gd name="T14" fmla="*/ 24 w 43"/>
                <a:gd name="T15" fmla="*/ 44 h 64"/>
                <a:gd name="T16" fmla="*/ 39 w 43"/>
                <a:gd name="T17" fmla="*/ 50 h 64"/>
                <a:gd name="T18" fmla="*/ 42 w 43"/>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42" y="47"/>
                  </a:moveTo>
                  <a:cubicBezTo>
                    <a:pt x="25" y="0"/>
                    <a:pt x="25" y="0"/>
                    <a:pt x="25" y="0"/>
                  </a:cubicBezTo>
                  <a:cubicBezTo>
                    <a:pt x="22" y="3"/>
                    <a:pt x="19" y="6"/>
                    <a:pt x="15" y="8"/>
                  </a:cubicBezTo>
                  <a:cubicBezTo>
                    <a:pt x="0" y="50"/>
                    <a:pt x="0" y="50"/>
                    <a:pt x="0" y="50"/>
                  </a:cubicBezTo>
                  <a:cubicBezTo>
                    <a:pt x="3" y="61"/>
                    <a:pt x="3" y="61"/>
                    <a:pt x="3" y="61"/>
                  </a:cubicBezTo>
                  <a:cubicBezTo>
                    <a:pt x="5" y="64"/>
                    <a:pt x="7" y="64"/>
                    <a:pt x="8" y="61"/>
                  </a:cubicBezTo>
                  <a:cubicBezTo>
                    <a:pt x="16" y="47"/>
                    <a:pt x="16" y="47"/>
                    <a:pt x="16" y="47"/>
                  </a:cubicBezTo>
                  <a:cubicBezTo>
                    <a:pt x="17" y="44"/>
                    <a:pt x="21" y="43"/>
                    <a:pt x="24" y="44"/>
                  </a:cubicBezTo>
                  <a:cubicBezTo>
                    <a:pt x="39" y="50"/>
                    <a:pt x="39" y="50"/>
                    <a:pt x="39" y="50"/>
                  </a:cubicBezTo>
                  <a:cubicBezTo>
                    <a:pt x="42" y="51"/>
                    <a:pt x="43" y="49"/>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522">
              <a:extLst>
                <a:ext uri="{FF2B5EF4-FFF2-40B4-BE49-F238E27FC236}">
                  <a16:creationId xmlns:a16="http://schemas.microsoft.com/office/drawing/2014/main" id="{BCC64D5B-094A-404D-8A07-074635DB0A72}"/>
                </a:ext>
              </a:extLst>
            </p:cNvPr>
            <p:cNvSpPr>
              <a:spLocks/>
            </p:cNvSpPr>
            <p:nvPr/>
          </p:nvSpPr>
          <p:spPr bwMode="auto">
            <a:xfrm>
              <a:off x="8674498" y="2617145"/>
              <a:ext cx="203760" cy="224584"/>
            </a:xfrm>
            <a:custGeom>
              <a:avLst/>
              <a:gdLst>
                <a:gd name="T0" fmla="*/ 46 w 58"/>
                <a:gd name="T1" fmla="*/ 13 h 64"/>
                <a:gd name="T2" fmla="*/ 18 w 58"/>
                <a:gd name="T3" fmla="*/ 0 h 64"/>
                <a:gd name="T4" fmla="*/ 1 w 58"/>
                <a:gd name="T5" fmla="*/ 47 h 64"/>
                <a:gd name="T6" fmla="*/ 4 w 58"/>
                <a:gd name="T7" fmla="*/ 50 h 64"/>
                <a:gd name="T8" fmla="*/ 19 w 58"/>
                <a:gd name="T9" fmla="*/ 44 h 64"/>
                <a:gd name="T10" fmla="*/ 27 w 58"/>
                <a:gd name="T11" fmla="*/ 47 h 64"/>
                <a:gd name="T12" fmla="*/ 35 w 58"/>
                <a:gd name="T13" fmla="*/ 61 h 64"/>
                <a:gd name="T14" fmla="*/ 40 w 58"/>
                <a:gd name="T15" fmla="*/ 61 h 64"/>
                <a:gd name="T16" fmla="*/ 58 w 58"/>
                <a:gd name="T17" fmla="*/ 11 h 64"/>
                <a:gd name="T18" fmla="*/ 46 w 58"/>
                <a:gd name="T1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4">
                  <a:moveTo>
                    <a:pt x="46" y="13"/>
                  </a:moveTo>
                  <a:cubicBezTo>
                    <a:pt x="35" y="13"/>
                    <a:pt x="25" y="8"/>
                    <a:pt x="18" y="0"/>
                  </a:cubicBezTo>
                  <a:cubicBezTo>
                    <a:pt x="1" y="47"/>
                    <a:pt x="1" y="47"/>
                    <a:pt x="1" y="47"/>
                  </a:cubicBezTo>
                  <a:cubicBezTo>
                    <a:pt x="0" y="49"/>
                    <a:pt x="1" y="51"/>
                    <a:pt x="4" y="50"/>
                  </a:cubicBezTo>
                  <a:cubicBezTo>
                    <a:pt x="19" y="44"/>
                    <a:pt x="19" y="44"/>
                    <a:pt x="19" y="44"/>
                  </a:cubicBezTo>
                  <a:cubicBezTo>
                    <a:pt x="22" y="43"/>
                    <a:pt x="26" y="44"/>
                    <a:pt x="27" y="47"/>
                  </a:cubicBezTo>
                  <a:cubicBezTo>
                    <a:pt x="35" y="61"/>
                    <a:pt x="35" y="61"/>
                    <a:pt x="35" y="61"/>
                  </a:cubicBezTo>
                  <a:cubicBezTo>
                    <a:pt x="36" y="64"/>
                    <a:pt x="39" y="64"/>
                    <a:pt x="40" y="61"/>
                  </a:cubicBezTo>
                  <a:cubicBezTo>
                    <a:pt x="58" y="11"/>
                    <a:pt x="58" y="11"/>
                    <a:pt x="58" y="11"/>
                  </a:cubicBezTo>
                  <a:cubicBezTo>
                    <a:pt x="54" y="12"/>
                    <a:pt x="50" y="13"/>
                    <a:pt x="4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27" name="图片 1426">
            <a:extLst>
              <a:ext uri="{FF2B5EF4-FFF2-40B4-BE49-F238E27FC236}">
                <a16:creationId xmlns:a16="http://schemas.microsoft.com/office/drawing/2014/main" id="{0FBB7947-31FA-4E14-9B02-0568CE87C5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79627" y="3889587"/>
            <a:ext cx="478641" cy="470095"/>
          </a:xfrm>
          <a:prstGeom prst="rect">
            <a:avLst/>
          </a:prstGeom>
        </p:spPr>
      </p:pic>
      <p:sp>
        <p:nvSpPr>
          <p:cNvPr id="788" name="文本框 787">
            <a:extLst>
              <a:ext uri="{FF2B5EF4-FFF2-40B4-BE49-F238E27FC236}">
                <a16:creationId xmlns:a16="http://schemas.microsoft.com/office/drawing/2014/main" id="{668CC63F-A680-459F-A5F8-4FDB02F426B9}"/>
              </a:ext>
            </a:extLst>
          </p:cNvPr>
          <p:cNvSpPr txBox="1"/>
          <p:nvPr/>
        </p:nvSpPr>
        <p:spPr>
          <a:xfrm>
            <a:off x="3242921" y="416785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nvGrpSpPr>
          <p:cNvPr id="847" name="组合 846">
            <a:extLst>
              <a:ext uri="{FF2B5EF4-FFF2-40B4-BE49-F238E27FC236}">
                <a16:creationId xmlns:a16="http://schemas.microsoft.com/office/drawing/2014/main" id="{8A647455-4719-4E68-8D31-2B0E99B7BAB0}"/>
              </a:ext>
            </a:extLst>
          </p:cNvPr>
          <p:cNvGrpSpPr/>
          <p:nvPr/>
        </p:nvGrpSpPr>
        <p:grpSpPr>
          <a:xfrm>
            <a:off x="1138444" y="5266908"/>
            <a:ext cx="394145" cy="387953"/>
            <a:chOff x="5431986" y="4175202"/>
            <a:chExt cx="394145" cy="387953"/>
          </a:xfrm>
        </p:grpSpPr>
        <p:grpSp>
          <p:nvGrpSpPr>
            <p:cNvPr id="848" name="组合 847">
              <a:extLst>
                <a:ext uri="{FF2B5EF4-FFF2-40B4-BE49-F238E27FC236}">
                  <a16:creationId xmlns:a16="http://schemas.microsoft.com/office/drawing/2014/main" id="{17E3F675-09A9-4FD8-B6EA-328120A8DCF9}"/>
                </a:ext>
              </a:extLst>
            </p:cNvPr>
            <p:cNvGrpSpPr/>
            <p:nvPr/>
          </p:nvGrpSpPr>
          <p:grpSpPr>
            <a:xfrm>
              <a:off x="5431986" y="4175202"/>
              <a:ext cx="394145" cy="387953"/>
              <a:chOff x="1020299" y="4060228"/>
              <a:chExt cx="394145" cy="387953"/>
            </a:xfrm>
          </p:grpSpPr>
          <p:sp>
            <p:nvSpPr>
              <p:cNvPr id="857" name="半闭框 856">
                <a:extLst>
                  <a:ext uri="{FF2B5EF4-FFF2-40B4-BE49-F238E27FC236}">
                    <a16:creationId xmlns:a16="http://schemas.microsoft.com/office/drawing/2014/main" id="{12EE9E1C-809F-4F42-97AE-9F0F6A1A9330}"/>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8" name="半闭框 857">
                <a:extLst>
                  <a:ext uri="{FF2B5EF4-FFF2-40B4-BE49-F238E27FC236}">
                    <a16:creationId xmlns:a16="http://schemas.microsoft.com/office/drawing/2014/main" id="{409A1EB7-B290-4E35-AC34-89F3BB20F1A2}"/>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49" name="组合 848">
              <a:extLst>
                <a:ext uri="{FF2B5EF4-FFF2-40B4-BE49-F238E27FC236}">
                  <a16:creationId xmlns:a16="http://schemas.microsoft.com/office/drawing/2014/main" id="{D281BAEA-FBFC-46A4-9E31-1BAF2F9FBA29}"/>
                </a:ext>
              </a:extLst>
            </p:cNvPr>
            <p:cNvGrpSpPr/>
            <p:nvPr/>
          </p:nvGrpSpPr>
          <p:grpSpPr>
            <a:xfrm>
              <a:off x="5526035" y="4273402"/>
              <a:ext cx="202822" cy="203813"/>
              <a:chOff x="4252497" y="4461711"/>
              <a:chExt cx="202822" cy="203813"/>
            </a:xfrm>
          </p:grpSpPr>
          <p:sp>
            <p:nvSpPr>
              <p:cNvPr id="850" name="半闭框 849">
                <a:extLst>
                  <a:ext uri="{FF2B5EF4-FFF2-40B4-BE49-F238E27FC236}">
                    <a16:creationId xmlns:a16="http://schemas.microsoft.com/office/drawing/2014/main" id="{32A8225C-5586-4C7D-9C60-8FF9E9966A1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1" name="半闭框 850">
                <a:extLst>
                  <a:ext uri="{FF2B5EF4-FFF2-40B4-BE49-F238E27FC236}">
                    <a16:creationId xmlns:a16="http://schemas.microsoft.com/office/drawing/2014/main" id="{26323B76-52C4-4A2D-ADDA-1B6207C6C25F}"/>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2" name="半闭框 851">
                <a:extLst>
                  <a:ext uri="{FF2B5EF4-FFF2-40B4-BE49-F238E27FC236}">
                    <a16:creationId xmlns:a16="http://schemas.microsoft.com/office/drawing/2014/main" id="{F6A4A6A6-DCB5-4412-95CD-A789EBDD3C61}"/>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3" name="半闭框 852">
                <a:extLst>
                  <a:ext uri="{FF2B5EF4-FFF2-40B4-BE49-F238E27FC236}">
                    <a16:creationId xmlns:a16="http://schemas.microsoft.com/office/drawing/2014/main" id="{8113E5EB-EE9A-4360-9881-FBE0195D3D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4" name="Freeform 83">
                <a:extLst>
                  <a:ext uri="{FF2B5EF4-FFF2-40B4-BE49-F238E27FC236}">
                    <a16:creationId xmlns:a16="http://schemas.microsoft.com/office/drawing/2014/main" id="{E667A62B-1CD7-4E17-AA46-52B0D9B84EF0}"/>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5" name="Freeform 85">
                <a:extLst>
                  <a:ext uri="{FF2B5EF4-FFF2-40B4-BE49-F238E27FC236}">
                    <a16:creationId xmlns:a16="http://schemas.microsoft.com/office/drawing/2014/main" id="{5BB2B6DE-FE10-4FA5-AF59-E12BC0B5FF9E}"/>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6255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stretch>
            <a:fillRect/>
          </a:stretch>
        </p:blipFill>
        <p:spPr>
          <a:xfrm>
            <a:off x="0" y="19050"/>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3223260" y="4106166"/>
            <a:ext cx="2625280" cy="1538984"/>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2F087BA1-C230-4242-B194-9514C50DE39C}"/>
              </a:ext>
            </a:extLst>
          </p:cNvPr>
          <p:cNvSpPr txBox="1"/>
          <p:nvPr/>
        </p:nvSpPr>
        <p:spPr>
          <a:xfrm>
            <a:off x="3223260" y="4139146"/>
            <a:ext cx="748923" cy="261610"/>
          </a:xfrm>
          <a:prstGeom prst="rect">
            <a:avLst/>
          </a:prstGeom>
          <a:noFill/>
        </p:spPr>
        <p:txBody>
          <a:bodyPr wrap="non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三水锰矿</a:t>
            </a:r>
          </a:p>
        </p:txBody>
      </p:sp>
      <p:grpSp>
        <p:nvGrpSpPr>
          <p:cNvPr id="44" name="组合 43">
            <a:extLst>
              <a:ext uri="{FF2B5EF4-FFF2-40B4-BE49-F238E27FC236}">
                <a16:creationId xmlns:a16="http://schemas.microsoft.com/office/drawing/2014/main" id="{3F8ACF16-7C99-4D7E-8FA4-2F813A7936CC}"/>
              </a:ext>
            </a:extLst>
          </p:cNvPr>
          <p:cNvGrpSpPr/>
          <p:nvPr/>
        </p:nvGrpSpPr>
        <p:grpSpPr>
          <a:xfrm rot="150106">
            <a:off x="4942165" y="4102298"/>
            <a:ext cx="887429" cy="887427"/>
            <a:chOff x="5099034" y="4655013"/>
            <a:chExt cx="376289" cy="376288"/>
          </a:xfrm>
          <a:solidFill>
            <a:schemeClr val="bg1">
              <a:alpha val="7000"/>
            </a:schemeClr>
          </a:solidFill>
        </p:grpSpPr>
        <p:sp>
          <p:nvSpPr>
            <p:cNvPr id="42" name="Freeform 257">
              <a:extLst>
                <a:ext uri="{FF2B5EF4-FFF2-40B4-BE49-F238E27FC236}">
                  <a16:creationId xmlns:a16="http://schemas.microsoft.com/office/drawing/2014/main" id="{F0480080-1B17-4F8B-A87F-CAD2528DE0F0}"/>
                </a:ext>
              </a:extLst>
            </p:cNvPr>
            <p:cNvSpPr>
              <a:spLocks noEditPoints="1"/>
            </p:cNvSpPr>
            <p:nvPr/>
          </p:nvSpPr>
          <p:spPr bwMode="auto">
            <a:xfrm>
              <a:off x="5320643" y="4655013"/>
              <a:ext cx="154680" cy="154680"/>
            </a:xfrm>
            <a:custGeom>
              <a:avLst/>
              <a:gdLst>
                <a:gd name="T0" fmla="*/ 42 w 44"/>
                <a:gd name="T1" fmla="*/ 22 h 44"/>
                <a:gd name="T2" fmla="*/ 39 w 44"/>
                <a:gd name="T3" fmla="*/ 21 h 44"/>
                <a:gd name="T4" fmla="*/ 36 w 44"/>
                <a:gd name="T5" fmla="*/ 18 h 44"/>
                <a:gd name="T6" fmla="*/ 34 w 44"/>
                <a:gd name="T7" fmla="*/ 14 h 44"/>
                <a:gd name="T8" fmla="*/ 33 w 44"/>
                <a:gd name="T9" fmla="*/ 10 h 44"/>
                <a:gd name="T10" fmla="*/ 34 w 44"/>
                <a:gd name="T11" fmla="*/ 6 h 44"/>
                <a:gd name="T12" fmla="*/ 33 w 44"/>
                <a:gd name="T13" fmla="*/ 3 h 44"/>
                <a:gd name="T14" fmla="*/ 25 w 44"/>
                <a:gd name="T15" fmla="*/ 1 h 44"/>
                <a:gd name="T16" fmla="*/ 22 w 44"/>
                <a:gd name="T17" fmla="*/ 2 h 44"/>
                <a:gd name="T18" fmla="*/ 21 w 44"/>
                <a:gd name="T19" fmla="*/ 5 h 44"/>
                <a:gd name="T20" fmla="*/ 18 w 44"/>
                <a:gd name="T21" fmla="*/ 8 h 44"/>
                <a:gd name="T22" fmla="*/ 13 w 44"/>
                <a:gd name="T23" fmla="*/ 11 h 44"/>
                <a:gd name="T24" fmla="*/ 9 w 44"/>
                <a:gd name="T25" fmla="*/ 11 h 44"/>
                <a:gd name="T26" fmla="*/ 6 w 44"/>
                <a:gd name="T27" fmla="*/ 10 h 44"/>
                <a:gd name="T28" fmla="*/ 3 w 44"/>
                <a:gd name="T29" fmla="*/ 11 h 44"/>
                <a:gd name="T30" fmla="*/ 0 w 44"/>
                <a:gd name="T31" fmla="*/ 19 h 44"/>
                <a:gd name="T32" fmla="*/ 2 w 44"/>
                <a:gd name="T33" fmla="*/ 22 h 44"/>
                <a:gd name="T34" fmla="*/ 5 w 44"/>
                <a:gd name="T35" fmla="*/ 23 h 44"/>
                <a:gd name="T36" fmla="*/ 8 w 44"/>
                <a:gd name="T37" fmla="*/ 26 h 44"/>
                <a:gd name="T38" fmla="*/ 10 w 44"/>
                <a:gd name="T39" fmla="*/ 31 h 44"/>
                <a:gd name="T40" fmla="*/ 11 w 44"/>
                <a:gd name="T41" fmla="*/ 35 h 44"/>
                <a:gd name="T42" fmla="*/ 10 w 44"/>
                <a:gd name="T43" fmla="*/ 38 h 44"/>
                <a:gd name="T44" fmla="*/ 11 w 44"/>
                <a:gd name="T45" fmla="*/ 41 h 44"/>
                <a:gd name="T46" fmla="*/ 19 w 44"/>
                <a:gd name="T47" fmla="*/ 44 h 44"/>
                <a:gd name="T48" fmla="*/ 22 w 44"/>
                <a:gd name="T49" fmla="*/ 42 h 44"/>
                <a:gd name="T50" fmla="*/ 23 w 44"/>
                <a:gd name="T51" fmla="*/ 39 h 44"/>
                <a:gd name="T52" fmla="*/ 26 w 44"/>
                <a:gd name="T53" fmla="*/ 36 h 44"/>
                <a:gd name="T54" fmla="*/ 31 w 44"/>
                <a:gd name="T55" fmla="*/ 34 h 44"/>
                <a:gd name="T56" fmla="*/ 35 w 44"/>
                <a:gd name="T57" fmla="*/ 33 h 44"/>
                <a:gd name="T58" fmla="*/ 38 w 44"/>
                <a:gd name="T59" fmla="*/ 35 h 44"/>
                <a:gd name="T60" fmla="*/ 41 w 44"/>
                <a:gd name="T61" fmla="*/ 33 h 44"/>
                <a:gd name="T62" fmla="*/ 43 w 44"/>
                <a:gd name="T63" fmla="*/ 25 h 44"/>
                <a:gd name="T64" fmla="*/ 42 w 44"/>
                <a:gd name="T65" fmla="*/ 22 h 44"/>
                <a:gd name="T66" fmla="*/ 28 w 44"/>
                <a:gd name="T67" fmla="*/ 29 h 44"/>
                <a:gd name="T68" fmla="*/ 15 w 44"/>
                <a:gd name="T69" fmla="*/ 29 h 44"/>
                <a:gd name="T70" fmla="*/ 15 w 44"/>
                <a:gd name="T71" fmla="*/ 16 h 44"/>
                <a:gd name="T72" fmla="*/ 28 w 44"/>
                <a:gd name="T73" fmla="*/ 16 h 44"/>
                <a:gd name="T74" fmla="*/ 28 w 44"/>
                <a:gd name="T7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4">
                  <a:moveTo>
                    <a:pt x="42" y="22"/>
                  </a:moveTo>
                  <a:cubicBezTo>
                    <a:pt x="39" y="21"/>
                    <a:pt x="39" y="21"/>
                    <a:pt x="39" y="21"/>
                  </a:cubicBezTo>
                  <a:cubicBezTo>
                    <a:pt x="38" y="21"/>
                    <a:pt x="36" y="20"/>
                    <a:pt x="36" y="18"/>
                  </a:cubicBezTo>
                  <a:cubicBezTo>
                    <a:pt x="34" y="14"/>
                    <a:pt x="34" y="14"/>
                    <a:pt x="34" y="14"/>
                  </a:cubicBezTo>
                  <a:cubicBezTo>
                    <a:pt x="33" y="13"/>
                    <a:pt x="33" y="11"/>
                    <a:pt x="33" y="10"/>
                  </a:cubicBezTo>
                  <a:cubicBezTo>
                    <a:pt x="34" y="6"/>
                    <a:pt x="34" y="6"/>
                    <a:pt x="34" y="6"/>
                  </a:cubicBezTo>
                  <a:cubicBezTo>
                    <a:pt x="35" y="5"/>
                    <a:pt x="34" y="4"/>
                    <a:pt x="33" y="3"/>
                  </a:cubicBezTo>
                  <a:cubicBezTo>
                    <a:pt x="25" y="1"/>
                    <a:pt x="25" y="1"/>
                    <a:pt x="25" y="1"/>
                  </a:cubicBezTo>
                  <a:cubicBezTo>
                    <a:pt x="24" y="0"/>
                    <a:pt x="22" y="1"/>
                    <a:pt x="22" y="2"/>
                  </a:cubicBezTo>
                  <a:cubicBezTo>
                    <a:pt x="21" y="5"/>
                    <a:pt x="21" y="5"/>
                    <a:pt x="21" y="5"/>
                  </a:cubicBezTo>
                  <a:cubicBezTo>
                    <a:pt x="20" y="7"/>
                    <a:pt x="19" y="8"/>
                    <a:pt x="18" y="8"/>
                  </a:cubicBezTo>
                  <a:cubicBezTo>
                    <a:pt x="13" y="11"/>
                    <a:pt x="13" y="11"/>
                    <a:pt x="13" y="11"/>
                  </a:cubicBezTo>
                  <a:cubicBezTo>
                    <a:pt x="12" y="11"/>
                    <a:pt x="10" y="11"/>
                    <a:pt x="9" y="11"/>
                  </a:cubicBezTo>
                  <a:cubicBezTo>
                    <a:pt x="6" y="10"/>
                    <a:pt x="6" y="10"/>
                    <a:pt x="6" y="10"/>
                  </a:cubicBezTo>
                  <a:cubicBezTo>
                    <a:pt x="5" y="10"/>
                    <a:pt x="3" y="10"/>
                    <a:pt x="3" y="11"/>
                  </a:cubicBezTo>
                  <a:cubicBezTo>
                    <a:pt x="0" y="19"/>
                    <a:pt x="0" y="19"/>
                    <a:pt x="0" y="19"/>
                  </a:cubicBezTo>
                  <a:cubicBezTo>
                    <a:pt x="0" y="20"/>
                    <a:pt x="1" y="22"/>
                    <a:pt x="2" y="22"/>
                  </a:cubicBezTo>
                  <a:cubicBezTo>
                    <a:pt x="5" y="23"/>
                    <a:pt x="5" y="23"/>
                    <a:pt x="5" y="23"/>
                  </a:cubicBezTo>
                  <a:cubicBezTo>
                    <a:pt x="6" y="24"/>
                    <a:pt x="7" y="25"/>
                    <a:pt x="8" y="26"/>
                  </a:cubicBezTo>
                  <a:cubicBezTo>
                    <a:pt x="10" y="31"/>
                    <a:pt x="10" y="31"/>
                    <a:pt x="10" y="31"/>
                  </a:cubicBezTo>
                  <a:cubicBezTo>
                    <a:pt x="11" y="32"/>
                    <a:pt x="11" y="34"/>
                    <a:pt x="11" y="35"/>
                  </a:cubicBezTo>
                  <a:cubicBezTo>
                    <a:pt x="10" y="38"/>
                    <a:pt x="10" y="38"/>
                    <a:pt x="10" y="38"/>
                  </a:cubicBezTo>
                  <a:cubicBezTo>
                    <a:pt x="9" y="39"/>
                    <a:pt x="10" y="41"/>
                    <a:pt x="11" y="41"/>
                  </a:cubicBezTo>
                  <a:cubicBezTo>
                    <a:pt x="19" y="44"/>
                    <a:pt x="19" y="44"/>
                    <a:pt x="19" y="44"/>
                  </a:cubicBezTo>
                  <a:cubicBezTo>
                    <a:pt x="20" y="44"/>
                    <a:pt x="21" y="44"/>
                    <a:pt x="22" y="42"/>
                  </a:cubicBezTo>
                  <a:cubicBezTo>
                    <a:pt x="23" y="39"/>
                    <a:pt x="23" y="39"/>
                    <a:pt x="23" y="39"/>
                  </a:cubicBezTo>
                  <a:cubicBezTo>
                    <a:pt x="23" y="38"/>
                    <a:pt x="25" y="37"/>
                    <a:pt x="26" y="36"/>
                  </a:cubicBezTo>
                  <a:cubicBezTo>
                    <a:pt x="31" y="34"/>
                    <a:pt x="31" y="34"/>
                    <a:pt x="31" y="34"/>
                  </a:cubicBezTo>
                  <a:cubicBezTo>
                    <a:pt x="32" y="33"/>
                    <a:pt x="33" y="33"/>
                    <a:pt x="35" y="33"/>
                  </a:cubicBezTo>
                  <a:cubicBezTo>
                    <a:pt x="38" y="35"/>
                    <a:pt x="38" y="35"/>
                    <a:pt x="38" y="35"/>
                  </a:cubicBezTo>
                  <a:cubicBezTo>
                    <a:pt x="39" y="35"/>
                    <a:pt x="40" y="34"/>
                    <a:pt x="41" y="33"/>
                  </a:cubicBezTo>
                  <a:cubicBezTo>
                    <a:pt x="43" y="25"/>
                    <a:pt x="43" y="25"/>
                    <a:pt x="43" y="25"/>
                  </a:cubicBezTo>
                  <a:cubicBezTo>
                    <a:pt x="44" y="24"/>
                    <a:pt x="43" y="23"/>
                    <a:pt x="42" y="22"/>
                  </a:cubicBezTo>
                  <a:close/>
                  <a:moveTo>
                    <a:pt x="28" y="29"/>
                  </a:moveTo>
                  <a:cubicBezTo>
                    <a:pt x="25" y="32"/>
                    <a:pt x="19" y="32"/>
                    <a:pt x="15" y="29"/>
                  </a:cubicBezTo>
                  <a:cubicBezTo>
                    <a:pt x="12" y="25"/>
                    <a:pt x="12" y="19"/>
                    <a:pt x="15" y="16"/>
                  </a:cubicBezTo>
                  <a:cubicBezTo>
                    <a:pt x="19" y="12"/>
                    <a:pt x="25" y="12"/>
                    <a:pt x="28" y="16"/>
                  </a:cubicBezTo>
                  <a:cubicBezTo>
                    <a:pt x="32" y="19"/>
                    <a:pt x="32" y="25"/>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58">
              <a:extLst>
                <a:ext uri="{FF2B5EF4-FFF2-40B4-BE49-F238E27FC236}">
                  <a16:creationId xmlns:a16="http://schemas.microsoft.com/office/drawing/2014/main" id="{993FF77F-E969-45EB-9A72-5D237CD6838B}"/>
                </a:ext>
              </a:extLst>
            </p:cNvPr>
            <p:cNvSpPr>
              <a:spLocks noEditPoints="1"/>
            </p:cNvSpPr>
            <p:nvPr/>
          </p:nvSpPr>
          <p:spPr bwMode="auto">
            <a:xfrm>
              <a:off x="5099034" y="4724916"/>
              <a:ext cx="306385" cy="306385"/>
            </a:xfrm>
            <a:custGeom>
              <a:avLst/>
              <a:gdLst>
                <a:gd name="T0" fmla="*/ 79 w 87"/>
                <a:gd name="T1" fmla="*/ 29 h 87"/>
                <a:gd name="T2" fmla="*/ 71 w 87"/>
                <a:gd name="T3" fmla="*/ 16 h 87"/>
                <a:gd name="T4" fmla="*/ 63 w 87"/>
                <a:gd name="T5" fmla="*/ 5 h 87"/>
                <a:gd name="T6" fmla="*/ 54 w 87"/>
                <a:gd name="T7" fmla="*/ 10 h 87"/>
                <a:gd name="T8" fmla="*/ 43 w 87"/>
                <a:gd name="T9" fmla="*/ 3 h 87"/>
                <a:gd name="T10" fmla="*/ 28 w 87"/>
                <a:gd name="T11" fmla="*/ 6 h 87"/>
                <a:gd name="T12" fmla="*/ 21 w 87"/>
                <a:gd name="T13" fmla="*/ 17 h 87"/>
                <a:gd name="T14" fmla="*/ 11 w 87"/>
                <a:gd name="T15" fmla="*/ 15 h 87"/>
                <a:gd name="T16" fmla="*/ 8 w 87"/>
                <a:gd name="T17" fmla="*/ 29 h 87"/>
                <a:gd name="T18" fmla="*/ 5 w 87"/>
                <a:gd name="T19" fmla="*/ 44 h 87"/>
                <a:gd name="T20" fmla="*/ 2 w 87"/>
                <a:gd name="T21" fmla="*/ 58 h 87"/>
                <a:gd name="T22" fmla="*/ 11 w 87"/>
                <a:gd name="T23" fmla="*/ 57 h 87"/>
                <a:gd name="T24" fmla="*/ 16 w 87"/>
                <a:gd name="T25" fmla="*/ 71 h 87"/>
                <a:gd name="T26" fmla="*/ 24 w 87"/>
                <a:gd name="T27" fmla="*/ 83 h 87"/>
                <a:gd name="T28" fmla="*/ 33 w 87"/>
                <a:gd name="T29" fmla="*/ 77 h 87"/>
                <a:gd name="T30" fmla="*/ 43 w 87"/>
                <a:gd name="T31" fmla="*/ 84 h 87"/>
                <a:gd name="T32" fmla="*/ 59 w 87"/>
                <a:gd name="T33" fmla="*/ 81 h 87"/>
                <a:gd name="T34" fmla="*/ 60 w 87"/>
                <a:gd name="T35" fmla="*/ 75 h 87"/>
                <a:gd name="T36" fmla="*/ 72 w 87"/>
                <a:gd name="T37" fmla="*/ 72 h 87"/>
                <a:gd name="T38" fmla="*/ 81 w 87"/>
                <a:gd name="T39" fmla="*/ 59 h 87"/>
                <a:gd name="T40" fmla="*/ 79 w 87"/>
                <a:gd name="T41" fmla="*/ 47 h 87"/>
                <a:gd name="T42" fmla="*/ 87 w 87"/>
                <a:gd name="T43" fmla="*/ 41 h 87"/>
                <a:gd name="T44" fmla="*/ 66 w 87"/>
                <a:gd name="T45" fmla="*/ 53 h 87"/>
                <a:gd name="T46" fmla="*/ 60 w 87"/>
                <a:gd name="T47" fmla="*/ 57 h 87"/>
                <a:gd name="T48" fmla="*/ 61 w 87"/>
                <a:gd name="T49" fmla="*/ 61 h 87"/>
                <a:gd name="T50" fmla="*/ 53 w 87"/>
                <a:gd name="T51" fmla="*/ 66 h 87"/>
                <a:gd name="T52" fmla="*/ 45 w 87"/>
                <a:gd name="T53" fmla="*/ 65 h 87"/>
                <a:gd name="T54" fmla="*/ 42 w 87"/>
                <a:gd name="T55" fmla="*/ 70 h 87"/>
                <a:gd name="T56" fmla="*/ 34 w 87"/>
                <a:gd name="T57" fmla="*/ 65 h 87"/>
                <a:gd name="T58" fmla="*/ 28 w 87"/>
                <a:gd name="T59" fmla="*/ 59 h 87"/>
                <a:gd name="T60" fmla="*/ 24 w 87"/>
                <a:gd name="T61" fmla="*/ 61 h 87"/>
                <a:gd name="T62" fmla="*/ 22 w 87"/>
                <a:gd name="T63" fmla="*/ 52 h 87"/>
                <a:gd name="T64" fmla="*/ 20 w 87"/>
                <a:gd name="T65" fmla="*/ 44 h 87"/>
                <a:gd name="T66" fmla="*/ 19 w 87"/>
                <a:gd name="T67" fmla="*/ 35 h 87"/>
                <a:gd name="T68" fmla="*/ 25 w 87"/>
                <a:gd name="T69" fmla="*/ 34 h 87"/>
                <a:gd name="T70" fmla="*/ 26 w 87"/>
                <a:gd name="T71" fmla="*/ 26 h 87"/>
                <a:gd name="T72" fmla="*/ 34 w 87"/>
                <a:gd name="T73" fmla="*/ 21 h 87"/>
                <a:gd name="T74" fmla="*/ 42 w 87"/>
                <a:gd name="T75" fmla="*/ 22 h 87"/>
                <a:gd name="T76" fmla="*/ 45 w 87"/>
                <a:gd name="T77" fmla="*/ 17 h 87"/>
                <a:gd name="T78" fmla="*/ 53 w 87"/>
                <a:gd name="T79" fmla="*/ 22 h 87"/>
                <a:gd name="T80" fmla="*/ 60 w 87"/>
                <a:gd name="T81" fmla="*/ 27 h 87"/>
                <a:gd name="T82" fmla="*/ 67 w 87"/>
                <a:gd name="T83" fmla="*/ 32 h 87"/>
                <a:gd name="T84" fmla="*/ 64 w 87"/>
                <a:gd name="T85" fmla="*/ 37 h 87"/>
                <a:gd name="T86" fmla="*/ 68 w 87"/>
                <a:gd name="T87"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87">
                  <a:moveTo>
                    <a:pt x="85" y="30"/>
                  </a:moveTo>
                  <a:cubicBezTo>
                    <a:pt x="84" y="28"/>
                    <a:pt x="82" y="27"/>
                    <a:pt x="81" y="28"/>
                  </a:cubicBezTo>
                  <a:cubicBezTo>
                    <a:pt x="79" y="29"/>
                    <a:pt x="79" y="29"/>
                    <a:pt x="79" y="29"/>
                  </a:cubicBezTo>
                  <a:cubicBezTo>
                    <a:pt x="77" y="29"/>
                    <a:pt x="76" y="29"/>
                    <a:pt x="75" y="27"/>
                  </a:cubicBezTo>
                  <a:cubicBezTo>
                    <a:pt x="71" y="21"/>
                    <a:pt x="71" y="21"/>
                    <a:pt x="71" y="21"/>
                  </a:cubicBezTo>
                  <a:cubicBezTo>
                    <a:pt x="69" y="20"/>
                    <a:pt x="70" y="18"/>
                    <a:pt x="71" y="16"/>
                  </a:cubicBezTo>
                  <a:cubicBezTo>
                    <a:pt x="72" y="15"/>
                    <a:pt x="72" y="15"/>
                    <a:pt x="72" y="15"/>
                  </a:cubicBezTo>
                  <a:cubicBezTo>
                    <a:pt x="73" y="14"/>
                    <a:pt x="73" y="12"/>
                    <a:pt x="72" y="11"/>
                  </a:cubicBezTo>
                  <a:cubicBezTo>
                    <a:pt x="63" y="5"/>
                    <a:pt x="63" y="5"/>
                    <a:pt x="63" y="5"/>
                  </a:cubicBezTo>
                  <a:cubicBezTo>
                    <a:pt x="61" y="4"/>
                    <a:pt x="59" y="4"/>
                    <a:pt x="59" y="6"/>
                  </a:cubicBezTo>
                  <a:cubicBezTo>
                    <a:pt x="58" y="8"/>
                    <a:pt x="58" y="8"/>
                    <a:pt x="58" y="8"/>
                  </a:cubicBezTo>
                  <a:cubicBezTo>
                    <a:pt x="57" y="9"/>
                    <a:pt x="56" y="10"/>
                    <a:pt x="54" y="10"/>
                  </a:cubicBezTo>
                  <a:cubicBezTo>
                    <a:pt x="47" y="8"/>
                    <a:pt x="47" y="8"/>
                    <a:pt x="47" y="8"/>
                  </a:cubicBezTo>
                  <a:cubicBezTo>
                    <a:pt x="45" y="8"/>
                    <a:pt x="43" y="7"/>
                    <a:pt x="43" y="5"/>
                  </a:cubicBezTo>
                  <a:cubicBezTo>
                    <a:pt x="43" y="3"/>
                    <a:pt x="43" y="3"/>
                    <a:pt x="43" y="3"/>
                  </a:cubicBezTo>
                  <a:cubicBezTo>
                    <a:pt x="43" y="1"/>
                    <a:pt x="42" y="0"/>
                    <a:pt x="40" y="0"/>
                  </a:cubicBezTo>
                  <a:cubicBezTo>
                    <a:pt x="29" y="2"/>
                    <a:pt x="29" y="2"/>
                    <a:pt x="29" y="2"/>
                  </a:cubicBezTo>
                  <a:cubicBezTo>
                    <a:pt x="28" y="3"/>
                    <a:pt x="27" y="5"/>
                    <a:pt x="28" y="6"/>
                  </a:cubicBezTo>
                  <a:cubicBezTo>
                    <a:pt x="28" y="8"/>
                    <a:pt x="28" y="8"/>
                    <a:pt x="28" y="8"/>
                  </a:cubicBezTo>
                  <a:cubicBezTo>
                    <a:pt x="29" y="10"/>
                    <a:pt x="28" y="12"/>
                    <a:pt x="27" y="12"/>
                  </a:cubicBezTo>
                  <a:cubicBezTo>
                    <a:pt x="21" y="17"/>
                    <a:pt x="21" y="17"/>
                    <a:pt x="21" y="17"/>
                  </a:cubicBezTo>
                  <a:cubicBezTo>
                    <a:pt x="19" y="18"/>
                    <a:pt x="17" y="18"/>
                    <a:pt x="16" y="16"/>
                  </a:cubicBezTo>
                  <a:cubicBezTo>
                    <a:pt x="15" y="15"/>
                    <a:pt x="15" y="15"/>
                    <a:pt x="15" y="15"/>
                  </a:cubicBezTo>
                  <a:cubicBezTo>
                    <a:pt x="14" y="14"/>
                    <a:pt x="12" y="14"/>
                    <a:pt x="11" y="15"/>
                  </a:cubicBezTo>
                  <a:cubicBezTo>
                    <a:pt x="4" y="24"/>
                    <a:pt x="4" y="24"/>
                    <a:pt x="4" y="24"/>
                  </a:cubicBezTo>
                  <a:cubicBezTo>
                    <a:pt x="4" y="26"/>
                    <a:pt x="4" y="28"/>
                    <a:pt x="6" y="28"/>
                  </a:cubicBezTo>
                  <a:cubicBezTo>
                    <a:pt x="8" y="29"/>
                    <a:pt x="8" y="29"/>
                    <a:pt x="8" y="29"/>
                  </a:cubicBezTo>
                  <a:cubicBezTo>
                    <a:pt x="9" y="30"/>
                    <a:pt x="10" y="32"/>
                    <a:pt x="10" y="33"/>
                  </a:cubicBezTo>
                  <a:cubicBezTo>
                    <a:pt x="8" y="41"/>
                    <a:pt x="8" y="41"/>
                    <a:pt x="8" y="41"/>
                  </a:cubicBezTo>
                  <a:cubicBezTo>
                    <a:pt x="8" y="42"/>
                    <a:pt x="7" y="44"/>
                    <a:pt x="5" y="44"/>
                  </a:cubicBezTo>
                  <a:cubicBezTo>
                    <a:pt x="3" y="44"/>
                    <a:pt x="3" y="44"/>
                    <a:pt x="3" y="44"/>
                  </a:cubicBezTo>
                  <a:cubicBezTo>
                    <a:pt x="1" y="44"/>
                    <a:pt x="0" y="45"/>
                    <a:pt x="0" y="47"/>
                  </a:cubicBezTo>
                  <a:cubicBezTo>
                    <a:pt x="2" y="58"/>
                    <a:pt x="2" y="58"/>
                    <a:pt x="2" y="58"/>
                  </a:cubicBezTo>
                  <a:cubicBezTo>
                    <a:pt x="3" y="59"/>
                    <a:pt x="4" y="60"/>
                    <a:pt x="6" y="59"/>
                  </a:cubicBezTo>
                  <a:cubicBezTo>
                    <a:pt x="8" y="59"/>
                    <a:pt x="8" y="59"/>
                    <a:pt x="8" y="59"/>
                  </a:cubicBezTo>
                  <a:cubicBezTo>
                    <a:pt x="9" y="58"/>
                    <a:pt x="11" y="57"/>
                    <a:pt x="11" y="57"/>
                  </a:cubicBezTo>
                  <a:cubicBezTo>
                    <a:pt x="11" y="57"/>
                    <a:pt x="11" y="59"/>
                    <a:pt x="12" y="60"/>
                  </a:cubicBezTo>
                  <a:cubicBezTo>
                    <a:pt x="16" y="66"/>
                    <a:pt x="16" y="66"/>
                    <a:pt x="16" y="66"/>
                  </a:cubicBezTo>
                  <a:cubicBezTo>
                    <a:pt x="17" y="68"/>
                    <a:pt x="17" y="70"/>
                    <a:pt x="16" y="71"/>
                  </a:cubicBezTo>
                  <a:cubicBezTo>
                    <a:pt x="15" y="72"/>
                    <a:pt x="15" y="72"/>
                    <a:pt x="15" y="72"/>
                  </a:cubicBezTo>
                  <a:cubicBezTo>
                    <a:pt x="14" y="74"/>
                    <a:pt x="14" y="75"/>
                    <a:pt x="15" y="76"/>
                  </a:cubicBezTo>
                  <a:cubicBezTo>
                    <a:pt x="24" y="83"/>
                    <a:pt x="24" y="83"/>
                    <a:pt x="24" y="83"/>
                  </a:cubicBezTo>
                  <a:cubicBezTo>
                    <a:pt x="26" y="84"/>
                    <a:pt x="28" y="83"/>
                    <a:pt x="28" y="81"/>
                  </a:cubicBezTo>
                  <a:cubicBezTo>
                    <a:pt x="29" y="79"/>
                    <a:pt x="29" y="79"/>
                    <a:pt x="29" y="79"/>
                  </a:cubicBezTo>
                  <a:cubicBezTo>
                    <a:pt x="30" y="78"/>
                    <a:pt x="31" y="77"/>
                    <a:pt x="33" y="77"/>
                  </a:cubicBezTo>
                  <a:cubicBezTo>
                    <a:pt x="40" y="79"/>
                    <a:pt x="40" y="79"/>
                    <a:pt x="40" y="79"/>
                  </a:cubicBezTo>
                  <a:cubicBezTo>
                    <a:pt x="42" y="79"/>
                    <a:pt x="43" y="81"/>
                    <a:pt x="43" y="82"/>
                  </a:cubicBezTo>
                  <a:cubicBezTo>
                    <a:pt x="43" y="84"/>
                    <a:pt x="43" y="84"/>
                    <a:pt x="43" y="84"/>
                  </a:cubicBezTo>
                  <a:cubicBezTo>
                    <a:pt x="43" y="86"/>
                    <a:pt x="45" y="87"/>
                    <a:pt x="47" y="87"/>
                  </a:cubicBezTo>
                  <a:cubicBezTo>
                    <a:pt x="58" y="85"/>
                    <a:pt x="58" y="85"/>
                    <a:pt x="58" y="85"/>
                  </a:cubicBezTo>
                  <a:cubicBezTo>
                    <a:pt x="59" y="84"/>
                    <a:pt x="60" y="83"/>
                    <a:pt x="59" y="81"/>
                  </a:cubicBezTo>
                  <a:cubicBezTo>
                    <a:pt x="59" y="79"/>
                    <a:pt x="59" y="79"/>
                    <a:pt x="59" y="79"/>
                  </a:cubicBezTo>
                  <a:cubicBezTo>
                    <a:pt x="58" y="78"/>
                    <a:pt x="57" y="76"/>
                    <a:pt x="57" y="76"/>
                  </a:cubicBezTo>
                  <a:cubicBezTo>
                    <a:pt x="57" y="76"/>
                    <a:pt x="59" y="76"/>
                    <a:pt x="60" y="75"/>
                  </a:cubicBezTo>
                  <a:cubicBezTo>
                    <a:pt x="66" y="71"/>
                    <a:pt x="66" y="71"/>
                    <a:pt x="66" y="71"/>
                  </a:cubicBezTo>
                  <a:cubicBezTo>
                    <a:pt x="68" y="70"/>
                    <a:pt x="70" y="70"/>
                    <a:pt x="71" y="71"/>
                  </a:cubicBezTo>
                  <a:cubicBezTo>
                    <a:pt x="72" y="72"/>
                    <a:pt x="72" y="72"/>
                    <a:pt x="72" y="72"/>
                  </a:cubicBezTo>
                  <a:cubicBezTo>
                    <a:pt x="73" y="74"/>
                    <a:pt x="75" y="73"/>
                    <a:pt x="76" y="72"/>
                  </a:cubicBezTo>
                  <a:cubicBezTo>
                    <a:pt x="83" y="63"/>
                    <a:pt x="83" y="63"/>
                    <a:pt x="83" y="63"/>
                  </a:cubicBezTo>
                  <a:cubicBezTo>
                    <a:pt x="83" y="61"/>
                    <a:pt x="83" y="60"/>
                    <a:pt x="81" y="59"/>
                  </a:cubicBezTo>
                  <a:cubicBezTo>
                    <a:pt x="79" y="58"/>
                    <a:pt x="79" y="58"/>
                    <a:pt x="79" y="58"/>
                  </a:cubicBezTo>
                  <a:cubicBezTo>
                    <a:pt x="78" y="58"/>
                    <a:pt x="77" y="56"/>
                    <a:pt x="77" y="54"/>
                  </a:cubicBezTo>
                  <a:cubicBezTo>
                    <a:pt x="79" y="47"/>
                    <a:pt x="79" y="47"/>
                    <a:pt x="79" y="47"/>
                  </a:cubicBezTo>
                  <a:cubicBezTo>
                    <a:pt x="79" y="45"/>
                    <a:pt x="80" y="44"/>
                    <a:pt x="82" y="44"/>
                  </a:cubicBezTo>
                  <a:cubicBezTo>
                    <a:pt x="84" y="44"/>
                    <a:pt x="84" y="44"/>
                    <a:pt x="84" y="44"/>
                  </a:cubicBezTo>
                  <a:cubicBezTo>
                    <a:pt x="86" y="44"/>
                    <a:pt x="87" y="42"/>
                    <a:pt x="87" y="41"/>
                  </a:cubicBezTo>
                  <a:lnTo>
                    <a:pt x="85" y="30"/>
                  </a:lnTo>
                  <a:close/>
                  <a:moveTo>
                    <a:pt x="68" y="52"/>
                  </a:moveTo>
                  <a:cubicBezTo>
                    <a:pt x="68" y="53"/>
                    <a:pt x="67" y="54"/>
                    <a:pt x="66" y="53"/>
                  </a:cubicBezTo>
                  <a:cubicBezTo>
                    <a:pt x="65" y="53"/>
                    <a:pt x="65" y="53"/>
                    <a:pt x="65" y="53"/>
                  </a:cubicBezTo>
                  <a:cubicBezTo>
                    <a:pt x="64" y="52"/>
                    <a:pt x="63" y="53"/>
                    <a:pt x="62" y="54"/>
                  </a:cubicBezTo>
                  <a:cubicBezTo>
                    <a:pt x="60" y="57"/>
                    <a:pt x="60" y="57"/>
                    <a:pt x="60" y="57"/>
                  </a:cubicBezTo>
                  <a:cubicBezTo>
                    <a:pt x="59" y="58"/>
                    <a:pt x="59" y="59"/>
                    <a:pt x="59" y="59"/>
                  </a:cubicBezTo>
                  <a:cubicBezTo>
                    <a:pt x="59" y="59"/>
                    <a:pt x="59" y="59"/>
                    <a:pt x="60" y="60"/>
                  </a:cubicBezTo>
                  <a:cubicBezTo>
                    <a:pt x="61" y="61"/>
                    <a:pt x="61" y="61"/>
                    <a:pt x="61" y="61"/>
                  </a:cubicBezTo>
                  <a:cubicBezTo>
                    <a:pt x="62" y="62"/>
                    <a:pt x="62" y="63"/>
                    <a:pt x="61" y="64"/>
                  </a:cubicBezTo>
                  <a:cubicBezTo>
                    <a:pt x="55" y="67"/>
                    <a:pt x="55" y="67"/>
                    <a:pt x="55" y="67"/>
                  </a:cubicBezTo>
                  <a:cubicBezTo>
                    <a:pt x="54" y="68"/>
                    <a:pt x="53" y="67"/>
                    <a:pt x="53" y="66"/>
                  </a:cubicBezTo>
                  <a:cubicBezTo>
                    <a:pt x="52" y="65"/>
                    <a:pt x="52" y="65"/>
                    <a:pt x="52" y="65"/>
                  </a:cubicBezTo>
                  <a:cubicBezTo>
                    <a:pt x="52" y="64"/>
                    <a:pt x="51" y="64"/>
                    <a:pt x="50" y="64"/>
                  </a:cubicBezTo>
                  <a:cubicBezTo>
                    <a:pt x="45" y="65"/>
                    <a:pt x="45" y="65"/>
                    <a:pt x="45" y="65"/>
                  </a:cubicBezTo>
                  <a:cubicBezTo>
                    <a:pt x="44" y="65"/>
                    <a:pt x="43" y="66"/>
                    <a:pt x="43" y="67"/>
                  </a:cubicBezTo>
                  <a:cubicBezTo>
                    <a:pt x="43" y="68"/>
                    <a:pt x="43" y="68"/>
                    <a:pt x="43" y="68"/>
                  </a:cubicBezTo>
                  <a:cubicBezTo>
                    <a:pt x="43" y="69"/>
                    <a:pt x="43" y="70"/>
                    <a:pt x="42" y="70"/>
                  </a:cubicBezTo>
                  <a:cubicBezTo>
                    <a:pt x="35" y="69"/>
                    <a:pt x="35" y="69"/>
                    <a:pt x="35" y="69"/>
                  </a:cubicBezTo>
                  <a:cubicBezTo>
                    <a:pt x="34" y="68"/>
                    <a:pt x="33" y="67"/>
                    <a:pt x="34" y="66"/>
                  </a:cubicBezTo>
                  <a:cubicBezTo>
                    <a:pt x="34" y="65"/>
                    <a:pt x="34" y="65"/>
                    <a:pt x="34" y="65"/>
                  </a:cubicBezTo>
                  <a:cubicBezTo>
                    <a:pt x="35" y="64"/>
                    <a:pt x="34" y="63"/>
                    <a:pt x="33" y="63"/>
                  </a:cubicBezTo>
                  <a:cubicBezTo>
                    <a:pt x="30" y="60"/>
                    <a:pt x="30" y="60"/>
                    <a:pt x="30" y="60"/>
                  </a:cubicBezTo>
                  <a:cubicBezTo>
                    <a:pt x="29" y="59"/>
                    <a:pt x="28" y="59"/>
                    <a:pt x="28" y="59"/>
                  </a:cubicBezTo>
                  <a:cubicBezTo>
                    <a:pt x="28" y="59"/>
                    <a:pt x="28" y="59"/>
                    <a:pt x="27" y="60"/>
                  </a:cubicBezTo>
                  <a:cubicBezTo>
                    <a:pt x="26" y="61"/>
                    <a:pt x="26" y="61"/>
                    <a:pt x="26" y="61"/>
                  </a:cubicBezTo>
                  <a:cubicBezTo>
                    <a:pt x="25" y="62"/>
                    <a:pt x="24" y="62"/>
                    <a:pt x="24" y="61"/>
                  </a:cubicBezTo>
                  <a:cubicBezTo>
                    <a:pt x="20" y="55"/>
                    <a:pt x="20" y="55"/>
                    <a:pt x="20" y="55"/>
                  </a:cubicBezTo>
                  <a:cubicBezTo>
                    <a:pt x="19" y="54"/>
                    <a:pt x="20" y="53"/>
                    <a:pt x="21" y="53"/>
                  </a:cubicBezTo>
                  <a:cubicBezTo>
                    <a:pt x="22" y="52"/>
                    <a:pt x="22" y="52"/>
                    <a:pt x="22" y="52"/>
                  </a:cubicBezTo>
                  <a:cubicBezTo>
                    <a:pt x="23" y="52"/>
                    <a:pt x="23" y="51"/>
                    <a:pt x="23" y="50"/>
                  </a:cubicBezTo>
                  <a:cubicBezTo>
                    <a:pt x="22" y="46"/>
                    <a:pt x="22" y="46"/>
                    <a:pt x="22" y="46"/>
                  </a:cubicBezTo>
                  <a:cubicBezTo>
                    <a:pt x="22" y="44"/>
                    <a:pt x="21" y="44"/>
                    <a:pt x="20" y="44"/>
                  </a:cubicBezTo>
                  <a:cubicBezTo>
                    <a:pt x="19" y="44"/>
                    <a:pt x="19" y="44"/>
                    <a:pt x="19" y="44"/>
                  </a:cubicBezTo>
                  <a:cubicBezTo>
                    <a:pt x="18" y="44"/>
                    <a:pt x="17" y="43"/>
                    <a:pt x="17" y="42"/>
                  </a:cubicBezTo>
                  <a:cubicBezTo>
                    <a:pt x="19" y="35"/>
                    <a:pt x="19" y="35"/>
                    <a:pt x="19" y="35"/>
                  </a:cubicBezTo>
                  <a:cubicBezTo>
                    <a:pt x="19" y="34"/>
                    <a:pt x="20" y="34"/>
                    <a:pt x="21" y="34"/>
                  </a:cubicBezTo>
                  <a:cubicBezTo>
                    <a:pt x="22" y="35"/>
                    <a:pt x="22" y="35"/>
                    <a:pt x="22" y="35"/>
                  </a:cubicBezTo>
                  <a:cubicBezTo>
                    <a:pt x="23" y="35"/>
                    <a:pt x="24" y="35"/>
                    <a:pt x="25" y="34"/>
                  </a:cubicBezTo>
                  <a:cubicBezTo>
                    <a:pt x="27" y="30"/>
                    <a:pt x="27" y="30"/>
                    <a:pt x="27" y="30"/>
                  </a:cubicBezTo>
                  <a:cubicBezTo>
                    <a:pt x="28" y="29"/>
                    <a:pt x="28" y="28"/>
                    <a:pt x="27" y="27"/>
                  </a:cubicBezTo>
                  <a:cubicBezTo>
                    <a:pt x="26" y="26"/>
                    <a:pt x="26" y="26"/>
                    <a:pt x="26" y="26"/>
                  </a:cubicBezTo>
                  <a:cubicBezTo>
                    <a:pt x="25" y="25"/>
                    <a:pt x="25" y="24"/>
                    <a:pt x="26" y="24"/>
                  </a:cubicBezTo>
                  <a:cubicBezTo>
                    <a:pt x="32" y="20"/>
                    <a:pt x="32" y="20"/>
                    <a:pt x="32" y="20"/>
                  </a:cubicBezTo>
                  <a:cubicBezTo>
                    <a:pt x="33" y="19"/>
                    <a:pt x="34" y="20"/>
                    <a:pt x="34" y="21"/>
                  </a:cubicBezTo>
                  <a:cubicBezTo>
                    <a:pt x="35" y="22"/>
                    <a:pt x="35" y="22"/>
                    <a:pt x="35" y="22"/>
                  </a:cubicBezTo>
                  <a:cubicBezTo>
                    <a:pt x="35" y="23"/>
                    <a:pt x="36" y="23"/>
                    <a:pt x="37" y="23"/>
                  </a:cubicBezTo>
                  <a:cubicBezTo>
                    <a:pt x="42" y="22"/>
                    <a:pt x="42" y="22"/>
                    <a:pt x="42" y="22"/>
                  </a:cubicBezTo>
                  <a:cubicBezTo>
                    <a:pt x="43" y="22"/>
                    <a:pt x="43" y="21"/>
                    <a:pt x="43" y="20"/>
                  </a:cubicBezTo>
                  <a:cubicBezTo>
                    <a:pt x="43" y="19"/>
                    <a:pt x="43" y="19"/>
                    <a:pt x="43" y="19"/>
                  </a:cubicBezTo>
                  <a:cubicBezTo>
                    <a:pt x="43" y="18"/>
                    <a:pt x="44" y="17"/>
                    <a:pt x="45" y="17"/>
                  </a:cubicBezTo>
                  <a:cubicBezTo>
                    <a:pt x="52" y="19"/>
                    <a:pt x="52" y="19"/>
                    <a:pt x="52" y="19"/>
                  </a:cubicBezTo>
                  <a:cubicBezTo>
                    <a:pt x="53" y="19"/>
                    <a:pt x="53" y="20"/>
                    <a:pt x="53" y="21"/>
                  </a:cubicBezTo>
                  <a:cubicBezTo>
                    <a:pt x="53" y="22"/>
                    <a:pt x="53" y="22"/>
                    <a:pt x="53" y="22"/>
                  </a:cubicBezTo>
                  <a:cubicBezTo>
                    <a:pt x="52" y="23"/>
                    <a:pt x="53" y="24"/>
                    <a:pt x="54" y="25"/>
                  </a:cubicBezTo>
                  <a:cubicBezTo>
                    <a:pt x="57" y="27"/>
                    <a:pt x="57" y="27"/>
                    <a:pt x="57" y="27"/>
                  </a:cubicBezTo>
                  <a:cubicBezTo>
                    <a:pt x="58" y="28"/>
                    <a:pt x="59" y="28"/>
                    <a:pt x="60" y="27"/>
                  </a:cubicBezTo>
                  <a:cubicBezTo>
                    <a:pt x="61" y="26"/>
                    <a:pt x="61" y="26"/>
                    <a:pt x="61" y="26"/>
                  </a:cubicBezTo>
                  <a:cubicBezTo>
                    <a:pt x="62" y="25"/>
                    <a:pt x="63" y="26"/>
                    <a:pt x="63" y="26"/>
                  </a:cubicBezTo>
                  <a:cubicBezTo>
                    <a:pt x="67" y="32"/>
                    <a:pt x="67" y="32"/>
                    <a:pt x="67" y="32"/>
                  </a:cubicBezTo>
                  <a:cubicBezTo>
                    <a:pt x="68" y="33"/>
                    <a:pt x="67" y="34"/>
                    <a:pt x="66" y="34"/>
                  </a:cubicBezTo>
                  <a:cubicBezTo>
                    <a:pt x="65" y="35"/>
                    <a:pt x="65" y="35"/>
                    <a:pt x="65" y="35"/>
                  </a:cubicBezTo>
                  <a:cubicBezTo>
                    <a:pt x="64" y="35"/>
                    <a:pt x="64" y="36"/>
                    <a:pt x="64" y="37"/>
                  </a:cubicBezTo>
                  <a:cubicBezTo>
                    <a:pt x="65" y="42"/>
                    <a:pt x="65" y="42"/>
                    <a:pt x="65" y="42"/>
                  </a:cubicBezTo>
                  <a:cubicBezTo>
                    <a:pt x="65" y="43"/>
                    <a:pt x="66" y="44"/>
                    <a:pt x="67" y="44"/>
                  </a:cubicBezTo>
                  <a:cubicBezTo>
                    <a:pt x="68" y="44"/>
                    <a:pt x="68" y="44"/>
                    <a:pt x="68" y="44"/>
                  </a:cubicBezTo>
                  <a:cubicBezTo>
                    <a:pt x="69" y="44"/>
                    <a:pt x="70" y="44"/>
                    <a:pt x="70" y="46"/>
                  </a:cubicBezTo>
                  <a:lnTo>
                    <a:pt x="6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4" name="图片 23">
            <a:extLst>
              <a:ext uri="{FF2B5EF4-FFF2-40B4-BE49-F238E27FC236}">
                <a16:creationId xmlns:a16="http://schemas.microsoft.com/office/drawing/2014/main" id="{CF9A45A3-07D2-4C4D-9DC4-F60CBAA86574}"/>
              </a:ext>
            </a:extLst>
          </p:cNvPr>
          <p:cNvPicPr>
            <a:picLocks noChangeAspect="1"/>
          </p:cNvPicPr>
          <p:nvPr/>
        </p:nvPicPr>
        <p:blipFill>
          <a:blip r:embed="rId3"/>
          <a:stretch>
            <a:fillRect/>
          </a:stretch>
        </p:blipFill>
        <p:spPr>
          <a:xfrm>
            <a:off x="3274144" y="4333525"/>
            <a:ext cx="1728787" cy="842348"/>
          </a:xfrm>
          <a:prstGeom prst="rect">
            <a:avLst/>
          </a:prstGeom>
          <a:ln>
            <a:noFill/>
          </a:ln>
          <a:effectLst>
            <a:softEdge rad="112500"/>
          </a:effectLst>
        </p:spPr>
      </p:pic>
      <p:sp>
        <p:nvSpPr>
          <p:cNvPr id="27" name="文本框 26">
            <a:extLst>
              <a:ext uri="{FF2B5EF4-FFF2-40B4-BE49-F238E27FC236}">
                <a16:creationId xmlns:a16="http://schemas.microsoft.com/office/drawing/2014/main" id="{01C64B4C-F139-4B52-A23F-421F7711C09D}"/>
              </a:ext>
            </a:extLst>
          </p:cNvPr>
          <p:cNvSpPr txBox="1"/>
          <p:nvPr/>
        </p:nvSpPr>
        <p:spPr>
          <a:xfrm>
            <a:off x="5001192" y="4407626"/>
            <a:ext cx="823194" cy="707886"/>
          </a:xfrm>
          <a:prstGeom prst="rect">
            <a:avLst/>
          </a:prstGeom>
          <a:noFill/>
        </p:spPr>
        <p:txBody>
          <a:bodyPr wrap="square" rtlCol="0">
            <a:spAutoFit/>
          </a:bodyPr>
          <a:lstStyle/>
          <a:p>
            <a:r>
              <a:rPr lang="zh-CN" altLang="en-US" sz="500" dirty="0">
                <a:solidFill>
                  <a:schemeClr val="bg1">
                    <a:alpha val="70000"/>
                  </a:schemeClr>
                </a:solidFill>
              </a:rPr>
              <a:t>少有厂家愿意用于生产工业催化剂的珍贵金属矿物。</a:t>
            </a:r>
            <a:endParaRPr lang="en-US" altLang="zh-CN" sz="500" dirty="0">
              <a:solidFill>
                <a:schemeClr val="bg1">
                  <a:alpha val="70000"/>
                </a:schemeClr>
              </a:solidFill>
            </a:endParaRPr>
          </a:p>
          <a:p>
            <a:r>
              <a:rPr lang="zh-CN" altLang="en-US" sz="500" dirty="0">
                <a:solidFill>
                  <a:schemeClr val="bg1">
                    <a:alpha val="70000"/>
                  </a:schemeClr>
                </a:solidFill>
              </a:rPr>
              <a:t>所制催化剂寿命极长，能够多次反复利用并汽提再生，然而复杂的加工工序令多数厂商望而却步。</a:t>
            </a:r>
          </a:p>
        </p:txBody>
      </p:sp>
      <p:sp>
        <p:nvSpPr>
          <p:cNvPr id="46" name="文本框 45">
            <a:extLst>
              <a:ext uri="{FF2B5EF4-FFF2-40B4-BE49-F238E27FC236}">
                <a16:creationId xmlns:a16="http://schemas.microsoft.com/office/drawing/2014/main" id="{B8354C65-1A81-4717-8A0A-57AA37D53FE0}"/>
              </a:ext>
            </a:extLst>
          </p:cNvPr>
          <p:cNvSpPr txBox="1"/>
          <p:nvPr/>
        </p:nvSpPr>
        <p:spPr>
          <a:xfrm>
            <a:off x="5224938" y="5406346"/>
            <a:ext cx="415498" cy="184666"/>
          </a:xfrm>
          <a:prstGeom prst="rect">
            <a:avLst/>
          </a:prstGeom>
          <a:noFill/>
        </p:spPr>
        <p:txBody>
          <a:bodyPr wrap="none" rtlCol="0">
            <a:spAutoFit/>
          </a:bodyPr>
          <a:lstStyle/>
          <a:p>
            <a:r>
              <a:rPr lang="zh-CN" altLang="en-US" sz="600" dirty="0">
                <a:solidFill>
                  <a:schemeClr val="bg1"/>
                </a:solidFill>
                <a:latin typeface="微软雅黑" panose="020B0503020204020204" pitchFamily="34" charset="-122"/>
                <a:ea typeface="微软雅黑" panose="020B0503020204020204" pitchFamily="34" charset="-122"/>
              </a:rPr>
              <a:t>库存：</a:t>
            </a:r>
          </a:p>
        </p:txBody>
      </p:sp>
      <p:sp>
        <p:nvSpPr>
          <p:cNvPr id="47" name="文本框 46">
            <a:extLst>
              <a:ext uri="{FF2B5EF4-FFF2-40B4-BE49-F238E27FC236}">
                <a16:creationId xmlns:a16="http://schemas.microsoft.com/office/drawing/2014/main" id="{49FCA325-B629-417F-861B-5A3AD337B717}"/>
              </a:ext>
            </a:extLst>
          </p:cNvPr>
          <p:cNvSpPr txBox="1"/>
          <p:nvPr/>
        </p:nvSpPr>
        <p:spPr>
          <a:xfrm>
            <a:off x="5475368" y="5400597"/>
            <a:ext cx="309700" cy="215444"/>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50</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2D6623-2E6F-4D73-A6F2-C2CA1F338FAD}"/>
              </a:ext>
            </a:extLst>
          </p:cNvPr>
          <p:cNvSpPr txBox="1"/>
          <p:nvPr/>
        </p:nvSpPr>
        <p:spPr>
          <a:xfrm>
            <a:off x="3359071" y="5071053"/>
            <a:ext cx="441146" cy="169277"/>
          </a:xfrm>
          <a:prstGeom prst="rect">
            <a:avLst/>
          </a:prstGeom>
          <a:noFill/>
        </p:spPr>
        <p:txBody>
          <a:bodyPr wrap="none" rtlCol="0">
            <a:spAutoFit/>
          </a:bodyPr>
          <a:lstStyle/>
          <a:p>
            <a:r>
              <a:rPr lang="zh-CN" altLang="en-US" sz="500" dirty="0">
                <a:solidFill>
                  <a:schemeClr val="bg1">
                    <a:alpha val="60000"/>
                  </a:schemeClr>
                </a:solidFill>
                <a:latin typeface="微软雅黑" panose="020B0503020204020204" pitchFamily="34" charset="-122"/>
                <a:ea typeface="微软雅黑" panose="020B0503020204020204" pitchFamily="34" charset="-122"/>
              </a:rPr>
              <a:t>工业原料</a:t>
            </a:r>
          </a:p>
        </p:txBody>
      </p:sp>
      <p:grpSp>
        <p:nvGrpSpPr>
          <p:cNvPr id="28" name="组合 27">
            <a:extLst>
              <a:ext uri="{FF2B5EF4-FFF2-40B4-BE49-F238E27FC236}">
                <a16:creationId xmlns:a16="http://schemas.microsoft.com/office/drawing/2014/main" id="{CD0A706C-1DA1-47C4-B265-67676DFE7B05}"/>
              </a:ext>
            </a:extLst>
          </p:cNvPr>
          <p:cNvGrpSpPr/>
          <p:nvPr/>
        </p:nvGrpSpPr>
        <p:grpSpPr>
          <a:xfrm>
            <a:off x="4878461" y="4445558"/>
            <a:ext cx="124730" cy="142595"/>
            <a:chOff x="2809205" y="985013"/>
            <a:chExt cx="124730" cy="142595"/>
          </a:xfrm>
        </p:grpSpPr>
        <p:sp>
          <p:nvSpPr>
            <p:cNvPr id="29" name="Freeform 102">
              <a:extLst>
                <a:ext uri="{FF2B5EF4-FFF2-40B4-BE49-F238E27FC236}">
                  <a16:creationId xmlns:a16="http://schemas.microsoft.com/office/drawing/2014/main" id="{C2CD2833-7B24-40AD-BD4F-2F7F43CA098D}"/>
                </a:ext>
              </a:extLst>
            </p:cNvPr>
            <p:cNvSpPr>
              <a:spLocks/>
            </p:cNvSpPr>
            <p:nvPr/>
          </p:nvSpPr>
          <p:spPr bwMode="auto">
            <a:xfrm rot="16200000">
              <a:off x="2842817" y="951401"/>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2">
              <a:extLst>
                <a:ext uri="{FF2B5EF4-FFF2-40B4-BE49-F238E27FC236}">
                  <a16:creationId xmlns:a16="http://schemas.microsoft.com/office/drawing/2014/main" id="{0FFC4A54-A093-4EC8-85EA-C50F8A26D392}"/>
                </a:ext>
              </a:extLst>
            </p:cNvPr>
            <p:cNvSpPr>
              <a:spLocks/>
            </p:cNvSpPr>
            <p:nvPr/>
          </p:nvSpPr>
          <p:spPr bwMode="auto">
            <a:xfrm rot="16200000">
              <a:off x="2842818" y="994348"/>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02">
              <a:extLst>
                <a:ext uri="{FF2B5EF4-FFF2-40B4-BE49-F238E27FC236}">
                  <a16:creationId xmlns:a16="http://schemas.microsoft.com/office/drawing/2014/main" id="{6B923E22-3A38-47C8-8385-28F68C5664BF}"/>
                </a:ext>
              </a:extLst>
            </p:cNvPr>
            <p:cNvSpPr>
              <a:spLocks/>
            </p:cNvSpPr>
            <p:nvPr/>
          </p:nvSpPr>
          <p:spPr bwMode="auto">
            <a:xfrm rot="16200000">
              <a:off x="2842817" y="1036490"/>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0" name="半闭框 49">
            <a:extLst>
              <a:ext uri="{FF2B5EF4-FFF2-40B4-BE49-F238E27FC236}">
                <a16:creationId xmlns:a16="http://schemas.microsoft.com/office/drawing/2014/main" id="{03CD2B93-F590-4F2C-B5BA-050057DDE534}"/>
              </a:ext>
            </a:extLst>
          </p:cNvPr>
          <p:cNvSpPr/>
          <p:nvPr/>
        </p:nvSpPr>
        <p:spPr>
          <a:xfrm rot="10800000">
            <a:off x="5737296" y="5359667"/>
            <a:ext cx="111244" cy="111244"/>
          </a:xfrm>
          <a:prstGeom prst="halfFrame">
            <a:avLst>
              <a:gd name="adj1" fmla="val 6697"/>
              <a:gd name="adj2" fmla="val 646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合 3">
            <a:extLst>
              <a:ext uri="{FF2B5EF4-FFF2-40B4-BE49-F238E27FC236}">
                <a16:creationId xmlns:a16="http://schemas.microsoft.com/office/drawing/2014/main" id="{DD3ECC27-F622-4C82-8425-604427ED1B51}"/>
              </a:ext>
            </a:extLst>
          </p:cNvPr>
          <p:cNvGrpSpPr/>
          <p:nvPr/>
        </p:nvGrpSpPr>
        <p:grpSpPr>
          <a:xfrm>
            <a:off x="3331376" y="5121528"/>
            <a:ext cx="65499" cy="76561"/>
            <a:chOff x="3523045" y="4600892"/>
            <a:chExt cx="357188" cy="417513"/>
          </a:xfrm>
        </p:grpSpPr>
        <p:sp>
          <p:nvSpPr>
            <p:cNvPr id="18" name="Freeform 553">
              <a:extLst>
                <a:ext uri="{FF2B5EF4-FFF2-40B4-BE49-F238E27FC236}">
                  <a16:creationId xmlns:a16="http://schemas.microsoft.com/office/drawing/2014/main" id="{7DF997AE-667A-4A9A-BBE6-504BF2341064}"/>
                </a:ext>
              </a:extLst>
            </p:cNvPr>
            <p:cNvSpPr>
              <a:spLocks noEditPoints="1"/>
            </p:cNvSpPr>
            <p:nvPr/>
          </p:nvSpPr>
          <p:spPr bwMode="auto">
            <a:xfrm>
              <a:off x="3523045" y="4600892"/>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54">
              <a:extLst>
                <a:ext uri="{FF2B5EF4-FFF2-40B4-BE49-F238E27FC236}">
                  <a16:creationId xmlns:a16="http://schemas.microsoft.com/office/drawing/2014/main" id="{8B56478F-1CD5-4E73-BBB3-8164E197634F}"/>
                </a:ext>
              </a:extLst>
            </p:cNvPr>
            <p:cNvSpPr>
              <a:spLocks/>
            </p:cNvSpPr>
            <p:nvPr/>
          </p:nvSpPr>
          <p:spPr bwMode="auto">
            <a:xfrm>
              <a:off x="3546857" y="4773930"/>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55">
              <a:extLst>
                <a:ext uri="{FF2B5EF4-FFF2-40B4-BE49-F238E27FC236}">
                  <a16:creationId xmlns:a16="http://schemas.microsoft.com/office/drawing/2014/main" id="{3A463CA6-1AD5-4EFC-9F1B-0EDA59BC7B7E}"/>
                </a:ext>
              </a:extLst>
            </p:cNvPr>
            <p:cNvSpPr>
              <a:spLocks/>
            </p:cNvSpPr>
            <p:nvPr/>
          </p:nvSpPr>
          <p:spPr bwMode="auto">
            <a:xfrm>
              <a:off x="3526220" y="4892992"/>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a:extLst>
              <a:ext uri="{FF2B5EF4-FFF2-40B4-BE49-F238E27FC236}">
                <a16:creationId xmlns:a16="http://schemas.microsoft.com/office/drawing/2014/main" id="{09A540F0-3DFC-4507-98F7-353278EE3854}"/>
              </a:ext>
            </a:extLst>
          </p:cNvPr>
          <p:cNvSpPr txBox="1"/>
          <p:nvPr/>
        </p:nvSpPr>
        <p:spPr>
          <a:xfrm>
            <a:off x="3356253" y="5172954"/>
            <a:ext cx="1771826" cy="215444"/>
          </a:xfrm>
          <a:prstGeom prst="rect">
            <a:avLst/>
          </a:prstGeom>
          <a:noFill/>
        </p:spPr>
        <p:txBody>
          <a:bodyPr wrap="square" rtlCol="0">
            <a:spAutoFit/>
          </a:bodyPr>
          <a:lstStyle/>
          <a:p>
            <a:r>
              <a:rPr lang="zh-CN" altLang="en-US" sz="400" dirty="0">
                <a:solidFill>
                  <a:schemeClr val="bg1"/>
                </a:solidFill>
                <a:latin typeface="Arial" panose="020B0604020202020204" pitchFamily="34" charset="0"/>
              </a:rPr>
              <a:t>用途：价值高昂的工业材料。可用于多种强化场合，也常作为制作聚合剂的原料之一。</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542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7716" y="-13669"/>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半闭框 49">
            <a:extLst>
              <a:ext uri="{FF2B5EF4-FFF2-40B4-BE49-F238E27FC236}">
                <a16:creationId xmlns:a16="http://schemas.microsoft.com/office/drawing/2014/main" id="{03CD2B93-F590-4F2C-B5BA-050057DDE534}"/>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8F48253E-2B0D-41DB-B4F1-C6E1FAF90E59}"/>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半闭框 18">
            <a:extLst>
              <a:ext uri="{FF2B5EF4-FFF2-40B4-BE49-F238E27FC236}">
                <a16:creationId xmlns:a16="http://schemas.microsoft.com/office/drawing/2014/main" id="{ACEF6AD6-BEDB-4AE6-927C-034655690F80}"/>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a:extLst>
              <a:ext uri="{FF2B5EF4-FFF2-40B4-BE49-F238E27FC236}">
                <a16:creationId xmlns:a16="http://schemas.microsoft.com/office/drawing/2014/main" id="{3BB48B50-6829-4D19-B628-3F4C32187643}"/>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a:extLst>
              <a:ext uri="{FF2B5EF4-FFF2-40B4-BE49-F238E27FC236}">
                <a16:creationId xmlns:a16="http://schemas.microsoft.com/office/drawing/2014/main" id="{BE661438-53AA-4324-B1DE-338EC386B43E}"/>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7678E3-AB70-41EE-96ED-A63A5B7FC9CC}"/>
              </a:ext>
            </a:extLst>
          </p:cNvPr>
          <p:cNvSpPr txBox="1"/>
          <p:nvPr/>
        </p:nvSpPr>
        <p:spPr>
          <a:xfrm>
            <a:off x="5490705" y="1204901"/>
            <a:ext cx="1210588"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生产线更换</a:t>
            </a:r>
          </a:p>
        </p:txBody>
      </p:sp>
      <p:grpSp>
        <p:nvGrpSpPr>
          <p:cNvPr id="8" name="组合 7">
            <a:extLst>
              <a:ext uri="{FF2B5EF4-FFF2-40B4-BE49-F238E27FC236}">
                <a16:creationId xmlns:a16="http://schemas.microsoft.com/office/drawing/2014/main" id="{8580E737-64CA-47DB-B96D-8B331688B213}"/>
              </a:ext>
            </a:extLst>
          </p:cNvPr>
          <p:cNvGrpSpPr/>
          <p:nvPr/>
        </p:nvGrpSpPr>
        <p:grpSpPr>
          <a:xfrm>
            <a:off x="5109879" y="5721753"/>
            <a:ext cx="2140124" cy="200055"/>
            <a:chOff x="5455656" y="5794587"/>
            <a:chExt cx="2140124" cy="200055"/>
          </a:xfrm>
        </p:grpSpPr>
        <p:sp>
          <p:nvSpPr>
            <p:cNvPr id="156" name="Freeform 95">
              <a:extLst>
                <a:ext uri="{FF2B5EF4-FFF2-40B4-BE49-F238E27FC236}">
                  <a16:creationId xmlns:a16="http://schemas.microsoft.com/office/drawing/2014/main" id="{0DDEFBA3-AB3F-418E-B428-ECB135E4CC60}"/>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文本框 156">
              <a:extLst>
                <a:ext uri="{FF2B5EF4-FFF2-40B4-BE49-F238E27FC236}">
                  <a16:creationId xmlns:a16="http://schemas.microsoft.com/office/drawing/2014/main" id="{B2B82D73-A707-45DF-A2BB-17BD70F2C8C8}"/>
                </a:ext>
              </a:extLst>
            </p:cNvPr>
            <p:cNvSpPr txBox="1"/>
            <p:nvPr/>
          </p:nvSpPr>
          <p:spPr>
            <a:xfrm>
              <a:off x="5525983" y="5794587"/>
              <a:ext cx="2069797" cy="200055"/>
            </a:xfrm>
            <a:prstGeom prst="rect">
              <a:avLst/>
            </a:prstGeom>
            <a:noFill/>
          </p:spPr>
          <p:txBody>
            <a:bodyPr wrap="none" rtlCol="0">
              <a:spAutoFit/>
            </a:bodyPr>
            <a:lstStyle/>
            <a:p>
              <a:r>
                <a:rPr lang="zh-CN" altLang="en-US" sz="700" dirty="0">
                  <a:solidFill>
                    <a:schemeClr val="bg1">
                      <a:alpha val="30000"/>
                    </a:schemeClr>
                  </a:solidFill>
                </a:rPr>
                <a:t>生产线更换时，当前生产线会立即停止并且更换</a:t>
              </a:r>
            </a:p>
          </p:txBody>
        </p:sp>
      </p:grpSp>
      <p:grpSp>
        <p:nvGrpSpPr>
          <p:cNvPr id="11" name="组合 10">
            <a:extLst>
              <a:ext uri="{FF2B5EF4-FFF2-40B4-BE49-F238E27FC236}">
                <a16:creationId xmlns:a16="http://schemas.microsoft.com/office/drawing/2014/main" id="{00DD5161-B593-4743-9442-EC1FEF6BF98F}"/>
              </a:ext>
            </a:extLst>
          </p:cNvPr>
          <p:cNvGrpSpPr/>
          <p:nvPr/>
        </p:nvGrpSpPr>
        <p:grpSpPr>
          <a:xfrm>
            <a:off x="5505084" y="5192522"/>
            <a:ext cx="1196209" cy="315525"/>
            <a:chOff x="3516603" y="542933"/>
            <a:chExt cx="1196209" cy="315525"/>
          </a:xfrm>
        </p:grpSpPr>
        <p:sp>
          <p:nvSpPr>
            <p:cNvPr id="10" name="矩形 9">
              <a:extLst>
                <a:ext uri="{FF2B5EF4-FFF2-40B4-BE49-F238E27FC236}">
                  <a16:creationId xmlns:a16="http://schemas.microsoft.com/office/drawing/2014/main" id="{95AFEF79-C56E-41F4-ADC3-BB0DF6B0568E}"/>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更换</a:t>
              </a:r>
            </a:p>
          </p:txBody>
        </p:sp>
        <p:sp>
          <p:nvSpPr>
            <p:cNvPr id="158" name="半闭框 157">
              <a:extLst>
                <a:ext uri="{FF2B5EF4-FFF2-40B4-BE49-F238E27FC236}">
                  <a16:creationId xmlns:a16="http://schemas.microsoft.com/office/drawing/2014/main" id="{C80AFD24-7CB2-4D1F-BD0E-6D69EC337AE1}"/>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半闭框 158">
              <a:extLst>
                <a:ext uri="{FF2B5EF4-FFF2-40B4-BE49-F238E27FC236}">
                  <a16:creationId xmlns:a16="http://schemas.microsoft.com/office/drawing/2014/main" id="{F85AAC26-E9B0-4DB1-8FCB-07E22CA56BAF}"/>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 name="半闭框 159">
              <a:extLst>
                <a:ext uri="{FF2B5EF4-FFF2-40B4-BE49-F238E27FC236}">
                  <a16:creationId xmlns:a16="http://schemas.microsoft.com/office/drawing/2014/main" id="{6E7D9146-E226-4D12-A288-921E15CCC55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半闭框 160">
              <a:extLst>
                <a:ext uri="{FF2B5EF4-FFF2-40B4-BE49-F238E27FC236}">
                  <a16:creationId xmlns:a16="http://schemas.microsoft.com/office/drawing/2014/main" id="{CC1B97F7-26C1-4462-A24D-5C8D661321A3}"/>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5" name="组合 214">
            <a:extLst>
              <a:ext uri="{FF2B5EF4-FFF2-40B4-BE49-F238E27FC236}">
                <a16:creationId xmlns:a16="http://schemas.microsoft.com/office/drawing/2014/main" id="{237BAB29-7137-4C39-A6EA-4C3570672D49}"/>
              </a:ext>
            </a:extLst>
          </p:cNvPr>
          <p:cNvGrpSpPr/>
          <p:nvPr/>
        </p:nvGrpSpPr>
        <p:grpSpPr>
          <a:xfrm>
            <a:off x="4761037" y="2244554"/>
            <a:ext cx="5010168" cy="2885230"/>
            <a:chOff x="4755522" y="2035687"/>
            <a:chExt cx="5010168" cy="2885230"/>
          </a:xfrm>
        </p:grpSpPr>
        <p:grpSp>
          <p:nvGrpSpPr>
            <p:cNvPr id="9" name="组合 8">
              <a:extLst>
                <a:ext uri="{FF2B5EF4-FFF2-40B4-BE49-F238E27FC236}">
                  <a16:creationId xmlns:a16="http://schemas.microsoft.com/office/drawing/2014/main" id="{BB3C548D-F500-4C4A-AEF4-D24FD8BE8C06}"/>
                </a:ext>
              </a:extLst>
            </p:cNvPr>
            <p:cNvGrpSpPr/>
            <p:nvPr/>
          </p:nvGrpSpPr>
          <p:grpSpPr>
            <a:xfrm>
              <a:off x="4755522" y="2058897"/>
              <a:ext cx="3146836" cy="2862020"/>
              <a:chOff x="4758306" y="2387190"/>
              <a:chExt cx="3146836" cy="2862020"/>
            </a:xfrm>
          </p:grpSpPr>
          <p:grpSp>
            <p:nvGrpSpPr>
              <p:cNvPr id="39" name="组合 38">
                <a:extLst>
                  <a:ext uri="{FF2B5EF4-FFF2-40B4-BE49-F238E27FC236}">
                    <a16:creationId xmlns:a16="http://schemas.microsoft.com/office/drawing/2014/main" id="{22EED9DF-5658-4876-83EF-C42C6B4723C9}"/>
                  </a:ext>
                </a:extLst>
              </p:cNvPr>
              <p:cNvGrpSpPr/>
              <p:nvPr/>
            </p:nvGrpSpPr>
            <p:grpSpPr>
              <a:xfrm>
                <a:off x="5723228" y="3504382"/>
                <a:ext cx="753603" cy="754891"/>
                <a:chOff x="1884665" y="4739004"/>
                <a:chExt cx="753603" cy="754891"/>
              </a:xfrm>
            </p:grpSpPr>
            <p:sp>
              <p:nvSpPr>
                <p:cNvPr id="40" name="Freeform 219">
                  <a:extLst>
                    <a:ext uri="{FF2B5EF4-FFF2-40B4-BE49-F238E27FC236}">
                      <a16:creationId xmlns:a16="http://schemas.microsoft.com/office/drawing/2014/main" id="{2796E930-1799-4B4D-B170-B649A6B17517}"/>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45" name="椭圆 44">
                  <a:extLst>
                    <a:ext uri="{FF2B5EF4-FFF2-40B4-BE49-F238E27FC236}">
                      <a16:creationId xmlns:a16="http://schemas.microsoft.com/office/drawing/2014/main" id="{3B77AEA8-5C64-46AA-A8B9-3D9F450E6F84}"/>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32DDCEE6-816F-466B-8450-040BDA66AAFA}"/>
                  </a:ext>
                </a:extLst>
              </p:cNvPr>
              <p:cNvGrpSpPr/>
              <p:nvPr/>
            </p:nvGrpSpPr>
            <p:grpSpPr>
              <a:xfrm>
                <a:off x="5831682" y="2590904"/>
                <a:ext cx="536696" cy="536696"/>
                <a:chOff x="972393" y="3935790"/>
                <a:chExt cx="440190" cy="440190"/>
              </a:xfrm>
            </p:grpSpPr>
            <p:sp>
              <p:nvSpPr>
                <p:cNvPr id="51" name="矩形 50">
                  <a:extLst>
                    <a:ext uri="{FF2B5EF4-FFF2-40B4-BE49-F238E27FC236}">
                      <a16:creationId xmlns:a16="http://schemas.microsoft.com/office/drawing/2014/main" id="{22E01269-3D08-4145-AB74-129B4C758DB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半闭框 51">
                  <a:extLst>
                    <a:ext uri="{FF2B5EF4-FFF2-40B4-BE49-F238E27FC236}">
                      <a16:creationId xmlns:a16="http://schemas.microsoft.com/office/drawing/2014/main" id="{3B1E99EE-76D3-4015-9566-F1707C68870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a:extLst>
                    <a:ext uri="{FF2B5EF4-FFF2-40B4-BE49-F238E27FC236}">
                      <a16:creationId xmlns:a16="http://schemas.microsoft.com/office/drawing/2014/main" id="{B61BBA24-74E2-4351-90D6-56A5A63E5E34}"/>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半闭框 53">
                  <a:extLst>
                    <a:ext uri="{FF2B5EF4-FFF2-40B4-BE49-F238E27FC236}">
                      <a16:creationId xmlns:a16="http://schemas.microsoft.com/office/drawing/2014/main" id="{FC394C43-3E84-402D-839C-0FC294AAEE5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半闭框 54">
                  <a:extLst>
                    <a:ext uri="{FF2B5EF4-FFF2-40B4-BE49-F238E27FC236}">
                      <a16:creationId xmlns:a16="http://schemas.microsoft.com/office/drawing/2014/main" id="{DE5F21BE-CC8C-40BF-BE72-F73CA6FF2E9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6" name="组合 55">
                <a:extLst>
                  <a:ext uri="{FF2B5EF4-FFF2-40B4-BE49-F238E27FC236}">
                    <a16:creationId xmlns:a16="http://schemas.microsoft.com/office/drawing/2014/main" id="{EF739B7D-E21E-4BC6-923B-5DDB66C87A79}"/>
                  </a:ext>
                </a:extLst>
              </p:cNvPr>
              <p:cNvGrpSpPr/>
              <p:nvPr/>
            </p:nvGrpSpPr>
            <p:grpSpPr>
              <a:xfrm>
                <a:off x="6567911" y="2590600"/>
                <a:ext cx="536696" cy="536696"/>
                <a:chOff x="972393" y="3935790"/>
                <a:chExt cx="440190" cy="440190"/>
              </a:xfrm>
            </p:grpSpPr>
            <p:sp>
              <p:nvSpPr>
                <p:cNvPr id="57" name="矩形 56">
                  <a:extLst>
                    <a:ext uri="{FF2B5EF4-FFF2-40B4-BE49-F238E27FC236}">
                      <a16:creationId xmlns:a16="http://schemas.microsoft.com/office/drawing/2014/main" id="{70D1EB66-6320-4F4D-AF8F-6BA0E191542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半闭框 57">
                  <a:extLst>
                    <a:ext uri="{FF2B5EF4-FFF2-40B4-BE49-F238E27FC236}">
                      <a16:creationId xmlns:a16="http://schemas.microsoft.com/office/drawing/2014/main" id="{A9D0D4A6-5F67-4402-9AE9-1EFFD7C987B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半闭框 58">
                  <a:extLst>
                    <a:ext uri="{FF2B5EF4-FFF2-40B4-BE49-F238E27FC236}">
                      <a16:creationId xmlns:a16="http://schemas.microsoft.com/office/drawing/2014/main" id="{29732847-B380-43A1-894B-1F10150C15B7}"/>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半闭框 59">
                  <a:extLst>
                    <a:ext uri="{FF2B5EF4-FFF2-40B4-BE49-F238E27FC236}">
                      <a16:creationId xmlns:a16="http://schemas.microsoft.com/office/drawing/2014/main" id="{6B6AC98B-74F1-4929-8F47-192D40AA21F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半闭框 60">
                  <a:extLst>
                    <a:ext uri="{FF2B5EF4-FFF2-40B4-BE49-F238E27FC236}">
                      <a16:creationId xmlns:a16="http://schemas.microsoft.com/office/drawing/2014/main" id="{A735DE26-CB06-4849-A581-571D40B9AD4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2" name="组合 61">
                <a:extLst>
                  <a:ext uri="{FF2B5EF4-FFF2-40B4-BE49-F238E27FC236}">
                    <a16:creationId xmlns:a16="http://schemas.microsoft.com/office/drawing/2014/main" id="{3180F1ED-02EC-48E7-916B-B73BBE341FED}"/>
                  </a:ext>
                </a:extLst>
              </p:cNvPr>
              <p:cNvGrpSpPr/>
              <p:nvPr/>
            </p:nvGrpSpPr>
            <p:grpSpPr>
              <a:xfrm>
                <a:off x="5092382" y="2597098"/>
                <a:ext cx="536696" cy="536696"/>
                <a:chOff x="972393" y="3935790"/>
                <a:chExt cx="440190" cy="440190"/>
              </a:xfrm>
            </p:grpSpPr>
            <p:sp>
              <p:nvSpPr>
                <p:cNvPr id="63" name="矩形 62">
                  <a:extLst>
                    <a:ext uri="{FF2B5EF4-FFF2-40B4-BE49-F238E27FC236}">
                      <a16:creationId xmlns:a16="http://schemas.microsoft.com/office/drawing/2014/main" id="{13FB30E1-7AF6-4794-A3F8-8CBDCED955F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半闭框 63">
                  <a:extLst>
                    <a:ext uri="{FF2B5EF4-FFF2-40B4-BE49-F238E27FC236}">
                      <a16:creationId xmlns:a16="http://schemas.microsoft.com/office/drawing/2014/main" id="{8E2A5A69-D171-4151-885F-8745BA84D9D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半闭框 64">
                  <a:extLst>
                    <a:ext uri="{FF2B5EF4-FFF2-40B4-BE49-F238E27FC236}">
                      <a16:creationId xmlns:a16="http://schemas.microsoft.com/office/drawing/2014/main" id="{0ACAA341-67B7-4D85-9B00-960AE4413C0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半闭框 65">
                  <a:extLst>
                    <a:ext uri="{FF2B5EF4-FFF2-40B4-BE49-F238E27FC236}">
                      <a16:creationId xmlns:a16="http://schemas.microsoft.com/office/drawing/2014/main" id="{C7C21616-AE66-4E80-BB5F-17A96EC557D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半闭框 66">
                  <a:extLst>
                    <a:ext uri="{FF2B5EF4-FFF2-40B4-BE49-F238E27FC236}">
                      <a16:creationId xmlns:a16="http://schemas.microsoft.com/office/drawing/2014/main" id="{78064D06-36F4-4407-B52C-FE3D6A6A989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DDC1FF86-1BA3-4EDF-8112-1C9FF1856C18}"/>
                  </a:ext>
                </a:extLst>
              </p:cNvPr>
              <p:cNvGrpSpPr/>
              <p:nvPr/>
            </p:nvGrpSpPr>
            <p:grpSpPr>
              <a:xfrm>
                <a:off x="5828627" y="4502124"/>
                <a:ext cx="536696" cy="536696"/>
                <a:chOff x="972393" y="3935790"/>
                <a:chExt cx="440190" cy="440190"/>
              </a:xfrm>
            </p:grpSpPr>
            <p:sp>
              <p:nvSpPr>
                <p:cNvPr id="69" name="矩形 68">
                  <a:extLst>
                    <a:ext uri="{FF2B5EF4-FFF2-40B4-BE49-F238E27FC236}">
                      <a16:creationId xmlns:a16="http://schemas.microsoft.com/office/drawing/2014/main" id="{8B2B540B-C356-4BFF-B461-3B044151EDA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半闭框 69">
                  <a:extLst>
                    <a:ext uri="{FF2B5EF4-FFF2-40B4-BE49-F238E27FC236}">
                      <a16:creationId xmlns:a16="http://schemas.microsoft.com/office/drawing/2014/main" id="{D288CC92-ED7F-4809-ADA1-2547DBA2DE5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半闭框 70">
                  <a:extLst>
                    <a:ext uri="{FF2B5EF4-FFF2-40B4-BE49-F238E27FC236}">
                      <a16:creationId xmlns:a16="http://schemas.microsoft.com/office/drawing/2014/main" id="{999E6D24-F870-4F5F-AAC1-8A721C8FE08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半闭框 71">
                  <a:extLst>
                    <a:ext uri="{FF2B5EF4-FFF2-40B4-BE49-F238E27FC236}">
                      <a16:creationId xmlns:a16="http://schemas.microsoft.com/office/drawing/2014/main" id="{9BF92561-B489-4E07-BBCC-AC9652FD750E}"/>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半闭框 72">
                  <a:extLst>
                    <a:ext uri="{FF2B5EF4-FFF2-40B4-BE49-F238E27FC236}">
                      <a16:creationId xmlns:a16="http://schemas.microsoft.com/office/drawing/2014/main" id="{EF863483-6FD4-4ED5-BB51-EA3D4AA8D707}"/>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4" name="右中括号 73">
                <a:extLst>
                  <a:ext uri="{FF2B5EF4-FFF2-40B4-BE49-F238E27FC236}">
                    <a16:creationId xmlns:a16="http://schemas.microsoft.com/office/drawing/2014/main" id="{01F17E3F-B444-4C0C-9BC6-3D393D4421D4}"/>
                  </a:ext>
                </a:extLst>
              </p:cNvPr>
              <p:cNvSpPr/>
              <p:nvPr/>
            </p:nvSpPr>
            <p:spPr>
              <a:xfrm rot="5400000">
                <a:off x="6041797" y="2457357"/>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9339ADCC-EC8B-4CB3-B078-64DBA345F96F}"/>
                  </a:ext>
                </a:extLst>
              </p:cNvPr>
              <p:cNvCxnSpPr>
                <a:stCxn id="74" idx="2"/>
                <a:endCxn id="40" idx="21"/>
              </p:cNvCxnSpPr>
              <p:nvPr/>
            </p:nvCxnSpPr>
            <p:spPr>
              <a:xfrm>
                <a:off x="6097139" y="3251796"/>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F9D0227-6EDA-4BFF-8AB3-05ACA3C9D385}"/>
                  </a:ext>
                </a:extLst>
              </p:cNvPr>
              <p:cNvCxnSpPr>
                <a:cxnSpLocks/>
                <a:endCxn id="69" idx="0"/>
              </p:cNvCxnSpPr>
              <p:nvPr/>
            </p:nvCxnSpPr>
            <p:spPr>
              <a:xfrm>
                <a:off x="6096975" y="4200209"/>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32C73288-B91A-49A6-B77D-FD6D2DD84424}"/>
                  </a:ext>
                </a:extLst>
              </p:cNvPr>
              <p:cNvGrpSpPr/>
              <p:nvPr/>
            </p:nvGrpSpPr>
            <p:grpSpPr>
              <a:xfrm>
                <a:off x="7348210" y="3606398"/>
                <a:ext cx="536696" cy="536696"/>
                <a:chOff x="972393" y="3935790"/>
                <a:chExt cx="440190" cy="440190"/>
              </a:xfrm>
            </p:grpSpPr>
            <p:sp>
              <p:nvSpPr>
                <p:cNvPr id="78" name="矩形 77">
                  <a:extLst>
                    <a:ext uri="{FF2B5EF4-FFF2-40B4-BE49-F238E27FC236}">
                      <a16:creationId xmlns:a16="http://schemas.microsoft.com/office/drawing/2014/main" id="{A60C91D5-31BD-4368-9B33-D40804F9778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半闭框 78">
                  <a:extLst>
                    <a:ext uri="{FF2B5EF4-FFF2-40B4-BE49-F238E27FC236}">
                      <a16:creationId xmlns:a16="http://schemas.microsoft.com/office/drawing/2014/main" id="{F6FE99BB-8BDB-4F0A-A53E-A35C6EE97E66}"/>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半闭框 79">
                  <a:extLst>
                    <a:ext uri="{FF2B5EF4-FFF2-40B4-BE49-F238E27FC236}">
                      <a16:creationId xmlns:a16="http://schemas.microsoft.com/office/drawing/2014/main" id="{A3A41844-E1CA-406D-8B34-D68618B47D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半闭框 80">
                  <a:extLst>
                    <a:ext uri="{FF2B5EF4-FFF2-40B4-BE49-F238E27FC236}">
                      <a16:creationId xmlns:a16="http://schemas.microsoft.com/office/drawing/2014/main" id="{18168924-1372-4021-9F09-41E914ACC0D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半闭框 81">
                  <a:extLst>
                    <a:ext uri="{FF2B5EF4-FFF2-40B4-BE49-F238E27FC236}">
                      <a16:creationId xmlns:a16="http://schemas.microsoft.com/office/drawing/2014/main" id="{7FB5F160-E213-42CB-AE1A-D0CD89A53B6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83" name="直接连接符 82">
                <a:extLst>
                  <a:ext uri="{FF2B5EF4-FFF2-40B4-BE49-F238E27FC236}">
                    <a16:creationId xmlns:a16="http://schemas.microsoft.com/office/drawing/2014/main" id="{30DF6657-E30E-462B-985C-88ADDE968328}"/>
                  </a:ext>
                </a:extLst>
              </p:cNvPr>
              <p:cNvCxnSpPr>
                <a:cxnSpLocks/>
                <a:stCxn id="78" idx="1"/>
                <a:endCxn id="40" idx="12"/>
              </p:cNvCxnSpPr>
              <p:nvPr/>
            </p:nvCxnSpPr>
            <p:spPr>
              <a:xfrm flipH="1" flipV="1">
                <a:off x="6434414" y="3872622"/>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181BE71-7091-4019-A8EB-2B1EC036F895}"/>
                  </a:ext>
                </a:extLst>
              </p:cNvPr>
              <p:cNvSpPr txBox="1"/>
              <p:nvPr/>
            </p:nvSpPr>
            <p:spPr>
              <a:xfrm>
                <a:off x="5092382" y="238735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pic>
            <p:nvPicPr>
              <p:cNvPr id="116" name="图片 115">
                <a:extLst>
                  <a:ext uri="{FF2B5EF4-FFF2-40B4-BE49-F238E27FC236}">
                    <a16:creationId xmlns:a16="http://schemas.microsoft.com/office/drawing/2014/main" id="{1D30916F-B74D-4D84-BEA4-A7F0395B5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023" y="2638292"/>
                <a:ext cx="428585" cy="460989"/>
              </a:xfrm>
              <a:prstGeom prst="rect">
                <a:avLst/>
              </a:prstGeom>
            </p:spPr>
          </p:pic>
          <p:sp>
            <p:nvSpPr>
              <p:cNvPr id="117" name="文本框 116">
                <a:extLst>
                  <a:ext uri="{FF2B5EF4-FFF2-40B4-BE49-F238E27FC236}">
                    <a16:creationId xmlns:a16="http://schemas.microsoft.com/office/drawing/2014/main" id="{C7C4B973-287E-499E-8941-52C30D3EBA1B}"/>
                  </a:ext>
                </a:extLst>
              </p:cNvPr>
              <p:cNvSpPr txBox="1"/>
              <p:nvPr/>
            </p:nvSpPr>
            <p:spPr>
              <a:xfrm>
                <a:off x="5393736" y="2930494"/>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18" name="图片 117">
                <a:extLst>
                  <a:ext uri="{FF2B5EF4-FFF2-40B4-BE49-F238E27FC236}">
                    <a16:creationId xmlns:a16="http://schemas.microsoft.com/office/drawing/2014/main" id="{BC450401-8C5A-442B-92F7-60D846D8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36" y="2647855"/>
                <a:ext cx="478641" cy="470095"/>
              </a:xfrm>
              <a:prstGeom prst="rect">
                <a:avLst/>
              </a:prstGeom>
            </p:spPr>
          </p:pic>
          <p:sp>
            <p:nvSpPr>
              <p:cNvPr id="119" name="文本框 118">
                <a:extLst>
                  <a:ext uri="{FF2B5EF4-FFF2-40B4-BE49-F238E27FC236}">
                    <a16:creationId xmlns:a16="http://schemas.microsoft.com/office/drawing/2014/main" id="{F3414800-6BAC-4598-9C45-B7E46A77CD07}"/>
                  </a:ext>
                </a:extLst>
              </p:cNvPr>
              <p:cNvSpPr txBox="1"/>
              <p:nvPr/>
            </p:nvSpPr>
            <p:spPr>
              <a:xfrm>
                <a:off x="6135538" y="2941022"/>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20" name="图片 119">
                <a:extLst>
                  <a:ext uri="{FF2B5EF4-FFF2-40B4-BE49-F238E27FC236}">
                    <a16:creationId xmlns:a16="http://schemas.microsoft.com/office/drawing/2014/main" id="{FA253246-A82F-48BC-86F1-D9E640630D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470" y="4561196"/>
                <a:ext cx="442079" cy="456433"/>
              </a:xfrm>
              <a:prstGeom prst="rect">
                <a:avLst/>
              </a:prstGeom>
            </p:spPr>
          </p:pic>
          <p:sp>
            <p:nvSpPr>
              <p:cNvPr id="121" name="文本框 120">
                <a:extLst>
                  <a:ext uri="{FF2B5EF4-FFF2-40B4-BE49-F238E27FC236}">
                    <a16:creationId xmlns:a16="http://schemas.microsoft.com/office/drawing/2014/main" id="{95D279B2-9128-4251-AB00-40BAD190A014}"/>
                  </a:ext>
                </a:extLst>
              </p:cNvPr>
              <p:cNvSpPr txBox="1"/>
              <p:nvPr/>
            </p:nvSpPr>
            <p:spPr>
              <a:xfrm>
                <a:off x="6133728" y="4857789"/>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22" name="图片 121">
                <a:extLst>
                  <a:ext uri="{FF2B5EF4-FFF2-40B4-BE49-F238E27FC236}">
                    <a16:creationId xmlns:a16="http://schemas.microsoft.com/office/drawing/2014/main" id="{3605B657-ABB3-450F-946A-F91115BAF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277" y="3641760"/>
                <a:ext cx="469600" cy="474876"/>
              </a:xfrm>
              <a:prstGeom prst="rect">
                <a:avLst/>
              </a:prstGeom>
            </p:spPr>
          </p:pic>
          <p:grpSp>
            <p:nvGrpSpPr>
              <p:cNvPr id="123" name="组合 122">
                <a:extLst>
                  <a:ext uri="{FF2B5EF4-FFF2-40B4-BE49-F238E27FC236}">
                    <a16:creationId xmlns:a16="http://schemas.microsoft.com/office/drawing/2014/main" id="{5A8A2428-6073-4EB2-BA32-938804272849}"/>
                  </a:ext>
                </a:extLst>
              </p:cNvPr>
              <p:cNvGrpSpPr/>
              <p:nvPr/>
            </p:nvGrpSpPr>
            <p:grpSpPr>
              <a:xfrm>
                <a:off x="7433263" y="3444716"/>
                <a:ext cx="133256" cy="140221"/>
                <a:chOff x="8304214" y="4710113"/>
                <a:chExt cx="698500" cy="735013"/>
              </a:xfrm>
              <a:solidFill>
                <a:schemeClr val="bg1">
                  <a:lumMod val="65000"/>
                </a:schemeClr>
              </a:solidFill>
            </p:grpSpPr>
            <p:sp>
              <p:nvSpPr>
                <p:cNvPr id="124" name="Freeform 267">
                  <a:extLst>
                    <a:ext uri="{FF2B5EF4-FFF2-40B4-BE49-F238E27FC236}">
                      <a16:creationId xmlns:a16="http://schemas.microsoft.com/office/drawing/2014/main" id="{F696AFB4-B7E8-40F2-93E6-754407384D58}"/>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268">
                  <a:extLst>
                    <a:ext uri="{FF2B5EF4-FFF2-40B4-BE49-F238E27FC236}">
                      <a16:creationId xmlns:a16="http://schemas.microsoft.com/office/drawing/2014/main" id="{51E933DF-7676-4368-A4A9-14DB9873ED26}"/>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269">
                  <a:extLst>
                    <a:ext uri="{FF2B5EF4-FFF2-40B4-BE49-F238E27FC236}">
                      <a16:creationId xmlns:a16="http://schemas.microsoft.com/office/drawing/2014/main" id="{995FD941-1243-47E2-9D61-E0EDD7C25056}"/>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270">
                  <a:extLst>
                    <a:ext uri="{FF2B5EF4-FFF2-40B4-BE49-F238E27FC236}">
                      <a16:creationId xmlns:a16="http://schemas.microsoft.com/office/drawing/2014/main" id="{6983B156-D556-4EB5-834C-28E677D70172}"/>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271">
                  <a:extLst>
                    <a:ext uri="{FF2B5EF4-FFF2-40B4-BE49-F238E27FC236}">
                      <a16:creationId xmlns:a16="http://schemas.microsoft.com/office/drawing/2014/main" id="{6BC9B1A2-8F8B-4895-89AC-E3B6ADEB19C1}"/>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2">
                  <a:extLst>
                    <a:ext uri="{FF2B5EF4-FFF2-40B4-BE49-F238E27FC236}">
                      <a16:creationId xmlns:a16="http://schemas.microsoft.com/office/drawing/2014/main" id="{8C0ABCF2-D9F8-40EB-A7D5-AEE2143A1D2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273">
                  <a:extLst>
                    <a:ext uri="{FF2B5EF4-FFF2-40B4-BE49-F238E27FC236}">
                      <a16:creationId xmlns:a16="http://schemas.microsoft.com/office/drawing/2014/main" id="{0DB13C14-A8E9-475F-8D8A-0E9DC93B7E30}"/>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74">
                  <a:extLst>
                    <a:ext uri="{FF2B5EF4-FFF2-40B4-BE49-F238E27FC236}">
                      <a16:creationId xmlns:a16="http://schemas.microsoft.com/office/drawing/2014/main" id="{C1C5C307-8B36-4218-8812-C01C217EE1A4}"/>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275">
                  <a:extLst>
                    <a:ext uri="{FF2B5EF4-FFF2-40B4-BE49-F238E27FC236}">
                      <a16:creationId xmlns:a16="http://schemas.microsoft.com/office/drawing/2014/main" id="{8997CC9A-B503-4C84-91DA-6E4B981D649C}"/>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76">
                  <a:extLst>
                    <a:ext uri="{FF2B5EF4-FFF2-40B4-BE49-F238E27FC236}">
                      <a16:creationId xmlns:a16="http://schemas.microsoft.com/office/drawing/2014/main" id="{C16DD9C7-BBD8-44A3-AEEF-2F05EAC9E965}"/>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277">
                  <a:extLst>
                    <a:ext uri="{FF2B5EF4-FFF2-40B4-BE49-F238E27FC236}">
                      <a16:creationId xmlns:a16="http://schemas.microsoft.com/office/drawing/2014/main" id="{69BEC270-EF22-4E9D-912C-B7B845DD1256}"/>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78">
                  <a:extLst>
                    <a:ext uri="{FF2B5EF4-FFF2-40B4-BE49-F238E27FC236}">
                      <a16:creationId xmlns:a16="http://schemas.microsoft.com/office/drawing/2014/main" id="{995AC4A2-C240-472D-B7BF-AC99A7E51115}"/>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279">
                  <a:extLst>
                    <a:ext uri="{FF2B5EF4-FFF2-40B4-BE49-F238E27FC236}">
                      <a16:creationId xmlns:a16="http://schemas.microsoft.com/office/drawing/2014/main" id="{D9933F2E-21F6-47DB-92B9-E5579BF7A6C0}"/>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80">
                  <a:extLst>
                    <a:ext uri="{FF2B5EF4-FFF2-40B4-BE49-F238E27FC236}">
                      <a16:creationId xmlns:a16="http://schemas.microsoft.com/office/drawing/2014/main" id="{5B6B359C-2121-472B-B0BF-FB1D3E5FE2D5}"/>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281">
                  <a:extLst>
                    <a:ext uri="{FF2B5EF4-FFF2-40B4-BE49-F238E27FC236}">
                      <a16:creationId xmlns:a16="http://schemas.microsoft.com/office/drawing/2014/main" id="{73BE2847-A222-4D61-8797-E4AACAA04950}"/>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282">
                  <a:extLst>
                    <a:ext uri="{FF2B5EF4-FFF2-40B4-BE49-F238E27FC236}">
                      <a16:creationId xmlns:a16="http://schemas.microsoft.com/office/drawing/2014/main" id="{094CEB33-3DDD-47AB-9FEA-5D9FA3DAAB30}"/>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0" name="文本框 139">
                <a:extLst>
                  <a:ext uri="{FF2B5EF4-FFF2-40B4-BE49-F238E27FC236}">
                    <a16:creationId xmlns:a16="http://schemas.microsoft.com/office/drawing/2014/main" id="{9BF6699F-79A6-46E8-94F6-D5B2EE109AEE}"/>
                  </a:ext>
                </a:extLst>
              </p:cNvPr>
              <p:cNvSpPr txBox="1"/>
              <p:nvPr/>
            </p:nvSpPr>
            <p:spPr>
              <a:xfrm>
                <a:off x="7483722" y="3419843"/>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grpSp>
            <p:nvGrpSpPr>
              <p:cNvPr id="146" name="组合 145">
                <a:extLst>
                  <a:ext uri="{FF2B5EF4-FFF2-40B4-BE49-F238E27FC236}">
                    <a16:creationId xmlns:a16="http://schemas.microsoft.com/office/drawing/2014/main" id="{A18937B8-490A-4B27-BED6-32E37C35A05C}"/>
                  </a:ext>
                </a:extLst>
              </p:cNvPr>
              <p:cNvGrpSpPr/>
              <p:nvPr/>
            </p:nvGrpSpPr>
            <p:grpSpPr>
              <a:xfrm>
                <a:off x="4758306" y="2673257"/>
                <a:ext cx="2358726" cy="2197004"/>
                <a:chOff x="1151044" y="3904529"/>
                <a:chExt cx="2358726" cy="2197004"/>
              </a:xfrm>
              <a:solidFill>
                <a:schemeClr val="bg1">
                  <a:alpha val="7000"/>
                </a:schemeClr>
              </a:solidFill>
            </p:grpSpPr>
            <p:grpSp>
              <p:nvGrpSpPr>
                <p:cNvPr id="147" name="组合 146">
                  <a:extLst>
                    <a:ext uri="{FF2B5EF4-FFF2-40B4-BE49-F238E27FC236}">
                      <a16:creationId xmlns:a16="http://schemas.microsoft.com/office/drawing/2014/main" id="{79A7A363-6D87-4302-A53A-8F39E8160FE3}"/>
                    </a:ext>
                  </a:extLst>
                </p:cNvPr>
                <p:cNvGrpSpPr/>
                <p:nvPr/>
              </p:nvGrpSpPr>
              <p:grpSpPr>
                <a:xfrm>
                  <a:off x="1151044" y="3904529"/>
                  <a:ext cx="2297241" cy="2197004"/>
                  <a:chOff x="3668713" y="5994400"/>
                  <a:chExt cx="436562" cy="417513"/>
                </a:xfrm>
                <a:grpFill/>
              </p:grpSpPr>
              <p:sp>
                <p:nvSpPr>
                  <p:cNvPr id="149" name="Freeform 230">
                    <a:extLst>
                      <a:ext uri="{FF2B5EF4-FFF2-40B4-BE49-F238E27FC236}">
                        <a16:creationId xmlns:a16="http://schemas.microsoft.com/office/drawing/2014/main" id="{D50A91F7-91BD-4D98-BD5D-F56D44E5571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1">
                    <a:extLst>
                      <a:ext uri="{FF2B5EF4-FFF2-40B4-BE49-F238E27FC236}">
                        <a16:creationId xmlns:a16="http://schemas.microsoft.com/office/drawing/2014/main" id="{CB83030A-1FD4-4629-857A-C05A44F0AAC3}"/>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Freeform 230">
                  <a:extLst>
                    <a:ext uri="{FF2B5EF4-FFF2-40B4-BE49-F238E27FC236}">
                      <a16:creationId xmlns:a16="http://schemas.microsoft.com/office/drawing/2014/main" id="{FDB4D7FD-4926-4C79-B456-05EC011A2242}"/>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1" name="图片 150">
                <a:extLst>
                  <a:ext uri="{FF2B5EF4-FFF2-40B4-BE49-F238E27FC236}">
                    <a16:creationId xmlns:a16="http://schemas.microsoft.com/office/drawing/2014/main" id="{6FB682F0-13E0-429B-995C-FC303BFD6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889" y="2658315"/>
                <a:ext cx="478641" cy="470095"/>
              </a:xfrm>
              <a:prstGeom prst="rect">
                <a:avLst/>
              </a:prstGeom>
            </p:spPr>
          </p:pic>
          <p:sp>
            <p:nvSpPr>
              <p:cNvPr id="152" name="文本框 151">
                <a:extLst>
                  <a:ext uri="{FF2B5EF4-FFF2-40B4-BE49-F238E27FC236}">
                    <a16:creationId xmlns:a16="http://schemas.microsoft.com/office/drawing/2014/main" id="{CAA7E732-26A3-4817-99BB-3FAD7CA98113}"/>
                  </a:ext>
                </a:extLst>
              </p:cNvPr>
              <p:cNvSpPr txBox="1"/>
              <p:nvPr/>
            </p:nvSpPr>
            <p:spPr>
              <a:xfrm>
                <a:off x="6850183" y="293658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
            <p:nvSpPr>
              <p:cNvPr id="153" name="文本框 152">
                <a:extLst>
                  <a:ext uri="{FF2B5EF4-FFF2-40B4-BE49-F238E27FC236}">
                    <a16:creationId xmlns:a16="http://schemas.microsoft.com/office/drawing/2014/main" id="{B6C81813-9FDC-4ABD-970E-2209226BCBC7}"/>
                  </a:ext>
                </a:extLst>
              </p:cNvPr>
              <p:cNvSpPr txBox="1"/>
              <p:nvPr/>
            </p:nvSpPr>
            <p:spPr>
              <a:xfrm>
                <a:off x="5832000" y="2387190"/>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4" name="文本框 153">
                <a:extLst>
                  <a:ext uri="{FF2B5EF4-FFF2-40B4-BE49-F238E27FC236}">
                    <a16:creationId xmlns:a16="http://schemas.microsoft.com/office/drawing/2014/main" id="{6DFFCB40-27F2-4B26-9C3B-CB59A2AD8F99}"/>
                  </a:ext>
                </a:extLst>
              </p:cNvPr>
              <p:cNvSpPr txBox="1"/>
              <p:nvPr/>
            </p:nvSpPr>
            <p:spPr>
              <a:xfrm>
                <a:off x="6568739" y="238747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5" name="文本框 154">
                <a:extLst>
                  <a:ext uri="{FF2B5EF4-FFF2-40B4-BE49-F238E27FC236}">
                    <a16:creationId xmlns:a16="http://schemas.microsoft.com/office/drawing/2014/main" id="{C76D53D2-FAFC-46BD-944A-245469A0CB00}"/>
                  </a:ext>
                </a:extLst>
              </p:cNvPr>
              <p:cNvSpPr txBox="1"/>
              <p:nvPr/>
            </p:nvSpPr>
            <p:spPr>
              <a:xfrm>
                <a:off x="5838671" y="5049155"/>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7" name="圆: 空心 6">
                <a:extLst>
                  <a:ext uri="{FF2B5EF4-FFF2-40B4-BE49-F238E27FC236}">
                    <a16:creationId xmlns:a16="http://schemas.microsoft.com/office/drawing/2014/main" id="{83E3DB77-61D8-4B06-BCF0-FBDA14E90503}"/>
                  </a:ext>
                </a:extLst>
              </p:cNvPr>
              <p:cNvSpPr/>
              <p:nvPr/>
            </p:nvSpPr>
            <p:spPr>
              <a:xfrm>
                <a:off x="5841052" y="3614552"/>
                <a:ext cx="516139" cy="516139"/>
              </a:xfrm>
              <a:prstGeom prst="donut">
                <a:avLst>
                  <a:gd name="adj" fmla="val 597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2" name="文本框 161">
              <a:extLst>
                <a:ext uri="{FF2B5EF4-FFF2-40B4-BE49-F238E27FC236}">
                  <a16:creationId xmlns:a16="http://schemas.microsoft.com/office/drawing/2014/main" id="{93ABB1B2-737A-4696-9A76-82C8FAE00FBB}"/>
                </a:ext>
              </a:extLst>
            </p:cNvPr>
            <p:cNvSpPr txBox="1"/>
            <p:nvPr/>
          </p:nvSpPr>
          <p:spPr>
            <a:xfrm>
              <a:off x="9068063" y="2035687"/>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原料输入</a:t>
              </a:r>
            </a:p>
          </p:txBody>
        </p:sp>
        <p:cxnSp>
          <p:nvCxnSpPr>
            <p:cNvPr id="21" name="连接符: 肘形 20">
              <a:extLst>
                <a:ext uri="{FF2B5EF4-FFF2-40B4-BE49-F238E27FC236}">
                  <a16:creationId xmlns:a16="http://schemas.microsoft.com/office/drawing/2014/main" id="{6B75774A-6DDC-47B7-B378-34D965BA98A1}"/>
                </a:ext>
              </a:extLst>
            </p:cNvPr>
            <p:cNvCxnSpPr>
              <a:cxnSpLocks/>
              <a:stCxn id="57" idx="3"/>
            </p:cNvCxnSpPr>
            <p:nvPr/>
          </p:nvCxnSpPr>
          <p:spPr>
            <a:xfrm flipV="1">
              <a:off x="7101823" y="2158927"/>
              <a:ext cx="1868599" cy="371728"/>
            </a:xfrm>
            <a:prstGeom prst="bentConnector3">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连接符: 肘形 162">
              <a:extLst>
                <a:ext uri="{FF2B5EF4-FFF2-40B4-BE49-F238E27FC236}">
                  <a16:creationId xmlns:a16="http://schemas.microsoft.com/office/drawing/2014/main" id="{FC7D78AF-0F03-4B0B-B084-DDAD8AE09728}"/>
                </a:ext>
              </a:extLst>
            </p:cNvPr>
            <p:cNvCxnSpPr>
              <a:cxnSpLocks/>
            </p:cNvCxnSpPr>
            <p:nvPr/>
          </p:nvCxnSpPr>
          <p:spPr>
            <a:xfrm>
              <a:off x="6377734" y="4433875"/>
              <a:ext cx="2690329" cy="274386"/>
            </a:xfrm>
            <a:prstGeom prst="bentConnector3">
              <a:avLst>
                <a:gd name="adj1" fmla="val 50000"/>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C82B9AF3-EFD0-46F0-A51E-54565C06F1AB}"/>
                </a:ext>
              </a:extLst>
            </p:cNvPr>
            <p:cNvSpPr txBox="1"/>
            <p:nvPr/>
          </p:nvSpPr>
          <p:spPr>
            <a:xfrm>
              <a:off x="9067515" y="4577801"/>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产物输出</a:t>
              </a:r>
            </a:p>
          </p:txBody>
        </p:sp>
        <p:sp>
          <p:nvSpPr>
            <p:cNvPr id="168" name="文本框 167">
              <a:extLst>
                <a:ext uri="{FF2B5EF4-FFF2-40B4-BE49-F238E27FC236}">
                  <a16:creationId xmlns:a16="http://schemas.microsoft.com/office/drawing/2014/main" id="{14981204-F148-4867-A2C9-01EBA5CBF3ED}"/>
                </a:ext>
              </a:extLst>
            </p:cNvPr>
            <p:cNvSpPr txBox="1"/>
            <p:nvPr/>
          </p:nvSpPr>
          <p:spPr>
            <a:xfrm>
              <a:off x="9195755" y="3433801"/>
              <a:ext cx="441146"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增幅</a:t>
              </a:r>
            </a:p>
          </p:txBody>
        </p:sp>
        <p:cxnSp>
          <p:nvCxnSpPr>
            <p:cNvPr id="170" name="直接连接符 169">
              <a:extLst>
                <a:ext uri="{FF2B5EF4-FFF2-40B4-BE49-F238E27FC236}">
                  <a16:creationId xmlns:a16="http://schemas.microsoft.com/office/drawing/2014/main" id="{183D2A6A-A320-49C0-B835-EC0C64F841C8}"/>
                </a:ext>
              </a:extLst>
            </p:cNvPr>
            <p:cNvCxnSpPr>
              <a:cxnSpLocks/>
              <a:stCxn id="78" idx="3"/>
            </p:cNvCxnSpPr>
            <p:nvPr/>
          </p:nvCxnSpPr>
          <p:spPr>
            <a:xfrm>
              <a:off x="7882122" y="3546453"/>
              <a:ext cx="1088300" cy="708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78" name="文本框 177">
            <a:extLst>
              <a:ext uri="{FF2B5EF4-FFF2-40B4-BE49-F238E27FC236}">
                <a16:creationId xmlns:a16="http://schemas.microsoft.com/office/drawing/2014/main" id="{1E2357DC-7B95-49E6-9EF7-E0C6052EF90E}"/>
              </a:ext>
            </a:extLst>
          </p:cNvPr>
          <p:cNvSpPr txBox="1"/>
          <p:nvPr/>
        </p:nvSpPr>
        <p:spPr>
          <a:xfrm>
            <a:off x="5576639" y="1741945"/>
            <a:ext cx="1173719" cy="246221"/>
          </a:xfrm>
          <a:prstGeom prst="rect">
            <a:avLst/>
          </a:prstGeom>
          <a:noFill/>
        </p:spPr>
        <p:txBody>
          <a:bodyPr wrap="none" rtlCol="0">
            <a:spAutoFit/>
          </a:bodyPr>
          <a:lstStyle/>
          <a:p>
            <a:r>
              <a:rPr lang="en-US" altLang="zh-CN" sz="1000" dirty="0">
                <a:solidFill>
                  <a:schemeClr val="bg1">
                    <a:alpha val="70000"/>
                  </a:schemeClr>
                </a:solidFill>
                <a:latin typeface="微软雅黑" panose="020B0503020204020204" pitchFamily="34" charset="-122"/>
                <a:ea typeface="微软雅黑" panose="020B0503020204020204" pitchFamily="34" charset="-122"/>
              </a:rPr>
              <a:t>RM-5563 </a:t>
            </a:r>
            <a:r>
              <a:rPr lang="zh-CN" altLang="en-US" sz="1000" dirty="0">
                <a:solidFill>
                  <a:schemeClr val="bg1">
                    <a:alpha val="70000"/>
                  </a:schemeClr>
                </a:solidFill>
                <a:latin typeface="微软雅黑" panose="020B0503020204020204" pitchFamily="34" charset="-122"/>
                <a:ea typeface="微软雅黑" panose="020B0503020204020204" pitchFamily="34" charset="-122"/>
              </a:rPr>
              <a:t>生产线</a:t>
            </a:r>
          </a:p>
        </p:txBody>
      </p:sp>
      <p:sp>
        <p:nvSpPr>
          <p:cNvPr id="179" name="文本框 178">
            <a:extLst>
              <a:ext uri="{FF2B5EF4-FFF2-40B4-BE49-F238E27FC236}">
                <a16:creationId xmlns:a16="http://schemas.microsoft.com/office/drawing/2014/main" id="{0017E521-7909-4395-95E4-AD587F2C39D0}"/>
              </a:ext>
            </a:extLst>
          </p:cNvPr>
          <p:cNvSpPr txBox="1"/>
          <p:nvPr/>
        </p:nvSpPr>
        <p:spPr>
          <a:xfrm>
            <a:off x="2459219" y="1766799"/>
            <a:ext cx="82586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生产线选择</a:t>
            </a:r>
          </a:p>
        </p:txBody>
      </p:sp>
      <p:grpSp>
        <p:nvGrpSpPr>
          <p:cNvPr id="182" name="组合 181">
            <a:extLst>
              <a:ext uri="{FF2B5EF4-FFF2-40B4-BE49-F238E27FC236}">
                <a16:creationId xmlns:a16="http://schemas.microsoft.com/office/drawing/2014/main" id="{D7677988-3E32-4B4A-931A-A63ED2447E84}"/>
              </a:ext>
            </a:extLst>
          </p:cNvPr>
          <p:cNvGrpSpPr/>
          <p:nvPr/>
        </p:nvGrpSpPr>
        <p:grpSpPr>
          <a:xfrm>
            <a:off x="2346595" y="1817835"/>
            <a:ext cx="156809" cy="144147"/>
            <a:chOff x="2233066" y="1769707"/>
            <a:chExt cx="255588" cy="234950"/>
          </a:xfrm>
          <a:solidFill>
            <a:schemeClr val="bg1">
              <a:alpha val="50000"/>
            </a:schemeClr>
          </a:solidFill>
        </p:grpSpPr>
        <p:sp>
          <p:nvSpPr>
            <p:cNvPr id="180" name="Freeform 18">
              <a:extLst>
                <a:ext uri="{FF2B5EF4-FFF2-40B4-BE49-F238E27FC236}">
                  <a16:creationId xmlns:a16="http://schemas.microsoft.com/office/drawing/2014/main" id="{DBC6AAE0-6266-4B6F-B7BA-845863C29AD8}"/>
                </a:ext>
              </a:extLst>
            </p:cNvPr>
            <p:cNvSpPr>
              <a:spLocks/>
            </p:cNvSpPr>
            <p:nvPr/>
          </p:nvSpPr>
          <p:spPr bwMode="auto">
            <a:xfrm>
              <a:off x="2233066" y="1769707"/>
              <a:ext cx="122238" cy="225425"/>
            </a:xfrm>
            <a:custGeom>
              <a:avLst/>
              <a:gdLst>
                <a:gd name="T0" fmla="*/ 67 w 87"/>
                <a:gd name="T1" fmla="*/ 158 h 160"/>
                <a:gd name="T2" fmla="*/ 84 w 87"/>
                <a:gd name="T3" fmla="*/ 148 h 160"/>
                <a:gd name="T4" fmla="*/ 74 w 87"/>
                <a:gd name="T5" fmla="*/ 131 h 160"/>
                <a:gd name="T6" fmla="*/ 45 w 87"/>
                <a:gd name="T7" fmla="*/ 109 h 160"/>
                <a:gd name="T8" fmla="*/ 48 w 87"/>
                <a:gd name="T9" fmla="*/ 53 h 160"/>
                <a:gd name="T10" fmla="*/ 51 w 87"/>
                <a:gd name="T11" fmla="*/ 51 h 160"/>
                <a:gd name="T12" fmla="*/ 53 w 87"/>
                <a:gd name="T13" fmla="*/ 53 h 160"/>
                <a:gd name="T14" fmla="*/ 62 w 87"/>
                <a:gd name="T15" fmla="*/ 56 h 160"/>
                <a:gd name="T16" fmla="*/ 83 w 87"/>
                <a:gd name="T17" fmla="*/ 31 h 160"/>
                <a:gd name="T18" fmla="*/ 80 w 87"/>
                <a:gd name="T19" fmla="*/ 17 h 160"/>
                <a:gd name="T20" fmla="*/ 51 w 87"/>
                <a:gd name="T21" fmla="*/ 2 h 160"/>
                <a:gd name="T22" fmla="*/ 44 w 87"/>
                <a:gd name="T23" fmla="*/ 8 h 160"/>
                <a:gd name="T24" fmla="*/ 44 w 87"/>
                <a:gd name="T25" fmla="*/ 17 h 160"/>
                <a:gd name="T26" fmla="*/ 38 w 87"/>
                <a:gd name="T27" fmla="*/ 23 h 160"/>
                <a:gd name="T28" fmla="*/ 21 w 87"/>
                <a:gd name="T29" fmla="*/ 124 h 160"/>
                <a:gd name="T30" fmla="*/ 67 w 87"/>
                <a:gd name="T31" fmla="*/ 1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60">
                  <a:moveTo>
                    <a:pt x="67" y="158"/>
                  </a:moveTo>
                  <a:cubicBezTo>
                    <a:pt x="75" y="160"/>
                    <a:pt x="82" y="156"/>
                    <a:pt x="84" y="148"/>
                  </a:cubicBezTo>
                  <a:cubicBezTo>
                    <a:pt x="86" y="141"/>
                    <a:pt x="82" y="133"/>
                    <a:pt x="74" y="131"/>
                  </a:cubicBezTo>
                  <a:cubicBezTo>
                    <a:pt x="62" y="128"/>
                    <a:pt x="51" y="120"/>
                    <a:pt x="45" y="109"/>
                  </a:cubicBezTo>
                  <a:cubicBezTo>
                    <a:pt x="34" y="91"/>
                    <a:pt x="35" y="69"/>
                    <a:pt x="48" y="53"/>
                  </a:cubicBezTo>
                  <a:cubicBezTo>
                    <a:pt x="49" y="52"/>
                    <a:pt x="50" y="51"/>
                    <a:pt x="51" y="51"/>
                  </a:cubicBezTo>
                  <a:cubicBezTo>
                    <a:pt x="52" y="52"/>
                    <a:pt x="53" y="53"/>
                    <a:pt x="53" y="53"/>
                  </a:cubicBezTo>
                  <a:cubicBezTo>
                    <a:pt x="54" y="59"/>
                    <a:pt x="58" y="60"/>
                    <a:pt x="62" y="56"/>
                  </a:cubicBezTo>
                  <a:cubicBezTo>
                    <a:pt x="83" y="31"/>
                    <a:pt x="83" y="31"/>
                    <a:pt x="83" y="31"/>
                  </a:cubicBezTo>
                  <a:cubicBezTo>
                    <a:pt x="87" y="26"/>
                    <a:pt x="86" y="20"/>
                    <a:pt x="80" y="17"/>
                  </a:cubicBezTo>
                  <a:cubicBezTo>
                    <a:pt x="51" y="2"/>
                    <a:pt x="51" y="2"/>
                    <a:pt x="51" y="2"/>
                  </a:cubicBezTo>
                  <a:cubicBezTo>
                    <a:pt x="46" y="0"/>
                    <a:pt x="42" y="2"/>
                    <a:pt x="44" y="8"/>
                  </a:cubicBezTo>
                  <a:cubicBezTo>
                    <a:pt x="44" y="8"/>
                    <a:pt x="45" y="15"/>
                    <a:pt x="44" y="17"/>
                  </a:cubicBezTo>
                  <a:cubicBezTo>
                    <a:pt x="44" y="19"/>
                    <a:pt x="41" y="21"/>
                    <a:pt x="38" y="23"/>
                  </a:cubicBezTo>
                  <a:cubicBezTo>
                    <a:pt x="8" y="47"/>
                    <a:pt x="0" y="91"/>
                    <a:pt x="21" y="124"/>
                  </a:cubicBezTo>
                  <a:cubicBezTo>
                    <a:pt x="31" y="141"/>
                    <a:pt x="48" y="153"/>
                    <a:pt x="6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9">
              <a:extLst>
                <a:ext uri="{FF2B5EF4-FFF2-40B4-BE49-F238E27FC236}">
                  <a16:creationId xmlns:a16="http://schemas.microsoft.com/office/drawing/2014/main" id="{BCFA0CB7-CACD-4737-AA29-8742E2A79F4A}"/>
                </a:ext>
              </a:extLst>
            </p:cNvPr>
            <p:cNvSpPr>
              <a:spLocks/>
            </p:cNvSpPr>
            <p:nvPr/>
          </p:nvSpPr>
          <p:spPr bwMode="auto">
            <a:xfrm>
              <a:off x="2368004" y="1779232"/>
              <a:ext cx="120650" cy="225425"/>
            </a:xfrm>
            <a:custGeom>
              <a:avLst/>
              <a:gdLst>
                <a:gd name="T0" fmla="*/ 35 w 86"/>
                <a:gd name="T1" fmla="*/ 109 h 161"/>
                <a:gd name="T2" fmla="*/ 33 w 86"/>
                <a:gd name="T3" fmla="*/ 107 h 161"/>
                <a:gd name="T4" fmla="*/ 24 w 86"/>
                <a:gd name="T5" fmla="*/ 105 h 161"/>
                <a:gd name="T6" fmla="*/ 3 w 86"/>
                <a:gd name="T7" fmla="*/ 130 h 161"/>
                <a:gd name="T8" fmla="*/ 6 w 86"/>
                <a:gd name="T9" fmla="*/ 144 h 161"/>
                <a:gd name="T10" fmla="*/ 35 w 86"/>
                <a:gd name="T11" fmla="*/ 158 h 161"/>
                <a:gd name="T12" fmla="*/ 43 w 86"/>
                <a:gd name="T13" fmla="*/ 152 h 161"/>
                <a:gd name="T14" fmla="*/ 42 w 86"/>
                <a:gd name="T15" fmla="*/ 144 h 161"/>
                <a:gd name="T16" fmla="*/ 48 w 86"/>
                <a:gd name="T17" fmla="*/ 137 h 161"/>
                <a:gd name="T18" fmla="*/ 66 w 86"/>
                <a:gd name="T19" fmla="*/ 36 h 161"/>
                <a:gd name="T20" fmla="*/ 19 w 86"/>
                <a:gd name="T21" fmla="*/ 2 h 161"/>
                <a:gd name="T22" fmla="*/ 2 w 86"/>
                <a:gd name="T23" fmla="*/ 12 h 161"/>
                <a:gd name="T24" fmla="*/ 12 w 86"/>
                <a:gd name="T25" fmla="*/ 29 h 161"/>
                <a:gd name="T26" fmla="*/ 42 w 86"/>
                <a:gd name="T27" fmla="*/ 51 h 161"/>
                <a:gd name="T28" fmla="*/ 39 w 86"/>
                <a:gd name="T29" fmla="*/ 107 h 161"/>
                <a:gd name="T30" fmla="*/ 35 w 86"/>
                <a:gd name="T31" fmla="*/ 10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161">
                  <a:moveTo>
                    <a:pt x="35" y="109"/>
                  </a:moveTo>
                  <a:cubicBezTo>
                    <a:pt x="34" y="109"/>
                    <a:pt x="33" y="107"/>
                    <a:pt x="33" y="107"/>
                  </a:cubicBezTo>
                  <a:cubicBezTo>
                    <a:pt x="32" y="101"/>
                    <a:pt x="28" y="100"/>
                    <a:pt x="24" y="105"/>
                  </a:cubicBezTo>
                  <a:cubicBezTo>
                    <a:pt x="3" y="130"/>
                    <a:pt x="3" y="130"/>
                    <a:pt x="3" y="130"/>
                  </a:cubicBezTo>
                  <a:cubicBezTo>
                    <a:pt x="0" y="135"/>
                    <a:pt x="1" y="141"/>
                    <a:pt x="6" y="144"/>
                  </a:cubicBezTo>
                  <a:cubicBezTo>
                    <a:pt x="35" y="158"/>
                    <a:pt x="35" y="158"/>
                    <a:pt x="35" y="158"/>
                  </a:cubicBezTo>
                  <a:cubicBezTo>
                    <a:pt x="41" y="161"/>
                    <a:pt x="44" y="158"/>
                    <a:pt x="43" y="152"/>
                  </a:cubicBezTo>
                  <a:cubicBezTo>
                    <a:pt x="43" y="152"/>
                    <a:pt x="41" y="145"/>
                    <a:pt x="42" y="144"/>
                  </a:cubicBezTo>
                  <a:cubicBezTo>
                    <a:pt x="43" y="142"/>
                    <a:pt x="46" y="139"/>
                    <a:pt x="48" y="137"/>
                  </a:cubicBezTo>
                  <a:cubicBezTo>
                    <a:pt x="78" y="114"/>
                    <a:pt x="86" y="70"/>
                    <a:pt x="66" y="36"/>
                  </a:cubicBezTo>
                  <a:cubicBezTo>
                    <a:pt x="55" y="19"/>
                    <a:pt x="39" y="7"/>
                    <a:pt x="19" y="2"/>
                  </a:cubicBezTo>
                  <a:cubicBezTo>
                    <a:pt x="12" y="0"/>
                    <a:pt x="4" y="5"/>
                    <a:pt x="2" y="12"/>
                  </a:cubicBezTo>
                  <a:cubicBezTo>
                    <a:pt x="0" y="20"/>
                    <a:pt x="5" y="27"/>
                    <a:pt x="12" y="29"/>
                  </a:cubicBezTo>
                  <a:cubicBezTo>
                    <a:pt x="25" y="33"/>
                    <a:pt x="35" y="40"/>
                    <a:pt x="42" y="51"/>
                  </a:cubicBezTo>
                  <a:cubicBezTo>
                    <a:pt x="53" y="69"/>
                    <a:pt x="51" y="92"/>
                    <a:pt x="39" y="107"/>
                  </a:cubicBezTo>
                  <a:cubicBezTo>
                    <a:pt x="37" y="109"/>
                    <a:pt x="36" y="110"/>
                    <a:pt x="3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a:extLst>
              <a:ext uri="{FF2B5EF4-FFF2-40B4-BE49-F238E27FC236}">
                <a16:creationId xmlns:a16="http://schemas.microsoft.com/office/drawing/2014/main" id="{A697C2E9-48EB-4CAB-AB01-B36859D35DC5}"/>
              </a:ext>
            </a:extLst>
          </p:cNvPr>
          <p:cNvGrpSpPr/>
          <p:nvPr/>
        </p:nvGrpSpPr>
        <p:grpSpPr>
          <a:xfrm>
            <a:off x="2312572" y="2064108"/>
            <a:ext cx="673835" cy="741393"/>
            <a:chOff x="2312572" y="2064108"/>
            <a:chExt cx="673835" cy="741393"/>
          </a:xfrm>
        </p:grpSpPr>
        <p:sp>
          <p:nvSpPr>
            <p:cNvPr id="184" name="椭圆 183">
              <a:extLst>
                <a:ext uri="{FF2B5EF4-FFF2-40B4-BE49-F238E27FC236}">
                  <a16:creationId xmlns:a16="http://schemas.microsoft.com/office/drawing/2014/main" id="{898DC578-3AC3-4E1C-8345-22B5E61329FD}"/>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 空心 185">
              <a:extLst>
                <a:ext uri="{FF2B5EF4-FFF2-40B4-BE49-F238E27FC236}">
                  <a16:creationId xmlns:a16="http://schemas.microsoft.com/office/drawing/2014/main" id="{C5BB331F-A741-4009-888A-AE4A785B83A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5" name="图片 184">
              <a:extLst>
                <a:ext uri="{FF2B5EF4-FFF2-40B4-BE49-F238E27FC236}">
                  <a16:creationId xmlns:a16="http://schemas.microsoft.com/office/drawing/2014/main" id="{E218FCF9-7C74-4D00-9FF8-BB38CD903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87" name="文本框 186">
              <a:extLst>
                <a:ext uri="{FF2B5EF4-FFF2-40B4-BE49-F238E27FC236}">
                  <a16:creationId xmlns:a16="http://schemas.microsoft.com/office/drawing/2014/main" id="{7129024F-6A51-4C3D-A028-DFB7A0E2AF1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0" name="组合 189">
            <a:extLst>
              <a:ext uri="{FF2B5EF4-FFF2-40B4-BE49-F238E27FC236}">
                <a16:creationId xmlns:a16="http://schemas.microsoft.com/office/drawing/2014/main" id="{2403F271-1E02-4D53-BD38-225A0ED0BD56}"/>
              </a:ext>
            </a:extLst>
          </p:cNvPr>
          <p:cNvGrpSpPr/>
          <p:nvPr/>
        </p:nvGrpSpPr>
        <p:grpSpPr>
          <a:xfrm>
            <a:off x="2312572" y="2812141"/>
            <a:ext cx="673835" cy="741393"/>
            <a:chOff x="2312572" y="2064108"/>
            <a:chExt cx="673835" cy="741393"/>
          </a:xfrm>
        </p:grpSpPr>
        <p:sp>
          <p:nvSpPr>
            <p:cNvPr id="191" name="椭圆 190">
              <a:extLst>
                <a:ext uri="{FF2B5EF4-FFF2-40B4-BE49-F238E27FC236}">
                  <a16:creationId xmlns:a16="http://schemas.microsoft.com/office/drawing/2014/main" id="{7AFC2870-4C3F-4843-9AC1-85AC670FB7FB}"/>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 空心 191">
              <a:extLst>
                <a:ext uri="{FF2B5EF4-FFF2-40B4-BE49-F238E27FC236}">
                  <a16:creationId xmlns:a16="http://schemas.microsoft.com/office/drawing/2014/main" id="{F01BA1A0-C2AC-4CDB-976F-1ED302231C7E}"/>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3" name="图片 192">
              <a:extLst>
                <a:ext uri="{FF2B5EF4-FFF2-40B4-BE49-F238E27FC236}">
                  <a16:creationId xmlns:a16="http://schemas.microsoft.com/office/drawing/2014/main" id="{CEC941B2-C2E4-4CC9-AAF9-1C63071EC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4" name="文本框 193">
              <a:extLst>
                <a:ext uri="{FF2B5EF4-FFF2-40B4-BE49-F238E27FC236}">
                  <a16:creationId xmlns:a16="http://schemas.microsoft.com/office/drawing/2014/main" id="{A11DEBDB-92A9-451A-AFAD-BBC51408C293}"/>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5" name="组合 194">
            <a:extLst>
              <a:ext uri="{FF2B5EF4-FFF2-40B4-BE49-F238E27FC236}">
                <a16:creationId xmlns:a16="http://schemas.microsoft.com/office/drawing/2014/main" id="{393B54E9-C1C7-4D51-B6F9-834005F9D339}"/>
              </a:ext>
            </a:extLst>
          </p:cNvPr>
          <p:cNvGrpSpPr/>
          <p:nvPr/>
        </p:nvGrpSpPr>
        <p:grpSpPr>
          <a:xfrm>
            <a:off x="2312572" y="3537794"/>
            <a:ext cx="673835" cy="741393"/>
            <a:chOff x="2312572" y="2064108"/>
            <a:chExt cx="673835" cy="741393"/>
          </a:xfrm>
        </p:grpSpPr>
        <p:sp>
          <p:nvSpPr>
            <p:cNvPr id="196" name="椭圆 195">
              <a:extLst>
                <a:ext uri="{FF2B5EF4-FFF2-40B4-BE49-F238E27FC236}">
                  <a16:creationId xmlns:a16="http://schemas.microsoft.com/office/drawing/2014/main" id="{35A4C3CC-C5FF-4D2E-BA2F-E252C67DEC0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 空心 196">
              <a:extLst>
                <a:ext uri="{FF2B5EF4-FFF2-40B4-BE49-F238E27FC236}">
                  <a16:creationId xmlns:a16="http://schemas.microsoft.com/office/drawing/2014/main" id="{14FA6426-03AE-4DFC-A36A-747F89CA95C8}"/>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8" name="图片 197">
              <a:extLst>
                <a:ext uri="{FF2B5EF4-FFF2-40B4-BE49-F238E27FC236}">
                  <a16:creationId xmlns:a16="http://schemas.microsoft.com/office/drawing/2014/main" id="{2EA095F5-6458-48B0-89E0-DEEC879DC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9" name="文本框 198">
              <a:extLst>
                <a:ext uri="{FF2B5EF4-FFF2-40B4-BE49-F238E27FC236}">
                  <a16:creationId xmlns:a16="http://schemas.microsoft.com/office/drawing/2014/main" id="{E14C608B-36D7-4D74-B687-643704E44C7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200" name="组合 199">
            <a:extLst>
              <a:ext uri="{FF2B5EF4-FFF2-40B4-BE49-F238E27FC236}">
                <a16:creationId xmlns:a16="http://schemas.microsoft.com/office/drawing/2014/main" id="{5A80578F-61AC-4D5B-A16D-41B31BF8D3EC}"/>
              </a:ext>
            </a:extLst>
          </p:cNvPr>
          <p:cNvGrpSpPr/>
          <p:nvPr/>
        </p:nvGrpSpPr>
        <p:grpSpPr>
          <a:xfrm>
            <a:off x="2314851" y="4289604"/>
            <a:ext cx="673835" cy="741393"/>
            <a:chOff x="2312572" y="2064108"/>
            <a:chExt cx="673835" cy="741393"/>
          </a:xfrm>
        </p:grpSpPr>
        <p:sp>
          <p:nvSpPr>
            <p:cNvPr id="201" name="椭圆 200">
              <a:extLst>
                <a:ext uri="{FF2B5EF4-FFF2-40B4-BE49-F238E27FC236}">
                  <a16:creationId xmlns:a16="http://schemas.microsoft.com/office/drawing/2014/main" id="{161722C4-C661-4F33-80A5-AC454C2E425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 空心 201">
              <a:extLst>
                <a:ext uri="{FF2B5EF4-FFF2-40B4-BE49-F238E27FC236}">
                  <a16:creationId xmlns:a16="http://schemas.microsoft.com/office/drawing/2014/main" id="{8AF79ED4-0777-4321-B9ED-7361F3F5075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3" name="图片 202">
              <a:extLst>
                <a:ext uri="{FF2B5EF4-FFF2-40B4-BE49-F238E27FC236}">
                  <a16:creationId xmlns:a16="http://schemas.microsoft.com/office/drawing/2014/main" id="{53EEF0E4-265E-4D7A-A91C-B3CBD59BE2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204" name="文本框 203">
              <a:extLst>
                <a:ext uri="{FF2B5EF4-FFF2-40B4-BE49-F238E27FC236}">
                  <a16:creationId xmlns:a16="http://schemas.microsoft.com/office/drawing/2014/main" id="{F1C29199-AEB9-4740-9348-E9E01A4ECDD7}"/>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sp>
        <p:nvSpPr>
          <p:cNvPr id="205" name="椭圆 204">
            <a:extLst>
              <a:ext uri="{FF2B5EF4-FFF2-40B4-BE49-F238E27FC236}">
                <a16:creationId xmlns:a16="http://schemas.microsoft.com/office/drawing/2014/main" id="{87E9B6CC-EBAC-41AE-B62B-240E2E6775D0}"/>
              </a:ext>
            </a:extLst>
          </p:cNvPr>
          <p:cNvSpPr/>
          <p:nvPr/>
        </p:nvSpPr>
        <p:spPr>
          <a:xfrm>
            <a:off x="2344261" y="2047091"/>
            <a:ext cx="588032" cy="588032"/>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等腰三角形 205">
            <a:extLst>
              <a:ext uri="{FF2B5EF4-FFF2-40B4-BE49-F238E27FC236}">
                <a16:creationId xmlns:a16="http://schemas.microsoft.com/office/drawing/2014/main" id="{31902B09-8CBE-4C18-9EA8-B100896F9F60}"/>
              </a:ext>
            </a:extLst>
          </p:cNvPr>
          <p:cNvSpPr/>
          <p:nvPr/>
        </p:nvSpPr>
        <p:spPr>
          <a:xfrm rot="16200000">
            <a:off x="2961689" y="2301868"/>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等腰三角形 206">
            <a:extLst>
              <a:ext uri="{FF2B5EF4-FFF2-40B4-BE49-F238E27FC236}">
                <a16:creationId xmlns:a16="http://schemas.microsoft.com/office/drawing/2014/main" id="{A2770912-28FC-4504-B799-8C892F66FA06}"/>
              </a:ext>
            </a:extLst>
          </p:cNvPr>
          <p:cNvSpPr/>
          <p:nvPr/>
        </p:nvSpPr>
        <p:spPr>
          <a:xfrm rot="5400000">
            <a:off x="2235533" y="2304817"/>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组合 210">
            <a:extLst>
              <a:ext uri="{FF2B5EF4-FFF2-40B4-BE49-F238E27FC236}">
                <a16:creationId xmlns:a16="http://schemas.microsoft.com/office/drawing/2014/main" id="{7EDCBEE5-83F3-4F05-8D0D-63F0C8E4F026}"/>
              </a:ext>
            </a:extLst>
          </p:cNvPr>
          <p:cNvGrpSpPr/>
          <p:nvPr/>
        </p:nvGrpSpPr>
        <p:grpSpPr>
          <a:xfrm>
            <a:off x="5871570" y="1971275"/>
            <a:ext cx="124666" cy="122910"/>
            <a:chOff x="5105401" y="2373313"/>
            <a:chExt cx="338138" cy="333375"/>
          </a:xfrm>
          <a:solidFill>
            <a:schemeClr val="bg1">
              <a:alpha val="70000"/>
            </a:schemeClr>
          </a:solidFill>
        </p:grpSpPr>
        <p:sp>
          <p:nvSpPr>
            <p:cNvPr id="209" name="Freeform 185">
              <a:extLst>
                <a:ext uri="{FF2B5EF4-FFF2-40B4-BE49-F238E27FC236}">
                  <a16:creationId xmlns:a16="http://schemas.microsoft.com/office/drawing/2014/main" id="{060996BA-BADE-4543-A037-8A1BCFFB3B2C}"/>
                </a:ext>
              </a:extLst>
            </p:cNvPr>
            <p:cNvSpPr>
              <a:spLocks noEditPoints="1"/>
            </p:cNvSpPr>
            <p:nvPr/>
          </p:nvSpPr>
          <p:spPr bwMode="auto">
            <a:xfrm>
              <a:off x="5105401" y="2373313"/>
              <a:ext cx="338138" cy="333375"/>
            </a:xfrm>
            <a:custGeom>
              <a:avLst/>
              <a:gdLst>
                <a:gd name="T0" fmla="*/ 45 w 90"/>
                <a:gd name="T1" fmla="*/ 0 h 89"/>
                <a:gd name="T2" fmla="*/ 0 w 90"/>
                <a:gd name="T3" fmla="*/ 45 h 89"/>
                <a:gd name="T4" fmla="*/ 45 w 90"/>
                <a:gd name="T5" fmla="*/ 89 h 89"/>
                <a:gd name="T6" fmla="*/ 90 w 90"/>
                <a:gd name="T7" fmla="*/ 45 h 89"/>
                <a:gd name="T8" fmla="*/ 45 w 90"/>
                <a:gd name="T9" fmla="*/ 0 h 89"/>
                <a:gd name="T10" fmla="*/ 45 w 90"/>
                <a:gd name="T11" fmla="*/ 85 h 89"/>
                <a:gd name="T12" fmla="*/ 4 w 90"/>
                <a:gd name="T13" fmla="*/ 45 h 89"/>
                <a:gd name="T14" fmla="*/ 45 w 90"/>
                <a:gd name="T15" fmla="*/ 4 h 89"/>
                <a:gd name="T16" fmla="*/ 86 w 90"/>
                <a:gd name="T17" fmla="*/ 45 h 89"/>
                <a:gd name="T18" fmla="*/ 45 w 90"/>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0"/>
                  </a:moveTo>
                  <a:cubicBezTo>
                    <a:pt x="20" y="0"/>
                    <a:pt x="0" y="20"/>
                    <a:pt x="0" y="45"/>
                  </a:cubicBezTo>
                  <a:cubicBezTo>
                    <a:pt x="0" y="69"/>
                    <a:pt x="20" y="89"/>
                    <a:pt x="45" y="89"/>
                  </a:cubicBezTo>
                  <a:cubicBezTo>
                    <a:pt x="70" y="89"/>
                    <a:pt x="90" y="69"/>
                    <a:pt x="90" y="45"/>
                  </a:cubicBezTo>
                  <a:cubicBezTo>
                    <a:pt x="90" y="20"/>
                    <a:pt x="70" y="0"/>
                    <a:pt x="45" y="0"/>
                  </a:cubicBezTo>
                  <a:close/>
                  <a:moveTo>
                    <a:pt x="45" y="85"/>
                  </a:moveTo>
                  <a:cubicBezTo>
                    <a:pt x="23" y="85"/>
                    <a:pt x="4" y="67"/>
                    <a:pt x="4" y="45"/>
                  </a:cubicBezTo>
                  <a:cubicBezTo>
                    <a:pt x="4" y="23"/>
                    <a:pt x="23" y="4"/>
                    <a:pt x="45" y="4"/>
                  </a:cubicBezTo>
                  <a:cubicBezTo>
                    <a:pt x="67" y="4"/>
                    <a:pt x="86" y="23"/>
                    <a:pt x="86" y="45"/>
                  </a:cubicBezTo>
                  <a:cubicBezTo>
                    <a:pt x="86" y="67"/>
                    <a:pt x="67" y="85"/>
                    <a:pt x="4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6">
              <a:extLst>
                <a:ext uri="{FF2B5EF4-FFF2-40B4-BE49-F238E27FC236}">
                  <a16:creationId xmlns:a16="http://schemas.microsoft.com/office/drawing/2014/main" id="{EEF82492-29FF-442E-B5D6-32639ABB01B7}"/>
                </a:ext>
              </a:extLst>
            </p:cNvPr>
            <p:cNvSpPr>
              <a:spLocks/>
            </p:cNvSpPr>
            <p:nvPr/>
          </p:nvSpPr>
          <p:spPr bwMode="auto">
            <a:xfrm>
              <a:off x="5267326" y="2409826"/>
              <a:ext cx="77788" cy="139700"/>
            </a:xfrm>
            <a:custGeom>
              <a:avLst/>
              <a:gdLst>
                <a:gd name="T0" fmla="*/ 19 w 21"/>
                <a:gd name="T1" fmla="*/ 33 h 37"/>
                <a:gd name="T2" fmla="*/ 4 w 21"/>
                <a:gd name="T3" fmla="*/ 33 h 37"/>
                <a:gd name="T4" fmla="*/ 4 w 21"/>
                <a:gd name="T5" fmla="*/ 2 h 37"/>
                <a:gd name="T6" fmla="*/ 2 w 21"/>
                <a:gd name="T7" fmla="*/ 0 h 37"/>
                <a:gd name="T8" fmla="*/ 0 w 21"/>
                <a:gd name="T9" fmla="*/ 2 h 37"/>
                <a:gd name="T10" fmla="*/ 0 w 21"/>
                <a:gd name="T11" fmla="*/ 35 h 37"/>
                <a:gd name="T12" fmla="*/ 2 w 21"/>
                <a:gd name="T13" fmla="*/ 37 h 37"/>
                <a:gd name="T14" fmla="*/ 19 w 21"/>
                <a:gd name="T15" fmla="*/ 37 h 37"/>
                <a:gd name="T16" fmla="*/ 21 w 21"/>
                <a:gd name="T17" fmla="*/ 35 h 37"/>
                <a:gd name="T18" fmla="*/ 19 w 21"/>
                <a:gd name="T19"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9" y="33"/>
                  </a:moveTo>
                  <a:cubicBezTo>
                    <a:pt x="4" y="33"/>
                    <a:pt x="4" y="33"/>
                    <a:pt x="4" y="33"/>
                  </a:cubicBezTo>
                  <a:cubicBezTo>
                    <a:pt x="4" y="2"/>
                    <a:pt x="4" y="2"/>
                    <a:pt x="4" y="2"/>
                  </a:cubicBezTo>
                  <a:cubicBezTo>
                    <a:pt x="4" y="1"/>
                    <a:pt x="3" y="0"/>
                    <a:pt x="2" y="0"/>
                  </a:cubicBezTo>
                  <a:cubicBezTo>
                    <a:pt x="1" y="0"/>
                    <a:pt x="0" y="1"/>
                    <a:pt x="0" y="2"/>
                  </a:cubicBezTo>
                  <a:cubicBezTo>
                    <a:pt x="0" y="35"/>
                    <a:pt x="0" y="35"/>
                    <a:pt x="0" y="35"/>
                  </a:cubicBezTo>
                  <a:cubicBezTo>
                    <a:pt x="0" y="36"/>
                    <a:pt x="1" y="37"/>
                    <a:pt x="2" y="37"/>
                  </a:cubicBezTo>
                  <a:cubicBezTo>
                    <a:pt x="19" y="37"/>
                    <a:pt x="19" y="37"/>
                    <a:pt x="19" y="37"/>
                  </a:cubicBezTo>
                  <a:cubicBezTo>
                    <a:pt x="20" y="37"/>
                    <a:pt x="21" y="36"/>
                    <a:pt x="21" y="35"/>
                  </a:cubicBezTo>
                  <a:cubicBezTo>
                    <a:pt x="21" y="34"/>
                    <a:pt x="20" y="33"/>
                    <a:pt x="1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2" name="文本框 211">
            <a:extLst>
              <a:ext uri="{FF2B5EF4-FFF2-40B4-BE49-F238E27FC236}">
                <a16:creationId xmlns:a16="http://schemas.microsoft.com/office/drawing/2014/main" id="{5209CB62-0927-4B9C-945B-5B20B4C787D6}"/>
              </a:ext>
            </a:extLst>
          </p:cNvPr>
          <p:cNvSpPr txBox="1"/>
          <p:nvPr/>
        </p:nvSpPr>
        <p:spPr>
          <a:xfrm>
            <a:off x="5983329" y="1902615"/>
            <a:ext cx="641944" cy="261610"/>
          </a:xfrm>
          <a:prstGeom prst="rect">
            <a:avLst/>
          </a:prstGeom>
          <a:noFill/>
        </p:spPr>
        <p:txBody>
          <a:bodyPr wrap="square" rtlCol="0">
            <a:spAutoFit/>
          </a:bodyPr>
          <a:lstStyle/>
          <a:p>
            <a:r>
              <a:rPr lang="en-US" altLang="zh-CN" sz="1100" b="1" dirty="0">
                <a:solidFill>
                  <a:schemeClr val="bg1"/>
                </a:solidFill>
              </a:rPr>
              <a:t>55.0</a:t>
            </a:r>
            <a:endParaRPr lang="zh-CN" altLang="en-US" sz="1100" b="1" dirty="0">
              <a:solidFill>
                <a:schemeClr val="bg1"/>
              </a:solidFill>
            </a:endParaRPr>
          </a:p>
        </p:txBody>
      </p:sp>
    </p:spTree>
    <p:extLst>
      <p:ext uri="{BB962C8B-B14F-4D97-AF65-F5344CB8AC3E}">
        <p14:creationId xmlns:p14="http://schemas.microsoft.com/office/powerpoint/2010/main" val="38783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08EBAE-4675-4584-B6B0-12A819567F3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9050" y="43169"/>
            <a:ext cx="12172950" cy="6838950"/>
          </a:xfrm>
          <a:prstGeom prst="rect">
            <a:avLst/>
          </a:prstGeom>
        </p:spPr>
      </p:pic>
      <p:sp>
        <p:nvSpPr>
          <p:cNvPr id="5" name="矩形 4">
            <a:extLst>
              <a:ext uri="{FF2B5EF4-FFF2-40B4-BE49-F238E27FC236}">
                <a16:creationId xmlns:a16="http://schemas.microsoft.com/office/drawing/2014/main" id="{B59C97A8-88DF-46C2-A38E-C2F7B603D0E7}"/>
              </a:ext>
            </a:extLst>
          </p:cNvPr>
          <p:cNvSpPr/>
          <p:nvPr/>
        </p:nvSpPr>
        <p:spPr>
          <a:xfrm>
            <a:off x="2102638" y="1598066"/>
            <a:ext cx="7963734" cy="4208722"/>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E6CE373-1271-40A3-BE03-17E5714D1939}"/>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升级工厂</a:t>
            </a:r>
          </a:p>
        </p:txBody>
      </p:sp>
      <p:grpSp>
        <p:nvGrpSpPr>
          <p:cNvPr id="7" name="组合 6">
            <a:extLst>
              <a:ext uri="{FF2B5EF4-FFF2-40B4-BE49-F238E27FC236}">
                <a16:creationId xmlns:a16="http://schemas.microsoft.com/office/drawing/2014/main" id="{9FCB168C-46FC-479C-ADD4-4621D4A818D0}"/>
              </a:ext>
            </a:extLst>
          </p:cNvPr>
          <p:cNvGrpSpPr/>
          <p:nvPr/>
        </p:nvGrpSpPr>
        <p:grpSpPr>
          <a:xfrm>
            <a:off x="5505084" y="5236715"/>
            <a:ext cx="1196209" cy="315525"/>
            <a:chOff x="3516603" y="542933"/>
            <a:chExt cx="1196209" cy="315525"/>
          </a:xfrm>
        </p:grpSpPr>
        <p:sp>
          <p:nvSpPr>
            <p:cNvPr id="8" name="矩形 7">
              <a:extLst>
                <a:ext uri="{FF2B5EF4-FFF2-40B4-BE49-F238E27FC236}">
                  <a16:creationId xmlns:a16="http://schemas.microsoft.com/office/drawing/2014/main" id="{554FA1DE-A1E9-4F8A-92E9-4639CAC0D40F}"/>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升级</a:t>
              </a:r>
            </a:p>
          </p:txBody>
        </p:sp>
        <p:sp>
          <p:nvSpPr>
            <p:cNvPr id="9" name="半闭框 8">
              <a:extLst>
                <a:ext uri="{FF2B5EF4-FFF2-40B4-BE49-F238E27FC236}">
                  <a16:creationId xmlns:a16="http://schemas.microsoft.com/office/drawing/2014/main" id="{6E5241AB-462C-4427-95D9-2CDD82041592}"/>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B0B0EC63-F596-48D6-93F7-40551D5884EC}"/>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半闭框 10">
              <a:extLst>
                <a:ext uri="{FF2B5EF4-FFF2-40B4-BE49-F238E27FC236}">
                  <a16:creationId xmlns:a16="http://schemas.microsoft.com/office/drawing/2014/main" id="{5F977AB4-33BB-44DA-BD2C-769CCAB5EB2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a:extLst>
                <a:ext uri="{FF2B5EF4-FFF2-40B4-BE49-F238E27FC236}">
                  <a16:creationId xmlns:a16="http://schemas.microsoft.com/office/drawing/2014/main" id="{A7F0A6BB-B967-4BA5-BD2A-A63A6C1399E7}"/>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半闭框 12">
            <a:extLst>
              <a:ext uri="{FF2B5EF4-FFF2-40B4-BE49-F238E27FC236}">
                <a16:creationId xmlns:a16="http://schemas.microsoft.com/office/drawing/2014/main" id="{0EAA0C11-F767-4239-BA84-652BE51E4D2A}"/>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A382DCC3-F935-4F35-92CE-3686E270FDDF}"/>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a:extLst>
              <a:ext uri="{FF2B5EF4-FFF2-40B4-BE49-F238E27FC236}">
                <a16:creationId xmlns:a16="http://schemas.microsoft.com/office/drawing/2014/main" id="{5481EA47-0391-4FE1-ACB0-8CF12F20099A}"/>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a:extLst>
              <a:ext uri="{FF2B5EF4-FFF2-40B4-BE49-F238E27FC236}">
                <a16:creationId xmlns:a16="http://schemas.microsoft.com/office/drawing/2014/main" id="{035A2F2F-CE70-448C-A3DF-C89B3E67600C}"/>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 name="组合 16">
            <a:extLst>
              <a:ext uri="{FF2B5EF4-FFF2-40B4-BE49-F238E27FC236}">
                <a16:creationId xmlns:a16="http://schemas.microsoft.com/office/drawing/2014/main" id="{20A6832F-F39B-4DD6-8220-4C36CCF409EA}"/>
              </a:ext>
            </a:extLst>
          </p:cNvPr>
          <p:cNvGrpSpPr/>
          <p:nvPr/>
        </p:nvGrpSpPr>
        <p:grpSpPr>
          <a:xfrm>
            <a:off x="5109879" y="5721753"/>
            <a:ext cx="2229893" cy="200055"/>
            <a:chOff x="5455656" y="5794587"/>
            <a:chExt cx="2229893" cy="200055"/>
          </a:xfrm>
        </p:grpSpPr>
        <p:sp>
          <p:nvSpPr>
            <p:cNvPr id="18" name="Freeform 95">
              <a:extLst>
                <a:ext uri="{FF2B5EF4-FFF2-40B4-BE49-F238E27FC236}">
                  <a16:creationId xmlns:a16="http://schemas.microsoft.com/office/drawing/2014/main" id="{6E8C2A87-D5AC-4B09-B9DC-16784EFCE5A4}"/>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框 18">
              <a:extLst>
                <a:ext uri="{FF2B5EF4-FFF2-40B4-BE49-F238E27FC236}">
                  <a16:creationId xmlns:a16="http://schemas.microsoft.com/office/drawing/2014/main" id="{EB83EBFC-D7CD-42FC-B4A5-9E956438599F}"/>
                </a:ext>
              </a:extLst>
            </p:cNvPr>
            <p:cNvSpPr txBox="1"/>
            <p:nvPr/>
          </p:nvSpPr>
          <p:spPr>
            <a:xfrm>
              <a:off x="5525983" y="5794587"/>
              <a:ext cx="2159566" cy="200055"/>
            </a:xfrm>
            <a:prstGeom prst="rect">
              <a:avLst/>
            </a:prstGeom>
            <a:noFill/>
          </p:spPr>
          <p:txBody>
            <a:bodyPr wrap="none" rtlCol="0">
              <a:spAutoFit/>
            </a:bodyPr>
            <a:lstStyle/>
            <a:p>
              <a:r>
                <a:rPr lang="zh-CN" altLang="en-US" sz="700" dirty="0">
                  <a:solidFill>
                    <a:schemeClr val="bg1">
                      <a:alpha val="30000"/>
                    </a:schemeClr>
                  </a:solidFill>
                </a:rPr>
                <a:t>工厂升级后能够获得增益，增加可建造的区划数量</a:t>
              </a:r>
            </a:p>
          </p:txBody>
        </p:sp>
      </p:grpSp>
      <p:cxnSp>
        <p:nvCxnSpPr>
          <p:cNvPr id="20" name="直接连接符 19">
            <a:extLst>
              <a:ext uri="{FF2B5EF4-FFF2-40B4-BE49-F238E27FC236}">
                <a16:creationId xmlns:a16="http://schemas.microsoft.com/office/drawing/2014/main" id="{CA29AED3-E336-4947-95A6-41EE58BF7F07}"/>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261" name="组合 260">
            <a:extLst>
              <a:ext uri="{FF2B5EF4-FFF2-40B4-BE49-F238E27FC236}">
                <a16:creationId xmlns:a16="http://schemas.microsoft.com/office/drawing/2014/main" id="{4EF20C01-5C55-4FC9-8C00-29F8BC4A8DBF}"/>
              </a:ext>
            </a:extLst>
          </p:cNvPr>
          <p:cNvGrpSpPr/>
          <p:nvPr/>
        </p:nvGrpSpPr>
        <p:grpSpPr>
          <a:xfrm>
            <a:off x="3005645" y="2423986"/>
            <a:ext cx="2517813" cy="2670383"/>
            <a:chOff x="4897768" y="1992888"/>
            <a:chExt cx="2517813" cy="2670383"/>
          </a:xfrm>
        </p:grpSpPr>
        <p:grpSp>
          <p:nvGrpSpPr>
            <p:cNvPr id="243" name="组合 242">
              <a:extLst>
                <a:ext uri="{FF2B5EF4-FFF2-40B4-BE49-F238E27FC236}">
                  <a16:creationId xmlns:a16="http://schemas.microsoft.com/office/drawing/2014/main" id="{DBDC4063-BEF4-47C0-81E1-938C6FBE009D}"/>
                </a:ext>
              </a:extLst>
            </p:cNvPr>
            <p:cNvGrpSpPr/>
            <p:nvPr/>
          </p:nvGrpSpPr>
          <p:grpSpPr>
            <a:xfrm>
              <a:off x="4904843" y="2318963"/>
              <a:ext cx="2382311" cy="2344308"/>
              <a:chOff x="4816369" y="2109254"/>
              <a:chExt cx="2599677" cy="2558207"/>
            </a:xfrm>
          </p:grpSpPr>
          <p:grpSp>
            <p:nvGrpSpPr>
              <p:cNvPr id="25" name="组合 24">
                <a:extLst>
                  <a:ext uri="{FF2B5EF4-FFF2-40B4-BE49-F238E27FC236}">
                    <a16:creationId xmlns:a16="http://schemas.microsoft.com/office/drawing/2014/main" id="{6BB68C46-AB3A-4A5C-9589-2144992A25A0}"/>
                  </a:ext>
                </a:extLst>
              </p:cNvPr>
              <p:cNvGrpSpPr/>
              <p:nvPr/>
            </p:nvGrpSpPr>
            <p:grpSpPr>
              <a:xfrm>
                <a:off x="4818432" y="2116007"/>
                <a:ext cx="440190" cy="440190"/>
                <a:chOff x="452876" y="3516147"/>
                <a:chExt cx="440190" cy="440190"/>
              </a:xfrm>
            </p:grpSpPr>
            <p:sp>
              <p:nvSpPr>
                <p:cNvPr id="193" name="矩形 192">
                  <a:extLst>
                    <a:ext uri="{FF2B5EF4-FFF2-40B4-BE49-F238E27FC236}">
                      <a16:creationId xmlns:a16="http://schemas.microsoft.com/office/drawing/2014/main" id="{CDE1BA8E-B08C-4276-B972-AA19FD809439}"/>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94">
                  <a:extLst>
                    <a:ext uri="{FF2B5EF4-FFF2-40B4-BE49-F238E27FC236}">
                      <a16:creationId xmlns:a16="http://schemas.microsoft.com/office/drawing/2014/main" id="{5FDE8DC0-7D1A-4DFE-B16D-BCE103863AE0}"/>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 name="组合 25">
                <a:extLst>
                  <a:ext uri="{FF2B5EF4-FFF2-40B4-BE49-F238E27FC236}">
                    <a16:creationId xmlns:a16="http://schemas.microsoft.com/office/drawing/2014/main" id="{9746B18E-0CD7-40DD-A62A-F9731E5084BD}"/>
                  </a:ext>
                </a:extLst>
              </p:cNvPr>
              <p:cNvGrpSpPr/>
              <p:nvPr/>
            </p:nvGrpSpPr>
            <p:grpSpPr>
              <a:xfrm>
                <a:off x="5357788" y="2118243"/>
                <a:ext cx="440190" cy="440190"/>
                <a:chOff x="452876" y="3516147"/>
                <a:chExt cx="440190" cy="440190"/>
              </a:xfrm>
            </p:grpSpPr>
            <p:sp>
              <p:nvSpPr>
                <p:cNvPr id="191" name="矩形 190">
                  <a:extLst>
                    <a:ext uri="{FF2B5EF4-FFF2-40B4-BE49-F238E27FC236}">
                      <a16:creationId xmlns:a16="http://schemas.microsoft.com/office/drawing/2014/main" id="{4102CE6E-09A6-4C00-886A-4F8058F6680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2" name="Freeform 94">
                  <a:extLst>
                    <a:ext uri="{FF2B5EF4-FFF2-40B4-BE49-F238E27FC236}">
                      <a16:creationId xmlns:a16="http://schemas.microsoft.com/office/drawing/2014/main" id="{913C9323-DF4C-4120-B9D2-D27D248470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 name="组合 26">
                <a:extLst>
                  <a:ext uri="{FF2B5EF4-FFF2-40B4-BE49-F238E27FC236}">
                    <a16:creationId xmlns:a16="http://schemas.microsoft.com/office/drawing/2014/main" id="{C95ACE07-B097-453E-807C-E6D41A8B6F4D}"/>
                  </a:ext>
                </a:extLst>
              </p:cNvPr>
              <p:cNvGrpSpPr/>
              <p:nvPr/>
            </p:nvGrpSpPr>
            <p:grpSpPr>
              <a:xfrm>
                <a:off x="5897144" y="2115315"/>
                <a:ext cx="440190" cy="440190"/>
                <a:chOff x="452876" y="3516147"/>
                <a:chExt cx="440190" cy="440190"/>
              </a:xfrm>
            </p:grpSpPr>
            <p:sp>
              <p:nvSpPr>
                <p:cNvPr id="189" name="矩形 188">
                  <a:extLst>
                    <a:ext uri="{FF2B5EF4-FFF2-40B4-BE49-F238E27FC236}">
                      <a16:creationId xmlns:a16="http://schemas.microsoft.com/office/drawing/2014/main" id="{FC50C5BC-B99F-4A7E-BB90-26250D8B7B6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Freeform 94">
                  <a:extLst>
                    <a:ext uri="{FF2B5EF4-FFF2-40B4-BE49-F238E27FC236}">
                      <a16:creationId xmlns:a16="http://schemas.microsoft.com/office/drawing/2014/main" id="{B55F6EDC-B685-424E-8DB2-F2DAFFE421C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a:extLst>
                  <a:ext uri="{FF2B5EF4-FFF2-40B4-BE49-F238E27FC236}">
                    <a16:creationId xmlns:a16="http://schemas.microsoft.com/office/drawing/2014/main" id="{840C5F8F-70FA-4F05-BD5E-62E32E09A4EB}"/>
                  </a:ext>
                </a:extLst>
              </p:cNvPr>
              <p:cNvGrpSpPr/>
              <p:nvPr/>
            </p:nvGrpSpPr>
            <p:grpSpPr>
              <a:xfrm>
                <a:off x="6436500" y="2112182"/>
                <a:ext cx="440190" cy="440190"/>
                <a:chOff x="452876" y="3516147"/>
                <a:chExt cx="440190" cy="440190"/>
              </a:xfrm>
            </p:grpSpPr>
            <p:sp>
              <p:nvSpPr>
                <p:cNvPr id="187" name="矩形 186">
                  <a:extLst>
                    <a:ext uri="{FF2B5EF4-FFF2-40B4-BE49-F238E27FC236}">
                      <a16:creationId xmlns:a16="http://schemas.microsoft.com/office/drawing/2014/main" id="{B6381E40-AE0C-485D-81C4-528F2FE2431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Freeform 94">
                  <a:extLst>
                    <a:ext uri="{FF2B5EF4-FFF2-40B4-BE49-F238E27FC236}">
                      <a16:creationId xmlns:a16="http://schemas.microsoft.com/office/drawing/2014/main" id="{A0D08C85-2FA1-4896-AA65-094477B84A2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9" name="组合 28">
                <a:extLst>
                  <a:ext uri="{FF2B5EF4-FFF2-40B4-BE49-F238E27FC236}">
                    <a16:creationId xmlns:a16="http://schemas.microsoft.com/office/drawing/2014/main" id="{1F3BF0EC-E942-45E5-A416-BAB1688933D5}"/>
                  </a:ext>
                </a:extLst>
              </p:cNvPr>
              <p:cNvGrpSpPr/>
              <p:nvPr/>
            </p:nvGrpSpPr>
            <p:grpSpPr>
              <a:xfrm>
                <a:off x="6975856" y="2109254"/>
                <a:ext cx="440190" cy="440190"/>
                <a:chOff x="452876" y="3516147"/>
                <a:chExt cx="440190" cy="440190"/>
              </a:xfrm>
            </p:grpSpPr>
            <p:sp>
              <p:nvSpPr>
                <p:cNvPr id="185" name="矩形 184">
                  <a:extLst>
                    <a:ext uri="{FF2B5EF4-FFF2-40B4-BE49-F238E27FC236}">
                      <a16:creationId xmlns:a16="http://schemas.microsoft.com/office/drawing/2014/main" id="{06BCD3FA-CB3D-4E61-9472-4D91D91AB1CC}"/>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Freeform 94">
                  <a:extLst>
                    <a:ext uri="{FF2B5EF4-FFF2-40B4-BE49-F238E27FC236}">
                      <a16:creationId xmlns:a16="http://schemas.microsoft.com/office/drawing/2014/main" id="{A0744CF1-5822-431B-8E2D-E7691DAAC1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0" name="组合 29">
                <a:extLst>
                  <a:ext uri="{FF2B5EF4-FFF2-40B4-BE49-F238E27FC236}">
                    <a16:creationId xmlns:a16="http://schemas.microsoft.com/office/drawing/2014/main" id="{17722027-6D9A-4A81-82B4-C5743A8F9311}"/>
                  </a:ext>
                </a:extLst>
              </p:cNvPr>
              <p:cNvGrpSpPr/>
              <p:nvPr/>
            </p:nvGrpSpPr>
            <p:grpSpPr>
              <a:xfrm>
                <a:off x="4818432" y="2642792"/>
                <a:ext cx="440190" cy="440190"/>
                <a:chOff x="452876" y="3516147"/>
                <a:chExt cx="440190" cy="440190"/>
              </a:xfrm>
            </p:grpSpPr>
            <p:sp>
              <p:nvSpPr>
                <p:cNvPr id="183" name="矩形 182">
                  <a:extLst>
                    <a:ext uri="{FF2B5EF4-FFF2-40B4-BE49-F238E27FC236}">
                      <a16:creationId xmlns:a16="http://schemas.microsoft.com/office/drawing/2014/main" id="{916F9E09-B02A-4995-A57F-77EC5C30245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Freeform 94">
                  <a:extLst>
                    <a:ext uri="{FF2B5EF4-FFF2-40B4-BE49-F238E27FC236}">
                      <a16:creationId xmlns:a16="http://schemas.microsoft.com/office/drawing/2014/main" id="{29DB4C86-9B50-4803-9B04-292D22D726D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1" name="组合 30">
                <a:extLst>
                  <a:ext uri="{FF2B5EF4-FFF2-40B4-BE49-F238E27FC236}">
                    <a16:creationId xmlns:a16="http://schemas.microsoft.com/office/drawing/2014/main" id="{8B60F85D-FC32-4657-9D6B-7F0F03E8C97D}"/>
                  </a:ext>
                </a:extLst>
              </p:cNvPr>
              <p:cNvGrpSpPr/>
              <p:nvPr/>
            </p:nvGrpSpPr>
            <p:grpSpPr>
              <a:xfrm>
                <a:off x="4816369" y="3169577"/>
                <a:ext cx="440190" cy="440190"/>
                <a:chOff x="452876" y="3516147"/>
                <a:chExt cx="440190" cy="440190"/>
              </a:xfrm>
            </p:grpSpPr>
            <p:sp>
              <p:nvSpPr>
                <p:cNvPr id="181" name="矩形 180">
                  <a:extLst>
                    <a:ext uri="{FF2B5EF4-FFF2-40B4-BE49-F238E27FC236}">
                      <a16:creationId xmlns:a16="http://schemas.microsoft.com/office/drawing/2014/main" id="{4E0EA58A-75B9-4FF6-B654-99B079B301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Freeform 94">
                  <a:extLst>
                    <a:ext uri="{FF2B5EF4-FFF2-40B4-BE49-F238E27FC236}">
                      <a16:creationId xmlns:a16="http://schemas.microsoft.com/office/drawing/2014/main" id="{A0B40086-32B7-4D1F-A3FD-A61D774158F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2" name="组合 31">
                <a:extLst>
                  <a:ext uri="{FF2B5EF4-FFF2-40B4-BE49-F238E27FC236}">
                    <a16:creationId xmlns:a16="http://schemas.microsoft.com/office/drawing/2014/main" id="{D3A5CD8A-ED4F-4931-A55D-F44CDB5B213C}"/>
                  </a:ext>
                </a:extLst>
              </p:cNvPr>
              <p:cNvGrpSpPr/>
              <p:nvPr/>
            </p:nvGrpSpPr>
            <p:grpSpPr>
              <a:xfrm>
                <a:off x="4817709" y="3696362"/>
                <a:ext cx="440190" cy="440190"/>
                <a:chOff x="452876" y="3516147"/>
                <a:chExt cx="440190" cy="440190"/>
              </a:xfrm>
            </p:grpSpPr>
            <p:sp>
              <p:nvSpPr>
                <p:cNvPr id="179" name="矩形 178">
                  <a:extLst>
                    <a:ext uri="{FF2B5EF4-FFF2-40B4-BE49-F238E27FC236}">
                      <a16:creationId xmlns:a16="http://schemas.microsoft.com/office/drawing/2014/main" id="{F948A5B4-1455-4EAD-B6A6-ECDE185DCCC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Freeform 94">
                  <a:extLst>
                    <a:ext uri="{FF2B5EF4-FFF2-40B4-BE49-F238E27FC236}">
                      <a16:creationId xmlns:a16="http://schemas.microsoft.com/office/drawing/2014/main" id="{56F44AA8-FB6F-4EC0-B00F-C713B448D06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 name="组合 32">
                <a:extLst>
                  <a:ext uri="{FF2B5EF4-FFF2-40B4-BE49-F238E27FC236}">
                    <a16:creationId xmlns:a16="http://schemas.microsoft.com/office/drawing/2014/main" id="{62644984-E603-4995-BE07-E724CD2C1CC9}"/>
                  </a:ext>
                </a:extLst>
              </p:cNvPr>
              <p:cNvGrpSpPr/>
              <p:nvPr/>
            </p:nvGrpSpPr>
            <p:grpSpPr>
              <a:xfrm>
                <a:off x="4817709" y="4223147"/>
                <a:ext cx="440190" cy="440190"/>
                <a:chOff x="452876" y="3516147"/>
                <a:chExt cx="440190" cy="440190"/>
              </a:xfrm>
            </p:grpSpPr>
            <p:sp>
              <p:nvSpPr>
                <p:cNvPr id="177" name="矩形 176">
                  <a:extLst>
                    <a:ext uri="{FF2B5EF4-FFF2-40B4-BE49-F238E27FC236}">
                      <a16:creationId xmlns:a16="http://schemas.microsoft.com/office/drawing/2014/main" id="{D32E2B07-639D-416C-A3E3-E46F9D268F1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Freeform 94">
                  <a:extLst>
                    <a:ext uri="{FF2B5EF4-FFF2-40B4-BE49-F238E27FC236}">
                      <a16:creationId xmlns:a16="http://schemas.microsoft.com/office/drawing/2014/main" id="{3D79EC4F-04CE-4EBB-BDDA-626B9397EAB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 name="组合 33">
                <a:extLst>
                  <a:ext uri="{FF2B5EF4-FFF2-40B4-BE49-F238E27FC236}">
                    <a16:creationId xmlns:a16="http://schemas.microsoft.com/office/drawing/2014/main" id="{D532097D-1802-43B6-AE5C-11FF9DBBA7EB}"/>
                  </a:ext>
                </a:extLst>
              </p:cNvPr>
              <p:cNvGrpSpPr/>
              <p:nvPr/>
            </p:nvGrpSpPr>
            <p:grpSpPr>
              <a:xfrm>
                <a:off x="5357788" y="4227271"/>
                <a:ext cx="440190" cy="440190"/>
                <a:chOff x="452876" y="3516147"/>
                <a:chExt cx="440190" cy="440190"/>
              </a:xfrm>
            </p:grpSpPr>
            <p:sp>
              <p:nvSpPr>
                <p:cNvPr id="175" name="矩形 174">
                  <a:extLst>
                    <a:ext uri="{FF2B5EF4-FFF2-40B4-BE49-F238E27FC236}">
                      <a16:creationId xmlns:a16="http://schemas.microsoft.com/office/drawing/2014/main" id="{61C738AA-E72F-4B8A-909E-6016EB6AE3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Freeform 94">
                  <a:extLst>
                    <a:ext uri="{FF2B5EF4-FFF2-40B4-BE49-F238E27FC236}">
                      <a16:creationId xmlns:a16="http://schemas.microsoft.com/office/drawing/2014/main" id="{CC638F7A-6FF1-47E7-8FE4-A4279677497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5" name="组合 34">
                <a:extLst>
                  <a:ext uri="{FF2B5EF4-FFF2-40B4-BE49-F238E27FC236}">
                    <a16:creationId xmlns:a16="http://schemas.microsoft.com/office/drawing/2014/main" id="{775CD7C7-1891-41F2-916D-3FF8EBD704FD}"/>
                  </a:ext>
                </a:extLst>
              </p:cNvPr>
              <p:cNvGrpSpPr/>
              <p:nvPr/>
            </p:nvGrpSpPr>
            <p:grpSpPr>
              <a:xfrm>
                <a:off x="5897144" y="4224343"/>
                <a:ext cx="440190" cy="440190"/>
                <a:chOff x="452876" y="3516147"/>
                <a:chExt cx="440190" cy="440190"/>
              </a:xfrm>
            </p:grpSpPr>
            <p:sp>
              <p:nvSpPr>
                <p:cNvPr id="173" name="矩形 172">
                  <a:extLst>
                    <a:ext uri="{FF2B5EF4-FFF2-40B4-BE49-F238E27FC236}">
                      <a16:creationId xmlns:a16="http://schemas.microsoft.com/office/drawing/2014/main" id="{013882D3-0304-457B-ADBB-BE1D4A07D5C7}"/>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Freeform 94">
                  <a:extLst>
                    <a:ext uri="{FF2B5EF4-FFF2-40B4-BE49-F238E27FC236}">
                      <a16:creationId xmlns:a16="http://schemas.microsoft.com/office/drawing/2014/main" id="{65886F06-509B-4775-A1D1-401BB537D63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 name="组合 35">
                <a:extLst>
                  <a:ext uri="{FF2B5EF4-FFF2-40B4-BE49-F238E27FC236}">
                    <a16:creationId xmlns:a16="http://schemas.microsoft.com/office/drawing/2014/main" id="{05B7EC05-DC34-42C9-BB28-278F108D1817}"/>
                  </a:ext>
                </a:extLst>
              </p:cNvPr>
              <p:cNvGrpSpPr/>
              <p:nvPr/>
            </p:nvGrpSpPr>
            <p:grpSpPr>
              <a:xfrm>
                <a:off x="6436500" y="4221210"/>
                <a:ext cx="440190" cy="440190"/>
                <a:chOff x="452876" y="3516147"/>
                <a:chExt cx="440190" cy="440190"/>
              </a:xfrm>
            </p:grpSpPr>
            <p:sp>
              <p:nvSpPr>
                <p:cNvPr id="171" name="矩形 170">
                  <a:extLst>
                    <a:ext uri="{FF2B5EF4-FFF2-40B4-BE49-F238E27FC236}">
                      <a16:creationId xmlns:a16="http://schemas.microsoft.com/office/drawing/2014/main" id="{54C90194-5AED-4A77-B269-1FD21E5081E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Freeform 94">
                  <a:extLst>
                    <a:ext uri="{FF2B5EF4-FFF2-40B4-BE49-F238E27FC236}">
                      <a16:creationId xmlns:a16="http://schemas.microsoft.com/office/drawing/2014/main" id="{953D8158-A466-4A9F-9E85-3B94EDF4BD2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7" name="组合 36">
                <a:extLst>
                  <a:ext uri="{FF2B5EF4-FFF2-40B4-BE49-F238E27FC236}">
                    <a16:creationId xmlns:a16="http://schemas.microsoft.com/office/drawing/2014/main" id="{AF8E877D-1EA5-443E-BA13-B4D07B2532F9}"/>
                  </a:ext>
                </a:extLst>
              </p:cNvPr>
              <p:cNvGrpSpPr/>
              <p:nvPr/>
            </p:nvGrpSpPr>
            <p:grpSpPr>
              <a:xfrm>
                <a:off x="6975856" y="4218282"/>
                <a:ext cx="440190" cy="440190"/>
                <a:chOff x="452876" y="3516147"/>
                <a:chExt cx="440190" cy="440190"/>
              </a:xfrm>
            </p:grpSpPr>
            <p:sp>
              <p:nvSpPr>
                <p:cNvPr id="169" name="矩形 168">
                  <a:extLst>
                    <a:ext uri="{FF2B5EF4-FFF2-40B4-BE49-F238E27FC236}">
                      <a16:creationId xmlns:a16="http://schemas.microsoft.com/office/drawing/2014/main" id="{1F25E399-0AB2-478B-A49E-EDBAA6AD4571}"/>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Freeform 94">
                  <a:extLst>
                    <a:ext uri="{FF2B5EF4-FFF2-40B4-BE49-F238E27FC236}">
                      <a16:creationId xmlns:a16="http://schemas.microsoft.com/office/drawing/2014/main" id="{DF2B40EA-3BB4-4F5B-901C-BE621CD9337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0" name="组合 199">
                <a:extLst>
                  <a:ext uri="{FF2B5EF4-FFF2-40B4-BE49-F238E27FC236}">
                    <a16:creationId xmlns:a16="http://schemas.microsoft.com/office/drawing/2014/main" id="{BCCB4B35-808B-47F1-8D5E-931947E0C5A2}"/>
                  </a:ext>
                </a:extLst>
              </p:cNvPr>
              <p:cNvGrpSpPr/>
              <p:nvPr/>
            </p:nvGrpSpPr>
            <p:grpSpPr>
              <a:xfrm>
                <a:off x="5357788" y="2638061"/>
                <a:ext cx="440190" cy="440190"/>
                <a:chOff x="5357788" y="2638061"/>
                <a:chExt cx="440190" cy="440190"/>
              </a:xfrm>
            </p:grpSpPr>
            <p:sp>
              <p:nvSpPr>
                <p:cNvPr id="162" name="矩形 161">
                  <a:extLst>
                    <a:ext uri="{FF2B5EF4-FFF2-40B4-BE49-F238E27FC236}">
                      <a16:creationId xmlns:a16="http://schemas.microsoft.com/office/drawing/2014/main" id="{A4BDACD7-CEF0-4859-8646-353BB826B19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F01AB240-1AB4-41EE-A98A-D2848D15DB6A}"/>
                    </a:ext>
                  </a:extLst>
                </p:cNvPr>
                <p:cNvGrpSpPr/>
                <p:nvPr/>
              </p:nvGrpSpPr>
              <p:grpSpPr>
                <a:xfrm>
                  <a:off x="5460450" y="2743977"/>
                  <a:ext cx="236543" cy="236543"/>
                  <a:chOff x="6334125" y="2228850"/>
                  <a:chExt cx="481013" cy="481013"/>
                </a:xfrm>
                <a:solidFill>
                  <a:schemeClr val="bg1">
                    <a:alpha val="40000"/>
                  </a:schemeClr>
                </a:solidFill>
              </p:grpSpPr>
              <p:sp>
                <p:nvSpPr>
                  <p:cNvPr id="195" name="Freeform 113">
                    <a:extLst>
                      <a:ext uri="{FF2B5EF4-FFF2-40B4-BE49-F238E27FC236}">
                        <a16:creationId xmlns:a16="http://schemas.microsoft.com/office/drawing/2014/main" id="{8D5CEE2C-71B8-45AD-BA65-BFD12E3B6A09}"/>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14">
                    <a:extLst>
                      <a:ext uri="{FF2B5EF4-FFF2-40B4-BE49-F238E27FC236}">
                        <a16:creationId xmlns:a16="http://schemas.microsoft.com/office/drawing/2014/main" id="{40CA4368-B10E-4DCC-AF99-17D2A834FEB3}"/>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15">
                    <a:extLst>
                      <a:ext uri="{FF2B5EF4-FFF2-40B4-BE49-F238E27FC236}">
                        <a16:creationId xmlns:a16="http://schemas.microsoft.com/office/drawing/2014/main" id="{5E908C62-99A2-4FE0-A654-87500E7D9BB7}"/>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16">
                    <a:extLst>
                      <a:ext uri="{FF2B5EF4-FFF2-40B4-BE49-F238E27FC236}">
                        <a16:creationId xmlns:a16="http://schemas.microsoft.com/office/drawing/2014/main" id="{BCA05AE8-D01E-4B80-8929-46D13202056A}"/>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1" name="组合 200">
                <a:extLst>
                  <a:ext uri="{FF2B5EF4-FFF2-40B4-BE49-F238E27FC236}">
                    <a16:creationId xmlns:a16="http://schemas.microsoft.com/office/drawing/2014/main" id="{C02BFFF6-3983-41B4-8B6C-369D08157EED}"/>
                  </a:ext>
                </a:extLst>
              </p:cNvPr>
              <p:cNvGrpSpPr/>
              <p:nvPr/>
            </p:nvGrpSpPr>
            <p:grpSpPr>
              <a:xfrm>
                <a:off x="5361008" y="3691631"/>
                <a:ext cx="440190" cy="440190"/>
                <a:chOff x="5357788" y="2638061"/>
                <a:chExt cx="440190" cy="440190"/>
              </a:xfrm>
            </p:grpSpPr>
            <p:sp>
              <p:nvSpPr>
                <p:cNvPr id="202" name="矩形 201">
                  <a:extLst>
                    <a:ext uri="{FF2B5EF4-FFF2-40B4-BE49-F238E27FC236}">
                      <a16:creationId xmlns:a16="http://schemas.microsoft.com/office/drawing/2014/main" id="{EA4EBB9B-4AD4-42D7-A055-CF6C0EF61891}"/>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a:extLst>
                    <a:ext uri="{FF2B5EF4-FFF2-40B4-BE49-F238E27FC236}">
                      <a16:creationId xmlns:a16="http://schemas.microsoft.com/office/drawing/2014/main" id="{C9F41EB2-3966-4850-935D-A4AA9314A1F3}"/>
                    </a:ext>
                  </a:extLst>
                </p:cNvPr>
                <p:cNvGrpSpPr/>
                <p:nvPr/>
              </p:nvGrpSpPr>
              <p:grpSpPr>
                <a:xfrm>
                  <a:off x="5460450" y="2743977"/>
                  <a:ext cx="236543" cy="236543"/>
                  <a:chOff x="6334125" y="2228850"/>
                  <a:chExt cx="481013" cy="481013"/>
                </a:xfrm>
                <a:solidFill>
                  <a:schemeClr val="bg1">
                    <a:alpha val="40000"/>
                  </a:schemeClr>
                </a:solidFill>
              </p:grpSpPr>
              <p:sp>
                <p:nvSpPr>
                  <p:cNvPr id="204" name="Freeform 113">
                    <a:extLst>
                      <a:ext uri="{FF2B5EF4-FFF2-40B4-BE49-F238E27FC236}">
                        <a16:creationId xmlns:a16="http://schemas.microsoft.com/office/drawing/2014/main" id="{19AE6879-CF96-4549-A6D3-0D9BCD74455C}"/>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4">
                    <a:extLst>
                      <a:ext uri="{FF2B5EF4-FFF2-40B4-BE49-F238E27FC236}">
                        <a16:creationId xmlns:a16="http://schemas.microsoft.com/office/drawing/2014/main" id="{D4AFAEC1-E0C0-4FF6-BF53-F3FD14F63DCC}"/>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5">
                    <a:extLst>
                      <a:ext uri="{FF2B5EF4-FFF2-40B4-BE49-F238E27FC236}">
                        <a16:creationId xmlns:a16="http://schemas.microsoft.com/office/drawing/2014/main" id="{1D9EE274-D5B0-43D9-A5E6-BE19CBA80E80}"/>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6">
                    <a:extLst>
                      <a:ext uri="{FF2B5EF4-FFF2-40B4-BE49-F238E27FC236}">
                        <a16:creationId xmlns:a16="http://schemas.microsoft.com/office/drawing/2014/main" id="{6E4F340D-B1D0-46E7-B96E-EBFB617441BB}"/>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9" name="组合 208">
                <a:extLst>
                  <a:ext uri="{FF2B5EF4-FFF2-40B4-BE49-F238E27FC236}">
                    <a16:creationId xmlns:a16="http://schemas.microsoft.com/office/drawing/2014/main" id="{0938287F-B60E-4AE9-BF6F-9BA3126A3FCD}"/>
                  </a:ext>
                </a:extLst>
              </p:cNvPr>
              <p:cNvGrpSpPr/>
              <p:nvPr/>
            </p:nvGrpSpPr>
            <p:grpSpPr>
              <a:xfrm>
                <a:off x="5361008" y="3170676"/>
                <a:ext cx="440190" cy="440190"/>
                <a:chOff x="5357788" y="2638061"/>
                <a:chExt cx="440190" cy="440190"/>
              </a:xfrm>
            </p:grpSpPr>
            <p:sp>
              <p:nvSpPr>
                <p:cNvPr id="210" name="矩形 209">
                  <a:extLst>
                    <a:ext uri="{FF2B5EF4-FFF2-40B4-BE49-F238E27FC236}">
                      <a16:creationId xmlns:a16="http://schemas.microsoft.com/office/drawing/2014/main" id="{B02EABAB-3BE6-47E9-A9E9-AABD071289CF}"/>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1" name="组合 210">
                  <a:extLst>
                    <a:ext uri="{FF2B5EF4-FFF2-40B4-BE49-F238E27FC236}">
                      <a16:creationId xmlns:a16="http://schemas.microsoft.com/office/drawing/2014/main" id="{E5E8185D-49B8-45A6-B0D3-2969B9FA234F}"/>
                    </a:ext>
                  </a:extLst>
                </p:cNvPr>
                <p:cNvGrpSpPr/>
                <p:nvPr/>
              </p:nvGrpSpPr>
              <p:grpSpPr>
                <a:xfrm>
                  <a:off x="5460450" y="2743977"/>
                  <a:ext cx="236543" cy="236543"/>
                  <a:chOff x="6334125" y="2228850"/>
                  <a:chExt cx="481013" cy="481013"/>
                </a:xfrm>
                <a:solidFill>
                  <a:schemeClr val="bg1">
                    <a:alpha val="40000"/>
                  </a:schemeClr>
                </a:solidFill>
              </p:grpSpPr>
              <p:sp>
                <p:nvSpPr>
                  <p:cNvPr id="212" name="Freeform 113">
                    <a:extLst>
                      <a:ext uri="{FF2B5EF4-FFF2-40B4-BE49-F238E27FC236}">
                        <a16:creationId xmlns:a16="http://schemas.microsoft.com/office/drawing/2014/main" id="{A0F9E845-E2CC-44E0-982F-B9D260099872}"/>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4">
                    <a:extLst>
                      <a:ext uri="{FF2B5EF4-FFF2-40B4-BE49-F238E27FC236}">
                        <a16:creationId xmlns:a16="http://schemas.microsoft.com/office/drawing/2014/main" id="{782A924E-309D-43A3-AB63-3CEACCB1DDA5}"/>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5">
                    <a:extLst>
                      <a:ext uri="{FF2B5EF4-FFF2-40B4-BE49-F238E27FC236}">
                        <a16:creationId xmlns:a16="http://schemas.microsoft.com/office/drawing/2014/main" id="{5029E9FF-3419-4ECE-BCF8-B28F80DBBB3D}"/>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6">
                    <a:extLst>
                      <a:ext uri="{FF2B5EF4-FFF2-40B4-BE49-F238E27FC236}">
                        <a16:creationId xmlns:a16="http://schemas.microsoft.com/office/drawing/2014/main" id="{E122739F-BFF1-4145-8821-7D3C9400B82F}"/>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6" name="组合 215">
                <a:extLst>
                  <a:ext uri="{FF2B5EF4-FFF2-40B4-BE49-F238E27FC236}">
                    <a16:creationId xmlns:a16="http://schemas.microsoft.com/office/drawing/2014/main" id="{1A6BAB66-B42F-4004-9698-D674CF830E87}"/>
                  </a:ext>
                </a:extLst>
              </p:cNvPr>
              <p:cNvGrpSpPr/>
              <p:nvPr/>
            </p:nvGrpSpPr>
            <p:grpSpPr>
              <a:xfrm>
                <a:off x="5897144" y="3691631"/>
                <a:ext cx="440190" cy="440190"/>
                <a:chOff x="5357788" y="2638061"/>
                <a:chExt cx="440190" cy="440190"/>
              </a:xfrm>
            </p:grpSpPr>
            <p:sp>
              <p:nvSpPr>
                <p:cNvPr id="217" name="矩形 216">
                  <a:extLst>
                    <a:ext uri="{FF2B5EF4-FFF2-40B4-BE49-F238E27FC236}">
                      <a16:creationId xmlns:a16="http://schemas.microsoft.com/office/drawing/2014/main" id="{720D5DBA-A715-4C87-A7C5-476F18214A2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8" name="组合 217">
                  <a:extLst>
                    <a:ext uri="{FF2B5EF4-FFF2-40B4-BE49-F238E27FC236}">
                      <a16:creationId xmlns:a16="http://schemas.microsoft.com/office/drawing/2014/main" id="{DF5711EE-4761-4FF7-BDD3-4E06F2A3D7C2}"/>
                    </a:ext>
                  </a:extLst>
                </p:cNvPr>
                <p:cNvGrpSpPr/>
                <p:nvPr/>
              </p:nvGrpSpPr>
              <p:grpSpPr>
                <a:xfrm>
                  <a:off x="5460450" y="2743977"/>
                  <a:ext cx="236543" cy="236543"/>
                  <a:chOff x="6334125" y="2228850"/>
                  <a:chExt cx="481013" cy="481013"/>
                </a:xfrm>
                <a:solidFill>
                  <a:schemeClr val="bg1">
                    <a:alpha val="40000"/>
                  </a:schemeClr>
                </a:solidFill>
              </p:grpSpPr>
              <p:sp>
                <p:nvSpPr>
                  <p:cNvPr id="219" name="Freeform 113">
                    <a:extLst>
                      <a:ext uri="{FF2B5EF4-FFF2-40B4-BE49-F238E27FC236}">
                        <a16:creationId xmlns:a16="http://schemas.microsoft.com/office/drawing/2014/main" id="{CE4AB4C5-BF5B-47CD-A36B-A1D5CC93D80D}"/>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14">
                    <a:extLst>
                      <a:ext uri="{FF2B5EF4-FFF2-40B4-BE49-F238E27FC236}">
                        <a16:creationId xmlns:a16="http://schemas.microsoft.com/office/drawing/2014/main" id="{860B5114-0CD4-49F6-830F-9E45D48B4B50}"/>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15">
                    <a:extLst>
                      <a:ext uri="{FF2B5EF4-FFF2-40B4-BE49-F238E27FC236}">
                        <a16:creationId xmlns:a16="http://schemas.microsoft.com/office/drawing/2014/main" id="{F1B878AD-E945-40F4-AFC6-53F53CBCD211}"/>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16">
                    <a:extLst>
                      <a:ext uri="{FF2B5EF4-FFF2-40B4-BE49-F238E27FC236}">
                        <a16:creationId xmlns:a16="http://schemas.microsoft.com/office/drawing/2014/main" id="{B0A49FF3-9233-463F-B065-1B06D4EF1AC4}"/>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3" name="组合 222">
                <a:extLst>
                  <a:ext uri="{FF2B5EF4-FFF2-40B4-BE49-F238E27FC236}">
                    <a16:creationId xmlns:a16="http://schemas.microsoft.com/office/drawing/2014/main" id="{A76086DE-14CF-4D7C-9120-289BD55A77D9}"/>
                  </a:ext>
                </a:extLst>
              </p:cNvPr>
              <p:cNvGrpSpPr/>
              <p:nvPr/>
            </p:nvGrpSpPr>
            <p:grpSpPr>
              <a:xfrm>
                <a:off x="6443188" y="3691631"/>
                <a:ext cx="440190" cy="440190"/>
                <a:chOff x="5357788" y="2638061"/>
                <a:chExt cx="440190" cy="440190"/>
              </a:xfrm>
            </p:grpSpPr>
            <p:sp>
              <p:nvSpPr>
                <p:cNvPr id="224" name="矩形 223">
                  <a:extLst>
                    <a:ext uri="{FF2B5EF4-FFF2-40B4-BE49-F238E27FC236}">
                      <a16:creationId xmlns:a16="http://schemas.microsoft.com/office/drawing/2014/main" id="{1076DAE7-DFB7-4906-B266-DF5FBFEEF7D0}"/>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5" name="组合 224">
                  <a:extLst>
                    <a:ext uri="{FF2B5EF4-FFF2-40B4-BE49-F238E27FC236}">
                      <a16:creationId xmlns:a16="http://schemas.microsoft.com/office/drawing/2014/main" id="{4429F342-8460-4470-9D7D-ACC796AC7120}"/>
                    </a:ext>
                  </a:extLst>
                </p:cNvPr>
                <p:cNvGrpSpPr/>
                <p:nvPr/>
              </p:nvGrpSpPr>
              <p:grpSpPr>
                <a:xfrm>
                  <a:off x="5460450" y="2743977"/>
                  <a:ext cx="236543" cy="236543"/>
                  <a:chOff x="6334125" y="2228850"/>
                  <a:chExt cx="481013" cy="481013"/>
                </a:xfrm>
                <a:solidFill>
                  <a:schemeClr val="bg1">
                    <a:alpha val="40000"/>
                  </a:schemeClr>
                </a:solidFill>
              </p:grpSpPr>
              <p:sp>
                <p:nvSpPr>
                  <p:cNvPr id="226" name="Freeform 113">
                    <a:extLst>
                      <a:ext uri="{FF2B5EF4-FFF2-40B4-BE49-F238E27FC236}">
                        <a16:creationId xmlns:a16="http://schemas.microsoft.com/office/drawing/2014/main" id="{5355E7FD-E822-4F73-8709-328BC6D45904}"/>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61018880-F2A9-4C42-B748-B778155C978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994C060A-9612-43FE-9AED-003BE8D2AB1F}"/>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EB34EF42-FD44-475A-A7AE-1EA95EE97FD7}"/>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0" name="组合 229">
                <a:extLst>
                  <a:ext uri="{FF2B5EF4-FFF2-40B4-BE49-F238E27FC236}">
                    <a16:creationId xmlns:a16="http://schemas.microsoft.com/office/drawing/2014/main" id="{9B425526-B7BA-482D-90E2-6870DC3F7645}"/>
                  </a:ext>
                </a:extLst>
              </p:cNvPr>
              <p:cNvGrpSpPr/>
              <p:nvPr/>
            </p:nvGrpSpPr>
            <p:grpSpPr>
              <a:xfrm>
                <a:off x="6975856" y="3691631"/>
                <a:ext cx="440190" cy="440190"/>
                <a:chOff x="5357788" y="2638061"/>
                <a:chExt cx="440190" cy="440190"/>
              </a:xfrm>
            </p:grpSpPr>
            <p:sp>
              <p:nvSpPr>
                <p:cNvPr id="231" name="矩形 230">
                  <a:extLst>
                    <a:ext uri="{FF2B5EF4-FFF2-40B4-BE49-F238E27FC236}">
                      <a16:creationId xmlns:a16="http://schemas.microsoft.com/office/drawing/2014/main" id="{01D2E09C-5AE2-42F6-969B-12BD296E9028}"/>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2" name="组合 231">
                  <a:extLst>
                    <a:ext uri="{FF2B5EF4-FFF2-40B4-BE49-F238E27FC236}">
                      <a16:creationId xmlns:a16="http://schemas.microsoft.com/office/drawing/2014/main" id="{98A7E98E-31BC-4EAD-8282-2D042DF0CCC5}"/>
                    </a:ext>
                  </a:extLst>
                </p:cNvPr>
                <p:cNvGrpSpPr/>
                <p:nvPr/>
              </p:nvGrpSpPr>
              <p:grpSpPr>
                <a:xfrm>
                  <a:off x="5460450" y="2743977"/>
                  <a:ext cx="236543" cy="236543"/>
                  <a:chOff x="6334125" y="2228850"/>
                  <a:chExt cx="481013" cy="481013"/>
                </a:xfrm>
                <a:solidFill>
                  <a:schemeClr val="bg1">
                    <a:alpha val="40000"/>
                  </a:schemeClr>
                </a:solidFill>
              </p:grpSpPr>
              <p:sp>
                <p:nvSpPr>
                  <p:cNvPr id="233" name="Freeform 113">
                    <a:extLst>
                      <a:ext uri="{FF2B5EF4-FFF2-40B4-BE49-F238E27FC236}">
                        <a16:creationId xmlns:a16="http://schemas.microsoft.com/office/drawing/2014/main" id="{5B29D600-3878-4808-98AF-3E4EE15F58A6}"/>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14">
                    <a:extLst>
                      <a:ext uri="{FF2B5EF4-FFF2-40B4-BE49-F238E27FC236}">
                        <a16:creationId xmlns:a16="http://schemas.microsoft.com/office/drawing/2014/main" id="{FFAD7F6E-C9B8-49EC-BE45-8E747C4C790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15">
                    <a:extLst>
                      <a:ext uri="{FF2B5EF4-FFF2-40B4-BE49-F238E27FC236}">
                        <a16:creationId xmlns:a16="http://schemas.microsoft.com/office/drawing/2014/main" id="{A620A095-F77C-4307-AF47-BFF9E5986F65}"/>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16">
                    <a:extLst>
                      <a:ext uri="{FF2B5EF4-FFF2-40B4-BE49-F238E27FC236}">
                        <a16:creationId xmlns:a16="http://schemas.microsoft.com/office/drawing/2014/main" id="{E3121AA0-8C72-40E2-BDEF-CAA2C9EF031D}"/>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237" name="矩形 236">
                <a:extLst>
                  <a:ext uri="{FF2B5EF4-FFF2-40B4-BE49-F238E27FC236}">
                    <a16:creationId xmlns:a16="http://schemas.microsoft.com/office/drawing/2014/main" id="{F7ABDF19-C47E-441E-8B0A-425967E77C87}"/>
                  </a:ext>
                </a:extLst>
              </p:cNvPr>
              <p:cNvSpPr/>
              <p:nvPr/>
            </p:nvSpPr>
            <p:spPr>
              <a:xfrm>
                <a:off x="5897144"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8" name="矩形 237">
                <a:extLst>
                  <a:ext uri="{FF2B5EF4-FFF2-40B4-BE49-F238E27FC236}">
                    <a16:creationId xmlns:a16="http://schemas.microsoft.com/office/drawing/2014/main" id="{6624E841-18B4-48BE-8B3D-7D92E9B0A577}"/>
                  </a:ext>
                </a:extLst>
              </p:cNvPr>
              <p:cNvSpPr/>
              <p:nvPr/>
            </p:nvSpPr>
            <p:spPr>
              <a:xfrm>
                <a:off x="5897144"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矩形 238">
                <a:extLst>
                  <a:ext uri="{FF2B5EF4-FFF2-40B4-BE49-F238E27FC236}">
                    <a16:creationId xmlns:a16="http://schemas.microsoft.com/office/drawing/2014/main" id="{0DDA84B9-84F5-4E6B-8E46-B779F204F593}"/>
                  </a:ext>
                </a:extLst>
              </p:cNvPr>
              <p:cNvSpPr/>
              <p:nvPr/>
            </p:nvSpPr>
            <p:spPr>
              <a:xfrm>
                <a:off x="6439720"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0" name="矩形 239">
                <a:extLst>
                  <a:ext uri="{FF2B5EF4-FFF2-40B4-BE49-F238E27FC236}">
                    <a16:creationId xmlns:a16="http://schemas.microsoft.com/office/drawing/2014/main" id="{2E1BB9AA-4C92-4A6D-B7D3-8718DCA5DF9C}"/>
                  </a:ext>
                </a:extLst>
              </p:cNvPr>
              <p:cNvSpPr/>
              <p:nvPr/>
            </p:nvSpPr>
            <p:spPr>
              <a:xfrm>
                <a:off x="6439720"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1" name="矩形 240">
                <a:extLst>
                  <a:ext uri="{FF2B5EF4-FFF2-40B4-BE49-F238E27FC236}">
                    <a16:creationId xmlns:a16="http://schemas.microsoft.com/office/drawing/2014/main" id="{0C3BF85F-3056-41F5-B28E-ED3C1BC152FE}"/>
                  </a:ext>
                </a:extLst>
              </p:cNvPr>
              <p:cNvSpPr/>
              <p:nvPr/>
            </p:nvSpPr>
            <p:spPr>
              <a:xfrm>
                <a:off x="6975856"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矩形 241">
                <a:extLst>
                  <a:ext uri="{FF2B5EF4-FFF2-40B4-BE49-F238E27FC236}">
                    <a16:creationId xmlns:a16="http://schemas.microsoft.com/office/drawing/2014/main" id="{77B68592-DB83-4B3A-94A6-C5A08EBB7E8F}"/>
                  </a:ext>
                </a:extLst>
              </p:cNvPr>
              <p:cNvSpPr/>
              <p:nvPr/>
            </p:nvSpPr>
            <p:spPr>
              <a:xfrm>
                <a:off x="6975856"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4" name="矩形 243">
              <a:extLst>
                <a:ext uri="{FF2B5EF4-FFF2-40B4-BE49-F238E27FC236}">
                  <a16:creationId xmlns:a16="http://schemas.microsoft.com/office/drawing/2014/main" id="{3FD193B9-87B5-4351-AE7B-9CFBD2C0AA31}"/>
                </a:ext>
              </a:extLst>
            </p:cNvPr>
            <p:cNvSpPr/>
            <p:nvPr/>
          </p:nvSpPr>
          <p:spPr>
            <a:xfrm>
              <a:off x="4915202" y="2015699"/>
              <a:ext cx="172183" cy="172183"/>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2CDA3282-A17D-40F5-9D10-E8D61EBD7925}"/>
                </a:ext>
              </a:extLst>
            </p:cNvPr>
            <p:cNvSpPr txBox="1"/>
            <p:nvPr/>
          </p:nvSpPr>
          <p:spPr>
            <a:xfrm>
              <a:off x="5109879" y="1996393"/>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现有区划</a:t>
              </a:r>
            </a:p>
          </p:txBody>
        </p:sp>
        <p:grpSp>
          <p:nvGrpSpPr>
            <p:cNvPr id="248" name="组合 247">
              <a:extLst>
                <a:ext uri="{FF2B5EF4-FFF2-40B4-BE49-F238E27FC236}">
                  <a16:creationId xmlns:a16="http://schemas.microsoft.com/office/drawing/2014/main" id="{8C1F4F6A-A754-4939-9A5C-424B8E725A3D}"/>
                </a:ext>
              </a:extLst>
            </p:cNvPr>
            <p:cNvGrpSpPr/>
            <p:nvPr/>
          </p:nvGrpSpPr>
          <p:grpSpPr>
            <a:xfrm>
              <a:off x="5792593" y="2019533"/>
              <a:ext cx="172183" cy="172183"/>
              <a:chOff x="7582815" y="2601863"/>
              <a:chExt cx="403385" cy="403384"/>
            </a:xfrm>
          </p:grpSpPr>
          <p:sp>
            <p:nvSpPr>
              <p:cNvPr id="246" name="矩形 245">
                <a:extLst>
                  <a:ext uri="{FF2B5EF4-FFF2-40B4-BE49-F238E27FC236}">
                    <a16:creationId xmlns:a16="http://schemas.microsoft.com/office/drawing/2014/main" id="{05CD41AF-C040-4979-8542-21D4EF3E6C1B}"/>
                  </a:ext>
                </a:extLst>
              </p:cNvPr>
              <p:cNvSpPr/>
              <p:nvPr/>
            </p:nvSpPr>
            <p:spPr>
              <a:xfrm>
                <a:off x="7582815" y="2601863"/>
                <a:ext cx="403385" cy="403384"/>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7" name="Freeform 94">
                <a:extLst>
                  <a:ext uri="{FF2B5EF4-FFF2-40B4-BE49-F238E27FC236}">
                    <a16:creationId xmlns:a16="http://schemas.microsoft.com/office/drawing/2014/main" id="{568DA559-7FCD-438E-AED7-E94FAB9371E7}"/>
                  </a:ext>
                </a:extLst>
              </p:cNvPr>
              <p:cNvSpPr>
                <a:spLocks noEditPoints="1"/>
              </p:cNvSpPr>
              <p:nvPr/>
            </p:nvSpPr>
            <p:spPr bwMode="auto">
              <a:xfrm>
                <a:off x="7730112" y="2730911"/>
                <a:ext cx="100547" cy="136618"/>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49" name="文本框 248">
              <a:extLst>
                <a:ext uri="{FF2B5EF4-FFF2-40B4-BE49-F238E27FC236}">
                  <a16:creationId xmlns:a16="http://schemas.microsoft.com/office/drawing/2014/main" id="{000916D3-486C-4387-BE3C-08E1B1D69686}"/>
                </a:ext>
              </a:extLst>
            </p:cNvPr>
            <p:cNvSpPr txBox="1"/>
            <p:nvPr/>
          </p:nvSpPr>
          <p:spPr>
            <a:xfrm>
              <a:off x="5994286" y="1996052"/>
              <a:ext cx="492443"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锁定中</a:t>
              </a:r>
            </a:p>
          </p:txBody>
        </p:sp>
        <p:grpSp>
          <p:nvGrpSpPr>
            <p:cNvPr id="256" name="组合 255">
              <a:extLst>
                <a:ext uri="{FF2B5EF4-FFF2-40B4-BE49-F238E27FC236}">
                  <a16:creationId xmlns:a16="http://schemas.microsoft.com/office/drawing/2014/main" id="{1D8ED4EC-A95F-4575-BE6D-4EB4E6D056A7}"/>
                </a:ext>
              </a:extLst>
            </p:cNvPr>
            <p:cNvGrpSpPr/>
            <p:nvPr/>
          </p:nvGrpSpPr>
          <p:grpSpPr>
            <a:xfrm>
              <a:off x="6614402" y="2014518"/>
              <a:ext cx="172184" cy="172184"/>
              <a:chOff x="6548039" y="3921433"/>
              <a:chExt cx="403385" cy="403384"/>
            </a:xfrm>
          </p:grpSpPr>
          <p:sp>
            <p:nvSpPr>
              <p:cNvPr id="251" name="矩形 250">
                <a:extLst>
                  <a:ext uri="{FF2B5EF4-FFF2-40B4-BE49-F238E27FC236}">
                    <a16:creationId xmlns:a16="http://schemas.microsoft.com/office/drawing/2014/main" id="{73840778-C89D-4D2E-8034-346468127F6E}"/>
                  </a:ext>
                </a:extLst>
              </p:cNvPr>
              <p:cNvSpPr/>
              <p:nvPr/>
            </p:nvSpPr>
            <p:spPr>
              <a:xfrm>
                <a:off x="6548039" y="3921433"/>
                <a:ext cx="403385" cy="403384"/>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Freeform 113">
                <a:extLst>
                  <a:ext uri="{FF2B5EF4-FFF2-40B4-BE49-F238E27FC236}">
                    <a16:creationId xmlns:a16="http://schemas.microsoft.com/office/drawing/2014/main" id="{6CD91797-42DA-45F6-B71C-48A5E3D01303}"/>
                  </a:ext>
                </a:extLst>
              </p:cNvPr>
              <p:cNvSpPr>
                <a:spLocks/>
              </p:cNvSpPr>
              <p:nvPr/>
            </p:nvSpPr>
            <p:spPr bwMode="auto">
              <a:xfrm>
                <a:off x="6782334" y="4018493"/>
                <a:ext cx="76548" cy="7797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14">
                <a:extLst>
                  <a:ext uri="{FF2B5EF4-FFF2-40B4-BE49-F238E27FC236}">
                    <a16:creationId xmlns:a16="http://schemas.microsoft.com/office/drawing/2014/main" id="{8307B0B1-1887-4B61-BBD0-A38B9AA8AFA2}"/>
                  </a:ext>
                </a:extLst>
              </p:cNvPr>
              <p:cNvSpPr>
                <a:spLocks/>
              </p:cNvSpPr>
              <p:nvPr/>
            </p:nvSpPr>
            <p:spPr bwMode="auto">
              <a:xfrm>
                <a:off x="6642117" y="4158710"/>
                <a:ext cx="76548" cy="76548"/>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15">
                <a:extLst>
                  <a:ext uri="{FF2B5EF4-FFF2-40B4-BE49-F238E27FC236}">
                    <a16:creationId xmlns:a16="http://schemas.microsoft.com/office/drawing/2014/main" id="{BE13B2D9-5327-486A-B2BC-00A5B65C00F6}"/>
                  </a:ext>
                </a:extLst>
              </p:cNvPr>
              <p:cNvSpPr>
                <a:spLocks/>
              </p:cNvSpPr>
              <p:nvPr/>
            </p:nvSpPr>
            <p:spPr bwMode="auto">
              <a:xfrm>
                <a:off x="6782334" y="4158710"/>
                <a:ext cx="76548" cy="76548"/>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16">
                <a:extLst>
                  <a:ext uri="{FF2B5EF4-FFF2-40B4-BE49-F238E27FC236}">
                    <a16:creationId xmlns:a16="http://schemas.microsoft.com/office/drawing/2014/main" id="{0120DB30-0D5F-4A15-835F-3F99B26F1467}"/>
                  </a:ext>
                </a:extLst>
              </p:cNvPr>
              <p:cNvSpPr>
                <a:spLocks/>
              </p:cNvSpPr>
              <p:nvPr/>
            </p:nvSpPr>
            <p:spPr bwMode="auto">
              <a:xfrm>
                <a:off x="6642117" y="4018493"/>
                <a:ext cx="76548" cy="7797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57" name="文本框 256">
              <a:extLst>
                <a:ext uri="{FF2B5EF4-FFF2-40B4-BE49-F238E27FC236}">
                  <a16:creationId xmlns:a16="http://schemas.microsoft.com/office/drawing/2014/main" id="{610EEBCF-D2DB-451C-911D-09DA1A498929}"/>
                </a:ext>
              </a:extLst>
            </p:cNvPr>
            <p:cNvSpPr txBox="1"/>
            <p:nvPr/>
          </p:nvSpPr>
          <p:spPr>
            <a:xfrm>
              <a:off x="6820546" y="1992888"/>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升级拓展</a:t>
              </a:r>
            </a:p>
          </p:txBody>
        </p:sp>
        <p:cxnSp>
          <p:nvCxnSpPr>
            <p:cNvPr id="259" name="直接连接符 258">
              <a:extLst>
                <a:ext uri="{FF2B5EF4-FFF2-40B4-BE49-F238E27FC236}">
                  <a16:creationId xmlns:a16="http://schemas.microsoft.com/office/drawing/2014/main" id="{A715795B-B5F7-4C82-8CAD-3ABC0BE7F948}"/>
                </a:ext>
              </a:extLst>
            </p:cNvPr>
            <p:cNvCxnSpPr>
              <a:cxnSpLocks/>
            </p:cNvCxnSpPr>
            <p:nvPr/>
          </p:nvCxnSpPr>
          <p:spPr>
            <a:xfrm>
              <a:off x="4897768" y="2247900"/>
              <a:ext cx="2389386"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62" name="文本框 261">
            <a:extLst>
              <a:ext uri="{FF2B5EF4-FFF2-40B4-BE49-F238E27FC236}">
                <a16:creationId xmlns:a16="http://schemas.microsoft.com/office/drawing/2014/main" id="{613BE98E-319C-4EE0-AF7B-4893B1F30D7D}"/>
              </a:ext>
            </a:extLst>
          </p:cNvPr>
          <p:cNvSpPr txBox="1"/>
          <p:nvPr/>
        </p:nvSpPr>
        <p:spPr>
          <a:xfrm>
            <a:off x="391142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区划拓展</a:t>
            </a:r>
          </a:p>
        </p:txBody>
      </p:sp>
      <p:grpSp>
        <p:nvGrpSpPr>
          <p:cNvPr id="267" name="组合 266">
            <a:extLst>
              <a:ext uri="{FF2B5EF4-FFF2-40B4-BE49-F238E27FC236}">
                <a16:creationId xmlns:a16="http://schemas.microsoft.com/office/drawing/2014/main" id="{9E654303-1147-4072-BAE5-9629D031752B}"/>
              </a:ext>
            </a:extLst>
          </p:cNvPr>
          <p:cNvGrpSpPr/>
          <p:nvPr/>
        </p:nvGrpSpPr>
        <p:grpSpPr>
          <a:xfrm>
            <a:off x="3765276" y="2129777"/>
            <a:ext cx="162229" cy="162229"/>
            <a:chOff x="9217025" y="3190875"/>
            <a:chExt cx="481013" cy="481013"/>
          </a:xfrm>
          <a:solidFill>
            <a:schemeClr val="bg1">
              <a:alpha val="60000"/>
            </a:schemeClr>
          </a:solidFill>
        </p:grpSpPr>
        <p:sp>
          <p:nvSpPr>
            <p:cNvPr id="263" name="Freeform 83">
              <a:extLst>
                <a:ext uri="{FF2B5EF4-FFF2-40B4-BE49-F238E27FC236}">
                  <a16:creationId xmlns:a16="http://schemas.microsoft.com/office/drawing/2014/main" id="{006567F1-3604-470F-9F82-2E989672F5CF}"/>
                </a:ext>
              </a:extLst>
            </p:cNvPr>
            <p:cNvSpPr>
              <a:spLocks noEditPoints="1"/>
            </p:cNvSpPr>
            <p:nvPr/>
          </p:nvSpPr>
          <p:spPr bwMode="auto">
            <a:xfrm>
              <a:off x="9217025" y="3190875"/>
              <a:ext cx="219075"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84">
              <a:extLst>
                <a:ext uri="{FF2B5EF4-FFF2-40B4-BE49-F238E27FC236}">
                  <a16:creationId xmlns:a16="http://schemas.microsoft.com/office/drawing/2014/main" id="{CDDF7307-AAFA-40BB-9F78-958BB6400449}"/>
                </a:ext>
              </a:extLst>
            </p:cNvPr>
            <p:cNvSpPr>
              <a:spLocks noEditPoints="1"/>
            </p:cNvSpPr>
            <p:nvPr/>
          </p:nvSpPr>
          <p:spPr bwMode="auto">
            <a:xfrm>
              <a:off x="9480550" y="3190875"/>
              <a:ext cx="217488"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85">
              <a:extLst>
                <a:ext uri="{FF2B5EF4-FFF2-40B4-BE49-F238E27FC236}">
                  <a16:creationId xmlns:a16="http://schemas.microsoft.com/office/drawing/2014/main" id="{4C38D7EA-4B6D-4621-B3C4-1FFC7EE196AD}"/>
                </a:ext>
              </a:extLst>
            </p:cNvPr>
            <p:cNvSpPr>
              <a:spLocks noEditPoints="1"/>
            </p:cNvSpPr>
            <p:nvPr/>
          </p:nvSpPr>
          <p:spPr bwMode="auto">
            <a:xfrm>
              <a:off x="9217025" y="3457575"/>
              <a:ext cx="219075"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86">
              <a:extLst>
                <a:ext uri="{FF2B5EF4-FFF2-40B4-BE49-F238E27FC236}">
                  <a16:creationId xmlns:a16="http://schemas.microsoft.com/office/drawing/2014/main" id="{2DC16082-03A8-46CF-A58E-BB2F461462D7}"/>
                </a:ext>
              </a:extLst>
            </p:cNvPr>
            <p:cNvSpPr>
              <a:spLocks noEditPoints="1"/>
            </p:cNvSpPr>
            <p:nvPr/>
          </p:nvSpPr>
          <p:spPr bwMode="auto">
            <a:xfrm>
              <a:off x="9480550" y="3457575"/>
              <a:ext cx="217488"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0" name="组合 279">
            <a:extLst>
              <a:ext uri="{FF2B5EF4-FFF2-40B4-BE49-F238E27FC236}">
                <a16:creationId xmlns:a16="http://schemas.microsoft.com/office/drawing/2014/main" id="{25A787B8-FD30-433B-980C-7F9A6FA05AB1}"/>
              </a:ext>
            </a:extLst>
          </p:cNvPr>
          <p:cNvGrpSpPr/>
          <p:nvPr/>
        </p:nvGrpSpPr>
        <p:grpSpPr>
          <a:xfrm>
            <a:off x="6240692" y="2574291"/>
            <a:ext cx="893923" cy="1285694"/>
            <a:chOff x="6043139" y="2658937"/>
            <a:chExt cx="893923" cy="1285694"/>
          </a:xfrm>
        </p:grpSpPr>
        <p:grpSp>
          <p:nvGrpSpPr>
            <p:cNvPr id="278" name="组合 277">
              <a:extLst>
                <a:ext uri="{FF2B5EF4-FFF2-40B4-BE49-F238E27FC236}">
                  <a16:creationId xmlns:a16="http://schemas.microsoft.com/office/drawing/2014/main" id="{61289710-B4DD-477F-903F-25AD8D1A8E1D}"/>
                </a:ext>
              </a:extLst>
            </p:cNvPr>
            <p:cNvGrpSpPr/>
            <p:nvPr/>
          </p:nvGrpSpPr>
          <p:grpSpPr>
            <a:xfrm>
              <a:off x="6043139" y="2658937"/>
              <a:ext cx="893923" cy="893923"/>
              <a:chOff x="5907597" y="2696146"/>
              <a:chExt cx="525362" cy="525362"/>
            </a:xfrm>
          </p:grpSpPr>
          <p:grpSp>
            <p:nvGrpSpPr>
              <p:cNvPr id="270" name="组合 269">
                <a:extLst>
                  <a:ext uri="{FF2B5EF4-FFF2-40B4-BE49-F238E27FC236}">
                    <a16:creationId xmlns:a16="http://schemas.microsoft.com/office/drawing/2014/main" id="{298D9CC4-5A34-4434-9460-0614F49BB2B3}"/>
                  </a:ext>
                </a:extLst>
              </p:cNvPr>
              <p:cNvGrpSpPr/>
              <p:nvPr/>
            </p:nvGrpSpPr>
            <p:grpSpPr>
              <a:xfrm>
                <a:off x="5907597" y="2696146"/>
                <a:ext cx="525362" cy="525362"/>
                <a:chOff x="9157952" y="685118"/>
                <a:chExt cx="2113717" cy="2113717"/>
              </a:xfrm>
            </p:grpSpPr>
            <p:sp>
              <p:nvSpPr>
                <p:cNvPr id="275" name="椭圆 274">
                  <a:extLst>
                    <a:ext uri="{FF2B5EF4-FFF2-40B4-BE49-F238E27FC236}">
                      <a16:creationId xmlns:a16="http://schemas.microsoft.com/office/drawing/2014/main" id="{64416ABE-4B78-4487-AA4D-942C97DF9570}"/>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Freeform 29">
                  <a:extLst>
                    <a:ext uri="{FF2B5EF4-FFF2-40B4-BE49-F238E27FC236}">
                      <a16:creationId xmlns:a16="http://schemas.microsoft.com/office/drawing/2014/main" id="{8CF58E72-EFA3-42D6-AB52-7CBA6777C9AA}"/>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a:extLst>
                  <a:ext uri="{FF2B5EF4-FFF2-40B4-BE49-F238E27FC236}">
                    <a16:creationId xmlns:a16="http://schemas.microsoft.com/office/drawing/2014/main" id="{74AEB561-64F3-4AB5-926E-F3EA369956DD}"/>
                  </a:ext>
                </a:extLst>
              </p:cNvPr>
              <p:cNvGrpSpPr/>
              <p:nvPr/>
            </p:nvGrpSpPr>
            <p:grpSpPr>
              <a:xfrm>
                <a:off x="6006988" y="2798832"/>
                <a:ext cx="318068" cy="327345"/>
                <a:chOff x="6064862" y="1877815"/>
                <a:chExt cx="381000" cy="392113"/>
              </a:xfrm>
              <a:solidFill>
                <a:schemeClr val="bg1">
                  <a:alpha val="37000"/>
                </a:schemeClr>
              </a:solidFill>
            </p:grpSpPr>
            <p:sp>
              <p:nvSpPr>
                <p:cNvPr id="273" name="Freeform 213">
                  <a:extLst>
                    <a:ext uri="{FF2B5EF4-FFF2-40B4-BE49-F238E27FC236}">
                      <a16:creationId xmlns:a16="http://schemas.microsoft.com/office/drawing/2014/main" id="{A1CC1DBB-AFAB-4823-9FEE-1E7B4E44F4E3}"/>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4">
                  <a:extLst>
                    <a:ext uri="{FF2B5EF4-FFF2-40B4-BE49-F238E27FC236}">
                      <a16:creationId xmlns:a16="http://schemas.microsoft.com/office/drawing/2014/main" id="{A3DEB518-7E2E-4E6D-85F6-834A25AE79C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79" name="组合 278">
              <a:extLst>
                <a:ext uri="{FF2B5EF4-FFF2-40B4-BE49-F238E27FC236}">
                  <a16:creationId xmlns:a16="http://schemas.microsoft.com/office/drawing/2014/main" id="{87FA1C7C-1692-4571-B306-9436AAAF99C1}"/>
                </a:ext>
              </a:extLst>
            </p:cNvPr>
            <p:cNvGrpSpPr/>
            <p:nvPr/>
          </p:nvGrpSpPr>
          <p:grpSpPr>
            <a:xfrm>
              <a:off x="6176606" y="3519795"/>
              <a:ext cx="646331" cy="424836"/>
              <a:chOff x="5904092" y="3684662"/>
              <a:chExt cx="646331" cy="424836"/>
            </a:xfrm>
          </p:grpSpPr>
          <p:sp>
            <p:nvSpPr>
              <p:cNvPr id="269" name="文本框 268">
                <a:extLst>
                  <a:ext uri="{FF2B5EF4-FFF2-40B4-BE49-F238E27FC236}">
                    <a16:creationId xmlns:a16="http://schemas.microsoft.com/office/drawing/2014/main" id="{8DC5E6CF-0F62-49EB-898C-E75F9E8DCF15}"/>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72" name="文本框 271">
                <a:extLst>
                  <a:ext uri="{FF2B5EF4-FFF2-40B4-BE49-F238E27FC236}">
                    <a16:creationId xmlns:a16="http://schemas.microsoft.com/office/drawing/2014/main" id="{77C46115-56CA-48B6-99D4-EEA6E62E9926}"/>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81" name="组合 280">
            <a:extLst>
              <a:ext uri="{FF2B5EF4-FFF2-40B4-BE49-F238E27FC236}">
                <a16:creationId xmlns:a16="http://schemas.microsoft.com/office/drawing/2014/main" id="{6E29A0FE-5969-4A6E-8AD7-5B48FDDC3DDF}"/>
              </a:ext>
            </a:extLst>
          </p:cNvPr>
          <p:cNvGrpSpPr/>
          <p:nvPr/>
        </p:nvGrpSpPr>
        <p:grpSpPr>
          <a:xfrm>
            <a:off x="7301487" y="2581911"/>
            <a:ext cx="893923" cy="1285694"/>
            <a:chOff x="6043139" y="2658937"/>
            <a:chExt cx="893923" cy="1285694"/>
          </a:xfrm>
        </p:grpSpPr>
        <p:grpSp>
          <p:nvGrpSpPr>
            <p:cNvPr id="282" name="组合 281">
              <a:extLst>
                <a:ext uri="{FF2B5EF4-FFF2-40B4-BE49-F238E27FC236}">
                  <a16:creationId xmlns:a16="http://schemas.microsoft.com/office/drawing/2014/main" id="{5EE32518-3E46-4CFF-9627-4A3FBAA19C77}"/>
                </a:ext>
              </a:extLst>
            </p:cNvPr>
            <p:cNvGrpSpPr/>
            <p:nvPr/>
          </p:nvGrpSpPr>
          <p:grpSpPr>
            <a:xfrm>
              <a:off x="6043139" y="2658937"/>
              <a:ext cx="893923" cy="893923"/>
              <a:chOff x="5907597" y="2696146"/>
              <a:chExt cx="525362" cy="525362"/>
            </a:xfrm>
          </p:grpSpPr>
          <p:grpSp>
            <p:nvGrpSpPr>
              <p:cNvPr id="286" name="组合 285">
                <a:extLst>
                  <a:ext uri="{FF2B5EF4-FFF2-40B4-BE49-F238E27FC236}">
                    <a16:creationId xmlns:a16="http://schemas.microsoft.com/office/drawing/2014/main" id="{34DE3DA6-EE5C-4700-9813-A038F85DD70E}"/>
                  </a:ext>
                </a:extLst>
              </p:cNvPr>
              <p:cNvGrpSpPr/>
              <p:nvPr/>
            </p:nvGrpSpPr>
            <p:grpSpPr>
              <a:xfrm>
                <a:off x="5907597" y="2696146"/>
                <a:ext cx="525362" cy="525362"/>
                <a:chOff x="9157952" y="685118"/>
                <a:chExt cx="2113717" cy="2113717"/>
              </a:xfrm>
            </p:grpSpPr>
            <p:sp>
              <p:nvSpPr>
                <p:cNvPr id="290" name="椭圆 289">
                  <a:extLst>
                    <a:ext uri="{FF2B5EF4-FFF2-40B4-BE49-F238E27FC236}">
                      <a16:creationId xmlns:a16="http://schemas.microsoft.com/office/drawing/2014/main" id="{FC540D8D-3239-418C-AC2C-195B7F26D995}"/>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Freeform 29">
                  <a:extLst>
                    <a:ext uri="{FF2B5EF4-FFF2-40B4-BE49-F238E27FC236}">
                      <a16:creationId xmlns:a16="http://schemas.microsoft.com/office/drawing/2014/main" id="{B7D1C24C-5456-4262-9E75-8F345DAA9AA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7" name="组合 286">
                <a:extLst>
                  <a:ext uri="{FF2B5EF4-FFF2-40B4-BE49-F238E27FC236}">
                    <a16:creationId xmlns:a16="http://schemas.microsoft.com/office/drawing/2014/main" id="{D584E0C7-000A-4487-86B7-0E68EA3A84DE}"/>
                  </a:ext>
                </a:extLst>
              </p:cNvPr>
              <p:cNvGrpSpPr/>
              <p:nvPr/>
            </p:nvGrpSpPr>
            <p:grpSpPr>
              <a:xfrm>
                <a:off x="6006988" y="2798832"/>
                <a:ext cx="318068" cy="327345"/>
                <a:chOff x="6064862" y="1877815"/>
                <a:chExt cx="381000" cy="392113"/>
              </a:xfrm>
              <a:solidFill>
                <a:schemeClr val="bg1">
                  <a:alpha val="37000"/>
                </a:schemeClr>
              </a:solidFill>
            </p:grpSpPr>
            <p:sp>
              <p:nvSpPr>
                <p:cNvPr id="288" name="Freeform 213">
                  <a:extLst>
                    <a:ext uri="{FF2B5EF4-FFF2-40B4-BE49-F238E27FC236}">
                      <a16:creationId xmlns:a16="http://schemas.microsoft.com/office/drawing/2014/main" id="{82DAD13E-A5C5-41F6-9258-87F91C179BA2}"/>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14">
                  <a:extLst>
                    <a:ext uri="{FF2B5EF4-FFF2-40B4-BE49-F238E27FC236}">
                      <a16:creationId xmlns:a16="http://schemas.microsoft.com/office/drawing/2014/main" id="{A63AE4BA-B78F-4367-9A85-7BAAF66079A4}"/>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3" name="组合 282">
              <a:extLst>
                <a:ext uri="{FF2B5EF4-FFF2-40B4-BE49-F238E27FC236}">
                  <a16:creationId xmlns:a16="http://schemas.microsoft.com/office/drawing/2014/main" id="{01C20FE2-C7DF-4668-A637-6ED2876B38EC}"/>
                </a:ext>
              </a:extLst>
            </p:cNvPr>
            <p:cNvGrpSpPr/>
            <p:nvPr/>
          </p:nvGrpSpPr>
          <p:grpSpPr>
            <a:xfrm>
              <a:off x="6176606" y="3519795"/>
              <a:ext cx="646331" cy="424836"/>
              <a:chOff x="5904092" y="3684662"/>
              <a:chExt cx="646331" cy="424836"/>
            </a:xfrm>
          </p:grpSpPr>
          <p:sp>
            <p:nvSpPr>
              <p:cNvPr id="284" name="文本框 283">
                <a:extLst>
                  <a:ext uri="{FF2B5EF4-FFF2-40B4-BE49-F238E27FC236}">
                    <a16:creationId xmlns:a16="http://schemas.microsoft.com/office/drawing/2014/main" id="{A4A3E0C1-4489-46A9-963C-0D75F84A4327}"/>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85" name="文本框 284">
                <a:extLst>
                  <a:ext uri="{FF2B5EF4-FFF2-40B4-BE49-F238E27FC236}">
                    <a16:creationId xmlns:a16="http://schemas.microsoft.com/office/drawing/2014/main" id="{28EF24D8-41EA-4FA9-9005-236E62410AD9}"/>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339" name="组合 338">
            <a:extLst>
              <a:ext uri="{FF2B5EF4-FFF2-40B4-BE49-F238E27FC236}">
                <a16:creationId xmlns:a16="http://schemas.microsoft.com/office/drawing/2014/main" id="{360E68D2-3793-49F7-BE5B-344901D5E2D2}"/>
              </a:ext>
            </a:extLst>
          </p:cNvPr>
          <p:cNvGrpSpPr/>
          <p:nvPr/>
        </p:nvGrpSpPr>
        <p:grpSpPr>
          <a:xfrm>
            <a:off x="6210009" y="4232211"/>
            <a:ext cx="3176811" cy="880909"/>
            <a:chOff x="5628503" y="4635261"/>
            <a:chExt cx="3176811" cy="880909"/>
          </a:xfrm>
        </p:grpSpPr>
        <p:pic>
          <p:nvPicPr>
            <p:cNvPr id="311" name="图片 310">
              <a:extLst>
                <a:ext uri="{FF2B5EF4-FFF2-40B4-BE49-F238E27FC236}">
                  <a16:creationId xmlns:a16="http://schemas.microsoft.com/office/drawing/2014/main" id="{7398CEB2-6A53-4F2D-AE56-87EA93C4309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72882" y="4658554"/>
              <a:ext cx="469072" cy="469072"/>
            </a:xfrm>
            <a:prstGeom prst="rect">
              <a:avLst/>
            </a:prstGeom>
            <a:noFill/>
          </p:spPr>
        </p:pic>
        <p:grpSp>
          <p:nvGrpSpPr>
            <p:cNvPr id="338" name="组合 337">
              <a:extLst>
                <a:ext uri="{FF2B5EF4-FFF2-40B4-BE49-F238E27FC236}">
                  <a16:creationId xmlns:a16="http://schemas.microsoft.com/office/drawing/2014/main" id="{AA5A952B-84F2-4DAA-A3C8-BC84EE168723}"/>
                </a:ext>
              </a:extLst>
            </p:cNvPr>
            <p:cNvGrpSpPr/>
            <p:nvPr/>
          </p:nvGrpSpPr>
          <p:grpSpPr>
            <a:xfrm>
              <a:off x="5628503" y="4635261"/>
              <a:ext cx="3176811" cy="880909"/>
              <a:chOff x="6136190" y="4047332"/>
              <a:chExt cx="3176811" cy="880909"/>
            </a:xfrm>
          </p:grpSpPr>
          <p:grpSp>
            <p:nvGrpSpPr>
              <p:cNvPr id="324" name="组合 323">
                <a:extLst>
                  <a:ext uri="{FF2B5EF4-FFF2-40B4-BE49-F238E27FC236}">
                    <a16:creationId xmlns:a16="http://schemas.microsoft.com/office/drawing/2014/main" id="{4EF0D95C-5D3D-4F2B-8E8D-BCAF4E946359}"/>
                  </a:ext>
                </a:extLst>
              </p:cNvPr>
              <p:cNvGrpSpPr/>
              <p:nvPr/>
            </p:nvGrpSpPr>
            <p:grpSpPr>
              <a:xfrm>
                <a:off x="6136190" y="4047332"/>
                <a:ext cx="3041862" cy="536696"/>
                <a:chOff x="6136190" y="4024503"/>
                <a:chExt cx="3041862" cy="536696"/>
              </a:xfrm>
            </p:grpSpPr>
            <p:grpSp>
              <p:nvGrpSpPr>
                <p:cNvPr id="293" name="组合 292">
                  <a:extLst>
                    <a:ext uri="{FF2B5EF4-FFF2-40B4-BE49-F238E27FC236}">
                      <a16:creationId xmlns:a16="http://schemas.microsoft.com/office/drawing/2014/main" id="{4678E56F-1FC4-4171-B18D-02CBFA07FA34}"/>
                    </a:ext>
                  </a:extLst>
                </p:cNvPr>
                <p:cNvGrpSpPr/>
                <p:nvPr/>
              </p:nvGrpSpPr>
              <p:grpSpPr>
                <a:xfrm>
                  <a:off x="6136190" y="4024503"/>
                  <a:ext cx="536696" cy="536696"/>
                  <a:chOff x="972393" y="3935790"/>
                  <a:chExt cx="440190" cy="440190"/>
                </a:xfrm>
              </p:grpSpPr>
              <p:sp>
                <p:nvSpPr>
                  <p:cNvPr id="294" name="矩形 293">
                    <a:extLst>
                      <a:ext uri="{FF2B5EF4-FFF2-40B4-BE49-F238E27FC236}">
                        <a16:creationId xmlns:a16="http://schemas.microsoft.com/office/drawing/2014/main" id="{36ADE926-5225-40D1-91FC-C51E6E64202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5" name="半闭框 294">
                    <a:extLst>
                      <a:ext uri="{FF2B5EF4-FFF2-40B4-BE49-F238E27FC236}">
                        <a16:creationId xmlns:a16="http://schemas.microsoft.com/office/drawing/2014/main" id="{75AA9FC2-F17A-4065-8D9D-B9E154A52E0B}"/>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半闭框 295">
                    <a:extLst>
                      <a:ext uri="{FF2B5EF4-FFF2-40B4-BE49-F238E27FC236}">
                        <a16:creationId xmlns:a16="http://schemas.microsoft.com/office/drawing/2014/main" id="{348FE458-17F1-4453-A182-61A3F28325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半闭框 296">
                    <a:extLst>
                      <a:ext uri="{FF2B5EF4-FFF2-40B4-BE49-F238E27FC236}">
                        <a16:creationId xmlns:a16="http://schemas.microsoft.com/office/drawing/2014/main" id="{6417D7FE-27B1-4D82-A401-7D4E517E6D1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半闭框 297">
                    <a:extLst>
                      <a:ext uri="{FF2B5EF4-FFF2-40B4-BE49-F238E27FC236}">
                        <a16:creationId xmlns:a16="http://schemas.microsoft.com/office/drawing/2014/main" id="{7C90B912-A969-4E0E-A4D7-FC99F555663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9" name="组合 298">
                  <a:extLst>
                    <a:ext uri="{FF2B5EF4-FFF2-40B4-BE49-F238E27FC236}">
                      <a16:creationId xmlns:a16="http://schemas.microsoft.com/office/drawing/2014/main" id="{B40964C5-0072-4EC4-8E7B-84AAFB0D9E35}"/>
                    </a:ext>
                  </a:extLst>
                </p:cNvPr>
                <p:cNvGrpSpPr/>
                <p:nvPr/>
              </p:nvGrpSpPr>
              <p:grpSpPr>
                <a:xfrm>
                  <a:off x="6763818" y="4024503"/>
                  <a:ext cx="536696" cy="536696"/>
                  <a:chOff x="972393" y="3935790"/>
                  <a:chExt cx="440190" cy="440190"/>
                </a:xfrm>
              </p:grpSpPr>
              <p:sp>
                <p:nvSpPr>
                  <p:cNvPr id="300" name="矩形 299">
                    <a:extLst>
                      <a:ext uri="{FF2B5EF4-FFF2-40B4-BE49-F238E27FC236}">
                        <a16:creationId xmlns:a16="http://schemas.microsoft.com/office/drawing/2014/main" id="{A6E83AEC-9019-4861-896C-E553C290D718}"/>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半闭框 300">
                    <a:extLst>
                      <a:ext uri="{FF2B5EF4-FFF2-40B4-BE49-F238E27FC236}">
                        <a16:creationId xmlns:a16="http://schemas.microsoft.com/office/drawing/2014/main" id="{3FC57D1A-1FFC-4CEE-A683-3C62AB984B4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半闭框 301">
                    <a:extLst>
                      <a:ext uri="{FF2B5EF4-FFF2-40B4-BE49-F238E27FC236}">
                        <a16:creationId xmlns:a16="http://schemas.microsoft.com/office/drawing/2014/main" id="{3087E86A-B1C5-499D-8396-8658ABBE892E}"/>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半闭框 302">
                    <a:extLst>
                      <a:ext uri="{FF2B5EF4-FFF2-40B4-BE49-F238E27FC236}">
                        <a16:creationId xmlns:a16="http://schemas.microsoft.com/office/drawing/2014/main" id="{93711ECE-E9F0-4992-A0AF-88E81D654904}"/>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半闭框 303">
                    <a:extLst>
                      <a:ext uri="{FF2B5EF4-FFF2-40B4-BE49-F238E27FC236}">
                        <a16:creationId xmlns:a16="http://schemas.microsoft.com/office/drawing/2014/main" id="{32F13998-FED0-43C2-9033-857A61937E0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5" name="组合 304">
                  <a:extLst>
                    <a:ext uri="{FF2B5EF4-FFF2-40B4-BE49-F238E27FC236}">
                      <a16:creationId xmlns:a16="http://schemas.microsoft.com/office/drawing/2014/main" id="{E7839000-27C3-40B7-B25E-014F6CF7136F}"/>
                    </a:ext>
                  </a:extLst>
                </p:cNvPr>
                <p:cNvGrpSpPr/>
                <p:nvPr/>
              </p:nvGrpSpPr>
              <p:grpSpPr>
                <a:xfrm>
                  <a:off x="7386729" y="4024503"/>
                  <a:ext cx="536696" cy="536696"/>
                  <a:chOff x="972393" y="3935790"/>
                  <a:chExt cx="440190" cy="440190"/>
                </a:xfrm>
              </p:grpSpPr>
              <p:sp>
                <p:nvSpPr>
                  <p:cNvPr id="306" name="矩形 305">
                    <a:extLst>
                      <a:ext uri="{FF2B5EF4-FFF2-40B4-BE49-F238E27FC236}">
                        <a16:creationId xmlns:a16="http://schemas.microsoft.com/office/drawing/2014/main" id="{03F15885-E54C-445D-92D4-A6E666542150}"/>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7" name="半闭框 306">
                    <a:extLst>
                      <a:ext uri="{FF2B5EF4-FFF2-40B4-BE49-F238E27FC236}">
                        <a16:creationId xmlns:a16="http://schemas.microsoft.com/office/drawing/2014/main" id="{42083FB3-5F8D-4DA8-B476-8C2E24152D9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半闭框 307">
                    <a:extLst>
                      <a:ext uri="{FF2B5EF4-FFF2-40B4-BE49-F238E27FC236}">
                        <a16:creationId xmlns:a16="http://schemas.microsoft.com/office/drawing/2014/main" id="{164F62C6-EF12-41C8-A493-55C4F39D24E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9" name="半闭框 308">
                    <a:extLst>
                      <a:ext uri="{FF2B5EF4-FFF2-40B4-BE49-F238E27FC236}">
                        <a16:creationId xmlns:a16="http://schemas.microsoft.com/office/drawing/2014/main" id="{90C7496D-24EF-4926-AB1F-C4C1FB54AFBC}"/>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0" name="半闭框 309">
                    <a:extLst>
                      <a:ext uri="{FF2B5EF4-FFF2-40B4-BE49-F238E27FC236}">
                        <a16:creationId xmlns:a16="http://schemas.microsoft.com/office/drawing/2014/main" id="{81603341-3C65-44D4-A3B7-2E5421B48B18}"/>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2" name="组合 311">
                  <a:extLst>
                    <a:ext uri="{FF2B5EF4-FFF2-40B4-BE49-F238E27FC236}">
                      <a16:creationId xmlns:a16="http://schemas.microsoft.com/office/drawing/2014/main" id="{D22EAEB5-9B2C-4EB1-B626-89C7C447D1C9}"/>
                    </a:ext>
                  </a:extLst>
                </p:cNvPr>
                <p:cNvGrpSpPr/>
                <p:nvPr/>
              </p:nvGrpSpPr>
              <p:grpSpPr>
                <a:xfrm>
                  <a:off x="8012497" y="4024503"/>
                  <a:ext cx="536696" cy="536696"/>
                  <a:chOff x="972393" y="3935790"/>
                  <a:chExt cx="440190" cy="440190"/>
                </a:xfrm>
              </p:grpSpPr>
              <p:sp>
                <p:nvSpPr>
                  <p:cNvPr id="313" name="矩形 312">
                    <a:extLst>
                      <a:ext uri="{FF2B5EF4-FFF2-40B4-BE49-F238E27FC236}">
                        <a16:creationId xmlns:a16="http://schemas.microsoft.com/office/drawing/2014/main" id="{CD3F15E5-63CC-4BDD-B8AA-332869CFBF1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4" name="半闭框 313">
                    <a:extLst>
                      <a:ext uri="{FF2B5EF4-FFF2-40B4-BE49-F238E27FC236}">
                        <a16:creationId xmlns:a16="http://schemas.microsoft.com/office/drawing/2014/main" id="{68A3E49A-EA8C-4F73-8BA0-34323AC4765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5" name="半闭框 314">
                    <a:extLst>
                      <a:ext uri="{FF2B5EF4-FFF2-40B4-BE49-F238E27FC236}">
                        <a16:creationId xmlns:a16="http://schemas.microsoft.com/office/drawing/2014/main" id="{D0E54D6C-F85A-4D9A-9DAB-062890DC6EED}"/>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6" name="半闭框 315">
                    <a:extLst>
                      <a:ext uri="{FF2B5EF4-FFF2-40B4-BE49-F238E27FC236}">
                        <a16:creationId xmlns:a16="http://schemas.microsoft.com/office/drawing/2014/main" id="{641CE7D9-F92F-403F-B481-28A30B9D825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7" name="半闭框 316">
                    <a:extLst>
                      <a:ext uri="{FF2B5EF4-FFF2-40B4-BE49-F238E27FC236}">
                        <a16:creationId xmlns:a16="http://schemas.microsoft.com/office/drawing/2014/main" id="{3A597917-1215-4431-A5B3-EE594D13E1F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8" name="组合 317">
                  <a:extLst>
                    <a:ext uri="{FF2B5EF4-FFF2-40B4-BE49-F238E27FC236}">
                      <a16:creationId xmlns:a16="http://schemas.microsoft.com/office/drawing/2014/main" id="{BE6DB8D7-63C4-4B82-9A2B-424FD43E9F15}"/>
                    </a:ext>
                  </a:extLst>
                </p:cNvPr>
                <p:cNvGrpSpPr/>
                <p:nvPr/>
              </p:nvGrpSpPr>
              <p:grpSpPr>
                <a:xfrm>
                  <a:off x="8641356" y="4024503"/>
                  <a:ext cx="536696" cy="536696"/>
                  <a:chOff x="972393" y="3935790"/>
                  <a:chExt cx="440190" cy="440190"/>
                </a:xfrm>
              </p:grpSpPr>
              <p:sp>
                <p:nvSpPr>
                  <p:cNvPr id="319" name="矩形 318">
                    <a:extLst>
                      <a:ext uri="{FF2B5EF4-FFF2-40B4-BE49-F238E27FC236}">
                        <a16:creationId xmlns:a16="http://schemas.microsoft.com/office/drawing/2014/main" id="{1CC8AD2D-CF00-46D0-9767-89C19BED7A9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0" name="半闭框 319">
                    <a:extLst>
                      <a:ext uri="{FF2B5EF4-FFF2-40B4-BE49-F238E27FC236}">
                        <a16:creationId xmlns:a16="http://schemas.microsoft.com/office/drawing/2014/main" id="{E2CAF3FA-5A77-47C9-B433-4E9D0FCE953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1" name="半闭框 320">
                    <a:extLst>
                      <a:ext uri="{FF2B5EF4-FFF2-40B4-BE49-F238E27FC236}">
                        <a16:creationId xmlns:a16="http://schemas.microsoft.com/office/drawing/2014/main" id="{F5CA9180-B522-4CA5-A06B-E5CED965E95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2" name="半闭框 321">
                    <a:extLst>
                      <a:ext uri="{FF2B5EF4-FFF2-40B4-BE49-F238E27FC236}">
                        <a16:creationId xmlns:a16="http://schemas.microsoft.com/office/drawing/2014/main" id="{C21B5B1F-4A4C-443A-86E5-21070D75906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3" name="半闭框 322">
                    <a:extLst>
                      <a:ext uri="{FF2B5EF4-FFF2-40B4-BE49-F238E27FC236}">
                        <a16:creationId xmlns:a16="http://schemas.microsoft.com/office/drawing/2014/main" id="{0BAAF77B-4987-46F0-A02E-DE6E2EF212C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292" name="图片 291">
                <a:extLst>
                  <a:ext uri="{FF2B5EF4-FFF2-40B4-BE49-F238E27FC236}">
                    <a16:creationId xmlns:a16="http://schemas.microsoft.com/office/drawing/2014/main" id="{5C68ED49-9271-4A80-ADEE-0C09A8FDB0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2080" y="4094324"/>
                <a:ext cx="428585" cy="460989"/>
              </a:xfrm>
              <a:prstGeom prst="rect">
                <a:avLst/>
              </a:prstGeom>
            </p:spPr>
          </p:pic>
          <p:pic>
            <p:nvPicPr>
              <p:cNvPr id="325" name="图片 324">
                <a:extLst>
                  <a:ext uri="{FF2B5EF4-FFF2-40B4-BE49-F238E27FC236}">
                    <a16:creationId xmlns:a16="http://schemas.microsoft.com/office/drawing/2014/main" id="{4F168734-CFE1-40B1-AAAB-360BDC44E7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16169" y="4094324"/>
                <a:ext cx="428585" cy="460989"/>
              </a:xfrm>
              <a:prstGeom prst="rect">
                <a:avLst/>
              </a:prstGeom>
            </p:spPr>
          </p:pic>
          <p:pic>
            <p:nvPicPr>
              <p:cNvPr id="326" name="图片 325">
                <a:extLst>
                  <a:ext uri="{FF2B5EF4-FFF2-40B4-BE49-F238E27FC236}">
                    <a16:creationId xmlns:a16="http://schemas.microsoft.com/office/drawing/2014/main" id="{12AEE523-9E5F-4B24-A593-CA7FC14B2DC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39080" y="4102327"/>
                <a:ext cx="428585" cy="460989"/>
              </a:xfrm>
              <a:prstGeom prst="rect">
                <a:avLst/>
              </a:prstGeom>
            </p:spPr>
          </p:pic>
          <p:pic>
            <p:nvPicPr>
              <p:cNvPr id="327" name="图片 326">
                <a:extLst>
                  <a:ext uri="{FF2B5EF4-FFF2-40B4-BE49-F238E27FC236}">
                    <a16:creationId xmlns:a16="http://schemas.microsoft.com/office/drawing/2014/main" id="{496BFDFB-CB04-4D8F-8C54-3AC30859AC4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63462" y="4102327"/>
                <a:ext cx="428585" cy="460989"/>
              </a:xfrm>
              <a:prstGeom prst="rect">
                <a:avLst/>
              </a:prstGeom>
            </p:spPr>
          </p:pic>
          <p:sp>
            <p:nvSpPr>
              <p:cNvPr id="328" name="文本框 327">
                <a:extLst>
                  <a:ext uri="{FF2B5EF4-FFF2-40B4-BE49-F238E27FC236}">
                    <a16:creationId xmlns:a16="http://schemas.microsoft.com/office/drawing/2014/main" id="{C36A4095-5B1F-4DCB-8C7F-EC30A1587F70}"/>
                  </a:ext>
                </a:extLst>
              </p:cNvPr>
              <p:cNvSpPr txBox="1"/>
              <p:nvPr/>
            </p:nvSpPr>
            <p:spPr>
              <a:xfrm>
                <a:off x="6172749" y="4568875"/>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29" name="文本框 328">
                <a:extLst>
                  <a:ext uri="{FF2B5EF4-FFF2-40B4-BE49-F238E27FC236}">
                    <a16:creationId xmlns:a16="http://schemas.microsoft.com/office/drawing/2014/main" id="{7803AB71-1474-41AF-AFB6-D5152F814B6A}"/>
                  </a:ext>
                </a:extLst>
              </p:cNvPr>
              <p:cNvSpPr txBox="1"/>
              <p:nvPr/>
            </p:nvSpPr>
            <p:spPr>
              <a:xfrm>
                <a:off x="6250404" y="4660555"/>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0" name="文本框 329">
                <a:extLst>
                  <a:ext uri="{FF2B5EF4-FFF2-40B4-BE49-F238E27FC236}">
                    <a16:creationId xmlns:a16="http://schemas.microsoft.com/office/drawing/2014/main" id="{88BEE78C-461E-4A94-BA75-4DEEA183CF3C}"/>
                  </a:ext>
                </a:extLst>
              </p:cNvPr>
              <p:cNvSpPr txBox="1"/>
              <p:nvPr/>
            </p:nvSpPr>
            <p:spPr>
              <a:xfrm>
                <a:off x="6786873"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1" name="文本框 330">
                <a:extLst>
                  <a:ext uri="{FF2B5EF4-FFF2-40B4-BE49-F238E27FC236}">
                    <a16:creationId xmlns:a16="http://schemas.microsoft.com/office/drawing/2014/main" id="{CC2A1E55-76E6-4B83-BC2A-A34D6081E81A}"/>
                  </a:ext>
                </a:extLst>
              </p:cNvPr>
              <p:cNvSpPr txBox="1"/>
              <p:nvPr/>
            </p:nvSpPr>
            <p:spPr>
              <a:xfrm>
                <a:off x="6864528"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2" name="文本框 331">
                <a:extLst>
                  <a:ext uri="{FF2B5EF4-FFF2-40B4-BE49-F238E27FC236}">
                    <a16:creationId xmlns:a16="http://schemas.microsoft.com/office/drawing/2014/main" id="{78689887-2EF8-4661-B3AE-8EE7204152BE}"/>
                  </a:ext>
                </a:extLst>
              </p:cNvPr>
              <p:cNvSpPr txBox="1"/>
              <p:nvPr/>
            </p:nvSpPr>
            <p:spPr>
              <a:xfrm>
                <a:off x="7419352"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3" name="文本框 332">
                <a:extLst>
                  <a:ext uri="{FF2B5EF4-FFF2-40B4-BE49-F238E27FC236}">
                    <a16:creationId xmlns:a16="http://schemas.microsoft.com/office/drawing/2014/main" id="{562EFECA-5D34-45AE-8B5C-97172AAA6B97}"/>
                  </a:ext>
                </a:extLst>
              </p:cNvPr>
              <p:cNvSpPr txBox="1"/>
              <p:nvPr/>
            </p:nvSpPr>
            <p:spPr>
              <a:xfrm>
                <a:off x="7497007"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4" name="文本框 333">
                <a:extLst>
                  <a:ext uri="{FF2B5EF4-FFF2-40B4-BE49-F238E27FC236}">
                    <a16:creationId xmlns:a16="http://schemas.microsoft.com/office/drawing/2014/main" id="{A7E42161-08AB-40F7-8E61-87D71A7BF0C3}"/>
                  </a:ext>
                </a:extLst>
              </p:cNvPr>
              <p:cNvSpPr txBox="1"/>
              <p:nvPr/>
            </p:nvSpPr>
            <p:spPr>
              <a:xfrm>
                <a:off x="8048054" y="4582301"/>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5" name="文本框 334">
                <a:extLst>
                  <a:ext uri="{FF2B5EF4-FFF2-40B4-BE49-F238E27FC236}">
                    <a16:creationId xmlns:a16="http://schemas.microsoft.com/office/drawing/2014/main" id="{E7EF7632-1E25-48A1-A97A-A81F3528DE0F}"/>
                  </a:ext>
                </a:extLst>
              </p:cNvPr>
              <p:cNvSpPr txBox="1"/>
              <p:nvPr/>
            </p:nvSpPr>
            <p:spPr>
              <a:xfrm>
                <a:off x="8125709" y="4673981"/>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6" name="文本框 335">
                <a:extLst>
                  <a:ext uri="{FF2B5EF4-FFF2-40B4-BE49-F238E27FC236}">
                    <a16:creationId xmlns:a16="http://schemas.microsoft.com/office/drawing/2014/main" id="{156E0034-2AC3-4719-88CA-2505D12C88AD}"/>
                  </a:ext>
                </a:extLst>
              </p:cNvPr>
              <p:cNvSpPr txBox="1"/>
              <p:nvPr/>
            </p:nvSpPr>
            <p:spPr>
              <a:xfrm>
                <a:off x="8754304" y="4590229"/>
                <a:ext cx="558697" cy="184666"/>
              </a:xfrm>
              <a:prstGeom prst="rect">
                <a:avLst/>
              </a:prstGeom>
              <a:noFill/>
            </p:spPr>
            <p:txBody>
              <a:bodyPr wrap="square" rtlCol="0">
                <a:spAutoFit/>
              </a:bodyPr>
              <a:lstStyle/>
              <a:p>
                <a:r>
                  <a:rPr lang="zh-CN" altLang="en-US" sz="600" dirty="0">
                    <a:solidFill>
                      <a:schemeClr val="bg1">
                        <a:alpha val="40000"/>
                      </a:schemeClr>
                    </a:solidFill>
                  </a:rPr>
                  <a:t>耗时</a:t>
                </a:r>
              </a:p>
            </p:txBody>
          </p:sp>
          <p:sp>
            <p:nvSpPr>
              <p:cNvPr id="337" name="文本框 336">
                <a:extLst>
                  <a:ext uri="{FF2B5EF4-FFF2-40B4-BE49-F238E27FC236}">
                    <a16:creationId xmlns:a16="http://schemas.microsoft.com/office/drawing/2014/main" id="{BFAEF455-EACE-4D5B-B5D7-7BAA67A94CF2}"/>
                  </a:ext>
                </a:extLst>
              </p:cNvPr>
              <p:cNvSpPr txBox="1"/>
              <p:nvPr/>
            </p:nvSpPr>
            <p:spPr>
              <a:xfrm>
                <a:off x="8738173" y="4682020"/>
                <a:ext cx="403385" cy="246221"/>
              </a:xfrm>
              <a:prstGeom prst="rect">
                <a:avLst/>
              </a:prstGeom>
              <a:noFill/>
            </p:spPr>
            <p:txBody>
              <a:bodyPr wrap="square" rtlCol="0">
                <a:spAutoFit/>
              </a:bodyPr>
              <a:lstStyle/>
              <a:p>
                <a:r>
                  <a:rPr lang="en-US" altLang="zh-CN" sz="1000" b="1" dirty="0">
                    <a:solidFill>
                      <a:schemeClr val="bg1">
                        <a:alpha val="80000"/>
                      </a:schemeClr>
                    </a:solidFill>
                  </a:rPr>
                  <a:t>40d</a:t>
                </a:r>
                <a:endParaRPr lang="zh-CN" altLang="en-US" sz="1000" b="1" dirty="0">
                  <a:solidFill>
                    <a:schemeClr val="bg1">
                      <a:alpha val="80000"/>
                    </a:schemeClr>
                  </a:solidFill>
                </a:endParaRPr>
              </a:p>
            </p:txBody>
          </p:sp>
        </p:grpSp>
      </p:grpSp>
      <p:cxnSp>
        <p:nvCxnSpPr>
          <p:cNvPr id="341" name="直接连接符 340">
            <a:extLst>
              <a:ext uri="{FF2B5EF4-FFF2-40B4-BE49-F238E27FC236}">
                <a16:creationId xmlns:a16="http://schemas.microsoft.com/office/drawing/2014/main" id="{F757DDB2-2B86-4627-A221-626D3B731E3E}"/>
              </a:ext>
            </a:extLst>
          </p:cNvPr>
          <p:cNvCxnSpPr>
            <a:cxnSpLocks/>
          </p:cNvCxnSpPr>
          <p:nvPr/>
        </p:nvCxnSpPr>
        <p:spPr>
          <a:xfrm>
            <a:off x="6213527" y="4123127"/>
            <a:ext cx="3038344"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a:extLst>
              <a:ext uri="{FF2B5EF4-FFF2-40B4-BE49-F238E27FC236}">
                <a16:creationId xmlns:a16="http://schemas.microsoft.com/office/drawing/2014/main" id="{DAFD0CCA-5051-4840-8729-A8CFE0D25991}"/>
              </a:ext>
            </a:extLst>
          </p:cNvPr>
          <p:cNvSpPr txBox="1"/>
          <p:nvPr/>
        </p:nvSpPr>
        <p:spPr>
          <a:xfrm>
            <a:off x="6140202" y="3890377"/>
            <a:ext cx="1966847" cy="246221"/>
          </a:xfrm>
          <a:prstGeom prst="rect">
            <a:avLst/>
          </a:prstGeom>
          <a:noFill/>
        </p:spPr>
        <p:txBody>
          <a:bodyPr wrap="square" rtlCol="0">
            <a:spAutoFit/>
          </a:bodyPr>
          <a:lstStyle/>
          <a:p>
            <a:r>
              <a:rPr lang="zh-CN" altLang="en-US" sz="1000" b="1" dirty="0">
                <a:solidFill>
                  <a:schemeClr val="bg1">
                    <a:alpha val="40000"/>
                  </a:schemeClr>
                </a:solidFill>
              </a:rPr>
              <a:t>升级花费</a:t>
            </a:r>
          </a:p>
        </p:txBody>
      </p:sp>
      <p:sp>
        <p:nvSpPr>
          <p:cNvPr id="344" name="文本框 343">
            <a:extLst>
              <a:ext uri="{FF2B5EF4-FFF2-40B4-BE49-F238E27FC236}">
                <a16:creationId xmlns:a16="http://schemas.microsoft.com/office/drawing/2014/main" id="{A6190C0F-4BC8-4B86-A349-5DFD7DBE24FD}"/>
              </a:ext>
            </a:extLst>
          </p:cNvPr>
          <p:cNvSpPr txBox="1"/>
          <p:nvPr/>
        </p:nvSpPr>
        <p:spPr>
          <a:xfrm>
            <a:off x="733706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额外效果</a:t>
            </a:r>
          </a:p>
        </p:txBody>
      </p:sp>
      <p:sp>
        <p:nvSpPr>
          <p:cNvPr id="350" name="Freeform 494">
            <a:extLst>
              <a:ext uri="{FF2B5EF4-FFF2-40B4-BE49-F238E27FC236}">
                <a16:creationId xmlns:a16="http://schemas.microsoft.com/office/drawing/2014/main" id="{488F9CA3-C503-4292-8223-17D39E288743}"/>
              </a:ext>
            </a:extLst>
          </p:cNvPr>
          <p:cNvSpPr>
            <a:spLocks noEditPoints="1"/>
          </p:cNvSpPr>
          <p:nvPr/>
        </p:nvSpPr>
        <p:spPr bwMode="auto">
          <a:xfrm>
            <a:off x="7220528" y="2115507"/>
            <a:ext cx="134550" cy="197825"/>
          </a:xfrm>
          <a:custGeom>
            <a:avLst/>
            <a:gdLst>
              <a:gd name="T0" fmla="*/ 11 w 51"/>
              <a:gd name="T1" fmla="*/ 127 h 128"/>
              <a:gd name="T2" fmla="*/ 14 w 51"/>
              <a:gd name="T3" fmla="*/ 128 h 128"/>
              <a:gd name="T4" fmla="*/ 19 w 51"/>
              <a:gd name="T5" fmla="*/ 124 h 128"/>
              <a:gd name="T6" fmla="*/ 50 w 51"/>
              <a:gd name="T7" fmla="*/ 63 h 128"/>
              <a:gd name="T8" fmla="*/ 50 w 51"/>
              <a:gd name="T9" fmla="*/ 55 h 128"/>
              <a:gd name="T10" fmla="*/ 44 w 51"/>
              <a:gd name="T11" fmla="*/ 51 h 128"/>
              <a:gd name="T12" fmla="*/ 34 w 51"/>
              <a:gd name="T13" fmla="*/ 48 h 128"/>
              <a:gd name="T14" fmla="*/ 32 w 51"/>
              <a:gd name="T15" fmla="*/ 46 h 128"/>
              <a:gd name="T16" fmla="*/ 40 w 51"/>
              <a:gd name="T17" fmla="*/ 8 h 128"/>
              <a:gd name="T18" fmla="*/ 39 w 51"/>
              <a:gd name="T19" fmla="*/ 2 h 128"/>
              <a:gd name="T20" fmla="*/ 36 w 51"/>
              <a:gd name="T21" fmla="*/ 0 h 128"/>
              <a:gd name="T22" fmla="*/ 31 w 51"/>
              <a:gd name="T23" fmla="*/ 4 h 128"/>
              <a:gd name="T24" fmla="*/ 1 w 51"/>
              <a:gd name="T25" fmla="*/ 58 h 128"/>
              <a:gd name="T26" fmla="*/ 1 w 51"/>
              <a:gd name="T27" fmla="*/ 66 h 128"/>
              <a:gd name="T28" fmla="*/ 6 w 51"/>
              <a:gd name="T29" fmla="*/ 71 h 128"/>
              <a:gd name="T30" fmla="*/ 18 w 51"/>
              <a:gd name="T31" fmla="*/ 74 h 128"/>
              <a:gd name="T32" fmla="*/ 19 w 51"/>
              <a:gd name="T33" fmla="*/ 76 h 128"/>
              <a:gd name="T34" fmla="*/ 11 w 51"/>
              <a:gd name="T35" fmla="*/ 121 h 128"/>
              <a:gd name="T36" fmla="*/ 11 w 51"/>
              <a:gd name="T37" fmla="*/ 127 h 128"/>
              <a:gd name="T38" fmla="*/ 9 w 51"/>
              <a:gd name="T39" fmla="*/ 63 h 128"/>
              <a:gd name="T40" fmla="*/ 8 w 51"/>
              <a:gd name="T41" fmla="*/ 63 h 128"/>
              <a:gd name="T42" fmla="*/ 8 w 51"/>
              <a:gd name="T43" fmla="*/ 62 h 128"/>
              <a:gd name="T44" fmla="*/ 28 w 51"/>
              <a:gd name="T45" fmla="*/ 26 h 128"/>
              <a:gd name="T46" fmla="*/ 25 w 51"/>
              <a:gd name="T47" fmla="*/ 44 h 128"/>
              <a:gd name="T48" fmla="*/ 32 w 51"/>
              <a:gd name="T49" fmla="*/ 56 h 128"/>
              <a:gd name="T50" fmla="*/ 43 w 51"/>
              <a:gd name="T51" fmla="*/ 58 h 128"/>
              <a:gd name="T52" fmla="*/ 43 w 51"/>
              <a:gd name="T53" fmla="*/ 59 h 128"/>
              <a:gd name="T54" fmla="*/ 43 w 51"/>
              <a:gd name="T55" fmla="*/ 59 h 128"/>
              <a:gd name="T56" fmla="*/ 23 w 51"/>
              <a:gd name="T57" fmla="*/ 99 h 128"/>
              <a:gd name="T58" fmla="*/ 27 w 51"/>
              <a:gd name="T59" fmla="*/ 78 h 128"/>
              <a:gd name="T60" fmla="*/ 20 w 51"/>
              <a:gd name="T61" fmla="*/ 66 h 128"/>
              <a:gd name="T62" fmla="*/ 9 w 51"/>
              <a:gd name="T63" fmla="*/ 6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28">
                <a:moveTo>
                  <a:pt x="11" y="127"/>
                </a:moveTo>
                <a:cubicBezTo>
                  <a:pt x="12" y="128"/>
                  <a:pt x="13" y="128"/>
                  <a:pt x="14" y="128"/>
                </a:cubicBezTo>
                <a:cubicBezTo>
                  <a:pt x="17" y="128"/>
                  <a:pt x="19" y="126"/>
                  <a:pt x="19" y="124"/>
                </a:cubicBezTo>
                <a:cubicBezTo>
                  <a:pt x="50" y="63"/>
                  <a:pt x="50" y="63"/>
                  <a:pt x="50" y="63"/>
                </a:cubicBezTo>
                <a:cubicBezTo>
                  <a:pt x="51" y="60"/>
                  <a:pt x="51" y="57"/>
                  <a:pt x="50" y="55"/>
                </a:cubicBezTo>
                <a:cubicBezTo>
                  <a:pt x="49" y="53"/>
                  <a:pt x="47" y="51"/>
                  <a:pt x="44" y="51"/>
                </a:cubicBezTo>
                <a:cubicBezTo>
                  <a:pt x="34" y="48"/>
                  <a:pt x="34" y="48"/>
                  <a:pt x="34" y="48"/>
                </a:cubicBezTo>
                <a:cubicBezTo>
                  <a:pt x="33" y="48"/>
                  <a:pt x="32" y="47"/>
                  <a:pt x="32" y="46"/>
                </a:cubicBezTo>
                <a:cubicBezTo>
                  <a:pt x="40" y="8"/>
                  <a:pt x="40" y="8"/>
                  <a:pt x="40" y="8"/>
                </a:cubicBezTo>
                <a:cubicBezTo>
                  <a:pt x="41" y="6"/>
                  <a:pt x="41" y="3"/>
                  <a:pt x="39" y="2"/>
                </a:cubicBezTo>
                <a:cubicBezTo>
                  <a:pt x="39" y="1"/>
                  <a:pt x="37" y="0"/>
                  <a:pt x="36" y="0"/>
                </a:cubicBezTo>
                <a:cubicBezTo>
                  <a:pt x="33" y="0"/>
                  <a:pt x="32" y="3"/>
                  <a:pt x="31" y="4"/>
                </a:cubicBezTo>
                <a:cubicBezTo>
                  <a:pt x="1" y="58"/>
                  <a:pt x="1" y="58"/>
                  <a:pt x="1" y="58"/>
                </a:cubicBezTo>
                <a:cubicBezTo>
                  <a:pt x="0" y="61"/>
                  <a:pt x="0" y="63"/>
                  <a:pt x="1" y="66"/>
                </a:cubicBezTo>
                <a:cubicBezTo>
                  <a:pt x="2" y="68"/>
                  <a:pt x="4" y="70"/>
                  <a:pt x="6" y="71"/>
                </a:cubicBezTo>
                <a:cubicBezTo>
                  <a:pt x="18" y="74"/>
                  <a:pt x="18" y="74"/>
                  <a:pt x="18" y="74"/>
                </a:cubicBezTo>
                <a:cubicBezTo>
                  <a:pt x="19" y="74"/>
                  <a:pt x="20" y="75"/>
                  <a:pt x="19" y="76"/>
                </a:cubicBezTo>
                <a:cubicBezTo>
                  <a:pt x="11" y="121"/>
                  <a:pt x="11" y="121"/>
                  <a:pt x="11" y="121"/>
                </a:cubicBezTo>
                <a:cubicBezTo>
                  <a:pt x="10" y="123"/>
                  <a:pt x="10" y="125"/>
                  <a:pt x="11" y="127"/>
                </a:cubicBezTo>
                <a:close/>
                <a:moveTo>
                  <a:pt x="9" y="63"/>
                </a:moveTo>
                <a:cubicBezTo>
                  <a:pt x="8" y="63"/>
                  <a:pt x="8" y="63"/>
                  <a:pt x="8" y="63"/>
                </a:cubicBezTo>
                <a:cubicBezTo>
                  <a:pt x="8" y="63"/>
                  <a:pt x="8" y="63"/>
                  <a:pt x="8" y="62"/>
                </a:cubicBezTo>
                <a:cubicBezTo>
                  <a:pt x="28" y="26"/>
                  <a:pt x="28" y="26"/>
                  <a:pt x="28" y="26"/>
                </a:cubicBezTo>
                <a:cubicBezTo>
                  <a:pt x="25" y="44"/>
                  <a:pt x="25" y="44"/>
                  <a:pt x="25" y="44"/>
                </a:cubicBezTo>
                <a:cubicBezTo>
                  <a:pt x="24" y="49"/>
                  <a:pt x="27" y="55"/>
                  <a:pt x="32" y="56"/>
                </a:cubicBezTo>
                <a:cubicBezTo>
                  <a:pt x="43" y="58"/>
                  <a:pt x="43" y="58"/>
                  <a:pt x="43" y="58"/>
                </a:cubicBezTo>
                <a:cubicBezTo>
                  <a:pt x="43" y="58"/>
                  <a:pt x="43" y="58"/>
                  <a:pt x="43" y="59"/>
                </a:cubicBezTo>
                <a:cubicBezTo>
                  <a:pt x="43" y="59"/>
                  <a:pt x="43" y="59"/>
                  <a:pt x="43" y="59"/>
                </a:cubicBezTo>
                <a:cubicBezTo>
                  <a:pt x="23" y="99"/>
                  <a:pt x="23" y="99"/>
                  <a:pt x="23" y="99"/>
                </a:cubicBezTo>
                <a:cubicBezTo>
                  <a:pt x="27" y="78"/>
                  <a:pt x="27" y="78"/>
                  <a:pt x="27" y="78"/>
                </a:cubicBezTo>
                <a:cubicBezTo>
                  <a:pt x="28" y="73"/>
                  <a:pt x="25" y="68"/>
                  <a:pt x="20" y="66"/>
                </a:cubicBezTo>
                <a:lnTo>
                  <a:pt x="9" y="63"/>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5" name="组合 384">
            <a:extLst>
              <a:ext uri="{FF2B5EF4-FFF2-40B4-BE49-F238E27FC236}">
                <a16:creationId xmlns:a16="http://schemas.microsoft.com/office/drawing/2014/main" id="{DCA9DB8C-EF5E-495C-83C7-D086585EDC37}"/>
              </a:ext>
            </a:extLst>
          </p:cNvPr>
          <p:cNvGrpSpPr/>
          <p:nvPr/>
        </p:nvGrpSpPr>
        <p:grpSpPr>
          <a:xfrm>
            <a:off x="8377532" y="2553462"/>
            <a:ext cx="979055" cy="1291387"/>
            <a:chOff x="8283466" y="2367651"/>
            <a:chExt cx="979055" cy="1291387"/>
          </a:xfrm>
        </p:grpSpPr>
        <p:grpSp>
          <p:nvGrpSpPr>
            <p:cNvPr id="373" name="组合 372">
              <a:extLst>
                <a:ext uri="{FF2B5EF4-FFF2-40B4-BE49-F238E27FC236}">
                  <a16:creationId xmlns:a16="http://schemas.microsoft.com/office/drawing/2014/main" id="{9E9A9050-E3FF-49C2-BA3E-1ADAA69D07F2}"/>
                </a:ext>
              </a:extLst>
            </p:cNvPr>
            <p:cNvGrpSpPr/>
            <p:nvPr/>
          </p:nvGrpSpPr>
          <p:grpSpPr>
            <a:xfrm>
              <a:off x="8283466" y="2367651"/>
              <a:ext cx="893923" cy="1291387"/>
              <a:chOff x="6043139" y="2658937"/>
              <a:chExt cx="893923" cy="1291387"/>
            </a:xfrm>
          </p:grpSpPr>
          <p:grpSp>
            <p:nvGrpSpPr>
              <p:cNvPr id="378" name="组合 377">
                <a:extLst>
                  <a:ext uri="{FF2B5EF4-FFF2-40B4-BE49-F238E27FC236}">
                    <a16:creationId xmlns:a16="http://schemas.microsoft.com/office/drawing/2014/main" id="{15C7D945-8E74-4B71-87E7-653F676F12E5}"/>
                  </a:ext>
                </a:extLst>
              </p:cNvPr>
              <p:cNvGrpSpPr/>
              <p:nvPr/>
            </p:nvGrpSpPr>
            <p:grpSpPr>
              <a:xfrm>
                <a:off x="6043139" y="2658937"/>
                <a:ext cx="893923" cy="893923"/>
                <a:chOff x="9157952" y="685118"/>
                <a:chExt cx="2113717" cy="2113717"/>
              </a:xfrm>
            </p:grpSpPr>
            <p:sp>
              <p:nvSpPr>
                <p:cNvPr id="382" name="椭圆 381">
                  <a:extLst>
                    <a:ext uri="{FF2B5EF4-FFF2-40B4-BE49-F238E27FC236}">
                      <a16:creationId xmlns:a16="http://schemas.microsoft.com/office/drawing/2014/main" id="{36953F61-B0C8-4704-902B-44DC4DEAF0BD}"/>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Freeform 29">
                  <a:extLst>
                    <a:ext uri="{FF2B5EF4-FFF2-40B4-BE49-F238E27FC236}">
                      <a16:creationId xmlns:a16="http://schemas.microsoft.com/office/drawing/2014/main" id="{8D9F6817-1082-4AE7-8810-A231FD2C6F1F}"/>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5" name="组合 374">
                <a:extLst>
                  <a:ext uri="{FF2B5EF4-FFF2-40B4-BE49-F238E27FC236}">
                    <a16:creationId xmlns:a16="http://schemas.microsoft.com/office/drawing/2014/main" id="{A05C4440-F4D8-4518-ABF1-800A8E74970D}"/>
                  </a:ext>
                </a:extLst>
              </p:cNvPr>
              <p:cNvGrpSpPr/>
              <p:nvPr/>
            </p:nvGrpSpPr>
            <p:grpSpPr>
              <a:xfrm>
                <a:off x="6176606" y="3519795"/>
                <a:ext cx="646331" cy="430529"/>
                <a:chOff x="5904092" y="3684662"/>
                <a:chExt cx="646331" cy="430529"/>
              </a:xfrm>
            </p:grpSpPr>
            <p:sp>
              <p:nvSpPr>
                <p:cNvPr id="376" name="文本框 375">
                  <a:extLst>
                    <a:ext uri="{FF2B5EF4-FFF2-40B4-BE49-F238E27FC236}">
                      <a16:creationId xmlns:a16="http://schemas.microsoft.com/office/drawing/2014/main" id="{221FF67A-6756-4F8A-AB40-31F0522609F8}"/>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等级上限</a:t>
                  </a:r>
                </a:p>
              </p:txBody>
            </p:sp>
            <p:sp>
              <p:nvSpPr>
                <p:cNvPr id="377" name="文本框 376">
                  <a:extLst>
                    <a:ext uri="{FF2B5EF4-FFF2-40B4-BE49-F238E27FC236}">
                      <a16:creationId xmlns:a16="http://schemas.microsoft.com/office/drawing/2014/main" id="{4A919FA3-420C-4964-A187-76418F4A6C62}"/>
                    </a:ext>
                  </a:extLst>
                </p:cNvPr>
                <p:cNvSpPr txBox="1"/>
                <p:nvPr/>
              </p:nvSpPr>
              <p:spPr>
                <a:xfrm>
                  <a:off x="6022669" y="3815494"/>
                  <a:ext cx="380232" cy="299697"/>
                </a:xfrm>
                <a:prstGeom prst="rect">
                  <a:avLst/>
                </a:prstGeom>
                <a:noFill/>
              </p:spPr>
              <p:txBody>
                <a:bodyPr wrap="none" rtlCol="0">
                  <a:spAutoFit/>
                </a:bodyPr>
                <a:lstStyle/>
                <a:p>
                  <a:pPr>
                    <a:lnSpc>
                      <a:spcPct val="150000"/>
                    </a:lnSpc>
                  </a:pPr>
                  <a:r>
                    <a:rPr lang="en-US" altLang="zh-CN" sz="1000" b="1" dirty="0">
                      <a:solidFill>
                        <a:schemeClr val="bg1"/>
                      </a:solidFill>
                    </a:rPr>
                    <a:t>+ 5</a:t>
                  </a:r>
                  <a:endParaRPr lang="zh-CN" altLang="en-US" sz="1000" b="1" dirty="0">
                    <a:solidFill>
                      <a:schemeClr val="bg1"/>
                    </a:solidFill>
                  </a:endParaRPr>
                </a:p>
              </p:txBody>
            </p:sp>
          </p:grpSp>
        </p:grpSp>
        <p:sp>
          <p:nvSpPr>
            <p:cNvPr id="384" name="文本框 383">
              <a:extLst>
                <a:ext uri="{FF2B5EF4-FFF2-40B4-BE49-F238E27FC236}">
                  <a16:creationId xmlns:a16="http://schemas.microsoft.com/office/drawing/2014/main" id="{B36C90C8-8BB1-40EB-8A4B-00DB26D538E5}"/>
                </a:ext>
              </a:extLst>
            </p:cNvPr>
            <p:cNvSpPr txBox="1"/>
            <p:nvPr/>
          </p:nvSpPr>
          <p:spPr>
            <a:xfrm>
              <a:off x="8400972" y="2551660"/>
              <a:ext cx="861549" cy="584775"/>
            </a:xfrm>
            <a:prstGeom prst="rect">
              <a:avLst/>
            </a:prstGeom>
            <a:noFill/>
          </p:spPr>
          <p:txBody>
            <a:bodyPr wrap="square" rtlCol="0">
              <a:spAutoFit/>
            </a:bodyPr>
            <a:lstStyle/>
            <a:p>
              <a:r>
                <a:rPr lang="en-US" altLang="zh-CN" sz="3200" dirty="0">
                  <a:solidFill>
                    <a:schemeClr val="bg1">
                      <a:alpha val="40000"/>
                    </a:schemeClr>
                  </a:solidFill>
                  <a:latin typeface="Stencil Std" panose="04020904080802020404" pitchFamily="82" charset="0"/>
                </a:rPr>
                <a:t>LV</a:t>
              </a:r>
              <a:endParaRPr lang="zh-CN" altLang="en-US" sz="3200" dirty="0">
                <a:solidFill>
                  <a:schemeClr val="bg1">
                    <a:alpha val="40000"/>
                  </a:schemeClr>
                </a:solidFill>
                <a:latin typeface="Stencil Std" panose="04020904080802020404" pitchFamily="82" charset="0"/>
              </a:endParaRPr>
            </a:p>
          </p:txBody>
        </p:sp>
      </p:grpSp>
      <p:sp>
        <p:nvSpPr>
          <p:cNvPr id="2" name="文本框 1">
            <a:extLst>
              <a:ext uri="{FF2B5EF4-FFF2-40B4-BE49-F238E27FC236}">
                <a16:creationId xmlns:a16="http://schemas.microsoft.com/office/drawing/2014/main" id="{71F65560-977F-4F95-B943-4AAF7E579F7E}"/>
              </a:ext>
            </a:extLst>
          </p:cNvPr>
          <p:cNvSpPr txBox="1"/>
          <p:nvPr/>
        </p:nvSpPr>
        <p:spPr>
          <a:xfrm>
            <a:off x="5046217" y="1751910"/>
            <a:ext cx="697627" cy="246221"/>
          </a:xfrm>
          <a:prstGeom prst="rect">
            <a:avLst/>
          </a:prstGeom>
          <a:noFill/>
        </p:spPr>
        <p:txBody>
          <a:bodyPr wrap="none" rtlCol="0">
            <a:spAutoFit/>
          </a:bodyPr>
          <a:lstStyle/>
          <a:p>
            <a:r>
              <a:rPr lang="zh-CN" altLang="en-US" sz="1000" dirty="0">
                <a:solidFill>
                  <a:schemeClr val="bg1"/>
                </a:solidFill>
              </a:rPr>
              <a:t>初级工厂</a:t>
            </a:r>
          </a:p>
        </p:txBody>
      </p:sp>
    </p:spTree>
    <p:extLst>
      <p:ext uri="{BB962C8B-B14F-4D97-AF65-F5344CB8AC3E}">
        <p14:creationId xmlns:p14="http://schemas.microsoft.com/office/powerpoint/2010/main" val="896752082"/>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2409</TotalTime>
  <Words>421</Words>
  <Application>Microsoft Office PowerPoint</Application>
  <PresentationFormat>宽屏</PresentationFormat>
  <Paragraphs>165</Paragraphs>
  <Slides>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等线</vt:lpstr>
      <vt:lpstr>等线 Light</vt:lpstr>
      <vt:lpstr>方正准圆简体</vt:lpstr>
      <vt:lpstr>微软雅黑</vt:lpstr>
      <vt:lpstr>Arial</vt:lpstr>
      <vt:lpstr>Bahnschrift Condensed</vt:lpstr>
      <vt:lpstr>Bahnschrift Light</vt:lpstr>
      <vt:lpstr>Bahnschrift SemiBold</vt:lpstr>
      <vt:lpstr>Bahnschrift SemiLight</vt:lpstr>
      <vt:lpstr>Bahnschrift SemiLight Condensed</vt:lpstr>
      <vt:lpstr>Stencil Std</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281</cp:revision>
  <dcterms:created xsi:type="dcterms:W3CDTF">2019-09-15T08:55:56Z</dcterms:created>
  <dcterms:modified xsi:type="dcterms:W3CDTF">2019-12-07T13:31:38Z</dcterms:modified>
</cp:coreProperties>
</file>