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15" autoAdjust="0"/>
  </p:normalViewPr>
  <p:slideViewPr>
    <p:cSldViewPr snapToGrid="0">
      <p:cViewPr varScale="1">
        <p:scale>
          <a:sx n="98" d="100"/>
          <a:sy n="98" d="100"/>
        </p:scale>
        <p:origin x="2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2019/10/8/Tuesday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2019/10/8/Tuesday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4.wdp"/><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9.png"/><Relationship Id="rId7" Type="http://schemas.microsoft.com/office/2007/relationships/hdphoto" Target="../media/hdphoto6.wdp"/><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image" Target="../media/image18.png"/><Relationship Id="rId10" Type="http://schemas.openxmlformats.org/officeDocument/2006/relationships/image" Target="../media/image13.jpg"/><Relationship Id="rId4" Type="http://schemas.microsoft.com/office/2007/relationships/hdphoto" Target="../media/hdphoto5.wdp"/><Relationship Id="rId9" Type="http://schemas.microsoft.com/office/2007/relationships/hdphoto" Target="../media/hdphoto7.wdp"/><Relationship Id="rId14" Type="http://schemas.openxmlformats.org/officeDocument/2006/relationships/image" Target="../media/image17.jpg"/></Relationships>
</file>

<file path=ppt/slides/_rels/slide3.xml.rels><?xml version="1.0" encoding="UTF-8" standalone="yes"?>
<Relationships xmlns="http://schemas.openxmlformats.org/package/2006/relationships"><Relationship Id="rId13" Type="http://schemas.microsoft.com/office/2007/relationships/hdphoto" Target="../media/hdphoto13.wdp"/><Relationship Id="rId18" Type="http://schemas.openxmlformats.org/officeDocument/2006/relationships/image" Target="../media/image27.png"/><Relationship Id="rId26" Type="http://schemas.microsoft.com/office/2007/relationships/hdphoto" Target="../media/hdphoto17.wdp"/><Relationship Id="rId39" Type="http://schemas.microsoft.com/office/2007/relationships/hdphoto" Target="../media/hdphoto23.wdp"/><Relationship Id="rId21" Type="http://schemas.openxmlformats.org/officeDocument/2006/relationships/image" Target="../media/image15.png"/><Relationship Id="rId34" Type="http://schemas.openxmlformats.org/officeDocument/2006/relationships/image" Target="../media/image37.png"/><Relationship Id="rId42" Type="http://schemas.openxmlformats.org/officeDocument/2006/relationships/image" Target="../media/image42.jpg"/><Relationship Id="rId47" Type="http://schemas.openxmlformats.org/officeDocument/2006/relationships/image" Target="../media/image47.jpg"/><Relationship Id="rId50" Type="http://schemas.openxmlformats.org/officeDocument/2006/relationships/image" Target="../media/image49.png"/><Relationship Id="rId55" Type="http://schemas.openxmlformats.org/officeDocument/2006/relationships/image" Target="../media/image54.png"/><Relationship Id="rId7" Type="http://schemas.microsoft.com/office/2007/relationships/hdphoto" Target="../media/hdphoto10.wdp"/><Relationship Id="rId12" Type="http://schemas.openxmlformats.org/officeDocument/2006/relationships/image" Target="../media/image24.png"/><Relationship Id="rId17" Type="http://schemas.microsoft.com/office/2007/relationships/hdphoto" Target="../media/hdphoto15.wdp"/><Relationship Id="rId25" Type="http://schemas.openxmlformats.org/officeDocument/2006/relationships/image" Target="../media/image32.png"/><Relationship Id="rId33" Type="http://schemas.microsoft.com/office/2007/relationships/hdphoto" Target="../media/hdphoto20.wdp"/><Relationship Id="rId38" Type="http://schemas.openxmlformats.org/officeDocument/2006/relationships/image" Target="../media/image39.png"/><Relationship Id="rId46" Type="http://schemas.openxmlformats.org/officeDocument/2006/relationships/image" Target="../media/image46.jpg"/><Relationship Id="rId2" Type="http://schemas.openxmlformats.org/officeDocument/2006/relationships/image" Target="../media/image19.png"/><Relationship Id="rId16" Type="http://schemas.openxmlformats.org/officeDocument/2006/relationships/image" Target="../media/image26.png"/><Relationship Id="rId20" Type="http://schemas.openxmlformats.org/officeDocument/2006/relationships/image" Target="../media/image29.jpg"/><Relationship Id="rId29" Type="http://schemas.openxmlformats.org/officeDocument/2006/relationships/image" Target="../media/image34.png"/><Relationship Id="rId41" Type="http://schemas.openxmlformats.org/officeDocument/2006/relationships/image" Target="../media/image41.jpg"/><Relationship Id="rId54"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12.wdp"/><Relationship Id="rId24" Type="http://schemas.microsoft.com/office/2007/relationships/hdphoto" Target="../media/hdphoto16.wdp"/><Relationship Id="rId32" Type="http://schemas.openxmlformats.org/officeDocument/2006/relationships/image" Target="../media/image36.png"/><Relationship Id="rId37" Type="http://schemas.microsoft.com/office/2007/relationships/hdphoto" Target="../media/hdphoto22.wdp"/><Relationship Id="rId40" Type="http://schemas.openxmlformats.org/officeDocument/2006/relationships/image" Target="../media/image40.jpg"/><Relationship Id="rId45" Type="http://schemas.openxmlformats.org/officeDocument/2006/relationships/image" Target="../media/image45.jpg"/><Relationship Id="rId53" Type="http://schemas.openxmlformats.org/officeDocument/2006/relationships/image" Target="../media/image52.png"/><Relationship Id="rId5" Type="http://schemas.microsoft.com/office/2007/relationships/hdphoto" Target="../media/hdphoto9.wdp"/><Relationship Id="rId15" Type="http://schemas.microsoft.com/office/2007/relationships/hdphoto" Target="../media/hdphoto14.wdp"/><Relationship Id="rId23" Type="http://schemas.openxmlformats.org/officeDocument/2006/relationships/image" Target="../media/image31.png"/><Relationship Id="rId28" Type="http://schemas.microsoft.com/office/2007/relationships/hdphoto" Target="../media/hdphoto18.wdp"/><Relationship Id="rId36" Type="http://schemas.openxmlformats.org/officeDocument/2006/relationships/image" Target="../media/image38.png"/><Relationship Id="rId49" Type="http://schemas.openxmlformats.org/officeDocument/2006/relationships/image" Target="../media/image16.png"/><Relationship Id="rId10" Type="http://schemas.openxmlformats.org/officeDocument/2006/relationships/image" Target="../media/image23.png"/><Relationship Id="rId19" Type="http://schemas.openxmlformats.org/officeDocument/2006/relationships/image" Target="../media/image28.png"/><Relationship Id="rId31" Type="http://schemas.microsoft.com/office/2007/relationships/hdphoto" Target="../media/hdphoto19.wdp"/><Relationship Id="rId44" Type="http://schemas.openxmlformats.org/officeDocument/2006/relationships/image" Target="../media/image44.jpg"/><Relationship Id="rId52" Type="http://schemas.openxmlformats.org/officeDocument/2006/relationships/image" Target="../media/image51.png"/><Relationship Id="rId4" Type="http://schemas.openxmlformats.org/officeDocument/2006/relationships/image" Target="../media/image20.png"/><Relationship Id="rId9" Type="http://schemas.microsoft.com/office/2007/relationships/hdphoto" Target="../media/hdphoto11.wdp"/><Relationship Id="rId14" Type="http://schemas.openxmlformats.org/officeDocument/2006/relationships/image" Target="../media/image25.png"/><Relationship Id="rId22" Type="http://schemas.openxmlformats.org/officeDocument/2006/relationships/image" Target="../media/image30.png"/><Relationship Id="rId27" Type="http://schemas.openxmlformats.org/officeDocument/2006/relationships/image" Target="../media/image33.png"/><Relationship Id="rId30" Type="http://schemas.openxmlformats.org/officeDocument/2006/relationships/image" Target="../media/image35.png"/><Relationship Id="rId35" Type="http://schemas.microsoft.com/office/2007/relationships/hdphoto" Target="../media/hdphoto21.wdp"/><Relationship Id="rId43" Type="http://schemas.openxmlformats.org/officeDocument/2006/relationships/image" Target="../media/image43.jpg"/><Relationship Id="rId48" Type="http://schemas.openxmlformats.org/officeDocument/2006/relationships/image" Target="../media/image48.png"/><Relationship Id="rId56" Type="http://schemas.openxmlformats.org/officeDocument/2006/relationships/image" Target="../media/image55.png"/><Relationship Id="rId8" Type="http://schemas.openxmlformats.org/officeDocument/2006/relationships/image" Target="../media/image22.png"/><Relationship Id="rId51" Type="http://schemas.openxmlformats.org/officeDocument/2006/relationships/image" Target="../media/image50.png"/><Relationship Id="rId3"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83B205C-DCC6-4ACD-896D-B0E6050F23C9}"/>
              </a:ext>
            </a:extLst>
          </p:cNvPr>
          <p:cNvSpPr/>
          <p:nvPr/>
        </p:nvSpPr>
        <p:spPr>
          <a:xfrm>
            <a:off x="2277848" y="5238400"/>
            <a:ext cx="9307557" cy="1639918"/>
          </a:xfrm>
          <a:prstGeom prst="rect">
            <a:avLst/>
          </a:prstGeom>
          <a:solidFill>
            <a:schemeClr val="bg1">
              <a:lumMod val="6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69" name="矩形 68">
            <a:extLst>
              <a:ext uri="{FF2B5EF4-FFF2-40B4-BE49-F238E27FC236}">
                <a16:creationId xmlns:a16="http://schemas.microsoft.com/office/drawing/2014/main" id="{047704EF-6B33-46ED-8E52-EB7BEA4E0BEA}"/>
              </a:ext>
            </a:extLst>
          </p:cNvPr>
          <p:cNvSpPr/>
          <p:nvPr/>
        </p:nvSpPr>
        <p:spPr>
          <a:xfrm>
            <a:off x="8531392" y="3726368"/>
            <a:ext cx="3781347" cy="4014274"/>
          </a:xfrm>
          <a:prstGeom prst="rect">
            <a:avLst/>
          </a:prstGeom>
          <a:blipFill dpi="0" rotWithShape="1">
            <a:blip r:embed="rId3">
              <a:alphaModFix amt="1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a:p>
        </p:txBody>
      </p:sp>
      <p:sp>
        <p:nvSpPr>
          <p:cNvPr id="119" name="矩形 118">
            <a:extLst>
              <a:ext uri="{FF2B5EF4-FFF2-40B4-BE49-F238E27FC236}">
                <a16:creationId xmlns:a16="http://schemas.microsoft.com/office/drawing/2014/main" id="{327E4515-72AC-4701-B3DC-C4E0FE90ED59}"/>
              </a:ext>
            </a:extLst>
          </p:cNvPr>
          <p:cNvSpPr/>
          <p:nvPr/>
        </p:nvSpPr>
        <p:spPr>
          <a:xfrm>
            <a:off x="719996" y="598456"/>
            <a:ext cx="1323322" cy="823750"/>
          </a:xfrm>
          <a:prstGeom prst="rect">
            <a:avLst/>
          </a:prstGeom>
          <a:noFill/>
          <a:ln w="3175">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 name="组合 7">
            <a:extLst>
              <a:ext uri="{FF2B5EF4-FFF2-40B4-BE49-F238E27FC236}">
                <a16:creationId xmlns:a16="http://schemas.microsoft.com/office/drawing/2014/main" id="{E508E103-8411-4BE3-BA7F-205C49680C19}"/>
              </a:ext>
            </a:extLst>
          </p:cNvPr>
          <p:cNvGrpSpPr/>
          <p:nvPr/>
        </p:nvGrpSpPr>
        <p:grpSpPr>
          <a:xfrm>
            <a:off x="5697821" y="103423"/>
            <a:ext cx="832279" cy="392261"/>
            <a:chOff x="6498738" y="617209"/>
            <a:chExt cx="1050752" cy="495230"/>
          </a:xfrm>
        </p:grpSpPr>
        <p:sp>
          <p:nvSpPr>
            <p:cNvPr id="3" name="文本框 2">
              <a:extLst>
                <a:ext uri="{FF2B5EF4-FFF2-40B4-BE49-F238E27FC236}">
                  <a16:creationId xmlns:a16="http://schemas.microsoft.com/office/drawing/2014/main" id="{D36E43C8-4AD1-4B00-985E-61986A09A5F3}"/>
                </a:ext>
              </a:extLst>
            </p:cNvPr>
            <p:cNvSpPr txBox="1"/>
            <p:nvPr/>
          </p:nvSpPr>
          <p:spPr>
            <a:xfrm>
              <a:off x="6498738" y="617209"/>
              <a:ext cx="1050752" cy="362746"/>
            </a:xfrm>
            <a:prstGeom prst="rect">
              <a:avLst/>
            </a:prstGeom>
            <a:noFill/>
          </p:spPr>
          <p:txBody>
            <a:bodyPr wrap="none" rtlCol="0">
              <a:spAutoFit/>
            </a:bodyPr>
            <a:lstStyle/>
            <a:p>
              <a:r>
                <a:rPr lang="zh-CN" altLang="en-US" sz="1267" dirty="0">
                  <a:solidFill>
                    <a:schemeClr val="bg1"/>
                  </a:solidFill>
                  <a:latin typeface="微软雅黑" panose="020B0503020204020204" pitchFamily="34" charset="-122"/>
                  <a:ea typeface="微软雅黑" panose="020B0503020204020204" pitchFamily="34" charset="-122"/>
                </a:rPr>
                <a:t>订单总览</a:t>
              </a:r>
            </a:p>
          </p:txBody>
        </p:sp>
        <p:sp>
          <p:nvSpPr>
            <p:cNvPr id="17" name="文本框 16">
              <a:extLst>
                <a:ext uri="{FF2B5EF4-FFF2-40B4-BE49-F238E27FC236}">
                  <a16:creationId xmlns:a16="http://schemas.microsoft.com/office/drawing/2014/main" id="{FB4FBC1B-7E03-4D57-A8CE-46C77368EB2D}"/>
                </a:ext>
              </a:extLst>
            </p:cNvPr>
            <p:cNvSpPr txBox="1"/>
            <p:nvPr/>
          </p:nvSpPr>
          <p:spPr>
            <a:xfrm>
              <a:off x="6642207" y="903583"/>
              <a:ext cx="765398" cy="208856"/>
            </a:xfrm>
            <a:prstGeom prst="rect">
              <a:avLst/>
            </a:prstGeom>
            <a:noFill/>
          </p:spPr>
          <p:txBody>
            <a:bodyPr wrap="none" rtlCol="0">
              <a:spAutoFit/>
            </a:bodyPr>
            <a:lstStyle/>
            <a:p>
              <a:r>
                <a:rPr lang="en-US" altLang="zh-CN" sz="475" dirty="0">
                  <a:solidFill>
                    <a:schemeClr val="bg1"/>
                  </a:solidFill>
                  <a:latin typeface="微软雅黑" panose="020B0503020204020204" pitchFamily="34" charset="-122"/>
                  <a:ea typeface="微软雅黑" panose="020B0503020204020204" pitchFamily="34" charset="-122"/>
                </a:rPr>
                <a:t>Order Content</a:t>
              </a:r>
              <a:endParaRPr lang="zh-CN" altLang="en-US" sz="475"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DEFDCD1-8C78-4C73-813E-AA16E1534269}"/>
              </a:ext>
            </a:extLst>
          </p:cNvPr>
          <p:cNvGrpSpPr/>
          <p:nvPr/>
        </p:nvGrpSpPr>
        <p:grpSpPr>
          <a:xfrm>
            <a:off x="5469821" y="176860"/>
            <a:ext cx="208586" cy="226529"/>
            <a:chOff x="11158538" y="1266825"/>
            <a:chExt cx="442913" cy="481013"/>
          </a:xfrm>
          <a:solidFill>
            <a:schemeClr val="bg1">
              <a:lumMod val="85000"/>
            </a:schemeClr>
          </a:solidFill>
        </p:grpSpPr>
        <p:sp>
          <p:nvSpPr>
            <p:cNvPr id="33" name="Freeform 107">
              <a:extLst>
                <a:ext uri="{FF2B5EF4-FFF2-40B4-BE49-F238E27FC236}">
                  <a16:creationId xmlns:a16="http://schemas.microsoft.com/office/drawing/2014/main" id="{13C0CCE0-626D-4458-B32D-016E7506B855}"/>
                </a:ext>
              </a:extLst>
            </p:cNvPr>
            <p:cNvSpPr>
              <a:spLocks/>
            </p:cNvSpPr>
            <p:nvPr/>
          </p:nvSpPr>
          <p:spPr bwMode="auto">
            <a:xfrm>
              <a:off x="11158538" y="1266825"/>
              <a:ext cx="442913" cy="222250"/>
            </a:xfrm>
            <a:custGeom>
              <a:avLst/>
              <a:gdLst>
                <a:gd name="T0" fmla="*/ 140 w 279"/>
                <a:gd name="T1" fmla="*/ 0 h 140"/>
                <a:gd name="T2" fmla="*/ 0 w 279"/>
                <a:gd name="T3" fmla="*/ 69 h 140"/>
                <a:gd name="T4" fmla="*/ 140 w 279"/>
                <a:gd name="T5" fmla="*/ 140 h 140"/>
                <a:gd name="T6" fmla="*/ 279 w 279"/>
                <a:gd name="T7" fmla="*/ 69 h 140"/>
                <a:gd name="T8" fmla="*/ 140 w 279"/>
                <a:gd name="T9" fmla="*/ 0 h 140"/>
              </a:gdLst>
              <a:ahLst/>
              <a:cxnLst>
                <a:cxn ang="0">
                  <a:pos x="T0" y="T1"/>
                </a:cxn>
                <a:cxn ang="0">
                  <a:pos x="T2" y="T3"/>
                </a:cxn>
                <a:cxn ang="0">
                  <a:pos x="T4" y="T5"/>
                </a:cxn>
                <a:cxn ang="0">
                  <a:pos x="T6" y="T7"/>
                </a:cxn>
                <a:cxn ang="0">
                  <a:pos x="T8" y="T9"/>
                </a:cxn>
              </a:cxnLst>
              <a:rect l="0" t="0" r="r" b="b"/>
              <a:pathLst>
                <a:path w="279" h="140">
                  <a:moveTo>
                    <a:pt x="140" y="0"/>
                  </a:moveTo>
                  <a:lnTo>
                    <a:pt x="0" y="69"/>
                  </a:lnTo>
                  <a:lnTo>
                    <a:pt x="140" y="140"/>
                  </a:lnTo>
                  <a:lnTo>
                    <a:pt x="279" y="69"/>
                  </a:lnTo>
                  <a:lnTo>
                    <a:pt x="140" y="0"/>
                  </a:lnTo>
                  <a:close/>
                </a:path>
              </a:pathLst>
            </a:custGeom>
            <a:grp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34" name="Freeform 108">
              <a:extLst>
                <a:ext uri="{FF2B5EF4-FFF2-40B4-BE49-F238E27FC236}">
                  <a16:creationId xmlns:a16="http://schemas.microsoft.com/office/drawing/2014/main" id="{28367181-DB74-4D02-B155-6E95ADE272BA}"/>
                </a:ext>
              </a:extLst>
            </p:cNvPr>
            <p:cNvSpPr>
              <a:spLocks/>
            </p:cNvSpPr>
            <p:nvPr/>
          </p:nvSpPr>
          <p:spPr bwMode="auto">
            <a:xfrm>
              <a:off x="11158538" y="1439863"/>
              <a:ext cx="195263" cy="307975"/>
            </a:xfrm>
            <a:custGeom>
              <a:avLst/>
              <a:gdLst>
                <a:gd name="T0" fmla="*/ 0 w 123"/>
                <a:gd name="T1" fmla="*/ 132 h 194"/>
                <a:gd name="T2" fmla="*/ 123 w 123"/>
                <a:gd name="T3" fmla="*/ 194 h 194"/>
                <a:gd name="T4" fmla="*/ 123 w 123"/>
                <a:gd name="T5" fmla="*/ 59 h 194"/>
                <a:gd name="T6" fmla="*/ 0 w 123"/>
                <a:gd name="T7" fmla="*/ 0 h 194"/>
                <a:gd name="T8" fmla="*/ 0 w 123"/>
                <a:gd name="T9" fmla="*/ 132 h 194"/>
              </a:gdLst>
              <a:ahLst/>
              <a:cxnLst>
                <a:cxn ang="0">
                  <a:pos x="T0" y="T1"/>
                </a:cxn>
                <a:cxn ang="0">
                  <a:pos x="T2" y="T3"/>
                </a:cxn>
                <a:cxn ang="0">
                  <a:pos x="T4" y="T5"/>
                </a:cxn>
                <a:cxn ang="0">
                  <a:pos x="T6" y="T7"/>
                </a:cxn>
                <a:cxn ang="0">
                  <a:pos x="T8" y="T9"/>
                </a:cxn>
              </a:cxnLst>
              <a:rect l="0" t="0" r="r" b="b"/>
              <a:pathLst>
                <a:path w="123" h="194">
                  <a:moveTo>
                    <a:pt x="0" y="132"/>
                  </a:moveTo>
                  <a:lnTo>
                    <a:pt x="123" y="194"/>
                  </a:lnTo>
                  <a:lnTo>
                    <a:pt x="123" y="59"/>
                  </a:lnTo>
                  <a:lnTo>
                    <a:pt x="0" y="0"/>
                  </a:lnTo>
                  <a:lnTo>
                    <a:pt x="0" y="132"/>
                  </a:lnTo>
                  <a:close/>
                </a:path>
              </a:pathLst>
            </a:custGeom>
            <a:grp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35" name="Freeform 109">
              <a:extLst>
                <a:ext uri="{FF2B5EF4-FFF2-40B4-BE49-F238E27FC236}">
                  <a16:creationId xmlns:a16="http://schemas.microsoft.com/office/drawing/2014/main" id="{E0C04564-9738-40D7-8E6D-E6433AC545B7}"/>
                </a:ext>
              </a:extLst>
            </p:cNvPr>
            <p:cNvSpPr>
              <a:spLocks/>
            </p:cNvSpPr>
            <p:nvPr/>
          </p:nvSpPr>
          <p:spPr bwMode="auto">
            <a:xfrm>
              <a:off x="11406188" y="1439863"/>
              <a:ext cx="195263" cy="307975"/>
            </a:xfrm>
            <a:custGeom>
              <a:avLst/>
              <a:gdLst>
                <a:gd name="T0" fmla="*/ 0 w 123"/>
                <a:gd name="T1" fmla="*/ 194 h 194"/>
                <a:gd name="T2" fmla="*/ 123 w 123"/>
                <a:gd name="T3" fmla="*/ 132 h 194"/>
                <a:gd name="T4" fmla="*/ 123 w 123"/>
                <a:gd name="T5" fmla="*/ 0 h 194"/>
                <a:gd name="T6" fmla="*/ 0 w 123"/>
                <a:gd name="T7" fmla="*/ 59 h 194"/>
                <a:gd name="T8" fmla="*/ 0 w 123"/>
                <a:gd name="T9" fmla="*/ 194 h 194"/>
              </a:gdLst>
              <a:ahLst/>
              <a:cxnLst>
                <a:cxn ang="0">
                  <a:pos x="T0" y="T1"/>
                </a:cxn>
                <a:cxn ang="0">
                  <a:pos x="T2" y="T3"/>
                </a:cxn>
                <a:cxn ang="0">
                  <a:pos x="T4" y="T5"/>
                </a:cxn>
                <a:cxn ang="0">
                  <a:pos x="T6" y="T7"/>
                </a:cxn>
                <a:cxn ang="0">
                  <a:pos x="T8" y="T9"/>
                </a:cxn>
              </a:cxnLst>
              <a:rect l="0" t="0" r="r" b="b"/>
              <a:pathLst>
                <a:path w="123" h="194">
                  <a:moveTo>
                    <a:pt x="0" y="194"/>
                  </a:moveTo>
                  <a:lnTo>
                    <a:pt x="123" y="132"/>
                  </a:lnTo>
                  <a:lnTo>
                    <a:pt x="123" y="0"/>
                  </a:lnTo>
                  <a:lnTo>
                    <a:pt x="0" y="59"/>
                  </a:lnTo>
                  <a:lnTo>
                    <a:pt x="0" y="194"/>
                  </a:lnTo>
                  <a:close/>
                </a:path>
              </a:pathLst>
            </a:custGeom>
            <a:grpFill/>
            <a:ln>
              <a:noFill/>
            </a:ln>
          </p:spPr>
          <p:txBody>
            <a:bodyPr vert="horz" wrap="square" lIns="72428" tIns="36214" rIns="72428" bIns="36214" numCol="1" anchor="t" anchorCtr="0" compatLnSpc="1">
              <a:prstTxWarp prst="textNoShape">
                <a:avLst/>
              </a:prstTxWarp>
            </a:bodyPr>
            <a:lstStyle/>
            <a:p>
              <a:endParaRPr lang="zh-CN" altLang="en-US" sz="1426"/>
            </a:p>
          </p:txBody>
        </p:sp>
      </p:gr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74" name="组合 73">
            <a:extLst>
              <a:ext uri="{FF2B5EF4-FFF2-40B4-BE49-F238E27FC236}">
                <a16:creationId xmlns:a16="http://schemas.microsoft.com/office/drawing/2014/main" id="{9832F7C1-AEF0-400C-8209-BCF36891371B}"/>
              </a:ext>
            </a:extLst>
          </p:cNvPr>
          <p:cNvGrpSpPr/>
          <p:nvPr/>
        </p:nvGrpSpPr>
        <p:grpSpPr>
          <a:xfrm>
            <a:off x="712372" y="1700720"/>
            <a:ext cx="1351909" cy="486265"/>
            <a:chOff x="497828" y="1018965"/>
            <a:chExt cx="1706786" cy="613909"/>
          </a:xfrm>
        </p:grpSpPr>
        <p:pic>
          <p:nvPicPr>
            <p:cNvPr id="1030" name="Picture 6">
              <a:extLst>
                <a:ext uri="{FF2B5EF4-FFF2-40B4-BE49-F238E27FC236}">
                  <a16:creationId xmlns:a16="http://schemas.microsoft.com/office/drawing/2014/main" id="{585D0CF6-EBEF-4D9E-B4BF-D609258F5A03}"/>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535943" y="1018965"/>
              <a:ext cx="613909" cy="613909"/>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组合 44">
              <a:extLst>
                <a:ext uri="{FF2B5EF4-FFF2-40B4-BE49-F238E27FC236}">
                  <a16:creationId xmlns:a16="http://schemas.microsoft.com/office/drawing/2014/main" id="{A4B2532B-B033-4A59-AD45-2933AD1ECD06}"/>
                </a:ext>
              </a:extLst>
            </p:cNvPr>
            <p:cNvGrpSpPr/>
            <p:nvPr/>
          </p:nvGrpSpPr>
          <p:grpSpPr>
            <a:xfrm>
              <a:off x="1239347" y="1032590"/>
              <a:ext cx="965267" cy="278231"/>
              <a:chOff x="1276590" y="1012449"/>
              <a:chExt cx="965267" cy="278231"/>
            </a:xfrm>
          </p:grpSpPr>
          <p:sp>
            <p:nvSpPr>
              <p:cNvPr id="41" name="文本框 40">
                <a:extLst>
                  <a:ext uri="{FF2B5EF4-FFF2-40B4-BE49-F238E27FC236}">
                    <a16:creationId xmlns:a16="http://schemas.microsoft.com/office/drawing/2014/main" id="{047C3A30-0750-4610-BBEF-93AD1AAF43BB}"/>
                  </a:ext>
                </a:extLst>
              </p:cNvPr>
              <p:cNvSpPr txBox="1"/>
              <p:nvPr/>
            </p:nvSpPr>
            <p:spPr>
              <a:xfrm>
                <a:off x="1330746" y="1012449"/>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60" name="椭圆 59">
                <a:extLst>
                  <a:ext uri="{FF2B5EF4-FFF2-40B4-BE49-F238E27FC236}">
                    <a16:creationId xmlns:a16="http://schemas.microsoft.com/office/drawing/2014/main" id="{E9D36308-1D5F-4F5B-AA3B-0ECEC095D762}"/>
                  </a:ext>
                </a:extLst>
              </p:cNvPr>
              <p:cNvSpPr/>
              <p:nvPr/>
            </p:nvSpPr>
            <p:spPr>
              <a:xfrm>
                <a:off x="1276590" y="1094275"/>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61" name="矩形 60">
              <a:extLst>
                <a:ext uri="{FF2B5EF4-FFF2-40B4-BE49-F238E27FC236}">
                  <a16:creationId xmlns:a16="http://schemas.microsoft.com/office/drawing/2014/main" id="{09976EC2-DB1F-4F03-8DB0-4F6D3E12F4A9}"/>
                </a:ext>
              </a:extLst>
            </p:cNvPr>
            <p:cNvSpPr/>
            <p:nvPr/>
          </p:nvSpPr>
          <p:spPr>
            <a:xfrm>
              <a:off x="497828" y="1032590"/>
              <a:ext cx="1670697" cy="586660"/>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nvGrpSpPr>
            <p:cNvPr id="50" name="组合 49">
              <a:extLst>
                <a:ext uri="{FF2B5EF4-FFF2-40B4-BE49-F238E27FC236}">
                  <a16:creationId xmlns:a16="http://schemas.microsoft.com/office/drawing/2014/main" id="{DC6E572A-F431-4637-8ECE-DC470CC3AAF0}"/>
                </a:ext>
              </a:extLst>
            </p:cNvPr>
            <p:cNvGrpSpPr/>
            <p:nvPr/>
          </p:nvGrpSpPr>
          <p:grpSpPr>
            <a:xfrm>
              <a:off x="1231725" y="1309363"/>
              <a:ext cx="109844" cy="97938"/>
              <a:chOff x="4808538" y="858838"/>
              <a:chExt cx="908051" cy="809626"/>
            </a:xfrm>
            <a:solidFill>
              <a:srgbClr val="00B0F0"/>
            </a:solidFill>
          </p:grpSpPr>
          <p:sp>
            <p:nvSpPr>
              <p:cNvPr id="62" name="Freeform 19">
                <a:extLst>
                  <a:ext uri="{FF2B5EF4-FFF2-40B4-BE49-F238E27FC236}">
                    <a16:creationId xmlns:a16="http://schemas.microsoft.com/office/drawing/2014/main" id="{1C9A60D5-6A3A-436A-B4CB-62A1DD25739C}"/>
                  </a:ext>
                </a:extLst>
              </p:cNvPr>
              <p:cNvSpPr>
                <a:spLocks noEditPoints="1"/>
              </p:cNvSpPr>
              <p:nvPr/>
            </p:nvSpPr>
            <p:spPr bwMode="auto">
              <a:xfrm>
                <a:off x="4829176" y="885826"/>
                <a:ext cx="865188" cy="749300"/>
              </a:xfrm>
              <a:custGeom>
                <a:avLst/>
                <a:gdLst>
                  <a:gd name="T0" fmla="*/ 146 w 545"/>
                  <a:gd name="T1" fmla="*/ 472 h 472"/>
                  <a:gd name="T2" fmla="*/ 146 w 545"/>
                  <a:gd name="T3" fmla="*/ 455 h 472"/>
                  <a:gd name="T4" fmla="*/ 160 w 545"/>
                  <a:gd name="T5" fmla="*/ 447 h 472"/>
                  <a:gd name="T6" fmla="*/ 146 w 545"/>
                  <a:gd name="T7" fmla="*/ 455 h 472"/>
                  <a:gd name="T8" fmla="*/ 146 w 545"/>
                  <a:gd name="T9" fmla="*/ 472 h 472"/>
                  <a:gd name="T10" fmla="*/ 136 w 545"/>
                  <a:gd name="T11" fmla="*/ 472 h 472"/>
                  <a:gd name="T12" fmla="*/ 0 w 545"/>
                  <a:gd name="T13" fmla="*/ 236 h 472"/>
                  <a:gd name="T14" fmla="*/ 136 w 545"/>
                  <a:gd name="T15" fmla="*/ 0 h 472"/>
                  <a:gd name="T16" fmla="*/ 408 w 545"/>
                  <a:gd name="T17" fmla="*/ 0 h 472"/>
                  <a:gd name="T18" fmla="*/ 545 w 545"/>
                  <a:gd name="T19" fmla="*/ 236 h 472"/>
                  <a:gd name="T20" fmla="*/ 408 w 545"/>
                  <a:gd name="T21" fmla="*/ 472 h 472"/>
                  <a:gd name="T22" fmla="*/ 146 w 545"/>
                  <a:gd name="T23" fmla="*/ 472 h 472"/>
                  <a:gd name="T24" fmla="*/ 146 w 545"/>
                  <a:gd name="T25" fmla="*/ 472 h 472"/>
                  <a:gd name="T26" fmla="*/ 389 w 545"/>
                  <a:gd name="T27" fmla="*/ 439 h 472"/>
                  <a:gd name="T28" fmla="*/ 506 w 545"/>
                  <a:gd name="T29" fmla="*/ 236 h 472"/>
                  <a:gd name="T30" fmla="*/ 389 w 545"/>
                  <a:gd name="T31" fmla="*/ 34 h 472"/>
                  <a:gd name="T32" fmla="*/ 156 w 545"/>
                  <a:gd name="T33" fmla="*/ 34 h 472"/>
                  <a:gd name="T34" fmla="*/ 39 w 545"/>
                  <a:gd name="T35" fmla="*/ 236 h 472"/>
                  <a:gd name="T36" fmla="*/ 156 w 545"/>
                  <a:gd name="T37" fmla="*/ 439 h 472"/>
                  <a:gd name="T38" fmla="*/ 389 w 545"/>
                  <a:gd name="T39" fmla="*/ 439 h 472"/>
                  <a:gd name="T40" fmla="*/ 389 w 545"/>
                  <a:gd name="T41" fmla="*/ 43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5" h="472">
                    <a:moveTo>
                      <a:pt x="146" y="472"/>
                    </a:moveTo>
                    <a:lnTo>
                      <a:pt x="146" y="455"/>
                    </a:lnTo>
                    <a:lnTo>
                      <a:pt x="160" y="447"/>
                    </a:lnTo>
                    <a:lnTo>
                      <a:pt x="146" y="455"/>
                    </a:lnTo>
                    <a:lnTo>
                      <a:pt x="146" y="472"/>
                    </a:lnTo>
                    <a:lnTo>
                      <a:pt x="136" y="472"/>
                    </a:lnTo>
                    <a:lnTo>
                      <a:pt x="0" y="236"/>
                    </a:lnTo>
                    <a:lnTo>
                      <a:pt x="136" y="0"/>
                    </a:lnTo>
                    <a:lnTo>
                      <a:pt x="408" y="0"/>
                    </a:lnTo>
                    <a:lnTo>
                      <a:pt x="545" y="236"/>
                    </a:lnTo>
                    <a:lnTo>
                      <a:pt x="408" y="472"/>
                    </a:lnTo>
                    <a:lnTo>
                      <a:pt x="146" y="472"/>
                    </a:lnTo>
                    <a:lnTo>
                      <a:pt x="146" y="472"/>
                    </a:lnTo>
                    <a:close/>
                    <a:moveTo>
                      <a:pt x="389" y="439"/>
                    </a:moveTo>
                    <a:lnTo>
                      <a:pt x="506" y="236"/>
                    </a:lnTo>
                    <a:lnTo>
                      <a:pt x="389" y="34"/>
                    </a:lnTo>
                    <a:lnTo>
                      <a:pt x="156" y="34"/>
                    </a:lnTo>
                    <a:lnTo>
                      <a:pt x="39" y="236"/>
                    </a:lnTo>
                    <a:lnTo>
                      <a:pt x="156" y="439"/>
                    </a:lnTo>
                    <a:lnTo>
                      <a:pt x="389" y="439"/>
                    </a:lnTo>
                    <a:lnTo>
                      <a:pt x="389" y="4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3" name="Oval 20">
                <a:extLst>
                  <a:ext uri="{FF2B5EF4-FFF2-40B4-BE49-F238E27FC236}">
                    <a16:creationId xmlns:a16="http://schemas.microsoft.com/office/drawing/2014/main" id="{473550BA-9A48-47B2-9E65-6017C460649E}"/>
                  </a:ext>
                </a:extLst>
              </p:cNvPr>
              <p:cNvSpPr>
                <a:spLocks noChangeArrowheads="1"/>
              </p:cNvSpPr>
              <p:nvPr/>
            </p:nvSpPr>
            <p:spPr bwMode="auto">
              <a:xfrm>
                <a:off x="5408613" y="85883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4" name="Oval 21">
                <a:extLst>
                  <a:ext uri="{FF2B5EF4-FFF2-40B4-BE49-F238E27FC236}">
                    <a16:creationId xmlns:a16="http://schemas.microsoft.com/office/drawing/2014/main" id="{7AB4A951-C67A-4C14-9D42-44A0993516CD}"/>
                  </a:ext>
                </a:extLst>
              </p:cNvPr>
              <p:cNvSpPr>
                <a:spLocks noChangeArrowheads="1"/>
              </p:cNvSpPr>
              <p:nvPr/>
            </p:nvSpPr>
            <p:spPr bwMode="auto">
              <a:xfrm>
                <a:off x="5000626" y="85883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5" name="Oval 22">
                <a:extLst>
                  <a:ext uri="{FF2B5EF4-FFF2-40B4-BE49-F238E27FC236}">
                    <a16:creationId xmlns:a16="http://schemas.microsoft.com/office/drawing/2014/main" id="{073C18F8-DE15-4575-BC84-D4771C1C7BB8}"/>
                  </a:ext>
                </a:extLst>
              </p:cNvPr>
              <p:cNvSpPr>
                <a:spLocks noChangeArrowheads="1"/>
              </p:cNvSpPr>
              <p:nvPr/>
            </p:nvSpPr>
            <p:spPr bwMode="auto">
              <a:xfrm>
                <a:off x="5591176" y="119538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6" name="Oval 23">
                <a:extLst>
                  <a:ext uri="{FF2B5EF4-FFF2-40B4-BE49-F238E27FC236}">
                    <a16:creationId xmlns:a16="http://schemas.microsoft.com/office/drawing/2014/main" id="{D57388C9-35F5-450C-A512-F3D99A96E32B}"/>
                  </a:ext>
                </a:extLst>
              </p:cNvPr>
              <p:cNvSpPr>
                <a:spLocks noChangeArrowheads="1"/>
              </p:cNvSpPr>
              <p:nvPr/>
            </p:nvSpPr>
            <p:spPr bwMode="auto">
              <a:xfrm>
                <a:off x="4808538" y="119538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 name="Oval 24">
                <a:extLst>
                  <a:ext uri="{FF2B5EF4-FFF2-40B4-BE49-F238E27FC236}">
                    <a16:creationId xmlns:a16="http://schemas.microsoft.com/office/drawing/2014/main" id="{6200A222-3D65-48F7-9EA4-0E7BCF0B9789}"/>
                  </a:ext>
                </a:extLst>
              </p:cNvPr>
              <p:cNvSpPr>
                <a:spLocks noChangeArrowheads="1"/>
              </p:cNvSpPr>
              <p:nvPr/>
            </p:nvSpPr>
            <p:spPr bwMode="auto">
              <a:xfrm>
                <a:off x="5395913" y="1543051"/>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 name="Oval 25">
                <a:extLst>
                  <a:ext uri="{FF2B5EF4-FFF2-40B4-BE49-F238E27FC236}">
                    <a16:creationId xmlns:a16="http://schemas.microsoft.com/office/drawing/2014/main" id="{DCBA762A-089F-4CD5-90C7-9237FD714CE0}"/>
                  </a:ext>
                </a:extLst>
              </p:cNvPr>
              <p:cNvSpPr>
                <a:spLocks noChangeArrowheads="1"/>
              </p:cNvSpPr>
              <p:nvPr/>
            </p:nvSpPr>
            <p:spPr bwMode="auto">
              <a:xfrm>
                <a:off x="4986338" y="1543051"/>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0" name="文本框 69">
              <a:extLst>
                <a:ext uri="{FF2B5EF4-FFF2-40B4-BE49-F238E27FC236}">
                  <a16:creationId xmlns:a16="http://schemas.microsoft.com/office/drawing/2014/main" id="{E8ACE97B-96D6-4957-B9F3-DF1F6587A842}"/>
                </a:ext>
              </a:extLst>
            </p:cNvPr>
            <p:cNvSpPr txBox="1"/>
            <p:nvPr/>
          </p:nvSpPr>
          <p:spPr>
            <a:xfrm>
              <a:off x="1295206" y="1264337"/>
              <a:ext cx="589328" cy="224236"/>
            </a:xfrm>
            <a:prstGeom prst="rect">
              <a:avLst/>
            </a:prstGeom>
            <a:noFill/>
          </p:spPr>
          <p:txBody>
            <a:bodyPr wrap="none" rtlCol="0">
              <a:spAutoFit/>
            </a:bodyPr>
            <a:lstStyle/>
            <a:p>
              <a:r>
                <a:rPr lang="zh-CN" altLang="en-US" sz="554" dirty="0">
                  <a:solidFill>
                    <a:srgbClr val="00B0F0"/>
                  </a:solidFill>
                </a:rPr>
                <a:t>医疗器械</a:t>
              </a:r>
            </a:p>
          </p:txBody>
        </p:sp>
        <p:sp>
          <p:nvSpPr>
            <p:cNvPr id="71" name="文本框 70">
              <a:extLst>
                <a:ext uri="{FF2B5EF4-FFF2-40B4-BE49-F238E27FC236}">
                  <a16:creationId xmlns:a16="http://schemas.microsoft.com/office/drawing/2014/main" id="{BC191E59-0E7D-4630-A98F-78D076CF6844}"/>
                </a:ext>
              </a:extLst>
            </p:cNvPr>
            <p:cNvSpPr txBox="1"/>
            <p:nvPr/>
          </p:nvSpPr>
          <p:spPr>
            <a:xfrm>
              <a:off x="1289239" y="1383360"/>
              <a:ext cx="411234" cy="224236"/>
            </a:xfrm>
            <a:prstGeom prst="rect">
              <a:avLst/>
            </a:prstGeom>
            <a:noFill/>
          </p:spPr>
          <p:txBody>
            <a:bodyPr wrap="none" rtlCol="0">
              <a:spAutoFit/>
            </a:bodyPr>
            <a:lstStyle/>
            <a:p>
              <a:r>
                <a:rPr lang="zh-CN" altLang="en-US" sz="554" dirty="0">
                  <a:solidFill>
                    <a:srgbClr val="92D050"/>
                  </a:solidFill>
                </a:rPr>
                <a:t>亲密</a:t>
              </a:r>
            </a:p>
          </p:txBody>
        </p:sp>
        <p:sp>
          <p:nvSpPr>
            <p:cNvPr id="72" name="Freeform 6">
              <a:extLst>
                <a:ext uri="{FF2B5EF4-FFF2-40B4-BE49-F238E27FC236}">
                  <a16:creationId xmlns:a16="http://schemas.microsoft.com/office/drawing/2014/main" id="{9F9AEA3A-DFE4-477E-B0B8-18DF02460607}"/>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55" name="直接连接符 54">
              <a:extLst>
                <a:ext uri="{FF2B5EF4-FFF2-40B4-BE49-F238E27FC236}">
                  <a16:creationId xmlns:a16="http://schemas.microsoft.com/office/drawing/2014/main" id="{E2B58A35-AA89-4EB6-9B7B-E75341F06F66}"/>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6DB8DA26-FAD4-4983-8C17-EB629E5299C4}"/>
              </a:ext>
            </a:extLst>
          </p:cNvPr>
          <p:cNvGrpSpPr/>
          <p:nvPr/>
        </p:nvGrpSpPr>
        <p:grpSpPr>
          <a:xfrm>
            <a:off x="712370" y="2206852"/>
            <a:ext cx="1323324" cy="464681"/>
            <a:chOff x="2151659" y="1049548"/>
            <a:chExt cx="1670697" cy="586660"/>
          </a:xfrm>
        </p:grpSpPr>
        <p:grpSp>
          <p:nvGrpSpPr>
            <p:cNvPr id="78" name="组合 77">
              <a:extLst>
                <a:ext uri="{FF2B5EF4-FFF2-40B4-BE49-F238E27FC236}">
                  <a16:creationId xmlns:a16="http://schemas.microsoft.com/office/drawing/2014/main" id="{FB7709B0-F14F-46F1-B74A-AAAC3608BB65}"/>
                </a:ext>
              </a:extLst>
            </p:cNvPr>
            <p:cNvGrpSpPr/>
            <p:nvPr/>
          </p:nvGrpSpPr>
          <p:grpSpPr>
            <a:xfrm>
              <a:off x="2151659" y="1049548"/>
              <a:ext cx="1670697" cy="586660"/>
              <a:chOff x="497828" y="1032590"/>
              <a:chExt cx="1670697" cy="586660"/>
            </a:xfrm>
          </p:grpSpPr>
          <p:grpSp>
            <p:nvGrpSpPr>
              <p:cNvPr id="80" name="组合 79">
                <a:extLst>
                  <a:ext uri="{FF2B5EF4-FFF2-40B4-BE49-F238E27FC236}">
                    <a16:creationId xmlns:a16="http://schemas.microsoft.com/office/drawing/2014/main" id="{74530D0F-EFB9-4A5C-B033-91FC633F8924}"/>
                  </a:ext>
                </a:extLst>
              </p:cNvPr>
              <p:cNvGrpSpPr/>
              <p:nvPr/>
            </p:nvGrpSpPr>
            <p:grpSpPr>
              <a:xfrm>
                <a:off x="1240000" y="1032590"/>
                <a:ext cx="829020" cy="278231"/>
                <a:chOff x="1277243" y="1012449"/>
                <a:chExt cx="829020" cy="278231"/>
              </a:xfrm>
            </p:grpSpPr>
            <p:sp>
              <p:nvSpPr>
                <p:cNvPr id="94" name="文本框 93">
                  <a:extLst>
                    <a:ext uri="{FF2B5EF4-FFF2-40B4-BE49-F238E27FC236}">
                      <a16:creationId xmlns:a16="http://schemas.microsoft.com/office/drawing/2014/main" id="{3573189C-5F0A-4C3A-9CCA-B87E0005BADF}"/>
                    </a:ext>
                  </a:extLst>
                </p:cNvPr>
                <p:cNvSpPr txBox="1"/>
                <p:nvPr/>
              </p:nvSpPr>
              <p:spPr>
                <a:xfrm>
                  <a:off x="1330746" y="1012449"/>
                  <a:ext cx="775517"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东亚重工</a:t>
                  </a:r>
                </a:p>
              </p:txBody>
            </p:sp>
            <p:sp>
              <p:nvSpPr>
                <p:cNvPr id="95" name="椭圆 94">
                  <a:extLst>
                    <a:ext uri="{FF2B5EF4-FFF2-40B4-BE49-F238E27FC236}">
                      <a16:creationId xmlns:a16="http://schemas.microsoft.com/office/drawing/2014/main" id="{7BEDE7AA-B912-4803-A54E-F82FAB075F05}"/>
                    </a:ext>
                  </a:extLst>
                </p:cNvPr>
                <p:cNvSpPr/>
                <p:nvPr/>
              </p:nvSpPr>
              <p:spPr>
                <a:xfrm>
                  <a:off x="1277243" y="1090140"/>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81" name="矩形 80">
                <a:extLst>
                  <a:ext uri="{FF2B5EF4-FFF2-40B4-BE49-F238E27FC236}">
                    <a16:creationId xmlns:a16="http://schemas.microsoft.com/office/drawing/2014/main" id="{8F00208A-C71C-4E52-9B67-63A5ACAF69B9}"/>
                  </a:ext>
                </a:extLst>
              </p:cNvPr>
              <p:cNvSpPr/>
              <p:nvPr/>
            </p:nvSpPr>
            <p:spPr>
              <a:xfrm>
                <a:off x="497828" y="1032590"/>
                <a:ext cx="1670697" cy="586660"/>
              </a:xfrm>
              <a:prstGeom prst="rect">
                <a:avLst/>
              </a:prstGeom>
              <a:noFill/>
              <a:ln w="3175">
                <a:solidFill>
                  <a:schemeClr val="bg1">
                    <a:alpha val="4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83" name="文本框 82">
                <a:extLst>
                  <a:ext uri="{FF2B5EF4-FFF2-40B4-BE49-F238E27FC236}">
                    <a16:creationId xmlns:a16="http://schemas.microsoft.com/office/drawing/2014/main" id="{E9671B53-61DD-41C1-98FE-3559784E3014}"/>
                  </a:ext>
                </a:extLst>
              </p:cNvPr>
              <p:cNvSpPr txBox="1"/>
              <p:nvPr/>
            </p:nvSpPr>
            <p:spPr>
              <a:xfrm>
                <a:off x="1300023" y="1254097"/>
                <a:ext cx="589328" cy="224237"/>
              </a:xfrm>
              <a:prstGeom prst="rect">
                <a:avLst/>
              </a:prstGeom>
              <a:noFill/>
            </p:spPr>
            <p:txBody>
              <a:bodyPr wrap="none" rtlCol="0">
                <a:spAutoFit/>
              </a:bodyPr>
              <a:lstStyle/>
              <a:p>
                <a:r>
                  <a:rPr lang="zh-CN" altLang="en-US" sz="554" dirty="0">
                    <a:solidFill>
                      <a:srgbClr val="00B0F0"/>
                    </a:solidFill>
                  </a:rPr>
                  <a:t>重型机械</a:t>
                </a:r>
              </a:p>
            </p:txBody>
          </p:sp>
          <p:sp>
            <p:nvSpPr>
              <p:cNvPr id="84" name="文本框 83">
                <a:extLst>
                  <a:ext uri="{FF2B5EF4-FFF2-40B4-BE49-F238E27FC236}">
                    <a16:creationId xmlns:a16="http://schemas.microsoft.com/office/drawing/2014/main" id="{B99F3D21-F180-4A63-90AF-26ED275A3DEA}"/>
                  </a:ext>
                </a:extLst>
              </p:cNvPr>
              <p:cNvSpPr txBox="1"/>
              <p:nvPr/>
            </p:nvSpPr>
            <p:spPr>
              <a:xfrm>
                <a:off x="1300023" y="1384061"/>
                <a:ext cx="411234" cy="224237"/>
              </a:xfrm>
              <a:prstGeom prst="rect">
                <a:avLst/>
              </a:prstGeom>
              <a:noFill/>
            </p:spPr>
            <p:txBody>
              <a:bodyPr wrap="none" rtlCol="0">
                <a:spAutoFit/>
              </a:bodyPr>
              <a:lstStyle/>
              <a:p>
                <a:r>
                  <a:rPr lang="zh-CN" altLang="en-US" sz="554" dirty="0">
                    <a:solidFill>
                      <a:srgbClr val="92D050"/>
                    </a:solidFill>
                  </a:rPr>
                  <a:t>亲密</a:t>
                </a:r>
              </a:p>
            </p:txBody>
          </p:sp>
          <p:sp>
            <p:nvSpPr>
              <p:cNvPr id="85" name="Freeform 6">
                <a:extLst>
                  <a:ext uri="{FF2B5EF4-FFF2-40B4-BE49-F238E27FC236}">
                    <a16:creationId xmlns:a16="http://schemas.microsoft.com/office/drawing/2014/main" id="{789224E2-908D-4872-9281-40B7E5C4ED4A}"/>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86" name="直接连接符 85">
                <a:extLst>
                  <a:ext uri="{FF2B5EF4-FFF2-40B4-BE49-F238E27FC236}">
                    <a16:creationId xmlns:a16="http://schemas.microsoft.com/office/drawing/2014/main" id="{CEBE8076-EF7E-40D8-8DD3-FB803E4B7154}"/>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pic>
          <p:nvPicPr>
            <p:cNvPr id="75" name="图片 74">
              <a:extLst>
                <a:ext uri="{FF2B5EF4-FFF2-40B4-BE49-F238E27FC236}">
                  <a16:creationId xmlns:a16="http://schemas.microsoft.com/office/drawing/2014/main" id="{FF5CCB57-F481-4D35-9954-220DB36F00C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14602" y1="79096" x2="14602" y2="79096"/>
                          <a14:foregroundMark x1="34513" y1="79661" x2="34513" y2="79661"/>
                          <a14:foregroundMark x1="59735" y1="78531" x2="59735" y2="78531"/>
                          <a14:foregroundMark x1="81858" y1="80226" x2="81858" y2="80226"/>
                        </a14:backgroundRemoval>
                      </a14:imgEffect>
                    </a14:imgLayer>
                  </a14:imgProps>
                </a:ext>
              </a:extLst>
            </a:blip>
            <a:stretch>
              <a:fillRect/>
            </a:stretch>
          </p:blipFill>
          <p:spPr>
            <a:xfrm>
              <a:off x="2230408" y="1074672"/>
              <a:ext cx="596376" cy="487427"/>
            </a:xfrm>
            <a:prstGeom prst="rect">
              <a:avLst/>
            </a:prstGeom>
          </p:spPr>
        </p:pic>
        <p:sp>
          <p:nvSpPr>
            <p:cNvPr id="97" name="Freeform 157">
              <a:extLst>
                <a:ext uri="{FF2B5EF4-FFF2-40B4-BE49-F238E27FC236}">
                  <a16:creationId xmlns:a16="http://schemas.microsoft.com/office/drawing/2014/main" id="{159C87DC-E76F-4888-A4B0-A97EAED35C41}"/>
                </a:ext>
              </a:extLst>
            </p:cNvPr>
            <p:cNvSpPr>
              <a:spLocks noEditPoints="1"/>
            </p:cNvSpPr>
            <p:nvPr/>
          </p:nvSpPr>
          <p:spPr bwMode="auto">
            <a:xfrm>
              <a:off x="2886964" y="1321347"/>
              <a:ext cx="111311" cy="100828"/>
            </a:xfrm>
            <a:custGeom>
              <a:avLst/>
              <a:gdLst>
                <a:gd name="T0" fmla="*/ 4 w 85"/>
                <a:gd name="T1" fmla="*/ 2 h 77"/>
                <a:gd name="T2" fmla="*/ 7 w 85"/>
                <a:gd name="T3" fmla="*/ 0 h 77"/>
                <a:gd name="T4" fmla="*/ 59 w 85"/>
                <a:gd name="T5" fmla="*/ 15 h 77"/>
                <a:gd name="T6" fmla="*/ 81 w 85"/>
                <a:gd name="T7" fmla="*/ 11 h 77"/>
                <a:gd name="T8" fmla="*/ 75 w 85"/>
                <a:gd name="T9" fmla="*/ 44 h 77"/>
                <a:gd name="T10" fmla="*/ 85 w 85"/>
                <a:gd name="T11" fmla="*/ 59 h 77"/>
                <a:gd name="T12" fmla="*/ 52 w 85"/>
                <a:gd name="T13" fmla="*/ 77 h 77"/>
                <a:gd name="T14" fmla="*/ 60 w 85"/>
                <a:gd name="T15" fmla="*/ 59 h 77"/>
                <a:gd name="T16" fmla="*/ 53 w 85"/>
                <a:gd name="T17" fmla="*/ 44 h 77"/>
                <a:gd name="T18" fmla="*/ 52 w 85"/>
                <a:gd name="T19" fmla="*/ 36 h 77"/>
                <a:gd name="T20" fmla="*/ 19 w 85"/>
                <a:gd name="T21" fmla="*/ 31 h 77"/>
                <a:gd name="T22" fmla="*/ 21 w 85"/>
                <a:gd name="T23" fmla="*/ 39 h 77"/>
                <a:gd name="T24" fmla="*/ 19 w 85"/>
                <a:gd name="T25" fmla="*/ 40 h 77"/>
                <a:gd name="T26" fmla="*/ 21 w 85"/>
                <a:gd name="T27" fmla="*/ 48 h 77"/>
                <a:gd name="T28" fmla="*/ 29 w 85"/>
                <a:gd name="T29" fmla="*/ 52 h 77"/>
                <a:gd name="T30" fmla="*/ 6 w 85"/>
                <a:gd name="T31" fmla="*/ 68 h 77"/>
                <a:gd name="T32" fmla="*/ 10 w 85"/>
                <a:gd name="T33" fmla="*/ 52 h 77"/>
                <a:gd name="T34" fmla="*/ 13 w 85"/>
                <a:gd name="T35" fmla="*/ 47 h 77"/>
                <a:gd name="T36" fmla="*/ 13 w 85"/>
                <a:gd name="T37" fmla="*/ 44 h 77"/>
                <a:gd name="T38" fmla="*/ 16 w 85"/>
                <a:gd name="T39" fmla="*/ 46 h 77"/>
                <a:gd name="T40" fmla="*/ 18 w 85"/>
                <a:gd name="T41" fmla="*/ 46 h 77"/>
                <a:gd name="T42" fmla="*/ 16 w 85"/>
                <a:gd name="T43" fmla="*/ 42 h 77"/>
                <a:gd name="T44" fmla="*/ 13 w 85"/>
                <a:gd name="T45" fmla="*/ 39 h 77"/>
                <a:gd name="T46" fmla="*/ 15 w 85"/>
                <a:gd name="T47" fmla="*/ 31 h 77"/>
                <a:gd name="T48" fmla="*/ 2 w 85"/>
                <a:gd name="T49" fmla="*/ 13 h 77"/>
                <a:gd name="T50" fmla="*/ 1 w 85"/>
                <a:gd name="T51" fmla="*/ 9 h 77"/>
                <a:gd name="T52" fmla="*/ 16 w 85"/>
                <a:gd name="T53" fmla="*/ 49 h 77"/>
                <a:gd name="T54" fmla="*/ 22 w 85"/>
                <a:gd name="T55" fmla="*/ 52 h 77"/>
                <a:gd name="T56" fmla="*/ 13 w 85"/>
                <a:gd name="T57" fmla="*/ 8 h 77"/>
                <a:gd name="T58" fmla="*/ 14 w 85"/>
                <a:gd name="T59" fmla="*/ 8 h 77"/>
                <a:gd name="T60" fmla="*/ 20 w 85"/>
                <a:gd name="T61" fmla="*/ 10 h 77"/>
                <a:gd name="T62" fmla="*/ 24 w 85"/>
                <a:gd name="T63" fmla="*/ 11 h 77"/>
                <a:gd name="T64" fmla="*/ 29 w 85"/>
                <a:gd name="T65" fmla="*/ 13 h 77"/>
                <a:gd name="T66" fmla="*/ 34 w 85"/>
                <a:gd name="T67" fmla="*/ 14 h 77"/>
                <a:gd name="T68" fmla="*/ 39 w 85"/>
                <a:gd name="T69" fmla="*/ 15 h 77"/>
                <a:gd name="T70" fmla="*/ 45 w 85"/>
                <a:gd name="T71" fmla="*/ 17 h 77"/>
                <a:gd name="T72" fmla="*/ 49 w 85"/>
                <a:gd name="T73" fmla="*/ 18 h 77"/>
                <a:gd name="T74" fmla="*/ 55 w 85"/>
                <a:gd name="T75" fmla="*/ 20 h 77"/>
                <a:gd name="T76" fmla="*/ 50 w 85"/>
                <a:gd name="T77" fmla="*/ 28 h 77"/>
                <a:gd name="T78" fmla="*/ 44 w 85"/>
                <a:gd name="T79" fmla="*/ 26 h 77"/>
                <a:gd name="T80" fmla="*/ 39 w 85"/>
                <a:gd name="T81" fmla="*/ 24 h 77"/>
                <a:gd name="T82" fmla="*/ 34 w 85"/>
                <a:gd name="T83" fmla="*/ 21 h 77"/>
                <a:gd name="T84" fmla="*/ 29 w 85"/>
                <a:gd name="T85" fmla="*/ 19 h 77"/>
                <a:gd name="T86" fmla="*/ 24 w 85"/>
                <a:gd name="T87" fmla="*/ 17 h 77"/>
                <a:gd name="T88" fmla="*/ 19 w 85"/>
                <a:gd name="T89" fmla="*/ 14 h 77"/>
                <a:gd name="T90" fmla="*/ 15 w 85"/>
                <a:gd name="T91" fmla="*/ 13 h 77"/>
                <a:gd name="T92" fmla="*/ 11 w 85"/>
                <a:gd name="T93" fmla="*/ 11 h 77"/>
                <a:gd name="T94" fmla="*/ 8 w 85"/>
                <a:gd name="T95" fmla="*/ 6 h 77"/>
                <a:gd name="T96" fmla="*/ 11 w 85"/>
                <a:gd name="T97" fmla="*/ 11 h 77"/>
                <a:gd name="T98" fmla="*/ 64 w 85"/>
                <a:gd name="T99" fmla="*/ 16 h 77"/>
                <a:gd name="T100" fmla="*/ 71 w 85"/>
                <a:gd name="T10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77">
                  <a:moveTo>
                    <a:pt x="1" y="9"/>
                  </a:moveTo>
                  <a:cubicBezTo>
                    <a:pt x="4" y="2"/>
                    <a:pt x="4" y="2"/>
                    <a:pt x="4" y="2"/>
                  </a:cubicBezTo>
                  <a:cubicBezTo>
                    <a:pt x="5" y="0"/>
                    <a:pt x="5" y="0"/>
                    <a:pt x="5" y="0"/>
                  </a:cubicBezTo>
                  <a:cubicBezTo>
                    <a:pt x="7" y="0"/>
                    <a:pt x="7" y="0"/>
                    <a:pt x="7" y="0"/>
                  </a:cubicBezTo>
                  <a:cubicBezTo>
                    <a:pt x="59" y="15"/>
                    <a:pt x="59" y="15"/>
                    <a:pt x="59" y="15"/>
                  </a:cubicBezTo>
                  <a:cubicBezTo>
                    <a:pt x="59" y="15"/>
                    <a:pt x="59" y="15"/>
                    <a:pt x="59" y="15"/>
                  </a:cubicBezTo>
                  <a:cubicBezTo>
                    <a:pt x="61" y="11"/>
                    <a:pt x="61" y="11"/>
                    <a:pt x="61" y="11"/>
                  </a:cubicBezTo>
                  <a:cubicBezTo>
                    <a:pt x="81" y="11"/>
                    <a:pt x="81" y="11"/>
                    <a:pt x="81" y="11"/>
                  </a:cubicBezTo>
                  <a:cubicBezTo>
                    <a:pt x="81" y="44"/>
                    <a:pt x="81" y="44"/>
                    <a:pt x="81" y="44"/>
                  </a:cubicBezTo>
                  <a:cubicBezTo>
                    <a:pt x="75" y="44"/>
                    <a:pt x="75" y="44"/>
                    <a:pt x="75" y="44"/>
                  </a:cubicBezTo>
                  <a:cubicBezTo>
                    <a:pt x="75" y="59"/>
                    <a:pt x="75" y="59"/>
                    <a:pt x="75" y="59"/>
                  </a:cubicBezTo>
                  <a:cubicBezTo>
                    <a:pt x="85" y="59"/>
                    <a:pt x="85" y="59"/>
                    <a:pt x="85" y="59"/>
                  </a:cubicBezTo>
                  <a:cubicBezTo>
                    <a:pt x="85" y="77"/>
                    <a:pt x="85" y="77"/>
                    <a:pt x="85" y="77"/>
                  </a:cubicBezTo>
                  <a:cubicBezTo>
                    <a:pt x="52" y="77"/>
                    <a:pt x="52" y="77"/>
                    <a:pt x="52" y="77"/>
                  </a:cubicBezTo>
                  <a:cubicBezTo>
                    <a:pt x="52" y="59"/>
                    <a:pt x="52" y="59"/>
                    <a:pt x="52" y="59"/>
                  </a:cubicBezTo>
                  <a:cubicBezTo>
                    <a:pt x="60" y="59"/>
                    <a:pt x="60" y="59"/>
                    <a:pt x="60" y="59"/>
                  </a:cubicBezTo>
                  <a:cubicBezTo>
                    <a:pt x="60" y="44"/>
                    <a:pt x="60" y="44"/>
                    <a:pt x="60" y="44"/>
                  </a:cubicBezTo>
                  <a:cubicBezTo>
                    <a:pt x="53" y="44"/>
                    <a:pt x="53" y="44"/>
                    <a:pt x="53" y="44"/>
                  </a:cubicBezTo>
                  <a:cubicBezTo>
                    <a:pt x="53" y="36"/>
                    <a:pt x="53" y="36"/>
                    <a:pt x="53" y="36"/>
                  </a:cubicBezTo>
                  <a:cubicBezTo>
                    <a:pt x="52" y="36"/>
                    <a:pt x="52" y="36"/>
                    <a:pt x="52" y="36"/>
                  </a:cubicBezTo>
                  <a:cubicBezTo>
                    <a:pt x="19" y="21"/>
                    <a:pt x="19" y="21"/>
                    <a:pt x="19" y="21"/>
                  </a:cubicBezTo>
                  <a:cubicBezTo>
                    <a:pt x="19" y="31"/>
                    <a:pt x="19" y="31"/>
                    <a:pt x="19" y="31"/>
                  </a:cubicBezTo>
                  <a:cubicBezTo>
                    <a:pt x="21" y="31"/>
                    <a:pt x="21" y="31"/>
                    <a:pt x="21" y="31"/>
                  </a:cubicBezTo>
                  <a:cubicBezTo>
                    <a:pt x="21" y="39"/>
                    <a:pt x="21" y="39"/>
                    <a:pt x="21" y="39"/>
                  </a:cubicBezTo>
                  <a:cubicBezTo>
                    <a:pt x="19" y="39"/>
                    <a:pt x="19" y="39"/>
                    <a:pt x="19" y="39"/>
                  </a:cubicBezTo>
                  <a:cubicBezTo>
                    <a:pt x="19" y="40"/>
                    <a:pt x="19" y="40"/>
                    <a:pt x="19" y="40"/>
                  </a:cubicBezTo>
                  <a:cubicBezTo>
                    <a:pt x="22" y="43"/>
                    <a:pt x="22" y="43"/>
                    <a:pt x="22" y="43"/>
                  </a:cubicBezTo>
                  <a:cubicBezTo>
                    <a:pt x="22" y="46"/>
                    <a:pt x="22" y="47"/>
                    <a:pt x="21" y="48"/>
                  </a:cubicBezTo>
                  <a:cubicBezTo>
                    <a:pt x="24" y="52"/>
                    <a:pt x="24" y="52"/>
                    <a:pt x="24" y="52"/>
                  </a:cubicBezTo>
                  <a:cubicBezTo>
                    <a:pt x="29" y="52"/>
                    <a:pt x="29" y="52"/>
                    <a:pt x="29" y="52"/>
                  </a:cubicBezTo>
                  <a:cubicBezTo>
                    <a:pt x="29" y="61"/>
                    <a:pt x="29" y="60"/>
                    <a:pt x="29" y="68"/>
                  </a:cubicBezTo>
                  <a:cubicBezTo>
                    <a:pt x="6" y="68"/>
                    <a:pt x="6" y="68"/>
                    <a:pt x="6" y="68"/>
                  </a:cubicBezTo>
                  <a:cubicBezTo>
                    <a:pt x="6" y="52"/>
                    <a:pt x="6" y="52"/>
                    <a:pt x="6" y="52"/>
                  </a:cubicBezTo>
                  <a:cubicBezTo>
                    <a:pt x="10" y="52"/>
                    <a:pt x="10" y="52"/>
                    <a:pt x="10" y="52"/>
                  </a:cubicBezTo>
                  <a:cubicBezTo>
                    <a:pt x="14" y="48"/>
                    <a:pt x="14" y="48"/>
                    <a:pt x="14" y="48"/>
                  </a:cubicBezTo>
                  <a:cubicBezTo>
                    <a:pt x="14" y="48"/>
                    <a:pt x="14" y="47"/>
                    <a:pt x="13" y="47"/>
                  </a:cubicBezTo>
                  <a:cubicBezTo>
                    <a:pt x="13" y="46"/>
                    <a:pt x="13" y="45"/>
                    <a:pt x="12" y="45"/>
                  </a:cubicBezTo>
                  <a:cubicBezTo>
                    <a:pt x="12" y="44"/>
                    <a:pt x="13" y="44"/>
                    <a:pt x="13" y="44"/>
                  </a:cubicBezTo>
                  <a:cubicBezTo>
                    <a:pt x="14" y="45"/>
                    <a:pt x="15" y="46"/>
                    <a:pt x="16" y="46"/>
                  </a:cubicBezTo>
                  <a:cubicBezTo>
                    <a:pt x="16" y="46"/>
                    <a:pt x="16" y="46"/>
                    <a:pt x="16" y="46"/>
                  </a:cubicBezTo>
                  <a:cubicBezTo>
                    <a:pt x="17" y="45"/>
                    <a:pt x="17" y="45"/>
                    <a:pt x="17" y="45"/>
                  </a:cubicBezTo>
                  <a:cubicBezTo>
                    <a:pt x="18" y="46"/>
                    <a:pt x="18" y="46"/>
                    <a:pt x="18" y="46"/>
                  </a:cubicBezTo>
                  <a:cubicBezTo>
                    <a:pt x="18" y="46"/>
                    <a:pt x="18" y="46"/>
                    <a:pt x="18" y="46"/>
                  </a:cubicBezTo>
                  <a:cubicBezTo>
                    <a:pt x="19" y="46"/>
                    <a:pt x="19" y="44"/>
                    <a:pt x="16" y="42"/>
                  </a:cubicBezTo>
                  <a:cubicBezTo>
                    <a:pt x="16" y="39"/>
                    <a:pt x="16" y="39"/>
                    <a:pt x="16" y="39"/>
                  </a:cubicBezTo>
                  <a:cubicBezTo>
                    <a:pt x="13" y="39"/>
                    <a:pt x="13" y="39"/>
                    <a:pt x="13" y="39"/>
                  </a:cubicBezTo>
                  <a:cubicBezTo>
                    <a:pt x="13" y="31"/>
                    <a:pt x="13" y="31"/>
                    <a:pt x="13" y="31"/>
                  </a:cubicBezTo>
                  <a:cubicBezTo>
                    <a:pt x="15" y="31"/>
                    <a:pt x="15" y="31"/>
                    <a:pt x="15" y="31"/>
                  </a:cubicBezTo>
                  <a:cubicBezTo>
                    <a:pt x="15" y="19"/>
                    <a:pt x="15" y="19"/>
                    <a:pt x="15" y="19"/>
                  </a:cubicBezTo>
                  <a:cubicBezTo>
                    <a:pt x="2" y="13"/>
                    <a:pt x="2" y="13"/>
                    <a:pt x="2" y="13"/>
                  </a:cubicBezTo>
                  <a:cubicBezTo>
                    <a:pt x="0" y="12"/>
                    <a:pt x="0" y="12"/>
                    <a:pt x="0" y="12"/>
                  </a:cubicBezTo>
                  <a:cubicBezTo>
                    <a:pt x="1" y="9"/>
                    <a:pt x="1" y="9"/>
                    <a:pt x="1" y="9"/>
                  </a:cubicBezTo>
                  <a:close/>
                  <a:moveTo>
                    <a:pt x="19" y="50"/>
                  </a:moveTo>
                  <a:cubicBezTo>
                    <a:pt x="18" y="50"/>
                    <a:pt x="17" y="50"/>
                    <a:pt x="16" y="49"/>
                  </a:cubicBezTo>
                  <a:cubicBezTo>
                    <a:pt x="13" y="52"/>
                    <a:pt x="13" y="52"/>
                    <a:pt x="13" y="52"/>
                  </a:cubicBezTo>
                  <a:cubicBezTo>
                    <a:pt x="22" y="52"/>
                    <a:pt x="22" y="52"/>
                    <a:pt x="22" y="52"/>
                  </a:cubicBezTo>
                  <a:cubicBezTo>
                    <a:pt x="19" y="50"/>
                    <a:pt x="19" y="50"/>
                    <a:pt x="19" y="50"/>
                  </a:cubicBezTo>
                  <a:close/>
                  <a:moveTo>
                    <a:pt x="13" y="8"/>
                  </a:moveTo>
                  <a:cubicBezTo>
                    <a:pt x="13" y="10"/>
                    <a:pt x="13" y="10"/>
                    <a:pt x="13" y="10"/>
                  </a:cubicBezTo>
                  <a:cubicBezTo>
                    <a:pt x="14" y="8"/>
                    <a:pt x="14" y="8"/>
                    <a:pt x="14" y="8"/>
                  </a:cubicBezTo>
                  <a:cubicBezTo>
                    <a:pt x="13" y="8"/>
                    <a:pt x="13" y="8"/>
                    <a:pt x="13" y="8"/>
                  </a:cubicBezTo>
                  <a:close/>
                  <a:moveTo>
                    <a:pt x="20" y="10"/>
                  </a:moveTo>
                  <a:cubicBezTo>
                    <a:pt x="22" y="15"/>
                    <a:pt x="22" y="15"/>
                    <a:pt x="22" y="15"/>
                  </a:cubicBezTo>
                  <a:cubicBezTo>
                    <a:pt x="24" y="11"/>
                    <a:pt x="24" y="11"/>
                    <a:pt x="24" y="11"/>
                  </a:cubicBezTo>
                  <a:cubicBezTo>
                    <a:pt x="20" y="10"/>
                    <a:pt x="20" y="10"/>
                    <a:pt x="20" y="10"/>
                  </a:cubicBezTo>
                  <a:close/>
                  <a:moveTo>
                    <a:pt x="29" y="13"/>
                  </a:moveTo>
                  <a:cubicBezTo>
                    <a:pt x="32" y="19"/>
                    <a:pt x="32" y="19"/>
                    <a:pt x="32" y="19"/>
                  </a:cubicBezTo>
                  <a:cubicBezTo>
                    <a:pt x="34" y="14"/>
                    <a:pt x="34" y="14"/>
                    <a:pt x="34" y="14"/>
                  </a:cubicBezTo>
                  <a:cubicBezTo>
                    <a:pt x="29" y="13"/>
                    <a:pt x="29" y="13"/>
                    <a:pt x="29" y="13"/>
                  </a:cubicBezTo>
                  <a:close/>
                  <a:moveTo>
                    <a:pt x="39" y="15"/>
                  </a:moveTo>
                  <a:cubicBezTo>
                    <a:pt x="42" y="23"/>
                    <a:pt x="42" y="23"/>
                    <a:pt x="42" y="23"/>
                  </a:cubicBezTo>
                  <a:cubicBezTo>
                    <a:pt x="45" y="17"/>
                    <a:pt x="45" y="17"/>
                    <a:pt x="45" y="17"/>
                  </a:cubicBezTo>
                  <a:cubicBezTo>
                    <a:pt x="39" y="15"/>
                    <a:pt x="39" y="15"/>
                    <a:pt x="39" y="15"/>
                  </a:cubicBezTo>
                  <a:close/>
                  <a:moveTo>
                    <a:pt x="49" y="18"/>
                  </a:moveTo>
                  <a:cubicBezTo>
                    <a:pt x="52" y="27"/>
                    <a:pt x="52" y="27"/>
                    <a:pt x="52" y="27"/>
                  </a:cubicBezTo>
                  <a:cubicBezTo>
                    <a:pt x="55" y="20"/>
                    <a:pt x="55" y="20"/>
                    <a:pt x="55" y="20"/>
                  </a:cubicBezTo>
                  <a:cubicBezTo>
                    <a:pt x="49" y="18"/>
                    <a:pt x="49" y="18"/>
                    <a:pt x="49" y="18"/>
                  </a:cubicBezTo>
                  <a:close/>
                  <a:moveTo>
                    <a:pt x="50" y="28"/>
                  </a:moveTo>
                  <a:cubicBezTo>
                    <a:pt x="47" y="20"/>
                    <a:pt x="47" y="20"/>
                    <a:pt x="47" y="20"/>
                  </a:cubicBezTo>
                  <a:cubicBezTo>
                    <a:pt x="44" y="26"/>
                    <a:pt x="44" y="26"/>
                    <a:pt x="44" y="26"/>
                  </a:cubicBezTo>
                  <a:cubicBezTo>
                    <a:pt x="50" y="28"/>
                    <a:pt x="50" y="28"/>
                    <a:pt x="50" y="28"/>
                  </a:cubicBezTo>
                  <a:close/>
                  <a:moveTo>
                    <a:pt x="39" y="24"/>
                  </a:moveTo>
                  <a:cubicBezTo>
                    <a:pt x="36" y="17"/>
                    <a:pt x="36" y="17"/>
                    <a:pt x="36" y="17"/>
                  </a:cubicBezTo>
                  <a:cubicBezTo>
                    <a:pt x="34" y="21"/>
                    <a:pt x="34" y="21"/>
                    <a:pt x="34" y="21"/>
                  </a:cubicBezTo>
                  <a:cubicBezTo>
                    <a:pt x="39" y="24"/>
                    <a:pt x="39" y="24"/>
                    <a:pt x="39" y="24"/>
                  </a:cubicBezTo>
                  <a:close/>
                  <a:moveTo>
                    <a:pt x="29" y="19"/>
                  </a:moveTo>
                  <a:cubicBezTo>
                    <a:pt x="26" y="13"/>
                    <a:pt x="26" y="13"/>
                    <a:pt x="26" y="13"/>
                  </a:cubicBezTo>
                  <a:cubicBezTo>
                    <a:pt x="24" y="17"/>
                    <a:pt x="24" y="17"/>
                    <a:pt x="24" y="17"/>
                  </a:cubicBezTo>
                  <a:cubicBezTo>
                    <a:pt x="29" y="19"/>
                    <a:pt x="29" y="19"/>
                    <a:pt x="29" y="19"/>
                  </a:cubicBezTo>
                  <a:close/>
                  <a:moveTo>
                    <a:pt x="19" y="14"/>
                  </a:moveTo>
                  <a:cubicBezTo>
                    <a:pt x="17" y="10"/>
                    <a:pt x="17" y="10"/>
                    <a:pt x="17" y="10"/>
                  </a:cubicBezTo>
                  <a:cubicBezTo>
                    <a:pt x="15" y="13"/>
                    <a:pt x="15" y="13"/>
                    <a:pt x="15" y="13"/>
                  </a:cubicBezTo>
                  <a:cubicBezTo>
                    <a:pt x="19" y="14"/>
                    <a:pt x="19" y="14"/>
                    <a:pt x="19" y="14"/>
                  </a:cubicBezTo>
                  <a:close/>
                  <a:moveTo>
                    <a:pt x="11" y="11"/>
                  </a:moveTo>
                  <a:cubicBezTo>
                    <a:pt x="10" y="7"/>
                    <a:pt x="10" y="7"/>
                    <a:pt x="10" y="7"/>
                  </a:cubicBezTo>
                  <a:cubicBezTo>
                    <a:pt x="8" y="6"/>
                    <a:pt x="8" y="6"/>
                    <a:pt x="8" y="6"/>
                  </a:cubicBezTo>
                  <a:cubicBezTo>
                    <a:pt x="7" y="9"/>
                    <a:pt x="7" y="9"/>
                    <a:pt x="7" y="9"/>
                  </a:cubicBezTo>
                  <a:cubicBezTo>
                    <a:pt x="11" y="11"/>
                    <a:pt x="11" y="11"/>
                    <a:pt x="11" y="11"/>
                  </a:cubicBezTo>
                  <a:close/>
                  <a:moveTo>
                    <a:pt x="71" y="16"/>
                  </a:moveTo>
                  <a:cubicBezTo>
                    <a:pt x="64" y="16"/>
                    <a:pt x="64" y="16"/>
                    <a:pt x="64" y="16"/>
                  </a:cubicBezTo>
                  <a:cubicBezTo>
                    <a:pt x="60" y="31"/>
                    <a:pt x="60" y="31"/>
                    <a:pt x="60" y="31"/>
                  </a:cubicBezTo>
                  <a:cubicBezTo>
                    <a:pt x="71" y="31"/>
                    <a:pt x="71" y="31"/>
                    <a:pt x="71" y="31"/>
                  </a:cubicBezTo>
                  <a:lnTo>
                    <a:pt x="71" y="16"/>
                  </a:ln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grpSp>
      <p:grpSp>
        <p:nvGrpSpPr>
          <p:cNvPr id="98" name="组合 97">
            <a:extLst>
              <a:ext uri="{FF2B5EF4-FFF2-40B4-BE49-F238E27FC236}">
                <a16:creationId xmlns:a16="http://schemas.microsoft.com/office/drawing/2014/main" id="{27C66993-5F07-46C8-8B00-38E41F71B68B}"/>
              </a:ext>
            </a:extLst>
          </p:cNvPr>
          <p:cNvGrpSpPr/>
          <p:nvPr/>
        </p:nvGrpSpPr>
        <p:grpSpPr>
          <a:xfrm>
            <a:off x="690173" y="577607"/>
            <a:ext cx="1353148" cy="177613"/>
            <a:chOff x="204021" y="564129"/>
            <a:chExt cx="1708349" cy="224236"/>
          </a:xfrm>
        </p:grpSpPr>
        <p:sp>
          <p:nvSpPr>
            <p:cNvPr id="77" name="矩形 76">
              <a:extLst>
                <a:ext uri="{FF2B5EF4-FFF2-40B4-BE49-F238E27FC236}">
                  <a16:creationId xmlns:a16="http://schemas.microsoft.com/office/drawing/2014/main" id="{6ACE37ED-CE8E-4FC0-9460-EC319192EA39}"/>
                </a:ext>
              </a:extLst>
            </p:cNvPr>
            <p:cNvSpPr/>
            <p:nvPr/>
          </p:nvSpPr>
          <p:spPr>
            <a:xfrm>
              <a:off x="241673" y="590450"/>
              <a:ext cx="1670697" cy="150621"/>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6" name="文本框 95">
              <a:extLst>
                <a:ext uri="{FF2B5EF4-FFF2-40B4-BE49-F238E27FC236}">
                  <a16:creationId xmlns:a16="http://schemas.microsoft.com/office/drawing/2014/main" id="{66A5C736-9C39-4490-A135-8A214D1EA010}"/>
                </a:ext>
              </a:extLst>
            </p:cNvPr>
            <p:cNvSpPr txBox="1"/>
            <p:nvPr/>
          </p:nvSpPr>
          <p:spPr>
            <a:xfrm>
              <a:off x="204021" y="564129"/>
              <a:ext cx="411234" cy="224236"/>
            </a:xfrm>
            <a:prstGeom prst="rect">
              <a:avLst/>
            </a:prstGeom>
            <a:noFill/>
          </p:spPr>
          <p:txBody>
            <a:bodyPr wrap="none" rtlCol="0">
              <a:spAutoFit/>
            </a:bodyPr>
            <a:lstStyle/>
            <a:p>
              <a:r>
                <a:rPr lang="zh-CN" altLang="en-US" sz="554" dirty="0">
                  <a:solidFill>
                    <a:schemeClr val="bg1"/>
                  </a:solidFill>
                  <a:latin typeface="微软雅黑" panose="020B0503020204020204" pitchFamily="34" charset="-122"/>
                  <a:ea typeface="微软雅黑" panose="020B0503020204020204" pitchFamily="34" charset="-122"/>
                </a:rPr>
                <a:t>筛选</a:t>
              </a:r>
            </a:p>
          </p:txBody>
        </p:sp>
        <p:sp>
          <p:nvSpPr>
            <p:cNvPr id="101" name="Freeform 35">
              <a:extLst>
                <a:ext uri="{FF2B5EF4-FFF2-40B4-BE49-F238E27FC236}">
                  <a16:creationId xmlns:a16="http://schemas.microsoft.com/office/drawing/2014/main" id="{8CFA8E8D-96B5-4E82-B7F1-8DE72E68BC59}"/>
                </a:ext>
              </a:extLst>
            </p:cNvPr>
            <p:cNvSpPr>
              <a:spLocks/>
            </p:cNvSpPr>
            <p:nvPr/>
          </p:nvSpPr>
          <p:spPr bwMode="auto">
            <a:xfrm>
              <a:off x="1722696" y="613344"/>
              <a:ext cx="110084" cy="101626"/>
            </a:xfrm>
            <a:custGeom>
              <a:avLst/>
              <a:gdLst>
                <a:gd name="T0" fmla="*/ 0 w 274"/>
                <a:gd name="T1" fmla="*/ 0 h 303"/>
                <a:gd name="T2" fmla="*/ 113 w 274"/>
                <a:gd name="T3" fmla="*/ 187 h 303"/>
                <a:gd name="T4" fmla="*/ 113 w 274"/>
                <a:gd name="T5" fmla="*/ 256 h 303"/>
                <a:gd name="T6" fmla="*/ 161 w 274"/>
                <a:gd name="T7" fmla="*/ 303 h 303"/>
                <a:gd name="T8" fmla="*/ 161 w 274"/>
                <a:gd name="T9" fmla="*/ 187 h 303"/>
                <a:gd name="T10" fmla="*/ 274 w 274"/>
                <a:gd name="T11" fmla="*/ 0 h 303"/>
                <a:gd name="T12" fmla="*/ 0 w 274"/>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274" h="303">
                  <a:moveTo>
                    <a:pt x="0" y="0"/>
                  </a:moveTo>
                  <a:lnTo>
                    <a:pt x="113" y="187"/>
                  </a:lnTo>
                  <a:lnTo>
                    <a:pt x="113" y="256"/>
                  </a:lnTo>
                  <a:lnTo>
                    <a:pt x="161" y="303"/>
                  </a:lnTo>
                  <a:lnTo>
                    <a:pt x="161" y="187"/>
                  </a:lnTo>
                  <a:lnTo>
                    <a:pt x="274" y="0"/>
                  </a:lnTo>
                  <a:lnTo>
                    <a:pt x="0" y="0"/>
                  </a:lnTo>
                  <a:close/>
                </a:path>
              </a:pathLst>
            </a:custGeom>
            <a:solidFill>
              <a:schemeClr val="bg1"/>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sp>
        <p:nvSpPr>
          <p:cNvPr id="104" name="矩形 103">
            <a:extLst>
              <a:ext uri="{FF2B5EF4-FFF2-40B4-BE49-F238E27FC236}">
                <a16:creationId xmlns:a16="http://schemas.microsoft.com/office/drawing/2014/main" id="{591D8A24-AD4B-456B-AD10-37B900E01EAC}"/>
              </a:ext>
            </a:extLst>
          </p:cNvPr>
          <p:cNvSpPr/>
          <p:nvPr/>
        </p:nvSpPr>
        <p:spPr>
          <a:xfrm>
            <a:off x="719997" y="1426738"/>
            <a:ext cx="1323324" cy="119304"/>
          </a:xfrm>
          <a:prstGeom prst="rect">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9" name="文本框 108">
            <a:extLst>
              <a:ext uri="{FF2B5EF4-FFF2-40B4-BE49-F238E27FC236}">
                <a16:creationId xmlns:a16="http://schemas.microsoft.com/office/drawing/2014/main" id="{C02378D7-074E-40B4-A808-BA3EC074785A}"/>
              </a:ext>
            </a:extLst>
          </p:cNvPr>
          <p:cNvSpPr txBox="1"/>
          <p:nvPr/>
        </p:nvSpPr>
        <p:spPr>
          <a:xfrm>
            <a:off x="673796" y="1408011"/>
            <a:ext cx="466794" cy="177613"/>
          </a:xfrm>
          <a:prstGeom prst="rect">
            <a:avLst/>
          </a:prstGeom>
          <a:noFill/>
        </p:spPr>
        <p:txBody>
          <a:bodyPr wrap="none" rtlCol="0">
            <a:spAutoFit/>
          </a:bodyPr>
          <a:lstStyle/>
          <a:p>
            <a:r>
              <a:rPr lang="zh-CN" altLang="en-US" sz="554" dirty="0">
                <a:solidFill>
                  <a:schemeClr val="bg1">
                    <a:lumMod val="95000"/>
                  </a:schemeClr>
                </a:solidFill>
                <a:latin typeface="微软雅黑" panose="020B0503020204020204" pitchFamily="34" charset="-122"/>
                <a:ea typeface="微软雅黑" panose="020B0503020204020204" pitchFamily="34" charset="-122"/>
              </a:rPr>
              <a:t>关系排序</a:t>
            </a:r>
          </a:p>
        </p:txBody>
      </p:sp>
      <p:grpSp>
        <p:nvGrpSpPr>
          <p:cNvPr id="116" name="组合 115">
            <a:extLst>
              <a:ext uri="{FF2B5EF4-FFF2-40B4-BE49-F238E27FC236}">
                <a16:creationId xmlns:a16="http://schemas.microsoft.com/office/drawing/2014/main" id="{42516284-678F-431F-B7DD-537464F7B4A4}"/>
              </a:ext>
            </a:extLst>
          </p:cNvPr>
          <p:cNvGrpSpPr/>
          <p:nvPr/>
        </p:nvGrpSpPr>
        <p:grpSpPr>
          <a:xfrm>
            <a:off x="1874773" y="1432380"/>
            <a:ext cx="135516" cy="99054"/>
            <a:chOff x="1699579" y="1414980"/>
            <a:chExt cx="171089" cy="125056"/>
          </a:xfrm>
        </p:grpSpPr>
        <p:grpSp>
          <p:nvGrpSpPr>
            <p:cNvPr id="100" name="组合 99">
              <a:extLst>
                <a:ext uri="{FF2B5EF4-FFF2-40B4-BE49-F238E27FC236}">
                  <a16:creationId xmlns:a16="http://schemas.microsoft.com/office/drawing/2014/main" id="{9CAA1469-7E09-47BF-9B7F-4A0C553C7D2C}"/>
                </a:ext>
              </a:extLst>
            </p:cNvPr>
            <p:cNvGrpSpPr/>
            <p:nvPr/>
          </p:nvGrpSpPr>
          <p:grpSpPr>
            <a:xfrm>
              <a:off x="1699579" y="1437270"/>
              <a:ext cx="122088" cy="94807"/>
              <a:chOff x="1353569" y="1407857"/>
              <a:chExt cx="481013" cy="373529"/>
            </a:xfrm>
            <a:solidFill>
              <a:schemeClr val="bg1"/>
            </a:solidFill>
          </p:grpSpPr>
          <p:sp>
            <p:nvSpPr>
              <p:cNvPr id="105" name="Rectangle 132">
                <a:extLst>
                  <a:ext uri="{FF2B5EF4-FFF2-40B4-BE49-F238E27FC236}">
                    <a16:creationId xmlns:a16="http://schemas.microsoft.com/office/drawing/2014/main" id="{8A698F66-D6CB-48FC-9BB3-36479892CDC4}"/>
                  </a:ext>
                </a:extLst>
              </p:cNvPr>
              <p:cNvSpPr>
                <a:spLocks noChangeArrowheads="1"/>
              </p:cNvSpPr>
              <p:nvPr/>
            </p:nvSpPr>
            <p:spPr bwMode="auto">
              <a:xfrm>
                <a:off x="1353569" y="1407857"/>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 name="Rectangle 133">
                <a:extLst>
                  <a:ext uri="{FF2B5EF4-FFF2-40B4-BE49-F238E27FC236}">
                    <a16:creationId xmlns:a16="http://schemas.microsoft.com/office/drawing/2014/main" id="{FDCC4D16-18AD-44C5-BE7B-0A9672321816}"/>
                  </a:ext>
                </a:extLst>
              </p:cNvPr>
              <p:cNvSpPr>
                <a:spLocks noChangeArrowheads="1"/>
              </p:cNvSpPr>
              <p:nvPr/>
            </p:nvSpPr>
            <p:spPr bwMode="auto">
              <a:xfrm>
                <a:off x="1353569" y="1561844"/>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7" name="Rectangle 134">
                <a:extLst>
                  <a:ext uri="{FF2B5EF4-FFF2-40B4-BE49-F238E27FC236}">
                    <a16:creationId xmlns:a16="http://schemas.microsoft.com/office/drawing/2014/main" id="{3BAF9869-1B75-4043-A144-5DE553D4D5D8}"/>
                  </a:ext>
                </a:extLst>
              </p:cNvPr>
              <p:cNvSpPr>
                <a:spLocks noChangeArrowheads="1"/>
              </p:cNvSpPr>
              <p:nvPr/>
            </p:nvSpPr>
            <p:spPr bwMode="auto">
              <a:xfrm>
                <a:off x="1353569" y="1706773"/>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cxnSp>
          <p:nvCxnSpPr>
            <p:cNvPr id="103" name="直接箭头连接符 102">
              <a:extLst>
                <a:ext uri="{FF2B5EF4-FFF2-40B4-BE49-F238E27FC236}">
                  <a16:creationId xmlns:a16="http://schemas.microsoft.com/office/drawing/2014/main" id="{6C25434F-1B7C-45A4-8D38-76E5C967A616}"/>
                </a:ext>
              </a:extLst>
            </p:cNvPr>
            <p:cNvCxnSpPr>
              <a:cxnSpLocks/>
            </p:cNvCxnSpPr>
            <p:nvPr/>
          </p:nvCxnSpPr>
          <p:spPr>
            <a:xfrm flipV="1">
              <a:off x="1870668" y="1414980"/>
              <a:ext cx="0" cy="125056"/>
            </a:xfrm>
            <a:prstGeom prst="straightConnector1">
              <a:avLst/>
            </a:prstGeom>
            <a:ln w="635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a16="http://schemas.microsoft.com/office/drawing/2014/main" id="{D71C45C0-F78E-4840-A836-655D791F8468}"/>
              </a:ext>
            </a:extLst>
          </p:cNvPr>
          <p:cNvGrpSpPr/>
          <p:nvPr/>
        </p:nvGrpSpPr>
        <p:grpSpPr>
          <a:xfrm>
            <a:off x="740282" y="735380"/>
            <a:ext cx="1106166" cy="194312"/>
            <a:chOff x="330588" y="762683"/>
            <a:chExt cx="1396535" cy="245319"/>
          </a:xfrm>
        </p:grpSpPr>
        <p:sp>
          <p:nvSpPr>
            <p:cNvPr id="36" name="椭圆 35">
              <a:extLst>
                <a:ext uri="{FF2B5EF4-FFF2-40B4-BE49-F238E27FC236}">
                  <a16:creationId xmlns:a16="http://schemas.microsoft.com/office/drawing/2014/main" id="{EAE97361-9333-4194-A744-1612CD644530}"/>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9" name="文本框 98">
              <a:extLst>
                <a:ext uri="{FF2B5EF4-FFF2-40B4-BE49-F238E27FC236}">
                  <a16:creationId xmlns:a16="http://schemas.microsoft.com/office/drawing/2014/main" id="{4F01985C-A049-4487-9F86-36EF731BD269}"/>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122" name="椭圆 121">
              <a:extLst>
                <a:ext uri="{FF2B5EF4-FFF2-40B4-BE49-F238E27FC236}">
                  <a16:creationId xmlns:a16="http://schemas.microsoft.com/office/drawing/2014/main" id="{94462441-3EB3-4ABC-9314-F9562C2A4802}"/>
                </a:ext>
              </a:extLst>
            </p:cNvPr>
            <p:cNvSpPr/>
            <p:nvPr/>
          </p:nvSpPr>
          <p:spPr>
            <a:xfrm>
              <a:off x="767990"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24" name="文本框 123">
              <a:extLst>
                <a:ext uri="{FF2B5EF4-FFF2-40B4-BE49-F238E27FC236}">
                  <a16:creationId xmlns:a16="http://schemas.microsoft.com/office/drawing/2014/main" id="{4ADF0833-05F9-4EFB-82D5-F34004913DE9}"/>
                </a:ext>
              </a:extLst>
            </p:cNvPr>
            <p:cNvSpPr txBox="1"/>
            <p:nvPr/>
          </p:nvSpPr>
          <p:spPr>
            <a:xfrm>
              <a:off x="851191" y="763764"/>
              <a:ext cx="439567" cy="239779"/>
            </a:xfrm>
            <a:prstGeom prst="rect">
              <a:avLst/>
            </a:prstGeom>
            <a:noFill/>
          </p:spPr>
          <p:txBody>
            <a:bodyPr wrap="none" rtlCol="0">
              <a:spAutoFit/>
            </a:bodyPr>
            <a:lstStyle/>
            <a:p>
              <a:r>
                <a:rPr lang="zh-CN" altLang="en-US" sz="634" dirty="0">
                  <a:solidFill>
                    <a:schemeClr val="bg1">
                      <a:lumMod val="95000"/>
                    </a:schemeClr>
                  </a:solidFill>
                </a:rPr>
                <a:t>领域</a:t>
              </a:r>
            </a:p>
          </p:txBody>
        </p:sp>
        <p:sp>
          <p:nvSpPr>
            <p:cNvPr id="125" name="椭圆 124">
              <a:extLst>
                <a:ext uri="{FF2B5EF4-FFF2-40B4-BE49-F238E27FC236}">
                  <a16:creationId xmlns:a16="http://schemas.microsoft.com/office/drawing/2014/main" id="{CB548102-80E4-43F2-841F-F7BAD22B2A6F}"/>
                </a:ext>
              </a:extLst>
            </p:cNvPr>
            <p:cNvSpPr/>
            <p:nvPr/>
          </p:nvSpPr>
          <p:spPr>
            <a:xfrm>
              <a:off x="1204355" y="814539"/>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26" name="文本框 125">
              <a:extLst>
                <a:ext uri="{FF2B5EF4-FFF2-40B4-BE49-F238E27FC236}">
                  <a16:creationId xmlns:a16="http://schemas.microsoft.com/office/drawing/2014/main" id="{2CEB93E4-5E29-4E8B-81D8-C9F0EF864DA6}"/>
                </a:ext>
              </a:extLst>
            </p:cNvPr>
            <p:cNvSpPr txBox="1"/>
            <p:nvPr/>
          </p:nvSpPr>
          <p:spPr>
            <a:xfrm>
              <a:off x="1287556" y="762683"/>
              <a:ext cx="439567" cy="239779"/>
            </a:xfrm>
            <a:prstGeom prst="rect">
              <a:avLst/>
            </a:prstGeom>
            <a:noFill/>
          </p:spPr>
          <p:txBody>
            <a:bodyPr wrap="none" rtlCol="0">
              <a:spAutoFit/>
            </a:bodyPr>
            <a:lstStyle/>
            <a:p>
              <a:r>
                <a:rPr lang="zh-CN" altLang="en-US" sz="634" dirty="0">
                  <a:solidFill>
                    <a:schemeClr val="bg1">
                      <a:lumMod val="95000"/>
                    </a:schemeClr>
                  </a:solidFill>
                </a:rPr>
                <a:t>关系</a:t>
              </a:r>
            </a:p>
          </p:txBody>
        </p:sp>
        <p:sp>
          <p:nvSpPr>
            <p:cNvPr id="127" name="椭圆 126">
              <a:extLst>
                <a:ext uri="{FF2B5EF4-FFF2-40B4-BE49-F238E27FC236}">
                  <a16:creationId xmlns:a16="http://schemas.microsoft.com/office/drawing/2014/main" id="{5AFF4CA5-79B3-43BF-86C7-37DE70920244}"/>
                </a:ext>
              </a:extLst>
            </p:cNvPr>
            <p:cNvSpPr/>
            <p:nvPr/>
          </p:nvSpPr>
          <p:spPr>
            <a:xfrm>
              <a:off x="798303" y="845248"/>
              <a:ext cx="63955" cy="639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128" name="直接连接符 127">
            <a:extLst>
              <a:ext uri="{FF2B5EF4-FFF2-40B4-BE49-F238E27FC236}">
                <a16:creationId xmlns:a16="http://schemas.microsoft.com/office/drawing/2014/main" id="{F03B4F10-1D77-45D2-99B6-8403DF816E71}"/>
              </a:ext>
            </a:extLst>
          </p:cNvPr>
          <p:cNvCxnSpPr>
            <a:cxnSpLocks/>
          </p:cNvCxnSpPr>
          <p:nvPr/>
        </p:nvCxnSpPr>
        <p:spPr>
          <a:xfrm>
            <a:off x="670584" y="920397"/>
            <a:ext cx="1339705"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1029" name="组合 1028">
            <a:extLst>
              <a:ext uri="{FF2B5EF4-FFF2-40B4-BE49-F238E27FC236}">
                <a16:creationId xmlns:a16="http://schemas.microsoft.com/office/drawing/2014/main" id="{F71DF460-B50C-4C98-B250-AE916D0D9234}"/>
              </a:ext>
            </a:extLst>
          </p:cNvPr>
          <p:cNvGrpSpPr/>
          <p:nvPr/>
        </p:nvGrpSpPr>
        <p:grpSpPr>
          <a:xfrm>
            <a:off x="751627" y="954376"/>
            <a:ext cx="408952" cy="189924"/>
            <a:chOff x="248840" y="1171654"/>
            <a:chExt cx="516302" cy="239779"/>
          </a:xfrm>
        </p:grpSpPr>
        <p:sp>
          <p:nvSpPr>
            <p:cNvPr id="133" name="文本框 132">
              <a:extLst>
                <a:ext uri="{FF2B5EF4-FFF2-40B4-BE49-F238E27FC236}">
                  <a16:creationId xmlns:a16="http://schemas.microsoft.com/office/drawing/2014/main" id="{2DA639CD-5502-4720-A8BE-F44A601D74CF}"/>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工业</a:t>
              </a:r>
            </a:p>
          </p:txBody>
        </p:sp>
        <p:sp>
          <p:nvSpPr>
            <p:cNvPr id="1025" name="矩形 1024">
              <a:extLst>
                <a:ext uri="{FF2B5EF4-FFF2-40B4-BE49-F238E27FC236}">
                  <a16:creationId xmlns:a16="http://schemas.microsoft.com/office/drawing/2014/main" id="{CF312BA3-42A2-4C74-A6C1-387C6BD794E6}"/>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27" name="矩形 1026">
              <a:extLst>
                <a:ext uri="{FF2B5EF4-FFF2-40B4-BE49-F238E27FC236}">
                  <a16:creationId xmlns:a16="http://schemas.microsoft.com/office/drawing/2014/main" id="{D109E3CC-8D1D-487D-AB67-19E4B1206B04}"/>
                </a:ext>
              </a:extLst>
            </p:cNvPr>
            <p:cNvSpPr/>
            <p:nvPr/>
          </p:nvSpPr>
          <p:spPr>
            <a:xfrm>
              <a:off x="282200" y="1256103"/>
              <a:ext cx="4571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43" name="组合 142">
            <a:extLst>
              <a:ext uri="{FF2B5EF4-FFF2-40B4-BE49-F238E27FC236}">
                <a16:creationId xmlns:a16="http://schemas.microsoft.com/office/drawing/2014/main" id="{4976CD88-5D68-43F7-B706-C991D2245B7F}"/>
              </a:ext>
            </a:extLst>
          </p:cNvPr>
          <p:cNvGrpSpPr/>
          <p:nvPr/>
        </p:nvGrpSpPr>
        <p:grpSpPr>
          <a:xfrm>
            <a:off x="750187" y="1079856"/>
            <a:ext cx="408952" cy="189924"/>
            <a:chOff x="248840" y="1171654"/>
            <a:chExt cx="516302" cy="239779"/>
          </a:xfrm>
        </p:grpSpPr>
        <p:sp>
          <p:nvSpPr>
            <p:cNvPr id="144" name="文本框 143">
              <a:extLst>
                <a:ext uri="{FF2B5EF4-FFF2-40B4-BE49-F238E27FC236}">
                  <a16:creationId xmlns:a16="http://schemas.microsoft.com/office/drawing/2014/main" id="{8811DCFF-D558-4B64-972D-CA09CE941331}"/>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农业</a:t>
              </a:r>
            </a:p>
          </p:txBody>
        </p:sp>
        <p:sp>
          <p:nvSpPr>
            <p:cNvPr id="145" name="矩形 144">
              <a:extLst>
                <a:ext uri="{FF2B5EF4-FFF2-40B4-BE49-F238E27FC236}">
                  <a16:creationId xmlns:a16="http://schemas.microsoft.com/office/drawing/2014/main" id="{43F1E0C0-45D2-4750-9095-7AB28AD92818}"/>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47" name="组合 146">
            <a:extLst>
              <a:ext uri="{FF2B5EF4-FFF2-40B4-BE49-F238E27FC236}">
                <a16:creationId xmlns:a16="http://schemas.microsoft.com/office/drawing/2014/main" id="{92C5464B-6EF2-4E67-ADD2-DE64C1B1D62B}"/>
              </a:ext>
            </a:extLst>
          </p:cNvPr>
          <p:cNvGrpSpPr/>
          <p:nvPr/>
        </p:nvGrpSpPr>
        <p:grpSpPr>
          <a:xfrm>
            <a:off x="1448336" y="953426"/>
            <a:ext cx="408952" cy="189924"/>
            <a:chOff x="248840" y="1171654"/>
            <a:chExt cx="516302" cy="239779"/>
          </a:xfrm>
        </p:grpSpPr>
        <p:sp>
          <p:nvSpPr>
            <p:cNvPr id="148" name="文本框 147">
              <a:extLst>
                <a:ext uri="{FF2B5EF4-FFF2-40B4-BE49-F238E27FC236}">
                  <a16:creationId xmlns:a16="http://schemas.microsoft.com/office/drawing/2014/main" id="{EE74B7D9-46D2-455D-B7B9-08CF7AE36B81}"/>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炼金</a:t>
              </a:r>
            </a:p>
          </p:txBody>
        </p:sp>
        <p:sp>
          <p:nvSpPr>
            <p:cNvPr id="149" name="矩形 148">
              <a:extLst>
                <a:ext uri="{FF2B5EF4-FFF2-40B4-BE49-F238E27FC236}">
                  <a16:creationId xmlns:a16="http://schemas.microsoft.com/office/drawing/2014/main" id="{C2D5261C-D924-46E4-B4CA-ED0893665465}"/>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50" name="组合 149">
            <a:extLst>
              <a:ext uri="{FF2B5EF4-FFF2-40B4-BE49-F238E27FC236}">
                <a16:creationId xmlns:a16="http://schemas.microsoft.com/office/drawing/2014/main" id="{2DBE870E-EEA3-4DF0-8D13-A6F5CB487849}"/>
              </a:ext>
            </a:extLst>
          </p:cNvPr>
          <p:cNvGrpSpPr/>
          <p:nvPr/>
        </p:nvGrpSpPr>
        <p:grpSpPr>
          <a:xfrm>
            <a:off x="1099982" y="953817"/>
            <a:ext cx="408952" cy="189924"/>
            <a:chOff x="248840" y="1171654"/>
            <a:chExt cx="516302" cy="239779"/>
          </a:xfrm>
        </p:grpSpPr>
        <p:sp>
          <p:nvSpPr>
            <p:cNvPr id="151" name="文本框 150">
              <a:extLst>
                <a:ext uri="{FF2B5EF4-FFF2-40B4-BE49-F238E27FC236}">
                  <a16:creationId xmlns:a16="http://schemas.microsoft.com/office/drawing/2014/main" id="{1C89C4BB-E578-4134-9597-914157CA5EB8}"/>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服务</a:t>
              </a:r>
            </a:p>
          </p:txBody>
        </p:sp>
        <p:sp>
          <p:nvSpPr>
            <p:cNvPr id="152" name="矩形 151">
              <a:extLst>
                <a:ext uri="{FF2B5EF4-FFF2-40B4-BE49-F238E27FC236}">
                  <a16:creationId xmlns:a16="http://schemas.microsoft.com/office/drawing/2014/main" id="{9F1B4668-71B0-4E6A-8ADF-81EAB9333690}"/>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53" name="组合 152">
            <a:extLst>
              <a:ext uri="{FF2B5EF4-FFF2-40B4-BE49-F238E27FC236}">
                <a16:creationId xmlns:a16="http://schemas.microsoft.com/office/drawing/2014/main" id="{AD6FEF0E-8825-4CD1-B8FB-BE749052348C}"/>
              </a:ext>
            </a:extLst>
          </p:cNvPr>
          <p:cNvGrpSpPr/>
          <p:nvPr/>
        </p:nvGrpSpPr>
        <p:grpSpPr>
          <a:xfrm>
            <a:off x="1101191" y="1085736"/>
            <a:ext cx="408952" cy="189924"/>
            <a:chOff x="248840" y="1171654"/>
            <a:chExt cx="516302" cy="239779"/>
          </a:xfrm>
        </p:grpSpPr>
        <p:sp>
          <p:nvSpPr>
            <p:cNvPr id="154" name="文本框 153">
              <a:extLst>
                <a:ext uri="{FF2B5EF4-FFF2-40B4-BE49-F238E27FC236}">
                  <a16:creationId xmlns:a16="http://schemas.microsoft.com/office/drawing/2014/main" id="{0154C032-2BAD-42B8-B6DD-0098CD2F43A5}"/>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能源</a:t>
              </a:r>
            </a:p>
          </p:txBody>
        </p:sp>
        <p:sp>
          <p:nvSpPr>
            <p:cNvPr id="155" name="矩形 154">
              <a:extLst>
                <a:ext uri="{FF2B5EF4-FFF2-40B4-BE49-F238E27FC236}">
                  <a16:creationId xmlns:a16="http://schemas.microsoft.com/office/drawing/2014/main" id="{E0B8155B-D2F8-4077-932A-C6D96ACDD9F8}"/>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038" name="组合 1037">
            <a:extLst>
              <a:ext uri="{FF2B5EF4-FFF2-40B4-BE49-F238E27FC236}">
                <a16:creationId xmlns:a16="http://schemas.microsoft.com/office/drawing/2014/main" id="{CA3F987F-6A72-4F4B-AFA5-222E6FACA9C9}"/>
              </a:ext>
            </a:extLst>
          </p:cNvPr>
          <p:cNvGrpSpPr/>
          <p:nvPr/>
        </p:nvGrpSpPr>
        <p:grpSpPr>
          <a:xfrm>
            <a:off x="710945" y="2702803"/>
            <a:ext cx="1323324" cy="480788"/>
            <a:chOff x="207105" y="3205484"/>
            <a:chExt cx="1670697" cy="606995"/>
          </a:xfrm>
        </p:grpSpPr>
        <p:grpSp>
          <p:nvGrpSpPr>
            <p:cNvPr id="156" name="组合 155">
              <a:extLst>
                <a:ext uri="{FF2B5EF4-FFF2-40B4-BE49-F238E27FC236}">
                  <a16:creationId xmlns:a16="http://schemas.microsoft.com/office/drawing/2014/main" id="{CF588B67-D2F3-4642-B7C8-DBDACD52229E}"/>
                </a:ext>
              </a:extLst>
            </p:cNvPr>
            <p:cNvGrpSpPr/>
            <p:nvPr/>
          </p:nvGrpSpPr>
          <p:grpSpPr>
            <a:xfrm>
              <a:off x="207105" y="3205484"/>
              <a:ext cx="1670697" cy="586660"/>
              <a:chOff x="2151659" y="1049548"/>
              <a:chExt cx="1670697" cy="586660"/>
            </a:xfrm>
          </p:grpSpPr>
          <p:grpSp>
            <p:nvGrpSpPr>
              <p:cNvPr id="157" name="组合 156">
                <a:extLst>
                  <a:ext uri="{FF2B5EF4-FFF2-40B4-BE49-F238E27FC236}">
                    <a16:creationId xmlns:a16="http://schemas.microsoft.com/office/drawing/2014/main" id="{4CD5268D-BEB6-4B96-BF3E-31011318FCB2}"/>
                  </a:ext>
                </a:extLst>
              </p:cNvPr>
              <p:cNvGrpSpPr/>
              <p:nvPr/>
            </p:nvGrpSpPr>
            <p:grpSpPr>
              <a:xfrm>
                <a:off x="2151659" y="1049548"/>
                <a:ext cx="1670697" cy="586660"/>
                <a:chOff x="497828" y="1032590"/>
                <a:chExt cx="1670697" cy="586660"/>
              </a:xfrm>
            </p:grpSpPr>
            <p:grpSp>
              <p:nvGrpSpPr>
                <p:cNvPr id="160" name="组合 159">
                  <a:extLst>
                    <a:ext uri="{FF2B5EF4-FFF2-40B4-BE49-F238E27FC236}">
                      <a16:creationId xmlns:a16="http://schemas.microsoft.com/office/drawing/2014/main" id="{366B4E30-C8B6-4CF7-B980-171B31D74A68}"/>
                    </a:ext>
                  </a:extLst>
                </p:cNvPr>
                <p:cNvGrpSpPr/>
                <p:nvPr/>
              </p:nvGrpSpPr>
              <p:grpSpPr>
                <a:xfrm>
                  <a:off x="1240000" y="1032590"/>
                  <a:ext cx="829020" cy="278231"/>
                  <a:chOff x="1277243" y="1012449"/>
                  <a:chExt cx="829020" cy="278231"/>
                </a:xfrm>
              </p:grpSpPr>
              <p:sp>
                <p:nvSpPr>
                  <p:cNvPr id="166" name="文本框 165">
                    <a:extLst>
                      <a:ext uri="{FF2B5EF4-FFF2-40B4-BE49-F238E27FC236}">
                        <a16:creationId xmlns:a16="http://schemas.microsoft.com/office/drawing/2014/main" id="{FE2A289A-0032-40A6-B873-B8997C310BB5}"/>
                      </a:ext>
                    </a:extLst>
                  </p:cNvPr>
                  <p:cNvSpPr txBox="1"/>
                  <p:nvPr/>
                </p:nvSpPr>
                <p:spPr>
                  <a:xfrm>
                    <a:off x="1330746" y="1012449"/>
                    <a:ext cx="775517"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企鹅物流</a:t>
                    </a:r>
                  </a:p>
                </p:txBody>
              </p:sp>
              <p:sp>
                <p:nvSpPr>
                  <p:cNvPr id="167" name="椭圆 166">
                    <a:extLst>
                      <a:ext uri="{FF2B5EF4-FFF2-40B4-BE49-F238E27FC236}">
                        <a16:creationId xmlns:a16="http://schemas.microsoft.com/office/drawing/2014/main" id="{222C6DDE-F996-482D-8C8E-3174CC3D4302}"/>
                      </a:ext>
                    </a:extLst>
                  </p:cNvPr>
                  <p:cNvSpPr/>
                  <p:nvPr/>
                </p:nvSpPr>
                <p:spPr>
                  <a:xfrm>
                    <a:off x="1277243" y="1090140"/>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161" name="矩形 160">
                  <a:extLst>
                    <a:ext uri="{FF2B5EF4-FFF2-40B4-BE49-F238E27FC236}">
                      <a16:creationId xmlns:a16="http://schemas.microsoft.com/office/drawing/2014/main" id="{CF8063C2-1FED-417B-BB49-4F5D397BE042}"/>
                    </a:ext>
                  </a:extLst>
                </p:cNvPr>
                <p:cNvSpPr/>
                <p:nvPr/>
              </p:nvSpPr>
              <p:spPr>
                <a:xfrm>
                  <a:off x="497828" y="1032590"/>
                  <a:ext cx="1670697" cy="586660"/>
                </a:xfrm>
                <a:prstGeom prst="rect">
                  <a:avLst/>
                </a:prstGeom>
                <a:noFill/>
                <a:ln w="3175">
                  <a:solidFill>
                    <a:schemeClr val="bg1">
                      <a:alpha val="4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62" name="文本框 161">
                  <a:extLst>
                    <a:ext uri="{FF2B5EF4-FFF2-40B4-BE49-F238E27FC236}">
                      <a16:creationId xmlns:a16="http://schemas.microsoft.com/office/drawing/2014/main" id="{DCB469A2-277B-4EDA-9B70-5A7C024685B4}"/>
                    </a:ext>
                  </a:extLst>
                </p:cNvPr>
                <p:cNvSpPr txBox="1"/>
                <p:nvPr/>
              </p:nvSpPr>
              <p:spPr>
                <a:xfrm>
                  <a:off x="1300023" y="1254097"/>
                  <a:ext cx="411234" cy="224237"/>
                </a:xfrm>
                <a:prstGeom prst="rect">
                  <a:avLst/>
                </a:prstGeom>
                <a:noFill/>
              </p:spPr>
              <p:txBody>
                <a:bodyPr wrap="none" rtlCol="0">
                  <a:spAutoFit/>
                </a:bodyPr>
                <a:lstStyle/>
                <a:p>
                  <a:r>
                    <a:rPr lang="zh-CN" altLang="en-US" sz="554" dirty="0">
                      <a:solidFill>
                        <a:srgbClr val="00B0F0"/>
                      </a:solidFill>
                    </a:rPr>
                    <a:t>物流</a:t>
                  </a:r>
                </a:p>
              </p:txBody>
            </p:sp>
            <p:sp>
              <p:nvSpPr>
                <p:cNvPr id="163" name="文本框 162">
                  <a:extLst>
                    <a:ext uri="{FF2B5EF4-FFF2-40B4-BE49-F238E27FC236}">
                      <a16:creationId xmlns:a16="http://schemas.microsoft.com/office/drawing/2014/main" id="{9F81BC8E-0256-4DC0-9AD6-8FC11F813FF5}"/>
                    </a:ext>
                  </a:extLst>
                </p:cNvPr>
                <p:cNvSpPr txBox="1"/>
                <p:nvPr/>
              </p:nvSpPr>
              <p:spPr>
                <a:xfrm>
                  <a:off x="1300023" y="1386425"/>
                  <a:ext cx="411234" cy="224237"/>
                </a:xfrm>
                <a:prstGeom prst="rect">
                  <a:avLst/>
                </a:prstGeom>
                <a:noFill/>
              </p:spPr>
              <p:txBody>
                <a:bodyPr wrap="none" rtlCol="0">
                  <a:spAutoFit/>
                </a:bodyPr>
                <a:lstStyle/>
                <a:p>
                  <a:r>
                    <a:rPr lang="zh-CN" altLang="en-US" sz="554" dirty="0">
                      <a:solidFill>
                        <a:srgbClr val="92D050"/>
                      </a:solidFill>
                    </a:rPr>
                    <a:t>一般</a:t>
                  </a:r>
                </a:p>
              </p:txBody>
            </p:sp>
            <p:sp>
              <p:nvSpPr>
                <p:cNvPr id="164" name="Freeform 6">
                  <a:extLst>
                    <a:ext uri="{FF2B5EF4-FFF2-40B4-BE49-F238E27FC236}">
                      <a16:creationId xmlns:a16="http://schemas.microsoft.com/office/drawing/2014/main" id="{47751570-B7E9-4903-AD20-B7487EB60640}"/>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165" name="直接连接符 164">
                  <a:extLst>
                    <a:ext uri="{FF2B5EF4-FFF2-40B4-BE49-F238E27FC236}">
                      <a16:creationId xmlns:a16="http://schemas.microsoft.com/office/drawing/2014/main" id="{4B4433B0-C8C4-47FE-8DEA-3314F2F44586}"/>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159" name="Freeform 157">
                <a:extLst>
                  <a:ext uri="{FF2B5EF4-FFF2-40B4-BE49-F238E27FC236}">
                    <a16:creationId xmlns:a16="http://schemas.microsoft.com/office/drawing/2014/main" id="{9B6D72BB-7B4F-4EF8-9F04-9CFFD5EA5F23}"/>
                  </a:ext>
                </a:extLst>
              </p:cNvPr>
              <p:cNvSpPr>
                <a:spLocks noEditPoints="1"/>
              </p:cNvSpPr>
              <p:nvPr/>
            </p:nvSpPr>
            <p:spPr bwMode="auto">
              <a:xfrm>
                <a:off x="2886964" y="1321347"/>
                <a:ext cx="111311" cy="100828"/>
              </a:xfrm>
              <a:custGeom>
                <a:avLst/>
                <a:gdLst>
                  <a:gd name="T0" fmla="*/ 4 w 85"/>
                  <a:gd name="T1" fmla="*/ 2 h 77"/>
                  <a:gd name="T2" fmla="*/ 7 w 85"/>
                  <a:gd name="T3" fmla="*/ 0 h 77"/>
                  <a:gd name="T4" fmla="*/ 59 w 85"/>
                  <a:gd name="T5" fmla="*/ 15 h 77"/>
                  <a:gd name="T6" fmla="*/ 81 w 85"/>
                  <a:gd name="T7" fmla="*/ 11 h 77"/>
                  <a:gd name="T8" fmla="*/ 75 w 85"/>
                  <a:gd name="T9" fmla="*/ 44 h 77"/>
                  <a:gd name="T10" fmla="*/ 85 w 85"/>
                  <a:gd name="T11" fmla="*/ 59 h 77"/>
                  <a:gd name="T12" fmla="*/ 52 w 85"/>
                  <a:gd name="T13" fmla="*/ 77 h 77"/>
                  <a:gd name="T14" fmla="*/ 60 w 85"/>
                  <a:gd name="T15" fmla="*/ 59 h 77"/>
                  <a:gd name="T16" fmla="*/ 53 w 85"/>
                  <a:gd name="T17" fmla="*/ 44 h 77"/>
                  <a:gd name="T18" fmla="*/ 52 w 85"/>
                  <a:gd name="T19" fmla="*/ 36 h 77"/>
                  <a:gd name="T20" fmla="*/ 19 w 85"/>
                  <a:gd name="T21" fmla="*/ 31 h 77"/>
                  <a:gd name="T22" fmla="*/ 21 w 85"/>
                  <a:gd name="T23" fmla="*/ 39 h 77"/>
                  <a:gd name="T24" fmla="*/ 19 w 85"/>
                  <a:gd name="T25" fmla="*/ 40 h 77"/>
                  <a:gd name="T26" fmla="*/ 21 w 85"/>
                  <a:gd name="T27" fmla="*/ 48 h 77"/>
                  <a:gd name="T28" fmla="*/ 29 w 85"/>
                  <a:gd name="T29" fmla="*/ 52 h 77"/>
                  <a:gd name="T30" fmla="*/ 6 w 85"/>
                  <a:gd name="T31" fmla="*/ 68 h 77"/>
                  <a:gd name="T32" fmla="*/ 10 w 85"/>
                  <a:gd name="T33" fmla="*/ 52 h 77"/>
                  <a:gd name="T34" fmla="*/ 13 w 85"/>
                  <a:gd name="T35" fmla="*/ 47 h 77"/>
                  <a:gd name="T36" fmla="*/ 13 w 85"/>
                  <a:gd name="T37" fmla="*/ 44 h 77"/>
                  <a:gd name="T38" fmla="*/ 16 w 85"/>
                  <a:gd name="T39" fmla="*/ 46 h 77"/>
                  <a:gd name="T40" fmla="*/ 18 w 85"/>
                  <a:gd name="T41" fmla="*/ 46 h 77"/>
                  <a:gd name="T42" fmla="*/ 16 w 85"/>
                  <a:gd name="T43" fmla="*/ 42 h 77"/>
                  <a:gd name="T44" fmla="*/ 13 w 85"/>
                  <a:gd name="T45" fmla="*/ 39 h 77"/>
                  <a:gd name="T46" fmla="*/ 15 w 85"/>
                  <a:gd name="T47" fmla="*/ 31 h 77"/>
                  <a:gd name="T48" fmla="*/ 2 w 85"/>
                  <a:gd name="T49" fmla="*/ 13 h 77"/>
                  <a:gd name="T50" fmla="*/ 1 w 85"/>
                  <a:gd name="T51" fmla="*/ 9 h 77"/>
                  <a:gd name="T52" fmla="*/ 16 w 85"/>
                  <a:gd name="T53" fmla="*/ 49 h 77"/>
                  <a:gd name="T54" fmla="*/ 22 w 85"/>
                  <a:gd name="T55" fmla="*/ 52 h 77"/>
                  <a:gd name="T56" fmla="*/ 13 w 85"/>
                  <a:gd name="T57" fmla="*/ 8 h 77"/>
                  <a:gd name="T58" fmla="*/ 14 w 85"/>
                  <a:gd name="T59" fmla="*/ 8 h 77"/>
                  <a:gd name="T60" fmla="*/ 20 w 85"/>
                  <a:gd name="T61" fmla="*/ 10 h 77"/>
                  <a:gd name="T62" fmla="*/ 24 w 85"/>
                  <a:gd name="T63" fmla="*/ 11 h 77"/>
                  <a:gd name="T64" fmla="*/ 29 w 85"/>
                  <a:gd name="T65" fmla="*/ 13 h 77"/>
                  <a:gd name="T66" fmla="*/ 34 w 85"/>
                  <a:gd name="T67" fmla="*/ 14 h 77"/>
                  <a:gd name="T68" fmla="*/ 39 w 85"/>
                  <a:gd name="T69" fmla="*/ 15 h 77"/>
                  <a:gd name="T70" fmla="*/ 45 w 85"/>
                  <a:gd name="T71" fmla="*/ 17 h 77"/>
                  <a:gd name="T72" fmla="*/ 49 w 85"/>
                  <a:gd name="T73" fmla="*/ 18 h 77"/>
                  <a:gd name="T74" fmla="*/ 55 w 85"/>
                  <a:gd name="T75" fmla="*/ 20 h 77"/>
                  <a:gd name="T76" fmla="*/ 50 w 85"/>
                  <a:gd name="T77" fmla="*/ 28 h 77"/>
                  <a:gd name="T78" fmla="*/ 44 w 85"/>
                  <a:gd name="T79" fmla="*/ 26 h 77"/>
                  <a:gd name="T80" fmla="*/ 39 w 85"/>
                  <a:gd name="T81" fmla="*/ 24 h 77"/>
                  <a:gd name="T82" fmla="*/ 34 w 85"/>
                  <a:gd name="T83" fmla="*/ 21 h 77"/>
                  <a:gd name="T84" fmla="*/ 29 w 85"/>
                  <a:gd name="T85" fmla="*/ 19 h 77"/>
                  <a:gd name="T86" fmla="*/ 24 w 85"/>
                  <a:gd name="T87" fmla="*/ 17 h 77"/>
                  <a:gd name="T88" fmla="*/ 19 w 85"/>
                  <a:gd name="T89" fmla="*/ 14 h 77"/>
                  <a:gd name="T90" fmla="*/ 15 w 85"/>
                  <a:gd name="T91" fmla="*/ 13 h 77"/>
                  <a:gd name="T92" fmla="*/ 11 w 85"/>
                  <a:gd name="T93" fmla="*/ 11 h 77"/>
                  <a:gd name="T94" fmla="*/ 8 w 85"/>
                  <a:gd name="T95" fmla="*/ 6 h 77"/>
                  <a:gd name="T96" fmla="*/ 11 w 85"/>
                  <a:gd name="T97" fmla="*/ 11 h 77"/>
                  <a:gd name="T98" fmla="*/ 64 w 85"/>
                  <a:gd name="T99" fmla="*/ 16 h 77"/>
                  <a:gd name="T100" fmla="*/ 71 w 85"/>
                  <a:gd name="T10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77">
                    <a:moveTo>
                      <a:pt x="1" y="9"/>
                    </a:moveTo>
                    <a:cubicBezTo>
                      <a:pt x="4" y="2"/>
                      <a:pt x="4" y="2"/>
                      <a:pt x="4" y="2"/>
                    </a:cubicBezTo>
                    <a:cubicBezTo>
                      <a:pt x="5" y="0"/>
                      <a:pt x="5" y="0"/>
                      <a:pt x="5" y="0"/>
                    </a:cubicBezTo>
                    <a:cubicBezTo>
                      <a:pt x="7" y="0"/>
                      <a:pt x="7" y="0"/>
                      <a:pt x="7" y="0"/>
                    </a:cubicBezTo>
                    <a:cubicBezTo>
                      <a:pt x="59" y="15"/>
                      <a:pt x="59" y="15"/>
                      <a:pt x="59" y="15"/>
                    </a:cubicBezTo>
                    <a:cubicBezTo>
                      <a:pt x="59" y="15"/>
                      <a:pt x="59" y="15"/>
                      <a:pt x="59" y="15"/>
                    </a:cubicBezTo>
                    <a:cubicBezTo>
                      <a:pt x="61" y="11"/>
                      <a:pt x="61" y="11"/>
                      <a:pt x="61" y="11"/>
                    </a:cubicBezTo>
                    <a:cubicBezTo>
                      <a:pt x="81" y="11"/>
                      <a:pt x="81" y="11"/>
                      <a:pt x="81" y="11"/>
                    </a:cubicBezTo>
                    <a:cubicBezTo>
                      <a:pt x="81" y="44"/>
                      <a:pt x="81" y="44"/>
                      <a:pt x="81" y="44"/>
                    </a:cubicBezTo>
                    <a:cubicBezTo>
                      <a:pt x="75" y="44"/>
                      <a:pt x="75" y="44"/>
                      <a:pt x="75" y="44"/>
                    </a:cubicBezTo>
                    <a:cubicBezTo>
                      <a:pt x="75" y="59"/>
                      <a:pt x="75" y="59"/>
                      <a:pt x="75" y="59"/>
                    </a:cubicBezTo>
                    <a:cubicBezTo>
                      <a:pt x="85" y="59"/>
                      <a:pt x="85" y="59"/>
                      <a:pt x="85" y="59"/>
                    </a:cubicBezTo>
                    <a:cubicBezTo>
                      <a:pt x="85" y="77"/>
                      <a:pt x="85" y="77"/>
                      <a:pt x="85" y="77"/>
                    </a:cubicBezTo>
                    <a:cubicBezTo>
                      <a:pt x="52" y="77"/>
                      <a:pt x="52" y="77"/>
                      <a:pt x="52" y="77"/>
                    </a:cubicBezTo>
                    <a:cubicBezTo>
                      <a:pt x="52" y="59"/>
                      <a:pt x="52" y="59"/>
                      <a:pt x="52" y="59"/>
                    </a:cubicBezTo>
                    <a:cubicBezTo>
                      <a:pt x="60" y="59"/>
                      <a:pt x="60" y="59"/>
                      <a:pt x="60" y="59"/>
                    </a:cubicBezTo>
                    <a:cubicBezTo>
                      <a:pt x="60" y="44"/>
                      <a:pt x="60" y="44"/>
                      <a:pt x="60" y="44"/>
                    </a:cubicBezTo>
                    <a:cubicBezTo>
                      <a:pt x="53" y="44"/>
                      <a:pt x="53" y="44"/>
                      <a:pt x="53" y="44"/>
                    </a:cubicBezTo>
                    <a:cubicBezTo>
                      <a:pt x="53" y="36"/>
                      <a:pt x="53" y="36"/>
                      <a:pt x="53" y="36"/>
                    </a:cubicBezTo>
                    <a:cubicBezTo>
                      <a:pt x="52" y="36"/>
                      <a:pt x="52" y="36"/>
                      <a:pt x="52" y="36"/>
                    </a:cubicBezTo>
                    <a:cubicBezTo>
                      <a:pt x="19" y="21"/>
                      <a:pt x="19" y="21"/>
                      <a:pt x="19" y="21"/>
                    </a:cubicBezTo>
                    <a:cubicBezTo>
                      <a:pt x="19" y="31"/>
                      <a:pt x="19" y="31"/>
                      <a:pt x="19" y="31"/>
                    </a:cubicBezTo>
                    <a:cubicBezTo>
                      <a:pt x="21" y="31"/>
                      <a:pt x="21" y="31"/>
                      <a:pt x="21" y="31"/>
                    </a:cubicBezTo>
                    <a:cubicBezTo>
                      <a:pt x="21" y="39"/>
                      <a:pt x="21" y="39"/>
                      <a:pt x="21" y="39"/>
                    </a:cubicBezTo>
                    <a:cubicBezTo>
                      <a:pt x="19" y="39"/>
                      <a:pt x="19" y="39"/>
                      <a:pt x="19" y="39"/>
                    </a:cubicBezTo>
                    <a:cubicBezTo>
                      <a:pt x="19" y="40"/>
                      <a:pt x="19" y="40"/>
                      <a:pt x="19" y="40"/>
                    </a:cubicBezTo>
                    <a:cubicBezTo>
                      <a:pt x="22" y="43"/>
                      <a:pt x="22" y="43"/>
                      <a:pt x="22" y="43"/>
                    </a:cubicBezTo>
                    <a:cubicBezTo>
                      <a:pt x="22" y="46"/>
                      <a:pt x="22" y="47"/>
                      <a:pt x="21" y="48"/>
                    </a:cubicBezTo>
                    <a:cubicBezTo>
                      <a:pt x="24" y="52"/>
                      <a:pt x="24" y="52"/>
                      <a:pt x="24" y="52"/>
                    </a:cubicBezTo>
                    <a:cubicBezTo>
                      <a:pt x="29" y="52"/>
                      <a:pt x="29" y="52"/>
                      <a:pt x="29" y="52"/>
                    </a:cubicBezTo>
                    <a:cubicBezTo>
                      <a:pt x="29" y="61"/>
                      <a:pt x="29" y="60"/>
                      <a:pt x="29" y="68"/>
                    </a:cubicBezTo>
                    <a:cubicBezTo>
                      <a:pt x="6" y="68"/>
                      <a:pt x="6" y="68"/>
                      <a:pt x="6" y="68"/>
                    </a:cubicBezTo>
                    <a:cubicBezTo>
                      <a:pt x="6" y="52"/>
                      <a:pt x="6" y="52"/>
                      <a:pt x="6" y="52"/>
                    </a:cubicBezTo>
                    <a:cubicBezTo>
                      <a:pt x="10" y="52"/>
                      <a:pt x="10" y="52"/>
                      <a:pt x="10" y="52"/>
                    </a:cubicBezTo>
                    <a:cubicBezTo>
                      <a:pt x="14" y="48"/>
                      <a:pt x="14" y="48"/>
                      <a:pt x="14" y="48"/>
                    </a:cubicBezTo>
                    <a:cubicBezTo>
                      <a:pt x="14" y="48"/>
                      <a:pt x="14" y="47"/>
                      <a:pt x="13" y="47"/>
                    </a:cubicBezTo>
                    <a:cubicBezTo>
                      <a:pt x="13" y="46"/>
                      <a:pt x="13" y="45"/>
                      <a:pt x="12" y="45"/>
                    </a:cubicBezTo>
                    <a:cubicBezTo>
                      <a:pt x="12" y="44"/>
                      <a:pt x="13" y="44"/>
                      <a:pt x="13" y="44"/>
                    </a:cubicBezTo>
                    <a:cubicBezTo>
                      <a:pt x="14" y="45"/>
                      <a:pt x="15" y="46"/>
                      <a:pt x="16" y="46"/>
                    </a:cubicBezTo>
                    <a:cubicBezTo>
                      <a:pt x="16" y="46"/>
                      <a:pt x="16" y="46"/>
                      <a:pt x="16" y="46"/>
                    </a:cubicBezTo>
                    <a:cubicBezTo>
                      <a:pt x="17" y="45"/>
                      <a:pt x="17" y="45"/>
                      <a:pt x="17" y="45"/>
                    </a:cubicBezTo>
                    <a:cubicBezTo>
                      <a:pt x="18" y="46"/>
                      <a:pt x="18" y="46"/>
                      <a:pt x="18" y="46"/>
                    </a:cubicBezTo>
                    <a:cubicBezTo>
                      <a:pt x="18" y="46"/>
                      <a:pt x="18" y="46"/>
                      <a:pt x="18" y="46"/>
                    </a:cubicBezTo>
                    <a:cubicBezTo>
                      <a:pt x="19" y="46"/>
                      <a:pt x="19" y="44"/>
                      <a:pt x="16" y="42"/>
                    </a:cubicBezTo>
                    <a:cubicBezTo>
                      <a:pt x="16" y="39"/>
                      <a:pt x="16" y="39"/>
                      <a:pt x="16" y="39"/>
                    </a:cubicBezTo>
                    <a:cubicBezTo>
                      <a:pt x="13" y="39"/>
                      <a:pt x="13" y="39"/>
                      <a:pt x="13" y="39"/>
                    </a:cubicBezTo>
                    <a:cubicBezTo>
                      <a:pt x="13" y="31"/>
                      <a:pt x="13" y="31"/>
                      <a:pt x="13" y="31"/>
                    </a:cubicBezTo>
                    <a:cubicBezTo>
                      <a:pt x="15" y="31"/>
                      <a:pt x="15" y="31"/>
                      <a:pt x="15" y="31"/>
                    </a:cubicBezTo>
                    <a:cubicBezTo>
                      <a:pt x="15" y="19"/>
                      <a:pt x="15" y="19"/>
                      <a:pt x="15" y="19"/>
                    </a:cubicBezTo>
                    <a:cubicBezTo>
                      <a:pt x="2" y="13"/>
                      <a:pt x="2" y="13"/>
                      <a:pt x="2" y="13"/>
                    </a:cubicBezTo>
                    <a:cubicBezTo>
                      <a:pt x="0" y="12"/>
                      <a:pt x="0" y="12"/>
                      <a:pt x="0" y="12"/>
                    </a:cubicBezTo>
                    <a:cubicBezTo>
                      <a:pt x="1" y="9"/>
                      <a:pt x="1" y="9"/>
                      <a:pt x="1" y="9"/>
                    </a:cubicBezTo>
                    <a:close/>
                    <a:moveTo>
                      <a:pt x="19" y="50"/>
                    </a:moveTo>
                    <a:cubicBezTo>
                      <a:pt x="18" y="50"/>
                      <a:pt x="17" y="50"/>
                      <a:pt x="16" y="49"/>
                    </a:cubicBezTo>
                    <a:cubicBezTo>
                      <a:pt x="13" y="52"/>
                      <a:pt x="13" y="52"/>
                      <a:pt x="13" y="52"/>
                    </a:cubicBezTo>
                    <a:cubicBezTo>
                      <a:pt x="22" y="52"/>
                      <a:pt x="22" y="52"/>
                      <a:pt x="22" y="52"/>
                    </a:cubicBezTo>
                    <a:cubicBezTo>
                      <a:pt x="19" y="50"/>
                      <a:pt x="19" y="50"/>
                      <a:pt x="19" y="50"/>
                    </a:cubicBezTo>
                    <a:close/>
                    <a:moveTo>
                      <a:pt x="13" y="8"/>
                    </a:moveTo>
                    <a:cubicBezTo>
                      <a:pt x="13" y="10"/>
                      <a:pt x="13" y="10"/>
                      <a:pt x="13" y="10"/>
                    </a:cubicBezTo>
                    <a:cubicBezTo>
                      <a:pt x="14" y="8"/>
                      <a:pt x="14" y="8"/>
                      <a:pt x="14" y="8"/>
                    </a:cubicBezTo>
                    <a:cubicBezTo>
                      <a:pt x="13" y="8"/>
                      <a:pt x="13" y="8"/>
                      <a:pt x="13" y="8"/>
                    </a:cubicBezTo>
                    <a:close/>
                    <a:moveTo>
                      <a:pt x="20" y="10"/>
                    </a:moveTo>
                    <a:cubicBezTo>
                      <a:pt x="22" y="15"/>
                      <a:pt x="22" y="15"/>
                      <a:pt x="22" y="15"/>
                    </a:cubicBezTo>
                    <a:cubicBezTo>
                      <a:pt x="24" y="11"/>
                      <a:pt x="24" y="11"/>
                      <a:pt x="24" y="11"/>
                    </a:cubicBezTo>
                    <a:cubicBezTo>
                      <a:pt x="20" y="10"/>
                      <a:pt x="20" y="10"/>
                      <a:pt x="20" y="10"/>
                    </a:cubicBezTo>
                    <a:close/>
                    <a:moveTo>
                      <a:pt x="29" y="13"/>
                    </a:moveTo>
                    <a:cubicBezTo>
                      <a:pt x="32" y="19"/>
                      <a:pt x="32" y="19"/>
                      <a:pt x="32" y="19"/>
                    </a:cubicBezTo>
                    <a:cubicBezTo>
                      <a:pt x="34" y="14"/>
                      <a:pt x="34" y="14"/>
                      <a:pt x="34" y="14"/>
                    </a:cubicBezTo>
                    <a:cubicBezTo>
                      <a:pt x="29" y="13"/>
                      <a:pt x="29" y="13"/>
                      <a:pt x="29" y="13"/>
                    </a:cubicBezTo>
                    <a:close/>
                    <a:moveTo>
                      <a:pt x="39" y="15"/>
                    </a:moveTo>
                    <a:cubicBezTo>
                      <a:pt x="42" y="23"/>
                      <a:pt x="42" y="23"/>
                      <a:pt x="42" y="23"/>
                    </a:cubicBezTo>
                    <a:cubicBezTo>
                      <a:pt x="45" y="17"/>
                      <a:pt x="45" y="17"/>
                      <a:pt x="45" y="17"/>
                    </a:cubicBezTo>
                    <a:cubicBezTo>
                      <a:pt x="39" y="15"/>
                      <a:pt x="39" y="15"/>
                      <a:pt x="39" y="15"/>
                    </a:cubicBezTo>
                    <a:close/>
                    <a:moveTo>
                      <a:pt x="49" y="18"/>
                    </a:moveTo>
                    <a:cubicBezTo>
                      <a:pt x="52" y="27"/>
                      <a:pt x="52" y="27"/>
                      <a:pt x="52" y="27"/>
                    </a:cubicBezTo>
                    <a:cubicBezTo>
                      <a:pt x="55" y="20"/>
                      <a:pt x="55" y="20"/>
                      <a:pt x="55" y="20"/>
                    </a:cubicBezTo>
                    <a:cubicBezTo>
                      <a:pt x="49" y="18"/>
                      <a:pt x="49" y="18"/>
                      <a:pt x="49" y="18"/>
                    </a:cubicBezTo>
                    <a:close/>
                    <a:moveTo>
                      <a:pt x="50" y="28"/>
                    </a:moveTo>
                    <a:cubicBezTo>
                      <a:pt x="47" y="20"/>
                      <a:pt x="47" y="20"/>
                      <a:pt x="47" y="20"/>
                    </a:cubicBezTo>
                    <a:cubicBezTo>
                      <a:pt x="44" y="26"/>
                      <a:pt x="44" y="26"/>
                      <a:pt x="44" y="26"/>
                    </a:cubicBezTo>
                    <a:cubicBezTo>
                      <a:pt x="50" y="28"/>
                      <a:pt x="50" y="28"/>
                      <a:pt x="50" y="28"/>
                    </a:cubicBezTo>
                    <a:close/>
                    <a:moveTo>
                      <a:pt x="39" y="24"/>
                    </a:moveTo>
                    <a:cubicBezTo>
                      <a:pt x="36" y="17"/>
                      <a:pt x="36" y="17"/>
                      <a:pt x="36" y="17"/>
                    </a:cubicBezTo>
                    <a:cubicBezTo>
                      <a:pt x="34" y="21"/>
                      <a:pt x="34" y="21"/>
                      <a:pt x="34" y="21"/>
                    </a:cubicBezTo>
                    <a:cubicBezTo>
                      <a:pt x="39" y="24"/>
                      <a:pt x="39" y="24"/>
                      <a:pt x="39" y="24"/>
                    </a:cubicBezTo>
                    <a:close/>
                    <a:moveTo>
                      <a:pt x="29" y="19"/>
                    </a:moveTo>
                    <a:cubicBezTo>
                      <a:pt x="26" y="13"/>
                      <a:pt x="26" y="13"/>
                      <a:pt x="26" y="13"/>
                    </a:cubicBezTo>
                    <a:cubicBezTo>
                      <a:pt x="24" y="17"/>
                      <a:pt x="24" y="17"/>
                      <a:pt x="24" y="17"/>
                    </a:cubicBezTo>
                    <a:cubicBezTo>
                      <a:pt x="29" y="19"/>
                      <a:pt x="29" y="19"/>
                      <a:pt x="29" y="19"/>
                    </a:cubicBezTo>
                    <a:close/>
                    <a:moveTo>
                      <a:pt x="19" y="14"/>
                    </a:moveTo>
                    <a:cubicBezTo>
                      <a:pt x="17" y="10"/>
                      <a:pt x="17" y="10"/>
                      <a:pt x="17" y="10"/>
                    </a:cubicBezTo>
                    <a:cubicBezTo>
                      <a:pt x="15" y="13"/>
                      <a:pt x="15" y="13"/>
                      <a:pt x="15" y="13"/>
                    </a:cubicBezTo>
                    <a:cubicBezTo>
                      <a:pt x="19" y="14"/>
                      <a:pt x="19" y="14"/>
                      <a:pt x="19" y="14"/>
                    </a:cubicBezTo>
                    <a:close/>
                    <a:moveTo>
                      <a:pt x="11" y="11"/>
                    </a:moveTo>
                    <a:cubicBezTo>
                      <a:pt x="10" y="7"/>
                      <a:pt x="10" y="7"/>
                      <a:pt x="10" y="7"/>
                    </a:cubicBezTo>
                    <a:cubicBezTo>
                      <a:pt x="8" y="6"/>
                      <a:pt x="8" y="6"/>
                      <a:pt x="8" y="6"/>
                    </a:cubicBezTo>
                    <a:cubicBezTo>
                      <a:pt x="7" y="9"/>
                      <a:pt x="7" y="9"/>
                      <a:pt x="7" y="9"/>
                    </a:cubicBezTo>
                    <a:cubicBezTo>
                      <a:pt x="11" y="11"/>
                      <a:pt x="11" y="11"/>
                      <a:pt x="11" y="11"/>
                    </a:cubicBezTo>
                    <a:close/>
                    <a:moveTo>
                      <a:pt x="71" y="16"/>
                    </a:moveTo>
                    <a:cubicBezTo>
                      <a:pt x="64" y="16"/>
                      <a:pt x="64" y="16"/>
                      <a:pt x="64" y="16"/>
                    </a:cubicBezTo>
                    <a:cubicBezTo>
                      <a:pt x="60" y="31"/>
                      <a:pt x="60" y="31"/>
                      <a:pt x="60" y="31"/>
                    </a:cubicBezTo>
                    <a:cubicBezTo>
                      <a:pt x="71" y="31"/>
                      <a:pt x="71" y="31"/>
                      <a:pt x="71" y="31"/>
                    </a:cubicBezTo>
                    <a:lnTo>
                      <a:pt x="71" y="16"/>
                    </a:ln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grpSp>
        <p:pic>
          <p:nvPicPr>
            <p:cNvPr id="1031" name="图片 1030">
              <a:extLst>
                <a:ext uri="{FF2B5EF4-FFF2-40B4-BE49-F238E27FC236}">
                  <a16:creationId xmlns:a16="http://schemas.microsoft.com/office/drawing/2014/main" id="{C5A865B1-5C03-43D1-9AEE-0BA2DC479BF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0" b="99259" l="0" r="100000">
                          <a14:foregroundMark x1="53595" y1="30370" x2="53595" y2="30370"/>
                          <a14:foregroundMark x1="48366" y1="50617" x2="48366" y2="50617"/>
                          <a14:foregroundMark x1="23203" y1="33580" x2="23203" y2="33580"/>
                          <a14:foregroundMark x1="15359" y1="41728" x2="15359" y2="41728"/>
                          <a14:foregroundMark x1="67647" y1="11852" x2="67647" y2="11852"/>
                          <a14:foregroundMark x1="77451" y1="27160" x2="77451" y2="27160"/>
                          <a14:foregroundMark x1="73529" y1="40988" x2="73529" y2="40988"/>
                          <a14:foregroundMark x1="75163" y1="36543" x2="75163" y2="36543"/>
                          <a14:foregroundMark x1="62418" y1="62716" x2="62418" y2="62716"/>
                          <a14:foregroundMark x1="64379" y1="81235" x2="64379" y2="81235"/>
                          <a14:foregroundMark x1="20588" y1="81235" x2="20588" y2="81235"/>
                          <a14:foregroundMark x1="9150" y1="81975" x2="9150" y2="81975"/>
                          <a14:foregroundMark x1="86275" y1="81975" x2="86275" y2="81975"/>
                          <a14:foregroundMark x1="28758" y1="59012" x2="28758" y2="59012"/>
                          <a14:foregroundMark x1="27124" y1="48889" x2="27124" y2="48889"/>
                          <a14:foregroundMark x1="37582" y1="66173" x2="37582" y2="66173"/>
                        </a14:backgroundRemoval>
                      </a14:imgEffect>
                    </a14:imgLayer>
                  </a14:imgProps>
                </a:ext>
              </a:extLst>
            </a:blip>
            <a:stretch>
              <a:fillRect/>
            </a:stretch>
          </p:blipFill>
          <p:spPr>
            <a:xfrm>
              <a:off x="338833" y="3219108"/>
              <a:ext cx="448325" cy="593371"/>
            </a:xfrm>
            <a:prstGeom prst="rect">
              <a:avLst/>
            </a:prstGeom>
          </p:spPr>
        </p:pic>
      </p:grpSp>
      <p:sp>
        <p:nvSpPr>
          <p:cNvPr id="169" name="矩形 168">
            <a:extLst>
              <a:ext uri="{FF2B5EF4-FFF2-40B4-BE49-F238E27FC236}">
                <a16:creationId xmlns:a16="http://schemas.microsoft.com/office/drawing/2014/main" id="{7DA30BCA-600B-4073-AD01-5A1A41539477}"/>
              </a:ext>
            </a:extLst>
          </p:cNvPr>
          <p:cNvSpPr/>
          <p:nvPr/>
        </p:nvSpPr>
        <p:spPr>
          <a:xfrm>
            <a:off x="718569" y="5233474"/>
            <a:ext cx="1323324" cy="1481389"/>
          </a:xfrm>
          <a:prstGeom prst="rect">
            <a:avLst/>
          </a:prstGeom>
          <a:solidFill>
            <a:schemeClr val="bg1">
              <a:lumMod val="75000"/>
              <a:alpha val="1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pic>
        <p:nvPicPr>
          <p:cNvPr id="171" name="Picture 6">
            <a:extLst>
              <a:ext uri="{FF2B5EF4-FFF2-40B4-BE49-F238E27FC236}">
                <a16:creationId xmlns:a16="http://schemas.microsoft.com/office/drawing/2014/main" id="{DF5C343B-8E95-40FF-81A5-883923A051F8}"/>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817091" y="5262002"/>
            <a:ext cx="277824" cy="277824"/>
          </a:xfrm>
          <a:prstGeom prst="rect">
            <a:avLst/>
          </a:prstGeom>
          <a:noFill/>
          <a:extLst>
            <a:ext uri="{909E8E84-426E-40DD-AFC4-6F175D3DCCD1}">
              <a14:hiddenFill xmlns:a14="http://schemas.microsoft.com/office/drawing/2010/main">
                <a:solidFill>
                  <a:srgbClr val="FFFFFF"/>
                </a:solidFill>
              </a14:hiddenFill>
            </a:ext>
          </a:extLst>
        </p:spPr>
      </p:pic>
      <p:sp>
        <p:nvSpPr>
          <p:cNvPr id="186" name="文本框 185">
            <a:extLst>
              <a:ext uri="{FF2B5EF4-FFF2-40B4-BE49-F238E27FC236}">
                <a16:creationId xmlns:a16="http://schemas.microsoft.com/office/drawing/2014/main" id="{97CFCEE1-73D6-4AC6-BD85-1B3257BA9209}"/>
              </a:ext>
            </a:extLst>
          </p:cNvPr>
          <p:cNvSpPr txBox="1"/>
          <p:nvPr/>
        </p:nvSpPr>
        <p:spPr>
          <a:xfrm>
            <a:off x="1121197" y="5262002"/>
            <a:ext cx="721672" cy="22038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cxnSp>
        <p:nvCxnSpPr>
          <p:cNvPr id="178" name="直接连接符 177">
            <a:extLst>
              <a:ext uri="{FF2B5EF4-FFF2-40B4-BE49-F238E27FC236}">
                <a16:creationId xmlns:a16="http://schemas.microsoft.com/office/drawing/2014/main" id="{1579E741-AC1B-411A-B024-A2B0D8579FFF}"/>
              </a:ext>
            </a:extLst>
          </p:cNvPr>
          <p:cNvCxnSpPr>
            <a:cxnSpLocks/>
          </p:cNvCxnSpPr>
          <p:nvPr/>
        </p:nvCxnSpPr>
        <p:spPr>
          <a:xfrm>
            <a:off x="1153187" y="5510721"/>
            <a:ext cx="711074"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32" name="文本框 1031">
            <a:extLst>
              <a:ext uri="{FF2B5EF4-FFF2-40B4-BE49-F238E27FC236}">
                <a16:creationId xmlns:a16="http://schemas.microsoft.com/office/drawing/2014/main" id="{8CFB70AA-F528-4FC2-91A8-21771F9A9E5F}"/>
              </a:ext>
            </a:extLst>
          </p:cNvPr>
          <p:cNvSpPr txBox="1"/>
          <p:nvPr/>
        </p:nvSpPr>
        <p:spPr>
          <a:xfrm>
            <a:off x="909040" y="5573514"/>
            <a:ext cx="348172" cy="189924"/>
          </a:xfrm>
          <a:prstGeom prst="rect">
            <a:avLst/>
          </a:prstGeom>
          <a:noFill/>
        </p:spPr>
        <p:txBody>
          <a:bodyPr wrap="none" rtlCol="0">
            <a:spAutoFit/>
          </a:bodyPr>
          <a:lstStyle/>
          <a:p>
            <a:r>
              <a:rPr lang="zh-CN" altLang="en-US" sz="634" dirty="0">
                <a:solidFill>
                  <a:schemeClr val="bg1"/>
                </a:solidFill>
              </a:rPr>
              <a:t>规模</a:t>
            </a:r>
          </a:p>
        </p:txBody>
      </p:sp>
      <p:sp>
        <p:nvSpPr>
          <p:cNvPr id="189" name="Freeform 14">
            <a:extLst>
              <a:ext uri="{FF2B5EF4-FFF2-40B4-BE49-F238E27FC236}">
                <a16:creationId xmlns:a16="http://schemas.microsoft.com/office/drawing/2014/main" id="{9AEE57F7-CBF3-4BE3-AC8C-8DADAFE39D94}"/>
              </a:ext>
            </a:extLst>
          </p:cNvPr>
          <p:cNvSpPr>
            <a:spLocks/>
          </p:cNvSpPr>
          <p:nvPr/>
        </p:nvSpPr>
        <p:spPr bwMode="auto">
          <a:xfrm>
            <a:off x="834411" y="5601615"/>
            <a:ext cx="113183" cy="102724"/>
          </a:xfrm>
          <a:custGeom>
            <a:avLst/>
            <a:gdLst>
              <a:gd name="T0" fmla="*/ 279 w 303"/>
              <a:gd name="T1" fmla="*/ 206 h 275"/>
              <a:gd name="T2" fmla="*/ 279 w 303"/>
              <a:gd name="T3" fmla="*/ 126 h 275"/>
              <a:gd name="T4" fmla="*/ 163 w 303"/>
              <a:gd name="T5" fmla="*/ 126 h 275"/>
              <a:gd name="T6" fmla="*/ 163 w 303"/>
              <a:gd name="T7" fmla="*/ 69 h 275"/>
              <a:gd name="T8" fmla="*/ 187 w 303"/>
              <a:gd name="T9" fmla="*/ 69 h 275"/>
              <a:gd name="T10" fmla="*/ 187 w 303"/>
              <a:gd name="T11" fmla="*/ 0 h 275"/>
              <a:gd name="T12" fmla="*/ 116 w 303"/>
              <a:gd name="T13" fmla="*/ 0 h 275"/>
              <a:gd name="T14" fmla="*/ 116 w 303"/>
              <a:gd name="T15" fmla="*/ 69 h 275"/>
              <a:gd name="T16" fmla="*/ 140 w 303"/>
              <a:gd name="T17" fmla="*/ 69 h 275"/>
              <a:gd name="T18" fmla="*/ 140 w 303"/>
              <a:gd name="T19" fmla="*/ 126 h 275"/>
              <a:gd name="T20" fmla="*/ 24 w 303"/>
              <a:gd name="T21" fmla="*/ 126 h 275"/>
              <a:gd name="T22" fmla="*/ 24 w 303"/>
              <a:gd name="T23" fmla="*/ 206 h 275"/>
              <a:gd name="T24" fmla="*/ 0 w 303"/>
              <a:gd name="T25" fmla="*/ 206 h 275"/>
              <a:gd name="T26" fmla="*/ 0 w 303"/>
              <a:gd name="T27" fmla="*/ 275 h 275"/>
              <a:gd name="T28" fmla="*/ 69 w 303"/>
              <a:gd name="T29" fmla="*/ 275 h 275"/>
              <a:gd name="T30" fmla="*/ 69 w 303"/>
              <a:gd name="T31" fmla="*/ 206 h 275"/>
              <a:gd name="T32" fmla="*/ 47 w 303"/>
              <a:gd name="T33" fmla="*/ 206 h 275"/>
              <a:gd name="T34" fmla="*/ 47 w 303"/>
              <a:gd name="T35" fmla="*/ 149 h 275"/>
              <a:gd name="T36" fmla="*/ 140 w 303"/>
              <a:gd name="T37" fmla="*/ 149 h 275"/>
              <a:gd name="T38" fmla="*/ 140 w 303"/>
              <a:gd name="T39" fmla="*/ 206 h 275"/>
              <a:gd name="T40" fmla="*/ 116 w 303"/>
              <a:gd name="T41" fmla="*/ 206 h 275"/>
              <a:gd name="T42" fmla="*/ 116 w 303"/>
              <a:gd name="T43" fmla="*/ 275 h 275"/>
              <a:gd name="T44" fmla="*/ 187 w 303"/>
              <a:gd name="T45" fmla="*/ 275 h 275"/>
              <a:gd name="T46" fmla="*/ 187 w 303"/>
              <a:gd name="T47" fmla="*/ 206 h 275"/>
              <a:gd name="T48" fmla="*/ 163 w 303"/>
              <a:gd name="T49" fmla="*/ 206 h 275"/>
              <a:gd name="T50" fmla="*/ 163 w 303"/>
              <a:gd name="T51" fmla="*/ 149 h 275"/>
              <a:gd name="T52" fmla="*/ 256 w 303"/>
              <a:gd name="T53" fmla="*/ 149 h 275"/>
              <a:gd name="T54" fmla="*/ 256 w 303"/>
              <a:gd name="T55" fmla="*/ 206 h 275"/>
              <a:gd name="T56" fmla="*/ 234 w 303"/>
              <a:gd name="T57" fmla="*/ 206 h 275"/>
              <a:gd name="T58" fmla="*/ 234 w 303"/>
              <a:gd name="T59" fmla="*/ 275 h 275"/>
              <a:gd name="T60" fmla="*/ 303 w 303"/>
              <a:gd name="T61" fmla="*/ 275 h 275"/>
              <a:gd name="T62" fmla="*/ 303 w 303"/>
              <a:gd name="T63" fmla="*/ 206 h 275"/>
              <a:gd name="T64" fmla="*/ 279 w 303"/>
              <a:gd name="T65" fmla="*/ 20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3" h="275">
                <a:moveTo>
                  <a:pt x="279" y="206"/>
                </a:moveTo>
                <a:lnTo>
                  <a:pt x="279" y="126"/>
                </a:lnTo>
                <a:lnTo>
                  <a:pt x="163" y="126"/>
                </a:lnTo>
                <a:lnTo>
                  <a:pt x="163" y="69"/>
                </a:lnTo>
                <a:lnTo>
                  <a:pt x="187" y="69"/>
                </a:lnTo>
                <a:lnTo>
                  <a:pt x="187" y="0"/>
                </a:lnTo>
                <a:lnTo>
                  <a:pt x="116" y="0"/>
                </a:lnTo>
                <a:lnTo>
                  <a:pt x="116" y="69"/>
                </a:lnTo>
                <a:lnTo>
                  <a:pt x="140" y="69"/>
                </a:lnTo>
                <a:lnTo>
                  <a:pt x="140" y="126"/>
                </a:lnTo>
                <a:lnTo>
                  <a:pt x="24" y="126"/>
                </a:lnTo>
                <a:lnTo>
                  <a:pt x="24" y="206"/>
                </a:lnTo>
                <a:lnTo>
                  <a:pt x="0" y="206"/>
                </a:lnTo>
                <a:lnTo>
                  <a:pt x="0" y="275"/>
                </a:lnTo>
                <a:lnTo>
                  <a:pt x="69" y="275"/>
                </a:lnTo>
                <a:lnTo>
                  <a:pt x="69" y="206"/>
                </a:lnTo>
                <a:lnTo>
                  <a:pt x="47" y="206"/>
                </a:lnTo>
                <a:lnTo>
                  <a:pt x="47" y="149"/>
                </a:lnTo>
                <a:lnTo>
                  <a:pt x="140" y="149"/>
                </a:lnTo>
                <a:lnTo>
                  <a:pt x="140" y="206"/>
                </a:lnTo>
                <a:lnTo>
                  <a:pt x="116" y="206"/>
                </a:lnTo>
                <a:lnTo>
                  <a:pt x="116" y="275"/>
                </a:lnTo>
                <a:lnTo>
                  <a:pt x="187" y="275"/>
                </a:lnTo>
                <a:lnTo>
                  <a:pt x="187" y="206"/>
                </a:lnTo>
                <a:lnTo>
                  <a:pt x="163" y="206"/>
                </a:lnTo>
                <a:lnTo>
                  <a:pt x="163" y="149"/>
                </a:lnTo>
                <a:lnTo>
                  <a:pt x="256" y="149"/>
                </a:lnTo>
                <a:lnTo>
                  <a:pt x="256" y="206"/>
                </a:lnTo>
                <a:lnTo>
                  <a:pt x="234" y="206"/>
                </a:lnTo>
                <a:lnTo>
                  <a:pt x="234" y="275"/>
                </a:lnTo>
                <a:lnTo>
                  <a:pt x="303" y="275"/>
                </a:lnTo>
                <a:lnTo>
                  <a:pt x="303" y="206"/>
                </a:lnTo>
                <a:lnTo>
                  <a:pt x="279" y="206"/>
                </a:lnTo>
                <a:close/>
              </a:path>
            </a:pathLst>
          </a:custGeom>
          <a:solidFill>
            <a:schemeClr val="bg1">
              <a:lumMod val="9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90" name="文本框 189">
            <a:extLst>
              <a:ext uri="{FF2B5EF4-FFF2-40B4-BE49-F238E27FC236}">
                <a16:creationId xmlns:a16="http://schemas.microsoft.com/office/drawing/2014/main" id="{80086228-43AC-4D90-8A7E-1848E0CB3EA0}"/>
              </a:ext>
            </a:extLst>
          </p:cNvPr>
          <p:cNvSpPr txBox="1"/>
          <p:nvPr/>
        </p:nvSpPr>
        <p:spPr>
          <a:xfrm>
            <a:off x="1121197" y="5383893"/>
            <a:ext cx="636713" cy="177613"/>
          </a:xfrm>
          <a:prstGeom prst="rect">
            <a:avLst/>
          </a:prstGeom>
          <a:noFill/>
        </p:spPr>
        <p:txBody>
          <a:bodyPr wrap="none" rtlCol="0">
            <a:spAutoFit/>
          </a:bodyPr>
          <a:lstStyle/>
          <a:p>
            <a:r>
              <a:rPr lang="en-US" altLang="zh-CN" sz="554" b="1" dirty="0">
                <a:solidFill>
                  <a:schemeClr val="bg1">
                    <a:lumMod val="75000"/>
                  </a:schemeClr>
                </a:solidFill>
              </a:rPr>
              <a:t>Rhodes Island</a:t>
            </a:r>
          </a:p>
        </p:txBody>
      </p:sp>
      <p:sp>
        <p:nvSpPr>
          <p:cNvPr id="1033" name="文本框 1032">
            <a:extLst>
              <a:ext uri="{FF2B5EF4-FFF2-40B4-BE49-F238E27FC236}">
                <a16:creationId xmlns:a16="http://schemas.microsoft.com/office/drawing/2014/main" id="{013C5350-3952-43B5-B199-339FF1772044}"/>
              </a:ext>
            </a:extLst>
          </p:cNvPr>
          <p:cNvSpPr txBox="1"/>
          <p:nvPr/>
        </p:nvSpPr>
        <p:spPr>
          <a:xfrm>
            <a:off x="748264" y="5954771"/>
            <a:ext cx="1323321" cy="335989"/>
          </a:xfrm>
          <a:prstGeom prst="rect">
            <a:avLst/>
          </a:prstGeom>
          <a:noFill/>
        </p:spPr>
        <p:txBody>
          <a:bodyPr wrap="square" rtlCol="0">
            <a:spAutoFit/>
          </a:bodyPr>
          <a:lstStyle/>
          <a:p>
            <a:r>
              <a:rPr lang="zh-CN" altLang="en-US" sz="396" dirty="0">
                <a:solidFill>
                  <a:schemeClr val="bg1">
                    <a:lumMod val="95000"/>
                  </a:schemeClr>
                </a:solidFill>
              </a:rPr>
              <a:t>●混合了感染者成员在内，拥有完整独立武装力量与矿石感染研究与检疫手段的组织，成为了近期活跃在处理感染者暴乱问题最前线的小型组织。</a:t>
            </a:r>
          </a:p>
          <a:p>
            <a:endParaRPr lang="zh-CN" altLang="en-US" sz="396" dirty="0">
              <a:solidFill>
                <a:schemeClr val="bg1">
                  <a:lumMod val="95000"/>
                </a:schemeClr>
              </a:solidFill>
            </a:endParaRPr>
          </a:p>
        </p:txBody>
      </p:sp>
      <p:sp>
        <p:nvSpPr>
          <p:cNvPr id="192" name="文本框 191">
            <a:extLst>
              <a:ext uri="{FF2B5EF4-FFF2-40B4-BE49-F238E27FC236}">
                <a16:creationId xmlns:a16="http://schemas.microsoft.com/office/drawing/2014/main" id="{DF766476-FC26-42FB-8122-6CFED3996AA5}"/>
              </a:ext>
            </a:extLst>
          </p:cNvPr>
          <p:cNvSpPr txBox="1"/>
          <p:nvPr/>
        </p:nvSpPr>
        <p:spPr>
          <a:xfrm>
            <a:off x="738387" y="6181921"/>
            <a:ext cx="1303506" cy="518732"/>
          </a:xfrm>
          <a:prstGeom prst="rect">
            <a:avLst/>
          </a:prstGeom>
          <a:noFill/>
        </p:spPr>
        <p:txBody>
          <a:bodyPr wrap="square" rtlCol="0">
            <a:spAutoFit/>
          </a:bodyPr>
          <a:lstStyle/>
          <a:p>
            <a:r>
              <a:rPr lang="zh-CN" altLang="en-US" sz="396" dirty="0">
                <a:solidFill>
                  <a:schemeClr val="bg1">
                    <a:lumMod val="95000"/>
                  </a:schemeClr>
                </a:solidFill>
              </a:rPr>
              <a:t>●“罗德岛”制药公司注册时刻离现在并不远。即使在这之后他们也鲜为人知，雇佣感染者频繁进入天灾经过或影响后的高危地区，帮助受难人群，处理矿石争端，抵抗反乱势力，或者别的什么隐秘的事物。似乎拥有完整的天灾应急对策，熟练的难民急救操作流程，与行之有效的感染者打击手段。难以想象这些是如此小规模的组织能够做到的。</a:t>
            </a:r>
          </a:p>
        </p:txBody>
      </p:sp>
      <p:grpSp>
        <p:nvGrpSpPr>
          <p:cNvPr id="1034" name="组合 1033">
            <a:extLst>
              <a:ext uri="{FF2B5EF4-FFF2-40B4-BE49-F238E27FC236}">
                <a16:creationId xmlns:a16="http://schemas.microsoft.com/office/drawing/2014/main" id="{1EFC89D9-F16B-429B-BB91-D1F7FCC85C05}"/>
              </a:ext>
            </a:extLst>
          </p:cNvPr>
          <p:cNvGrpSpPr/>
          <p:nvPr/>
        </p:nvGrpSpPr>
        <p:grpSpPr>
          <a:xfrm>
            <a:off x="835570" y="5737484"/>
            <a:ext cx="96183" cy="96183"/>
            <a:chOff x="594706" y="6872393"/>
            <a:chExt cx="481013" cy="481013"/>
          </a:xfrm>
          <a:solidFill>
            <a:schemeClr val="bg1"/>
          </a:solidFill>
        </p:grpSpPr>
        <p:sp>
          <p:nvSpPr>
            <p:cNvPr id="193" name="Freeform 51">
              <a:extLst>
                <a:ext uri="{FF2B5EF4-FFF2-40B4-BE49-F238E27FC236}">
                  <a16:creationId xmlns:a16="http://schemas.microsoft.com/office/drawing/2014/main" id="{9B16EC4A-DF2B-463B-9B14-FEE4C2CE56EE}"/>
                </a:ext>
              </a:extLst>
            </p:cNvPr>
            <p:cNvSpPr>
              <a:spLocks/>
            </p:cNvSpPr>
            <p:nvPr/>
          </p:nvSpPr>
          <p:spPr bwMode="auto">
            <a:xfrm>
              <a:off x="594706" y="6872393"/>
              <a:ext cx="481013" cy="481013"/>
            </a:xfrm>
            <a:custGeom>
              <a:avLst/>
              <a:gdLst>
                <a:gd name="T0" fmla="*/ 24 w 303"/>
                <a:gd name="T1" fmla="*/ 279 h 303"/>
                <a:gd name="T2" fmla="*/ 24 w 303"/>
                <a:gd name="T3" fmla="*/ 0 h 303"/>
                <a:gd name="T4" fmla="*/ 0 w 303"/>
                <a:gd name="T5" fmla="*/ 0 h 303"/>
                <a:gd name="T6" fmla="*/ 0 w 303"/>
                <a:gd name="T7" fmla="*/ 303 h 303"/>
                <a:gd name="T8" fmla="*/ 303 w 303"/>
                <a:gd name="T9" fmla="*/ 303 h 303"/>
                <a:gd name="T10" fmla="*/ 303 w 303"/>
                <a:gd name="T11" fmla="*/ 279 h 303"/>
                <a:gd name="T12" fmla="*/ 24 w 303"/>
                <a:gd name="T13" fmla="*/ 279 h 303"/>
              </a:gdLst>
              <a:ahLst/>
              <a:cxnLst>
                <a:cxn ang="0">
                  <a:pos x="T0" y="T1"/>
                </a:cxn>
                <a:cxn ang="0">
                  <a:pos x="T2" y="T3"/>
                </a:cxn>
                <a:cxn ang="0">
                  <a:pos x="T4" y="T5"/>
                </a:cxn>
                <a:cxn ang="0">
                  <a:pos x="T6" y="T7"/>
                </a:cxn>
                <a:cxn ang="0">
                  <a:pos x="T8" y="T9"/>
                </a:cxn>
                <a:cxn ang="0">
                  <a:pos x="T10" y="T11"/>
                </a:cxn>
                <a:cxn ang="0">
                  <a:pos x="T12" y="T13"/>
                </a:cxn>
              </a:cxnLst>
              <a:rect l="0" t="0" r="r" b="b"/>
              <a:pathLst>
                <a:path w="303" h="303">
                  <a:moveTo>
                    <a:pt x="24" y="279"/>
                  </a:moveTo>
                  <a:lnTo>
                    <a:pt x="24" y="0"/>
                  </a:lnTo>
                  <a:lnTo>
                    <a:pt x="0" y="0"/>
                  </a:lnTo>
                  <a:lnTo>
                    <a:pt x="0" y="303"/>
                  </a:lnTo>
                  <a:lnTo>
                    <a:pt x="303" y="303"/>
                  </a:lnTo>
                  <a:lnTo>
                    <a:pt x="303" y="279"/>
                  </a:lnTo>
                  <a:lnTo>
                    <a:pt x="24"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94" name="Freeform 52">
              <a:extLst>
                <a:ext uri="{FF2B5EF4-FFF2-40B4-BE49-F238E27FC236}">
                  <a16:creationId xmlns:a16="http://schemas.microsoft.com/office/drawing/2014/main" id="{D5504CAA-3A79-4301-8411-F7ADA83D6114}"/>
                </a:ext>
              </a:extLst>
            </p:cNvPr>
            <p:cNvSpPr>
              <a:spLocks/>
            </p:cNvSpPr>
            <p:nvPr/>
          </p:nvSpPr>
          <p:spPr bwMode="auto">
            <a:xfrm>
              <a:off x="670906" y="6954943"/>
              <a:ext cx="404813" cy="277813"/>
            </a:xfrm>
            <a:custGeom>
              <a:avLst/>
              <a:gdLst>
                <a:gd name="T0" fmla="*/ 101 w 255"/>
                <a:gd name="T1" fmla="*/ 175 h 175"/>
                <a:gd name="T2" fmla="*/ 210 w 255"/>
                <a:gd name="T3" fmla="*/ 52 h 175"/>
                <a:gd name="T4" fmla="*/ 255 w 255"/>
                <a:gd name="T5" fmla="*/ 104 h 175"/>
                <a:gd name="T6" fmla="*/ 255 w 255"/>
                <a:gd name="T7" fmla="*/ 52 h 175"/>
                <a:gd name="T8" fmla="*/ 210 w 255"/>
                <a:gd name="T9" fmla="*/ 0 h 175"/>
                <a:gd name="T10" fmla="*/ 101 w 255"/>
                <a:gd name="T11" fmla="*/ 123 h 175"/>
                <a:gd name="T12" fmla="*/ 54 w 255"/>
                <a:gd name="T13" fmla="*/ 68 h 175"/>
                <a:gd name="T14" fmla="*/ 0 w 255"/>
                <a:gd name="T15" fmla="*/ 68 h 175"/>
                <a:gd name="T16" fmla="*/ 0 w 255"/>
                <a:gd name="T17" fmla="*/ 104 h 175"/>
                <a:gd name="T18" fmla="*/ 38 w 255"/>
                <a:gd name="T19" fmla="*/ 104 h 175"/>
                <a:gd name="T20" fmla="*/ 101 w 255"/>
                <a:gd name="T21"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75">
                  <a:moveTo>
                    <a:pt x="101" y="175"/>
                  </a:moveTo>
                  <a:lnTo>
                    <a:pt x="210" y="52"/>
                  </a:lnTo>
                  <a:lnTo>
                    <a:pt x="255" y="104"/>
                  </a:lnTo>
                  <a:lnTo>
                    <a:pt x="255" y="52"/>
                  </a:lnTo>
                  <a:lnTo>
                    <a:pt x="210" y="0"/>
                  </a:lnTo>
                  <a:lnTo>
                    <a:pt x="101" y="123"/>
                  </a:lnTo>
                  <a:lnTo>
                    <a:pt x="54" y="68"/>
                  </a:lnTo>
                  <a:lnTo>
                    <a:pt x="0" y="68"/>
                  </a:lnTo>
                  <a:lnTo>
                    <a:pt x="0" y="104"/>
                  </a:lnTo>
                  <a:lnTo>
                    <a:pt x="38" y="104"/>
                  </a:lnTo>
                  <a:lnTo>
                    <a:pt x="10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97" name="文本框 196">
            <a:extLst>
              <a:ext uri="{FF2B5EF4-FFF2-40B4-BE49-F238E27FC236}">
                <a16:creationId xmlns:a16="http://schemas.microsoft.com/office/drawing/2014/main" id="{9A3D73C1-EE46-4912-B65A-AE28909081BD}"/>
              </a:ext>
            </a:extLst>
          </p:cNvPr>
          <p:cNvSpPr txBox="1"/>
          <p:nvPr/>
        </p:nvSpPr>
        <p:spPr>
          <a:xfrm>
            <a:off x="910259" y="5699531"/>
            <a:ext cx="348172" cy="189924"/>
          </a:xfrm>
          <a:prstGeom prst="rect">
            <a:avLst/>
          </a:prstGeom>
          <a:noFill/>
        </p:spPr>
        <p:txBody>
          <a:bodyPr wrap="none" rtlCol="0">
            <a:spAutoFit/>
          </a:bodyPr>
          <a:lstStyle/>
          <a:p>
            <a:r>
              <a:rPr lang="zh-CN" altLang="en-US" sz="634" dirty="0">
                <a:solidFill>
                  <a:schemeClr val="bg1"/>
                </a:solidFill>
              </a:rPr>
              <a:t>经济</a:t>
            </a:r>
          </a:p>
        </p:txBody>
      </p:sp>
      <p:sp>
        <p:nvSpPr>
          <p:cNvPr id="198" name="文本框 197">
            <a:extLst>
              <a:ext uri="{FF2B5EF4-FFF2-40B4-BE49-F238E27FC236}">
                <a16:creationId xmlns:a16="http://schemas.microsoft.com/office/drawing/2014/main" id="{7A712110-9FA4-4F0E-B0A4-269171B4104B}"/>
              </a:ext>
            </a:extLst>
          </p:cNvPr>
          <p:cNvSpPr txBox="1"/>
          <p:nvPr/>
        </p:nvSpPr>
        <p:spPr>
          <a:xfrm>
            <a:off x="1599095" y="5578919"/>
            <a:ext cx="494046" cy="189924"/>
          </a:xfrm>
          <a:prstGeom prst="rect">
            <a:avLst/>
          </a:prstGeom>
          <a:noFill/>
        </p:spPr>
        <p:txBody>
          <a:bodyPr wrap="none" rtlCol="0">
            <a:spAutoFit/>
          </a:bodyPr>
          <a:lstStyle/>
          <a:p>
            <a:r>
              <a:rPr lang="en-US" altLang="zh-CN" sz="634" dirty="0">
                <a:solidFill>
                  <a:schemeClr val="bg1"/>
                </a:solidFill>
              </a:rPr>
              <a:t>&gt;5000</a:t>
            </a:r>
            <a:r>
              <a:rPr lang="zh-CN" altLang="en-US" sz="634" dirty="0">
                <a:solidFill>
                  <a:schemeClr val="bg1"/>
                </a:solidFill>
              </a:rPr>
              <a:t>人</a:t>
            </a:r>
          </a:p>
        </p:txBody>
      </p:sp>
      <p:sp>
        <p:nvSpPr>
          <p:cNvPr id="199" name="文本框 198">
            <a:extLst>
              <a:ext uri="{FF2B5EF4-FFF2-40B4-BE49-F238E27FC236}">
                <a16:creationId xmlns:a16="http://schemas.microsoft.com/office/drawing/2014/main" id="{A3999B2A-4353-4A5B-AB9F-D458BC16FD9A}"/>
              </a:ext>
            </a:extLst>
          </p:cNvPr>
          <p:cNvSpPr txBox="1"/>
          <p:nvPr/>
        </p:nvSpPr>
        <p:spPr>
          <a:xfrm>
            <a:off x="1576961" y="5696441"/>
            <a:ext cx="511679" cy="189924"/>
          </a:xfrm>
          <a:prstGeom prst="rect">
            <a:avLst/>
          </a:prstGeom>
          <a:noFill/>
        </p:spPr>
        <p:txBody>
          <a:bodyPr wrap="none" rtlCol="0">
            <a:spAutoFit/>
          </a:bodyPr>
          <a:lstStyle/>
          <a:p>
            <a:r>
              <a:rPr lang="zh-CN" altLang="en-US" sz="634" dirty="0">
                <a:solidFill>
                  <a:srgbClr val="FFC000"/>
                </a:solidFill>
              </a:rPr>
              <a:t>濒临崩溃</a:t>
            </a:r>
          </a:p>
        </p:txBody>
      </p:sp>
      <p:cxnSp>
        <p:nvCxnSpPr>
          <p:cNvPr id="200" name="直接连接符 199">
            <a:extLst>
              <a:ext uri="{FF2B5EF4-FFF2-40B4-BE49-F238E27FC236}">
                <a16:creationId xmlns:a16="http://schemas.microsoft.com/office/drawing/2014/main" id="{21B13B97-088F-49F7-A643-B60D1FA66C35}"/>
              </a:ext>
            </a:extLst>
          </p:cNvPr>
          <p:cNvCxnSpPr>
            <a:cxnSpLocks/>
          </p:cNvCxnSpPr>
          <p:nvPr/>
        </p:nvCxnSpPr>
        <p:spPr>
          <a:xfrm>
            <a:off x="794717" y="5955767"/>
            <a:ext cx="1176760" cy="0"/>
          </a:xfrm>
          <a:prstGeom prst="line">
            <a:avLst/>
          </a:prstGeom>
          <a:ln w="3175">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73E3D014-3695-4B3E-B6FB-83CF089ADB03}"/>
              </a:ext>
            </a:extLst>
          </p:cNvPr>
          <p:cNvSpPr txBox="1"/>
          <p:nvPr/>
        </p:nvSpPr>
        <p:spPr>
          <a:xfrm>
            <a:off x="762198" y="5858885"/>
            <a:ext cx="287258" cy="153247"/>
          </a:xfrm>
          <a:prstGeom prst="rect">
            <a:avLst/>
          </a:prstGeom>
          <a:noFill/>
        </p:spPr>
        <p:txBody>
          <a:bodyPr wrap="none" rtlCol="0">
            <a:spAutoFit/>
          </a:bodyPr>
          <a:lstStyle/>
          <a:p>
            <a:r>
              <a:rPr lang="zh-CN" altLang="en-US" sz="396" dirty="0">
                <a:solidFill>
                  <a:schemeClr val="bg1">
                    <a:lumMod val="75000"/>
                  </a:schemeClr>
                </a:solidFill>
              </a:rPr>
              <a:t>背景</a:t>
            </a:r>
          </a:p>
        </p:txBody>
      </p:sp>
      <p:sp>
        <p:nvSpPr>
          <p:cNvPr id="203" name="文本框 202">
            <a:extLst>
              <a:ext uri="{FF2B5EF4-FFF2-40B4-BE49-F238E27FC236}">
                <a16:creationId xmlns:a16="http://schemas.microsoft.com/office/drawing/2014/main" id="{27049B36-1ED8-45E7-B63E-6AFB6C09008B}"/>
              </a:ext>
            </a:extLst>
          </p:cNvPr>
          <p:cNvSpPr txBox="1"/>
          <p:nvPr/>
        </p:nvSpPr>
        <p:spPr>
          <a:xfrm>
            <a:off x="1735755" y="5874186"/>
            <a:ext cx="341760" cy="128946"/>
          </a:xfrm>
          <a:prstGeom prst="rect">
            <a:avLst/>
          </a:prstGeom>
          <a:noFill/>
        </p:spPr>
        <p:txBody>
          <a:bodyPr wrap="none" rtlCol="0">
            <a:spAutoFit/>
          </a:bodyPr>
          <a:lstStyle/>
          <a:p>
            <a:r>
              <a:rPr lang="en-US" altLang="zh-CN" sz="238" dirty="0">
                <a:solidFill>
                  <a:schemeClr val="bg1">
                    <a:lumMod val="75000"/>
                  </a:schemeClr>
                </a:solidFill>
              </a:rPr>
              <a:t>Background</a:t>
            </a:r>
            <a:endParaRPr lang="zh-CN" altLang="en-US" sz="238" dirty="0">
              <a:solidFill>
                <a:schemeClr val="bg1">
                  <a:lumMod val="75000"/>
                </a:schemeClr>
              </a:solidFill>
            </a:endParaRPr>
          </a:p>
        </p:txBody>
      </p:sp>
      <p:grpSp>
        <p:nvGrpSpPr>
          <p:cNvPr id="1036" name="组合 1035">
            <a:extLst>
              <a:ext uri="{FF2B5EF4-FFF2-40B4-BE49-F238E27FC236}">
                <a16:creationId xmlns:a16="http://schemas.microsoft.com/office/drawing/2014/main" id="{D468CCB0-A6F2-421D-995A-581A0BBAE38B}"/>
              </a:ext>
            </a:extLst>
          </p:cNvPr>
          <p:cNvGrpSpPr/>
          <p:nvPr/>
        </p:nvGrpSpPr>
        <p:grpSpPr>
          <a:xfrm>
            <a:off x="10918658" y="221529"/>
            <a:ext cx="632167" cy="287323"/>
            <a:chOff x="12237759" y="352084"/>
            <a:chExt cx="798110" cy="362745"/>
          </a:xfrm>
        </p:grpSpPr>
        <p:sp>
          <p:nvSpPr>
            <p:cNvPr id="204" name="Freeform 27">
              <a:extLst>
                <a:ext uri="{FF2B5EF4-FFF2-40B4-BE49-F238E27FC236}">
                  <a16:creationId xmlns:a16="http://schemas.microsoft.com/office/drawing/2014/main" id="{01872907-A0FA-4C41-82D2-C5B76B6BA47D}"/>
                </a:ext>
              </a:extLst>
            </p:cNvPr>
            <p:cNvSpPr>
              <a:spLocks noEditPoints="1"/>
            </p:cNvSpPr>
            <p:nvPr/>
          </p:nvSpPr>
          <p:spPr bwMode="auto">
            <a:xfrm>
              <a:off x="12237759" y="450186"/>
              <a:ext cx="249258" cy="170427"/>
            </a:xfrm>
            <a:custGeom>
              <a:avLst/>
              <a:gdLst>
                <a:gd name="T0" fmla="*/ 30 w 597"/>
                <a:gd name="T1" fmla="*/ 0 h 408"/>
                <a:gd name="T2" fmla="*/ 567 w 597"/>
                <a:gd name="T3" fmla="*/ 0 h 408"/>
                <a:gd name="T4" fmla="*/ 597 w 597"/>
                <a:gd name="T5" fmla="*/ 30 h 408"/>
                <a:gd name="T6" fmla="*/ 597 w 597"/>
                <a:gd name="T7" fmla="*/ 328 h 408"/>
                <a:gd name="T8" fmla="*/ 567 w 597"/>
                <a:gd name="T9" fmla="*/ 358 h 408"/>
                <a:gd name="T10" fmla="*/ 384 w 597"/>
                <a:gd name="T11" fmla="*/ 358 h 408"/>
                <a:gd name="T12" fmla="*/ 384 w 597"/>
                <a:gd name="T13" fmla="*/ 373 h 408"/>
                <a:gd name="T14" fmla="*/ 431 w 597"/>
                <a:gd name="T15" fmla="*/ 373 h 408"/>
                <a:gd name="T16" fmla="*/ 444 w 597"/>
                <a:gd name="T17" fmla="*/ 391 h 408"/>
                <a:gd name="T18" fmla="*/ 431 w 597"/>
                <a:gd name="T19" fmla="*/ 408 h 408"/>
                <a:gd name="T20" fmla="*/ 166 w 597"/>
                <a:gd name="T21" fmla="*/ 408 h 408"/>
                <a:gd name="T22" fmla="*/ 153 w 597"/>
                <a:gd name="T23" fmla="*/ 390 h 408"/>
                <a:gd name="T24" fmla="*/ 166 w 597"/>
                <a:gd name="T25" fmla="*/ 373 h 408"/>
                <a:gd name="T26" fmla="*/ 212 w 597"/>
                <a:gd name="T27" fmla="*/ 373 h 408"/>
                <a:gd name="T28" fmla="*/ 212 w 597"/>
                <a:gd name="T29" fmla="*/ 358 h 408"/>
                <a:gd name="T30" fmla="*/ 30 w 597"/>
                <a:gd name="T31" fmla="*/ 358 h 408"/>
                <a:gd name="T32" fmla="*/ 0 w 597"/>
                <a:gd name="T33" fmla="*/ 328 h 408"/>
                <a:gd name="T34" fmla="*/ 0 w 597"/>
                <a:gd name="T35" fmla="*/ 30 h 408"/>
                <a:gd name="T36" fmla="*/ 30 w 597"/>
                <a:gd name="T37" fmla="*/ 0 h 408"/>
                <a:gd name="T38" fmla="*/ 63 w 597"/>
                <a:gd name="T39" fmla="*/ 114 h 408"/>
                <a:gd name="T40" fmla="*/ 455 w 597"/>
                <a:gd name="T41" fmla="*/ 114 h 408"/>
                <a:gd name="T42" fmla="*/ 455 w 597"/>
                <a:gd name="T43" fmla="*/ 130 h 408"/>
                <a:gd name="T44" fmla="*/ 63 w 597"/>
                <a:gd name="T45" fmla="*/ 130 h 408"/>
                <a:gd name="T46" fmla="*/ 63 w 597"/>
                <a:gd name="T47" fmla="*/ 114 h 408"/>
                <a:gd name="T48" fmla="*/ 64 w 597"/>
                <a:gd name="T49" fmla="*/ 57 h 408"/>
                <a:gd name="T50" fmla="*/ 533 w 597"/>
                <a:gd name="T51" fmla="*/ 57 h 408"/>
                <a:gd name="T52" fmla="*/ 533 w 597"/>
                <a:gd name="T53" fmla="*/ 73 h 408"/>
                <a:gd name="T54" fmla="*/ 64 w 597"/>
                <a:gd name="T55" fmla="*/ 73 h 408"/>
                <a:gd name="T56" fmla="*/ 64 w 597"/>
                <a:gd name="T57" fmla="*/ 57 h 408"/>
                <a:gd name="T58" fmla="*/ 64 w 597"/>
                <a:gd name="T59" fmla="*/ 283 h 408"/>
                <a:gd name="T60" fmla="*/ 533 w 597"/>
                <a:gd name="T61" fmla="*/ 283 h 408"/>
                <a:gd name="T62" fmla="*/ 533 w 597"/>
                <a:gd name="T63" fmla="*/ 299 h 408"/>
                <a:gd name="T64" fmla="*/ 64 w 597"/>
                <a:gd name="T65" fmla="*/ 299 h 408"/>
                <a:gd name="T66" fmla="*/ 64 w 597"/>
                <a:gd name="T67" fmla="*/ 283 h 408"/>
                <a:gd name="T68" fmla="*/ 63 w 597"/>
                <a:gd name="T69" fmla="*/ 226 h 408"/>
                <a:gd name="T70" fmla="*/ 455 w 597"/>
                <a:gd name="T71" fmla="*/ 226 h 408"/>
                <a:gd name="T72" fmla="*/ 455 w 597"/>
                <a:gd name="T73" fmla="*/ 242 h 408"/>
                <a:gd name="T74" fmla="*/ 63 w 597"/>
                <a:gd name="T75" fmla="*/ 242 h 408"/>
                <a:gd name="T76" fmla="*/ 63 w 597"/>
                <a:gd name="T77" fmla="*/ 226 h 408"/>
                <a:gd name="T78" fmla="*/ 64 w 597"/>
                <a:gd name="T79" fmla="*/ 170 h 408"/>
                <a:gd name="T80" fmla="*/ 533 w 597"/>
                <a:gd name="T81" fmla="*/ 170 h 408"/>
                <a:gd name="T82" fmla="*/ 533 w 597"/>
                <a:gd name="T83" fmla="*/ 186 h 408"/>
                <a:gd name="T84" fmla="*/ 64 w 597"/>
                <a:gd name="T85" fmla="*/ 186 h 408"/>
                <a:gd name="T86" fmla="*/ 64 w 597"/>
                <a:gd name="T87" fmla="*/ 170 h 408"/>
                <a:gd name="T88" fmla="*/ 30 w 597"/>
                <a:gd name="T89" fmla="*/ 17 h 408"/>
                <a:gd name="T90" fmla="*/ 567 w 597"/>
                <a:gd name="T91" fmla="*/ 17 h 408"/>
                <a:gd name="T92" fmla="*/ 580 w 597"/>
                <a:gd name="T93" fmla="*/ 30 h 408"/>
                <a:gd name="T94" fmla="*/ 580 w 597"/>
                <a:gd name="T95" fmla="*/ 328 h 408"/>
                <a:gd name="T96" fmla="*/ 567 w 597"/>
                <a:gd name="T97" fmla="*/ 341 h 408"/>
                <a:gd name="T98" fmla="*/ 30 w 597"/>
                <a:gd name="T99" fmla="*/ 341 h 408"/>
                <a:gd name="T100" fmla="*/ 17 w 597"/>
                <a:gd name="T101" fmla="*/ 328 h 408"/>
                <a:gd name="T102" fmla="*/ 17 w 597"/>
                <a:gd name="T103" fmla="*/ 30 h 408"/>
                <a:gd name="T104" fmla="*/ 30 w 597"/>
                <a:gd name="T105"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7" h="408">
                  <a:moveTo>
                    <a:pt x="30" y="0"/>
                  </a:moveTo>
                  <a:cubicBezTo>
                    <a:pt x="567" y="0"/>
                    <a:pt x="567" y="0"/>
                    <a:pt x="567" y="0"/>
                  </a:cubicBezTo>
                  <a:cubicBezTo>
                    <a:pt x="583" y="0"/>
                    <a:pt x="597" y="13"/>
                    <a:pt x="597" y="30"/>
                  </a:cubicBezTo>
                  <a:cubicBezTo>
                    <a:pt x="597" y="328"/>
                    <a:pt x="597" y="328"/>
                    <a:pt x="597" y="328"/>
                  </a:cubicBezTo>
                  <a:cubicBezTo>
                    <a:pt x="597" y="344"/>
                    <a:pt x="583" y="358"/>
                    <a:pt x="567" y="358"/>
                  </a:cubicBezTo>
                  <a:cubicBezTo>
                    <a:pt x="384" y="358"/>
                    <a:pt x="384" y="358"/>
                    <a:pt x="384" y="358"/>
                  </a:cubicBezTo>
                  <a:cubicBezTo>
                    <a:pt x="374" y="358"/>
                    <a:pt x="374" y="373"/>
                    <a:pt x="384" y="373"/>
                  </a:cubicBezTo>
                  <a:cubicBezTo>
                    <a:pt x="431" y="373"/>
                    <a:pt x="431" y="373"/>
                    <a:pt x="431" y="373"/>
                  </a:cubicBezTo>
                  <a:cubicBezTo>
                    <a:pt x="442" y="373"/>
                    <a:pt x="444" y="377"/>
                    <a:pt x="444" y="391"/>
                  </a:cubicBezTo>
                  <a:cubicBezTo>
                    <a:pt x="444" y="403"/>
                    <a:pt x="442" y="408"/>
                    <a:pt x="431" y="408"/>
                  </a:cubicBezTo>
                  <a:cubicBezTo>
                    <a:pt x="166" y="408"/>
                    <a:pt x="166" y="408"/>
                    <a:pt x="166" y="408"/>
                  </a:cubicBezTo>
                  <a:cubicBezTo>
                    <a:pt x="155" y="408"/>
                    <a:pt x="153" y="402"/>
                    <a:pt x="153" y="390"/>
                  </a:cubicBezTo>
                  <a:cubicBezTo>
                    <a:pt x="153" y="378"/>
                    <a:pt x="156" y="373"/>
                    <a:pt x="166" y="373"/>
                  </a:cubicBezTo>
                  <a:cubicBezTo>
                    <a:pt x="212" y="373"/>
                    <a:pt x="212" y="373"/>
                    <a:pt x="212" y="373"/>
                  </a:cubicBezTo>
                  <a:cubicBezTo>
                    <a:pt x="223" y="373"/>
                    <a:pt x="223" y="358"/>
                    <a:pt x="212" y="358"/>
                  </a:cubicBezTo>
                  <a:cubicBezTo>
                    <a:pt x="30" y="358"/>
                    <a:pt x="30" y="358"/>
                    <a:pt x="30" y="358"/>
                  </a:cubicBezTo>
                  <a:cubicBezTo>
                    <a:pt x="14" y="358"/>
                    <a:pt x="0" y="344"/>
                    <a:pt x="0" y="328"/>
                  </a:cubicBezTo>
                  <a:cubicBezTo>
                    <a:pt x="0" y="30"/>
                    <a:pt x="0" y="30"/>
                    <a:pt x="0" y="30"/>
                  </a:cubicBezTo>
                  <a:cubicBezTo>
                    <a:pt x="0" y="13"/>
                    <a:pt x="14" y="0"/>
                    <a:pt x="30" y="0"/>
                  </a:cubicBezTo>
                  <a:close/>
                  <a:moveTo>
                    <a:pt x="63" y="114"/>
                  </a:moveTo>
                  <a:cubicBezTo>
                    <a:pt x="455" y="114"/>
                    <a:pt x="455" y="114"/>
                    <a:pt x="455" y="114"/>
                  </a:cubicBezTo>
                  <a:cubicBezTo>
                    <a:pt x="463" y="114"/>
                    <a:pt x="463" y="130"/>
                    <a:pt x="455" y="130"/>
                  </a:cubicBezTo>
                  <a:cubicBezTo>
                    <a:pt x="63" y="130"/>
                    <a:pt x="63" y="130"/>
                    <a:pt x="63" y="130"/>
                  </a:cubicBezTo>
                  <a:cubicBezTo>
                    <a:pt x="55" y="130"/>
                    <a:pt x="55" y="114"/>
                    <a:pt x="63" y="114"/>
                  </a:cubicBezTo>
                  <a:close/>
                  <a:moveTo>
                    <a:pt x="64" y="57"/>
                  </a:moveTo>
                  <a:cubicBezTo>
                    <a:pt x="533" y="57"/>
                    <a:pt x="533" y="57"/>
                    <a:pt x="533" y="57"/>
                  </a:cubicBezTo>
                  <a:cubicBezTo>
                    <a:pt x="543" y="57"/>
                    <a:pt x="543" y="73"/>
                    <a:pt x="533" y="73"/>
                  </a:cubicBezTo>
                  <a:cubicBezTo>
                    <a:pt x="64" y="73"/>
                    <a:pt x="64" y="73"/>
                    <a:pt x="64" y="73"/>
                  </a:cubicBezTo>
                  <a:cubicBezTo>
                    <a:pt x="54" y="73"/>
                    <a:pt x="54" y="57"/>
                    <a:pt x="64" y="57"/>
                  </a:cubicBezTo>
                  <a:close/>
                  <a:moveTo>
                    <a:pt x="64" y="283"/>
                  </a:moveTo>
                  <a:cubicBezTo>
                    <a:pt x="533" y="283"/>
                    <a:pt x="533" y="283"/>
                    <a:pt x="533" y="283"/>
                  </a:cubicBezTo>
                  <a:cubicBezTo>
                    <a:pt x="543" y="283"/>
                    <a:pt x="543" y="299"/>
                    <a:pt x="533" y="299"/>
                  </a:cubicBezTo>
                  <a:cubicBezTo>
                    <a:pt x="64" y="299"/>
                    <a:pt x="64" y="299"/>
                    <a:pt x="64" y="299"/>
                  </a:cubicBezTo>
                  <a:cubicBezTo>
                    <a:pt x="54" y="299"/>
                    <a:pt x="54" y="283"/>
                    <a:pt x="64" y="283"/>
                  </a:cubicBezTo>
                  <a:close/>
                  <a:moveTo>
                    <a:pt x="63" y="226"/>
                  </a:moveTo>
                  <a:cubicBezTo>
                    <a:pt x="455" y="226"/>
                    <a:pt x="455" y="226"/>
                    <a:pt x="455" y="226"/>
                  </a:cubicBezTo>
                  <a:cubicBezTo>
                    <a:pt x="463" y="226"/>
                    <a:pt x="463" y="242"/>
                    <a:pt x="455" y="242"/>
                  </a:cubicBezTo>
                  <a:cubicBezTo>
                    <a:pt x="63" y="242"/>
                    <a:pt x="63" y="242"/>
                    <a:pt x="63" y="242"/>
                  </a:cubicBezTo>
                  <a:cubicBezTo>
                    <a:pt x="55" y="242"/>
                    <a:pt x="55" y="226"/>
                    <a:pt x="63" y="226"/>
                  </a:cubicBezTo>
                  <a:close/>
                  <a:moveTo>
                    <a:pt x="64" y="170"/>
                  </a:moveTo>
                  <a:cubicBezTo>
                    <a:pt x="533" y="170"/>
                    <a:pt x="533" y="170"/>
                    <a:pt x="533" y="170"/>
                  </a:cubicBezTo>
                  <a:cubicBezTo>
                    <a:pt x="543" y="170"/>
                    <a:pt x="543" y="186"/>
                    <a:pt x="533" y="186"/>
                  </a:cubicBezTo>
                  <a:cubicBezTo>
                    <a:pt x="64" y="186"/>
                    <a:pt x="64" y="186"/>
                    <a:pt x="64" y="186"/>
                  </a:cubicBezTo>
                  <a:cubicBezTo>
                    <a:pt x="54" y="186"/>
                    <a:pt x="54" y="170"/>
                    <a:pt x="64" y="170"/>
                  </a:cubicBezTo>
                  <a:close/>
                  <a:moveTo>
                    <a:pt x="30" y="17"/>
                  </a:moveTo>
                  <a:cubicBezTo>
                    <a:pt x="567" y="17"/>
                    <a:pt x="567" y="17"/>
                    <a:pt x="567" y="17"/>
                  </a:cubicBezTo>
                  <a:cubicBezTo>
                    <a:pt x="574" y="17"/>
                    <a:pt x="580" y="23"/>
                    <a:pt x="580" y="30"/>
                  </a:cubicBezTo>
                  <a:cubicBezTo>
                    <a:pt x="580" y="328"/>
                    <a:pt x="580" y="328"/>
                    <a:pt x="580" y="328"/>
                  </a:cubicBezTo>
                  <a:cubicBezTo>
                    <a:pt x="580" y="335"/>
                    <a:pt x="574" y="341"/>
                    <a:pt x="567" y="341"/>
                  </a:cubicBezTo>
                  <a:cubicBezTo>
                    <a:pt x="30" y="341"/>
                    <a:pt x="30" y="341"/>
                    <a:pt x="30" y="341"/>
                  </a:cubicBezTo>
                  <a:cubicBezTo>
                    <a:pt x="23" y="341"/>
                    <a:pt x="17" y="335"/>
                    <a:pt x="17" y="328"/>
                  </a:cubicBezTo>
                  <a:cubicBezTo>
                    <a:pt x="17" y="30"/>
                    <a:pt x="17" y="30"/>
                    <a:pt x="17" y="30"/>
                  </a:cubicBezTo>
                  <a:cubicBezTo>
                    <a:pt x="17" y="23"/>
                    <a:pt x="23" y="17"/>
                    <a:pt x="30" y="17"/>
                  </a:cubicBezTo>
                  <a:close/>
                </a:path>
              </a:pathLst>
            </a:custGeom>
            <a:solidFill>
              <a:schemeClr val="accent6">
                <a:lumMod val="60000"/>
                <a:lumOff val="40000"/>
              </a:schemeClr>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sp>
          <p:nvSpPr>
            <p:cNvPr id="205" name="文本框 204">
              <a:extLst>
                <a:ext uri="{FF2B5EF4-FFF2-40B4-BE49-F238E27FC236}">
                  <a16:creationId xmlns:a16="http://schemas.microsoft.com/office/drawing/2014/main" id="{63E95998-000C-4A6D-8E2B-17D4B201504B}"/>
                </a:ext>
              </a:extLst>
            </p:cNvPr>
            <p:cNvSpPr txBox="1"/>
            <p:nvPr/>
          </p:nvSpPr>
          <p:spPr>
            <a:xfrm>
              <a:off x="12487017" y="352084"/>
              <a:ext cx="548852" cy="362745"/>
            </a:xfrm>
            <a:prstGeom prst="rect">
              <a:avLst/>
            </a:prstGeom>
            <a:noFill/>
          </p:spPr>
          <p:txBody>
            <a:bodyPr wrap="none" rtlCol="0">
              <a:spAutoFit/>
            </a:bodyPr>
            <a:lstStyle/>
            <a:p>
              <a:r>
                <a:rPr lang="en-US" altLang="zh-CN" sz="1267" dirty="0">
                  <a:solidFill>
                    <a:srgbClr val="92D050"/>
                  </a:solidFill>
                  <a:latin typeface="Franklin Gothic Demi Cond" panose="020B0706030402020204" pitchFamily="34" charset="0"/>
                  <a:ea typeface="微软雅黑" panose="020B0503020204020204" pitchFamily="34" charset="-122"/>
                </a:rPr>
                <a:t>500</a:t>
              </a:r>
              <a:endParaRPr lang="zh-CN" altLang="en-US" sz="1267" dirty="0">
                <a:solidFill>
                  <a:srgbClr val="92D050"/>
                </a:solidFill>
                <a:latin typeface="Franklin Gothic Demi Cond" panose="020B0706030402020204" pitchFamily="34" charset="0"/>
                <a:ea typeface="微软雅黑" panose="020B0503020204020204" pitchFamily="34" charset="-122"/>
              </a:endParaRPr>
            </a:p>
          </p:txBody>
        </p:sp>
      </p:grpSp>
      <p:sp>
        <p:nvSpPr>
          <p:cNvPr id="207" name="椭圆 206">
            <a:extLst>
              <a:ext uri="{FF2B5EF4-FFF2-40B4-BE49-F238E27FC236}">
                <a16:creationId xmlns:a16="http://schemas.microsoft.com/office/drawing/2014/main" id="{3826F36E-143A-4A7E-B73D-BCDA75EC6967}"/>
              </a:ext>
            </a:extLst>
          </p:cNvPr>
          <p:cNvSpPr/>
          <p:nvPr/>
        </p:nvSpPr>
        <p:spPr>
          <a:xfrm>
            <a:off x="10988782" y="490594"/>
            <a:ext cx="69784" cy="6978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208" name="文本框 207">
            <a:extLst>
              <a:ext uri="{FF2B5EF4-FFF2-40B4-BE49-F238E27FC236}">
                <a16:creationId xmlns:a16="http://schemas.microsoft.com/office/drawing/2014/main" id="{FF829080-9772-4EBB-AA44-5638804C9997}"/>
              </a:ext>
            </a:extLst>
          </p:cNvPr>
          <p:cNvSpPr txBox="1"/>
          <p:nvPr/>
        </p:nvSpPr>
        <p:spPr>
          <a:xfrm>
            <a:off x="11046162" y="454685"/>
            <a:ext cx="428322" cy="165430"/>
          </a:xfrm>
          <a:prstGeom prst="rect">
            <a:avLst/>
          </a:prstGeom>
          <a:noFill/>
        </p:spPr>
        <p:txBody>
          <a:bodyPr wrap="none" rtlCol="0">
            <a:spAutoFit/>
          </a:bodyPr>
          <a:lstStyle/>
          <a:p>
            <a:r>
              <a:rPr lang="zh-CN" altLang="en-US" sz="475" dirty="0">
                <a:solidFill>
                  <a:schemeClr val="bg1">
                    <a:lumMod val="75000"/>
                  </a:schemeClr>
                </a:solidFill>
                <a:latin typeface="微软雅黑" panose="020B0503020204020204" pitchFamily="34" charset="-122"/>
                <a:ea typeface="微软雅黑" panose="020B0503020204020204" pitchFamily="34" charset="-122"/>
              </a:rPr>
              <a:t>良好信誉</a:t>
            </a:r>
          </a:p>
        </p:txBody>
      </p:sp>
      <p:cxnSp>
        <p:nvCxnSpPr>
          <p:cNvPr id="209" name="直接连接符 208">
            <a:extLst>
              <a:ext uri="{FF2B5EF4-FFF2-40B4-BE49-F238E27FC236}">
                <a16:creationId xmlns:a16="http://schemas.microsoft.com/office/drawing/2014/main" id="{0068E6B8-AB1B-40AE-830D-2C4B2FAC91D2}"/>
              </a:ext>
            </a:extLst>
          </p:cNvPr>
          <p:cNvCxnSpPr>
            <a:cxnSpLocks/>
          </p:cNvCxnSpPr>
          <p:nvPr/>
        </p:nvCxnSpPr>
        <p:spPr>
          <a:xfrm flipV="1">
            <a:off x="9577408" y="454045"/>
            <a:ext cx="2209946" cy="21323"/>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1041" name="组合 1040">
            <a:extLst>
              <a:ext uri="{FF2B5EF4-FFF2-40B4-BE49-F238E27FC236}">
                <a16:creationId xmlns:a16="http://schemas.microsoft.com/office/drawing/2014/main" id="{44D89958-8D3B-4695-A4C9-5BB3B640A778}"/>
              </a:ext>
            </a:extLst>
          </p:cNvPr>
          <p:cNvGrpSpPr/>
          <p:nvPr/>
        </p:nvGrpSpPr>
        <p:grpSpPr>
          <a:xfrm>
            <a:off x="710945" y="3198879"/>
            <a:ext cx="1323324" cy="464681"/>
            <a:chOff x="207105" y="3831780"/>
            <a:chExt cx="1670697" cy="586660"/>
          </a:xfrm>
        </p:grpSpPr>
        <p:grpSp>
          <p:nvGrpSpPr>
            <p:cNvPr id="215" name="组合 214">
              <a:extLst>
                <a:ext uri="{FF2B5EF4-FFF2-40B4-BE49-F238E27FC236}">
                  <a16:creationId xmlns:a16="http://schemas.microsoft.com/office/drawing/2014/main" id="{1F9458AB-90D0-4C9D-86C8-5B31D9A5594B}"/>
                </a:ext>
              </a:extLst>
            </p:cNvPr>
            <p:cNvGrpSpPr/>
            <p:nvPr/>
          </p:nvGrpSpPr>
          <p:grpSpPr>
            <a:xfrm>
              <a:off x="207105" y="3831780"/>
              <a:ext cx="1670697" cy="586660"/>
              <a:chOff x="497828" y="1032590"/>
              <a:chExt cx="1670697" cy="586660"/>
            </a:xfrm>
          </p:grpSpPr>
          <p:grpSp>
            <p:nvGrpSpPr>
              <p:cNvPr id="217" name="组合 216">
                <a:extLst>
                  <a:ext uri="{FF2B5EF4-FFF2-40B4-BE49-F238E27FC236}">
                    <a16:creationId xmlns:a16="http://schemas.microsoft.com/office/drawing/2014/main" id="{78018908-949F-4CB7-860C-DB1D98BB662C}"/>
                  </a:ext>
                </a:extLst>
              </p:cNvPr>
              <p:cNvGrpSpPr/>
              <p:nvPr/>
            </p:nvGrpSpPr>
            <p:grpSpPr>
              <a:xfrm>
                <a:off x="1240000" y="1032590"/>
                <a:ext cx="829020" cy="278231"/>
                <a:chOff x="1277243" y="1012449"/>
                <a:chExt cx="829020" cy="278231"/>
              </a:xfrm>
            </p:grpSpPr>
            <p:sp>
              <p:nvSpPr>
                <p:cNvPr id="223" name="文本框 222">
                  <a:extLst>
                    <a:ext uri="{FF2B5EF4-FFF2-40B4-BE49-F238E27FC236}">
                      <a16:creationId xmlns:a16="http://schemas.microsoft.com/office/drawing/2014/main" id="{C9836B5E-D334-4526-9F7F-F96D6C036A3F}"/>
                    </a:ext>
                  </a:extLst>
                </p:cNvPr>
                <p:cNvSpPr txBox="1"/>
                <p:nvPr/>
              </p:nvSpPr>
              <p:spPr>
                <a:xfrm>
                  <a:off x="1330746" y="1012449"/>
                  <a:ext cx="775517"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雷式大米</a:t>
                  </a:r>
                </a:p>
              </p:txBody>
            </p:sp>
            <p:sp>
              <p:nvSpPr>
                <p:cNvPr id="224" name="椭圆 223">
                  <a:extLst>
                    <a:ext uri="{FF2B5EF4-FFF2-40B4-BE49-F238E27FC236}">
                      <a16:creationId xmlns:a16="http://schemas.microsoft.com/office/drawing/2014/main" id="{900B07D3-E9AA-43E9-A922-756D9BB61FC3}"/>
                    </a:ext>
                  </a:extLst>
                </p:cNvPr>
                <p:cNvSpPr/>
                <p:nvPr/>
              </p:nvSpPr>
              <p:spPr>
                <a:xfrm>
                  <a:off x="1277243" y="1090140"/>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218" name="矩形 217">
                <a:extLst>
                  <a:ext uri="{FF2B5EF4-FFF2-40B4-BE49-F238E27FC236}">
                    <a16:creationId xmlns:a16="http://schemas.microsoft.com/office/drawing/2014/main" id="{5C611AD4-3EF0-47F8-B563-A0F58E456E87}"/>
                  </a:ext>
                </a:extLst>
              </p:cNvPr>
              <p:cNvSpPr/>
              <p:nvPr/>
            </p:nvSpPr>
            <p:spPr>
              <a:xfrm>
                <a:off x="497828" y="1032590"/>
                <a:ext cx="1670697" cy="586660"/>
              </a:xfrm>
              <a:prstGeom prst="rect">
                <a:avLst/>
              </a:prstGeom>
              <a:noFill/>
              <a:ln w="3175">
                <a:solidFill>
                  <a:schemeClr val="bg1">
                    <a:alpha val="4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219" name="文本框 218">
                <a:extLst>
                  <a:ext uri="{FF2B5EF4-FFF2-40B4-BE49-F238E27FC236}">
                    <a16:creationId xmlns:a16="http://schemas.microsoft.com/office/drawing/2014/main" id="{A13BAA6A-83D5-4443-B6B7-DA41AB860607}"/>
                  </a:ext>
                </a:extLst>
              </p:cNvPr>
              <p:cNvSpPr txBox="1"/>
              <p:nvPr/>
            </p:nvSpPr>
            <p:spPr>
              <a:xfrm>
                <a:off x="1300023" y="1254097"/>
                <a:ext cx="589328" cy="224237"/>
              </a:xfrm>
              <a:prstGeom prst="rect">
                <a:avLst/>
              </a:prstGeom>
              <a:noFill/>
            </p:spPr>
            <p:txBody>
              <a:bodyPr wrap="none" rtlCol="0">
                <a:spAutoFit/>
              </a:bodyPr>
              <a:lstStyle/>
              <a:p>
                <a:r>
                  <a:rPr lang="zh-CN" altLang="en-US" sz="554" dirty="0">
                    <a:solidFill>
                      <a:srgbClr val="00B0F0"/>
                    </a:solidFill>
                  </a:rPr>
                  <a:t>食品加工</a:t>
                </a:r>
              </a:p>
            </p:txBody>
          </p:sp>
          <p:sp>
            <p:nvSpPr>
              <p:cNvPr id="220" name="文本框 219">
                <a:extLst>
                  <a:ext uri="{FF2B5EF4-FFF2-40B4-BE49-F238E27FC236}">
                    <a16:creationId xmlns:a16="http://schemas.microsoft.com/office/drawing/2014/main" id="{98F4AF3D-9ADE-4005-A097-1B56398EA806}"/>
                  </a:ext>
                </a:extLst>
              </p:cNvPr>
              <p:cNvSpPr txBox="1"/>
              <p:nvPr/>
            </p:nvSpPr>
            <p:spPr>
              <a:xfrm>
                <a:off x="1300023" y="1386425"/>
                <a:ext cx="411234" cy="224237"/>
              </a:xfrm>
              <a:prstGeom prst="rect">
                <a:avLst/>
              </a:prstGeom>
              <a:noFill/>
            </p:spPr>
            <p:txBody>
              <a:bodyPr wrap="none" rtlCol="0">
                <a:spAutoFit/>
              </a:bodyPr>
              <a:lstStyle/>
              <a:p>
                <a:r>
                  <a:rPr lang="zh-CN" altLang="en-US" sz="554" dirty="0">
                    <a:solidFill>
                      <a:srgbClr val="92D050"/>
                    </a:solidFill>
                  </a:rPr>
                  <a:t>一般</a:t>
                </a:r>
              </a:p>
            </p:txBody>
          </p:sp>
          <p:sp>
            <p:nvSpPr>
              <p:cNvPr id="221" name="Freeform 6">
                <a:extLst>
                  <a:ext uri="{FF2B5EF4-FFF2-40B4-BE49-F238E27FC236}">
                    <a16:creationId xmlns:a16="http://schemas.microsoft.com/office/drawing/2014/main" id="{D3951058-4B1E-4C1B-802D-7CC4618828C9}"/>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222" name="直接连接符 221">
                <a:extLst>
                  <a:ext uri="{FF2B5EF4-FFF2-40B4-BE49-F238E27FC236}">
                    <a16:creationId xmlns:a16="http://schemas.microsoft.com/office/drawing/2014/main" id="{8C747FB6-C9F8-450D-A2DA-4EA82C6AB0EA}"/>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039" name="组合 1038">
              <a:extLst>
                <a:ext uri="{FF2B5EF4-FFF2-40B4-BE49-F238E27FC236}">
                  <a16:creationId xmlns:a16="http://schemas.microsoft.com/office/drawing/2014/main" id="{B2140CEF-AAB9-450D-AE51-0ED1B02BBBC2}"/>
                </a:ext>
              </a:extLst>
            </p:cNvPr>
            <p:cNvGrpSpPr/>
            <p:nvPr/>
          </p:nvGrpSpPr>
          <p:grpSpPr>
            <a:xfrm>
              <a:off x="326282" y="3920557"/>
              <a:ext cx="441616" cy="375519"/>
              <a:chOff x="5155474" y="1923571"/>
              <a:chExt cx="658456" cy="559904"/>
            </a:xfrm>
            <a:solidFill>
              <a:schemeClr val="bg1">
                <a:lumMod val="85000"/>
              </a:schemeClr>
            </a:solidFill>
          </p:grpSpPr>
          <p:sp>
            <p:nvSpPr>
              <p:cNvPr id="225" name="Freeform 39">
                <a:extLst>
                  <a:ext uri="{FF2B5EF4-FFF2-40B4-BE49-F238E27FC236}">
                    <a16:creationId xmlns:a16="http://schemas.microsoft.com/office/drawing/2014/main" id="{50FFAB8B-873A-46B5-8284-D80FEA1C0B9F}"/>
                  </a:ext>
                </a:extLst>
              </p:cNvPr>
              <p:cNvSpPr>
                <a:spLocks/>
              </p:cNvSpPr>
              <p:nvPr/>
            </p:nvSpPr>
            <p:spPr bwMode="auto">
              <a:xfrm>
                <a:off x="5155474" y="2169409"/>
                <a:ext cx="338975" cy="314066"/>
              </a:xfrm>
              <a:custGeom>
                <a:avLst/>
                <a:gdLst>
                  <a:gd name="T0" fmla="*/ 48 w 309"/>
                  <a:gd name="T1" fmla="*/ 1 h 284"/>
                  <a:gd name="T2" fmla="*/ 48 w 309"/>
                  <a:gd name="T3" fmla="*/ 0 h 284"/>
                  <a:gd name="T4" fmla="*/ 9 w 309"/>
                  <a:gd name="T5" fmla="*/ 88 h 284"/>
                  <a:gd name="T6" fmla="*/ 103 w 309"/>
                  <a:gd name="T7" fmla="*/ 229 h 284"/>
                  <a:gd name="T8" fmla="*/ 87 w 309"/>
                  <a:gd name="T9" fmla="*/ 279 h 284"/>
                  <a:gd name="T10" fmla="*/ 92 w 309"/>
                  <a:gd name="T11" fmla="*/ 284 h 284"/>
                  <a:gd name="T12" fmla="*/ 179 w 309"/>
                  <a:gd name="T13" fmla="*/ 243 h 284"/>
                  <a:gd name="T14" fmla="*/ 309 w 309"/>
                  <a:gd name="T15" fmla="*/ 215 h 284"/>
                  <a:gd name="T16" fmla="*/ 48 w 309"/>
                  <a:gd name="T17" fmla="*/ 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284">
                    <a:moveTo>
                      <a:pt x="48" y="1"/>
                    </a:moveTo>
                    <a:cubicBezTo>
                      <a:pt x="48" y="1"/>
                      <a:pt x="48" y="0"/>
                      <a:pt x="48" y="0"/>
                    </a:cubicBezTo>
                    <a:cubicBezTo>
                      <a:pt x="29" y="23"/>
                      <a:pt x="11" y="53"/>
                      <a:pt x="9" y="88"/>
                    </a:cubicBezTo>
                    <a:cubicBezTo>
                      <a:pt x="0" y="143"/>
                      <a:pt x="44" y="197"/>
                      <a:pt x="103" y="229"/>
                    </a:cubicBezTo>
                    <a:cubicBezTo>
                      <a:pt x="108" y="248"/>
                      <a:pt x="87" y="279"/>
                      <a:pt x="87" y="279"/>
                    </a:cubicBezTo>
                    <a:cubicBezTo>
                      <a:pt x="78" y="284"/>
                      <a:pt x="92" y="284"/>
                      <a:pt x="92" y="284"/>
                    </a:cubicBezTo>
                    <a:cubicBezTo>
                      <a:pt x="124" y="284"/>
                      <a:pt x="161" y="257"/>
                      <a:pt x="179" y="243"/>
                    </a:cubicBezTo>
                    <a:cubicBezTo>
                      <a:pt x="228" y="247"/>
                      <a:pt x="271" y="237"/>
                      <a:pt x="309" y="215"/>
                    </a:cubicBezTo>
                    <a:cubicBezTo>
                      <a:pt x="168" y="207"/>
                      <a:pt x="48" y="113"/>
                      <a:pt x="48" y="1"/>
                    </a:cubicBezTo>
                    <a:close/>
                  </a:path>
                </a:pathLst>
              </a:custGeom>
              <a:grpFill/>
              <a:ln w="9525">
                <a:noFill/>
                <a:round/>
                <a:headEnd/>
                <a:tailEnd/>
              </a:ln>
            </p:spPr>
            <p:txBody>
              <a:bodyPr vert="horz" wrap="square" lIns="72428" tIns="36214" rIns="72428" bIns="36214" numCol="1" anchor="t" anchorCtr="0" compatLnSpc="1">
                <a:prstTxWarp prst="textNoShape">
                  <a:avLst/>
                </a:prstTxWarp>
              </a:bodyPr>
              <a:lstStyle/>
              <a:p>
                <a:endParaRPr lang="zh-CN" altLang="en-US" sz="1426"/>
              </a:p>
            </p:txBody>
          </p:sp>
          <p:sp>
            <p:nvSpPr>
              <p:cNvPr id="226" name="Freeform 40">
                <a:extLst>
                  <a:ext uri="{FF2B5EF4-FFF2-40B4-BE49-F238E27FC236}">
                    <a16:creationId xmlns:a16="http://schemas.microsoft.com/office/drawing/2014/main" id="{AB25F966-42E4-4F3A-84A0-5C4CFB02F389}"/>
                  </a:ext>
                </a:extLst>
              </p:cNvPr>
              <p:cNvSpPr>
                <a:spLocks noEditPoints="1"/>
              </p:cNvSpPr>
              <p:nvPr/>
            </p:nvSpPr>
            <p:spPr bwMode="auto">
              <a:xfrm>
                <a:off x="5221536" y="1923571"/>
                <a:ext cx="592394" cy="554489"/>
              </a:xfrm>
              <a:custGeom>
                <a:avLst/>
                <a:gdLst>
                  <a:gd name="T0" fmla="*/ 538 w 538"/>
                  <a:gd name="T1" fmla="*/ 214 h 501"/>
                  <a:gd name="T2" fmla="*/ 269 w 538"/>
                  <a:gd name="T3" fmla="*/ 0 h 501"/>
                  <a:gd name="T4" fmla="*/ 0 w 538"/>
                  <a:gd name="T5" fmla="*/ 214 h 501"/>
                  <a:gd name="T6" fmla="*/ 264 w 538"/>
                  <a:gd name="T7" fmla="*/ 424 h 501"/>
                  <a:gd name="T8" fmla="*/ 406 w 538"/>
                  <a:gd name="T9" fmla="*/ 497 h 501"/>
                  <a:gd name="T10" fmla="*/ 419 w 538"/>
                  <a:gd name="T11" fmla="*/ 488 h 501"/>
                  <a:gd name="T12" fmla="*/ 388 w 538"/>
                  <a:gd name="T13" fmla="*/ 406 h 501"/>
                  <a:gd name="T14" fmla="*/ 538 w 538"/>
                  <a:gd name="T15" fmla="*/ 214 h 501"/>
                  <a:gd name="T16" fmla="*/ 419 w 538"/>
                  <a:gd name="T17" fmla="*/ 156 h 501"/>
                  <a:gd name="T18" fmla="*/ 401 w 538"/>
                  <a:gd name="T19" fmla="*/ 174 h 501"/>
                  <a:gd name="T20" fmla="*/ 398 w 538"/>
                  <a:gd name="T21" fmla="*/ 174 h 501"/>
                  <a:gd name="T22" fmla="*/ 380 w 538"/>
                  <a:gd name="T23" fmla="*/ 156 h 501"/>
                  <a:gd name="T24" fmla="*/ 380 w 538"/>
                  <a:gd name="T25" fmla="*/ 153 h 501"/>
                  <a:gd name="T26" fmla="*/ 398 w 538"/>
                  <a:gd name="T27" fmla="*/ 135 h 501"/>
                  <a:gd name="T28" fmla="*/ 401 w 538"/>
                  <a:gd name="T29" fmla="*/ 135 h 501"/>
                  <a:gd name="T30" fmla="*/ 419 w 538"/>
                  <a:gd name="T31" fmla="*/ 153 h 501"/>
                  <a:gd name="T32" fmla="*/ 419 w 538"/>
                  <a:gd name="T33" fmla="*/ 156 h 501"/>
                  <a:gd name="T34" fmla="*/ 338 w 538"/>
                  <a:gd name="T35" fmla="*/ 282 h 501"/>
                  <a:gd name="T36" fmla="*/ 310 w 538"/>
                  <a:gd name="T37" fmla="*/ 310 h 501"/>
                  <a:gd name="T38" fmla="*/ 305 w 538"/>
                  <a:gd name="T39" fmla="*/ 310 h 501"/>
                  <a:gd name="T40" fmla="*/ 280 w 538"/>
                  <a:gd name="T41" fmla="*/ 282 h 501"/>
                  <a:gd name="T42" fmla="*/ 280 w 538"/>
                  <a:gd name="T43" fmla="*/ 191 h 501"/>
                  <a:gd name="T44" fmla="*/ 274 w 538"/>
                  <a:gd name="T45" fmla="*/ 174 h 501"/>
                  <a:gd name="T46" fmla="*/ 241 w 538"/>
                  <a:gd name="T47" fmla="*/ 174 h 501"/>
                  <a:gd name="T48" fmla="*/ 241 w 538"/>
                  <a:gd name="T49" fmla="*/ 282 h 501"/>
                  <a:gd name="T50" fmla="*/ 228 w 538"/>
                  <a:gd name="T51" fmla="*/ 310 h 501"/>
                  <a:gd name="T52" fmla="*/ 219 w 538"/>
                  <a:gd name="T53" fmla="*/ 310 h 501"/>
                  <a:gd name="T54" fmla="*/ 202 w 538"/>
                  <a:gd name="T55" fmla="*/ 282 h 501"/>
                  <a:gd name="T56" fmla="*/ 202 w 538"/>
                  <a:gd name="T57" fmla="*/ 191 h 501"/>
                  <a:gd name="T58" fmla="*/ 187 w 538"/>
                  <a:gd name="T59" fmla="*/ 174 h 501"/>
                  <a:gd name="T60" fmla="*/ 163 w 538"/>
                  <a:gd name="T61" fmla="*/ 174 h 501"/>
                  <a:gd name="T62" fmla="*/ 163 w 538"/>
                  <a:gd name="T63" fmla="*/ 282 h 501"/>
                  <a:gd name="T64" fmla="*/ 141 w 538"/>
                  <a:gd name="T65" fmla="*/ 310 h 501"/>
                  <a:gd name="T66" fmla="*/ 132 w 538"/>
                  <a:gd name="T67" fmla="*/ 310 h 501"/>
                  <a:gd name="T68" fmla="*/ 104 w 538"/>
                  <a:gd name="T69" fmla="*/ 282 h 501"/>
                  <a:gd name="T70" fmla="*/ 104 w 538"/>
                  <a:gd name="T71" fmla="*/ 146 h 501"/>
                  <a:gd name="T72" fmla="*/ 137 w 538"/>
                  <a:gd name="T73" fmla="*/ 135 h 501"/>
                  <a:gd name="T74" fmla="*/ 219 w 538"/>
                  <a:gd name="T75" fmla="*/ 135 h 501"/>
                  <a:gd name="T76" fmla="*/ 228 w 538"/>
                  <a:gd name="T77" fmla="*/ 135 h 501"/>
                  <a:gd name="T78" fmla="*/ 292 w 538"/>
                  <a:gd name="T79" fmla="*/ 135 h 501"/>
                  <a:gd name="T80" fmla="*/ 338 w 538"/>
                  <a:gd name="T81" fmla="*/ 168 h 501"/>
                  <a:gd name="T82" fmla="*/ 338 w 538"/>
                  <a:gd name="T83" fmla="*/ 282 h 501"/>
                  <a:gd name="T84" fmla="*/ 416 w 538"/>
                  <a:gd name="T85" fmla="*/ 292 h 501"/>
                  <a:gd name="T86" fmla="*/ 398 w 538"/>
                  <a:gd name="T87" fmla="*/ 310 h 501"/>
                  <a:gd name="T88" fmla="*/ 395 w 538"/>
                  <a:gd name="T89" fmla="*/ 310 h 501"/>
                  <a:gd name="T90" fmla="*/ 377 w 538"/>
                  <a:gd name="T91" fmla="*/ 292 h 501"/>
                  <a:gd name="T92" fmla="*/ 377 w 538"/>
                  <a:gd name="T93" fmla="*/ 211 h 501"/>
                  <a:gd name="T94" fmla="*/ 395 w 538"/>
                  <a:gd name="T95" fmla="*/ 193 h 501"/>
                  <a:gd name="T96" fmla="*/ 398 w 538"/>
                  <a:gd name="T97" fmla="*/ 193 h 501"/>
                  <a:gd name="T98" fmla="*/ 416 w 538"/>
                  <a:gd name="T99" fmla="*/ 211 h 501"/>
                  <a:gd name="T100" fmla="*/ 416 w 538"/>
                  <a:gd name="T101" fmla="*/ 292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8" h="501">
                    <a:moveTo>
                      <a:pt x="538" y="214"/>
                    </a:moveTo>
                    <a:cubicBezTo>
                      <a:pt x="538" y="95"/>
                      <a:pt x="419" y="0"/>
                      <a:pt x="269" y="0"/>
                    </a:cubicBezTo>
                    <a:cubicBezTo>
                      <a:pt x="119" y="0"/>
                      <a:pt x="0" y="95"/>
                      <a:pt x="0" y="214"/>
                    </a:cubicBezTo>
                    <a:cubicBezTo>
                      <a:pt x="0" y="328"/>
                      <a:pt x="119" y="424"/>
                      <a:pt x="264" y="424"/>
                    </a:cubicBezTo>
                    <a:cubicBezTo>
                      <a:pt x="287" y="447"/>
                      <a:pt x="356" y="497"/>
                      <a:pt x="406" y="497"/>
                    </a:cubicBezTo>
                    <a:cubicBezTo>
                      <a:pt x="406" y="497"/>
                      <a:pt x="429" y="501"/>
                      <a:pt x="419" y="488"/>
                    </a:cubicBezTo>
                    <a:cubicBezTo>
                      <a:pt x="419" y="488"/>
                      <a:pt x="378" y="438"/>
                      <a:pt x="388" y="406"/>
                    </a:cubicBezTo>
                    <a:cubicBezTo>
                      <a:pt x="479" y="369"/>
                      <a:pt x="538" y="296"/>
                      <a:pt x="538" y="214"/>
                    </a:cubicBezTo>
                    <a:close/>
                    <a:moveTo>
                      <a:pt x="419" y="156"/>
                    </a:moveTo>
                    <a:cubicBezTo>
                      <a:pt x="419" y="166"/>
                      <a:pt x="411" y="174"/>
                      <a:pt x="401" y="174"/>
                    </a:cubicBezTo>
                    <a:cubicBezTo>
                      <a:pt x="398" y="174"/>
                      <a:pt x="398" y="174"/>
                      <a:pt x="398" y="174"/>
                    </a:cubicBezTo>
                    <a:cubicBezTo>
                      <a:pt x="388" y="174"/>
                      <a:pt x="380" y="166"/>
                      <a:pt x="380" y="156"/>
                    </a:cubicBezTo>
                    <a:cubicBezTo>
                      <a:pt x="380" y="153"/>
                      <a:pt x="380" y="153"/>
                      <a:pt x="380" y="153"/>
                    </a:cubicBezTo>
                    <a:cubicBezTo>
                      <a:pt x="380" y="143"/>
                      <a:pt x="388" y="135"/>
                      <a:pt x="398" y="135"/>
                    </a:cubicBezTo>
                    <a:cubicBezTo>
                      <a:pt x="401" y="135"/>
                      <a:pt x="401" y="135"/>
                      <a:pt x="401" y="135"/>
                    </a:cubicBezTo>
                    <a:cubicBezTo>
                      <a:pt x="411" y="135"/>
                      <a:pt x="419" y="143"/>
                      <a:pt x="419" y="153"/>
                    </a:cubicBezTo>
                    <a:lnTo>
                      <a:pt x="419" y="156"/>
                    </a:lnTo>
                    <a:close/>
                    <a:moveTo>
                      <a:pt x="338" y="282"/>
                    </a:moveTo>
                    <a:cubicBezTo>
                      <a:pt x="338" y="292"/>
                      <a:pt x="324" y="310"/>
                      <a:pt x="310" y="310"/>
                    </a:cubicBezTo>
                    <a:cubicBezTo>
                      <a:pt x="305" y="310"/>
                      <a:pt x="305" y="310"/>
                      <a:pt x="305" y="310"/>
                    </a:cubicBezTo>
                    <a:cubicBezTo>
                      <a:pt x="292" y="310"/>
                      <a:pt x="280" y="292"/>
                      <a:pt x="280" y="282"/>
                    </a:cubicBezTo>
                    <a:cubicBezTo>
                      <a:pt x="280" y="191"/>
                      <a:pt x="280" y="191"/>
                      <a:pt x="280" y="191"/>
                    </a:cubicBezTo>
                    <a:cubicBezTo>
                      <a:pt x="280" y="187"/>
                      <a:pt x="278" y="174"/>
                      <a:pt x="274" y="174"/>
                    </a:cubicBezTo>
                    <a:cubicBezTo>
                      <a:pt x="241" y="174"/>
                      <a:pt x="241" y="174"/>
                      <a:pt x="241" y="174"/>
                    </a:cubicBezTo>
                    <a:cubicBezTo>
                      <a:pt x="241" y="282"/>
                      <a:pt x="241" y="282"/>
                      <a:pt x="241" y="282"/>
                    </a:cubicBezTo>
                    <a:cubicBezTo>
                      <a:pt x="241" y="292"/>
                      <a:pt x="237" y="310"/>
                      <a:pt x="228" y="310"/>
                    </a:cubicBezTo>
                    <a:cubicBezTo>
                      <a:pt x="219" y="310"/>
                      <a:pt x="219" y="310"/>
                      <a:pt x="219" y="310"/>
                    </a:cubicBezTo>
                    <a:cubicBezTo>
                      <a:pt x="210" y="310"/>
                      <a:pt x="202" y="292"/>
                      <a:pt x="202" y="282"/>
                    </a:cubicBezTo>
                    <a:cubicBezTo>
                      <a:pt x="202" y="191"/>
                      <a:pt x="202" y="191"/>
                      <a:pt x="202" y="191"/>
                    </a:cubicBezTo>
                    <a:cubicBezTo>
                      <a:pt x="202" y="182"/>
                      <a:pt x="196" y="174"/>
                      <a:pt x="187" y="174"/>
                    </a:cubicBezTo>
                    <a:cubicBezTo>
                      <a:pt x="163" y="174"/>
                      <a:pt x="163" y="174"/>
                      <a:pt x="163" y="174"/>
                    </a:cubicBezTo>
                    <a:cubicBezTo>
                      <a:pt x="163" y="282"/>
                      <a:pt x="163" y="282"/>
                      <a:pt x="163" y="282"/>
                    </a:cubicBezTo>
                    <a:cubicBezTo>
                      <a:pt x="163" y="292"/>
                      <a:pt x="150" y="310"/>
                      <a:pt x="141" y="310"/>
                    </a:cubicBezTo>
                    <a:cubicBezTo>
                      <a:pt x="132" y="310"/>
                      <a:pt x="132" y="310"/>
                      <a:pt x="132" y="310"/>
                    </a:cubicBezTo>
                    <a:cubicBezTo>
                      <a:pt x="123" y="310"/>
                      <a:pt x="104" y="292"/>
                      <a:pt x="104" y="282"/>
                    </a:cubicBezTo>
                    <a:cubicBezTo>
                      <a:pt x="104" y="237"/>
                      <a:pt x="104" y="191"/>
                      <a:pt x="104" y="146"/>
                    </a:cubicBezTo>
                    <a:cubicBezTo>
                      <a:pt x="104" y="136"/>
                      <a:pt x="123" y="135"/>
                      <a:pt x="137" y="135"/>
                    </a:cubicBezTo>
                    <a:cubicBezTo>
                      <a:pt x="219" y="135"/>
                      <a:pt x="219" y="135"/>
                      <a:pt x="219" y="135"/>
                    </a:cubicBezTo>
                    <a:cubicBezTo>
                      <a:pt x="228" y="135"/>
                      <a:pt x="228" y="135"/>
                      <a:pt x="228" y="135"/>
                    </a:cubicBezTo>
                    <a:cubicBezTo>
                      <a:pt x="292" y="135"/>
                      <a:pt x="292" y="135"/>
                      <a:pt x="292" y="135"/>
                    </a:cubicBezTo>
                    <a:cubicBezTo>
                      <a:pt x="319" y="135"/>
                      <a:pt x="338" y="155"/>
                      <a:pt x="338" y="168"/>
                    </a:cubicBezTo>
                    <a:cubicBezTo>
                      <a:pt x="338" y="205"/>
                      <a:pt x="338" y="241"/>
                      <a:pt x="338" y="282"/>
                    </a:cubicBezTo>
                    <a:close/>
                    <a:moveTo>
                      <a:pt x="416" y="292"/>
                    </a:moveTo>
                    <a:cubicBezTo>
                      <a:pt x="416" y="302"/>
                      <a:pt x="408" y="310"/>
                      <a:pt x="398" y="310"/>
                    </a:cubicBezTo>
                    <a:cubicBezTo>
                      <a:pt x="395" y="310"/>
                      <a:pt x="395" y="310"/>
                      <a:pt x="395" y="310"/>
                    </a:cubicBezTo>
                    <a:cubicBezTo>
                      <a:pt x="385" y="310"/>
                      <a:pt x="377" y="302"/>
                      <a:pt x="377" y="292"/>
                    </a:cubicBezTo>
                    <a:cubicBezTo>
                      <a:pt x="377" y="211"/>
                      <a:pt x="377" y="211"/>
                      <a:pt x="377" y="211"/>
                    </a:cubicBezTo>
                    <a:cubicBezTo>
                      <a:pt x="377" y="201"/>
                      <a:pt x="385" y="193"/>
                      <a:pt x="395" y="193"/>
                    </a:cubicBezTo>
                    <a:cubicBezTo>
                      <a:pt x="398" y="193"/>
                      <a:pt x="398" y="193"/>
                      <a:pt x="398" y="193"/>
                    </a:cubicBezTo>
                    <a:cubicBezTo>
                      <a:pt x="408" y="193"/>
                      <a:pt x="416" y="201"/>
                      <a:pt x="416" y="211"/>
                    </a:cubicBezTo>
                    <a:lnTo>
                      <a:pt x="416" y="292"/>
                    </a:lnTo>
                    <a:close/>
                  </a:path>
                </a:pathLst>
              </a:custGeom>
              <a:grpFill/>
              <a:ln w="9525">
                <a:noFill/>
                <a:round/>
                <a:headEnd/>
                <a:tailEnd/>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1040" name="组合 1039">
              <a:extLst>
                <a:ext uri="{FF2B5EF4-FFF2-40B4-BE49-F238E27FC236}">
                  <a16:creationId xmlns:a16="http://schemas.microsoft.com/office/drawing/2014/main" id="{80A62DB5-92E3-4C96-9894-3115F382BD87}"/>
                </a:ext>
              </a:extLst>
            </p:cNvPr>
            <p:cNvGrpSpPr/>
            <p:nvPr/>
          </p:nvGrpSpPr>
          <p:grpSpPr>
            <a:xfrm>
              <a:off x="945063" y="4102651"/>
              <a:ext cx="115684" cy="109658"/>
              <a:chOff x="1136601" y="3865602"/>
              <a:chExt cx="457201" cy="433388"/>
            </a:xfrm>
            <a:solidFill>
              <a:srgbClr val="00B0F0"/>
            </a:solidFill>
          </p:grpSpPr>
          <p:sp>
            <p:nvSpPr>
              <p:cNvPr id="228" name="Freeform 546">
                <a:extLst>
                  <a:ext uri="{FF2B5EF4-FFF2-40B4-BE49-F238E27FC236}">
                    <a16:creationId xmlns:a16="http://schemas.microsoft.com/office/drawing/2014/main" id="{68244A6B-40A5-4156-ACC7-9C9C2808B933}"/>
                  </a:ext>
                </a:extLst>
              </p:cNvPr>
              <p:cNvSpPr>
                <a:spLocks/>
              </p:cNvSpPr>
              <p:nvPr/>
            </p:nvSpPr>
            <p:spPr bwMode="auto">
              <a:xfrm>
                <a:off x="1382664" y="3930690"/>
                <a:ext cx="211138" cy="249238"/>
              </a:xfrm>
              <a:custGeom>
                <a:avLst/>
                <a:gdLst>
                  <a:gd name="T0" fmla="*/ 19 w 64"/>
                  <a:gd name="T1" fmla="*/ 45 h 75"/>
                  <a:gd name="T2" fmla="*/ 15 w 64"/>
                  <a:gd name="T3" fmla="*/ 53 h 75"/>
                  <a:gd name="T4" fmla="*/ 64 w 64"/>
                  <a:gd name="T5" fmla="*/ 7 h 75"/>
                  <a:gd name="T6" fmla="*/ 12 w 64"/>
                  <a:gd name="T7" fmla="*/ 14 h 75"/>
                  <a:gd name="T8" fmla="*/ 9 w 64"/>
                  <a:gd name="T9" fmla="*/ 47 h 75"/>
                  <a:gd name="T10" fmla="*/ 9 w 64"/>
                  <a:gd name="T11" fmla="*/ 48 h 75"/>
                  <a:gd name="T12" fmla="*/ 0 w 64"/>
                  <a:gd name="T13" fmla="*/ 65 h 75"/>
                  <a:gd name="T14" fmla="*/ 2 w 64"/>
                  <a:gd name="T15" fmla="*/ 75 h 75"/>
                  <a:gd name="T16" fmla="*/ 12 w 64"/>
                  <a:gd name="T17" fmla="*/ 50 h 75"/>
                  <a:gd name="T18" fmla="*/ 58 w 64"/>
                  <a:gd name="T19" fmla="*/ 8 h 75"/>
                  <a:gd name="T20" fmla="*/ 19 w 64"/>
                  <a:gd name="T21"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75">
                    <a:moveTo>
                      <a:pt x="19" y="45"/>
                    </a:moveTo>
                    <a:cubicBezTo>
                      <a:pt x="18" y="47"/>
                      <a:pt x="17" y="50"/>
                      <a:pt x="15" y="53"/>
                    </a:cubicBezTo>
                    <a:cubicBezTo>
                      <a:pt x="57" y="61"/>
                      <a:pt x="42" y="14"/>
                      <a:pt x="64" y="7"/>
                    </a:cubicBezTo>
                    <a:cubicBezTo>
                      <a:pt x="51" y="1"/>
                      <a:pt x="24" y="0"/>
                      <a:pt x="12" y="14"/>
                    </a:cubicBezTo>
                    <a:cubicBezTo>
                      <a:pt x="15" y="22"/>
                      <a:pt x="15" y="33"/>
                      <a:pt x="9" y="47"/>
                    </a:cubicBezTo>
                    <a:cubicBezTo>
                      <a:pt x="9" y="47"/>
                      <a:pt x="9" y="47"/>
                      <a:pt x="9" y="48"/>
                    </a:cubicBezTo>
                    <a:cubicBezTo>
                      <a:pt x="6" y="54"/>
                      <a:pt x="3" y="60"/>
                      <a:pt x="0" y="65"/>
                    </a:cubicBezTo>
                    <a:cubicBezTo>
                      <a:pt x="1" y="68"/>
                      <a:pt x="1" y="72"/>
                      <a:pt x="2" y="75"/>
                    </a:cubicBezTo>
                    <a:cubicBezTo>
                      <a:pt x="5" y="66"/>
                      <a:pt x="8" y="58"/>
                      <a:pt x="12" y="50"/>
                    </a:cubicBezTo>
                    <a:cubicBezTo>
                      <a:pt x="24" y="27"/>
                      <a:pt x="39" y="13"/>
                      <a:pt x="58" y="8"/>
                    </a:cubicBezTo>
                    <a:cubicBezTo>
                      <a:pt x="42" y="12"/>
                      <a:pt x="29" y="24"/>
                      <a:pt x="1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29" name="Freeform 547">
                <a:extLst>
                  <a:ext uri="{FF2B5EF4-FFF2-40B4-BE49-F238E27FC236}">
                    <a16:creationId xmlns:a16="http://schemas.microsoft.com/office/drawing/2014/main" id="{4B92B208-BCB6-4465-9E05-6C79F865AFAC}"/>
                  </a:ext>
                </a:extLst>
              </p:cNvPr>
              <p:cNvSpPr>
                <a:spLocks/>
              </p:cNvSpPr>
              <p:nvPr/>
            </p:nvSpPr>
            <p:spPr bwMode="auto">
              <a:xfrm>
                <a:off x="1136601" y="3865602"/>
                <a:ext cx="368300" cy="433388"/>
              </a:xfrm>
              <a:custGeom>
                <a:avLst/>
                <a:gdLst>
                  <a:gd name="T0" fmla="*/ 75 w 111"/>
                  <a:gd name="T1" fmla="*/ 131 h 131"/>
                  <a:gd name="T2" fmla="*/ 69 w 111"/>
                  <a:gd name="T3" fmla="*/ 81 h 131"/>
                  <a:gd name="T4" fmla="*/ 20 w 111"/>
                  <a:gd name="T5" fmla="*/ 0 h 131"/>
                  <a:gd name="T6" fmla="*/ 16 w 111"/>
                  <a:gd name="T7" fmla="*/ 0 h 131"/>
                  <a:gd name="T8" fmla="*/ 59 w 111"/>
                  <a:gd name="T9" fmla="*/ 85 h 131"/>
                  <a:gd name="T10" fmla="*/ 58 w 111"/>
                  <a:gd name="T11" fmla="*/ 71 h 131"/>
                  <a:gd name="T12" fmla="*/ 24 w 111"/>
                  <a:gd name="T13" fmla="*/ 4 h 131"/>
                  <a:gd name="T14" fmla="*/ 64 w 111"/>
                  <a:gd name="T15" fmla="*/ 83 h 131"/>
                  <a:gd name="T16" fmla="*/ 66 w 111"/>
                  <a:gd name="T17" fmla="*/ 127 h 131"/>
                  <a:gd name="T18" fmla="*/ 75 w 111"/>
                  <a:gd name="T1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31">
                    <a:moveTo>
                      <a:pt x="75" y="131"/>
                    </a:moveTo>
                    <a:cubicBezTo>
                      <a:pt x="75" y="131"/>
                      <a:pt x="74" y="105"/>
                      <a:pt x="69" y="81"/>
                    </a:cubicBezTo>
                    <a:cubicBezTo>
                      <a:pt x="111" y="29"/>
                      <a:pt x="54" y="0"/>
                      <a:pt x="20" y="0"/>
                    </a:cubicBezTo>
                    <a:cubicBezTo>
                      <a:pt x="19" y="0"/>
                      <a:pt x="17" y="0"/>
                      <a:pt x="16" y="0"/>
                    </a:cubicBezTo>
                    <a:cubicBezTo>
                      <a:pt x="42" y="19"/>
                      <a:pt x="0" y="75"/>
                      <a:pt x="59" y="85"/>
                    </a:cubicBezTo>
                    <a:cubicBezTo>
                      <a:pt x="59" y="80"/>
                      <a:pt x="58" y="76"/>
                      <a:pt x="58" y="71"/>
                    </a:cubicBezTo>
                    <a:cubicBezTo>
                      <a:pt x="54" y="40"/>
                      <a:pt x="44" y="18"/>
                      <a:pt x="24" y="4"/>
                    </a:cubicBezTo>
                    <a:cubicBezTo>
                      <a:pt x="47" y="20"/>
                      <a:pt x="60" y="45"/>
                      <a:pt x="64" y="83"/>
                    </a:cubicBezTo>
                    <a:cubicBezTo>
                      <a:pt x="66" y="96"/>
                      <a:pt x="66" y="111"/>
                      <a:pt x="66" y="127"/>
                    </a:cubicBezTo>
                    <a:lnTo>
                      <a:pt x="7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sp>
        <p:nvSpPr>
          <p:cNvPr id="234" name="Freeform 128">
            <a:extLst>
              <a:ext uri="{FF2B5EF4-FFF2-40B4-BE49-F238E27FC236}">
                <a16:creationId xmlns:a16="http://schemas.microsoft.com/office/drawing/2014/main" id="{248CA5CD-F38A-47D5-B029-3749A0737459}"/>
              </a:ext>
            </a:extLst>
          </p:cNvPr>
          <p:cNvSpPr>
            <a:spLocks/>
          </p:cNvSpPr>
          <p:nvPr/>
        </p:nvSpPr>
        <p:spPr bwMode="auto">
          <a:xfrm>
            <a:off x="2259462" y="3033826"/>
            <a:ext cx="128840" cy="381000"/>
          </a:xfrm>
          <a:custGeom>
            <a:avLst/>
            <a:gdLst>
              <a:gd name="T0" fmla="*/ 5 w 66"/>
              <a:gd name="T1" fmla="*/ 64 h 128"/>
              <a:gd name="T2" fmla="*/ 6 w 66"/>
              <a:gd name="T3" fmla="*/ 63 h 128"/>
              <a:gd name="T4" fmla="*/ 65 w 66"/>
              <a:gd name="T5" fmla="*/ 4 h 128"/>
              <a:gd name="T6" fmla="*/ 65 w 66"/>
              <a:gd name="T7" fmla="*/ 1 h 128"/>
              <a:gd name="T8" fmla="*/ 64 w 66"/>
              <a:gd name="T9" fmla="*/ 0 h 128"/>
              <a:gd name="T10" fmla="*/ 62 w 66"/>
              <a:gd name="T11" fmla="*/ 1 h 128"/>
              <a:gd name="T12" fmla="*/ 1 w 66"/>
              <a:gd name="T13" fmla="*/ 62 h 128"/>
              <a:gd name="T14" fmla="*/ 1 w 66"/>
              <a:gd name="T15" fmla="*/ 66 h 128"/>
              <a:gd name="T16" fmla="*/ 62 w 66"/>
              <a:gd name="T17" fmla="*/ 127 h 128"/>
              <a:gd name="T18" fmla="*/ 65 w 66"/>
              <a:gd name="T19" fmla="*/ 127 h 128"/>
              <a:gd name="T20" fmla="*/ 65 w 66"/>
              <a:gd name="T21" fmla="*/ 124 h 128"/>
              <a:gd name="T22" fmla="*/ 5 w 66"/>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5" y="64"/>
                </a:moveTo>
                <a:cubicBezTo>
                  <a:pt x="6" y="63"/>
                  <a:pt x="6" y="63"/>
                  <a:pt x="6" y="63"/>
                </a:cubicBezTo>
                <a:cubicBezTo>
                  <a:pt x="65" y="4"/>
                  <a:pt x="65" y="4"/>
                  <a:pt x="65" y="4"/>
                </a:cubicBezTo>
                <a:cubicBezTo>
                  <a:pt x="66" y="3"/>
                  <a:pt x="66" y="2"/>
                  <a:pt x="65" y="1"/>
                </a:cubicBezTo>
                <a:cubicBezTo>
                  <a:pt x="65" y="0"/>
                  <a:pt x="64" y="0"/>
                  <a:pt x="64" y="0"/>
                </a:cubicBezTo>
                <a:cubicBezTo>
                  <a:pt x="63" y="0"/>
                  <a:pt x="63" y="0"/>
                  <a:pt x="62" y="1"/>
                </a:cubicBezTo>
                <a:cubicBezTo>
                  <a:pt x="1" y="62"/>
                  <a:pt x="1" y="62"/>
                  <a:pt x="1" y="62"/>
                </a:cubicBezTo>
                <a:cubicBezTo>
                  <a:pt x="0" y="63"/>
                  <a:pt x="0" y="65"/>
                  <a:pt x="1" y="66"/>
                </a:cubicBezTo>
                <a:cubicBezTo>
                  <a:pt x="62" y="127"/>
                  <a:pt x="62" y="127"/>
                  <a:pt x="62" y="127"/>
                </a:cubicBezTo>
                <a:cubicBezTo>
                  <a:pt x="63" y="128"/>
                  <a:pt x="65" y="128"/>
                  <a:pt x="65" y="127"/>
                </a:cubicBezTo>
                <a:cubicBezTo>
                  <a:pt x="66" y="127"/>
                  <a:pt x="66" y="125"/>
                  <a:pt x="65" y="124"/>
                </a:cubicBezTo>
                <a:lnTo>
                  <a:pt x="5" y="64"/>
                </a:lnTo>
                <a:close/>
              </a:path>
            </a:pathLst>
          </a:custGeom>
          <a:solidFill>
            <a:schemeClr val="bg1">
              <a:lumMod val="6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35" name="Freeform 128">
            <a:extLst>
              <a:ext uri="{FF2B5EF4-FFF2-40B4-BE49-F238E27FC236}">
                <a16:creationId xmlns:a16="http://schemas.microsoft.com/office/drawing/2014/main" id="{BBE9FA63-DB05-4496-BCAF-4AB2BE59AB7C}"/>
              </a:ext>
            </a:extLst>
          </p:cNvPr>
          <p:cNvSpPr>
            <a:spLocks/>
          </p:cNvSpPr>
          <p:nvPr/>
        </p:nvSpPr>
        <p:spPr bwMode="auto">
          <a:xfrm rot="10800000">
            <a:off x="10959254" y="3006746"/>
            <a:ext cx="128840" cy="381000"/>
          </a:xfrm>
          <a:custGeom>
            <a:avLst/>
            <a:gdLst>
              <a:gd name="T0" fmla="*/ 5 w 66"/>
              <a:gd name="T1" fmla="*/ 64 h 128"/>
              <a:gd name="T2" fmla="*/ 6 w 66"/>
              <a:gd name="T3" fmla="*/ 63 h 128"/>
              <a:gd name="T4" fmla="*/ 65 w 66"/>
              <a:gd name="T5" fmla="*/ 4 h 128"/>
              <a:gd name="T6" fmla="*/ 65 w 66"/>
              <a:gd name="T7" fmla="*/ 1 h 128"/>
              <a:gd name="T8" fmla="*/ 64 w 66"/>
              <a:gd name="T9" fmla="*/ 0 h 128"/>
              <a:gd name="T10" fmla="*/ 62 w 66"/>
              <a:gd name="T11" fmla="*/ 1 h 128"/>
              <a:gd name="T12" fmla="*/ 1 w 66"/>
              <a:gd name="T13" fmla="*/ 62 h 128"/>
              <a:gd name="T14" fmla="*/ 1 w 66"/>
              <a:gd name="T15" fmla="*/ 66 h 128"/>
              <a:gd name="T16" fmla="*/ 62 w 66"/>
              <a:gd name="T17" fmla="*/ 127 h 128"/>
              <a:gd name="T18" fmla="*/ 65 w 66"/>
              <a:gd name="T19" fmla="*/ 127 h 128"/>
              <a:gd name="T20" fmla="*/ 65 w 66"/>
              <a:gd name="T21" fmla="*/ 124 h 128"/>
              <a:gd name="T22" fmla="*/ 5 w 66"/>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5" y="64"/>
                </a:moveTo>
                <a:cubicBezTo>
                  <a:pt x="6" y="63"/>
                  <a:pt x="6" y="63"/>
                  <a:pt x="6" y="63"/>
                </a:cubicBezTo>
                <a:cubicBezTo>
                  <a:pt x="65" y="4"/>
                  <a:pt x="65" y="4"/>
                  <a:pt x="65" y="4"/>
                </a:cubicBezTo>
                <a:cubicBezTo>
                  <a:pt x="66" y="3"/>
                  <a:pt x="66" y="2"/>
                  <a:pt x="65" y="1"/>
                </a:cubicBezTo>
                <a:cubicBezTo>
                  <a:pt x="65" y="0"/>
                  <a:pt x="64" y="0"/>
                  <a:pt x="64" y="0"/>
                </a:cubicBezTo>
                <a:cubicBezTo>
                  <a:pt x="63" y="0"/>
                  <a:pt x="63" y="0"/>
                  <a:pt x="62" y="1"/>
                </a:cubicBezTo>
                <a:cubicBezTo>
                  <a:pt x="1" y="62"/>
                  <a:pt x="1" y="62"/>
                  <a:pt x="1" y="62"/>
                </a:cubicBezTo>
                <a:cubicBezTo>
                  <a:pt x="0" y="63"/>
                  <a:pt x="0" y="65"/>
                  <a:pt x="1" y="66"/>
                </a:cubicBezTo>
                <a:cubicBezTo>
                  <a:pt x="62" y="127"/>
                  <a:pt x="62" y="127"/>
                  <a:pt x="62" y="127"/>
                </a:cubicBezTo>
                <a:cubicBezTo>
                  <a:pt x="63" y="128"/>
                  <a:pt x="65" y="128"/>
                  <a:pt x="65" y="127"/>
                </a:cubicBezTo>
                <a:cubicBezTo>
                  <a:pt x="66" y="127"/>
                  <a:pt x="66" y="125"/>
                  <a:pt x="65" y="124"/>
                </a:cubicBezTo>
                <a:lnTo>
                  <a:pt x="5" y="64"/>
                </a:lnTo>
                <a:close/>
              </a:path>
            </a:pathLst>
          </a:custGeom>
          <a:solidFill>
            <a:schemeClr val="bg1">
              <a:lumMod val="6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267" name="直接连接符 266">
            <a:extLst>
              <a:ext uri="{FF2B5EF4-FFF2-40B4-BE49-F238E27FC236}">
                <a16:creationId xmlns:a16="http://schemas.microsoft.com/office/drawing/2014/main" id="{2BE34A36-A7BA-45E3-AE38-FACB70E77FBD}"/>
              </a:ext>
            </a:extLst>
          </p:cNvPr>
          <p:cNvCxnSpPr>
            <a:cxnSpLocks/>
          </p:cNvCxnSpPr>
          <p:nvPr/>
        </p:nvCxnSpPr>
        <p:spPr>
          <a:xfrm>
            <a:off x="3027975" y="4639406"/>
            <a:ext cx="1071228"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501D3C68-AD7C-4546-A636-26E39DA6714A}"/>
              </a:ext>
            </a:extLst>
          </p:cNvPr>
          <p:cNvGrpSpPr/>
          <p:nvPr/>
        </p:nvGrpSpPr>
        <p:grpSpPr>
          <a:xfrm>
            <a:off x="2787365" y="2006375"/>
            <a:ext cx="1584326" cy="2460167"/>
            <a:chOff x="5450340" y="1928812"/>
            <a:chExt cx="3091543" cy="4800600"/>
          </a:xfrm>
        </p:grpSpPr>
        <p:sp>
          <p:nvSpPr>
            <p:cNvPr id="5" name="矩形: 圆角 4">
              <a:extLst>
                <a:ext uri="{FF2B5EF4-FFF2-40B4-BE49-F238E27FC236}">
                  <a16:creationId xmlns:a16="http://schemas.microsoft.com/office/drawing/2014/main" id="{D8BF817A-068F-4D38-A076-DF9016634BD6}"/>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23" name="矩形: 圆角 22">
              <a:extLst>
                <a:ext uri="{FF2B5EF4-FFF2-40B4-BE49-F238E27FC236}">
                  <a16:creationId xmlns:a16="http://schemas.microsoft.com/office/drawing/2014/main" id="{B5842777-0A6A-46D5-A0CA-D4B015EB3FD6}"/>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1045" name="矩形 1044">
            <a:extLst>
              <a:ext uri="{FF2B5EF4-FFF2-40B4-BE49-F238E27FC236}">
                <a16:creationId xmlns:a16="http://schemas.microsoft.com/office/drawing/2014/main" id="{0D908357-BF72-423F-997C-FB939E984AD9}"/>
              </a:ext>
            </a:extLst>
          </p:cNvPr>
          <p:cNvSpPr/>
          <p:nvPr/>
        </p:nvSpPr>
        <p:spPr>
          <a:xfrm>
            <a:off x="2786195" y="2376421"/>
            <a:ext cx="1640760" cy="1624527"/>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 name="组合 8">
            <a:extLst>
              <a:ext uri="{FF2B5EF4-FFF2-40B4-BE49-F238E27FC236}">
                <a16:creationId xmlns:a16="http://schemas.microsoft.com/office/drawing/2014/main" id="{D527C6DE-259E-420E-8A3F-DBAEB45407BE}"/>
              </a:ext>
            </a:extLst>
          </p:cNvPr>
          <p:cNvGrpSpPr/>
          <p:nvPr/>
        </p:nvGrpSpPr>
        <p:grpSpPr>
          <a:xfrm>
            <a:off x="3204187" y="4742009"/>
            <a:ext cx="753227" cy="202043"/>
            <a:chOff x="2922350" y="4096045"/>
            <a:chExt cx="950948" cy="255079"/>
          </a:xfrm>
        </p:grpSpPr>
        <p:grpSp>
          <p:nvGrpSpPr>
            <p:cNvPr id="4" name="组合 3">
              <a:extLst>
                <a:ext uri="{FF2B5EF4-FFF2-40B4-BE49-F238E27FC236}">
                  <a16:creationId xmlns:a16="http://schemas.microsoft.com/office/drawing/2014/main" id="{0BF9FD58-F3AA-4777-AF9D-389D29DD421E}"/>
                </a:ext>
              </a:extLst>
            </p:cNvPr>
            <p:cNvGrpSpPr/>
            <p:nvPr/>
          </p:nvGrpSpPr>
          <p:grpSpPr>
            <a:xfrm>
              <a:off x="2922350" y="4140623"/>
              <a:ext cx="150026" cy="150523"/>
              <a:chOff x="3472788" y="4030524"/>
              <a:chExt cx="479425" cy="481013"/>
            </a:xfrm>
            <a:solidFill>
              <a:srgbClr val="00B0F0"/>
            </a:solidFill>
          </p:grpSpPr>
          <p:sp>
            <p:nvSpPr>
              <p:cNvPr id="158" name="Freeform 64">
                <a:extLst>
                  <a:ext uri="{FF2B5EF4-FFF2-40B4-BE49-F238E27FC236}">
                    <a16:creationId xmlns:a16="http://schemas.microsoft.com/office/drawing/2014/main" id="{7559660F-0C88-4DFC-9FD6-79D535C85DFF}"/>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68" name="Freeform 65">
                <a:extLst>
                  <a:ext uri="{FF2B5EF4-FFF2-40B4-BE49-F238E27FC236}">
                    <a16:creationId xmlns:a16="http://schemas.microsoft.com/office/drawing/2014/main" id="{8CAF5D3D-8BC4-4B0A-AF0D-C0CAA79A7369}"/>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70" name="文本框 169">
              <a:extLst>
                <a:ext uri="{FF2B5EF4-FFF2-40B4-BE49-F238E27FC236}">
                  <a16:creationId xmlns:a16="http://schemas.microsoft.com/office/drawing/2014/main" id="{BE7F9717-9937-427F-AEB2-45C5E17BF6F6}"/>
                </a:ext>
              </a:extLst>
            </p:cNvPr>
            <p:cNvSpPr txBox="1"/>
            <p:nvPr/>
          </p:nvSpPr>
          <p:spPr>
            <a:xfrm>
              <a:off x="3039092" y="4096045"/>
              <a:ext cx="834206"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D192A991-CC05-4044-959F-6376F3A7A3DC}"/>
              </a:ext>
            </a:extLst>
          </p:cNvPr>
          <p:cNvGrpSpPr/>
          <p:nvPr/>
        </p:nvGrpSpPr>
        <p:grpSpPr>
          <a:xfrm>
            <a:off x="2762842" y="2993848"/>
            <a:ext cx="1633745" cy="162913"/>
            <a:chOff x="2761842" y="3928482"/>
            <a:chExt cx="2062603" cy="205677"/>
          </a:xfrm>
        </p:grpSpPr>
        <p:cxnSp>
          <p:nvCxnSpPr>
            <p:cNvPr id="172" name="直接连接符 171">
              <a:extLst>
                <a:ext uri="{FF2B5EF4-FFF2-40B4-BE49-F238E27FC236}">
                  <a16:creationId xmlns:a16="http://schemas.microsoft.com/office/drawing/2014/main" id="{262FAFAB-320C-4687-AEDD-6D95947CA781}"/>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73" name="文本框 172">
              <a:extLst>
                <a:ext uri="{FF2B5EF4-FFF2-40B4-BE49-F238E27FC236}">
                  <a16:creationId xmlns:a16="http://schemas.microsoft.com/office/drawing/2014/main" id="{AB8CD387-3076-48B7-AC75-140B0785BE82}"/>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174" name="文本框 173">
              <a:extLst>
                <a:ext uri="{FF2B5EF4-FFF2-40B4-BE49-F238E27FC236}">
                  <a16:creationId xmlns:a16="http://schemas.microsoft.com/office/drawing/2014/main" id="{28963796-8F02-4702-9ED1-E3196F4E411C}"/>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1C9F7F7F-3BA7-4C2E-B2F0-60D819DE7D7C}"/>
              </a:ext>
            </a:extLst>
          </p:cNvPr>
          <p:cNvGrpSpPr/>
          <p:nvPr/>
        </p:nvGrpSpPr>
        <p:grpSpPr>
          <a:xfrm>
            <a:off x="2840718" y="3156095"/>
            <a:ext cx="1568651" cy="302384"/>
            <a:chOff x="2853438" y="4056542"/>
            <a:chExt cx="1980422" cy="381759"/>
          </a:xfrm>
        </p:grpSpPr>
        <p:sp>
          <p:nvSpPr>
            <p:cNvPr id="19" name="矩形: 圆角 18">
              <a:extLst>
                <a:ext uri="{FF2B5EF4-FFF2-40B4-BE49-F238E27FC236}">
                  <a16:creationId xmlns:a16="http://schemas.microsoft.com/office/drawing/2014/main" id="{8FD257E2-8310-498B-8AAE-9D04E4B81D9C}"/>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1" name="组合 20">
              <a:extLst>
                <a:ext uri="{FF2B5EF4-FFF2-40B4-BE49-F238E27FC236}">
                  <a16:creationId xmlns:a16="http://schemas.microsoft.com/office/drawing/2014/main" id="{F20FCD29-3F45-422D-9E17-34072EB0DC09}"/>
                </a:ext>
              </a:extLst>
            </p:cNvPr>
            <p:cNvGrpSpPr/>
            <p:nvPr/>
          </p:nvGrpSpPr>
          <p:grpSpPr>
            <a:xfrm>
              <a:off x="2897286" y="4056542"/>
              <a:ext cx="1936574" cy="381759"/>
              <a:chOff x="2897286" y="4056542"/>
              <a:chExt cx="1936574" cy="381759"/>
            </a:xfrm>
          </p:grpSpPr>
          <p:grpSp>
            <p:nvGrpSpPr>
              <p:cNvPr id="180" name="组合 179">
                <a:extLst>
                  <a:ext uri="{FF2B5EF4-FFF2-40B4-BE49-F238E27FC236}">
                    <a16:creationId xmlns:a16="http://schemas.microsoft.com/office/drawing/2014/main" id="{283DCBB0-BA32-4C7D-96DC-DF5DB81B0DA0}"/>
                  </a:ext>
                </a:extLst>
              </p:cNvPr>
              <p:cNvGrpSpPr/>
              <p:nvPr/>
            </p:nvGrpSpPr>
            <p:grpSpPr>
              <a:xfrm>
                <a:off x="2897286" y="4116248"/>
                <a:ext cx="170392" cy="234956"/>
                <a:chOff x="4592639" y="4540250"/>
                <a:chExt cx="557213" cy="768350"/>
              </a:xfrm>
            </p:grpSpPr>
            <p:sp>
              <p:nvSpPr>
                <p:cNvPr id="181" name="Rectangle 318">
                  <a:extLst>
                    <a:ext uri="{FF2B5EF4-FFF2-40B4-BE49-F238E27FC236}">
                      <a16:creationId xmlns:a16="http://schemas.microsoft.com/office/drawing/2014/main" id="{DEBE426C-2E1A-4877-8A53-D2A9E95D0F1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82" name="Freeform 319">
                  <a:extLst>
                    <a:ext uri="{FF2B5EF4-FFF2-40B4-BE49-F238E27FC236}">
                      <a16:creationId xmlns:a16="http://schemas.microsoft.com/office/drawing/2014/main" id="{1585D9D3-D476-4DA2-8939-97BE7945BF15}"/>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83" name="Freeform 320">
                  <a:extLst>
                    <a:ext uri="{FF2B5EF4-FFF2-40B4-BE49-F238E27FC236}">
                      <a16:creationId xmlns:a16="http://schemas.microsoft.com/office/drawing/2014/main" id="{B8CB62D9-5104-4FDD-843B-6EEEB4AC346A}"/>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84" name="Rectangle 321">
                  <a:extLst>
                    <a:ext uri="{FF2B5EF4-FFF2-40B4-BE49-F238E27FC236}">
                      <a16:creationId xmlns:a16="http://schemas.microsoft.com/office/drawing/2014/main" id="{1D74758F-4E1F-416F-932C-C36B6D9EFD02}"/>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2" name="文本框 11">
                <a:extLst>
                  <a:ext uri="{FF2B5EF4-FFF2-40B4-BE49-F238E27FC236}">
                    <a16:creationId xmlns:a16="http://schemas.microsoft.com/office/drawing/2014/main" id="{88481EA3-DB79-4C96-9CE7-839D08ACE67E}"/>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195" name="文本框 194">
                <a:extLst>
                  <a:ext uri="{FF2B5EF4-FFF2-40B4-BE49-F238E27FC236}">
                    <a16:creationId xmlns:a16="http://schemas.microsoft.com/office/drawing/2014/main" id="{E483ADA1-97B6-487F-AD3E-FE7D73B2F4F2}"/>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C9EFF5E9-8074-433A-942C-C4514C0486B8}"/>
                  </a:ext>
                </a:extLst>
              </p:cNvPr>
              <p:cNvGrpSpPr/>
              <p:nvPr/>
            </p:nvGrpSpPr>
            <p:grpSpPr>
              <a:xfrm>
                <a:off x="3051052" y="4260125"/>
                <a:ext cx="1446970" cy="178176"/>
                <a:chOff x="3051052" y="4260125"/>
                <a:chExt cx="1446970" cy="178176"/>
              </a:xfrm>
            </p:grpSpPr>
            <p:cxnSp>
              <p:nvCxnSpPr>
                <p:cNvPr id="16" name="直接连接符 15">
                  <a:extLst>
                    <a:ext uri="{FF2B5EF4-FFF2-40B4-BE49-F238E27FC236}">
                      <a16:creationId xmlns:a16="http://schemas.microsoft.com/office/drawing/2014/main" id="{144352C8-3D35-4861-A936-07D5D1203681}"/>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480A2D33-A543-46C0-9AA7-F6ACA8810B23}"/>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A1AF35EA-5046-4D2A-B802-B6281BDD563F}"/>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06" name="文本框 205">
                  <a:extLst>
                    <a:ext uri="{FF2B5EF4-FFF2-40B4-BE49-F238E27FC236}">
                      <a16:creationId xmlns:a16="http://schemas.microsoft.com/office/drawing/2014/main" id="{DBAC27A7-424B-4344-8C65-0AA7334C1B71}"/>
                    </a:ext>
                  </a:extLst>
                </p:cNvPr>
                <p:cNvSpPr txBox="1"/>
                <p:nvPr/>
              </p:nvSpPr>
              <p:spPr>
                <a:xfrm>
                  <a:off x="4157619" y="4260125"/>
                  <a:ext cx="340403" cy="178175"/>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10" name="文本框 209">
                <a:extLst>
                  <a:ext uri="{FF2B5EF4-FFF2-40B4-BE49-F238E27FC236}">
                    <a16:creationId xmlns:a16="http://schemas.microsoft.com/office/drawing/2014/main" id="{94C59BE2-0478-4476-9F8A-422F6108D75C}"/>
                  </a:ext>
                </a:extLst>
              </p:cNvPr>
              <p:cNvSpPr txBox="1"/>
              <p:nvPr/>
            </p:nvSpPr>
            <p:spPr>
              <a:xfrm>
                <a:off x="4393131" y="4193495"/>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211" name="文本框 210">
                <a:extLst>
                  <a:ext uri="{FF2B5EF4-FFF2-40B4-BE49-F238E27FC236}">
                    <a16:creationId xmlns:a16="http://schemas.microsoft.com/office/drawing/2014/main" id="{75F8386E-040D-4318-86E9-DEEB4CC236AC}"/>
                  </a:ext>
                </a:extLst>
              </p:cNvPr>
              <p:cNvSpPr txBox="1"/>
              <p:nvPr/>
            </p:nvSpPr>
            <p:spPr>
              <a:xfrm>
                <a:off x="4013631" y="4132534"/>
                <a:ext cx="492186" cy="193474"/>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212" name="组合 211">
            <a:extLst>
              <a:ext uri="{FF2B5EF4-FFF2-40B4-BE49-F238E27FC236}">
                <a16:creationId xmlns:a16="http://schemas.microsoft.com/office/drawing/2014/main" id="{4E687328-43CF-4FBE-A473-9255958FE512}"/>
              </a:ext>
            </a:extLst>
          </p:cNvPr>
          <p:cNvGrpSpPr/>
          <p:nvPr/>
        </p:nvGrpSpPr>
        <p:grpSpPr>
          <a:xfrm>
            <a:off x="2839702" y="3453744"/>
            <a:ext cx="1568651" cy="302384"/>
            <a:chOff x="2853438" y="4056542"/>
            <a:chExt cx="1980422" cy="381759"/>
          </a:xfrm>
        </p:grpSpPr>
        <p:sp>
          <p:nvSpPr>
            <p:cNvPr id="213" name="矩形: 圆角 212">
              <a:extLst>
                <a:ext uri="{FF2B5EF4-FFF2-40B4-BE49-F238E27FC236}">
                  <a16:creationId xmlns:a16="http://schemas.microsoft.com/office/drawing/2014/main" id="{DB37DA39-E927-4C1E-8D79-04A97A888B83}"/>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14" name="组合 213">
              <a:extLst>
                <a:ext uri="{FF2B5EF4-FFF2-40B4-BE49-F238E27FC236}">
                  <a16:creationId xmlns:a16="http://schemas.microsoft.com/office/drawing/2014/main" id="{32C56B8E-0469-4F28-B347-8432F12353BC}"/>
                </a:ext>
              </a:extLst>
            </p:cNvPr>
            <p:cNvGrpSpPr/>
            <p:nvPr/>
          </p:nvGrpSpPr>
          <p:grpSpPr>
            <a:xfrm>
              <a:off x="2897286" y="4056542"/>
              <a:ext cx="1936574" cy="381759"/>
              <a:chOff x="2897286" y="4056542"/>
              <a:chExt cx="1936574" cy="381759"/>
            </a:xfrm>
          </p:grpSpPr>
          <p:grpSp>
            <p:nvGrpSpPr>
              <p:cNvPr id="216" name="组合 215">
                <a:extLst>
                  <a:ext uri="{FF2B5EF4-FFF2-40B4-BE49-F238E27FC236}">
                    <a16:creationId xmlns:a16="http://schemas.microsoft.com/office/drawing/2014/main" id="{780CE0C9-EAD3-486A-9BC4-7FF8F7EC9E4A}"/>
                  </a:ext>
                </a:extLst>
              </p:cNvPr>
              <p:cNvGrpSpPr/>
              <p:nvPr/>
            </p:nvGrpSpPr>
            <p:grpSpPr>
              <a:xfrm>
                <a:off x="2897286" y="4116248"/>
                <a:ext cx="170392" cy="234956"/>
                <a:chOff x="4592639" y="4540250"/>
                <a:chExt cx="557213" cy="768350"/>
              </a:xfrm>
            </p:grpSpPr>
            <p:sp>
              <p:nvSpPr>
                <p:cNvPr id="244" name="Rectangle 318">
                  <a:extLst>
                    <a:ext uri="{FF2B5EF4-FFF2-40B4-BE49-F238E27FC236}">
                      <a16:creationId xmlns:a16="http://schemas.microsoft.com/office/drawing/2014/main" id="{A8E65618-40A6-4B50-A239-A82D48A65D5A}"/>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 name="Freeform 319">
                  <a:extLst>
                    <a:ext uri="{FF2B5EF4-FFF2-40B4-BE49-F238E27FC236}">
                      <a16:creationId xmlns:a16="http://schemas.microsoft.com/office/drawing/2014/main" id="{CE796C4F-7B4F-49C3-817E-81DF9F504574}"/>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 name="Freeform 320">
                  <a:extLst>
                    <a:ext uri="{FF2B5EF4-FFF2-40B4-BE49-F238E27FC236}">
                      <a16:creationId xmlns:a16="http://schemas.microsoft.com/office/drawing/2014/main" id="{9CD27CEB-A5B5-4AB0-A175-9AB3DAA68758}"/>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 name="Rectangle 321">
                  <a:extLst>
                    <a:ext uri="{FF2B5EF4-FFF2-40B4-BE49-F238E27FC236}">
                      <a16:creationId xmlns:a16="http://schemas.microsoft.com/office/drawing/2014/main" id="{8CC73729-6884-4D7F-9CCA-138A07774C92}"/>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27" name="文本框 226">
                <a:extLst>
                  <a:ext uri="{FF2B5EF4-FFF2-40B4-BE49-F238E27FC236}">
                    <a16:creationId xmlns:a16="http://schemas.microsoft.com/office/drawing/2014/main" id="{F722EECB-F581-48B6-98AE-F242451EBAD6}"/>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230" name="文本框 229">
                <a:extLst>
                  <a:ext uri="{FF2B5EF4-FFF2-40B4-BE49-F238E27FC236}">
                    <a16:creationId xmlns:a16="http://schemas.microsoft.com/office/drawing/2014/main" id="{7DC77E97-A053-4C73-AD64-C712DF5613C2}"/>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231" name="组合 230">
                <a:extLst>
                  <a:ext uri="{FF2B5EF4-FFF2-40B4-BE49-F238E27FC236}">
                    <a16:creationId xmlns:a16="http://schemas.microsoft.com/office/drawing/2014/main" id="{37E06A03-7A4E-44BA-945A-F0E42BAA420C}"/>
                  </a:ext>
                </a:extLst>
              </p:cNvPr>
              <p:cNvGrpSpPr/>
              <p:nvPr/>
            </p:nvGrpSpPr>
            <p:grpSpPr>
              <a:xfrm>
                <a:off x="3051052" y="4260125"/>
                <a:ext cx="1446970" cy="178176"/>
                <a:chOff x="3051052" y="4260125"/>
                <a:chExt cx="1446970" cy="178176"/>
              </a:xfrm>
            </p:grpSpPr>
            <p:cxnSp>
              <p:nvCxnSpPr>
                <p:cNvPr id="240" name="直接连接符 239">
                  <a:extLst>
                    <a:ext uri="{FF2B5EF4-FFF2-40B4-BE49-F238E27FC236}">
                      <a16:creationId xmlns:a16="http://schemas.microsoft.com/office/drawing/2014/main" id="{379B9513-64AD-4400-812C-10E47EAFF661}"/>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1F04C246-4F64-4708-AF18-2C0BD1181525}"/>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2" name="文本框 241">
                  <a:extLst>
                    <a:ext uri="{FF2B5EF4-FFF2-40B4-BE49-F238E27FC236}">
                      <a16:creationId xmlns:a16="http://schemas.microsoft.com/office/drawing/2014/main" id="{22DC0C28-E7CA-4C6D-8202-FB1E6E444592}"/>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3" name="文本框 242">
                  <a:extLst>
                    <a:ext uri="{FF2B5EF4-FFF2-40B4-BE49-F238E27FC236}">
                      <a16:creationId xmlns:a16="http://schemas.microsoft.com/office/drawing/2014/main" id="{5C38906B-925D-445E-9CAE-333B073E1E41}"/>
                    </a:ext>
                  </a:extLst>
                </p:cNvPr>
                <p:cNvSpPr txBox="1"/>
                <p:nvPr/>
              </p:nvSpPr>
              <p:spPr>
                <a:xfrm>
                  <a:off x="4157619" y="4260125"/>
                  <a:ext cx="340403" cy="178175"/>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33" name="文本框 232">
                <a:extLst>
                  <a:ext uri="{FF2B5EF4-FFF2-40B4-BE49-F238E27FC236}">
                    <a16:creationId xmlns:a16="http://schemas.microsoft.com/office/drawing/2014/main" id="{5F146D07-B1E9-4BE2-A2E2-6B6B0AC50EF3}"/>
                  </a:ext>
                </a:extLst>
              </p:cNvPr>
              <p:cNvSpPr txBox="1"/>
              <p:nvPr/>
            </p:nvSpPr>
            <p:spPr>
              <a:xfrm>
                <a:off x="4393131" y="4193495"/>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239" name="文本框 238">
                <a:extLst>
                  <a:ext uri="{FF2B5EF4-FFF2-40B4-BE49-F238E27FC236}">
                    <a16:creationId xmlns:a16="http://schemas.microsoft.com/office/drawing/2014/main" id="{F6578DAF-65F4-4CB3-9286-CF07B10B1B12}"/>
                  </a:ext>
                </a:extLst>
              </p:cNvPr>
              <p:cNvSpPr txBox="1"/>
              <p:nvPr/>
            </p:nvSpPr>
            <p:spPr>
              <a:xfrm>
                <a:off x="4013631" y="4132534"/>
                <a:ext cx="453735" cy="193474"/>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249" name="组合 248">
            <a:extLst>
              <a:ext uri="{FF2B5EF4-FFF2-40B4-BE49-F238E27FC236}">
                <a16:creationId xmlns:a16="http://schemas.microsoft.com/office/drawing/2014/main" id="{6EC5BD1B-D240-4B64-9308-3BB3F25F5538}"/>
              </a:ext>
            </a:extLst>
          </p:cNvPr>
          <p:cNvGrpSpPr/>
          <p:nvPr/>
        </p:nvGrpSpPr>
        <p:grpSpPr>
          <a:xfrm>
            <a:off x="2844907" y="3748005"/>
            <a:ext cx="1568651" cy="302384"/>
            <a:chOff x="2853438" y="4056542"/>
            <a:chExt cx="1980422" cy="381759"/>
          </a:xfrm>
        </p:grpSpPr>
        <p:sp>
          <p:nvSpPr>
            <p:cNvPr id="250" name="矩形: 圆角 249">
              <a:extLst>
                <a:ext uri="{FF2B5EF4-FFF2-40B4-BE49-F238E27FC236}">
                  <a16:creationId xmlns:a16="http://schemas.microsoft.com/office/drawing/2014/main" id="{616D162F-9E01-46AC-AF1F-A1D4D9819C14}"/>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1" name="组合 250">
              <a:extLst>
                <a:ext uri="{FF2B5EF4-FFF2-40B4-BE49-F238E27FC236}">
                  <a16:creationId xmlns:a16="http://schemas.microsoft.com/office/drawing/2014/main" id="{1C286063-896F-4072-8637-3271E27C2BC8}"/>
                </a:ext>
              </a:extLst>
            </p:cNvPr>
            <p:cNvGrpSpPr/>
            <p:nvPr/>
          </p:nvGrpSpPr>
          <p:grpSpPr>
            <a:xfrm>
              <a:off x="2897286" y="4056542"/>
              <a:ext cx="1936574" cy="381759"/>
              <a:chOff x="2897286" y="4056542"/>
              <a:chExt cx="1936574" cy="381759"/>
            </a:xfrm>
          </p:grpSpPr>
          <p:grpSp>
            <p:nvGrpSpPr>
              <p:cNvPr id="252" name="组合 251">
                <a:extLst>
                  <a:ext uri="{FF2B5EF4-FFF2-40B4-BE49-F238E27FC236}">
                    <a16:creationId xmlns:a16="http://schemas.microsoft.com/office/drawing/2014/main" id="{86541CE0-FFD3-4281-8D5D-2572375BBB62}"/>
                  </a:ext>
                </a:extLst>
              </p:cNvPr>
              <p:cNvGrpSpPr/>
              <p:nvPr/>
            </p:nvGrpSpPr>
            <p:grpSpPr>
              <a:xfrm>
                <a:off x="2897286" y="4116248"/>
                <a:ext cx="170392" cy="234956"/>
                <a:chOff x="4592639" y="4540250"/>
                <a:chExt cx="557213" cy="768350"/>
              </a:xfrm>
            </p:grpSpPr>
            <p:sp>
              <p:nvSpPr>
                <p:cNvPr id="262" name="Rectangle 318">
                  <a:extLst>
                    <a:ext uri="{FF2B5EF4-FFF2-40B4-BE49-F238E27FC236}">
                      <a16:creationId xmlns:a16="http://schemas.microsoft.com/office/drawing/2014/main" id="{7751208F-BEBB-47C0-B97F-97721A0F57D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63" name="Freeform 319">
                  <a:extLst>
                    <a:ext uri="{FF2B5EF4-FFF2-40B4-BE49-F238E27FC236}">
                      <a16:creationId xmlns:a16="http://schemas.microsoft.com/office/drawing/2014/main" id="{C06A2E76-DFAC-46AB-8A39-F676C5C8CBA9}"/>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64" name="Freeform 320">
                  <a:extLst>
                    <a:ext uri="{FF2B5EF4-FFF2-40B4-BE49-F238E27FC236}">
                      <a16:creationId xmlns:a16="http://schemas.microsoft.com/office/drawing/2014/main" id="{0B53E9B1-B883-4AD2-AE47-8315C5674D90}"/>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65" name="Rectangle 321">
                  <a:extLst>
                    <a:ext uri="{FF2B5EF4-FFF2-40B4-BE49-F238E27FC236}">
                      <a16:creationId xmlns:a16="http://schemas.microsoft.com/office/drawing/2014/main" id="{878EB8D6-D5F9-49A7-A691-0A69393A81A0}"/>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3" name="文本框 252">
                <a:extLst>
                  <a:ext uri="{FF2B5EF4-FFF2-40B4-BE49-F238E27FC236}">
                    <a16:creationId xmlns:a16="http://schemas.microsoft.com/office/drawing/2014/main" id="{D07BFCDA-5DE4-4C74-AF7C-589E2676B8F2}"/>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254" name="文本框 253">
                <a:extLst>
                  <a:ext uri="{FF2B5EF4-FFF2-40B4-BE49-F238E27FC236}">
                    <a16:creationId xmlns:a16="http://schemas.microsoft.com/office/drawing/2014/main" id="{7F53AD86-6725-4A4C-883A-71B4E57FED62}"/>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255" name="组合 254">
                <a:extLst>
                  <a:ext uri="{FF2B5EF4-FFF2-40B4-BE49-F238E27FC236}">
                    <a16:creationId xmlns:a16="http://schemas.microsoft.com/office/drawing/2014/main" id="{C13D7D22-1FCF-49BC-91A5-5A61914D6782}"/>
                  </a:ext>
                </a:extLst>
              </p:cNvPr>
              <p:cNvGrpSpPr/>
              <p:nvPr/>
            </p:nvGrpSpPr>
            <p:grpSpPr>
              <a:xfrm>
                <a:off x="3051052" y="4260125"/>
                <a:ext cx="1446970" cy="178176"/>
                <a:chOff x="3051052" y="4260125"/>
                <a:chExt cx="1446970" cy="178176"/>
              </a:xfrm>
            </p:grpSpPr>
            <p:cxnSp>
              <p:nvCxnSpPr>
                <p:cNvPr id="258" name="直接连接符 257">
                  <a:extLst>
                    <a:ext uri="{FF2B5EF4-FFF2-40B4-BE49-F238E27FC236}">
                      <a16:creationId xmlns:a16="http://schemas.microsoft.com/office/drawing/2014/main" id="{DFB2F9E5-97D1-4970-B500-A045C397AD41}"/>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9A2A0DA0-6E0A-4C09-B32F-E430BF6D7BA9}"/>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0" name="文本框 259">
                  <a:extLst>
                    <a:ext uri="{FF2B5EF4-FFF2-40B4-BE49-F238E27FC236}">
                      <a16:creationId xmlns:a16="http://schemas.microsoft.com/office/drawing/2014/main" id="{1BED3F5A-88A8-4765-8154-BEF2351AFB29}"/>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61" name="文本框 260">
                  <a:extLst>
                    <a:ext uri="{FF2B5EF4-FFF2-40B4-BE49-F238E27FC236}">
                      <a16:creationId xmlns:a16="http://schemas.microsoft.com/office/drawing/2014/main" id="{72A68A28-20DD-4D0E-A7AB-D99DFAE56592}"/>
                    </a:ext>
                  </a:extLst>
                </p:cNvPr>
                <p:cNvSpPr txBox="1"/>
                <p:nvPr/>
              </p:nvSpPr>
              <p:spPr>
                <a:xfrm>
                  <a:off x="4157619" y="4260125"/>
                  <a:ext cx="340403" cy="178175"/>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56" name="文本框 255">
                <a:extLst>
                  <a:ext uri="{FF2B5EF4-FFF2-40B4-BE49-F238E27FC236}">
                    <a16:creationId xmlns:a16="http://schemas.microsoft.com/office/drawing/2014/main" id="{77F0F6AF-A47F-4DE5-9FAA-1AED74657A90}"/>
                  </a:ext>
                </a:extLst>
              </p:cNvPr>
              <p:cNvSpPr txBox="1"/>
              <p:nvPr/>
            </p:nvSpPr>
            <p:spPr>
              <a:xfrm>
                <a:off x="4393131" y="4193495"/>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257" name="文本框 256">
                <a:extLst>
                  <a:ext uri="{FF2B5EF4-FFF2-40B4-BE49-F238E27FC236}">
                    <a16:creationId xmlns:a16="http://schemas.microsoft.com/office/drawing/2014/main" id="{4157B069-0733-4BA3-9B40-1F8AE4C92600}"/>
                  </a:ext>
                </a:extLst>
              </p:cNvPr>
              <p:cNvSpPr txBox="1"/>
              <p:nvPr/>
            </p:nvSpPr>
            <p:spPr>
              <a:xfrm>
                <a:off x="4013631" y="4132534"/>
                <a:ext cx="516471" cy="193474"/>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266" name="文本框 265">
            <a:extLst>
              <a:ext uri="{FF2B5EF4-FFF2-40B4-BE49-F238E27FC236}">
                <a16:creationId xmlns:a16="http://schemas.microsoft.com/office/drawing/2014/main" id="{DB833569-AC38-41CF-8FC9-AD506152FF50}"/>
              </a:ext>
            </a:extLst>
          </p:cNvPr>
          <p:cNvSpPr txBox="1"/>
          <p:nvPr/>
        </p:nvSpPr>
        <p:spPr>
          <a:xfrm>
            <a:off x="3258681" y="4535799"/>
            <a:ext cx="633507" cy="226344"/>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37" name="组合 36">
            <a:extLst>
              <a:ext uri="{FF2B5EF4-FFF2-40B4-BE49-F238E27FC236}">
                <a16:creationId xmlns:a16="http://schemas.microsoft.com/office/drawing/2014/main" id="{E34A2CA9-C43A-40B2-ADEB-77338D50F95C}"/>
              </a:ext>
            </a:extLst>
          </p:cNvPr>
          <p:cNvGrpSpPr/>
          <p:nvPr/>
        </p:nvGrpSpPr>
        <p:grpSpPr>
          <a:xfrm>
            <a:off x="2796953" y="1448474"/>
            <a:ext cx="1538220" cy="551928"/>
            <a:chOff x="2798184" y="1828698"/>
            <a:chExt cx="1942003" cy="696810"/>
          </a:xfrm>
        </p:grpSpPr>
        <p:grpSp>
          <p:nvGrpSpPr>
            <p:cNvPr id="1042" name="组合 1041">
              <a:extLst>
                <a:ext uri="{FF2B5EF4-FFF2-40B4-BE49-F238E27FC236}">
                  <a16:creationId xmlns:a16="http://schemas.microsoft.com/office/drawing/2014/main" id="{75E4A9EA-2D41-43FA-8B1E-7D98B41CA3F2}"/>
                </a:ext>
              </a:extLst>
            </p:cNvPr>
            <p:cNvGrpSpPr/>
            <p:nvPr/>
          </p:nvGrpSpPr>
          <p:grpSpPr>
            <a:xfrm>
              <a:off x="3258324" y="1828698"/>
              <a:ext cx="1108906" cy="373821"/>
              <a:chOff x="3016416" y="2183407"/>
              <a:chExt cx="1108906" cy="373821"/>
            </a:xfrm>
          </p:grpSpPr>
          <p:pic>
            <p:nvPicPr>
              <p:cNvPr id="236" name="Picture 6">
                <a:extLst>
                  <a:ext uri="{FF2B5EF4-FFF2-40B4-BE49-F238E27FC236}">
                    <a16:creationId xmlns:a16="http://schemas.microsoft.com/office/drawing/2014/main" id="{62EB6293-773E-40F4-9A01-D06C5112A293}"/>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237" name="文本框 236">
                <a:extLst>
                  <a:ext uri="{FF2B5EF4-FFF2-40B4-BE49-F238E27FC236}">
                    <a16:creationId xmlns:a16="http://schemas.microsoft.com/office/drawing/2014/main" id="{40268C7A-C199-4C9B-9250-C06AF4CE76E2}"/>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238" name="文本框 237">
                <a:extLst>
                  <a:ext uri="{FF2B5EF4-FFF2-40B4-BE49-F238E27FC236}">
                    <a16:creationId xmlns:a16="http://schemas.microsoft.com/office/drawing/2014/main" id="{A9C1568B-4C65-444A-856A-2562EF9F56ED}"/>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29" name="文本框 28">
              <a:extLst>
                <a:ext uri="{FF2B5EF4-FFF2-40B4-BE49-F238E27FC236}">
                  <a16:creationId xmlns:a16="http://schemas.microsoft.com/office/drawing/2014/main" id="{DD966AE3-C311-4501-9F1E-45ADE609CB66}"/>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268" name="直接连接符 267">
              <a:extLst>
                <a:ext uri="{FF2B5EF4-FFF2-40B4-BE49-F238E27FC236}">
                  <a16:creationId xmlns:a16="http://schemas.microsoft.com/office/drawing/2014/main" id="{D570E7D1-9EBC-42F8-9C5E-FDF81CC9422B}"/>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96956DEE-A6CE-4698-BEFC-841BE7D32CC2}"/>
              </a:ext>
            </a:extLst>
          </p:cNvPr>
          <p:cNvGrpSpPr/>
          <p:nvPr/>
        </p:nvGrpSpPr>
        <p:grpSpPr>
          <a:xfrm>
            <a:off x="2773864" y="2005975"/>
            <a:ext cx="1603525" cy="1099419"/>
            <a:chOff x="2769035" y="2532541"/>
            <a:chExt cx="2024450" cy="1388015"/>
          </a:xfrm>
        </p:grpSpPr>
        <p:pic>
          <p:nvPicPr>
            <p:cNvPr id="1047" name="图片 1046">
              <a:extLst>
                <a:ext uri="{FF2B5EF4-FFF2-40B4-BE49-F238E27FC236}">
                  <a16:creationId xmlns:a16="http://schemas.microsoft.com/office/drawing/2014/main" id="{A9DDFF22-58D0-4666-8BE0-A7A3F4A53D92}"/>
                </a:ext>
              </a:extLst>
            </p:cNvPr>
            <p:cNvPicPr>
              <a:picLocks noChangeAspect="1"/>
            </p:cNvPicPr>
            <p:nvPr/>
          </p:nvPicPr>
          <p:blipFill rotWithShape="1">
            <a:blip r:embed="rId11"/>
            <a:srcRect l="7071" r="5925"/>
            <a:stretch/>
          </p:blipFill>
          <p:spPr>
            <a:xfrm>
              <a:off x="2769035" y="2858291"/>
              <a:ext cx="2024450" cy="1062265"/>
            </a:xfrm>
            <a:prstGeom prst="rect">
              <a:avLst/>
            </a:prstGeom>
            <a:ln>
              <a:noFill/>
            </a:ln>
            <a:effectLst>
              <a:softEdge rad="112500"/>
            </a:effectLst>
          </p:spPr>
        </p:pic>
        <p:cxnSp>
          <p:nvCxnSpPr>
            <p:cNvPr id="246" name="直接连接符 245">
              <a:extLst>
                <a:ext uri="{FF2B5EF4-FFF2-40B4-BE49-F238E27FC236}">
                  <a16:creationId xmlns:a16="http://schemas.microsoft.com/office/drawing/2014/main" id="{AA7CDA6E-7C54-4AD8-8512-7992DFF81CDE}"/>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D8EF8C8-2DB4-4AA2-835B-FE53A7485DD3}"/>
                </a:ext>
              </a:extLst>
            </p:cNvPr>
            <p:cNvSpPr txBox="1"/>
            <p:nvPr/>
          </p:nvSpPr>
          <p:spPr>
            <a:xfrm>
              <a:off x="3368926" y="2532541"/>
              <a:ext cx="953610"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270" name="Freeform 28">
              <a:extLst>
                <a:ext uri="{FF2B5EF4-FFF2-40B4-BE49-F238E27FC236}">
                  <a16:creationId xmlns:a16="http://schemas.microsoft.com/office/drawing/2014/main" id="{2AE4E0B7-A3B6-4CD6-AA61-C97B31678272}"/>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271" name="组合 270">
            <a:extLst>
              <a:ext uri="{FF2B5EF4-FFF2-40B4-BE49-F238E27FC236}">
                <a16:creationId xmlns:a16="http://schemas.microsoft.com/office/drawing/2014/main" id="{467E7B37-D669-4962-AA05-B7086CFD31C3}"/>
              </a:ext>
            </a:extLst>
          </p:cNvPr>
          <p:cNvGrpSpPr/>
          <p:nvPr/>
        </p:nvGrpSpPr>
        <p:grpSpPr>
          <a:xfrm>
            <a:off x="2762842" y="4017389"/>
            <a:ext cx="1667408" cy="162913"/>
            <a:chOff x="2761842" y="3928482"/>
            <a:chExt cx="2105102" cy="205677"/>
          </a:xfrm>
        </p:grpSpPr>
        <p:cxnSp>
          <p:nvCxnSpPr>
            <p:cNvPr id="272" name="直接连接符 271">
              <a:extLst>
                <a:ext uri="{FF2B5EF4-FFF2-40B4-BE49-F238E27FC236}">
                  <a16:creationId xmlns:a16="http://schemas.microsoft.com/office/drawing/2014/main" id="{ADE5901A-5774-401A-AB05-D9934391A210}"/>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73" name="文本框 272">
              <a:extLst>
                <a:ext uri="{FF2B5EF4-FFF2-40B4-BE49-F238E27FC236}">
                  <a16:creationId xmlns:a16="http://schemas.microsoft.com/office/drawing/2014/main" id="{06B9E6D6-8BF6-4845-B487-CA36742C43A7}"/>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274" name="文本框 273">
              <a:extLst>
                <a:ext uri="{FF2B5EF4-FFF2-40B4-BE49-F238E27FC236}">
                  <a16:creationId xmlns:a16="http://schemas.microsoft.com/office/drawing/2014/main" id="{F3767DFC-9ED9-43AE-8CD9-6D8CD13945F6}"/>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39" name="组合 38">
            <a:extLst>
              <a:ext uri="{FF2B5EF4-FFF2-40B4-BE49-F238E27FC236}">
                <a16:creationId xmlns:a16="http://schemas.microsoft.com/office/drawing/2014/main" id="{F1BB6F0E-B1BA-4EC8-AA8C-88EF4EF7F0A0}"/>
              </a:ext>
            </a:extLst>
          </p:cNvPr>
          <p:cNvGrpSpPr/>
          <p:nvPr/>
        </p:nvGrpSpPr>
        <p:grpSpPr>
          <a:xfrm>
            <a:off x="2884356" y="4198864"/>
            <a:ext cx="658978" cy="226344"/>
            <a:chOff x="2891386" y="5290880"/>
            <a:chExt cx="831961" cy="285760"/>
          </a:xfrm>
        </p:grpSpPr>
        <p:grpSp>
          <p:nvGrpSpPr>
            <p:cNvPr id="275" name="组合 274">
              <a:extLst>
                <a:ext uri="{FF2B5EF4-FFF2-40B4-BE49-F238E27FC236}">
                  <a16:creationId xmlns:a16="http://schemas.microsoft.com/office/drawing/2014/main" id="{9BD54CB6-DCDB-47F3-ACC6-0F3710F02DF6}"/>
                </a:ext>
              </a:extLst>
            </p:cNvPr>
            <p:cNvGrpSpPr/>
            <p:nvPr/>
          </p:nvGrpSpPr>
          <p:grpSpPr>
            <a:xfrm>
              <a:off x="2891386" y="5318626"/>
              <a:ext cx="252962" cy="193235"/>
              <a:chOff x="8518525" y="4479927"/>
              <a:chExt cx="342900" cy="261937"/>
            </a:xfrm>
            <a:solidFill>
              <a:srgbClr val="FFC000"/>
            </a:solidFill>
          </p:grpSpPr>
          <p:sp>
            <p:nvSpPr>
              <p:cNvPr id="276" name="Freeform 843">
                <a:extLst>
                  <a:ext uri="{FF2B5EF4-FFF2-40B4-BE49-F238E27FC236}">
                    <a16:creationId xmlns:a16="http://schemas.microsoft.com/office/drawing/2014/main" id="{AF7D5022-987C-4455-A8C3-5CF59D3DE2E6}"/>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77" name="Freeform 844">
                <a:extLst>
                  <a:ext uri="{FF2B5EF4-FFF2-40B4-BE49-F238E27FC236}">
                    <a16:creationId xmlns:a16="http://schemas.microsoft.com/office/drawing/2014/main" id="{68B00374-3015-4368-B0D7-35FB2B9BFDBE}"/>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78" name="Freeform 845">
                <a:extLst>
                  <a:ext uri="{FF2B5EF4-FFF2-40B4-BE49-F238E27FC236}">
                    <a16:creationId xmlns:a16="http://schemas.microsoft.com/office/drawing/2014/main" id="{84934F36-8049-4F6D-BB61-996097133961}"/>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79" name="Freeform 846">
                <a:extLst>
                  <a:ext uri="{FF2B5EF4-FFF2-40B4-BE49-F238E27FC236}">
                    <a16:creationId xmlns:a16="http://schemas.microsoft.com/office/drawing/2014/main" id="{F804714E-7131-4926-8697-C1F7293D682A}"/>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0" name="Freeform 847">
                <a:extLst>
                  <a:ext uri="{FF2B5EF4-FFF2-40B4-BE49-F238E27FC236}">
                    <a16:creationId xmlns:a16="http://schemas.microsoft.com/office/drawing/2014/main" id="{A8EA00A9-A35D-45AC-A8A3-8E9E7518EA97}"/>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1" name="Freeform 848">
                <a:extLst>
                  <a:ext uri="{FF2B5EF4-FFF2-40B4-BE49-F238E27FC236}">
                    <a16:creationId xmlns:a16="http://schemas.microsoft.com/office/drawing/2014/main" id="{DFDBAF3D-3084-4165-BCA2-DF8985BBBC00}"/>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2" name="Freeform 849">
                <a:extLst>
                  <a:ext uri="{FF2B5EF4-FFF2-40B4-BE49-F238E27FC236}">
                    <a16:creationId xmlns:a16="http://schemas.microsoft.com/office/drawing/2014/main" id="{3D7F28A6-BAEB-4092-AB9D-FC1590D8F226}"/>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3" name="Freeform 850">
                <a:extLst>
                  <a:ext uri="{FF2B5EF4-FFF2-40B4-BE49-F238E27FC236}">
                    <a16:creationId xmlns:a16="http://schemas.microsoft.com/office/drawing/2014/main" id="{ADA57FFF-B34E-4ED2-BAE2-84318AD0F27D}"/>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4" name="Freeform 851">
                <a:extLst>
                  <a:ext uri="{FF2B5EF4-FFF2-40B4-BE49-F238E27FC236}">
                    <a16:creationId xmlns:a16="http://schemas.microsoft.com/office/drawing/2014/main" id="{0C8A4FDF-C39B-4D51-A767-9D2CB464FA97}"/>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5" name="Freeform 852">
                <a:extLst>
                  <a:ext uri="{FF2B5EF4-FFF2-40B4-BE49-F238E27FC236}">
                    <a16:creationId xmlns:a16="http://schemas.microsoft.com/office/drawing/2014/main" id="{503A692C-282A-4978-AC9B-B29EBEA7DE69}"/>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86" name="Freeform 853">
                <a:extLst>
                  <a:ext uri="{FF2B5EF4-FFF2-40B4-BE49-F238E27FC236}">
                    <a16:creationId xmlns:a16="http://schemas.microsoft.com/office/drawing/2014/main" id="{7C90EBE7-4699-4E04-8C3E-6D596E7AB04A}"/>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7" name="Freeform 854">
                <a:extLst>
                  <a:ext uri="{FF2B5EF4-FFF2-40B4-BE49-F238E27FC236}">
                    <a16:creationId xmlns:a16="http://schemas.microsoft.com/office/drawing/2014/main" id="{198151EE-F7E9-47C1-8CA9-95DBE2EABE57}"/>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8" name="Freeform 855">
                <a:extLst>
                  <a:ext uri="{FF2B5EF4-FFF2-40B4-BE49-F238E27FC236}">
                    <a16:creationId xmlns:a16="http://schemas.microsoft.com/office/drawing/2014/main" id="{B1EE04CA-D41D-4D72-9995-EC66864E5F63}"/>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9" name="Freeform 856">
                <a:extLst>
                  <a:ext uri="{FF2B5EF4-FFF2-40B4-BE49-F238E27FC236}">
                    <a16:creationId xmlns:a16="http://schemas.microsoft.com/office/drawing/2014/main" id="{DCC3FB0F-ACF0-43E6-A4FC-0DEC95CEA723}"/>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90" name="Freeform 857">
                <a:extLst>
                  <a:ext uri="{FF2B5EF4-FFF2-40B4-BE49-F238E27FC236}">
                    <a16:creationId xmlns:a16="http://schemas.microsoft.com/office/drawing/2014/main" id="{878ED891-4D31-48C0-BE99-FE84EAB64F1D}"/>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91" name="Freeform 858">
                <a:extLst>
                  <a:ext uri="{FF2B5EF4-FFF2-40B4-BE49-F238E27FC236}">
                    <a16:creationId xmlns:a16="http://schemas.microsoft.com/office/drawing/2014/main" id="{D1DB9834-5BE5-4342-8022-5DF6341797CB}"/>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92" name="Freeform 859">
                <a:extLst>
                  <a:ext uri="{FF2B5EF4-FFF2-40B4-BE49-F238E27FC236}">
                    <a16:creationId xmlns:a16="http://schemas.microsoft.com/office/drawing/2014/main" id="{EB38404D-83AD-4D6D-AA8E-70B50D50BA9E}"/>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314" name="文本框 313">
              <a:extLst>
                <a:ext uri="{FF2B5EF4-FFF2-40B4-BE49-F238E27FC236}">
                  <a16:creationId xmlns:a16="http://schemas.microsoft.com/office/drawing/2014/main" id="{1C286CEE-6F33-4EF0-A0FE-9C7BD344361B}"/>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315" name="文本框 314">
              <a:extLst>
                <a:ext uri="{FF2B5EF4-FFF2-40B4-BE49-F238E27FC236}">
                  <a16:creationId xmlns:a16="http://schemas.microsoft.com/office/drawing/2014/main" id="{662C7F61-CCFC-4479-82B6-2D9DB9AF193E}"/>
                </a:ext>
              </a:extLst>
            </p:cNvPr>
            <p:cNvSpPr txBox="1"/>
            <p:nvPr/>
          </p:nvSpPr>
          <p:spPr>
            <a:xfrm>
              <a:off x="3108570" y="5375873"/>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a:extLst>
              <a:ext uri="{FF2B5EF4-FFF2-40B4-BE49-F238E27FC236}">
                <a16:creationId xmlns:a16="http://schemas.microsoft.com/office/drawing/2014/main" id="{46AE42DA-5154-49F0-BAA0-40A61A3E6E32}"/>
              </a:ext>
            </a:extLst>
          </p:cNvPr>
          <p:cNvGrpSpPr/>
          <p:nvPr/>
        </p:nvGrpSpPr>
        <p:grpSpPr>
          <a:xfrm>
            <a:off x="3987754" y="4182011"/>
            <a:ext cx="464284" cy="255690"/>
            <a:chOff x="4306685" y="5257157"/>
            <a:chExt cx="586159" cy="322808"/>
          </a:xfrm>
        </p:grpSpPr>
        <p:grpSp>
          <p:nvGrpSpPr>
            <p:cNvPr id="40" name="组合 39">
              <a:extLst>
                <a:ext uri="{FF2B5EF4-FFF2-40B4-BE49-F238E27FC236}">
                  <a16:creationId xmlns:a16="http://schemas.microsoft.com/office/drawing/2014/main" id="{F3477022-422C-4C60-BD7A-42F0558A045B}"/>
                </a:ext>
              </a:extLst>
            </p:cNvPr>
            <p:cNvGrpSpPr/>
            <p:nvPr/>
          </p:nvGrpSpPr>
          <p:grpSpPr>
            <a:xfrm>
              <a:off x="4306685" y="5257157"/>
              <a:ext cx="452596" cy="193474"/>
              <a:chOff x="4263211" y="5227971"/>
              <a:chExt cx="452596" cy="193474"/>
            </a:xfrm>
          </p:grpSpPr>
          <p:sp>
            <p:nvSpPr>
              <p:cNvPr id="316" name="椭圆 315">
                <a:extLst>
                  <a:ext uri="{FF2B5EF4-FFF2-40B4-BE49-F238E27FC236}">
                    <a16:creationId xmlns:a16="http://schemas.microsoft.com/office/drawing/2014/main" id="{48175652-8271-44E8-9C94-5C6486262D64}"/>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318" name="文本框 317">
                <a:extLst>
                  <a:ext uri="{FF2B5EF4-FFF2-40B4-BE49-F238E27FC236}">
                    <a16:creationId xmlns:a16="http://schemas.microsoft.com/office/drawing/2014/main" id="{9B0414BA-9CCE-46A1-B1A9-A491D8F523E1}"/>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42" name="组合 41">
              <a:extLst>
                <a:ext uri="{FF2B5EF4-FFF2-40B4-BE49-F238E27FC236}">
                  <a16:creationId xmlns:a16="http://schemas.microsoft.com/office/drawing/2014/main" id="{31D20642-85DE-4BE0-9CC2-847C094EAB69}"/>
                </a:ext>
              </a:extLst>
            </p:cNvPr>
            <p:cNvGrpSpPr/>
            <p:nvPr/>
          </p:nvGrpSpPr>
          <p:grpSpPr>
            <a:xfrm>
              <a:off x="4310148" y="5386491"/>
              <a:ext cx="582696" cy="193474"/>
              <a:chOff x="4310148" y="5386491"/>
              <a:chExt cx="582696" cy="193474"/>
            </a:xfrm>
          </p:grpSpPr>
          <p:sp>
            <p:nvSpPr>
              <p:cNvPr id="319" name="椭圆 318">
                <a:extLst>
                  <a:ext uri="{FF2B5EF4-FFF2-40B4-BE49-F238E27FC236}">
                    <a16:creationId xmlns:a16="http://schemas.microsoft.com/office/drawing/2014/main" id="{632A9CBE-6F12-45FD-8FA3-0F5D9B565F6F}"/>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320" name="文本框 319">
                <a:extLst>
                  <a:ext uri="{FF2B5EF4-FFF2-40B4-BE49-F238E27FC236}">
                    <a16:creationId xmlns:a16="http://schemas.microsoft.com/office/drawing/2014/main" id="{C1960898-99C4-46C3-833D-D7505A1DCEE2}"/>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nvGrpSpPr>
          <p:cNvPr id="787" name="组合 786">
            <a:extLst>
              <a:ext uri="{FF2B5EF4-FFF2-40B4-BE49-F238E27FC236}">
                <a16:creationId xmlns:a16="http://schemas.microsoft.com/office/drawing/2014/main" id="{21C420B8-C6C2-4B9E-95CF-8E93258410AC}"/>
              </a:ext>
            </a:extLst>
          </p:cNvPr>
          <p:cNvGrpSpPr/>
          <p:nvPr/>
        </p:nvGrpSpPr>
        <p:grpSpPr>
          <a:xfrm>
            <a:off x="4695300" y="1448474"/>
            <a:ext cx="1689194" cy="3495573"/>
            <a:chOff x="2787999" y="1828698"/>
            <a:chExt cx="2132608" cy="4413160"/>
          </a:xfrm>
        </p:grpSpPr>
        <p:cxnSp>
          <p:nvCxnSpPr>
            <p:cNvPr id="788" name="直接连接符 787">
              <a:extLst>
                <a:ext uri="{FF2B5EF4-FFF2-40B4-BE49-F238E27FC236}">
                  <a16:creationId xmlns:a16="http://schemas.microsoft.com/office/drawing/2014/main" id="{BFF678E3-C789-45E7-845F-101421F3F26E}"/>
                </a:ext>
              </a:extLst>
            </p:cNvPr>
            <p:cNvCxnSpPr>
              <a:cxnSpLocks/>
            </p:cNvCxnSpPr>
            <p:nvPr/>
          </p:nvCxnSpPr>
          <p:spPr>
            <a:xfrm>
              <a:off x="3122730" y="5857250"/>
              <a:ext cx="1352425"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89" name="组合 788">
              <a:extLst>
                <a:ext uri="{FF2B5EF4-FFF2-40B4-BE49-F238E27FC236}">
                  <a16:creationId xmlns:a16="http://schemas.microsoft.com/office/drawing/2014/main" id="{06B073EA-F237-463B-B4C8-2F7FCAA83C66}"/>
                </a:ext>
              </a:extLst>
            </p:cNvPr>
            <p:cNvGrpSpPr/>
            <p:nvPr/>
          </p:nvGrpSpPr>
          <p:grpSpPr>
            <a:xfrm>
              <a:off x="2818960" y="2533047"/>
              <a:ext cx="2000211" cy="3105961"/>
              <a:chOff x="5450340" y="1928812"/>
              <a:chExt cx="3091543" cy="4800600"/>
            </a:xfrm>
          </p:grpSpPr>
          <p:sp>
            <p:nvSpPr>
              <p:cNvPr id="896" name="矩形: 圆角 895">
                <a:extLst>
                  <a:ext uri="{FF2B5EF4-FFF2-40B4-BE49-F238E27FC236}">
                    <a16:creationId xmlns:a16="http://schemas.microsoft.com/office/drawing/2014/main" id="{FB6012FA-6203-4C34-80CE-F2E781A2D54F}"/>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97" name="矩形: 圆角 896">
                <a:extLst>
                  <a:ext uri="{FF2B5EF4-FFF2-40B4-BE49-F238E27FC236}">
                    <a16:creationId xmlns:a16="http://schemas.microsoft.com/office/drawing/2014/main" id="{A0AE4559-A96B-472F-8CAA-522D3357A8DA}"/>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790" name="矩形 789">
              <a:extLst>
                <a:ext uri="{FF2B5EF4-FFF2-40B4-BE49-F238E27FC236}">
                  <a16:creationId xmlns:a16="http://schemas.microsoft.com/office/drawing/2014/main" id="{7B0F8671-B3B0-42F1-8FF7-766C9C049356}"/>
                </a:ext>
              </a:extLst>
            </p:cNvPr>
            <p:cNvSpPr/>
            <p:nvPr/>
          </p:nvSpPr>
          <p:spPr>
            <a:xfrm>
              <a:off x="2817483" y="3000231"/>
              <a:ext cx="2071459" cy="2050965"/>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791" name="组合 790">
              <a:extLst>
                <a:ext uri="{FF2B5EF4-FFF2-40B4-BE49-F238E27FC236}">
                  <a16:creationId xmlns:a16="http://schemas.microsoft.com/office/drawing/2014/main" id="{29B269A2-18D7-4DBB-A3AD-D9516DC95315}"/>
                </a:ext>
              </a:extLst>
            </p:cNvPr>
            <p:cNvGrpSpPr/>
            <p:nvPr/>
          </p:nvGrpSpPr>
          <p:grpSpPr>
            <a:xfrm>
              <a:off x="3345197" y="5986779"/>
              <a:ext cx="950950" cy="255079"/>
              <a:chOff x="2922350" y="4096045"/>
              <a:chExt cx="950950" cy="255079"/>
            </a:xfrm>
          </p:grpSpPr>
          <p:grpSp>
            <p:nvGrpSpPr>
              <p:cNvPr id="892" name="组合 891">
                <a:extLst>
                  <a:ext uri="{FF2B5EF4-FFF2-40B4-BE49-F238E27FC236}">
                    <a16:creationId xmlns:a16="http://schemas.microsoft.com/office/drawing/2014/main" id="{82F8C401-3736-4FE3-8D0E-91A4C5C4197D}"/>
                  </a:ext>
                </a:extLst>
              </p:cNvPr>
              <p:cNvGrpSpPr/>
              <p:nvPr/>
            </p:nvGrpSpPr>
            <p:grpSpPr>
              <a:xfrm>
                <a:off x="2922350" y="4140623"/>
                <a:ext cx="150026" cy="150523"/>
                <a:chOff x="3472788" y="4030524"/>
                <a:chExt cx="479425" cy="481013"/>
              </a:xfrm>
              <a:solidFill>
                <a:srgbClr val="00B0F0"/>
              </a:solidFill>
            </p:grpSpPr>
            <p:sp>
              <p:nvSpPr>
                <p:cNvPr id="894" name="Freeform 64">
                  <a:extLst>
                    <a:ext uri="{FF2B5EF4-FFF2-40B4-BE49-F238E27FC236}">
                      <a16:creationId xmlns:a16="http://schemas.microsoft.com/office/drawing/2014/main" id="{23857C2A-4FC4-4DB3-9AEE-B7C65E8C320A}"/>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95" name="Freeform 65">
                  <a:extLst>
                    <a:ext uri="{FF2B5EF4-FFF2-40B4-BE49-F238E27FC236}">
                      <a16:creationId xmlns:a16="http://schemas.microsoft.com/office/drawing/2014/main" id="{F63422C3-490C-4A76-A50B-7B1273656B34}"/>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93" name="文本框 892">
                <a:extLst>
                  <a:ext uri="{FF2B5EF4-FFF2-40B4-BE49-F238E27FC236}">
                    <a16:creationId xmlns:a16="http://schemas.microsoft.com/office/drawing/2014/main" id="{3B78876F-B23C-4CFC-8F7F-06D8DFEFCA04}"/>
                  </a:ext>
                </a:extLst>
              </p:cNvPr>
              <p:cNvSpPr txBox="1"/>
              <p:nvPr/>
            </p:nvSpPr>
            <p:spPr>
              <a:xfrm>
                <a:off x="3039092" y="4096045"/>
                <a:ext cx="834208"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792" name="组合 791">
              <a:extLst>
                <a:ext uri="{FF2B5EF4-FFF2-40B4-BE49-F238E27FC236}">
                  <a16:creationId xmlns:a16="http://schemas.microsoft.com/office/drawing/2014/main" id="{30F8CD6B-2946-40AD-9DE0-F7E56AACA656}"/>
                </a:ext>
              </a:extLst>
            </p:cNvPr>
            <p:cNvGrpSpPr/>
            <p:nvPr/>
          </p:nvGrpSpPr>
          <p:grpSpPr>
            <a:xfrm>
              <a:off x="2787999" y="3779716"/>
              <a:ext cx="2062603" cy="205677"/>
              <a:chOff x="2761842" y="3928482"/>
              <a:chExt cx="2062603" cy="205677"/>
            </a:xfrm>
          </p:grpSpPr>
          <p:cxnSp>
            <p:nvCxnSpPr>
              <p:cNvPr id="889" name="直接连接符 888">
                <a:extLst>
                  <a:ext uri="{FF2B5EF4-FFF2-40B4-BE49-F238E27FC236}">
                    <a16:creationId xmlns:a16="http://schemas.microsoft.com/office/drawing/2014/main" id="{2334E305-5875-4C28-B2BF-B3B4815B0F3D}"/>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90" name="文本框 889">
                <a:extLst>
                  <a:ext uri="{FF2B5EF4-FFF2-40B4-BE49-F238E27FC236}">
                    <a16:creationId xmlns:a16="http://schemas.microsoft.com/office/drawing/2014/main" id="{2E9776DA-68C1-4F03-AA1F-5C67E861F323}"/>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891" name="文本框 890">
                <a:extLst>
                  <a:ext uri="{FF2B5EF4-FFF2-40B4-BE49-F238E27FC236}">
                    <a16:creationId xmlns:a16="http://schemas.microsoft.com/office/drawing/2014/main" id="{96C10702-847E-4143-8F23-BD4ADC43BD6B}"/>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793" name="组合 792">
              <a:extLst>
                <a:ext uri="{FF2B5EF4-FFF2-40B4-BE49-F238E27FC236}">
                  <a16:creationId xmlns:a16="http://schemas.microsoft.com/office/drawing/2014/main" id="{2A3BCC5F-B67E-42A2-8B41-B4D5EB20324F}"/>
                </a:ext>
              </a:extLst>
            </p:cNvPr>
            <p:cNvGrpSpPr/>
            <p:nvPr/>
          </p:nvGrpSpPr>
          <p:grpSpPr>
            <a:xfrm>
              <a:off x="2886318" y="3984563"/>
              <a:ext cx="1980422" cy="381759"/>
              <a:chOff x="2853438" y="4056542"/>
              <a:chExt cx="1980422" cy="381759"/>
            </a:xfrm>
          </p:grpSpPr>
          <p:sp>
            <p:nvSpPr>
              <p:cNvPr id="873" name="矩形: 圆角 872">
                <a:extLst>
                  <a:ext uri="{FF2B5EF4-FFF2-40B4-BE49-F238E27FC236}">
                    <a16:creationId xmlns:a16="http://schemas.microsoft.com/office/drawing/2014/main" id="{B5555858-C83D-424A-BC9A-138B66977810}"/>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74" name="组合 873">
                <a:extLst>
                  <a:ext uri="{FF2B5EF4-FFF2-40B4-BE49-F238E27FC236}">
                    <a16:creationId xmlns:a16="http://schemas.microsoft.com/office/drawing/2014/main" id="{8B0E8D3C-4379-4F8A-8E3E-6E790DD8F465}"/>
                  </a:ext>
                </a:extLst>
              </p:cNvPr>
              <p:cNvGrpSpPr/>
              <p:nvPr/>
            </p:nvGrpSpPr>
            <p:grpSpPr>
              <a:xfrm>
                <a:off x="2897286" y="4056542"/>
                <a:ext cx="1936574" cy="381759"/>
                <a:chOff x="2897286" y="4056542"/>
                <a:chExt cx="1936574" cy="381759"/>
              </a:xfrm>
            </p:grpSpPr>
            <p:grpSp>
              <p:nvGrpSpPr>
                <p:cNvPr id="875" name="组合 874">
                  <a:extLst>
                    <a:ext uri="{FF2B5EF4-FFF2-40B4-BE49-F238E27FC236}">
                      <a16:creationId xmlns:a16="http://schemas.microsoft.com/office/drawing/2014/main" id="{9CF4ADAD-737C-44F5-9057-6E091181C28B}"/>
                    </a:ext>
                  </a:extLst>
                </p:cNvPr>
                <p:cNvGrpSpPr/>
                <p:nvPr/>
              </p:nvGrpSpPr>
              <p:grpSpPr>
                <a:xfrm>
                  <a:off x="2897286" y="4116248"/>
                  <a:ext cx="170392" cy="234956"/>
                  <a:chOff x="4592639" y="4540250"/>
                  <a:chExt cx="557213" cy="768350"/>
                </a:xfrm>
              </p:grpSpPr>
              <p:sp>
                <p:nvSpPr>
                  <p:cNvPr id="885" name="Rectangle 318">
                    <a:extLst>
                      <a:ext uri="{FF2B5EF4-FFF2-40B4-BE49-F238E27FC236}">
                        <a16:creationId xmlns:a16="http://schemas.microsoft.com/office/drawing/2014/main" id="{C2D2E448-1E76-49D4-B97F-2F27ED0F754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86" name="Freeform 319">
                    <a:extLst>
                      <a:ext uri="{FF2B5EF4-FFF2-40B4-BE49-F238E27FC236}">
                        <a16:creationId xmlns:a16="http://schemas.microsoft.com/office/drawing/2014/main" id="{5DBE4B8A-0E18-45F8-806B-B1873D7C090B}"/>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87" name="Freeform 320">
                    <a:extLst>
                      <a:ext uri="{FF2B5EF4-FFF2-40B4-BE49-F238E27FC236}">
                        <a16:creationId xmlns:a16="http://schemas.microsoft.com/office/drawing/2014/main" id="{EFF21E94-A1D1-48DD-8B30-ECC79B250CD5}"/>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88" name="Rectangle 321">
                    <a:extLst>
                      <a:ext uri="{FF2B5EF4-FFF2-40B4-BE49-F238E27FC236}">
                        <a16:creationId xmlns:a16="http://schemas.microsoft.com/office/drawing/2014/main" id="{FB7FCFB6-829C-4E21-B4AF-004946C9FD1D}"/>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76" name="文本框 875">
                  <a:extLst>
                    <a:ext uri="{FF2B5EF4-FFF2-40B4-BE49-F238E27FC236}">
                      <a16:creationId xmlns:a16="http://schemas.microsoft.com/office/drawing/2014/main" id="{C703E281-084F-4E8F-AFF8-81489BB3541A}"/>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877" name="文本框 876">
                  <a:extLst>
                    <a:ext uri="{FF2B5EF4-FFF2-40B4-BE49-F238E27FC236}">
                      <a16:creationId xmlns:a16="http://schemas.microsoft.com/office/drawing/2014/main" id="{B7DB0778-BB82-4A5D-9AF0-F2118FE1C7D1}"/>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878" name="组合 877">
                  <a:extLst>
                    <a:ext uri="{FF2B5EF4-FFF2-40B4-BE49-F238E27FC236}">
                      <a16:creationId xmlns:a16="http://schemas.microsoft.com/office/drawing/2014/main" id="{D4D3B97C-6BE1-4725-865D-C59B5F9EFF74}"/>
                    </a:ext>
                  </a:extLst>
                </p:cNvPr>
                <p:cNvGrpSpPr/>
                <p:nvPr/>
              </p:nvGrpSpPr>
              <p:grpSpPr>
                <a:xfrm>
                  <a:off x="3051052" y="4260125"/>
                  <a:ext cx="1446970" cy="178176"/>
                  <a:chOff x="3051052" y="4260125"/>
                  <a:chExt cx="1446970" cy="178176"/>
                </a:xfrm>
              </p:grpSpPr>
              <p:cxnSp>
                <p:nvCxnSpPr>
                  <p:cNvPr id="881" name="直接连接符 880">
                    <a:extLst>
                      <a:ext uri="{FF2B5EF4-FFF2-40B4-BE49-F238E27FC236}">
                        <a16:creationId xmlns:a16="http://schemas.microsoft.com/office/drawing/2014/main" id="{EFFCF869-06DE-4842-A1C9-D5BF3B968534}"/>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2" name="直接连接符 881">
                    <a:extLst>
                      <a:ext uri="{FF2B5EF4-FFF2-40B4-BE49-F238E27FC236}">
                        <a16:creationId xmlns:a16="http://schemas.microsoft.com/office/drawing/2014/main" id="{EBCF3B5E-6EBC-4589-BBCA-7EC8F6527804}"/>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83" name="文本框 882">
                    <a:extLst>
                      <a:ext uri="{FF2B5EF4-FFF2-40B4-BE49-F238E27FC236}">
                        <a16:creationId xmlns:a16="http://schemas.microsoft.com/office/drawing/2014/main" id="{FB08A1E2-5399-4063-A5EA-1C4310B9F103}"/>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84" name="文本框 883">
                    <a:extLst>
                      <a:ext uri="{FF2B5EF4-FFF2-40B4-BE49-F238E27FC236}">
                        <a16:creationId xmlns:a16="http://schemas.microsoft.com/office/drawing/2014/main" id="{EBC6CFE9-799A-43C0-A80E-699D6E16AD28}"/>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79" name="文本框 878">
                  <a:extLst>
                    <a:ext uri="{FF2B5EF4-FFF2-40B4-BE49-F238E27FC236}">
                      <a16:creationId xmlns:a16="http://schemas.microsoft.com/office/drawing/2014/main" id="{81A31344-090F-49DA-A46A-72C22EC32757}"/>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880" name="文本框 879">
                  <a:extLst>
                    <a:ext uri="{FF2B5EF4-FFF2-40B4-BE49-F238E27FC236}">
                      <a16:creationId xmlns:a16="http://schemas.microsoft.com/office/drawing/2014/main" id="{68AC9BD2-6FC4-498B-9820-0D19F58255A2}"/>
                    </a:ext>
                  </a:extLst>
                </p:cNvPr>
                <p:cNvSpPr txBox="1"/>
                <p:nvPr/>
              </p:nvSpPr>
              <p:spPr>
                <a:xfrm>
                  <a:off x="4013631" y="4132534"/>
                  <a:ext cx="492186" cy="193475"/>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794" name="组合 793">
              <a:extLst>
                <a:ext uri="{FF2B5EF4-FFF2-40B4-BE49-F238E27FC236}">
                  <a16:creationId xmlns:a16="http://schemas.microsoft.com/office/drawing/2014/main" id="{E2621AE8-45ED-460F-A594-41282BB372F1}"/>
                </a:ext>
              </a:extLst>
            </p:cNvPr>
            <p:cNvGrpSpPr/>
            <p:nvPr/>
          </p:nvGrpSpPr>
          <p:grpSpPr>
            <a:xfrm>
              <a:off x="2885035" y="4360345"/>
              <a:ext cx="1980422" cy="381759"/>
              <a:chOff x="2853438" y="4056542"/>
              <a:chExt cx="1980422" cy="381759"/>
            </a:xfrm>
          </p:grpSpPr>
          <p:sp>
            <p:nvSpPr>
              <p:cNvPr id="857" name="矩形: 圆角 856">
                <a:extLst>
                  <a:ext uri="{FF2B5EF4-FFF2-40B4-BE49-F238E27FC236}">
                    <a16:creationId xmlns:a16="http://schemas.microsoft.com/office/drawing/2014/main" id="{C8F2FC54-E147-487E-90D5-4551285ADAF7}"/>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58" name="组合 857">
                <a:extLst>
                  <a:ext uri="{FF2B5EF4-FFF2-40B4-BE49-F238E27FC236}">
                    <a16:creationId xmlns:a16="http://schemas.microsoft.com/office/drawing/2014/main" id="{1343E338-8A89-4A6D-B9B3-7FD55388693A}"/>
                  </a:ext>
                </a:extLst>
              </p:cNvPr>
              <p:cNvGrpSpPr/>
              <p:nvPr/>
            </p:nvGrpSpPr>
            <p:grpSpPr>
              <a:xfrm>
                <a:off x="2897286" y="4056542"/>
                <a:ext cx="1936574" cy="381759"/>
                <a:chOff x="2897286" y="4056542"/>
                <a:chExt cx="1936574" cy="381759"/>
              </a:xfrm>
            </p:grpSpPr>
            <p:grpSp>
              <p:nvGrpSpPr>
                <p:cNvPr id="859" name="组合 858">
                  <a:extLst>
                    <a:ext uri="{FF2B5EF4-FFF2-40B4-BE49-F238E27FC236}">
                      <a16:creationId xmlns:a16="http://schemas.microsoft.com/office/drawing/2014/main" id="{FF06AA5B-3196-4C88-A4F1-093310F1271A}"/>
                    </a:ext>
                  </a:extLst>
                </p:cNvPr>
                <p:cNvGrpSpPr/>
                <p:nvPr/>
              </p:nvGrpSpPr>
              <p:grpSpPr>
                <a:xfrm>
                  <a:off x="2897286" y="4116248"/>
                  <a:ext cx="170392" cy="234956"/>
                  <a:chOff x="4592639" y="4540250"/>
                  <a:chExt cx="557213" cy="768350"/>
                </a:xfrm>
              </p:grpSpPr>
              <p:sp>
                <p:nvSpPr>
                  <p:cNvPr id="869" name="Rectangle 318">
                    <a:extLst>
                      <a:ext uri="{FF2B5EF4-FFF2-40B4-BE49-F238E27FC236}">
                        <a16:creationId xmlns:a16="http://schemas.microsoft.com/office/drawing/2014/main" id="{A0E40F9C-71B7-4701-8D25-0E4E5167F20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70" name="Freeform 319">
                    <a:extLst>
                      <a:ext uri="{FF2B5EF4-FFF2-40B4-BE49-F238E27FC236}">
                        <a16:creationId xmlns:a16="http://schemas.microsoft.com/office/drawing/2014/main" id="{D2B92F4D-804B-481C-9414-1A7DD84E5D27}"/>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71" name="Freeform 320">
                    <a:extLst>
                      <a:ext uri="{FF2B5EF4-FFF2-40B4-BE49-F238E27FC236}">
                        <a16:creationId xmlns:a16="http://schemas.microsoft.com/office/drawing/2014/main" id="{90ECFBED-EA9D-4EA4-A04B-795C33BF1086}"/>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72" name="Rectangle 321">
                    <a:extLst>
                      <a:ext uri="{FF2B5EF4-FFF2-40B4-BE49-F238E27FC236}">
                        <a16:creationId xmlns:a16="http://schemas.microsoft.com/office/drawing/2014/main" id="{F6F45B00-ABEB-477C-9903-597803C7CAD0}"/>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60" name="文本框 859">
                  <a:extLst>
                    <a:ext uri="{FF2B5EF4-FFF2-40B4-BE49-F238E27FC236}">
                      <a16:creationId xmlns:a16="http://schemas.microsoft.com/office/drawing/2014/main" id="{58EBB9F2-8DB4-46EA-AD7F-B2C01B745FE0}"/>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861" name="文本框 860">
                  <a:extLst>
                    <a:ext uri="{FF2B5EF4-FFF2-40B4-BE49-F238E27FC236}">
                      <a16:creationId xmlns:a16="http://schemas.microsoft.com/office/drawing/2014/main" id="{409E0352-A23F-4020-A323-E0AB1A33FD86}"/>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862" name="组合 861">
                  <a:extLst>
                    <a:ext uri="{FF2B5EF4-FFF2-40B4-BE49-F238E27FC236}">
                      <a16:creationId xmlns:a16="http://schemas.microsoft.com/office/drawing/2014/main" id="{FB8BFAA2-1868-4EB3-85BB-E0CB7CD4477A}"/>
                    </a:ext>
                  </a:extLst>
                </p:cNvPr>
                <p:cNvGrpSpPr/>
                <p:nvPr/>
              </p:nvGrpSpPr>
              <p:grpSpPr>
                <a:xfrm>
                  <a:off x="3051052" y="4260125"/>
                  <a:ext cx="1446970" cy="178176"/>
                  <a:chOff x="3051052" y="4260125"/>
                  <a:chExt cx="1446970" cy="178176"/>
                </a:xfrm>
              </p:grpSpPr>
              <p:cxnSp>
                <p:nvCxnSpPr>
                  <p:cNvPr id="865" name="直接连接符 864">
                    <a:extLst>
                      <a:ext uri="{FF2B5EF4-FFF2-40B4-BE49-F238E27FC236}">
                        <a16:creationId xmlns:a16="http://schemas.microsoft.com/office/drawing/2014/main" id="{4EBFF0E0-1349-4C8D-B2F9-4C60E640CE14}"/>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6" name="直接连接符 865">
                    <a:extLst>
                      <a:ext uri="{FF2B5EF4-FFF2-40B4-BE49-F238E27FC236}">
                        <a16:creationId xmlns:a16="http://schemas.microsoft.com/office/drawing/2014/main" id="{8A4BF1F7-B8C7-4C26-B10D-9BF1BAF561B5}"/>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67" name="文本框 866">
                    <a:extLst>
                      <a:ext uri="{FF2B5EF4-FFF2-40B4-BE49-F238E27FC236}">
                        <a16:creationId xmlns:a16="http://schemas.microsoft.com/office/drawing/2014/main" id="{B2D3FFA3-31BC-4B6C-877D-1994007D3F09}"/>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8" name="文本框 867">
                    <a:extLst>
                      <a:ext uri="{FF2B5EF4-FFF2-40B4-BE49-F238E27FC236}">
                        <a16:creationId xmlns:a16="http://schemas.microsoft.com/office/drawing/2014/main" id="{3288F80B-1151-4041-B6DB-199DFE1C14EE}"/>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63" name="文本框 862">
                  <a:extLst>
                    <a:ext uri="{FF2B5EF4-FFF2-40B4-BE49-F238E27FC236}">
                      <a16:creationId xmlns:a16="http://schemas.microsoft.com/office/drawing/2014/main" id="{A9960270-834C-4E0E-BFB2-DC5CCDBEADDB}"/>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864" name="文本框 863">
                  <a:extLst>
                    <a:ext uri="{FF2B5EF4-FFF2-40B4-BE49-F238E27FC236}">
                      <a16:creationId xmlns:a16="http://schemas.microsoft.com/office/drawing/2014/main" id="{F6500BA4-CD77-46A5-A9B7-4F0DF2EBBFD1}"/>
                    </a:ext>
                  </a:extLst>
                </p:cNvPr>
                <p:cNvSpPr txBox="1"/>
                <p:nvPr/>
              </p:nvSpPr>
              <p:spPr>
                <a:xfrm>
                  <a:off x="4013631" y="4132534"/>
                  <a:ext cx="453735" cy="193475"/>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795" name="组合 794">
              <a:extLst>
                <a:ext uri="{FF2B5EF4-FFF2-40B4-BE49-F238E27FC236}">
                  <a16:creationId xmlns:a16="http://schemas.microsoft.com/office/drawing/2014/main" id="{B0238DF4-FD59-43F9-83E9-8B94F620617B}"/>
                </a:ext>
              </a:extLst>
            </p:cNvPr>
            <p:cNvGrpSpPr/>
            <p:nvPr/>
          </p:nvGrpSpPr>
          <p:grpSpPr>
            <a:xfrm>
              <a:off x="2891607" y="4731850"/>
              <a:ext cx="1980422" cy="381759"/>
              <a:chOff x="2853438" y="4056542"/>
              <a:chExt cx="1980422" cy="381759"/>
            </a:xfrm>
          </p:grpSpPr>
          <p:sp>
            <p:nvSpPr>
              <p:cNvPr id="841" name="矩形: 圆角 840">
                <a:extLst>
                  <a:ext uri="{FF2B5EF4-FFF2-40B4-BE49-F238E27FC236}">
                    <a16:creationId xmlns:a16="http://schemas.microsoft.com/office/drawing/2014/main" id="{0F79410F-6509-4405-A8D3-42B07F06EA6B}"/>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42" name="组合 841">
                <a:extLst>
                  <a:ext uri="{FF2B5EF4-FFF2-40B4-BE49-F238E27FC236}">
                    <a16:creationId xmlns:a16="http://schemas.microsoft.com/office/drawing/2014/main" id="{EFA95E2B-E9BE-4D64-984D-E44B6C572E17}"/>
                  </a:ext>
                </a:extLst>
              </p:cNvPr>
              <p:cNvGrpSpPr/>
              <p:nvPr/>
            </p:nvGrpSpPr>
            <p:grpSpPr>
              <a:xfrm>
                <a:off x="2897286" y="4056542"/>
                <a:ext cx="1936574" cy="381759"/>
                <a:chOff x="2897286" y="4056542"/>
                <a:chExt cx="1936574" cy="381759"/>
              </a:xfrm>
            </p:grpSpPr>
            <p:grpSp>
              <p:nvGrpSpPr>
                <p:cNvPr id="843" name="组合 842">
                  <a:extLst>
                    <a:ext uri="{FF2B5EF4-FFF2-40B4-BE49-F238E27FC236}">
                      <a16:creationId xmlns:a16="http://schemas.microsoft.com/office/drawing/2014/main" id="{BF877150-52B0-44A4-9038-6E096DEABCFE}"/>
                    </a:ext>
                  </a:extLst>
                </p:cNvPr>
                <p:cNvGrpSpPr/>
                <p:nvPr/>
              </p:nvGrpSpPr>
              <p:grpSpPr>
                <a:xfrm>
                  <a:off x="2897286" y="4116248"/>
                  <a:ext cx="170392" cy="234956"/>
                  <a:chOff x="4592639" y="4540250"/>
                  <a:chExt cx="557213" cy="768350"/>
                </a:xfrm>
              </p:grpSpPr>
              <p:sp>
                <p:nvSpPr>
                  <p:cNvPr id="853" name="Rectangle 318">
                    <a:extLst>
                      <a:ext uri="{FF2B5EF4-FFF2-40B4-BE49-F238E27FC236}">
                        <a16:creationId xmlns:a16="http://schemas.microsoft.com/office/drawing/2014/main" id="{0FEF8288-099B-43F4-8A35-E38B9EDC508A}"/>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54" name="Freeform 319">
                    <a:extLst>
                      <a:ext uri="{FF2B5EF4-FFF2-40B4-BE49-F238E27FC236}">
                        <a16:creationId xmlns:a16="http://schemas.microsoft.com/office/drawing/2014/main" id="{EA157CC6-7A6E-47F1-A265-327C1399FE2A}"/>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55" name="Freeform 320">
                    <a:extLst>
                      <a:ext uri="{FF2B5EF4-FFF2-40B4-BE49-F238E27FC236}">
                        <a16:creationId xmlns:a16="http://schemas.microsoft.com/office/drawing/2014/main" id="{A3C123E6-FB42-4E52-8DED-C44800DE910B}"/>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56" name="Rectangle 321">
                    <a:extLst>
                      <a:ext uri="{FF2B5EF4-FFF2-40B4-BE49-F238E27FC236}">
                        <a16:creationId xmlns:a16="http://schemas.microsoft.com/office/drawing/2014/main" id="{A6AFA9FA-304C-4A04-8B08-E66E080DAE38}"/>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44" name="文本框 843">
                  <a:extLst>
                    <a:ext uri="{FF2B5EF4-FFF2-40B4-BE49-F238E27FC236}">
                      <a16:creationId xmlns:a16="http://schemas.microsoft.com/office/drawing/2014/main" id="{73FCFE6D-27BA-41D5-A290-81D5517D93EE}"/>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845" name="文本框 844">
                  <a:extLst>
                    <a:ext uri="{FF2B5EF4-FFF2-40B4-BE49-F238E27FC236}">
                      <a16:creationId xmlns:a16="http://schemas.microsoft.com/office/drawing/2014/main" id="{946A0951-6938-4D30-A974-F99E37EA9A71}"/>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846" name="组合 845">
                  <a:extLst>
                    <a:ext uri="{FF2B5EF4-FFF2-40B4-BE49-F238E27FC236}">
                      <a16:creationId xmlns:a16="http://schemas.microsoft.com/office/drawing/2014/main" id="{94D225AB-E3FF-4B5A-BC80-6992F2E3EF76}"/>
                    </a:ext>
                  </a:extLst>
                </p:cNvPr>
                <p:cNvGrpSpPr/>
                <p:nvPr/>
              </p:nvGrpSpPr>
              <p:grpSpPr>
                <a:xfrm>
                  <a:off x="3051052" y="4260125"/>
                  <a:ext cx="1446970" cy="178176"/>
                  <a:chOff x="3051052" y="4260125"/>
                  <a:chExt cx="1446970" cy="178176"/>
                </a:xfrm>
              </p:grpSpPr>
              <p:cxnSp>
                <p:nvCxnSpPr>
                  <p:cNvPr id="849" name="直接连接符 848">
                    <a:extLst>
                      <a:ext uri="{FF2B5EF4-FFF2-40B4-BE49-F238E27FC236}">
                        <a16:creationId xmlns:a16="http://schemas.microsoft.com/office/drawing/2014/main" id="{05E534E0-7B3D-4267-9A38-5901676D6C02}"/>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0" name="直接连接符 849">
                    <a:extLst>
                      <a:ext uri="{FF2B5EF4-FFF2-40B4-BE49-F238E27FC236}">
                        <a16:creationId xmlns:a16="http://schemas.microsoft.com/office/drawing/2014/main" id="{851C7EDC-0E3C-4F6C-B2E5-8BD2815472F8}"/>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51" name="文本框 850">
                    <a:extLst>
                      <a:ext uri="{FF2B5EF4-FFF2-40B4-BE49-F238E27FC236}">
                        <a16:creationId xmlns:a16="http://schemas.microsoft.com/office/drawing/2014/main" id="{B97023D6-DE03-4E52-9099-CACFE32D5EC6}"/>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52" name="文本框 851">
                    <a:extLst>
                      <a:ext uri="{FF2B5EF4-FFF2-40B4-BE49-F238E27FC236}">
                        <a16:creationId xmlns:a16="http://schemas.microsoft.com/office/drawing/2014/main" id="{BC4360DA-B963-40BE-A560-DBA040613D82}"/>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47" name="文本框 846">
                  <a:extLst>
                    <a:ext uri="{FF2B5EF4-FFF2-40B4-BE49-F238E27FC236}">
                      <a16:creationId xmlns:a16="http://schemas.microsoft.com/office/drawing/2014/main" id="{3D9EEC8F-2652-4DC8-89BA-1C1F90BF398B}"/>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848" name="文本框 847">
                  <a:extLst>
                    <a:ext uri="{FF2B5EF4-FFF2-40B4-BE49-F238E27FC236}">
                      <a16:creationId xmlns:a16="http://schemas.microsoft.com/office/drawing/2014/main" id="{8ACA8F8F-912B-4310-BC05-AE197E964BDD}"/>
                    </a:ext>
                  </a:extLst>
                </p:cNvPr>
                <p:cNvSpPr txBox="1"/>
                <p:nvPr/>
              </p:nvSpPr>
              <p:spPr>
                <a:xfrm>
                  <a:off x="4013631" y="4132534"/>
                  <a:ext cx="516471" cy="193475"/>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796" name="文本框 795">
              <a:extLst>
                <a:ext uri="{FF2B5EF4-FFF2-40B4-BE49-F238E27FC236}">
                  <a16:creationId xmlns:a16="http://schemas.microsoft.com/office/drawing/2014/main" id="{C0F28FBE-CA5E-4E70-849B-9AA3EB518703}"/>
                </a:ext>
              </a:extLst>
            </p:cNvPr>
            <p:cNvSpPr txBox="1"/>
            <p:nvPr/>
          </p:nvSpPr>
          <p:spPr>
            <a:xfrm>
              <a:off x="3413997" y="5726445"/>
              <a:ext cx="799803" cy="285759"/>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797" name="组合 796">
              <a:extLst>
                <a:ext uri="{FF2B5EF4-FFF2-40B4-BE49-F238E27FC236}">
                  <a16:creationId xmlns:a16="http://schemas.microsoft.com/office/drawing/2014/main" id="{97B9A7BA-062F-45D2-97DE-98DC52DCE79B}"/>
                </a:ext>
              </a:extLst>
            </p:cNvPr>
            <p:cNvGrpSpPr/>
            <p:nvPr/>
          </p:nvGrpSpPr>
          <p:grpSpPr>
            <a:xfrm>
              <a:off x="2831064" y="1828698"/>
              <a:ext cx="1942003" cy="696810"/>
              <a:chOff x="2798184" y="1828698"/>
              <a:chExt cx="1942003" cy="696810"/>
            </a:xfrm>
          </p:grpSpPr>
          <p:grpSp>
            <p:nvGrpSpPr>
              <p:cNvPr id="835" name="组合 834">
                <a:extLst>
                  <a:ext uri="{FF2B5EF4-FFF2-40B4-BE49-F238E27FC236}">
                    <a16:creationId xmlns:a16="http://schemas.microsoft.com/office/drawing/2014/main" id="{6C490D57-CE59-461A-AD52-59AD4ADFF294}"/>
                  </a:ext>
                </a:extLst>
              </p:cNvPr>
              <p:cNvGrpSpPr/>
              <p:nvPr/>
            </p:nvGrpSpPr>
            <p:grpSpPr>
              <a:xfrm>
                <a:off x="3258324" y="1828698"/>
                <a:ext cx="1108906" cy="373821"/>
                <a:chOff x="3016416" y="2183407"/>
                <a:chExt cx="1108906" cy="373821"/>
              </a:xfrm>
            </p:grpSpPr>
            <p:pic>
              <p:nvPicPr>
                <p:cNvPr id="838" name="Picture 6">
                  <a:extLst>
                    <a:ext uri="{FF2B5EF4-FFF2-40B4-BE49-F238E27FC236}">
                      <a16:creationId xmlns:a16="http://schemas.microsoft.com/office/drawing/2014/main" id="{9CA2F05D-66AE-4F37-B0CD-7E70E1DD62D1}"/>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839" name="文本框 838">
                  <a:extLst>
                    <a:ext uri="{FF2B5EF4-FFF2-40B4-BE49-F238E27FC236}">
                      <a16:creationId xmlns:a16="http://schemas.microsoft.com/office/drawing/2014/main" id="{678DBA66-C753-466E-AC68-3B67B9D15E11}"/>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840" name="文本框 839">
                  <a:extLst>
                    <a:ext uri="{FF2B5EF4-FFF2-40B4-BE49-F238E27FC236}">
                      <a16:creationId xmlns:a16="http://schemas.microsoft.com/office/drawing/2014/main" id="{A9B264C1-915A-4FE6-99F3-45DA88A2E195}"/>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836" name="文本框 835">
                <a:extLst>
                  <a:ext uri="{FF2B5EF4-FFF2-40B4-BE49-F238E27FC236}">
                    <a16:creationId xmlns:a16="http://schemas.microsoft.com/office/drawing/2014/main" id="{CF6712ED-70DC-475F-9C09-B26F6950927F}"/>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837" name="直接连接符 836">
                <a:extLst>
                  <a:ext uri="{FF2B5EF4-FFF2-40B4-BE49-F238E27FC236}">
                    <a16:creationId xmlns:a16="http://schemas.microsoft.com/office/drawing/2014/main" id="{E5BED942-54DC-40A3-BE5E-89ED02D06063}"/>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798" name="组合 797">
              <a:extLst>
                <a:ext uri="{FF2B5EF4-FFF2-40B4-BE49-F238E27FC236}">
                  <a16:creationId xmlns:a16="http://schemas.microsoft.com/office/drawing/2014/main" id="{7334F37D-5A75-4B07-9E7A-7B4C663A3A8A}"/>
                </a:ext>
              </a:extLst>
            </p:cNvPr>
            <p:cNvGrpSpPr/>
            <p:nvPr/>
          </p:nvGrpSpPr>
          <p:grpSpPr>
            <a:xfrm>
              <a:off x="2801915" y="2532541"/>
              <a:ext cx="2024450" cy="1388016"/>
              <a:chOff x="2769035" y="2532541"/>
              <a:chExt cx="2024450" cy="1388016"/>
            </a:xfrm>
          </p:grpSpPr>
          <p:pic>
            <p:nvPicPr>
              <p:cNvPr id="831" name="图片 830">
                <a:extLst>
                  <a:ext uri="{FF2B5EF4-FFF2-40B4-BE49-F238E27FC236}">
                    <a16:creationId xmlns:a16="http://schemas.microsoft.com/office/drawing/2014/main" id="{8CBD38A5-3638-4DDC-BF6A-1F8A51A17FAA}"/>
                  </a:ext>
                </a:extLst>
              </p:cNvPr>
              <p:cNvPicPr>
                <a:picLocks noChangeAspect="1"/>
              </p:cNvPicPr>
              <p:nvPr/>
            </p:nvPicPr>
            <p:blipFill rotWithShape="1">
              <a:blip r:embed="rId11"/>
              <a:srcRect l="7071" r="5925"/>
              <a:stretch/>
            </p:blipFill>
            <p:spPr>
              <a:xfrm>
                <a:off x="2769035" y="2858292"/>
                <a:ext cx="2024450" cy="1062265"/>
              </a:xfrm>
              <a:prstGeom prst="rect">
                <a:avLst/>
              </a:prstGeom>
              <a:ln>
                <a:noFill/>
              </a:ln>
              <a:effectLst>
                <a:softEdge rad="112500"/>
              </a:effectLst>
            </p:spPr>
          </p:pic>
          <p:cxnSp>
            <p:nvCxnSpPr>
              <p:cNvPr id="832" name="直接连接符 831">
                <a:extLst>
                  <a:ext uri="{FF2B5EF4-FFF2-40B4-BE49-F238E27FC236}">
                    <a16:creationId xmlns:a16="http://schemas.microsoft.com/office/drawing/2014/main" id="{28C5AF88-804E-46F8-B0C6-2D864A2801E5}"/>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33" name="文本框 832">
                <a:extLst>
                  <a:ext uri="{FF2B5EF4-FFF2-40B4-BE49-F238E27FC236}">
                    <a16:creationId xmlns:a16="http://schemas.microsoft.com/office/drawing/2014/main" id="{3546F96E-A83E-4CB2-BA5C-48023F4C8820}"/>
                  </a:ext>
                </a:extLst>
              </p:cNvPr>
              <p:cNvSpPr txBox="1"/>
              <p:nvPr/>
            </p:nvSpPr>
            <p:spPr>
              <a:xfrm>
                <a:off x="3368926" y="2532541"/>
                <a:ext cx="953611"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834" name="Freeform 28">
                <a:extLst>
                  <a:ext uri="{FF2B5EF4-FFF2-40B4-BE49-F238E27FC236}">
                    <a16:creationId xmlns:a16="http://schemas.microsoft.com/office/drawing/2014/main" id="{03D16B0F-7EDA-4EDA-B3EA-1C8BA299C309}"/>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799" name="组合 798">
              <a:extLst>
                <a:ext uri="{FF2B5EF4-FFF2-40B4-BE49-F238E27FC236}">
                  <a16:creationId xmlns:a16="http://schemas.microsoft.com/office/drawing/2014/main" id="{3BB5A6C7-D5A9-4B17-AC6E-179BC332C5C8}"/>
                </a:ext>
              </a:extLst>
            </p:cNvPr>
            <p:cNvGrpSpPr/>
            <p:nvPr/>
          </p:nvGrpSpPr>
          <p:grpSpPr>
            <a:xfrm>
              <a:off x="2787999" y="5071936"/>
              <a:ext cx="2105102" cy="205677"/>
              <a:chOff x="2761842" y="3928482"/>
              <a:chExt cx="2105102" cy="205677"/>
            </a:xfrm>
          </p:grpSpPr>
          <p:cxnSp>
            <p:nvCxnSpPr>
              <p:cNvPr id="828" name="直接连接符 827">
                <a:extLst>
                  <a:ext uri="{FF2B5EF4-FFF2-40B4-BE49-F238E27FC236}">
                    <a16:creationId xmlns:a16="http://schemas.microsoft.com/office/drawing/2014/main" id="{89FBCE46-8155-446C-866F-2356547DBEC3}"/>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29" name="文本框 828">
                <a:extLst>
                  <a:ext uri="{FF2B5EF4-FFF2-40B4-BE49-F238E27FC236}">
                    <a16:creationId xmlns:a16="http://schemas.microsoft.com/office/drawing/2014/main" id="{0B646386-1BB2-43D7-9FEC-D2C1A836CB95}"/>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830" name="文本框 829">
                <a:extLst>
                  <a:ext uri="{FF2B5EF4-FFF2-40B4-BE49-F238E27FC236}">
                    <a16:creationId xmlns:a16="http://schemas.microsoft.com/office/drawing/2014/main" id="{AA2931BF-B743-49FA-AE3C-4D483377C6A0}"/>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800" name="组合 799">
              <a:extLst>
                <a:ext uri="{FF2B5EF4-FFF2-40B4-BE49-F238E27FC236}">
                  <a16:creationId xmlns:a16="http://schemas.microsoft.com/office/drawing/2014/main" id="{97366C1F-CAB7-4AE6-826F-263637D0AB6D}"/>
                </a:ext>
              </a:extLst>
            </p:cNvPr>
            <p:cNvGrpSpPr/>
            <p:nvPr/>
          </p:nvGrpSpPr>
          <p:grpSpPr>
            <a:xfrm>
              <a:off x="2941414" y="5301066"/>
              <a:ext cx="831961" cy="285760"/>
              <a:chOff x="2891386" y="5290880"/>
              <a:chExt cx="831961" cy="285760"/>
            </a:xfrm>
          </p:grpSpPr>
          <p:grpSp>
            <p:nvGrpSpPr>
              <p:cNvPr id="808" name="组合 807">
                <a:extLst>
                  <a:ext uri="{FF2B5EF4-FFF2-40B4-BE49-F238E27FC236}">
                    <a16:creationId xmlns:a16="http://schemas.microsoft.com/office/drawing/2014/main" id="{405715CA-33CB-47F1-9CC2-2F7B6404248A}"/>
                  </a:ext>
                </a:extLst>
              </p:cNvPr>
              <p:cNvGrpSpPr/>
              <p:nvPr/>
            </p:nvGrpSpPr>
            <p:grpSpPr>
              <a:xfrm>
                <a:off x="2891386" y="5318626"/>
                <a:ext cx="252962" cy="193235"/>
                <a:chOff x="8518525" y="4479927"/>
                <a:chExt cx="342900" cy="261937"/>
              </a:xfrm>
              <a:solidFill>
                <a:srgbClr val="FFC000"/>
              </a:solidFill>
            </p:grpSpPr>
            <p:sp>
              <p:nvSpPr>
                <p:cNvPr id="811" name="Freeform 843">
                  <a:extLst>
                    <a:ext uri="{FF2B5EF4-FFF2-40B4-BE49-F238E27FC236}">
                      <a16:creationId xmlns:a16="http://schemas.microsoft.com/office/drawing/2014/main" id="{4F3B13E3-09F1-4FF9-B57C-89E09A9BFF94}"/>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2" name="Freeform 844">
                  <a:extLst>
                    <a:ext uri="{FF2B5EF4-FFF2-40B4-BE49-F238E27FC236}">
                      <a16:creationId xmlns:a16="http://schemas.microsoft.com/office/drawing/2014/main" id="{BDC496D1-314E-4CEF-A49C-01D1AF6195CB}"/>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3" name="Freeform 845">
                  <a:extLst>
                    <a:ext uri="{FF2B5EF4-FFF2-40B4-BE49-F238E27FC236}">
                      <a16:creationId xmlns:a16="http://schemas.microsoft.com/office/drawing/2014/main" id="{0F6C1545-E883-4622-AC3B-872644F766BD}"/>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4" name="Freeform 846">
                  <a:extLst>
                    <a:ext uri="{FF2B5EF4-FFF2-40B4-BE49-F238E27FC236}">
                      <a16:creationId xmlns:a16="http://schemas.microsoft.com/office/drawing/2014/main" id="{49EB1E0F-9C0B-4164-8384-AC7464FAF909}"/>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5" name="Freeform 847">
                  <a:extLst>
                    <a:ext uri="{FF2B5EF4-FFF2-40B4-BE49-F238E27FC236}">
                      <a16:creationId xmlns:a16="http://schemas.microsoft.com/office/drawing/2014/main" id="{2ACB165C-5C95-4E51-B420-9E5DE8D0D0D6}"/>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6" name="Freeform 848">
                  <a:extLst>
                    <a:ext uri="{FF2B5EF4-FFF2-40B4-BE49-F238E27FC236}">
                      <a16:creationId xmlns:a16="http://schemas.microsoft.com/office/drawing/2014/main" id="{07296749-BDAD-478E-96E3-6CC52E00C416}"/>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7" name="Freeform 849">
                  <a:extLst>
                    <a:ext uri="{FF2B5EF4-FFF2-40B4-BE49-F238E27FC236}">
                      <a16:creationId xmlns:a16="http://schemas.microsoft.com/office/drawing/2014/main" id="{B11BEA54-85CE-4A10-B3D2-795E7ED192E8}"/>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8" name="Freeform 850">
                  <a:extLst>
                    <a:ext uri="{FF2B5EF4-FFF2-40B4-BE49-F238E27FC236}">
                      <a16:creationId xmlns:a16="http://schemas.microsoft.com/office/drawing/2014/main" id="{176AE8AC-54CD-4DCD-9C8A-1CE24847545F}"/>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9" name="Freeform 851">
                  <a:extLst>
                    <a:ext uri="{FF2B5EF4-FFF2-40B4-BE49-F238E27FC236}">
                      <a16:creationId xmlns:a16="http://schemas.microsoft.com/office/drawing/2014/main" id="{8F8316C0-382C-460D-A674-1986C6621EBF}"/>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0" name="Freeform 852">
                  <a:extLst>
                    <a:ext uri="{FF2B5EF4-FFF2-40B4-BE49-F238E27FC236}">
                      <a16:creationId xmlns:a16="http://schemas.microsoft.com/office/drawing/2014/main" id="{29AF916F-8611-4AE3-B980-AA742F32AFC8}"/>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821" name="Freeform 853">
                  <a:extLst>
                    <a:ext uri="{FF2B5EF4-FFF2-40B4-BE49-F238E27FC236}">
                      <a16:creationId xmlns:a16="http://schemas.microsoft.com/office/drawing/2014/main" id="{9A7E64AD-C3F6-4377-8B7E-179EB4BB8BA4}"/>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2" name="Freeform 854">
                  <a:extLst>
                    <a:ext uri="{FF2B5EF4-FFF2-40B4-BE49-F238E27FC236}">
                      <a16:creationId xmlns:a16="http://schemas.microsoft.com/office/drawing/2014/main" id="{2A61F429-0D79-4B0A-8AD9-716BD3DE8F35}"/>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3" name="Freeform 855">
                  <a:extLst>
                    <a:ext uri="{FF2B5EF4-FFF2-40B4-BE49-F238E27FC236}">
                      <a16:creationId xmlns:a16="http://schemas.microsoft.com/office/drawing/2014/main" id="{A68FE18F-806E-4B99-9908-05076B13CC31}"/>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4" name="Freeform 856">
                  <a:extLst>
                    <a:ext uri="{FF2B5EF4-FFF2-40B4-BE49-F238E27FC236}">
                      <a16:creationId xmlns:a16="http://schemas.microsoft.com/office/drawing/2014/main" id="{779DF6A9-CB00-409D-A4BD-0FB1148BB1B9}"/>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5" name="Freeform 857">
                  <a:extLst>
                    <a:ext uri="{FF2B5EF4-FFF2-40B4-BE49-F238E27FC236}">
                      <a16:creationId xmlns:a16="http://schemas.microsoft.com/office/drawing/2014/main" id="{35CFB3AA-F967-4079-BBA3-18CD7A09620C}"/>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6" name="Freeform 858">
                  <a:extLst>
                    <a:ext uri="{FF2B5EF4-FFF2-40B4-BE49-F238E27FC236}">
                      <a16:creationId xmlns:a16="http://schemas.microsoft.com/office/drawing/2014/main" id="{A137832A-6F14-4C3E-A146-3599CE9E1525}"/>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7" name="Freeform 859">
                  <a:extLst>
                    <a:ext uri="{FF2B5EF4-FFF2-40B4-BE49-F238E27FC236}">
                      <a16:creationId xmlns:a16="http://schemas.microsoft.com/office/drawing/2014/main" id="{7F18F29C-0D92-4F5C-BA45-7E40D7B31D1D}"/>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09" name="文本框 808">
                <a:extLst>
                  <a:ext uri="{FF2B5EF4-FFF2-40B4-BE49-F238E27FC236}">
                    <a16:creationId xmlns:a16="http://schemas.microsoft.com/office/drawing/2014/main" id="{646B7FA1-AADF-4A57-A020-B1594866FE6F}"/>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810" name="文本框 809">
                <a:extLst>
                  <a:ext uri="{FF2B5EF4-FFF2-40B4-BE49-F238E27FC236}">
                    <a16:creationId xmlns:a16="http://schemas.microsoft.com/office/drawing/2014/main" id="{9840551D-9C4F-4B6B-89A2-09E4AFE8A291}"/>
                  </a:ext>
                </a:extLst>
              </p:cNvPr>
              <p:cNvSpPr txBox="1"/>
              <p:nvPr/>
            </p:nvSpPr>
            <p:spPr>
              <a:xfrm>
                <a:off x="3108570" y="5375873"/>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801" name="组合 800">
              <a:extLst>
                <a:ext uri="{FF2B5EF4-FFF2-40B4-BE49-F238E27FC236}">
                  <a16:creationId xmlns:a16="http://schemas.microsoft.com/office/drawing/2014/main" id="{52F6CA13-2891-4952-9887-12F9BE6B30FB}"/>
                </a:ext>
              </a:extLst>
            </p:cNvPr>
            <p:cNvGrpSpPr/>
            <p:nvPr/>
          </p:nvGrpSpPr>
          <p:grpSpPr>
            <a:xfrm>
              <a:off x="4334448" y="5279789"/>
              <a:ext cx="586159" cy="322808"/>
              <a:chOff x="4306685" y="5257157"/>
              <a:chExt cx="586159" cy="322808"/>
            </a:xfrm>
          </p:grpSpPr>
          <p:grpSp>
            <p:nvGrpSpPr>
              <p:cNvPr id="802" name="组合 801">
                <a:extLst>
                  <a:ext uri="{FF2B5EF4-FFF2-40B4-BE49-F238E27FC236}">
                    <a16:creationId xmlns:a16="http://schemas.microsoft.com/office/drawing/2014/main" id="{C6AABF4B-DC98-4149-AB47-7A81241EC01B}"/>
                  </a:ext>
                </a:extLst>
              </p:cNvPr>
              <p:cNvGrpSpPr/>
              <p:nvPr/>
            </p:nvGrpSpPr>
            <p:grpSpPr>
              <a:xfrm>
                <a:off x="4306685" y="5257157"/>
                <a:ext cx="452596" cy="193474"/>
                <a:chOff x="4263211" y="5227971"/>
                <a:chExt cx="452596" cy="193474"/>
              </a:xfrm>
            </p:grpSpPr>
            <p:sp>
              <p:nvSpPr>
                <p:cNvPr id="806" name="椭圆 805">
                  <a:extLst>
                    <a:ext uri="{FF2B5EF4-FFF2-40B4-BE49-F238E27FC236}">
                      <a16:creationId xmlns:a16="http://schemas.microsoft.com/office/drawing/2014/main" id="{05F14084-B9AE-450F-B87B-BD2803C5D3E0}"/>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07" name="文本框 806">
                  <a:extLst>
                    <a:ext uri="{FF2B5EF4-FFF2-40B4-BE49-F238E27FC236}">
                      <a16:creationId xmlns:a16="http://schemas.microsoft.com/office/drawing/2014/main" id="{31FA9891-54E3-4908-9B02-328555E51CB0}"/>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803" name="组合 802">
                <a:extLst>
                  <a:ext uri="{FF2B5EF4-FFF2-40B4-BE49-F238E27FC236}">
                    <a16:creationId xmlns:a16="http://schemas.microsoft.com/office/drawing/2014/main" id="{AAE6FE1A-B553-413A-BF23-9DCC069CA57B}"/>
                  </a:ext>
                </a:extLst>
              </p:cNvPr>
              <p:cNvGrpSpPr/>
              <p:nvPr/>
            </p:nvGrpSpPr>
            <p:grpSpPr>
              <a:xfrm>
                <a:off x="4310148" y="5386491"/>
                <a:ext cx="582696" cy="193474"/>
                <a:chOff x="4310148" y="5386491"/>
                <a:chExt cx="582696" cy="193474"/>
              </a:xfrm>
            </p:grpSpPr>
            <p:sp>
              <p:nvSpPr>
                <p:cNvPr id="804" name="椭圆 803">
                  <a:extLst>
                    <a:ext uri="{FF2B5EF4-FFF2-40B4-BE49-F238E27FC236}">
                      <a16:creationId xmlns:a16="http://schemas.microsoft.com/office/drawing/2014/main" id="{7688D3AD-C687-4F45-93C8-392FD8604479}"/>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05" name="文本框 804">
                  <a:extLst>
                    <a:ext uri="{FF2B5EF4-FFF2-40B4-BE49-F238E27FC236}">
                      <a16:creationId xmlns:a16="http://schemas.microsoft.com/office/drawing/2014/main" id="{E8591347-2AF3-43FE-92A0-CBE46860D452}"/>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grpSp>
        <p:nvGrpSpPr>
          <p:cNvPr id="898" name="组合 897">
            <a:extLst>
              <a:ext uri="{FF2B5EF4-FFF2-40B4-BE49-F238E27FC236}">
                <a16:creationId xmlns:a16="http://schemas.microsoft.com/office/drawing/2014/main" id="{44A6D594-7D3D-47AA-B61B-E5650C61CEB3}"/>
              </a:ext>
            </a:extLst>
          </p:cNvPr>
          <p:cNvGrpSpPr/>
          <p:nvPr/>
        </p:nvGrpSpPr>
        <p:grpSpPr>
          <a:xfrm>
            <a:off x="6585788" y="1448474"/>
            <a:ext cx="1689194" cy="3495573"/>
            <a:chOff x="2787999" y="1828698"/>
            <a:chExt cx="2132608" cy="4413160"/>
          </a:xfrm>
        </p:grpSpPr>
        <p:cxnSp>
          <p:nvCxnSpPr>
            <p:cNvPr id="899" name="直接连接符 898">
              <a:extLst>
                <a:ext uri="{FF2B5EF4-FFF2-40B4-BE49-F238E27FC236}">
                  <a16:creationId xmlns:a16="http://schemas.microsoft.com/office/drawing/2014/main" id="{03FA19C5-F159-4BB2-A2EB-D577E1C7837C}"/>
                </a:ext>
              </a:extLst>
            </p:cNvPr>
            <p:cNvCxnSpPr>
              <a:cxnSpLocks/>
            </p:cNvCxnSpPr>
            <p:nvPr/>
          </p:nvCxnSpPr>
          <p:spPr>
            <a:xfrm>
              <a:off x="3122730" y="5857250"/>
              <a:ext cx="1352425"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00" name="组合 899">
              <a:extLst>
                <a:ext uri="{FF2B5EF4-FFF2-40B4-BE49-F238E27FC236}">
                  <a16:creationId xmlns:a16="http://schemas.microsoft.com/office/drawing/2014/main" id="{018391C5-CF01-4DA6-AB4E-2CC025F4E2A0}"/>
                </a:ext>
              </a:extLst>
            </p:cNvPr>
            <p:cNvGrpSpPr/>
            <p:nvPr/>
          </p:nvGrpSpPr>
          <p:grpSpPr>
            <a:xfrm>
              <a:off x="2818960" y="2533047"/>
              <a:ext cx="2000211" cy="3105961"/>
              <a:chOff x="5450340" y="1928812"/>
              <a:chExt cx="3091543" cy="4800600"/>
            </a:xfrm>
          </p:grpSpPr>
          <p:sp>
            <p:nvSpPr>
              <p:cNvPr id="1007" name="矩形: 圆角 1006">
                <a:extLst>
                  <a:ext uri="{FF2B5EF4-FFF2-40B4-BE49-F238E27FC236}">
                    <a16:creationId xmlns:a16="http://schemas.microsoft.com/office/drawing/2014/main" id="{2D7913A4-7853-48C0-AF50-2837F4DBB960}"/>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08" name="矩形: 圆角 1007">
                <a:extLst>
                  <a:ext uri="{FF2B5EF4-FFF2-40B4-BE49-F238E27FC236}">
                    <a16:creationId xmlns:a16="http://schemas.microsoft.com/office/drawing/2014/main" id="{BE31A5A4-EE6E-4FE7-9774-D5B9121C3CDF}"/>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901" name="矩形 900">
              <a:extLst>
                <a:ext uri="{FF2B5EF4-FFF2-40B4-BE49-F238E27FC236}">
                  <a16:creationId xmlns:a16="http://schemas.microsoft.com/office/drawing/2014/main" id="{83765E7C-DA34-46C1-A854-0569E37BFA23}"/>
                </a:ext>
              </a:extLst>
            </p:cNvPr>
            <p:cNvSpPr/>
            <p:nvPr/>
          </p:nvSpPr>
          <p:spPr>
            <a:xfrm>
              <a:off x="2817483" y="3000231"/>
              <a:ext cx="2071459" cy="2050965"/>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02" name="组合 901">
              <a:extLst>
                <a:ext uri="{FF2B5EF4-FFF2-40B4-BE49-F238E27FC236}">
                  <a16:creationId xmlns:a16="http://schemas.microsoft.com/office/drawing/2014/main" id="{25F4F58E-D125-44D7-978C-63306859EA85}"/>
                </a:ext>
              </a:extLst>
            </p:cNvPr>
            <p:cNvGrpSpPr/>
            <p:nvPr/>
          </p:nvGrpSpPr>
          <p:grpSpPr>
            <a:xfrm>
              <a:off x="3345197" y="5986779"/>
              <a:ext cx="950950" cy="255079"/>
              <a:chOff x="2922350" y="4096045"/>
              <a:chExt cx="950950" cy="255079"/>
            </a:xfrm>
          </p:grpSpPr>
          <p:grpSp>
            <p:nvGrpSpPr>
              <p:cNvPr id="1003" name="组合 1002">
                <a:extLst>
                  <a:ext uri="{FF2B5EF4-FFF2-40B4-BE49-F238E27FC236}">
                    <a16:creationId xmlns:a16="http://schemas.microsoft.com/office/drawing/2014/main" id="{0F70BE83-E02D-4EBB-B705-4FB44333B4BA}"/>
                  </a:ext>
                </a:extLst>
              </p:cNvPr>
              <p:cNvGrpSpPr/>
              <p:nvPr/>
            </p:nvGrpSpPr>
            <p:grpSpPr>
              <a:xfrm>
                <a:off x="2922350" y="4140623"/>
                <a:ext cx="150026" cy="150523"/>
                <a:chOff x="3472788" y="4030524"/>
                <a:chExt cx="479425" cy="481013"/>
              </a:xfrm>
              <a:solidFill>
                <a:srgbClr val="00B0F0"/>
              </a:solidFill>
            </p:grpSpPr>
            <p:sp>
              <p:nvSpPr>
                <p:cNvPr id="1005" name="Freeform 64">
                  <a:extLst>
                    <a:ext uri="{FF2B5EF4-FFF2-40B4-BE49-F238E27FC236}">
                      <a16:creationId xmlns:a16="http://schemas.microsoft.com/office/drawing/2014/main" id="{72D710C3-9819-4164-B74C-C9354C296EE5}"/>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06" name="Freeform 65">
                  <a:extLst>
                    <a:ext uri="{FF2B5EF4-FFF2-40B4-BE49-F238E27FC236}">
                      <a16:creationId xmlns:a16="http://schemas.microsoft.com/office/drawing/2014/main" id="{CDAA353C-B49B-4815-858D-D9E151028019}"/>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04" name="文本框 1003">
                <a:extLst>
                  <a:ext uri="{FF2B5EF4-FFF2-40B4-BE49-F238E27FC236}">
                    <a16:creationId xmlns:a16="http://schemas.microsoft.com/office/drawing/2014/main" id="{066D315C-C712-4161-8BA1-425F087EB373}"/>
                  </a:ext>
                </a:extLst>
              </p:cNvPr>
              <p:cNvSpPr txBox="1"/>
              <p:nvPr/>
            </p:nvSpPr>
            <p:spPr>
              <a:xfrm>
                <a:off x="3039092" y="4096045"/>
                <a:ext cx="834208"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903" name="组合 902">
              <a:extLst>
                <a:ext uri="{FF2B5EF4-FFF2-40B4-BE49-F238E27FC236}">
                  <a16:creationId xmlns:a16="http://schemas.microsoft.com/office/drawing/2014/main" id="{448AFF60-02A2-4809-8D7B-AC5648B2F5C2}"/>
                </a:ext>
              </a:extLst>
            </p:cNvPr>
            <p:cNvGrpSpPr/>
            <p:nvPr/>
          </p:nvGrpSpPr>
          <p:grpSpPr>
            <a:xfrm>
              <a:off x="2787999" y="3779716"/>
              <a:ext cx="2062603" cy="205677"/>
              <a:chOff x="2761842" y="3928482"/>
              <a:chExt cx="2062603" cy="205677"/>
            </a:xfrm>
          </p:grpSpPr>
          <p:cxnSp>
            <p:nvCxnSpPr>
              <p:cNvPr id="1000" name="直接连接符 999">
                <a:extLst>
                  <a:ext uri="{FF2B5EF4-FFF2-40B4-BE49-F238E27FC236}">
                    <a16:creationId xmlns:a16="http://schemas.microsoft.com/office/drawing/2014/main" id="{BE022DA1-5FB3-49E3-847E-44A52BBC2DD5}"/>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01" name="文本框 1000">
                <a:extLst>
                  <a:ext uri="{FF2B5EF4-FFF2-40B4-BE49-F238E27FC236}">
                    <a16:creationId xmlns:a16="http://schemas.microsoft.com/office/drawing/2014/main" id="{7E303403-7288-42A7-ADCD-7EBD1B35B64B}"/>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1002" name="文本框 1001">
                <a:extLst>
                  <a:ext uri="{FF2B5EF4-FFF2-40B4-BE49-F238E27FC236}">
                    <a16:creationId xmlns:a16="http://schemas.microsoft.com/office/drawing/2014/main" id="{CDF9564B-6442-415A-A541-A34767ABC644}"/>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904" name="组合 903">
              <a:extLst>
                <a:ext uri="{FF2B5EF4-FFF2-40B4-BE49-F238E27FC236}">
                  <a16:creationId xmlns:a16="http://schemas.microsoft.com/office/drawing/2014/main" id="{5F39B510-62D8-45B4-B1E4-B54A6A17FFCA}"/>
                </a:ext>
              </a:extLst>
            </p:cNvPr>
            <p:cNvGrpSpPr/>
            <p:nvPr/>
          </p:nvGrpSpPr>
          <p:grpSpPr>
            <a:xfrm>
              <a:off x="2886318" y="3984563"/>
              <a:ext cx="1980422" cy="381759"/>
              <a:chOff x="2853438" y="4056542"/>
              <a:chExt cx="1980422" cy="381759"/>
            </a:xfrm>
          </p:grpSpPr>
          <p:sp>
            <p:nvSpPr>
              <p:cNvPr id="984" name="矩形: 圆角 983">
                <a:extLst>
                  <a:ext uri="{FF2B5EF4-FFF2-40B4-BE49-F238E27FC236}">
                    <a16:creationId xmlns:a16="http://schemas.microsoft.com/office/drawing/2014/main" id="{E5DFD0D3-3AC6-4430-94B8-E1882B9F7D9F}"/>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85" name="组合 984">
                <a:extLst>
                  <a:ext uri="{FF2B5EF4-FFF2-40B4-BE49-F238E27FC236}">
                    <a16:creationId xmlns:a16="http://schemas.microsoft.com/office/drawing/2014/main" id="{023BA4E4-8114-4CFC-85E3-160F2C1A4892}"/>
                  </a:ext>
                </a:extLst>
              </p:cNvPr>
              <p:cNvGrpSpPr/>
              <p:nvPr/>
            </p:nvGrpSpPr>
            <p:grpSpPr>
              <a:xfrm>
                <a:off x="2897286" y="4056542"/>
                <a:ext cx="1936574" cy="381759"/>
                <a:chOff x="2897286" y="4056542"/>
                <a:chExt cx="1936574" cy="381759"/>
              </a:xfrm>
            </p:grpSpPr>
            <p:grpSp>
              <p:nvGrpSpPr>
                <p:cNvPr id="986" name="组合 985">
                  <a:extLst>
                    <a:ext uri="{FF2B5EF4-FFF2-40B4-BE49-F238E27FC236}">
                      <a16:creationId xmlns:a16="http://schemas.microsoft.com/office/drawing/2014/main" id="{BC10DB61-F879-406C-9958-BA9CA50EC83E}"/>
                    </a:ext>
                  </a:extLst>
                </p:cNvPr>
                <p:cNvGrpSpPr/>
                <p:nvPr/>
              </p:nvGrpSpPr>
              <p:grpSpPr>
                <a:xfrm>
                  <a:off x="2897286" y="4116248"/>
                  <a:ext cx="170392" cy="234956"/>
                  <a:chOff x="4592639" y="4540250"/>
                  <a:chExt cx="557213" cy="768350"/>
                </a:xfrm>
              </p:grpSpPr>
              <p:sp>
                <p:nvSpPr>
                  <p:cNvPr id="996" name="Rectangle 318">
                    <a:extLst>
                      <a:ext uri="{FF2B5EF4-FFF2-40B4-BE49-F238E27FC236}">
                        <a16:creationId xmlns:a16="http://schemas.microsoft.com/office/drawing/2014/main" id="{A91A47F9-295D-4308-8476-8D5D0140E5C3}"/>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97" name="Freeform 319">
                    <a:extLst>
                      <a:ext uri="{FF2B5EF4-FFF2-40B4-BE49-F238E27FC236}">
                        <a16:creationId xmlns:a16="http://schemas.microsoft.com/office/drawing/2014/main" id="{BCC1F503-6325-4624-8CC4-EA9C561CE138}"/>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98" name="Freeform 320">
                    <a:extLst>
                      <a:ext uri="{FF2B5EF4-FFF2-40B4-BE49-F238E27FC236}">
                        <a16:creationId xmlns:a16="http://schemas.microsoft.com/office/drawing/2014/main" id="{BC7E702C-BC1B-41ED-8963-5B68475D3A3F}"/>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99" name="Rectangle 321">
                    <a:extLst>
                      <a:ext uri="{FF2B5EF4-FFF2-40B4-BE49-F238E27FC236}">
                        <a16:creationId xmlns:a16="http://schemas.microsoft.com/office/drawing/2014/main" id="{5B8B8988-9846-4074-AE02-1368E0809234}"/>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87" name="文本框 986">
                  <a:extLst>
                    <a:ext uri="{FF2B5EF4-FFF2-40B4-BE49-F238E27FC236}">
                      <a16:creationId xmlns:a16="http://schemas.microsoft.com/office/drawing/2014/main" id="{3875B546-391B-4D0A-8734-D21D87F76666}"/>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988" name="文本框 987">
                  <a:extLst>
                    <a:ext uri="{FF2B5EF4-FFF2-40B4-BE49-F238E27FC236}">
                      <a16:creationId xmlns:a16="http://schemas.microsoft.com/office/drawing/2014/main" id="{FB0A96AD-6893-452D-B423-346C94D49D97}"/>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989" name="组合 988">
                  <a:extLst>
                    <a:ext uri="{FF2B5EF4-FFF2-40B4-BE49-F238E27FC236}">
                      <a16:creationId xmlns:a16="http://schemas.microsoft.com/office/drawing/2014/main" id="{82B53937-119F-46CD-AA11-E088C577753E}"/>
                    </a:ext>
                  </a:extLst>
                </p:cNvPr>
                <p:cNvGrpSpPr/>
                <p:nvPr/>
              </p:nvGrpSpPr>
              <p:grpSpPr>
                <a:xfrm>
                  <a:off x="3051052" y="4260125"/>
                  <a:ext cx="1446970" cy="178176"/>
                  <a:chOff x="3051052" y="4260125"/>
                  <a:chExt cx="1446970" cy="178176"/>
                </a:xfrm>
              </p:grpSpPr>
              <p:cxnSp>
                <p:nvCxnSpPr>
                  <p:cNvPr id="992" name="直接连接符 991">
                    <a:extLst>
                      <a:ext uri="{FF2B5EF4-FFF2-40B4-BE49-F238E27FC236}">
                        <a16:creationId xmlns:a16="http://schemas.microsoft.com/office/drawing/2014/main" id="{E8B32BB1-F6D1-405E-A95D-B235D7851528}"/>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3" name="直接连接符 992">
                    <a:extLst>
                      <a:ext uri="{FF2B5EF4-FFF2-40B4-BE49-F238E27FC236}">
                        <a16:creationId xmlns:a16="http://schemas.microsoft.com/office/drawing/2014/main" id="{2EE3DE5D-8D22-478D-A388-EC4B5A7418CD}"/>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4" name="文本框 993">
                    <a:extLst>
                      <a:ext uri="{FF2B5EF4-FFF2-40B4-BE49-F238E27FC236}">
                        <a16:creationId xmlns:a16="http://schemas.microsoft.com/office/drawing/2014/main" id="{E8D6348E-B3B3-485A-AF08-9243988E4399}"/>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95" name="文本框 994">
                    <a:extLst>
                      <a:ext uri="{FF2B5EF4-FFF2-40B4-BE49-F238E27FC236}">
                        <a16:creationId xmlns:a16="http://schemas.microsoft.com/office/drawing/2014/main" id="{F5B44AB3-F098-4661-9339-E10012628545}"/>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990" name="文本框 989">
                  <a:extLst>
                    <a:ext uri="{FF2B5EF4-FFF2-40B4-BE49-F238E27FC236}">
                      <a16:creationId xmlns:a16="http://schemas.microsoft.com/office/drawing/2014/main" id="{325164F0-F434-4140-A0EB-BE0E460201E9}"/>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991" name="文本框 990">
                  <a:extLst>
                    <a:ext uri="{FF2B5EF4-FFF2-40B4-BE49-F238E27FC236}">
                      <a16:creationId xmlns:a16="http://schemas.microsoft.com/office/drawing/2014/main" id="{2014F56B-4862-407E-8F97-C1BFA13F1805}"/>
                    </a:ext>
                  </a:extLst>
                </p:cNvPr>
                <p:cNvSpPr txBox="1"/>
                <p:nvPr/>
              </p:nvSpPr>
              <p:spPr>
                <a:xfrm>
                  <a:off x="4013631" y="4132534"/>
                  <a:ext cx="492186" cy="193475"/>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905" name="组合 904">
              <a:extLst>
                <a:ext uri="{FF2B5EF4-FFF2-40B4-BE49-F238E27FC236}">
                  <a16:creationId xmlns:a16="http://schemas.microsoft.com/office/drawing/2014/main" id="{52BEA854-AC07-4D16-BDA1-2A02AF0BE6CB}"/>
                </a:ext>
              </a:extLst>
            </p:cNvPr>
            <p:cNvGrpSpPr/>
            <p:nvPr/>
          </p:nvGrpSpPr>
          <p:grpSpPr>
            <a:xfrm>
              <a:off x="2885035" y="4360345"/>
              <a:ext cx="1980422" cy="381759"/>
              <a:chOff x="2853438" y="4056542"/>
              <a:chExt cx="1980422" cy="381759"/>
            </a:xfrm>
          </p:grpSpPr>
          <p:sp>
            <p:nvSpPr>
              <p:cNvPr id="968" name="矩形: 圆角 967">
                <a:extLst>
                  <a:ext uri="{FF2B5EF4-FFF2-40B4-BE49-F238E27FC236}">
                    <a16:creationId xmlns:a16="http://schemas.microsoft.com/office/drawing/2014/main" id="{E63827B3-5359-4940-A4D1-836B3347903A}"/>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69" name="组合 968">
                <a:extLst>
                  <a:ext uri="{FF2B5EF4-FFF2-40B4-BE49-F238E27FC236}">
                    <a16:creationId xmlns:a16="http://schemas.microsoft.com/office/drawing/2014/main" id="{4581342B-8920-48A6-8126-B2E1829775B0}"/>
                  </a:ext>
                </a:extLst>
              </p:cNvPr>
              <p:cNvGrpSpPr/>
              <p:nvPr/>
            </p:nvGrpSpPr>
            <p:grpSpPr>
              <a:xfrm>
                <a:off x="2897286" y="4056542"/>
                <a:ext cx="1936574" cy="381759"/>
                <a:chOff x="2897286" y="4056542"/>
                <a:chExt cx="1936574" cy="381759"/>
              </a:xfrm>
            </p:grpSpPr>
            <p:grpSp>
              <p:nvGrpSpPr>
                <p:cNvPr id="970" name="组合 969">
                  <a:extLst>
                    <a:ext uri="{FF2B5EF4-FFF2-40B4-BE49-F238E27FC236}">
                      <a16:creationId xmlns:a16="http://schemas.microsoft.com/office/drawing/2014/main" id="{7084532D-C5E5-4D39-A783-9224A592DDA9}"/>
                    </a:ext>
                  </a:extLst>
                </p:cNvPr>
                <p:cNvGrpSpPr/>
                <p:nvPr/>
              </p:nvGrpSpPr>
              <p:grpSpPr>
                <a:xfrm>
                  <a:off x="2897286" y="4116248"/>
                  <a:ext cx="170392" cy="234956"/>
                  <a:chOff x="4592639" y="4540250"/>
                  <a:chExt cx="557213" cy="768350"/>
                </a:xfrm>
              </p:grpSpPr>
              <p:sp>
                <p:nvSpPr>
                  <p:cNvPr id="980" name="Rectangle 318">
                    <a:extLst>
                      <a:ext uri="{FF2B5EF4-FFF2-40B4-BE49-F238E27FC236}">
                        <a16:creationId xmlns:a16="http://schemas.microsoft.com/office/drawing/2014/main" id="{24B2A0B0-A2E9-4FE1-9611-1C6FF24E871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81" name="Freeform 319">
                    <a:extLst>
                      <a:ext uri="{FF2B5EF4-FFF2-40B4-BE49-F238E27FC236}">
                        <a16:creationId xmlns:a16="http://schemas.microsoft.com/office/drawing/2014/main" id="{F99BA1E6-8878-40E1-86C0-0007121B60AD}"/>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82" name="Freeform 320">
                    <a:extLst>
                      <a:ext uri="{FF2B5EF4-FFF2-40B4-BE49-F238E27FC236}">
                        <a16:creationId xmlns:a16="http://schemas.microsoft.com/office/drawing/2014/main" id="{8010373A-D7CC-4F29-B093-20308E88642B}"/>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83" name="Rectangle 321">
                    <a:extLst>
                      <a:ext uri="{FF2B5EF4-FFF2-40B4-BE49-F238E27FC236}">
                        <a16:creationId xmlns:a16="http://schemas.microsoft.com/office/drawing/2014/main" id="{9493F6FE-6390-46DE-83E8-025B9BCCA367}"/>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71" name="文本框 970">
                  <a:extLst>
                    <a:ext uri="{FF2B5EF4-FFF2-40B4-BE49-F238E27FC236}">
                      <a16:creationId xmlns:a16="http://schemas.microsoft.com/office/drawing/2014/main" id="{F5AB1FE4-7897-4998-8E4B-9CFF57A16014}"/>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972" name="文本框 971">
                  <a:extLst>
                    <a:ext uri="{FF2B5EF4-FFF2-40B4-BE49-F238E27FC236}">
                      <a16:creationId xmlns:a16="http://schemas.microsoft.com/office/drawing/2014/main" id="{6E28128A-0851-413F-B10B-FE33E43D7D13}"/>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973" name="组合 972">
                  <a:extLst>
                    <a:ext uri="{FF2B5EF4-FFF2-40B4-BE49-F238E27FC236}">
                      <a16:creationId xmlns:a16="http://schemas.microsoft.com/office/drawing/2014/main" id="{3859E994-6CD8-49FA-83E9-6F7C2AAFD337}"/>
                    </a:ext>
                  </a:extLst>
                </p:cNvPr>
                <p:cNvGrpSpPr/>
                <p:nvPr/>
              </p:nvGrpSpPr>
              <p:grpSpPr>
                <a:xfrm>
                  <a:off x="3051052" y="4260125"/>
                  <a:ext cx="1446970" cy="178176"/>
                  <a:chOff x="3051052" y="4260125"/>
                  <a:chExt cx="1446970" cy="178176"/>
                </a:xfrm>
              </p:grpSpPr>
              <p:cxnSp>
                <p:nvCxnSpPr>
                  <p:cNvPr id="976" name="直接连接符 975">
                    <a:extLst>
                      <a:ext uri="{FF2B5EF4-FFF2-40B4-BE49-F238E27FC236}">
                        <a16:creationId xmlns:a16="http://schemas.microsoft.com/office/drawing/2014/main" id="{B712B335-CEAE-4373-B4BB-D484F8D17F78}"/>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7" name="直接连接符 976">
                    <a:extLst>
                      <a:ext uri="{FF2B5EF4-FFF2-40B4-BE49-F238E27FC236}">
                        <a16:creationId xmlns:a16="http://schemas.microsoft.com/office/drawing/2014/main" id="{05195D3B-0F84-4183-A660-F801A173F995}"/>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78" name="文本框 977">
                    <a:extLst>
                      <a:ext uri="{FF2B5EF4-FFF2-40B4-BE49-F238E27FC236}">
                        <a16:creationId xmlns:a16="http://schemas.microsoft.com/office/drawing/2014/main" id="{86C3310D-64F2-4059-8E71-60242C5DF265}"/>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79" name="文本框 978">
                    <a:extLst>
                      <a:ext uri="{FF2B5EF4-FFF2-40B4-BE49-F238E27FC236}">
                        <a16:creationId xmlns:a16="http://schemas.microsoft.com/office/drawing/2014/main" id="{01E53D9B-D41F-4959-BDB8-7A426D32C64D}"/>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974" name="文本框 973">
                  <a:extLst>
                    <a:ext uri="{FF2B5EF4-FFF2-40B4-BE49-F238E27FC236}">
                      <a16:creationId xmlns:a16="http://schemas.microsoft.com/office/drawing/2014/main" id="{DC42D8A6-9682-4599-8CC2-1350B1DB906A}"/>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975" name="文本框 974">
                  <a:extLst>
                    <a:ext uri="{FF2B5EF4-FFF2-40B4-BE49-F238E27FC236}">
                      <a16:creationId xmlns:a16="http://schemas.microsoft.com/office/drawing/2014/main" id="{0E8584E7-5B30-40F5-B94B-F0E575C28D7F}"/>
                    </a:ext>
                  </a:extLst>
                </p:cNvPr>
                <p:cNvSpPr txBox="1"/>
                <p:nvPr/>
              </p:nvSpPr>
              <p:spPr>
                <a:xfrm>
                  <a:off x="4013631" y="4132534"/>
                  <a:ext cx="453735" cy="193475"/>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906" name="组合 905">
              <a:extLst>
                <a:ext uri="{FF2B5EF4-FFF2-40B4-BE49-F238E27FC236}">
                  <a16:creationId xmlns:a16="http://schemas.microsoft.com/office/drawing/2014/main" id="{36ADCA0F-49FF-4A5D-A932-8517D5F3B1EA}"/>
                </a:ext>
              </a:extLst>
            </p:cNvPr>
            <p:cNvGrpSpPr/>
            <p:nvPr/>
          </p:nvGrpSpPr>
          <p:grpSpPr>
            <a:xfrm>
              <a:off x="2891607" y="4731850"/>
              <a:ext cx="1980422" cy="381759"/>
              <a:chOff x="2853438" y="4056542"/>
              <a:chExt cx="1980422" cy="381759"/>
            </a:xfrm>
          </p:grpSpPr>
          <p:sp>
            <p:nvSpPr>
              <p:cNvPr id="952" name="矩形: 圆角 951">
                <a:extLst>
                  <a:ext uri="{FF2B5EF4-FFF2-40B4-BE49-F238E27FC236}">
                    <a16:creationId xmlns:a16="http://schemas.microsoft.com/office/drawing/2014/main" id="{7905F0A7-C0C3-4F08-AE89-0284BF3C8095}"/>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53" name="组合 952">
                <a:extLst>
                  <a:ext uri="{FF2B5EF4-FFF2-40B4-BE49-F238E27FC236}">
                    <a16:creationId xmlns:a16="http://schemas.microsoft.com/office/drawing/2014/main" id="{59B87809-996E-4335-A708-3E68AAA9595C}"/>
                  </a:ext>
                </a:extLst>
              </p:cNvPr>
              <p:cNvGrpSpPr/>
              <p:nvPr/>
            </p:nvGrpSpPr>
            <p:grpSpPr>
              <a:xfrm>
                <a:off x="2897286" y="4056542"/>
                <a:ext cx="1936574" cy="381759"/>
                <a:chOff x="2897286" y="4056542"/>
                <a:chExt cx="1936574" cy="381759"/>
              </a:xfrm>
            </p:grpSpPr>
            <p:grpSp>
              <p:nvGrpSpPr>
                <p:cNvPr id="954" name="组合 953">
                  <a:extLst>
                    <a:ext uri="{FF2B5EF4-FFF2-40B4-BE49-F238E27FC236}">
                      <a16:creationId xmlns:a16="http://schemas.microsoft.com/office/drawing/2014/main" id="{DFCDA46D-6A1C-4AD6-99C9-A4B32F7CB1BB}"/>
                    </a:ext>
                  </a:extLst>
                </p:cNvPr>
                <p:cNvGrpSpPr/>
                <p:nvPr/>
              </p:nvGrpSpPr>
              <p:grpSpPr>
                <a:xfrm>
                  <a:off x="2897286" y="4116248"/>
                  <a:ext cx="170392" cy="234956"/>
                  <a:chOff x="4592639" y="4540250"/>
                  <a:chExt cx="557213" cy="768350"/>
                </a:xfrm>
              </p:grpSpPr>
              <p:sp>
                <p:nvSpPr>
                  <p:cNvPr id="964" name="Rectangle 318">
                    <a:extLst>
                      <a:ext uri="{FF2B5EF4-FFF2-40B4-BE49-F238E27FC236}">
                        <a16:creationId xmlns:a16="http://schemas.microsoft.com/office/drawing/2014/main" id="{6697482F-E423-4DAD-ABBD-0EC3A759B11E}"/>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65" name="Freeform 319">
                    <a:extLst>
                      <a:ext uri="{FF2B5EF4-FFF2-40B4-BE49-F238E27FC236}">
                        <a16:creationId xmlns:a16="http://schemas.microsoft.com/office/drawing/2014/main" id="{B6E42FB9-EDAE-4CB3-94E8-3E0D33E29839}"/>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66" name="Freeform 320">
                    <a:extLst>
                      <a:ext uri="{FF2B5EF4-FFF2-40B4-BE49-F238E27FC236}">
                        <a16:creationId xmlns:a16="http://schemas.microsoft.com/office/drawing/2014/main" id="{D6BCBD0E-4807-4963-94AD-2C052C35526C}"/>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67" name="Rectangle 321">
                    <a:extLst>
                      <a:ext uri="{FF2B5EF4-FFF2-40B4-BE49-F238E27FC236}">
                        <a16:creationId xmlns:a16="http://schemas.microsoft.com/office/drawing/2014/main" id="{D92F031B-B708-4B87-B3CB-B04CBB68A04C}"/>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55" name="文本框 954">
                  <a:extLst>
                    <a:ext uri="{FF2B5EF4-FFF2-40B4-BE49-F238E27FC236}">
                      <a16:creationId xmlns:a16="http://schemas.microsoft.com/office/drawing/2014/main" id="{2CC5791D-C72E-4BF0-9CDF-431D871D1085}"/>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956" name="文本框 955">
                  <a:extLst>
                    <a:ext uri="{FF2B5EF4-FFF2-40B4-BE49-F238E27FC236}">
                      <a16:creationId xmlns:a16="http://schemas.microsoft.com/office/drawing/2014/main" id="{056EAE68-A8F8-4C2B-BFAE-107938315400}"/>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957" name="组合 956">
                  <a:extLst>
                    <a:ext uri="{FF2B5EF4-FFF2-40B4-BE49-F238E27FC236}">
                      <a16:creationId xmlns:a16="http://schemas.microsoft.com/office/drawing/2014/main" id="{8DE1919B-4FAF-49F5-BF82-E1DEE465ED02}"/>
                    </a:ext>
                  </a:extLst>
                </p:cNvPr>
                <p:cNvGrpSpPr/>
                <p:nvPr/>
              </p:nvGrpSpPr>
              <p:grpSpPr>
                <a:xfrm>
                  <a:off x="3051052" y="4260125"/>
                  <a:ext cx="1446970" cy="178176"/>
                  <a:chOff x="3051052" y="4260125"/>
                  <a:chExt cx="1446970" cy="178176"/>
                </a:xfrm>
              </p:grpSpPr>
              <p:cxnSp>
                <p:nvCxnSpPr>
                  <p:cNvPr id="960" name="直接连接符 959">
                    <a:extLst>
                      <a:ext uri="{FF2B5EF4-FFF2-40B4-BE49-F238E27FC236}">
                        <a16:creationId xmlns:a16="http://schemas.microsoft.com/office/drawing/2014/main" id="{C503823B-D3EC-439E-972E-ABA5D637764B}"/>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1" name="直接连接符 960">
                    <a:extLst>
                      <a:ext uri="{FF2B5EF4-FFF2-40B4-BE49-F238E27FC236}">
                        <a16:creationId xmlns:a16="http://schemas.microsoft.com/office/drawing/2014/main" id="{F6B6A681-DD06-4617-B6D0-C3A8D8BC01B2}"/>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2" name="文本框 961">
                    <a:extLst>
                      <a:ext uri="{FF2B5EF4-FFF2-40B4-BE49-F238E27FC236}">
                        <a16:creationId xmlns:a16="http://schemas.microsoft.com/office/drawing/2014/main" id="{A7D75394-1570-4FE8-91AC-B773C09A738E}"/>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63" name="文本框 962">
                    <a:extLst>
                      <a:ext uri="{FF2B5EF4-FFF2-40B4-BE49-F238E27FC236}">
                        <a16:creationId xmlns:a16="http://schemas.microsoft.com/office/drawing/2014/main" id="{9D6D6A88-51DB-40AE-96C1-A942AF1131F7}"/>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958" name="文本框 957">
                  <a:extLst>
                    <a:ext uri="{FF2B5EF4-FFF2-40B4-BE49-F238E27FC236}">
                      <a16:creationId xmlns:a16="http://schemas.microsoft.com/office/drawing/2014/main" id="{14F6028C-2AE1-48D7-A74B-48C92E345FB6}"/>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959" name="文本框 958">
                  <a:extLst>
                    <a:ext uri="{FF2B5EF4-FFF2-40B4-BE49-F238E27FC236}">
                      <a16:creationId xmlns:a16="http://schemas.microsoft.com/office/drawing/2014/main" id="{8572E367-4784-4D62-9382-806A1ED437D0}"/>
                    </a:ext>
                  </a:extLst>
                </p:cNvPr>
                <p:cNvSpPr txBox="1"/>
                <p:nvPr/>
              </p:nvSpPr>
              <p:spPr>
                <a:xfrm>
                  <a:off x="4013631" y="4132534"/>
                  <a:ext cx="516471" cy="193475"/>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907" name="文本框 906">
              <a:extLst>
                <a:ext uri="{FF2B5EF4-FFF2-40B4-BE49-F238E27FC236}">
                  <a16:creationId xmlns:a16="http://schemas.microsoft.com/office/drawing/2014/main" id="{B85BF5D7-6C77-4523-B613-694F04334302}"/>
                </a:ext>
              </a:extLst>
            </p:cNvPr>
            <p:cNvSpPr txBox="1"/>
            <p:nvPr/>
          </p:nvSpPr>
          <p:spPr>
            <a:xfrm>
              <a:off x="3413997" y="5726445"/>
              <a:ext cx="799803" cy="285759"/>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908" name="组合 907">
              <a:extLst>
                <a:ext uri="{FF2B5EF4-FFF2-40B4-BE49-F238E27FC236}">
                  <a16:creationId xmlns:a16="http://schemas.microsoft.com/office/drawing/2014/main" id="{F8D50639-533B-4B55-890D-812851691041}"/>
                </a:ext>
              </a:extLst>
            </p:cNvPr>
            <p:cNvGrpSpPr/>
            <p:nvPr/>
          </p:nvGrpSpPr>
          <p:grpSpPr>
            <a:xfrm>
              <a:off x="2831064" y="1828698"/>
              <a:ext cx="1942003" cy="696810"/>
              <a:chOff x="2798184" y="1828698"/>
              <a:chExt cx="1942003" cy="696810"/>
            </a:xfrm>
          </p:grpSpPr>
          <p:grpSp>
            <p:nvGrpSpPr>
              <p:cNvPr id="946" name="组合 945">
                <a:extLst>
                  <a:ext uri="{FF2B5EF4-FFF2-40B4-BE49-F238E27FC236}">
                    <a16:creationId xmlns:a16="http://schemas.microsoft.com/office/drawing/2014/main" id="{CFCC1ED9-C3CD-4621-8AC5-C2FF0F208B91}"/>
                  </a:ext>
                </a:extLst>
              </p:cNvPr>
              <p:cNvGrpSpPr/>
              <p:nvPr/>
            </p:nvGrpSpPr>
            <p:grpSpPr>
              <a:xfrm>
                <a:off x="3258324" y="1828698"/>
                <a:ext cx="1108906" cy="373821"/>
                <a:chOff x="3016416" y="2183407"/>
                <a:chExt cx="1108906" cy="373821"/>
              </a:xfrm>
            </p:grpSpPr>
            <p:pic>
              <p:nvPicPr>
                <p:cNvPr id="949" name="Picture 6">
                  <a:extLst>
                    <a:ext uri="{FF2B5EF4-FFF2-40B4-BE49-F238E27FC236}">
                      <a16:creationId xmlns:a16="http://schemas.microsoft.com/office/drawing/2014/main" id="{C1F65F19-DEEC-4B31-B9E0-2AD7C7B38D5D}"/>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950" name="文本框 949">
                  <a:extLst>
                    <a:ext uri="{FF2B5EF4-FFF2-40B4-BE49-F238E27FC236}">
                      <a16:creationId xmlns:a16="http://schemas.microsoft.com/office/drawing/2014/main" id="{D263F038-79F1-48B9-BFA3-3D313833A1C1}"/>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951" name="文本框 950">
                  <a:extLst>
                    <a:ext uri="{FF2B5EF4-FFF2-40B4-BE49-F238E27FC236}">
                      <a16:creationId xmlns:a16="http://schemas.microsoft.com/office/drawing/2014/main" id="{EFDC192A-97EF-4525-A226-A5E7D9B617E2}"/>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947" name="文本框 946">
                <a:extLst>
                  <a:ext uri="{FF2B5EF4-FFF2-40B4-BE49-F238E27FC236}">
                    <a16:creationId xmlns:a16="http://schemas.microsoft.com/office/drawing/2014/main" id="{456F5A4B-DE11-42EF-A635-DD996002BD3D}"/>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948" name="直接连接符 947">
                <a:extLst>
                  <a:ext uri="{FF2B5EF4-FFF2-40B4-BE49-F238E27FC236}">
                    <a16:creationId xmlns:a16="http://schemas.microsoft.com/office/drawing/2014/main" id="{B8620C9B-464E-43B0-8D6B-EE16FE728505}"/>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909" name="组合 908">
              <a:extLst>
                <a:ext uri="{FF2B5EF4-FFF2-40B4-BE49-F238E27FC236}">
                  <a16:creationId xmlns:a16="http://schemas.microsoft.com/office/drawing/2014/main" id="{0F55AC97-595A-4FEE-A8A9-7E1B5E18D977}"/>
                </a:ext>
              </a:extLst>
            </p:cNvPr>
            <p:cNvGrpSpPr/>
            <p:nvPr/>
          </p:nvGrpSpPr>
          <p:grpSpPr>
            <a:xfrm>
              <a:off x="2801915" y="2532541"/>
              <a:ext cx="2024450" cy="1388016"/>
              <a:chOff x="2769035" y="2532541"/>
              <a:chExt cx="2024450" cy="1388016"/>
            </a:xfrm>
          </p:grpSpPr>
          <p:pic>
            <p:nvPicPr>
              <p:cNvPr id="942" name="图片 941">
                <a:extLst>
                  <a:ext uri="{FF2B5EF4-FFF2-40B4-BE49-F238E27FC236}">
                    <a16:creationId xmlns:a16="http://schemas.microsoft.com/office/drawing/2014/main" id="{FC745982-B515-4B67-A477-13E6F7D3D061}"/>
                  </a:ext>
                </a:extLst>
              </p:cNvPr>
              <p:cNvPicPr>
                <a:picLocks noChangeAspect="1"/>
              </p:cNvPicPr>
              <p:nvPr/>
            </p:nvPicPr>
            <p:blipFill rotWithShape="1">
              <a:blip r:embed="rId11"/>
              <a:srcRect l="7071" r="5925"/>
              <a:stretch/>
            </p:blipFill>
            <p:spPr>
              <a:xfrm>
                <a:off x="2769035" y="2858292"/>
                <a:ext cx="2024450" cy="1062265"/>
              </a:xfrm>
              <a:prstGeom prst="rect">
                <a:avLst/>
              </a:prstGeom>
              <a:ln>
                <a:noFill/>
              </a:ln>
              <a:effectLst>
                <a:softEdge rad="112500"/>
              </a:effectLst>
            </p:spPr>
          </p:pic>
          <p:cxnSp>
            <p:nvCxnSpPr>
              <p:cNvPr id="943" name="直接连接符 942">
                <a:extLst>
                  <a:ext uri="{FF2B5EF4-FFF2-40B4-BE49-F238E27FC236}">
                    <a16:creationId xmlns:a16="http://schemas.microsoft.com/office/drawing/2014/main" id="{C1EFF509-47C9-4171-AD92-B568D1A56875}"/>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44" name="文本框 943">
                <a:extLst>
                  <a:ext uri="{FF2B5EF4-FFF2-40B4-BE49-F238E27FC236}">
                    <a16:creationId xmlns:a16="http://schemas.microsoft.com/office/drawing/2014/main" id="{7F7A318E-B784-4F08-8600-6B63C1DB14AE}"/>
                  </a:ext>
                </a:extLst>
              </p:cNvPr>
              <p:cNvSpPr txBox="1"/>
              <p:nvPr/>
            </p:nvSpPr>
            <p:spPr>
              <a:xfrm>
                <a:off x="3368926" y="2532541"/>
                <a:ext cx="953611"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945" name="Freeform 28">
                <a:extLst>
                  <a:ext uri="{FF2B5EF4-FFF2-40B4-BE49-F238E27FC236}">
                    <a16:creationId xmlns:a16="http://schemas.microsoft.com/office/drawing/2014/main" id="{9596C947-D80F-454D-BD6F-1F73BE90C1F4}"/>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910" name="组合 909">
              <a:extLst>
                <a:ext uri="{FF2B5EF4-FFF2-40B4-BE49-F238E27FC236}">
                  <a16:creationId xmlns:a16="http://schemas.microsoft.com/office/drawing/2014/main" id="{B7D9B70F-BB4E-439E-A73E-615BFEDE36F7}"/>
                </a:ext>
              </a:extLst>
            </p:cNvPr>
            <p:cNvGrpSpPr/>
            <p:nvPr/>
          </p:nvGrpSpPr>
          <p:grpSpPr>
            <a:xfrm>
              <a:off x="2787999" y="5071936"/>
              <a:ext cx="2105102" cy="205677"/>
              <a:chOff x="2761842" y="3928482"/>
              <a:chExt cx="2105102" cy="205677"/>
            </a:xfrm>
          </p:grpSpPr>
          <p:cxnSp>
            <p:nvCxnSpPr>
              <p:cNvPr id="939" name="直接连接符 938">
                <a:extLst>
                  <a:ext uri="{FF2B5EF4-FFF2-40B4-BE49-F238E27FC236}">
                    <a16:creationId xmlns:a16="http://schemas.microsoft.com/office/drawing/2014/main" id="{BCF6C97D-C255-4E2A-8816-474D5987B72D}"/>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40" name="文本框 939">
                <a:extLst>
                  <a:ext uri="{FF2B5EF4-FFF2-40B4-BE49-F238E27FC236}">
                    <a16:creationId xmlns:a16="http://schemas.microsoft.com/office/drawing/2014/main" id="{8F981048-9665-4287-A6DB-442316C07746}"/>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941" name="文本框 940">
                <a:extLst>
                  <a:ext uri="{FF2B5EF4-FFF2-40B4-BE49-F238E27FC236}">
                    <a16:creationId xmlns:a16="http://schemas.microsoft.com/office/drawing/2014/main" id="{880DC2E4-7263-47C8-86DE-B3DE3A296976}"/>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911" name="组合 910">
              <a:extLst>
                <a:ext uri="{FF2B5EF4-FFF2-40B4-BE49-F238E27FC236}">
                  <a16:creationId xmlns:a16="http://schemas.microsoft.com/office/drawing/2014/main" id="{D134D2C4-8257-4336-9817-018F22679E4E}"/>
                </a:ext>
              </a:extLst>
            </p:cNvPr>
            <p:cNvGrpSpPr/>
            <p:nvPr/>
          </p:nvGrpSpPr>
          <p:grpSpPr>
            <a:xfrm>
              <a:off x="2941414" y="5301066"/>
              <a:ext cx="831961" cy="285760"/>
              <a:chOff x="2891386" y="5290880"/>
              <a:chExt cx="831961" cy="285760"/>
            </a:xfrm>
          </p:grpSpPr>
          <p:grpSp>
            <p:nvGrpSpPr>
              <p:cNvPr id="919" name="组合 918">
                <a:extLst>
                  <a:ext uri="{FF2B5EF4-FFF2-40B4-BE49-F238E27FC236}">
                    <a16:creationId xmlns:a16="http://schemas.microsoft.com/office/drawing/2014/main" id="{31518CD7-C0EC-415E-A413-C3FFE72CEED6}"/>
                  </a:ext>
                </a:extLst>
              </p:cNvPr>
              <p:cNvGrpSpPr/>
              <p:nvPr/>
            </p:nvGrpSpPr>
            <p:grpSpPr>
              <a:xfrm>
                <a:off x="2891386" y="5318626"/>
                <a:ext cx="252962" cy="193235"/>
                <a:chOff x="8518525" y="4479927"/>
                <a:chExt cx="342900" cy="261937"/>
              </a:xfrm>
              <a:solidFill>
                <a:srgbClr val="FFC000"/>
              </a:solidFill>
            </p:grpSpPr>
            <p:sp>
              <p:nvSpPr>
                <p:cNvPr id="922" name="Freeform 843">
                  <a:extLst>
                    <a:ext uri="{FF2B5EF4-FFF2-40B4-BE49-F238E27FC236}">
                      <a16:creationId xmlns:a16="http://schemas.microsoft.com/office/drawing/2014/main" id="{FD46C712-23EB-41D2-B2AB-3EE860664E23}"/>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3" name="Freeform 844">
                  <a:extLst>
                    <a:ext uri="{FF2B5EF4-FFF2-40B4-BE49-F238E27FC236}">
                      <a16:creationId xmlns:a16="http://schemas.microsoft.com/office/drawing/2014/main" id="{EC2A4B4F-ED58-43BB-AE10-2D15DF64B837}"/>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4" name="Freeform 845">
                  <a:extLst>
                    <a:ext uri="{FF2B5EF4-FFF2-40B4-BE49-F238E27FC236}">
                      <a16:creationId xmlns:a16="http://schemas.microsoft.com/office/drawing/2014/main" id="{1E59D835-1AC1-45B6-A41E-530EB6480D9C}"/>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5" name="Freeform 846">
                  <a:extLst>
                    <a:ext uri="{FF2B5EF4-FFF2-40B4-BE49-F238E27FC236}">
                      <a16:creationId xmlns:a16="http://schemas.microsoft.com/office/drawing/2014/main" id="{28467CE7-A513-4872-99A2-1BAB68862DEE}"/>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6" name="Freeform 847">
                  <a:extLst>
                    <a:ext uri="{FF2B5EF4-FFF2-40B4-BE49-F238E27FC236}">
                      <a16:creationId xmlns:a16="http://schemas.microsoft.com/office/drawing/2014/main" id="{26108787-996C-45D3-92AF-52FA848CE30E}"/>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7" name="Freeform 848">
                  <a:extLst>
                    <a:ext uri="{FF2B5EF4-FFF2-40B4-BE49-F238E27FC236}">
                      <a16:creationId xmlns:a16="http://schemas.microsoft.com/office/drawing/2014/main" id="{ED3FD8B2-ED05-4DA4-AB53-A09747107A6B}"/>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8" name="Freeform 849">
                  <a:extLst>
                    <a:ext uri="{FF2B5EF4-FFF2-40B4-BE49-F238E27FC236}">
                      <a16:creationId xmlns:a16="http://schemas.microsoft.com/office/drawing/2014/main" id="{F3BD7219-1E62-4A32-8A7F-188E0753792F}"/>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9" name="Freeform 850">
                  <a:extLst>
                    <a:ext uri="{FF2B5EF4-FFF2-40B4-BE49-F238E27FC236}">
                      <a16:creationId xmlns:a16="http://schemas.microsoft.com/office/drawing/2014/main" id="{3E9D98EF-3E1E-43B8-B5B6-60E27A4F371C}"/>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0" name="Freeform 851">
                  <a:extLst>
                    <a:ext uri="{FF2B5EF4-FFF2-40B4-BE49-F238E27FC236}">
                      <a16:creationId xmlns:a16="http://schemas.microsoft.com/office/drawing/2014/main" id="{FB280D80-5B77-42BB-B3E2-86DF9070E96F}"/>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1" name="Freeform 852">
                  <a:extLst>
                    <a:ext uri="{FF2B5EF4-FFF2-40B4-BE49-F238E27FC236}">
                      <a16:creationId xmlns:a16="http://schemas.microsoft.com/office/drawing/2014/main" id="{F2FC3654-58AF-4D4B-A3FE-DC58D084F9B7}"/>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932" name="Freeform 853">
                  <a:extLst>
                    <a:ext uri="{FF2B5EF4-FFF2-40B4-BE49-F238E27FC236}">
                      <a16:creationId xmlns:a16="http://schemas.microsoft.com/office/drawing/2014/main" id="{45BEC600-1CDE-4BDA-83BD-A2239C6A6319}"/>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3" name="Freeform 854">
                  <a:extLst>
                    <a:ext uri="{FF2B5EF4-FFF2-40B4-BE49-F238E27FC236}">
                      <a16:creationId xmlns:a16="http://schemas.microsoft.com/office/drawing/2014/main" id="{319C9591-2F61-4D87-8B3F-37233957B6B7}"/>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4" name="Freeform 855">
                  <a:extLst>
                    <a:ext uri="{FF2B5EF4-FFF2-40B4-BE49-F238E27FC236}">
                      <a16:creationId xmlns:a16="http://schemas.microsoft.com/office/drawing/2014/main" id="{0B396214-B78A-49F9-B5FF-739094F320BF}"/>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5" name="Freeform 856">
                  <a:extLst>
                    <a:ext uri="{FF2B5EF4-FFF2-40B4-BE49-F238E27FC236}">
                      <a16:creationId xmlns:a16="http://schemas.microsoft.com/office/drawing/2014/main" id="{61F66E17-7388-4C69-A3B6-BBF1DA686AF3}"/>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6" name="Freeform 857">
                  <a:extLst>
                    <a:ext uri="{FF2B5EF4-FFF2-40B4-BE49-F238E27FC236}">
                      <a16:creationId xmlns:a16="http://schemas.microsoft.com/office/drawing/2014/main" id="{CFFA7239-9ADB-4DB6-BDA2-649A484A1621}"/>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7" name="Freeform 858">
                  <a:extLst>
                    <a:ext uri="{FF2B5EF4-FFF2-40B4-BE49-F238E27FC236}">
                      <a16:creationId xmlns:a16="http://schemas.microsoft.com/office/drawing/2014/main" id="{AA68C719-8F12-4776-88E4-ABADAD1E8625}"/>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8" name="Freeform 859">
                  <a:extLst>
                    <a:ext uri="{FF2B5EF4-FFF2-40B4-BE49-F238E27FC236}">
                      <a16:creationId xmlns:a16="http://schemas.microsoft.com/office/drawing/2014/main" id="{F86B6586-A1A5-435F-859C-8DFB0CD59978}"/>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20" name="文本框 919">
                <a:extLst>
                  <a:ext uri="{FF2B5EF4-FFF2-40B4-BE49-F238E27FC236}">
                    <a16:creationId xmlns:a16="http://schemas.microsoft.com/office/drawing/2014/main" id="{66D685D6-8F83-4F7B-8798-FCCA6FC19762}"/>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921" name="文本框 920">
                <a:extLst>
                  <a:ext uri="{FF2B5EF4-FFF2-40B4-BE49-F238E27FC236}">
                    <a16:creationId xmlns:a16="http://schemas.microsoft.com/office/drawing/2014/main" id="{C6DB1F8D-F417-46CF-8E22-60AD3B0CA04B}"/>
                  </a:ext>
                </a:extLst>
              </p:cNvPr>
              <p:cNvSpPr txBox="1"/>
              <p:nvPr/>
            </p:nvSpPr>
            <p:spPr>
              <a:xfrm>
                <a:off x="3108570" y="5375873"/>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912" name="组合 911">
              <a:extLst>
                <a:ext uri="{FF2B5EF4-FFF2-40B4-BE49-F238E27FC236}">
                  <a16:creationId xmlns:a16="http://schemas.microsoft.com/office/drawing/2014/main" id="{23DA0A82-34B6-4EA3-B6B7-DD42772A638B}"/>
                </a:ext>
              </a:extLst>
            </p:cNvPr>
            <p:cNvGrpSpPr/>
            <p:nvPr/>
          </p:nvGrpSpPr>
          <p:grpSpPr>
            <a:xfrm>
              <a:off x="4334448" y="5279789"/>
              <a:ext cx="586159" cy="322808"/>
              <a:chOff x="4306685" y="5257157"/>
              <a:chExt cx="586159" cy="322808"/>
            </a:xfrm>
          </p:grpSpPr>
          <p:grpSp>
            <p:nvGrpSpPr>
              <p:cNvPr id="913" name="组合 912">
                <a:extLst>
                  <a:ext uri="{FF2B5EF4-FFF2-40B4-BE49-F238E27FC236}">
                    <a16:creationId xmlns:a16="http://schemas.microsoft.com/office/drawing/2014/main" id="{08F554D7-0B8C-413A-983E-137011DA7B72}"/>
                  </a:ext>
                </a:extLst>
              </p:cNvPr>
              <p:cNvGrpSpPr/>
              <p:nvPr/>
            </p:nvGrpSpPr>
            <p:grpSpPr>
              <a:xfrm>
                <a:off x="4306685" y="5257157"/>
                <a:ext cx="452596" cy="193474"/>
                <a:chOff x="4263211" y="5227971"/>
                <a:chExt cx="452596" cy="193474"/>
              </a:xfrm>
            </p:grpSpPr>
            <p:sp>
              <p:nvSpPr>
                <p:cNvPr id="917" name="椭圆 916">
                  <a:extLst>
                    <a:ext uri="{FF2B5EF4-FFF2-40B4-BE49-F238E27FC236}">
                      <a16:creationId xmlns:a16="http://schemas.microsoft.com/office/drawing/2014/main" id="{DADA7DD5-0D01-4E40-BF94-C1DA89188448}"/>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18" name="文本框 917">
                  <a:extLst>
                    <a:ext uri="{FF2B5EF4-FFF2-40B4-BE49-F238E27FC236}">
                      <a16:creationId xmlns:a16="http://schemas.microsoft.com/office/drawing/2014/main" id="{CC2E04EB-DC91-4616-9B9F-B7023D2BE08C}"/>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914" name="组合 913">
                <a:extLst>
                  <a:ext uri="{FF2B5EF4-FFF2-40B4-BE49-F238E27FC236}">
                    <a16:creationId xmlns:a16="http://schemas.microsoft.com/office/drawing/2014/main" id="{36F381E0-2523-4E17-B271-D0770337C7BC}"/>
                  </a:ext>
                </a:extLst>
              </p:cNvPr>
              <p:cNvGrpSpPr/>
              <p:nvPr/>
            </p:nvGrpSpPr>
            <p:grpSpPr>
              <a:xfrm>
                <a:off x="4310148" y="5386491"/>
                <a:ext cx="582696" cy="193474"/>
                <a:chOff x="4310148" y="5386491"/>
                <a:chExt cx="582696" cy="193474"/>
              </a:xfrm>
            </p:grpSpPr>
            <p:sp>
              <p:nvSpPr>
                <p:cNvPr id="915" name="椭圆 914">
                  <a:extLst>
                    <a:ext uri="{FF2B5EF4-FFF2-40B4-BE49-F238E27FC236}">
                      <a16:creationId xmlns:a16="http://schemas.microsoft.com/office/drawing/2014/main" id="{DC0A7578-DB1E-4B34-B0BC-8D9511680A90}"/>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16" name="文本框 915">
                  <a:extLst>
                    <a:ext uri="{FF2B5EF4-FFF2-40B4-BE49-F238E27FC236}">
                      <a16:creationId xmlns:a16="http://schemas.microsoft.com/office/drawing/2014/main" id="{7A8435EB-933E-4A59-9AEE-B18E2A7BAC3C}"/>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grpSp>
        <p:nvGrpSpPr>
          <p:cNvPr id="1009" name="组合 1008">
            <a:extLst>
              <a:ext uri="{FF2B5EF4-FFF2-40B4-BE49-F238E27FC236}">
                <a16:creationId xmlns:a16="http://schemas.microsoft.com/office/drawing/2014/main" id="{3D347AC1-AA41-4BFC-9B03-9636CFAD1A89}"/>
              </a:ext>
            </a:extLst>
          </p:cNvPr>
          <p:cNvGrpSpPr/>
          <p:nvPr/>
        </p:nvGrpSpPr>
        <p:grpSpPr>
          <a:xfrm>
            <a:off x="8425768" y="1448474"/>
            <a:ext cx="1689194" cy="3495573"/>
            <a:chOff x="2787999" y="1828698"/>
            <a:chExt cx="2132608" cy="4413160"/>
          </a:xfrm>
        </p:grpSpPr>
        <p:cxnSp>
          <p:nvCxnSpPr>
            <p:cNvPr id="1010" name="直接连接符 1009">
              <a:extLst>
                <a:ext uri="{FF2B5EF4-FFF2-40B4-BE49-F238E27FC236}">
                  <a16:creationId xmlns:a16="http://schemas.microsoft.com/office/drawing/2014/main" id="{853F482E-FBD4-4A04-82BC-A791E9C82803}"/>
                </a:ext>
              </a:extLst>
            </p:cNvPr>
            <p:cNvCxnSpPr>
              <a:cxnSpLocks/>
            </p:cNvCxnSpPr>
            <p:nvPr/>
          </p:nvCxnSpPr>
          <p:spPr>
            <a:xfrm>
              <a:off x="3122730" y="5857250"/>
              <a:ext cx="1352425"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011" name="组合 1010">
              <a:extLst>
                <a:ext uri="{FF2B5EF4-FFF2-40B4-BE49-F238E27FC236}">
                  <a16:creationId xmlns:a16="http://schemas.microsoft.com/office/drawing/2014/main" id="{E00C243D-9B7A-40EF-A1EF-5826454E16CF}"/>
                </a:ext>
              </a:extLst>
            </p:cNvPr>
            <p:cNvGrpSpPr/>
            <p:nvPr/>
          </p:nvGrpSpPr>
          <p:grpSpPr>
            <a:xfrm>
              <a:off x="2818960" y="2533047"/>
              <a:ext cx="2000211" cy="3105961"/>
              <a:chOff x="5450340" y="1928812"/>
              <a:chExt cx="3091543" cy="4800600"/>
            </a:xfrm>
          </p:grpSpPr>
          <p:sp>
            <p:nvSpPr>
              <p:cNvPr id="1134" name="矩形: 圆角 1133">
                <a:extLst>
                  <a:ext uri="{FF2B5EF4-FFF2-40B4-BE49-F238E27FC236}">
                    <a16:creationId xmlns:a16="http://schemas.microsoft.com/office/drawing/2014/main" id="{E7C37E3C-26F1-41CE-8BB9-51B1B23ACDA4}"/>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135" name="矩形: 圆角 1134">
                <a:extLst>
                  <a:ext uri="{FF2B5EF4-FFF2-40B4-BE49-F238E27FC236}">
                    <a16:creationId xmlns:a16="http://schemas.microsoft.com/office/drawing/2014/main" id="{D9758145-65CF-4FB8-AE38-125D0988A941}"/>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1012" name="矩形 1011">
              <a:extLst>
                <a:ext uri="{FF2B5EF4-FFF2-40B4-BE49-F238E27FC236}">
                  <a16:creationId xmlns:a16="http://schemas.microsoft.com/office/drawing/2014/main" id="{373A6830-50CD-4C5B-B578-9355AACF972D}"/>
                </a:ext>
              </a:extLst>
            </p:cNvPr>
            <p:cNvSpPr/>
            <p:nvPr/>
          </p:nvSpPr>
          <p:spPr>
            <a:xfrm>
              <a:off x="2817483" y="3000231"/>
              <a:ext cx="2071459" cy="2050965"/>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013" name="组合 1012">
              <a:extLst>
                <a:ext uri="{FF2B5EF4-FFF2-40B4-BE49-F238E27FC236}">
                  <a16:creationId xmlns:a16="http://schemas.microsoft.com/office/drawing/2014/main" id="{A46AD51E-F270-4625-AFD1-0EF9D6FA4DD8}"/>
                </a:ext>
              </a:extLst>
            </p:cNvPr>
            <p:cNvGrpSpPr/>
            <p:nvPr/>
          </p:nvGrpSpPr>
          <p:grpSpPr>
            <a:xfrm>
              <a:off x="3345197" y="5986779"/>
              <a:ext cx="950950" cy="255079"/>
              <a:chOff x="2922350" y="4096045"/>
              <a:chExt cx="950950" cy="255079"/>
            </a:xfrm>
          </p:grpSpPr>
          <p:grpSp>
            <p:nvGrpSpPr>
              <p:cNvPr id="1130" name="组合 1129">
                <a:extLst>
                  <a:ext uri="{FF2B5EF4-FFF2-40B4-BE49-F238E27FC236}">
                    <a16:creationId xmlns:a16="http://schemas.microsoft.com/office/drawing/2014/main" id="{2172C061-0242-4FE8-B291-74C9D573E40C}"/>
                  </a:ext>
                </a:extLst>
              </p:cNvPr>
              <p:cNvGrpSpPr/>
              <p:nvPr/>
            </p:nvGrpSpPr>
            <p:grpSpPr>
              <a:xfrm>
                <a:off x="2922350" y="4140623"/>
                <a:ext cx="150026" cy="150523"/>
                <a:chOff x="3472788" y="4030524"/>
                <a:chExt cx="479425" cy="481013"/>
              </a:xfrm>
              <a:solidFill>
                <a:srgbClr val="00B0F0"/>
              </a:solidFill>
            </p:grpSpPr>
            <p:sp>
              <p:nvSpPr>
                <p:cNvPr id="1132" name="Freeform 64">
                  <a:extLst>
                    <a:ext uri="{FF2B5EF4-FFF2-40B4-BE49-F238E27FC236}">
                      <a16:creationId xmlns:a16="http://schemas.microsoft.com/office/drawing/2014/main" id="{3277139D-5B67-432F-A5F1-DD8FCD824099}"/>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33" name="Freeform 65">
                  <a:extLst>
                    <a:ext uri="{FF2B5EF4-FFF2-40B4-BE49-F238E27FC236}">
                      <a16:creationId xmlns:a16="http://schemas.microsoft.com/office/drawing/2014/main" id="{09525932-98E3-4AAC-9031-D016CD4CC1A4}"/>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131" name="文本框 1130">
                <a:extLst>
                  <a:ext uri="{FF2B5EF4-FFF2-40B4-BE49-F238E27FC236}">
                    <a16:creationId xmlns:a16="http://schemas.microsoft.com/office/drawing/2014/main" id="{0A54F50A-4ECF-455A-9F06-C1F304176C31}"/>
                  </a:ext>
                </a:extLst>
              </p:cNvPr>
              <p:cNvSpPr txBox="1"/>
              <p:nvPr/>
            </p:nvSpPr>
            <p:spPr>
              <a:xfrm>
                <a:off x="3039092" y="4096045"/>
                <a:ext cx="834208"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1014" name="组合 1013">
              <a:extLst>
                <a:ext uri="{FF2B5EF4-FFF2-40B4-BE49-F238E27FC236}">
                  <a16:creationId xmlns:a16="http://schemas.microsoft.com/office/drawing/2014/main" id="{1AB27124-E6EE-4C10-9900-587E2C52D933}"/>
                </a:ext>
              </a:extLst>
            </p:cNvPr>
            <p:cNvGrpSpPr/>
            <p:nvPr/>
          </p:nvGrpSpPr>
          <p:grpSpPr>
            <a:xfrm>
              <a:off x="2787999" y="3779716"/>
              <a:ext cx="2062603" cy="205677"/>
              <a:chOff x="2761842" y="3928482"/>
              <a:chExt cx="2062603" cy="205677"/>
            </a:xfrm>
          </p:grpSpPr>
          <p:cxnSp>
            <p:nvCxnSpPr>
              <p:cNvPr id="1127" name="直接连接符 1126">
                <a:extLst>
                  <a:ext uri="{FF2B5EF4-FFF2-40B4-BE49-F238E27FC236}">
                    <a16:creationId xmlns:a16="http://schemas.microsoft.com/office/drawing/2014/main" id="{0476A598-9CBA-4FEA-8773-231D1DCDE217}"/>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28" name="文本框 1127">
                <a:extLst>
                  <a:ext uri="{FF2B5EF4-FFF2-40B4-BE49-F238E27FC236}">
                    <a16:creationId xmlns:a16="http://schemas.microsoft.com/office/drawing/2014/main" id="{C1E77A5F-4DD1-4E2F-A772-17343A7CDA07}"/>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1129" name="文本框 1128">
                <a:extLst>
                  <a:ext uri="{FF2B5EF4-FFF2-40B4-BE49-F238E27FC236}">
                    <a16:creationId xmlns:a16="http://schemas.microsoft.com/office/drawing/2014/main" id="{4507717A-E430-4311-A5D0-C61A9CAE979A}"/>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15" name="组合 1014">
              <a:extLst>
                <a:ext uri="{FF2B5EF4-FFF2-40B4-BE49-F238E27FC236}">
                  <a16:creationId xmlns:a16="http://schemas.microsoft.com/office/drawing/2014/main" id="{B7227552-B5FF-460E-BD25-B1B927F8BCC2}"/>
                </a:ext>
              </a:extLst>
            </p:cNvPr>
            <p:cNvGrpSpPr/>
            <p:nvPr/>
          </p:nvGrpSpPr>
          <p:grpSpPr>
            <a:xfrm>
              <a:off x="2886318" y="3984563"/>
              <a:ext cx="1980422" cy="381759"/>
              <a:chOff x="2853438" y="4056542"/>
              <a:chExt cx="1980422" cy="381759"/>
            </a:xfrm>
          </p:grpSpPr>
          <p:sp>
            <p:nvSpPr>
              <p:cNvPr id="1111" name="矩形: 圆角 1110">
                <a:extLst>
                  <a:ext uri="{FF2B5EF4-FFF2-40B4-BE49-F238E27FC236}">
                    <a16:creationId xmlns:a16="http://schemas.microsoft.com/office/drawing/2014/main" id="{3AD2DB25-5121-48CF-B1EA-FD4F6DD61F95}"/>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112" name="组合 1111">
                <a:extLst>
                  <a:ext uri="{FF2B5EF4-FFF2-40B4-BE49-F238E27FC236}">
                    <a16:creationId xmlns:a16="http://schemas.microsoft.com/office/drawing/2014/main" id="{173AE874-90CC-4A8A-A9F0-344078CAEB01}"/>
                  </a:ext>
                </a:extLst>
              </p:cNvPr>
              <p:cNvGrpSpPr/>
              <p:nvPr/>
            </p:nvGrpSpPr>
            <p:grpSpPr>
              <a:xfrm>
                <a:off x="2897286" y="4056542"/>
                <a:ext cx="1936574" cy="381759"/>
                <a:chOff x="2897286" y="4056542"/>
                <a:chExt cx="1936574" cy="381759"/>
              </a:xfrm>
            </p:grpSpPr>
            <p:grpSp>
              <p:nvGrpSpPr>
                <p:cNvPr id="1113" name="组合 1112">
                  <a:extLst>
                    <a:ext uri="{FF2B5EF4-FFF2-40B4-BE49-F238E27FC236}">
                      <a16:creationId xmlns:a16="http://schemas.microsoft.com/office/drawing/2014/main" id="{E1323530-00C8-4F6D-A78F-15E6A32D1B4F}"/>
                    </a:ext>
                  </a:extLst>
                </p:cNvPr>
                <p:cNvGrpSpPr/>
                <p:nvPr/>
              </p:nvGrpSpPr>
              <p:grpSpPr>
                <a:xfrm>
                  <a:off x="2897286" y="4116248"/>
                  <a:ext cx="170392" cy="234956"/>
                  <a:chOff x="4592639" y="4540250"/>
                  <a:chExt cx="557213" cy="768350"/>
                </a:xfrm>
              </p:grpSpPr>
              <p:sp>
                <p:nvSpPr>
                  <p:cNvPr id="1123" name="Rectangle 318">
                    <a:extLst>
                      <a:ext uri="{FF2B5EF4-FFF2-40B4-BE49-F238E27FC236}">
                        <a16:creationId xmlns:a16="http://schemas.microsoft.com/office/drawing/2014/main" id="{3F610E70-0E82-4F9A-A27D-62A850AF615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24" name="Freeform 319">
                    <a:extLst>
                      <a:ext uri="{FF2B5EF4-FFF2-40B4-BE49-F238E27FC236}">
                        <a16:creationId xmlns:a16="http://schemas.microsoft.com/office/drawing/2014/main" id="{3153B502-7399-43D5-8D5F-5677C97B9464}"/>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25" name="Freeform 320">
                    <a:extLst>
                      <a:ext uri="{FF2B5EF4-FFF2-40B4-BE49-F238E27FC236}">
                        <a16:creationId xmlns:a16="http://schemas.microsoft.com/office/drawing/2014/main" id="{AB7BD4BF-1429-40CC-A718-87DAA1630769}"/>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26" name="Rectangle 321">
                    <a:extLst>
                      <a:ext uri="{FF2B5EF4-FFF2-40B4-BE49-F238E27FC236}">
                        <a16:creationId xmlns:a16="http://schemas.microsoft.com/office/drawing/2014/main" id="{B41FA1A9-FD55-4ED5-B473-53B46FB6BD56}"/>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114" name="文本框 1113">
                  <a:extLst>
                    <a:ext uri="{FF2B5EF4-FFF2-40B4-BE49-F238E27FC236}">
                      <a16:creationId xmlns:a16="http://schemas.microsoft.com/office/drawing/2014/main" id="{262C5042-F69E-45B3-BEC0-572CAAB43362}"/>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1115" name="文本框 1114">
                  <a:extLst>
                    <a:ext uri="{FF2B5EF4-FFF2-40B4-BE49-F238E27FC236}">
                      <a16:creationId xmlns:a16="http://schemas.microsoft.com/office/drawing/2014/main" id="{09E2DCC0-1A49-4E97-938E-F74D7D01ECF3}"/>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1116" name="组合 1115">
                  <a:extLst>
                    <a:ext uri="{FF2B5EF4-FFF2-40B4-BE49-F238E27FC236}">
                      <a16:creationId xmlns:a16="http://schemas.microsoft.com/office/drawing/2014/main" id="{1F329232-E895-4672-8F89-F86AE13B150C}"/>
                    </a:ext>
                  </a:extLst>
                </p:cNvPr>
                <p:cNvGrpSpPr/>
                <p:nvPr/>
              </p:nvGrpSpPr>
              <p:grpSpPr>
                <a:xfrm>
                  <a:off x="3051052" y="4260125"/>
                  <a:ext cx="1446970" cy="178176"/>
                  <a:chOff x="3051052" y="4260125"/>
                  <a:chExt cx="1446970" cy="178176"/>
                </a:xfrm>
              </p:grpSpPr>
              <p:cxnSp>
                <p:nvCxnSpPr>
                  <p:cNvPr id="1119" name="直接连接符 1118">
                    <a:extLst>
                      <a:ext uri="{FF2B5EF4-FFF2-40B4-BE49-F238E27FC236}">
                        <a16:creationId xmlns:a16="http://schemas.microsoft.com/office/drawing/2014/main" id="{CAB796BF-E5F7-4C5B-97E5-E8B7059476A9}"/>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0" name="直接连接符 1119">
                    <a:extLst>
                      <a:ext uri="{FF2B5EF4-FFF2-40B4-BE49-F238E27FC236}">
                        <a16:creationId xmlns:a16="http://schemas.microsoft.com/office/drawing/2014/main" id="{85917510-8DB2-480B-A06D-E96E2B5D8AF2}"/>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21" name="文本框 1120">
                    <a:extLst>
                      <a:ext uri="{FF2B5EF4-FFF2-40B4-BE49-F238E27FC236}">
                        <a16:creationId xmlns:a16="http://schemas.microsoft.com/office/drawing/2014/main" id="{889BBCDA-1167-4726-AD74-69F77034A1A1}"/>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22" name="文本框 1121">
                    <a:extLst>
                      <a:ext uri="{FF2B5EF4-FFF2-40B4-BE49-F238E27FC236}">
                        <a16:creationId xmlns:a16="http://schemas.microsoft.com/office/drawing/2014/main" id="{65DC5763-9604-4E1B-AA3A-265E9122EDF7}"/>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117" name="文本框 1116">
                  <a:extLst>
                    <a:ext uri="{FF2B5EF4-FFF2-40B4-BE49-F238E27FC236}">
                      <a16:creationId xmlns:a16="http://schemas.microsoft.com/office/drawing/2014/main" id="{CA9E1ED3-7562-4718-BC66-15365DAA8A00}"/>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1118" name="文本框 1117">
                  <a:extLst>
                    <a:ext uri="{FF2B5EF4-FFF2-40B4-BE49-F238E27FC236}">
                      <a16:creationId xmlns:a16="http://schemas.microsoft.com/office/drawing/2014/main" id="{4E83A355-21D8-431F-B2EB-8A38C38518D8}"/>
                    </a:ext>
                  </a:extLst>
                </p:cNvPr>
                <p:cNvSpPr txBox="1"/>
                <p:nvPr/>
              </p:nvSpPr>
              <p:spPr>
                <a:xfrm>
                  <a:off x="4013631" y="4132534"/>
                  <a:ext cx="492186" cy="193475"/>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1016" name="组合 1015">
              <a:extLst>
                <a:ext uri="{FF2B5EF4-FFF2-40B4-BE49-F238E27FC236}">
                  <a16:creationId xmlns:a16="http://schemas.microsoft.com/office/drawing/2014/main" id="{C7249D56-A69B-4F6D-AF14-6971C7881CD5}"/>
                </a:ext>
              </a:extLst>
            </p:cNvPr>
            <p:cNvGrpSpPr/>
            <p:nvPr/>
          </p:nvGrpSpPr>
          <p:grpSpPr>
            <a:xfrm>
              <a:off x="2885035" y="4360345"/>
              <a:ext cx="1980422" cy="381759"/>
              <a:chOff x="2853438" y="4056542"/>
              <a:chExt cx="1980422" cy="381759"/>
            </a:xfrm>
          </p:grpSpPr>
          <p:sp>
            <p:nvSpPr>
              <p:cNvPr id="1095" name="矩形: 圆角 1094">
                <a:extLst>
                  <a:ext uri="{FF2B5EF4-FFF2-40B4-BE49-F238E27FC236}">
                    <a16:creationId xmlns:a16="http://schemas.microsoft.com/office/drawing/2014/main" id="{3510CBB8-95DC-43BF-B3B2-71FFB4534055}"/>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096" name="组合 1095">
                <a:extLst>
                  <a:ext uri="{FF2B5EF4-FFF2-40B4-BE49-F238E27FC236}">
                    <a16:creationId xmlns:a16="http://schemas.microsoft.com/office/drawing/2014/main" id="{3281B423-547E-43CF-B973-A72D5B122982}"/>
                  </a:ext>
                </a:extLst>
              </p:cNvPr>
              <p:cNvGrpSpPr/>
              <p:nvPr/>
            </p:nvGrpSpPr>
            <p:grpSpPr>
              <a:xfrm>
                <a:off x="2897286" y="4056542"/>
                <a:ext cx="1936574" cy="381759"/>
                <a:chOff x="2897286" y="4056542"/>
                <a:chExt cx="1936574" cy="381759"/>
              </a:xfrm>
            </p:grpSpPr>
            <p:grpSp>
              <p:nvGrpSpPr>
                <p:cNvPr id="1097" name="组合 1096">
                  <a:extLst>
                    <a:ext uri="{FF2B5EF4-FFF2-40B4-BE49-F238E27FC236}">
                      <a16:creationId xmlns:a16="http://schemas.microsoft.com/office/drawing/2014/main" id="{E9AFA83B-33EE-45F2-9550-B518B07DABBE}"/>
                    </a:ext>
                  </a:extLst>
                </p:cNvPr>
                <p:cNvGrpSpPr/>
                <p:nvPr/>
              </p:nvGrpSpPr>
              <p:grpSpPr>
                <a:xfrm>
                  <a:off x="2897286" y="4116248"/>
                  <a:ext cx="170392" cy="234956"/>
                  <a:chOff x="4592639" y="4540250"/>
                  <a:chExt cx="557213" cy="768350"/>
                </a:xfrm>
              </p:grpSpPr>
              <p:sp>
                <p:nvSpPr>
                  <p:cNvPr id="1107" name="Rectangle 318">
                    <a:extLst>
                      <a:ext uri="{FF2B5EF4-FFF2-40B4-BE49-F238E27FC236}">
                        <a16:creationId xmlns:a16="http://schemas.microsoft.com/office/drawing/2014/main" id="{9323FDBB-1A79-4818-AAB0-2CFA6DF2F51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08" name="Freeform 319">
                    <a:extLst>
                      <a:ext uri="{FF2B5EF4-FFF2-40B4-BE49-F238E27FC236}">
                        <a16:creationId xmlns:a16="http://schemas.microsoft.com/office/drawing/2014/main" id="{650CB63B-9787-4EC2-BD9D-ACE0A3EE2402}"/>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09" name="Freeform 320">
                    <a:extLst>
                      <a:ext uri="{FF2B5EF4-FFF2-40B4-BE49-F238E27FC236}">
                        <a16:creationId xmlns:a16="http://schemas.microsoft.com/office/drawing/2014/main" id="{883AE0CF-2982-40B2-A389-B10F5688EDD6}"/>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10" name="Rectangle 321">
                    <a:extLst>
                      <a:ext uri="{FF2B5EF4-FFF2-40B4-BE49-F238E27FC236}">
                        <a16:creationId xmlns:a16="http://schemas.microsoft.com/office/drawing/2014/main" id="{4561D8A2-48DB-472B-8157-8EF8E47B4C25}"/>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98" name="文本框 1097">
                  <a:extLst>
                    <a:ext uri="{FF2B5EF4-FFF2-40B4-BE49-F238E27FC236}">
                      <a16:creationId xmlns:a16="http://schemas.microsoft.com/office/drawing/2014/main" id="{50EDCAED-63A5-4CF1-8C64-3BFA3A89DE09}"/>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1099" name="文本框 1098">
                  <a:extLst>
                    <a:ext uri="{FF2B5EF4-FFF2-40B4-BE49-F238E27FC236}">
                      <a16:creationId xmlns:a16="http://schemas.microsoft.com/office/drawing/2014/main" id="{A57D4D27-E73B-4179-A875-3F18E80FD8CB}"/>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1100" name="组合 1099">
                  <a:extLst>
                    <a:ext uri="{FF2B5EF4-FFF2-40B4-BE49-F238E27FC236}">
                      <a16:creationId xmlns:a16="http://schemas.microsoft.com/office/drawing/2014/main" id="{D86433CB-E71A-459E-B871-D2168D1A5228}"/>
                    </a:ext>
                  </a:extLst>
                </p:cNvPr>
                <p:cNvGrpSpPr/>
                <p:nvPr/>
              </p:nvGrpSpPr>
              <p:grpSpPr>
                <a:xfrm>
                  <a:off x="3051052" y="4260125"/>
                  <a:ext cx="1446970" cy="178176"/>
                  <a:chOff x="3051052" y="4260125"/>
                  <a:chExt cx="1446970" cy="178176"/>
                </a:xfrm>
              </p:grpSpPr>
              <p:cxnSp>
                <p:nvCxnSpPr>
                  <p:cNvPr id="1103" name="直接连接符 1102">
                    <a:extLst>
                      <a:ext uri="{FF2B5EF4-FFF2-40B4-BE49-F238E27FC236}">
                        <a16:creationId xmlns:a16="http://schemas.microsoft.com/office/drawing/2014/main" id="{CE515EC2-66BB-4EDA-BA96-13F880B4BA30}"/>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4" name="直接连接符 1103">
                    <a:extLst>
                      <a:ext uri="{FF2B5EF4-FFF2-40B4-BE49-F238E27FC236}">
                        <a16:creationId xmlns:a16="http://schemas.microsoft.com/office/drawing/2014/main" id="{7268A1F0-3AB4-46EB-8150-A95BC190E46D}"/>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5" name="文本框 1104">
                    <a:extLst>
                      <a:ext uri="{FF2B5EF4-FFF2-40B4-BE49-F238E27FC236}">
                        <a16:creationId xmlns:a16="http://schemas.microsoft.com/office/drawing/2014/main" id="{AF7C685F-8FF4-482D-80AC-A4D56B5D25E4}"/>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06" name="文本框 1105">
                    <a:extLst>
                      <a:ext uri="{FF2B5EF4-FFF2-40B4-BE49-F238E27FC236}">
                        <a16:creationId xmlns:a16="http://schemas.microsoft.com/office/drawing/2014/main" id="{C1394905-2B27-4783-AD90-5614D7557752}"/>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101" name="文本框 1100">
                  <a:extLst>
                    <a:ext uri="{FF2B5EF4-FFF2-40B4-BE49-F238E27FC236}">
                      <a16:creationId xmlns:a16="http://schemas.microsoft.com/office/drawing/2014/main" id="{83E51E22-AC13-4EE7-81FF-B452B9E7CE08}"/>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1102" name="文本框 1101">
                  <a:extLst>
                    <a:ext uri="{FF2B5EF4-FFF2-40B4-BE49-F238E27FC236}">
                      <a16:creationId xmlns:a16="http://schemas.microsoft.com/office/drawing/2014/main" id="{B125BB28-C21E-45A6-B2DB-41FB8AF89ED1}"/>
                    </a:ext>
                  </a:extLst>
                </p:cNvPr>
                <p:cNvSpPr txBox="1"/>
                <p:nvPr/>
              </p:nvSpPr>
              <p:spPr>
                <a:xfrm>
                  <a:off x="4013631" y="4132534"/>
                  <a:ext cx="453735" cy="193475"/>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1017" name="组合 1016">
              <a:extLst>
                <a:ext uri="{FF2B5EF4-FFF2-40B4-BE49-F238E27FC236}">
                  <a16:creationId xmlns:a16="http://schemas.microsoft.com/office/drawing/2014/main" id="{D1F5CD9C-BCBB-48B6-8457-A370431F7BF8}"/>
                </a:ext>
              </a:extLst>
            </p:cNvPr>
            <p:cNvGrpSpPr/>
            <p:nvPr/>
          </p:nvGrpSpPr>
          <p:grpSpPr>
            <a:xfrm>
              <a:off x="2891607" y="4731850"/>
              <a:ext cx="1980422" cy="381759"/>
              <a:chOff x="2853438" y="4056542"/>
              <a:chExt cx="1980422" cy="381759"/>
            </a:xfrm>
          </p:grpSpPr>
          <p:sp>
            <p:nvSpPr>
              <p:cNvPr id="1079" name="矩形: 圆角 1078">
                <a:extLst>
                  <a:ext uri="{FF2B5EF4-FFF2-40B4-BE49-F238E27FC236}">
                    <a16:creationId xmlns:a16="http://schemas.microsoft.com/office/drawing/2014/main" id="{A0496A6D-C148-425F-8B2F-6155CF7FE3ED}"/>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080" name="组合 1079">
                <a:extLst>
                  <a:ext uri="{FF2B5EF4-FFF2-40B4-BE49-F238E27FC236}">
                    <a16:creationId xmlns:a16="http://schemas.microsoft.com/office/drawing/2014/main" id="{0C11B1EC-9C82-46E4-A4AE-EE05607685BB}"/>
                  </a:ext>
                </a:extLst>
              </p:cNvPr>
              <p:cNvGrpSpPr/>
              <p:nvPr/>
            </p:nvGrpSpPr>
            <p:grpSpPr>
              <a:xfrm>
                <a:off x="2897286" y="4056542"/>
                <a:ext cx="1936574" cy="381759"/>
                <a:chOff x="2897286" y="4056542"/>
                <a:chExt cx="1936574" cy="381759"/>
              </a:xfrm>
            </p:grpSpPr>
            <p:grpSp>
              <p:nvGrpSpPr>
                <p:cNvPr id="1081" name="组合 1080">
                  <a:extLst>
                    <a:ext uri="{FF2B5EF4-FFF2-40B4-BE49-F238E27FC236}">
                      <a16:creationId xmlns:a16="http://schemas.microsoft.com/office/drawing/2014/main" id="{92FFE9EC-9964-4AF1-B561-BEA4890AEC72}"/>
                    </a:ext>
                  </a:extLst>
                </p:cNvPr>
                <p:cNvGrpSpPr/>
                <p:nvPr/>
              </p:nvGrpSpPr>
              <p:grpSpPr>
                <a:xfrm>
                  <a:off x="2897286" y="4116248"/>
                  <a:ext cx="170392" cy="234956"/>
                  <a:chOff x="4592639" y="4540250"/>
                  <a:chExt cx="557213" cy="768350"/>
                </a:xfrm>
              </p:grpSpPr>
              <p:sp>
                <p:nvSpPr>
                  <p:cNvPr id="1091" name="Rectangle 318">
                    <a:extLst>
                      <a:ext uri="{FF2B5EF4-FFF2-40B4-BE49-F238E27FC236}">
                        <a16:creationId xmlns:a16="http://schemas.microsoft.com/office/drawing/2014/main" id="{00038DC3-70B2-41D8-B041-FC2F0385CC7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92" name="Freeform 319">
                    <a:extLst>
                      <a:ext uri="{FF2B5EF4-FFF2-40B4-BE49-F238E27FC236}">
                        <a16:creationId xmlns:a16="http://schemas.microsoft.com/office/drawing/2014/main" id="{2260D43E-EA57-43A6-80BC-E06B0E02368B}"/>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93" name="Freeform 320">
                    <a:extLst>
                      <a:ext uri="{FF2B5EF4-FFF2-40B4-BE49-F238E27FC236}">
                        <a16:creationId xmlns:a16="http://schemas.microsoft.com/office/drawing/2014/main" id="{08CC7A10-1ED3-481C-97C0-00CA3E67B079}"/>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94" name="Rectangle 321">
                    <a:extLst>
                      <a:ext uri="{FF2B5EF4-FFF2-40B4-BE49-F238E27FC236}">
                        <a16:creationId xmlns:a16="http://schemas.microsoft.com/office/drawing/2014/main" id="{EDC63DC6-8E58-45B9-9868-700D769CEA68}"/>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82" name="文本框 1081">
                  <a:extLst>
                    <a:ext uri="{FF2B5EF4-FFF2-40B4-BE49-F238E27FC236}">
                      <a16:creationId xmlns:a16="http://schemas.microsoft.com/office/drawing/2014/main" id="{8D8DFFD3-1AB0-4975-BB9E-87A67D7385FE}"/>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1083" name="文本框 1082">
                  <a:extLst>
                    <a:ext uri="{FF2B5EF4-FFF2-40B4-BE49-F238E27FC236}">
                      <a16:creationId xmlns:a16="http://schemas.microsoft.com/office/drawing/2014/main" id="{FBF7D663-2735-49B7-BB86-B3A0433940BA}"/>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1084" name="组合 1083">
                  <a:extLst>
                    <a:ext uri="{FF2B5EF4-FFF2-40B4-BE49-F238E27FC236}">
                      <a16:creationId xmlns:a16="http://schemas.microsoft.com/office/drawing/2014/main" id="{344AE786-ADFA-49C6-B638-CE8028461910}"/>
                    </a:ext>
                  </a:extLst>
                </p:cNvPr>
                <p:cNvGrpSpPr/>
                <p:nvPr/>
              </p:nvGrpSpPr>
              <p:grpSpPr>
                <a:xfrm>
                  <a:off x="3051052" y="4260125"/>
                  <a:ext cx="1446970" cy="178176"/>
                  <a:chOff x="3051052" y="4260125"/>
                  <a:chExt cx="1446970" cy="178176"/>
                </a:xfrm>
              </p:grpSpPr>
              <p:cxnSp>
                <p:nvCxnSpPr>
                  <p:cNvPr id="1087" name="直接连接符 1086">
                    <a:extLst>
                      <a:ext uri="{FF2B5EF4-FFF2-40B4-BE49-F238E27FC236}">
                        <a16:creationId xmlns:a16="http://schemas.microsoft.com/office/drawing/2014/main" id="{982A52F7-A885-44BA-910A-6BD9C80BF925}"/>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8" name="直接连接符 1087">
                    <a:extLst>
                      <a:ext uri="{FF2B5EF4-FFF2-40B4-BE49-F238E27FC236}">
                        <a16:creationId xmlns:a16="http://schemas.microsoft.com/office/drawing/2014/main" id="{E8558908-7ED8-4378-A11F-BEB121AD5CAF}"/>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89" name="文本框 1088">
                    <a:extLst>
                      <a:ext uri="{FF2B5EF4-FFF2-40B4-BE49-F238E27FC236}">
                        <a16:creationId xmlns:a16="http://schemas.microsoft.com/office/drawing/2014/main" id="{0205EAE6-5C2C-416D-B20E-AA48BA61D48A}"/>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90" name="文本框 1089">
                    <a:extLst>
                      <a:ext uri="{FF2B5EF4-FFF2-40B4-BE49-F238E27FC236}">
                        <a16:creationId xmlns:a16="http://schemas.microsoft.com/office/drawing/2014/main" id="{C22FAD22-1AFA-4E16-A5B3-5F35184E046D}"/>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085" name="文本框 1084">
                  <a:extLst>
                    <a:ext uri="{FF2B5EF4-FFF2-40B4-BE49-F238E27FC236}">
                      <a16:creationId xmlns:a16="http://schemas.microsoft.com/office/drawing/2014/main" id="{D51836A3-6BC9-4DE8-9811-2D274D334F74}"/>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1086" name="文本框 1085">
                  <a:extLst>
                    <a:ext uri="{FF2B5EF4-FFF2-40B4-BE49-F238E27FC236}">
                      <a16:creationId xmlns:a16="http://schemas.microsoft.com/office/drawing/2014/main" id="{BED1833C-C7FE-4A41-91F7-FCBB081C245E}"/>
                    </a:ext>
                  </a:extLst>
                </p:cNvPr>
                <p:cNvSpPr txBox="1"/>
                <p:nvPr/>
              </p:nvSpPr>
              <p:spPr>
                <a:xfrm>
                  <a:off x="4013631" y="4132534"/>
                  <a:ext cx="516471" cy="193475"/>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1018" name="文本框 1017">
              <a:extLst>
                <a:ext uri="{FF2B5EF4-FFF2-40B4-BE49-F238E27FC236}">
                  <a16:creationId xmlns:a16="http://schemas.microsoft.com/office/drawing/2014/main" id="{5655139D-0272-46F9-B420-A196216C4D3D}"/>
                </a:ext>
              </a:extLst>
            </p:cNvPr>
            <p:cNvSpPr txBox="1"/>
            <p:nvPr/>
          </p:nvSpPr>
          <p:spPr>
            <a:xfrm>
              <a:off x="3413997" y="5726445"/>
              <a:ext cx="799803" cy="285759"/>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1019" name="组合 1018">
              <a:extLst>
                <a:ext uri="{FF2B5EF4-FFF2-40B4-BE49-F238E27FC236}">
                  <a16:creationId xmlns:a16="http://schemas.microsoft.com/office/drawing/2014/main" id="{77F1534F-2318-40FC-B3B7-FB08752DC322}"/>
                </a:ext>
              </a:extLst>
            </p:cNvPr>
            <p:cNvGrpSpPr/>
            <p:nvPr/>
          </p:nvGrpSpPr>
          <p:grpSpPr>
            <a:xfrm>
              <a:off x="2831064" y="1828698"/>
              <a:ext cx="1942003" cy="696810"/>
              <a:chOff x="2798184" y="1828698"/>
              <a:chExt cx="1942003" cy="696810"/>
            </a:xfrm>
          </p:grpSpPr>
          <p:grpSp>
            <p:nvGrpSpPr>
              <p:cNvPr id="1073" name="组合 1072">
                <a:extLst>
                  <a:ext uri="{FF2B5EF4-FFF2-40B4-BE49-F238E27FC236}">
                    <a16:creationId xmlns:a16="http://schemas.microsoft.com/office/drawing/2014/main" id="{A80902F7-1C8D-4D5F-8576-D408597BC072}"/>
                  </a:ext>
                </a:extLst>
              </p:cNvPr>
              <p:cNvGrpSpPr/>
              <p:nvPr/>
            </p:nvGrpSpPr>
            <p:grpSpPr>
              <a:xfrm>
                <a:off x="3258324" y="1828698"/>
                <a:ext cx="1108906" cy="373821"/>
                <a:chOff x="3016416" y="2183407"/>
                <a:chExt cx="1108906" cy="373821"/>
              </a:xfrm>
            </p:grpSpPr>
            <p:pic>
              <p:nvPicPr>
                <p:cNvPr id="1076" name="Picture 6">
                  <a:extLst>
                    <a:ext uri="{FF2B5EF4-FFF2-40B4-BE49-F238E27FC236}">
                      <a16:creationId xmlns:a16="http://schemas.microsoft.com/office/drawing/2014/main" id="{300884A8-0850-48D3-AFE4-6AC55A388C35}"/>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1077" name="文本框 1076">
                  <a:extLst>
                    <a:ext uri="{FF2B5EF4-FFF2-40B4-BE49-F238E27FC236}">
                      <a16:creationId xmlns:a16="http://schemas.microsoft.com/office/drawing/2014/main" id="{53625D6B-772B-4906-B672-12B7B8F93D2F}"/>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1078" name="文本框 1077">
                  <a:extLst>
                    <a:ext uri="{FF2B5EF4-FFF2-40B4-BE49-F238E27FC236}">
                      <a16:creationId xmlns:a16="http://schemas.microsoft.com/office/drawing/2014/main" id="{97AA8589-3CE6-4A5E-A80A-F518264D27B4}"/>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1074" name="文本框 1073">
                <a:extLst>
                  <a:ext uri="{FF2B5EF4-FFF2-40B4-BE49-F238E27FC236}">
                    <a16:creationId xmlns:a16="http://schemas.microsoft.com/office/drawing/2014/main" id="{DC6069BC-3AE4-4A4D-B748-12A413910C53}"/>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1075" name="直接连接符 1074">
                <a:extLst>
                  <a:ext uri="{FF2B5EF4-FFF2-40B4-BE49-F238E27FC236}">
                    <a16:creationId xmlns:a16="http://schemas.microsoft.com/office/drawing/2014/main" id="{4A455E0A-A5EC-41E3-9D86-3A524D86EFFE}"/>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020" name="组合 1019">
              <a:extLst>
                <a:ext uri="{FF2B5EF4-FFF2-40B4-BE49-F238E27FC236}">
                  <a16:creationId xmlns:a16="http://schemas.microsoft.com/office/drawing/2014/main" id="{1C3610E8-B1A6-49B9-812C-07878623DF65}"/>
                </a:ext>
              </a:extLst>
            </p:cNvPr>
            <p:cNvGrpSpPr/>
            <p:nvPr/>
          </p:nvGrpSpPr>
          <p:grpSpPr>
            <a:xfrm>
              <a:off x="2801915" y="2532541"/>
              <a:ext cx="2024450" cy="1388016"/>
              <a:chOff x="2769035" y="2532541"/>
              <a:chExt cx="2024450" cy="1388016"/>
            </a:xfrm>
          </p:grpSpPr>
          <p:pic>
            <p:nvPicPr>
              <p:cNvPr id="1069" name="图片 1068">
                <a:extLst>
                  <a:ext uri="{FF2B5EF4-FFF2-40B4-BE49-F238E27FC236}">
                    <a16:creationId xmlns:a16="http://schemas.microsoft.com/office/drawing/2014/main" id="{CC3E63AA-3D74-4704-97F9-7CE88F1FD675}"/>
                  </a:ext>
                </a:extLst>
              </p:cNvPr>
              <p:cNvPicPr>
                <a:picLocks noChangeAspect="1"/>
              </p:cNvPicPr>
              <p:nvPr/>
            </p:nvPicPr>
            <p:blipFill rotWithShape="1">
              <a:blip r:embed="rId11"/>
              <a:srcRect l="7071" r="5925"/>
              <a:stretch/>
            </p:blipFill>
            <p:spPr>
              <a:xfrm>
                <a:off x="2769035" y="2858292"/>
                <a:ext cx="2024450" cy="1062265"/>
              </a:xfrm>
              <a:prstGeom prst="rect">
                <a:avLst/>
              </a:prstGeom>
              <a:ln>
                <a:noFill/>
              </a:ln>
              <a:effectLst>
                <a:softEdge rad="112500"/>
              </a:effectLst>
            </p:spPr>
          </p:pic>
          <p:cxnSp>
            <p:nvCxnSpPr>
              <p:cNvPr id="1070" name="直接连接符 1069">
                <a:extLst>
                  <a:ext uri="{FF2B5EF4-FFF2-40B4-BE49-F238E27FC236}">
                    <a16:creationId xmlns:a16="http://schemas.microsoft.com/office/drawing/2014/main" id="{C98BDEE6-C24F-4F4F-9842-9861C19F0D0D}"/>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71" name="文本框 1070">
                <a:extLst>
                  <a:ext uri="{FF2B5EF4-FFF2-40B4-BE49-F238E27FC236}">
                    <a16:creationId xmlns:a16="http://schemas.microsoft.com/office/drawing/2014/main" id="{F5093EEB-E87E-4189-A08B-7E09F4C4943A}"/>
                  </a:ext>
                </a:extLst>
              </p:cNvPr>
              <p:cNvSpPr txBox="1"/>
              <p:nvPr/>
            </p:nvSpPr>
            <p:spPr>
              <a:xfrm>
                <a:off x="3368926" y="2532541"/>
                <a:ext cx="953611"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1072" name="Freeform 28">
                <a:extLst>
                  <a:ext uri="{FF2B5EF4-FFF2-40B4-BE49-F238E27FC236}">
                    <a16:creationId xmlns:a16="http://schemas.microsoft.com/office/drawing/2014/main" id="{4F8F2B5A-3FA8-49BD-A5B7-DA41B6E255CE}"/>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1021" name="组合 1020">
              <a:extLst>
                <a:ext uri="{FF2B5EF4-FFF2-40B4-BE49-F238E27FC236}">
                  <a16:creationId xmlns:a16="http://schemas.microsoft.com/office/drawing/2014/main" id="{D24D1944-C551-41D5-8357-8BF2D9354DED}"/>
                </a:ext>
              </a:extLst>
            </p:cNvPr>
            <p:cNvGrpSpPr/>
            <p:nvPr/>
          </p:nvGrpSpPr>
          <p:grpSpPr>
            <a:xfrm>
              <a:off x="2787999" y="5071936"/>
              <a:ext cx="2105102" cy="205677"/>
              <a:chOff x="2761842" y="3928482"/>
              <a:chExt cx="2105102" cy="205677"/>
            </a:xfrm>
          </p:grpSpPr>
          <p:cxnSp>
            <p:nvCxnSpPr>
              <p:cNvPr id="1066" name="直接连接符 1065">
                <a:extLst>
                  <a:ext uri="{FF2B5EF4-FFF2-40B4-BE49-F238E27FC236}">
                    <a16:creationId xmlns:a16="http://schemas.microsoft.com/office/drawing/2014/main" id="{ACF71E63-A6D5-491D-9F1E-60A0FED8D21E}"/>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67" name="文本框 1066">
                <a:extLst>
                  <a:ext uri="{FF2B5EF4-FFF2-40B4-BE49-F238E27FC236}">
                    <a16:creationId xmlns:a16="http://schemas.microsoft.com/office/drawing/2014/main" id="{8F46BDE7-2957-4361-96E4-A043BC0E8F04}"/>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1068" name="文本框 1067">
                <a:extLst>
                  <a:ext uri="{FF2B5EF4-FFF2-40B4-BE49-F238E27FC236}">
                    <a16:creationId xmlns:a16="http://schemas.microsoft.com/office/drawing/2014/main" id="{E9C9EF9C-2A83-42AA-B79F-0D39A6F06837}"/>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22" name="组合 1021">
              <a:extLst>
                <a:ext uri="{FF2B5EF4-FFF2-40B4-BE49-F238E27FC236}">
                  <a16:creationId xmlns:a16="http://schemas.microsoft.com/office/drawing/2014/main" id="{D7D22FE5-2127-4C92-B04A-E9E7CC61E313}"/>
                </a:ext>
              </a:extLst>
            </p:cNvPr>
            <p:cNvGrpSpPr/>
            <p:nvPr/>
          </p:nvGrpSpPr>
          <p:grpSpPr>
            <a:xfrm>
              <a:off x="2941414" y="5301066"/>
              <a:ext cx="831961" cy="285760"/>
              <a:chOff x="2891386" y="5290880"/>
              <a:chExt cx="831961" cy="285760"/>
            </a:xfrm>
          </p:grpSpPr>
          <p:grpSp>
            <p:nvGrpSpPr>
              <p:cNvPr id="1044" name="组合 1043">
                <a:extLst>
                  <a:ext uri="{FF2B5EF4-FFF2-40B4-BE49-F238E27FC236}">
                    <a16:creationId xmlns:a16="http://schemas.microsoft.com/office/drawing/2014/main" id="{8A71B1DC-276C-4629-9A71-1D3006611C38}"/>
                  </a:ext>
                </a:extLst>
              </p:cNvPr>
              <p:cNvGrpSpPr/>
              <p:nvPr/>
            </p:nvGrpSpPr>
            <p:grpSpPr>
              <a:xfrm>
                <a:off x="2891386" y="5318626"/>
                <a:ext cx="252962" cy="193235"/>
                <a:chOff x="8518525" y="4479927"/>
                <a:chExt cx="342900" cy="261937"/>
              </a:xfrm>
              <a:solidFill>
                <a:srgbClr val="FFC000"/>
              </a:solidFill>
            </p:grpSpPr>
            <p:sp>
              <p:nvSpPr>
                <p:cNvPr id="1049" name="Freeform 843">
                  <a:extLst>
                    <a:ext uri="{FF2B5EF4-FFF2-40B4-BE49-F238E27FC236}">
                      <a16:creationId xmlns:a16="http://schemas.microsoft.com/office/drawing/2014/main" id="{17AD6C80-3442-4336-B4DE-C646A28A6B88}"/>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0" name="Freeform 844">
                  <a:extLst>
                    <a:ext uri="{FF2B5EF4-FFF2-40B4-BE49-F238E27FC236}">
                      <a16:creationId xmlns:a16="http://schemas.microsoft.com/office/drawing/2014/main" id="{9FC06B5C-0302-45A8-81FA-0CC0033E1041}"/>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1" name="Freeform 845">
                  <a:extLst>
                    <a:ext uri="{FF2B5EF4-FFF2-40B4-BE49-F238E27FC236}">
                      <a16:creationId xmlns:a16="http://schemas.microsoft.com/office/drawing/2014/main" id="{64A68432-81DE-408F-B84E-3A2F358BFFF8}"/>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2" name="Freeform 846">
                  <a:extLst>
                    <a:ext uri="{FF2B5EF4-FFF2-40B4-BE49-F238E27FC236}">
                      <a16:creationId xmlns:a16="http://schemas.microsoft.com/office/drawing/2014/main" id="{E1497258-F375-4147-9FD1-12AB3F99BB15}"/>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3" name="Freeform 847">
                  <a:extLst>
                    <a:ext uri="{FF2B5EF4-FFF2-40B4-BE49-F238E27FC236}">
                      <a16:creationId xmlns:a16="http://schemas.microsoft.com/office/drawing/2014/main" id="{C764B787-ED34-42AE-9E89-B2D897473A97}"/>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4" name="Freeform 848">
                  <a:extLst>
                    <a:ext uri="{FF2B5EF4-FFF2-40B4-BE49-F238E27FC236}">
                      <a16:creationId xmlns:a16="http://schemas.microsoft.com/office/drawing/2014/main" id="{2A5D767E-9899-4ADC-BC91-F6A057CDC3C1}"/>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5" name="Freeform 849">
                  <a:extLst>
                    <a:ext uri="{FF2B5EF4-FFF2-40B4-BE49-F238E27FC236}">
                      <a16:creationId xmlns:a16="http://schemas.microsoft.com/office/drawing/2014/main" id="{468B36F5-7638-4033-9D21-59BCFB8184CE}"/>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6" name="Freeform 850">
                  <a:extLst>
                    <a:ext uri="{FF2B5EF4-FFF2-40B4-BE49-F238E27FC236}">
                      <a16:creationId xmlns:a16="http://schemas.microsoft.com/office/drawing/2014/main" id="{F0CC333C-E921-44B5-B745-D8DFA0E2322C}"/>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7" name="Freeform 851">
                  <a:extLst>
                    <a:ext uri="{FF2B5EF4-FFF2-40B4-BE49-F238E27FC236}">
                      <a16:creationId xmlns:a16="http://schemas.microsoft.com/office/drawing/2014/main" id="{08895BEF-5D28-4B55-AE9B-2139CA2C9A57}"/>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8" name="Freeform 852">
                  <a:extLst>
                    <a:ext uri="{FF2B5EF4-FFF2-40B4-BE49-F238E27FC236}">
                      <a16:creationId xmlns:a16="http://schemas.microsoft.com/office/drawing/2014/main" id="{E21F0017-3FDB-49E0-A69D-37B05A8D22FA}"/>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1059" name="Freeform 853">
                  <a:extLst>
                    <a:ext uri="{FF2B5EF4-FFF2-40B4-BE49-F238E27FC236}">
                      <a16:creationId xmlns:a16="http://schemas.microsoft.com/office/drawing/2014/main" id="{987088C7-1DCA-41F3-AC28-1F4B583FCEAA}"/>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0" name="Freeform 854">
                  <a:extLst>
                    <a:ext uri="{FF2B5EF4-FFF2-40B4-BE49-F238E27FC236}">
                      <a16:creationId xmlns:a16="http://schemas.microsoft.com/office/drawing/2014/main" id="{3DB87118-4D75-4273-BC45-4878DF64D569}"/>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1" name="Freeform 855">
                  <a:extLst>
                    <a:ext uri="{FF2B5EF4-FFF2-40B4-BE49-F238E27FC236}">
                      <a16:creationId xmlns:a16="http://schemas.microsoft.com/office/drawing/2014/main" id="{E32F68F3-A284-4D25-8070-CDC04BFD4D32}"/>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2" name="Freeform 856">
                  <a:extLst>
                    <a:ext uri="{FF2B5EF4-FFF2-40B4-BE49-F238E27FC236}">
                      <a16:creationId xmlns:a16="http://schemas.microsoft.com/office/drawing/2014/main" id="{BD4AB1AE-FE7C-4944-B6E6-0A1CF28A4282}"/>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3" name="Freeform 857">
                  <a:extLst>
                    <a:ext uri="{FF2B5EF4-FFF2-40B4-BE49-F238E27FC236}">
                      <a16:creationId xmlns:a16="http://schemas.microsoft.com/office/drawing/2014/main" id="{55DE4E1B-B80C-4617-8C40-CDEF4B3B67D3}"/>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4" name="Freeform 858">
                  <a:extLst>
                    <a:ext uri="{FF2B5EF4-FFF2-40B4-BE49-F238E27FC236}">
                      <a16:creationId xmlns:a16="http://schemas.microsoft.com/office/drawing/2014/main" id="{0697992A-E023-4B3B-B2A4-4A05E4562C36}"/>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5" name="Freeform 859">
                  <a:extLst>
                    <a:ext uri="{FF2B5EF4-FFF2-40B4-BE49-F238E27FC236}">
                      <a16:creationId xmlns:a16="http://schemas.microsoft.com/office/drawing/2014/main" id="{DC0AF2C6-1B14-4340-8A1F-A407D593E735}"/>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46" name="文本框 1045">
                <a:extLst>
                  <a:ext uri="{FF2B5EF4-FFF2-40B4-BE49-F238E27FC236}">
                    <a16:creationId xmlns:a16="http://schemas.microsoft.com/office/drawing/2014/main" id="{30004116-0372-46D5-B5E7-1AA90D8D4A3B}"/>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1048" name="文本框 1047">
                <a:extLst>
                  <a:ext uri="{FF2B5EF4-FFF2-40B4-BE49-F238E27FC236}">
                    <a16:creationId xmlns:a16="http://schemas.microsoft.com/office/drawing/2014/main" id="{57CD7C2C-25FD-4970-A551-3D582677EF0F}"/>
                  </a:ext>
                </a:extLst>
              </p:cNvPr>
              <p:cNvSpPr txBox="1"/>
              <p:nvPr/>
            </p:nvSpPr>
            <p:spPr>
              <a:xfrm>
                <a:off x="3108570" y="5375873"/>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1023" name="组合 1022">
              <a:extLst>
                <a:ext uri="{FF2B5EF4-FFF2-40B4-BE49-F238E27FC236}">
                  <a16:creationId xmlns:a16="http://schemas.microsoft.com/office/drawing/2014/main" id="{D6F36550-24D9-48EA-8678-0E11CFEE2D50}"/>
                </a:ext>
              </a:extLst>
            </p:cNvPr>
            <p:cNvGrpSpPr/>
            <p:nvPr/>
          </p:nvGrpSpPr>
          <p:grpSpPr>
            <a:xfrm>
              <a:off x="4334448" y="5279789"/>
              <a:ext cx="586159" cy="322808"/>
              <a:chOff x="4306685" y="5257157"/>
              <a:chExt cx="586159" cy="322808"/>
            </a:xfrm>
          </p:grpSpPr>
          <p:grpSp>
            <p:nvGrpSpPr>
              <p:cNvPr id="1024" name="组合 1023">
                <a:extLst>
                  <a:ext uri="{FF2B5EF4-FFF2-40B4-BE49-F238E27FC236}">
                    <a16:creationId xmlns:a16="http://schemas.microsoft.com/office/drawing/2014/main" id="{892CA7EA-89E8-413C-9A59-A891CEDE514D}"/>
                  </a:ext>
                </a:extLst>
              </p:cNvPr>
              <p:cNvGrpSpPr/>
              <p:nvPr/>
            </p:nvGrpSpPr>
            <p:grpSpPr>
              <a:xfrm>
                <a:off x="4306685" y="5257157"/>
                <a:ext cx="452596" cy="193474"/>
                <a:chOff x="4263211" y="5227971"/>
                <a:chExt cx="452596" cy="193474"/>
              </a:xfrm>
            </p:grpSpPr>
            <p:sp>
              <p:nvSpPr>
                <p:cNvPr id="1037" name="椭圆 1036">
                  <a:extLst>
                    <a:ext uri="{FF2B5EF4-FFF2-40B4-BE49-F238E27FC236}">
                      <a16:creationId xmlns:a16="http://schemas.microsoft.com/office/drawing/2014/main" id="{C75725E6-DDCB-4D1C-A4E5-52AA66F905B2}"/>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43" name="文本框 1042">
                  <a:extLst>
                    <a:ext uri="{FF2B5EF4-FFF2-40B4-BE49-F238E27FC236}">
                      <a16:creationId xmlns:a16="http://schemas.microsoft.com/office/drawing/2014/main" id="{F2A02346-BD4A-4C83-94F9-1C3404F9B69F}"/>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1026" name="组合 1025">
                <a:extLst>
                  <a:ext uri="{FF2B5EF4-FFF2-40B4-BE49-F238E27FC236}">
                    <a16:creationId xmlns:a16="http://schemas.microsoft.com/office/drawing/2014/main" id="{7554DF1A-ADE4-444E-894B-3FA4C6490AF1}"/>
                  </a:ext>
                </a:extLst>
              </p:cNvPr>
              <p:cNvGrpSpPr/>
              <p:nvPr/>
            </p:nvGrpSpPr>
            <p:grpSpPr>
              <a:xfrm>
                <a:off x="4310148" y="5386491"/>
                <a:ext cx="582696" cy="193474"/>
                <a:chOff x="4310148" y="5386491"/>
                <a:chExt cx="582696" cy="193474"/>
              </a:xfrm>
            </p:grpSpPr>
            <p:sp>
              <p:nvSpPr>
                <p:cNvPr id="1028" name="椭圆 1027">
                  <a:extLst>
                    <a:ext uri="{FF2B5EF4-FFF2-40B4-BE49-F238E27FC236}">
                      <a16:creationId xmlns:a16="http://schemas.microsoft.com/office/drawing/2014/main" id="{9F78278D-E063-49BE-9F79-78511A765578}"/>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35" name="文本框 1034">
                  <a:extLst>
                    <a:ext uri="{FF2B5EF4-FFF2-40B4-BE49-F238E27FC236}">
                      <a16:creationId xmlns:a16="http://schemas.microsoft.com/office/drawing/2014/main" id="{2C116939-5FCB-4EBE-9C96-245DA08BA0DD}"/>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grpSp>
        <p:nvGrpSpPr>
          <p:cNvPr id="586" name="组合 585">
            <a:extLst>
              <a:ext uri="{FF2B5EF4-FFF2-40B4-BE49-F238E27FC236}">
                <a16:creationId xmlns:a16="http://schemas.microsoft.com/office/drawing/2014/main" id="{EC2E9020-9BE1-4696-A81A-73B37DD8E999}"/>
              </a:ext>
            </a:extLst>
          </p:cNvPr>
          <p:cNvGrpSpPr/>
          <p:nvPr/>
        </p:nvGrpSpPr>
        <p:grpSpPr>
          <a:xfrm>
            <a:off x="10607956" y="1491918"/>
            <a:ext cx="135516" cy="99054"/>
            <a:chOff x="1699579" y="1414980"/>
            <a:chExt cx="171089" cy="125056"/>
          </a:xfrm>
        </p:grpSpPr>
        <p:grpSp>
          <p:nvGrpSpPr>
            <p:cNvPr id="587" name="组合 586">
              <a:extLst>
                <a:ext uri="{FF2B5EF4-FFF2-40B4-BE49-F238E27FC236}">
                  <a16:creationId xmlns:a16="http://schemas.microsoft.com/office/drawing/2014/main" id="{A892B7DF-AF6F-48AC-A681-9CCD30ED12D9}"/>
                </a:ext>
              </a:extLst>
            </p:cNvPr>
            <p:cNvGrpSpPr/>
            <p:nvPr/>
          </p:nvGrpSpPr>
          <p:grpSpPr>
            <a:xfrm>
              <a:off x="1699579" y="1437270"/>
              <a:ext cx="122088" cy="94807"/>
              <a:chOff x="1353569" y="1407857"/>
              <a:chExt cx="481013" cy="373529"/>
            </a:xfrm>
            <a:solidFill>
              <a:schemeClr val="bg1"/>
            </a:solidFill>
          </p:grpSpPr>
          <p:sp>
            <p:nvSpPr>
              <p:cNvPr id="589" name="Rectangle 132">
                <a:extLst>
                  <a:ext uri="{FF2B5EF4-FFF2-40B4-BE49-F238E27FC236}">
                    <a16:creationId xmlns:a16="http://schemas.microsoft.com/office/drawing/2014/main" id="{27B4E6A5-6A70-4EE1-B1F0-463861E69985}"/>
                  </a:ext>
                </a:extLst>
              </p:cNvPr>
              <p:cNvSpPr>
                <a:spLocks noChangeArrowheads="1"/>
              </p:cNvSpPr>
              <p:nvPr/>
            </p:nvSpPr>
            <p:spPr bwMode="auto">
              <a:xfrm>
                <a:off x="1353569" y="1407857"/>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590" name="Rectangle 133">
                <a:extLst>
                  <a:ext uri="{FF2B5EF4-FFF2-40B4-BE49-F238E27FC236}">
                    <a16:creationId xmlns:a16="http://schemas.microsoft.com/office/drawing/2014/main" id="{BD6BE5DA-0208-4F78-A1ED-EF3CA2FB247A}"/>
                  </a:ext>
                </a:extLst>
              </p:cNvPr>
              <p:cNvSpPr>
                <a:spLocks noChangeArrowheads="1"/>
              </p:cNvSpPr>
              <p:nvPr/>
            </p:nvSpPr>
            <p:spPr bwMode="auto">
              <a:xfrm>
                <a:off x="1353569" y="1561844"/>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591" name="Rectangle 134">
                <a:extLst>
                  <a:ext uri="{FF2B5EF4-FFF2-40B4-BE49-F238E27FC236}">
                    <a16:creationId xmlns:a16="http://schemas.microsoft.com/office/drawing/2014/main" id="{4EAD19FC-34AB-4989-8467-49486A55090C}"/>
                  </a:ext>
                </a:extLst>
              </p:cNvPr>
              <p:cNvSpPr>
                <a:spLocks noChangeArrowheads="1"/>
              </p:cNvSpPr>
              <p:nvPr/>
            </p:nvSpPr>
            <p:spPr bwMode="auto">
              <a:xfrm>
                <a:off x="1353569" y="1706773"/>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cxnSp>
          <p:nvCxnSpPr>
            <p:cNvPr id="588" name="直接箭头连接符 587">
              <a:extLst>
                <a:ext uri="{FF2B5EF4-FFF2-40B4-BE49-F238E27FC236}">
                  <a16:creationId xmlns:a16="http://schemas.microsoft.com/office/drawing/2014/main" id="{0B6EC095-6E21-4777-8242-3C36DE0E1118}"/>
                </a:ext>
              </a:extLst>
            </p:cNvPr>
            <p:cNvCxnSpPr>
              <a:cxnSpLocks/>
            </p:cNvCxnSpPr>
            <p:nvPr/>
          </p:nvCxnSpPr>
          <p:spPr>
            <a:xfrm flipV="1">
              <a:off x="1870668" y="1414980"/>
              <a:ext cx="0" cy="125056"/>
            </a:xfrm>
            <a:prstGeom prst="straightConnector1">
              <a:avLst/>
            </a:prstGeom>
            <a:ln w="635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DA51901C-6B7A-4989-B248-50C4B0AF26B3}"/>
              </a:ext>
            </a:extLst>
          </p:cNvPr>
          <p:cNvSpPr txBox="1"/>
          <p:nvPr/>
        </p:nvSpPr>
        <p:spPr>
          <a:xfrm>
            <a:off x="10194901" y="1472906"/>
            <a:ext cx="489236" cy="165430"/>
          </a:xfrm>
          <a:prstGeom prst="rect">
            <a:avLst/>
          </a:prstGeom>
          <a:noFill/>
        </p:spPr>
        <p:txBody>
          <a:bodyPr wrap="none" rtlCol="0">
            <a:spAutoFit/>
          </a:bodyPr>
          <a:lstStyle/>
          <a:p>
            <a:r>
              <a:rPr lang="zh-CN" altLang="en-US" sz="475" dirty="0">
                <a:solidFill>
                  <a:schemeClr val="bg1">
                    <a:lumMod val="75000"/>
                  </a:schemeClr>
                </a:solidFill>
                <a:latin typeface="微软雅黑" panose="020B0503020204020204" pitchFamily="34" charset="-122"/>
                <a:ea typeface="微软雅黑" panose="020B0503020204020204" pitchFamily="34" charset="-122"/>
              </a:rPr>
              <a:t>报酬低到高</a:t>
            </a:r>
          </a:p>
        </p:txBody>
      </p:sp>
      <p:grpSp>
        <p:nvGrpSpPr>
          <p:cNvPr id="15" name="组合 14">
            <a:extLst>
              <a:ext uri="{FF2B5EF4-FFF2-40B4-BE49-F238E27FC236}">
                <a16:creationId xmlns:a16="http://schemas.microsoft.com/office/drawing/2014/main" id="{2C015CF8-CE00-4CFC-A33C-A429D7F1139C}"/>
              </a:ext>
            </a:extLst>
          </p:cNvPr>
          <p:cNvGrpSpPr/>
          <p:nvPr/>
        </p:nvGrpSpPr>
        <p:grpSpPr>
          <a:xfrm>
            <a:off x="738387" y="1542931"/>
            <a:ext cx="574598" cy="189924"/>
            <a:chOff x="212955" y="6361228"/>
            <a:chExt cx="725430" cy="239779"/>
          </a:xfrm>
        </p:grpSpPr>
        <p:sp>
          <p:nvSpPr>
            <p:cNvPr id="593" name="椭圆 592">
              <a:extLst>
                <a:ext uri="{FF2B5EF4-FFF2-40B4-BE49-F238E27FC236}">
                  <a16:creationId xmlns:a16="http://schemas.microsoft.com/office/drawing/2014/main" id="{4BC2447D-9B49-4624-B91B-810F1B14CFB0}"/>
                </a:ext>
              </a:extLst>
            </p:cNvPr>
            <p:cNvSpPr/>
            <p:nvPr/>
          </p:nvSpPr>
          <p:spPr>
            <a:xfrm>
              <a:off x="212955" y="6409547"/>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594" name="文本框 593">
              <a:extLst>
                <a:ext uri="{FF2B5EF4-FFF2-40B4-BE49-F238E27FC236}">
                  <a16:creationId xmlns:a16="http://schemas.microsoft.com/office/drawing/2014/main" id="{0BC1A909-30D3-4FBC-895D-C3D7B3BD92D8}"/>
                </a:ext>
              </a:extLst>
            </p:cNvPr>
            <p:cNvSpPr txBox="1"/>
            <p:nvPr/>
          </p:nvSpPr>
          <p:spPr>
            <a:xfrm>
              <a:off x="292391" y="6361228"/>
              <a:ext cx="645994" cy="239779"/>
            </a:xfrm>
            <a:prstGeom prst="rect">
              <a:avLst/>
            </a:prstGeom>
            <a:noFill/>
          </p:spPr>
          <p:txBody>
            <a:bodyPr wrap="none" rtlCol="0">
              <a:spAutoFit/>
            </a:bodyPr>
            <a:lstStyle/>
            <a:p>
              <a:r>
                <a:rPr lang="zh-CN" altLang="en-US" sz="634" dirty="0">
                  <a:solidFill>
                    <a:schemeClr val="bg1">
                      <a:lumMod val="95000"/>
                    </a:schemeClr>
                  </a:solidFill>
                </a:rPr>
                <a:t>显示全部</a:t>
              </a:r>
            </a:p>
          </p:txBody>
        </p:sp>
      </p:grpSp>
      <p:grpSp>
        <p:nvGrpSpPr>
          <p:cNvPr id="596" name="组合 595">
            <a:extLst>
              <a:ext uri="{FF2B5EF4-FFF2-40B4-BE49-F238E27FC236}">
                <a16:creationId xmlns:a16="http://schemas.microsoft.com/office/drawing/2014/main" id="{9D929908-8B85-4E0F-914F-F57DEF26B62D}"/>
              </a:ext>
            </a:extLst>
          </p:cNvPr>
          <p:cNvGrpSpPr/>
          <p:nvPr/>
        </p:nvGrpSpPr>
        <p:grpSpPr>
          <a:xfrm>
            <a:off x="10606309" y="2081496"/>
            <a:ext cx="1283275" cy="540530"/>
            <a:chOff x="1350593" y="4340198"/>
            <a:chExt cx="2489897" cy="1048772"/>
          </a:xfrm>
        </p:grpSpPr>
        <p:sp>
          <p:nvSpPr>
            <p:cNvPr id="597" name="矩形: 圆角 596">
              <a:extLst>
                <a:ext uri="{FF2B5EF4-FFF2-40B4-BE49-F238E27FC236}">
                  <a16:creationId xmlns:a16="http://schemas.microsoft.com/office/drawing/2014/main" id="{EF99EF65-3E07-4CFD-8CB3-44E35A9C4058}"/>
                </a:ext>
              </a:extLst>
            </p:cNvPr>
            <p:cNvSpPr/>
            <p:nvPr/>
          </p:nvSpPr>
          <p:spPr>
            <a:xfrm>
              <a:off x="1401115" y="4393736"/>
              <a:ext cx="2383362" cy="945793"/>
            </a:xfrm>
            <a:prstGeom prst="round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598" name="文本框 597">
              <a:extLst>
                <a:ext uri="{FF2B5EF4-FFF2-40B4-BE49-F238E27FC236}">
                  <a16:creationId xmlns:a16="http://schemas.microsoft.com/office/drawing/2014/main" id="{4E9049C8-7A91-4A5B-BC7A-6307F1F60321}"/>
                </a:ext>
              </a:extLst>
            </p:cNvPr>
            <p:cNvSpPr txBox="1"/>
            <p:nvPr/>
          </p:nvSpPr>
          <p:spPr>
            <a:xfrm>
              <a:off x="2064041" y="4672205"/>
              <a:ext cx="1107996" cy="652158"/>
            </a:xfrm>
            <a:prstGeom prst="rect">
              <a:avLst/>
            </a:prstGeom>
            <a:noFill/>
          </p:spPr>
          <p:txBody>
            <a:bodyPr wrap="square" rtlCol="0">
              <a:spAutoFit/>
            </a:bodyPr>
            <a:lstStyle/>
            <a:p>
              <a:r>
                <a:rPr lang="zh-CN" altLang="en-US" sz="792" dirty="0">
                  <a:solidFill>
                    <a:schemeClr val="bg1">
                      <a:lumMod val="85000"/>
                    </a:schemeClr>
                  </a:solidFill>
                  <a:latin typeface="方正准圆简体" panose="02010601030101010101" pitchFamily="2" charset="-122"/>
                  <a:ea typeface="方正准圆简体" panose="02010601030101010101" pitchFamily="2" charset="-122"/>
                </a:rPr>
                <a:t>暂无资料</a:t>
              </a:r>
            </a:p>
          </p:txBody>
        </p:sp>
        <p:sp>
          <p:nvSpPr>
            <p:cNvPr id="599" name="文本框 598">
              <a:extLst>
                <a:ext uri="{FF2B5EF4-FFF2-40B4-BE49-F238E27FC236}">
                  <a16:creationId xmlns:a16="http://schemas.microsoft.com/office/drawing/2014/main" id="{36F431DA-C30B-484C-9E75-46DDD1D2BA14}"/>
                </a:ext>
              </a:extLst>
            </p:cNvPr>
            <p:cNvSpPr txBox="1"/>
            <p:nvPr/>
          </p:nvSpPr>
          <p:spPr>
            <a:xfrm>
              <a:off x="2320700" y="4952168"/>
              <a:ext cx="771967" cy="320978"/>
            </a:xfrm>
            <a:prstGeom prst="rect">
              <a:avLst/>
            </a:prstGeom>
            <a:noFill/>
          </p:spPr>
          <p:txBody>
            <a:bodyPr wrap="none" rtlCol="0">
              <a:spAutoFit/>
            </a:bodyPr>
            <a:lstStyle/>
            <a:p>
              <a:r>
                <a:rPr lang="en-US" altLang="zh-CN" sz="475" dirty="0">
                  <a:solidFill>
                    <a:schemeClr val="bg1">
                      <a:lumMod val="65000"/>
                    </a:schemeClr>
                  </a:solidFill>
                </a:rPr>
                <a:t>No  Info</a:t>
              </a:r>
              <a:endParaRPr lang="zh-CN" altLang="en-US" sz="475" dirty="0">
                <a:solidFill>
                  <a:schemeClr val="bg1">
                    <a:lumMod val="65000"/>
                  </a:schemeClr>
                </a:solidFill>
              </a:endParaRPr>
            </a:p>
          </p:txBody>
        </p:sp>
        <p:sp>
          <p:nvSpPr>
            <p:cNvPr id="600" name="矩形: 圆角 599">
              <a:extLst>
                <a:ext uri="{FF2B5EF4-FFF2-40B4-BE49-F238E27FC236}">
                  <a16:creationId xmlns:a16="http://schemas.microsoft.com/office/drawing/2014/main" id="{FE4C9019-E6FD-4629-B504-485BDDC6846A}"/>
                </a:ext>
              </a:extLst>
            </p:cNvPr>
            <p:cNvSpPr/>
            <p:nvPr/>
          </p:nvSpPr>
          <p:spPr>
            <a:xfrm>
              <a:off x="1350593" y="4340198"/>
              <a:ext cx="2489897" cy="1048772"/>
            </a:xfrm>
            <a:prstGeom prst="roundRect">
              <a:avLst/>
            </a:prstGeom>
            <a:noFill/>
            <a:ln w="63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grpSp>
        <p:nvGrpSpPr>
          <p:cNvPr id="73" name="组合 72">
            <a:extLst>
              <a:ext uri="{FF2B5EF4-FFF2-40B4-BE49-F238E27FC236}">
                <a16:creationId xmlns:a16="http://schemas.microsoft.com/office/drawing/2014/main" id="{13A78B68-E8C9-4267-8051-DE50DDBCB8A0}"/>
              </a:ext>
            </a:extLst>
          </p:cNvPr>
          <p:cNvGrpSpPr/>
          <p:nvPr/>
        </p:nvGrpSpPr>
        <p:grpSpPr>
          <a:xfrm>
            <a:off x="2362704" y="5184625"/>
            <a:ext cx="8572499" cy="282549"/>
            <a:chOff x="2282825" y="6545573"/>
            <a:chExt cx="10822781" cy="356717"/>
          </a:xfrm>
        </p:grpSpPr>
        <p:grpSp>
          <p:nvGrpSpPr>
            <p:cNvPr id="30" name="组合 29">
              <a:extLst>
                <a:ext uri="{FF2B5EF4-FFF2-40B4-BE49-F238E27FC236}">
                  <a16:creationId xmlns:a16="http://schemas.microsoft.com/office/drawing/2014/main" id="{21944870-881C-4427-B049-4C19A00D9449}"/>
                </a:ext>
              </a:extLst>
            </p:cNvPr>
            <p:cNvGrpSpPr/>
            <p:nvPr/>
          </p:nvGrpSpPr>
          <p:grpSpPr>
            <a:xfrm>
              <a:off x="2282825" y="6553766"/>
              <a:ext cx="10822781" cy="348524"/>
              <a:chOff x="2282825" y="6553766"/>
              <a:chExt cx="10822781" cy="348524"/>
            </a:xfrm>
          </p:grpSpPr>
          <p:grpSp>
            <p:nvGrpSpPr>
              <p:cNvPr id="601" name="组合 600">
                <a:extLst>
                  <a:ext uri="{FF2B5EF4-FFF2-40B4-BE49-F238E27FC236}">
                    <a16:creationId xmlns:a16="http://schemas.microsoft.com/office/drawing/2014/main" id="{6DBF5C5D-4904-4C89-9496-4FEAD005960E}"/>
                  </a:ext>
                </a:extLst>
              </p:cNvPr>
              <p:cNvGrpSpPr/>
              <p:nvPr/>
            </p:nvGrpSpPr>
            <p:grpSpPr>
              <a:xfrm>
                <a:off x="2459890" y="6553766"/>
                <a:ext cx="10645716" cy="348524"/>
                <a:chOff x="6735507" y="617209"/>
                <a:chExt cx="10645716" cy="348524"/>
              </a:xfrm>
            </p:grpSpPr>
            <p:sp>
              <p:nvSpPr>
                <p:cNvPr id="602" name="文本框 601">
                  <a:extLst>
                    <a:ext uri="{FF2B5EF4-FFF2-40B4-BE49-F238E27FC236}">
                      <a16:creationId xmlns:a16="http://schemas.microsoft.com/office/drawing/2014/main" id="{3C34D573-B58E-4AC4-873D-C68C1D817C9B}"/>
                    </a:ext>
                  </a:extLst>
                </p:cNvPr>
                <p:cNvSpPr txBox="1"/>
                <p:nvPr/>
              </p:nvSpPr>
              <p:spPr>
                <a:xfrm>
                  <a:off x="6735507" y="617209"/>
                  <a:ext cx="1002181" cy="301302"/>
                </a:xfrm>
                <a:prstGeom prst="rect">
                  <a:avLst/>
                </a:prstGeom>
                <a:noFill/>
              </p:spPr>
              <p:txBody>
                <a:bodyPr wrap="none" rtlCol="0">
                  <a:spAutoFit/>
                </a:bodyPr>
                <a:lstStyle/>
                <a:p>
                  <a:r>
                    <a:rPr lang="zh-CN" altLang="en-US" sz="951" dirty="0">
                      <a:solidFill>
                        <a:schemeClr val="bg1"/>
                      </a:solidFill>
                      <a:latin typeface="微软雅黑" panose="020B0503020204020204" pitchFamily="34" charset="-122"/>
                      <a:ea typeface="微软雅黑" panose="020B0503020204020204" pitchFamily="34" charset="-122"/>
                    </a:rPr>
                    <a:t>接取的订单</a:t>
                  </a:r>
                </a:p>
              </p:txBody>
            </p:sp>
            <p:sp>
              <p:nvSpPr>
                <p:cNvPr id="603" name="文本框 602">
                  <a:extLst>
                    <a:ext uri="{FF2B5EF4-FFF2-40B4-BE49-F238E27FC236}">
                      <a16:creationId xmlns:a16="http://schemas.microsoft.com/office/drawing/2014/main" id="{07ADDD05-3DF3-4E56-8308-2A645907802B}"/>
                    </a:ext>
                  </a:extLst>
                </p:cNvPr>
                <p:cNvSpPr txBox="1"/>
                <p:nvPr/>
              </p:nvSpPr>
              <p:spPr>
                <a:xfrm>
                  <a:off x="16451898" y="725954"/>
                  <a:ext cx="929325" cy="239779"/>
                </a:xfrm>
                <a:prstGeom prst="rect">
                  <a:avLst/>
                </a:prstGeom>
                <a:noFill/>
              </p:spPr>
              <p:txBody>
                <a:bodyPr wrap="none" rtlCol="0">
                  <a:spAutoFit/>
                </a:bodyPr>
                <a:lstStyle/>
                <a:p>
                  <a:r>
                    <a:rPr lang="en-US" altLang="zh-CN" sz="634" dirty="0">
                      <a:solidFill>
                        <a:schemeClr val="bg1">
                          <a:lumMod val="85000"/>
                        </a:schemeClr>
                      </a:solidFill>
                    </a:rPr>
                    <a:t>Orders received</a:t>
                  </a:r>
                  <a:endParaRPr lang="zh-CN" altLang="en-US" sz="100" dirty="0">
                    <a:solidFill>
                      <a:schemeClr val="bg1">
                        <a:lumMod val="85000"/>
                      </a:schemeClr>
                    </a:solidFill>
                    <a:latin typeface="微软雅黑" panose="020B0503020204020204" pitchFamily="34" charset="-122"/>
                    <a:ea typeface="微软雅黑" panose="020B0503020204020204" pitchFamily="34" charset="-122"/>
                  </a:endParaRPr>
                </a:p>
              </p:txBody>
            </p:sp>
          </p:grpSp>
          <p:cxnSp>
            <p:nvCxnSpPr>
              <p:cNvPr id="24" name="直接连接符 23">
                <a:extLst>
                  <a:ext uri="{FF2B5EF4-FFF2-40B4-BE49-F238E27FC236}">
                    <a16:creationId xmlns:a16="http://schemas.microsoft.com/office/drawing/2014/main" id="{0D831B60-DADA-4B8E-AD62-BE680ADC42FF}"/>
                  </a:ext>
                </a:extLst>
              </p:cNvPr>
              <p:cNvCxnSpPr>
                <a:cxnSpLocks/>
              </p:cNvCxnSpPr>
              <p:nvPr/>
            </p:nvCxnSpPr>
            <p:spPr>
              <a:xfrm>
                <a:off x="2282825" y="6826233"/>
                <a:ext cx="10682061" cy="17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BDEE11EA-29F8-48AD-82F4-870EF277FB09}"/>
                </a:ext>
              </a:extLst>
            </p:cNvPr>
            <p:cNvGrpSpPr/>
            <p:nvPr/>
          </p:nvGrpSpPr>
          <p:grpSpPr>
            <a:xfrm>
              <a:off x="2282826" y="6607260"/>
              <a:ext cx="181360" cy="181360"/>
              <a:chOff x="2203250" y="6607260"/>
              <a:chExt cx="481013" cy="481013"/>
            </a:xfrm>
            <a:solidFill>
              <a:schemeClr val="bg1">
                <a:lumMod val="95000"/>
              </a:schemeClr>
            </a:solidFill>
          </p:grpSpPr>
          <p:sp>
            <p:nvSpPr>
              <p:cNvPr id="609" name="Rectangle 119">
                <a:extLst>
                  <a:ext uri="{FF2B5EF4-FFF2-40B4-BE49-F238E27FC236}">
                    <a16:creationId xmlns:a16="http://schemas.microsoft.com/office/drawing/2014/main" id="{E10A9C69-CFD7-4F6E-A703-B0C7695D2185}"/>
                  </a:ext>
                </a:extLst>
              </p:cNvPr>
              <p:cNvSpPr>
                <a:spLocks noChangeArrowheads="1"/>
              </p:cNvSpPr>
              <p:nvPr/>
            </p:nvSpPr>
            <p:spPr bwMode="auto">
              <a:xfrm>
                <a:off x="2203250" y="66072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10" name="Rectangle 120">
                <a:extLst>
                  <a:ext uri="{FF2B5EF4-FFF2-40B4-BE49-F238E27FC236}">
                    <a16:creationId xmlns:a16="http://schemas.microsoft.com/office/drawing/2014/main" id="{7DC4F107-2E76-49AD-A745-FA355A702D51}"/>
                  </a:ext>
                </a:extLst>
              </p:cNvPr>
              <p:cNvSpPr>
                <a:spLocks noChangeArrowheads="1"/>
              </p:cNvSpPr>
              <p:nvPr/>
            </p:nvSpPr>
            <p:spPr bwMode="auto">
              <a:xfrm>
                <a:off x="2469950" y="66072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11" name="Rectangle 121">
                <a:extLst>
                  <a:ext uri="{FF2B5EF4-FFF2-40B4-BE49-F238E27FC236}">
                    <a16:creationId xmlns:a16="http://schemas.microsoft.com/office/drawing/2014/main" id="{C143822A-4223-4F56-AE17-CDE4F2CFC4DE}"/>
                  </a:ext>
                </a:extLst>
              </p:cNvPr>
              <p:cNvSpPr>
                <a:spLocks noChangeArrowheads="1"/>
              </p:cNvSpPr>
              <p:nvPr/>
            </p:nvSpPr>
            <p:spPr bwMode="auto">
              <a:xfrm>
                <a:off x="2203250" y="68739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12" name="Rectangle 122">
                <a:extLst>
                  <a:ext uri="{FF2B5EF4-FFF2-40B4-BE49-F238E27FC236}">
                    <a16:creationId xmlns:a16="http://schemas.microsoft.com/office/drawing/2014/main" id="{E998FD1F-4CCB-4CC8-9C9E-F7C86DCD5607}"/>
                  </a:ext>
                </a:extLst>
              </p:cNvPr>
              <p:cNvSpPr>
                <a:spLocks noChangeArrowheads="1"/>
              </p:cNvSpPr>
              <p:nvPr/>
            </p:nvSpPr>
            <p:spPr bwMode="auto">
              <a:xfrm>
                <a:off x="2469950" y="68739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38" name="组合 37">
              <a:extLst>
                <a:ext uri="{FF2B5EF4-FFF2-40B4-BE49-F238E27FC236}">
                  <a16:creationId xmlns:a16="http://schemas.microsoft.com/office/drawing/2014/main" id="{BA5CC3E7-B091-4C38-A599-3316EDDA3A8D}"/>
                </a:ext>
              </a:extLst>
            </p:cNvPr>
            <p:cNvGrpSpPr/>
            <p:nvPr/>
          </p:nvGrpSpPr>
          <p:grpSpPr>
            <a:xfrm>
              <a:off x="3388368" y="6545573"/>
              <a:ext cx="498874" cy="303094"/>
              <a:chOff x="3711961" y="6495446"/>
              <a:chExt cx="498874" cy="303094"/>
            </a:xfrm>
          </p:grpSpPr>
          <p:sp>
            <p:nvSpPr>
              <p:cNvPr id="665" name="文本框 664">
                <a:extLst>
                  <a:ext uri="{FF2B5EF4-FFF2-40B4-BE49-F238E27FC236}">
                    <a16:creationId xmlns:a16="http://schemas.microsoft.com/office/drawing/2014/main" id="{830CFD0C-5857-4C0E-BCAE-84A304A1524E}"/>
                  </a:ext>
                </a:extLst>
              </p:cNvPr>
              <p:cNvSpPr txBox="1"/>
              <p:nvPr/>
            </p:nvSpPr>
            <p:spPr>
              <a:xfrm>
                <a:off x="3711961" y="6495446"/>
                <a:ext cx="390997" cy="301301"/>
              </a:xfrm>
              <a:prstGeom prst="rect">
                <a:avLst/>
              </a:prstGeom>
              <a:noFill/>
            </p:spPr>
            <p:txBody>
              <a:bodyPr wrap="none" rtlCol="0">
                <a:spAutoFit/>
              </a:bodyPr>
              <a:lstStyle/>
              <a:p>
                <a:r>
                  <a:rPr lang="en-US" altLang="zh-CN" sz="951" dirty="0">
                    <a:solidFill>
                      <a:schemeClr val="bg1"/>
                    </a:solidFill>
                    <a:latin typeface="微软雅黑" panose="020B0503020204020204" pitchFamily="34" charset="-122"/>
                    <a:ea typeface="微软雅黑" panose="020B0503020204020204" pitchFamily="34" charset="-122"/>
                  </a:rPr>
                  <a:t>4/</a:t>
                </a:r>
                <a:endParaRPr lang="zh-CN" altLang="en-US" sz="951" dirty="0">
                  <a:solidFill>
                    <a:schemeClr val="bg1"/>
                  </a:solidFill>
                  <a:latin typeface="微软雅黑" panose="020B0503020204020204" pitchFamily="34" charset="-122"/>
                  <a:ea typeface="微软雅黑" panose="020B0503020204020204" pitchFamily="34" charset="-122"/>
                </a:endParaRPr>
              </a:p>
            </p:txBody>
          </p:sp>
          <p:sp>
            <p:nvSpPr>
              <p:cNvPr id="667" name="文本框 666">
                <a:extLst>
                  <a:ext uri="{FF2B5EF4-FFF2-40B4-BE49-F238E27FC236}">
                    <a16:creationId xmlns:a16="http://schemas.microsoft.com/office/drawing/2014/main" id="{B98538FA-A342-4D09-B483-FDA7157C68E8}"/>
                  </a:ext>
                </a:extLst>
              </p:cNvPr>
              <p:cNvSpPr txBox="1"/>
              <p:nvPr/>
            </p:nvSpPr>
            <p:spPr>
              <a:xfrm>
                <a:off x="3872457" y="6574304"/>
                <a:ext cx="338378" cy="224236"/>
              </a:xfrm>
              <a:prstGeom prst="rect">
                <a:avLst/>
              </a:prstGeom>
              <a:noFill/>
            </p:spPr>
            <p:txBody>
              <a:bodyPr wrap="none" rtlCol="0">
                <a:spAutoFit/>
              </a:bodyPr>
              <a:lstStyle/>
              <a:p>
                <a:r>
                  <a:rPr lang="en-US" altLang="zh-CN" sz="554"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554"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670" name="组合 669">
            <a:extLst>
              <a:ext uri="{FF2B5EF4-FFF2-40B4-BE49-F238E27FC236}">
                <a16:creationId xmlns:a16="http://schemas.microsoft.com/office/drawing/2014/main" id="{14EE690F-C1C3-4B42-8282-C6E93F8EB4E5}"/>
              </a:ext>
            </a:extLst>
          </p:cNvPr>
          <p:cNvGrpSpPr/>
          <p:nvPr/>
        </p:nvGrpSpPr>
        <p:grpSpPr>
          <a:xfrm>
            <a:off x="9974634" y="299147"/>
            <a:ext cx="204970" cy="156574"/>
            <a:chOff x="8518525" y="4479927"/>
            <a:chExt cx="342900" cy="261937"/>
          </a:xfrm>
          <a:solidFill>
            <a:srgbClr val="FFC000"/>
          </a:solidFill>
        </p:grpSpPr>
        <p:sp>
          <p:nvSpPr>
            <p:cNvPr id="671" name="Freeform 843">
              <a:extLst>
                <a:ext uri="{FF2B5EF4-FFF2-40B4-BE49-F238E27FC236}">
                  <a16:creationId xmlns:a16="http://schemas.microsoft.com/office/drawing/2014/main" id="{37C9066E-9F53-41CC-B380-E1C712650A2F}"/>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2" name="Freeform 844">
              <a:extLst>
                <a:ext uri="{FF2B5EF4-FFF2-40B4-BE49-F238E27FC236}">
                  <a16:creationId xmlns:a16="http://schemas.microsoft.com/office/drawing/2014/main" id="{69F9B5D8-1E75-4B77-B38D-2889A3256EFE}"/>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3" name="Freeform 845">
              <a:extLst>
                <a:ext uri="{FF2B5EF4-FFF2-40B4-BE49-F238E27FC236}">
                  <a16:creationId xmlns:a16="http://schemas.microsoft.com/office/drawing/2014/main" id="{A2022E5C-A4B7-4743-908D-46E34CBDCC04}"/>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4" name="Freeform 846">
              <a:extLst>
                <a:ext uri="{FF2B5EF4-FFF2-40B4-BE49-F238E27FC236}">
                  <a16:creationId xmlns:a16="http://schemas.microsoft.com/office/drawing/2014/main" id="{59896363-6DA0-45C0-A45E-8F42481F4508}"/>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5" name="Freeform 847">
              <a:extLst>
                <a:ext uri="{FF2B5EF4-FFF2-40B4-BE49-F238E27FC236}">
                  <a16:creationId xmlns:a16="http://schemas.microsoft.com/office/drawing/2014/main" id="{4892F293-7017-48E4-B602-3A8CD8146DAD}"/>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6" name="Freeform 848">
              <a:extLst>
                <a:ext uri="{FF2B5EF4-FFF2-40B4-BE49-F238E27FC236}">
                  <a16:creationId xmlns:a16="http://schemas.microsoft.com/office/drawing/2014/main" id="{FEB98AC9-BE07-4494-BA5E-77D541C8CCE9}"/>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7" name="Freeform 849">
              <a:extLst>
                <a:ext uri="{FF2B5EF4-FFF2-40B4-BE49-F238E27FC236}">
                  <a16:creationId xmlns:a16="http://schemas.microsoft.com/office/drawing/2014/main" id="{9D20D209-5C03-4B11-86A6-04E6F7FBD37D}"/>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8" name="Freeform 850">
              <a:extLst>
                <a:ext uri="{FF2B5EF4-FFF2-40B4-BE49-F238E27FC236}">
                  <a16:creationId xmlns:a16="http://schemas.microsoft.com/office/drawing/2014/main" id="{F73FF3E9-CE32-4E9F-BB13-7D11C1460EFD}"/>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9" name="Freeform 851">
              <a:extLst>
                <a:ext uri="{FF2B5EF4-FFF2-40B4-BE49-F238E27FC236}">
                  <a16:creationId xmlns:a16="http://schemas.microsoft.com/office/drawing/2014/main" id="{AF98FEBC-FABD-458C-BA74-B865BA9E4DAC}"/>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0" name="Freeform 852">
              <a:extLst>
                <a:ext uri="{FF2B5EF4-FFF2-40B4-BE49-F238E27FC236}">
                  <a16:creationId xmlns:a16="http://schemas.microsoft.com/office/drawing/2014/main" id="{FBD84D07-DFB7-4251-B5E3-FD8E851C11F4}"/>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681" name="Freeform 853">
              <a:extLst>
                <a:ext uri="{FF2B5EF4-FFF2-40B4-BE49-F238E27FC236}">
                  <a16:creationId xmlns:a16="http://schemas.microsoft.com/office/drawing/2014/main" id="{51923FE4-3A77-430E-8B1C-AF345F790BA9}"/>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2" name="Freeform 854">
              <a:extLst>
                <a:ext uri="{FF2B5EF4-FFF2-40B4-BE49-F238E27FC236}">
                  <a16:creationId xmlns:a16="http://schemas.microsoft.com/office/drawing/2014/main" id="{2A15D777-E041-493E-91F3-C2204A67F9AE}"/>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3" name="Freeform 855">
              <a:extLst>
                <a:ext uri="{FF2B5EF4-FFF2-40B4-BE49-F238E27FC236}">
                  <a16:creationId xmlns:a16="http://schemas.microsoft.com/office/drawing/2014/main" id="{97ED2D89-D2FC-4938-8180-FABF5F7D9E49}"/>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4" name="Freeform 856">
              <a:extLst>
                <a:ext uri="{FF2B5EF4-FFF2-40B4-BE49-F238E27FC236}">
                  <a16:creationId xmlns:a16="http://schemas.microsoft.com/office/drawing/2014/main" id="{7D00D51F-E6C7-43BA-9CA5-390D8D221867}"/>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5" name="Freeform 857">
              <a:extLst>
                <a:ext uri="{FF2B5EF4-FFF2-40B4-BE49-F238E27FC236}">
                  <a16:creationId xmlns:a16="http://schemas.microsoft.com/office/drawing/2014/main" id="{7D0D00C7-A1CF-4EF3-8AC5-3CB5268B587E}"/>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6" name="Freeform 858">
              <a:extLst>
                <a:ext uri="{FF2B5EF4-FFF2-40B4-BE49-F238E27FC236}">
                  <a16:creationId xmlns:a16="http://schemas.microsoft.com/office/drawing/2014/main" id="{6C2A1D48-F82B-4F36-9516-BEFF68FD0536}"/>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7" name="Freeform 859">
              <a:extLst>
                <a:ext uri="{FF2B5EF4-FFF2-40B4-BE49-F238E27FC236}">
                  <a16:creationId xmlns:a16="http://schemas.microsoft.com/office/drawing/2014/main" id="{CC13E72E-6BB0-423C-A0E5-CD561B1E505B}"/>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688" name="文本框 687">
            <a:extLst>
              <a:ext uri="{FF2B5EF4-FFF2-40B4-BE49-F238E27FC236}">
                <a16:creationId xmlns:a16="http://schemas.microsoft.com/office/drawing/2014/main" id="{33224D8B-900E-454A-AEF8-5CABD8B40F28}"/>
              </a:ext>
            </a:extLst>
          </p:cNvPr>
          <p:cNvSpPr txBox="1"/>
          <p:nvPr/>
        </p:nvSpPr>
        <p:spPr>
          <a:xfrm>
            <a:off x="10239757" y="233208"/>
            <a:ext cx="601447" cy="287323"/>
          </a:xfrm>
          <a:prstGeom prst="rect">
            <a:avLst/>
          </a:prstGeom>
          <a:noFill/>
        </p:spPr>
        <p:txBody>
          <a:bodyPr wrap="none" rtlCol="0">
            <a:spAutoFit/>
          </a:bodyPr>
          <a:lstStyle/>
          <a:p>
            <a:r>
              <a:rPr lang="en-US" altLang="zh-CN" sz="1267" dirty="0">
                <a:solidFill>
                  <a:schemeClr val="bg1"/>
                </a:solidFill>
                <a:latin typeface="Franklin Gothic Demi Cond" panose="020B0706030402020204" pitchFamily="34" charset="0"/>
                <a:ea typeface="微软雅黑" panose="020B0503020204020204" pitchFamily="34" charset="-122"/>
              </a:rPr>
              <a:t>50000</a:t>
            </a:r>
            <a:endParaRPr lang="zh-CN" altLang="en-US" sz="1267" dirty="0">
              <a:solidFill>
                <a:schemeClr val="bg1"/>
              </a:solidFill>
              <a:latin typeface="Franklin Gothic Demi Cond" panose="020B0706030402020204" pitchFamily="34" charset="0"/>
              <a:ea typeface="微软雅黑" panose="020B0503020204020204" pitchFamily="34" charset="-122"/>
            </a:endParaRPr>
          </a:p>
        </p:txBody>
      </p:sp>
      <p:grpSp>
        <p:nvGrpSpPr>
          <p:cNvPr id="52" name="组合 51">
            <a:extLst>
              <a:ext uri="{FF2B5EF4-FFF2-40B4-BE49-F238E27FC236}">
                <a16:creationId xmlns:a16="http://schemas.microsoft.com/office/drawing/2014/main" id="{DCBC27BD-0450-49DB-9137-4E60901DDFB2}"/>
              </a:ext>
            </a:extLst>
          </p:cNvPr>
          <p:cNvGrpSpPr/>
          <p:nvPr/>
        </p:nvGrpSpPr>
        <p:grpSpPr>
          <a:xfrm>
            <a:off x="10297875" y="1231144"/>
            <a:ext cx="406784" cy="78674"/>
            <a:chOff x="12300979" y="1554319"/>
            <a:chExt cx="513565" cy="99326"/>
          </a:xfrm>
        </p:grpSpPr>
        <p:sp>
          <p:nvSpPr>
            <p:cNvPr id="691" name="椭圆 690">
              <a:extLst>
                <a:ext uri="{FF2B5EF4-FFF2-40B4-BE49-F238E27FC236}">
                  <a16:creationId xmlns:a16="http://schemas.microsoft.com/office/drawing/2014/main" id="{B03D196C-8E28-4826-80F6-A38F24F6ED78}"/>
                </a:ext>
              </a:extLst>
            </p:cNvPr>
            <p:cNvSpPr/>
            <p:nvPr/>
          </p:nvSpPr>
          <p:spPr>
            <a:xfrm>
              <a:off x="12716755" y="1554319"/>
              <a:ext cx="97789" cy="97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692" name="椭圆 691">
              <a:extLst>
                <a:ext uri="{FF2B5EF4-FFF2-40B4-BE49-F238E27FC236}">
                  <a16:creationId xmlns:a16="http://schemas.microsoft.com/office/drawing/2014/main" id="{35316C33-1528-44F2-B94D-128F2E133D9B}"/>
                </a:ext>
              </a:extLst>
            </p:cNvPr>
            <p:cNvSpPr/>
            <p:nvPr/>
          </p:nvSpPr>
          <p:spPr>
            <a:xfrm>
              <a:off x="12578163" y="1554319"/>
              <a:ext cx="97789" cy="9778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693" name="椭圆 692">
              <a:extLst>
                <a:ext uri="{FF2B5EF4-FFF2-40B4-BE49-F238E27FC236}">
                  <a16:creationId xmlns:a16="http://schemas.microsoft.com/office/drawing/2014/main" id="{F7236C51-D589-4833-8780-A589AC0025D8}"/>
                </a:ext>
              </a:extLst>
            </p:cNvPr>
            <p:cNvSpPr/>
            <p:nvPr/>
          </p:nvSpPr>
          <p:spPr>
            <a:xfrm>
              <a:off x="12439571" y="1554319"/>
              <a:ext cx="97789" cy="9778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694" name="椭圆 693">
              <a:extLst>
                <a:ext uri="{FF2B5EF4-FFF2-40B4-BE49-F238E27FC236}">
                  <a16:creationId xmlns:a16="http://schemas.microsoft.com/office/drawing/2014/main" id="{9F4CA95E-C921-4F97-8AD4-FA9A2DD7C355}"/>
                </a:ext>
              </a:extLst>
            </p:cNvPr>
            <p:cNvSpPr/>
            <p:nvPr/>
          </p:nvSpPr>
          <p:spPr>
            <a:xfrm>
              <a:off x="12300979" y="1555856"/>
              <a:ext cx="97789" cy="9778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57" name="组合 56">
            <a:extLst>
              <a:ext uri="{FF2B5EF4-FFF2-40B4-BE49-F238E27FC236}">
                <a16:creationId xmlns:a16="http://schemas.microsoft.com/office/drawing/2014/main" id="{C529ACE9-4F0B-4C11-BCC3-57C90D2AF33E}"/>
              </a:ext>
            </a:extLst>
          </p:cNvPr>
          <p:cNvGrpSpPr/>
          <p:nvPr/>
        </p:nvGrpSpPr>
        <p:grpSpPr>
          <a:xfrm>
            <a:off x="2277848" y="575077"/>
            <a:ext cx="8516149" cy="798960"/>
            <a:chOff x="2189660" y="720052"/>
            <a:chExt cx="10751638" cy="1008687"/>
          </a:xfrm>
          <a:effectLst/>
        </p:grpSpPr>
        <p:sp>
          <p:nvSpPr>
            <p:cNvPr id="56" name="矩形 55">
              <a:extLst>
                <a:ext uri="{FF2B5EF4-FFF2-40B4-BE49-F238E27FC236}">
                  <a16:creationId xmlns:a16="http://schemas.microsoft.com/office/drawing/2014/main" id="{92639C1C-CC27-40D2-9899-EB17E4724399}"/>
                </a:ext>
              </a:extLst>
            </p:cNvPr>
            <p:cNvSpPr/>
            <p:nvPr/>
          </p:nvSpPr>
          <p:spPr>
            <a:xfrm>
              <a:off x="2202252" y="720052"/>
              <a:ext cx="10739046" cy="1008687"/>
            </a:xfrm>
            <a:prstGeom prst="rect">
              <a:avLst/>
            </a:prstGeom>
            <a:blipFill dpi="0" rotWithShape="1">
              <a:blip r:embed="rId12">
                <a:alphaModFix amt="33000"/>
                <a:extLst>
                  <a:ext uri="{BEBA8EAE-BF5A-486C-A8C5-ECC9F3942E4B}">
                    <a14:imgProps xmlns:a14="http://schemas.microsoft.com/office/drawing/2010/main">
                      <a14:imgLayer r:embed="rId13">
                        <a14:imgEffect>
                          <a14:artisticPaintBrush/>
                        </a14:imgEffect>
                        <a14:imgEffect>
                          <a14:sharpenSoften amount="-65000"/>
                        </a14:imgEffect>
                      </a14:imgLayer>
                    </a14:imgProps>
                  </a:ext>
                </a:extLst>
              </a:blip>
              <a:srcRect/>
              <a:stretch>
                <a:fillRect/>
              </a:stretch>
            </a:blip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sp>
          <p:nvSpPr>
            <p:cNvPr id="53" name="文本框 52">
              <a:extLst>
                <a:ext uri="{FF2B5EF4-FFF2-40B4-BE49-F238E27FC236}">
                  <a16:creationId xmlns:a16="http://schemas.microsoft.com/office/drawing/2014/main" id="{44849A95-4774-44A4-9EEB-853E1EEBDC65}"/>
                </a:ext>
              </a:extLst>
            </p:cNvPr>
            <p:cNvSpPr txBox="1"/>
            <p:nvPr/>
          </p:nvSpPr>
          <p:spPr>
            <a:xfrm>
              <a:off x="2193182" y="753217"/>
              <a:ext cx="3616920" cy="486033"/>
            </a:xfrm>
            <a:prstGeom prst="rect">
              <a:avLst/>
            </a:prstGeom>
            <a:noFill/>
          </p:spPr>
          <p:txBody>
            <a:bodyPr wrap="none" rtlCol="0">
              <a:spAutoFit/>
            </a:bodyPr>
            <a:lstStyle/>
            <a:p>
              <a:r>
                <a:rPr lang="zh-CN" altLang="en-US" sz="951" b="1" dirty="0">
                  <a:solidFill>
                    <a:schemeClr val="bg1">
                      <a:lumMod val="95000"/>
                    </a:schemeClr>
                  </a:solidFill>
                  <a:latin typeface="微软雅黑" panose="020B0503020204020204" pitchFamily="34" charset="-122"/>
                  <a:ea typeface="微软雅黑" panose="020B0503020204020204" pitchFamily="34" charset="-122"/>
                </a:rPr>
                <a:t>企鹅重工发生火灾，</a:t>
              </a:r>
              <a:r>
                <a:rPr lang="zh-CN" altLang="en-US" sz="951" b="1" dirty="0">
                  <a:solidFill>
                    <a:schemeClr val="bg1"/>
                  </a:solidFill>
                  <a:latin typeface="微软雅黑" panose="020B0503020204020204" pitchFamily="34" charset="-122"/>
                  <a:ea typeface="微软雅黑" panose="020B0503020204020204" pitchFamily="34" charset="-122"/>
                </a:rPr>
                <a:t>未来重型机械产量或将不足？</a:t>
              </a:r>
            </a:p>
            <a:p>
              <a:endParaRPr lang="zh-CN" altLang="en-US" sz="951"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BF186B49-B9FC-4D4D-9123-081154DAB9CB}"/>
                </a:ext>
              </a:extLst>
            </p:cNvPr>
            <p:cNvSpPr txBox="1"/>
            <p:nvPr/>
          </p:nvSpPr>
          <p:spPr>
            <a:xfrm>
              <a:off x="2189660" y="994242"/>
              <a:ext cx="5460594" cy="439567"/>
            </a:xfrm>
            <a:prstGeom prst="rect">
              <a:avLst/>
            </a:prstGeom>
            <a:noFill/>
          </p:spPr>
          <p:txBody>
            <a:bodyPr wrap="none" rtlCol="0">
              <a:spAutoFit/>
            </a:bodyPr>
            <a:lstStyle/>
            <a:p>
              <a:r>
                <a:rPr lang="zh-CN" altLang="en-US" sz="554" dirty="0">
                  <a:solidFill>
                    <a:schemeClr val="bg1">
                      <a:lumMod val="65000"/>
                    </a:schemeClr>
                  </a:solidFill>
                </a:rPr>
                <a:t>院方表示，昨天晚间爆发的火势，据信是发电机短路引起，不过里约热内卢市长说，不能排除蓄意破坏的可能性。</a:t>
              </a:r>
            </a:p>
            <a:p>
              <a:r>
                <a:rPr lang="zh-CN" altLang="en-US" sz="554" dirty="0">
                  <a:solidFill>
                    <a:schemeClr val="bg1">
                      <a:lumMod val="65000"/>
                    </a:schemeClr>
                  </a:solidFill>
                </a:rPr>
                <a:t>消防人员在里约马拉卡那（</a:t>
              </a:r>
              <a:r>
                <a:rPr lang="en-US" altLang="zh-CN" sz="554" dirty="0">
                  <a:solidFill>
                    <a:schemeClr val="bg1">
                      <a:lumMod val="65000"/>
                    </a:schemeClr>
                  </a:solidFill>
                </a:rPr>
                <a:t>Maracana</a:t>
              </a:r>
              <a:r>
                <a:rPr lang="zh-CN" altLang="en-US" sz="554" dirty="0">
                  <a:solidFill>
                    <a:schemeClr val="bg1">
                      <a:lumMod val="65000"/>
                    </a:schemeClr>
                  </a:solidFill>
                </a:rPr>
                <a:t>）世界杯足球场附近的私人巴迪姆医院（</a:t>
              </a:r>
              <a:r>
                <a:rPr lang="en-US" altLang="zh-CN" sz="554" dirty="0">
                  <a:solidFill>
                    <a:schemeClr val="bg1">
                      <a:lumMod val="65000"/>
                    </a:schemeClr>
                  </a:solidFill>
                </a:rPr>
                <a:t>Badim Hospital</a:t>
              </a:r>
              <a:r>
                <a:rPr lang="zh-CN" altLang="en-US" sz="554" dirty="0">
                  <a:solidFill>
                    <a:schemeClr val="bg1">
                      <a:lumMod val="65000"/>
                    </a:schemeClr>
                  </a:solidFill>
                </a:rPr>
                <a:t>）救火，奋斗几个小时后终于扑灭火势。</a:t>
              </a:r>
            </a:p>
            <a:p>
              <a:endParaRPr lang="zh-CN" altLang="en-US" sz="554" dirty="0">
                <a:solidFill>
                  <a:schemeClr val="bg1">
                    <a:lumMod val="65000"/>
                  </a:schemeClr>
                </a:solidFill>
              </a:endParaRPr>
            </a:p>
          </p:txBody>
        </p:sp>
      </p:grpSp>
      <p:sp>
        <p:nvSpPr>
          <p:cNvPr id="698" name="文本框 697">
            <a:extLst>
              <a:ext uri="{FF2B5EF4-FFF2-40B4-BE49-F238E27FC236}">
                <a16:creationId xmlns:a16="http://schemas.microsoft.com/office/drawing/2014/main" id="{E0D264FC-9707-4595-82BE-DD19B5430DF9}"/>
              </a:ext>
            </a:extLst>
          </p:cNvPr>
          <p:cNvSpPr txBox="1"/>
          <p:nvPr/>
        </p:nvSpPr>
        <p:spPr>
          <a:xfrm>
            <a:off x="8716190" y="519322"/>
            <a:ext cx="2025298" cy="384849"/>
          </a:xfrm>
          <a:prstGeom prst="rect">
            <a:avLst/>
          </a:prstGeom>
          <a:noFill/>
          <a:ln>
            <a:noFill/>
          </a:ln>
        </p:spPr>
        <p:txBody>
          <a:bodyPr wrap="none" rtlCol="0">
            <a:spAutoFit/>
          </a:bodyPr>
          <a:lstStyle/>
          <a:p>
            <a:r>
              <a:rPr lang="en-US" altLang="zh-CN" sz="1901" b="1" dirty="0">
                <a:gradFill flip="none" rotWithShape="1">
                  <a:gsLst>
                    <a:gs pos="0">
                      <a:schemeClr val="bg1">
                        <a:shade val="30000"/>
                        <a:satMod val="115000"/>
                        <a:alpha val="0"/>
                      </a:schemeClr>
                    </a:gs>
                    <a:gs pos="50000">
                      <a:schemeClr val="bg1">
                        <a:shade val="67500"/>
                        <a:satMod val="115000"/>
                        <a:alpha val="12000"/>
                      </a:schemeClr>
                    </a:gs>
                    <a:gs pos="100000">
                      <a:schemeClr val="bg1">
                        <a:shade val="100000"/>
                        <a:satMod val="115000"/>
                        <a:alpha val="22000"/>
                      </a:schemeClr>
                    </a:gs>
                  </a:gsLst>
                  <a:lin ang="5400000" scaled="1"/>
                  <a:tileRect/>
                </a:gradFill>
                <a:latin typeface="微软雅黑" panose="020B0503020204020204" pitchFamily="34" charset="-122"/>
                <a:ea typeface="微软雅黑" panose="020B0503020204020204" pitchFamily="34" charset="-122"/>
              </a:rPr>
              <a:t>Breaking News</a:t>
            </a:r>
            <a:endParaRPr lang="zh-CN" altLang="en-US" sz="1901" b="1" dirty="0">
              <a:gradFill flip="none" rotWithShape="1">
                <a:gsLst>
                  <a:gs pos="0">
                    <a:schemeClr val="bg1">
                      <a:shade val="30000"/>
                      <a:satMod val="115000"/>
                      <a:alpha val="0"/>
                    </a:schemeClr>
                  </a:gs>
                  <a:gs pos="50000">
                    <a:schemeClr val="bg1">
                      <a:shade val="67500"/>
                      <a:satMod val="115000"/>
                      <a:alpha val="12000"/>
                    </a:schemeClr>
                  </a:gs>
                  <a:gs pos="100000">
                    <a:schemeClr val="bg1">
                      <a:shade val="100000"/>
                      <a:satMod val="115000"/>
                      <a:alpha val="22000"/>
                    </a:schemeClr>
                  </a:gs>
                </a:gsLst>
                <a:lin ang="5400000" scaled="1"/>
                <a:tileRect/>
              </a:gradFill>
              <a:latin typeface="微软雅黑" panose="020B0503020204020204" pitchFamily="34" charset="-122"/>
              <a:ea typeface="微软雅黑" panose="020B0503020204020204" pitchFamily="34" charset="-122"/>
            </a:endParaRPr>
          </a:p>
        </p:txBody>
      </p:sp>
      <p:grpSp>
        <p:nvGrpSpPr>
          <p:cNvPr id="111" name="组合 110">
            <a:extLst>
              <a:ext uri="{FF2B5EF4-FFF2-40B4-BE49-F238E27FC236}">
                <a16:creationId xmlns:a16="http://schemas.microsoft.com/office/drawing/2014/main" id="{94CE6B15-D757-44BE-8C0F-EDAEE2636922}"/>
              </a:ext>
            </a:extLst>
          </p:cNvPr>
          <p:cNvGrpSpPr/>
          <p:nvPr/>
        </p:nvGrpSpPr>
        <p:grpSpPr>
          <a:xfrm>
            <a:off x="2342430" y="5534793"/>
            <a:ext cx="1094125" cy="1155957"/>
            <a:chOff x="2236618" y="6877956"/>
            <a:chExt cx="1618599" cy="1591905"/>
          </a:xfrm>
        </p:grpSpPr>
        <p:sp>
          <p:nvSpPr>
            <p:cNvPr id="82" name="矩形: 圆角 81">
              <a:extLst>
                <a:ext uri="{FF2B5EF4-FFF2-40B4-BE49-F238E27FC236}">
                  <a16:creationId xmlns:a16="http://schemas.microsoft.com/office/drawing/2014/main" id="{4B3C2FB6-0756-42F7-A677-725AB032BDC8}"/>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87" name="组合 86">
              <a:extLst>
                <a:ext uri="{FF2B5EF4-FFF2-40B4-BE49-F238E27FC236}">
                  <a16:creationId xmlns:a16="http://schemas.microsoft.com/office/drawing/2014/main" id="{BF469178-55D6-4F5D-A29E-0F53051BCB2F}"/>
                </a:ext>
              </a:extLst>
            </p:cNvPr>
            <p:cNvGrpSpPr/>
            <p:nvPr/>
          </p:nvGrpSpPr>
          <p:grpSpPr>
            <a:xfrm>
              <a:off x="2328597" y="7177291"/>
              <a:ext cx="1487147" cy="261550"/>
              <a:chOff x="2328597" y="7238300"/>
              <a:chExt cx="1487147" cy="261550"/>
            </a:xfrm>
          </p:grpSpPr>
          <p:sp>
            <p:nvSpPr>
              <p:cNvPr id="615" name="矩形: 圆角 614">
                <a:extLst>
                  <a:ext uri="{FF2B5EF4-FFF2-40B4-BE49-F238E27FC236}">
                    <a16:creationId xmlns:a16="http://schemas.microsoft.com/office/drawing/2014/main" id="{7DCD7042-7532-4B07-9BD3-20DFBD6312D9}"/>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617" name="组合 616">
                <a:extLst>
                  <a:ext uri="{FF2B5EF4-FFF2-40B4-BE49-F238E27FC236}">
                    <a16:creationId xmlns:a16="http://schemas.microsoft.com/office/drawing/2014/main" id="{1B092F26-09A8-4660-B827-5CAF2801B2CA}"/>
                  </a:ext>
                </a:extLst>
              </p:cNvPr>
              <p:cNvGrpSpPr/>
              <p:nvPr/>
            </p:nvGrpSpPr>
            <p:grpSpPr>
              <a:xfrm>
                <a:off x="2374493" y="7285693"/>
                <a:ext cx="82156" cy="113286"/>
                <a:chOff x="4592639" y="4540250"/>
                <a:chExt cx="557213" cy="768350"/>
              </a:xfrm>
            </p:grpSpPr>
            <p:sp>
              <p:nvSpPr>
                <p:cNvPr id="627" name="Rectangle 318">
                  <a:extLst>
                    <a:ext uri="{FF2B5EF4-FFF2-40B4-BE49-F238E27FC236}">
                      <a16:creationId xmlns:a16="http://schemas.microsoft.com/office/drawing/2014/main" id="{6CBC562D-BDF8-4117-AA73-C2754B9ED5D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28" name="Freeform 319">
                  <a:extLst>
                    <a:ext uri="{FF2B5EF4-FFF2-40B4-BE49-F238E27FC236}">
                      <a16:creationId xmlns:a16="http://schemas.microsoft.com/office/drawing/2014/main" id="{4EB46AAB-83C4-4F3C-9936-807E3367A4E8}"/>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29" name="Freeform 320">
                  <a:extLst>
                    <a:ext uri="{FF2B5EF4-FFF2-40B4-BE49-F238E27FC236}">
                      <a16:creationId xmlns:a16="http://schemas.microsoft.com/office/drawing/2014/main" id="{C04EB534-DC63-4EB7-8420-CBFC38A529E8}"/>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30" name="Rectangle 321">
                  <a:extLst>
                    <a:ext uri="{FF2B5EF4-FFF2-40B4-BE49-F238E27FC236}">
                      <a16:creationId xmlns:a16="http://schemas.microsoft.com/office/drawing/2014/main" id="{98603F73-149C-420B-9BFC-22234900E07B}"/>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618" name="文本框 617">
                <a:extLst>
                  <a:ext uri="{FF2B5EF4-FFF2-40B4-BE49-F238E27FC236}">
                    <a16:creationId xmlns:a16="http://schemas.microsoft.com/office/drawing/2014/main" id="{3ABDE681-AF69-41B5-A001-73A774AB870D}"/>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619" name="文本框 618">
                <a:extLst>
                  <a:ext uri="{FF2B5EF4-FFF2-40B4-BE49-F238E27FC236}">
                    <a16:creationId xmlns:a16="http://schemas.microsoft.com/office/drawing/2014/main" id="{C8EAFDD7-EF93-4283-A573-CD41F5197B33}"/>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1" name="文本框 620">
                <a:extLst>
                  <a:ext uri="{FF2B5EF4-FFF2-40B4-BE49-F238E27FC236}">
                    <a16:creationId xmlns:a16="http://schemas.microsoft.com/office/drawing/2014/main" id="{9A9C7CF9-9903-482F-B1EA-F64E5644400F}"/>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727" name="组合 726">
              <a:extLst>
                <a:ext uri="{FF2B5EF4-FFF2-40B4-BE49-F238E27FC236}">
                  <a16:creationId xmlns:a16="http://schemas.microsoft.com/office/drawing/2014/main" id="{39968EB2-76E4-4E26-BB0B-C58D2EF0D0AF}"/>
                </a:ext>
              </a:extLst>
            </p:cNvPr>
            <p:cNvGrpSpPr/>
            <p:nvPr/>
          </p:nvGrpSpPr>
          <p:grpSpPr>
            <a:xfrm>
              <a:off x="2338481" y="6902975"/>
              <a:ext cx="989484" cy="300236"/>
              <a:chOff x="3256422" y="1810097"/>
              <a:chExt cx="989484" cy="300236"/>
            </a:xfrm>
          </p:grpSpPr>
          <p:grpSp>
            <p:nvGrpSpPr>
              <p:cNvPr id="728" name="组合 727">
                <a:extLst>
                  <a:ext uri="{FF2B5EF4-FFF2-40B4-BE49-F238E27FC236}">
                    <a16:creationId xmlns:a16="http://schemas.microsoft.com/office/drawing/2014/main" id="{C8CF0606-AD36-48F8-AA51-DD1A537A138C}"/>
                  </a:ext>
                </a:extLst>
              </p:cNvPr>
              <p:cNvGrpSpPr/>
              <p:nvPr/>
            </p:nvGrpSpPr>
            <p:grpSpPr>
              <a:xfrm>
                <a:off x="3256422" y="1810097"/>
                <a:ext cx="970726" cy="300236"/>
                <a:chOff x="3014514" y="2164806"/>
                <a:chExt cx="970726" cy="300236"/>
              </a:xfrm>
            </p:grpSpPr>
            <p:pic>
              <p:nvPicPr>
                <p:cNvPr id="731" name="Picture 6">
                  <a:extLst>
                    <a:ext uri="{FF2B5EF4-FFF2-40B4-BE49-F238E27FC236}">
                      <a16:creationId xmlns:a16="http://schemas.microsoft.com/office/drawing/2014/main" id="{CB789BE9-C758-4426-BB63-D563328E1121}"/>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732" name="文本框 731">
                  <a:extLst>
                    <a:ext uri="{FF2B5EF4-FFF2-40B4-BE49-F238E27FC236}">
                      <a16:creationId xmlns:a16="http://schemas.microsoft.com/office/drawing/2014/main" id="{59559627-369F-4056-B866-62A25885E09D}"/>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733" name="文本框 732">
                  <a:extLst>
                    <a:ext uri="{FF2B5EF4-FFF2-40B4-BE49-F238E27FC236}">
                      <a16:creationId xmlns:a16="http://schemas.microsoft.com/office/drawing/2014/main" id="{B97447C9-6A64-4DAC-9BB8-9A73813E915D}"/>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730" name="直接连接符 729">
                <a:extLst>
                  <a:ext uri="{FF2B5EF4-FFF2-40B4-BE49-F238E27FC236}">
                    <a16:creationId xmlns:a16="http://schemas.microsoft.com/office/drawing/2014/main" id="{CDFC4C3A-6568-4912-9A81-58EBAAC4DC55}"/>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90" name="组合 89">
              <a:extLst>
                <a:ext uri="{FF2B5EF4-FFF2-40B4-BE49-F238E27FC236}">
                  <a16:creationId xmlns:a16="http://schemas.microsoft.com/office/drawing/2014/main" id="{BB9DFD2F-D3D2-4473-ADB7-C83656B1B2FA}"/>
                </a:ext>
              </a:extLst>
            </p:cNvPr>
            <p:cNvGrpSpPr/>
            <p:nvPr/>
          </p:nvGrpSpPr>
          <p:grpSpPr>
            <a:xfrm>
              <a:off x="2367714" y="8146018"/>
              <a:ext cx="1474857" cy="194353"/>
              <a:chOff x="2370550" y="8323027"/>
              <a:chExt cx="1474857" cy="194353"/>
            </a:xfrm>
          </p:grpSpPr>
          <p:cxnSp>
            <p:nvCxnSpPr>
              <p:cNvPr id="735" name="直接连接符 734">
                <a:extLst>
                  <a:ext uri="{FF2B5EF4-FFF2-40B4-BE49-F238E27FC236}">
                    <a16:creationId xmlns:a16="http://schemas.microsoft.com/office/drawing/2014/main" id="{530C0B5F-E81F-4CC0-A2FD-7361B56FF0B3}"/>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6" name="直接连接符 735">
                <a:extLst>
                  <a:ext uri="{FF2B5EF4-FFF2-40B4-BE49-F238E27FC236}">
                    <a16:creationId xmlns:a16="http://schemas.microsoft.com/office/drawing/2014/main" id="{105509F9-AD34-4DE9-8810-22F7DFBFD25C}"/>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7" name="文本框 736">
                <a:extLst>
                  <a:ext uri="{FF2B5EF4-FFF2-40B4-BE49-F238E27FC236}">
                    <a16:creationId xmlns:a16="http://schemas.microsoft.com/office/drawing/2014/main" id="{7BF83B18-E6A6-4856-A138-7E6E2E8CEBAA}"/>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739" name="组合 738">
              <a:extLst>
                <a:ext uri="{FF2B5EF4-FFF2-40B4-BE49-F238E27FC236}">
                  <a16:creationId xmlns:a16="http://schemas.microsoft.com/office/drawing/2014/main" id="{25CCACAB-1F33-4E13-91B6-E7E522E64CA5}"/>
                </a:ext>
              </a:extLst>
            </p:cNvPr>
            <p:cNvGrpSpPr/>
            <p:nvPr/>
          </p:nvGrpSpPr>
          <p:grpSpPr>
            <a:xfrm>
              <a:off x="2325761" y="7360589"/>
              <a:ext cx="1487150" cy="261550"/>
              <a:chOff x="2328597" y="7238300"/>
              <a:chExt cx="1487150" cy="261550"/>
            </a:xfrm>
          </p:grpSpPr>
          <p:sp>
            <p:nvSpPr>
              <p:cNvPr id="740" name="矩形: 圆角 739">
                <a:extLst>
                  <a:ext uri="{FF2B5EF4-FFF2-40B4-BE49-F238E27FC236}">
                    <a16:creationId xmlns:a16="http://schemas.microsoft.com/office/drawing/2014/main" id="{EEFE6AE8-C049-4320-B0EC-64290DDE4ACB}"/>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741" name="组合 740">
                <a:extLst>
                  <a:ext uri="{FF2B5EF4-FFF2-40B4-BE49-F238E27FC236}">
                    <a16:creationId xmlns:a16="http://schemas.microsoft.com/office/drawing/2014/main" id="{ECCFF367-D101-4F7C-BED3-6815F919D54D}"/>
                  </a:ext>
                </a:extLst>
              </p:cNvPr>
              <p:cNvGrpSpPr/>
              <p:nvPr/>
            </p:nvGrpSpPr>
            <p:grpSpPr>
              <a:xfrm>
                <a:off x="2374493" y="7285693"/>
                <a:ext cx="82156" cy="113286"/>
                <a:chOff x="4592639" y="4540250"/>
                <a:chExt cx="557213" cy="768350"/>
              </a:xfrm>
            </p:grpSpPr>
            <p:sp>
              <p:nvSpPr>
                <p:cNvPr id="745" name="Rectangle 318">
                  <a:extLst>
                    <a:ext uri="{FF2B5EF4-FFF2-40B4-BE49-F238E27FC236}">
                      <a16:creationId xmlns:a16="http://schemas.microsoft.com/office/drawing/2014/main" id="{1C05CC07-A409-4841-ABD3-CDA9B82AA842}"/>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46" name="Freeform 319">
                  <a:extLst>
                    <a:ext uri="{FF2B5EF4-FFF2-40B4-BE49-F238E27FC236}">
                      <a16:creationId xmlns:a16="http://schemas.microsoft.com/office/drawing/2014/main" id="{C4392A8A-56BF-4D4F-8AC5-13E77CFFA0E6}"/>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47" name="Freeform 320">
                  <a:extLst>
                    <a:ext uri="{FF2B5EF4-FFF2-40B4-BE49-F238E27FC236}">
                      <a16:creationId xmlns:a16="http://schemas.microsoft.com/office/drawing/2014/main" id="{81A5B6E6-575E-4F8C-BDD8-2BA695F2965D}"/>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48" name="Rectangle 321">
                  <a:extLst>
                    <a:ext uri="{FF2B5EF4-FFF2-40B4-BE49-F238E27FC236}">
                      <a16:creationId xmlns:a16="http://schemas.microsoft.com/office/drawing/2014/main" id="{6FE5D7FD-E13C-4B34-BA22-93A2B831781C}"/>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42" name="文本框 741">
                <a:extLst>
                  <a:ext uri="{FF2B5EF4-FFF2-40B4-BE49-F238E27FC236}">
                    <a16:creationId xmlns:a16="http://schemas.microsoft.com/office/drawing/2014/main" id="{4DCD17CD-6F32-4B7F-9866-3524E0FC8862}"/>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743" name="文本框 742">
                <a:extLst>
                  <a:ext uri="{FF2B5EF4-FFF2-40B4-BE49-F238E27FC236}">
                    <a16:creationId xmlns:a16="http://schemas.microsoft.com/office/drawing/2014/main" id="{E98F7A32-F71A-48CC-8046-40017955AE54}"/>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44" name="文本框 743">
                <a:extLst>
                  <a:ext uri="{FF2B5EF4-FFF2-40B4-BE49-F238E27FC236}">
                    <a16:creationId xmlns:a16="http://schemas.microsoft.com/office/drawing/2014/main" id="{047F331C-7C47-4313-9050-F1E73CD1AEAB}"/>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749" name="组合 748">
              <a:extLst>
                <a:ext uri="{FF2B5EF4-FFF2-40B4-BE49-F238E27FC236}">
                  <a16:creationId xmlns:a16="http://schemas.microsoft.com/office/drawing/2014/main" id="{784A4B51-9288-43F1-8B1B-A72A2E341ABA}"/>
                </a:ext>
              </a:extLst>
            </p:cNvPr>
            <p:cNvGrpSpPr/>
            <p:nvPr/>
          </p:nvGrpSpPr>
          <p:grpSpPr>
            <a:xfrm>
              <a:off x="2325761" y="7541316"/>
              <a:ext cx="1487150" cy="261550"/>
              <a:chOff x="2328597" y="7238300"/>
              <a:chExt cx="1487150" cy="261550"/>
            </a:xfrm>
          </p:grpSpPr>
          <p:sp>
            <p:nvSpPr>
              <p:cNvPr id="750" name="矩形: 圆角 749">
                <a:extLst>
                  <a:ext uri="{FF2B5EF4-FFF2-40B4-BE49-F238E27FC236}">
                    <a16:creationId xmlns:a16="http://schemas.microsoft.com/office/drawing/2014/main" id="{4D245AE2-1AFA-4F00-B8EA-9CEB35FF3F51}"/>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751" name="组合 750">
                <a:extLst>
                  <a:ext uri="{FF2B5EF4-FFF2-40B4-BE49-F238E27FC236}">
                    <a16:creationId xmlns:a16="http://schemas.microsoft.com/office/drawing/2014/main" id="{2F1EEC53-B3B4-47F8-BE67-01082FC11AEC}"/>
                  </a:ext>
                </a:extLst>
              </p:cNvPr>
              <p:cNvGrpSpPr/>
              <p:nvPr/>
            </p:nvGrpSpPr>
            <p:grpSpPr>
              <a:xfrm>
                <a:off x="2374493" y="7285693"/>
                <a:ext cx="82156" cy="113286"/>
                <a:chOff x="4592639" y="4540250"/>
                <a:chExt cx="557213" cy="768350"/>
              </a:xfrm>
            </p:grpSpPr>
            <p:sp>
              <p:nvSpPr>
                <p:cNvPr id="755" name="Rectangle 318">
                  <a:extLst>
                    <a:ext uri="{FF2B5EF4-FFF2-40B4-BE49-F238E27FC236}">
                      <a16:creationId xmlns:a16="http://schemas.microsoft.com/office/drawing/2014/main" id="{7C59F9C8-E0D2-4B34-93A6-B7AC9F57908D}"/>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56" name="Freeform 319">
                  <a:extLst>
                    <a:ext uri="{FF2B5EF4-FFF2-40B4-BE49-F238E27FC236}">
                      <a16:creationId xmlns:a16="http://schemas.microsoft.com/office/drawing/2014/main" id="{FC3952F5-345C-464E-89C4-76541CE34D19}"/>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57" name="Freeform 320">
                  <a:extLst>
                    <a:ext uri="{FF2B5EF4-FFF2-40B4-BE49-F238E27FC236}">
                      <a16:creationId xmlns:a16="http://schemas.microsoft.com/office/drawing/2014/main" id="{D4C222B7-C824-4D29-AD50-86B2E56A6300}"/>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58" name="Rectangle 321">
                  <a:extLst>
                    <a:ext uri="{FF2B5EF4-FFF2-40B4-BE49-F238E27FC236}">
                      <a16:creationId xmlns:a16="http://schemas.microsoft.com/office/drawing/2014/main" id="{998D022A-53EB-42BD-A10B-5B5BDC2A5B89}"/>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52" name="文本框 751">
                <a:extLst>
                  <a:ext uri="{FF2B5EF4-FFF2-40B4-BE49-F238E27FC236}">
                    <a16:creationId xmlns:a16="http://schemas.microsoft.com/office/drawing/2014/main" id="{FE5B4AE8-683B-4D8E-93C1-446DFE0D6827}"/>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753" name="文本框 752">
                <a:extLst>
                  <a:ext uri="{FF2B5EF4-FFF2-40B4-BE49-F238E27FC236}">
                    <a16:creationId xmlns:a16="http://schemas.microsoft.com/office/drawing/2014/main" id="{E1B01099-2449-4BA2-8195-E7476A7FC9F4}"/>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54" name="文本框 753">
                <a:extLst>
                  <a:ext uri="{FF2B5EF4-FFF2-40B4-BE49-F238E27FC236}">
                    <a16:creationId xmlns:a16="http://schemas.microsoft.com/office/drawing/2014/main" id="{F3F50ADD-10A9-4B61-982C-8C68D2B9F9A3}"/>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759" name="组合 758">
              <a:extLst>
                <a:ext uri="{FF2B5EF4-FFF2-40B4-BE49-F238E27FC236}">
                  <a16:creationId xmlns:a16="http://schemas.microsoft.com/office/drawing/2014/main" id="{9E92CA79-A434-44F0-BF4C-8D25D5369F6F}"/>
                </a:ext>
              </a:extLst>
            </p:cNvPr>
            <p:cNvGrpSpPr/>
            <p:nvPr/>
          </p:nvGrpSpPr>
          <p:grpSpPr>
            <a:xfrm>
              <a:off x="2236618" y="7770784"/>
              <a:ext cx="1618599" cy="177575"/>
              <a:chOff x="2809973" y="3928482"/>
              <a:chExt cx="1618599" cy="177575"/>
            </a:xfrm>
          </p:grpSpPr>
          <p:cxnSp>
            <p:nvCxnSpPr>
              <p:cNvPr id="760" name="直接连接符 759">
                <a:extLst>
                  <a:ext uri="{FF2B5EF4-FFF2-40B4-BE49-F238E27FC236}">
                    <a16:creationId xmlns:a16="http://schemas.microsoft.com/office/drawing/2014/main" id="{6C973FA9-F526-4CCC-AED4-78DC4097B19F}"/>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761" name="文本框 760">
                <a:extLst>
                  <a:ext uri="{FF2B5EF4-FFF2-40B4-BE49-F238E27FC236}">
                    <a16:creationId xmlns:a16="http://schemas.microsoft.com/office/drawing/2014/main" id="{BE3C87BC-EAA1-4D87-93AA-86470A469312}"/>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762" name="文本框 761">
                <a:extLst>
                  <a:ext uri="{FF2B5EF4-FFF2-40B4-BE49-F238E27FC236}">
                    <a16:creationId xmlns:a16="http://schemas.microsoft.com/office/drawing/2014/main" id="{47F2D7C3-6C20-460E-99C9-7B8F77253694}"/>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89" name="组合 88">
              <a:extLst>
                <a:ext uri="{FF2B5EF4-FFF2-40B4-BE49-F238E27FC236}">
                  <a16:creationId xmlns:a16="http://schemas.microsoft.com/office/drawing/2014/main" id="{63F524C2-A6A8-4143-A8CA-2F9C8B39DF90}"/>
                </a:ext>
              </a:extLst>
            </p:cNvPr>
            <p:cNvGrpSpPr/>
            <p:nvPr/>
          </p:nvGrpSpPr>
          <p:grpSpPr>
            <a:xfrm>
              <a:off x="2386016" y="7891691"/>
              <a:ext cx="727195" cy="261551"/>
              <a:chOff x="2386016" y="7891691"/>
              <a:chExt cx="727195" cy="261551"/>
            </a:xfrm>
          </p:grpSpPr>
          <p:grpSp>
            <p:nvGrpSpPr>
              <p:cNvPr id="765" name="组合 764">
                <a:extLst>
                  <a:ext uri="{FF2B5EF4-FFF2-40B4-BE49-F238E27FC236}">
                    <a16:creationId xmlns:a16="http://schemas.microsoft.com/office/drawing/2014/main" id="{46C38098-ACAA-447A-BA16-A10AC6294FB5}"/>
                  </a:ext>
                </a:extLst>
              </p:cNvPr>
              <p:cNvGrpSpPr/>
              <p:nvPr/>
            </p:nvGrpSpPr>
            <p:grpSpPr>
              <a:xfrm>
                <a:off x="2386016" y="7928755"/>
                <a:ext cx="147165" cy="112418"/>
                <a:chOff x="8518525" y="4479927"/>
                <a:chExt cx="342900" cy="261937"/>
              </a:xfrm>
              <a:solidFill>
                <a:srgbClr val="FFC000"/>
              </a:solidFill>
            </p:grpSpPr>
            <p:sp>
              <p:nvSpPr>
                <p:cNvPr id="768" name="Freeform 843">
                  <a:extLst>
                    <a:ext uri="{FF2B5EF4-FFF2-40B4-BE49-F238E27FC236}">
                      <a16:creationId xmlns:a16="http://schemas.microsoft.com/office/drawing/2014/main" id="{DC4E11B6-9D94-4D01-8F40-F34F8F1B746D}"/>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69" name="Freeform 844">
                  <a:extLst>
                    <a:ext uri="{FF2B5EF4-FFF2-40B4-BE49-F238E27FC236}">
                      <a16:creationId xmlns:a16="http://schemas.microsoft.com/office/drawing/2014/main" id="{50D95E70-7FDE-42A8-9006-BCC3E9B4F9F5}"/>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0" name="Freeform 845">
                  <a:extLst>
                    <a:ext uri="{FF2B5EF4-FFF2-40B4-BE49-F238E27FC236}">
                      <a16:creationId xmlns:a16="http://schemas.microsoft.com/office/drawing/2014/main" id="{6C26AF27-BE81-4E70-85B1-0962BE6A7B7E}"/>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1" name="Freeform 846">
                  <a:extLst>
                    <a:ext uri="{FF2B5EF4-FFF2-40B4-BE49-F238E27FC236}">
                      <a16:creationId xmlns:a16="http://schemas.microsoft.com/office/drawing/2014/main" id="{84EB6DC1-A407-4CC7-A505-5BAD54409359}"/>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2" name="Freeform 847">
                  <a:extLst>
                    <a:ext uri="{FF2B5EF4-FFF2-40B4-BE49-F238E27FC236}">
                      <a16:creationId xmlns:a16="http://schemas.microsoft.com/office/drawing/2014/main" id="{8CCF96E0-02D6-4719-9AED-12D794A14913}"/>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3" name="Freeform 848">
                  <a:extLst>
                    <a:ext uri="{FF2B5EF4-FFF2-40B4-BE49-F238E27FC236}">
                      <a16:creationId xmlns:a16="http://schemas.microsoft.com/office/drawing/2014/main" id="{BE596058-E487-4E75-9F5C-5F62FF9E4DB4}"/>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4" name="Freeform 849">
                  <a:extLst>
                    <a:ext uri="{FF2B5EF4-FFF2-40B4-BE49-F238E27FC236}">
                      <a16:creationId xmlns:a16="http://schemas.microsoft.com/office/drawing/2014/main" id="{48ADDACA-A9D7-44A6-BDCB-639AB1CB8431}"/>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5" name="Freeform 850">
                  <a:extLst>
                    <a:ext uri="{FF2B5EF4-FFF2-40B4-BE49-F238E27FC236}">
                      <a16:creationId xmlns:a16="http://schemas.microsoft.com/office/drawing/2014/main" id="{05D372A1-7E8F-4A01-987F-AF363CF6B174}"/>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6" name="Freeform 851">
                  <a:extLst>
                    <a:ext uri="{FF2B5EF4-FFF2-40B4-BE49-F238E27FC236}">
                      <a16:creationId xmlns:a16="http://schemas.microsoft.com/office/drawing/2014/main" id="{A79032CB-7AF4-4FEC-BF3C-CDC729A21222}"/>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7" name="Freeform 852">
                  <a:extLst>
                    <a:ext uri="{FF2B5EF4-FFF2-40B4-BE49-F238E27FC236}">
                      <a16:creationId xmlns:a16="http://schemas.microsoft.com/office/drawing/2014/main" id="{620C6EED-A2C5-4165-BE52-73C3F5C8FF37}"/>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778" name="Freeform 853">
                  <a:extLst>
                    <a:ext uri="{FF2B5EF4-FFF2-40B4-BE49-F238E27FC236}">
                      <a16:creationId xmlns:a16="http://schemas.microsoft.com/office/drawing/2014/main" id="{BDF02F25-8D94-4B75-A1F7-8ADDE4BF6DED}"/>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9" name="Freeform 854">
                  <a:extLst>
                    <a:ext uri="{FF2B5EF4-FFF2-40B4-BE49-F238E27FC236}">
                      <a16:creationId xmlns:a16="http://schemas.microsoft.com/office/drawing/2014/main" id="{F2029824-9CC4-43A9-92A9-299A2868D7D8}"/>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0" name="Freeform 855">
                  <a:extLst>
                    <a:ext uri="{FF2B5EF4-FFF2-40B4-BE49-F238E27FC236}">
                      <a16:creationId xmlns:a16="http://schemas.microsoft.com/office/drawing/2014/main" id="{E577B097-1C56-458F-A5CC-6E11B3DF51D2}"/>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1" name="Freeform 856">
                  <a:extLst>
                    <a:ext uri="{FF2B5EF4-FFF2-40B4-BE49-F238E27FC236}">
                      <a16:creationId xmlns:a16="http://schemas.microsoft.com/office/drawing/2014/main" id="{408D7F53-BEB2-4526-A297-EE6D734A934E}"/>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2" name="Freeform 857">
                  <a:extLst>
                    <a:ext uri="{FF2B5EF4-FFF2-40B4-BE49-F238E27FC236}">
                      <a16:creationId xmlns:a16="http://schemas.microsoft.com/office/drawing/2014/main" id="{41FCBB14-C51F-4B70-8BF7-F8DE3DFC57C9}"/>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3" name="Freeform 858">
                  <a:extLst>
                    <a:ext uri="{FF2B5EF4-FFF2-40B4-BE49-F238E27FC236}">
                      <a16:creationId xmlns:a16="http://schemas.microsoft.com/office/drawing/2014/main" id="{E5D543A4-8770-4BCC-A775-CF2B9E4628F4}"/>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4" name="Freeform 859">
                  <a:extLst>
                    <a:ext uri="{FF2B5EF4-FFF2-40B4-BE49-F238E27FC236}">
                      <a16:creationId xmlns:a16="http://schemas.microsoft.com/office/drawing/2014/main" id="{34A2B5EE-87B3-4B0F-A0E6-BECECCE1E9E6}"/>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66" name="文本框 765">
                <a:extLst>
                  <a:ext uri="{FF2B5EF4-FFF2-40B4-BE49-F238E27FC236}">
                    <a16:creationId xmlns:a16="http://schemas.microsoft.com/office/drawing/2014/main" id="{C0A14C6C-5CC0-470A-A20E-6FD05153B664}"/>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767" name="文本框 766">
                <a:extLst>
                  <a:ext uri="{FF2B5EF4-FFF2-40B4-BE49-F238E27FC236}">
                    <a16:creationId xmlns:a16="http://schemas.microsoft.com/office/drawing/2014/main" id="{CA0975BB-CCBB-4B82-8DC2-9955FBC07679}"/>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786" name="组合 785">
              <a:extLst>
                <a:ext uri="{FF2B5EF4-FFF2-40B4-BE49-F238E27FC236}">
                  <a16:creationId xmlns:a16="http://schemas.microsoft.com/office/drawing/2014/main" id="{02A6BAFA-1A64-49AF-AD78-718B2D5D5AEF}"/>
                </a:ext>
              </a:extLst>
            </p:cNvPr>
            <p:cNvGrpSpPr/>
            <p:nvPr/>
          </p:nvGrpSpPr>
          <p:grpSpPr>
            <a:xfrm>
              <a:off x="2270611" y="8034939"/>
              <a:ext cx="1557098" cy="177576"/>
              <a:chOff x="2837868" y="3928482"/>
              <a:chExt cx="1557098" cy="177576"/>
            </a:xfrm>
          </p:grpSpPr>
          <p:sp>
            <p:nvSpPr>
              <p:cNvPr id="1137" name="文本框 1136">
                <a:extLst>
                  <a:ext uri="{FF2B5EF4-FFF2-40B4-BE49-F238E27FC236}">
                    <a16:creationId xmlns:a16="http://schemas.microsoft.com/office/drawing/2014/main" id="{2EC1EE5E-E9B2-448D-8B2D-28A76D6EAD05}"/>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1138" name="文本框 1137">
                <a:extLst>
                  <a:ext uri="{FF2B5EF4-FFF2-40B4-BE49-F238E27FC236}">
                    <a16:creationId xmlns:a16="http://schemas.microsoft.com/office/drawing/2014/main" id="{E432D3B2-9467-49B3-97CF-CAB5A28ED8ED}"/>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93" name="组合 92">
              <a:extLst>
                <a:ext uri="{FF2B5EF4-FFF2-40B4-BE49-F238E27FC236}">
                  <a16:creationId xmlns:a16="http://schemas.microsoft.com/office/drawing/2014/main" id="{7FAD81E3-7E95-4BB3-ABA2-221155B4AF61}"/>
                </a:ext>
              </a:extLst>
            </p:cNvPr>
            <p:cNvGrpSpPr/>
            <p:nvPr/>
          </p:nvGrpSpPr>
          <p:grpSpPr>
            <a:xfrm>
              <a:off x="3602440" y="6911046"/>
              <a:ext cx="126086" cy="126086"/>
              <a:chOff x="4404290" y="6802665"/>
              <a:chExt cx="481013" cy="481013"/>
            </a:xfrm>
            <a:solidFill>
              <a:srgbClr val="FF0000">
                <a:alpha val="62000"/>
              </a:srgbClr>
            </a:solidFill>
          </p:grpSpPr>
          <p:sp>
            <p:nvSpPr>
              <p:cNvPr id="1144" name="Freeform 26">
                <a:extLst>
                  <a:ext uri="{FF2B5EF4-FFF2-40B4-BE49-F238E27FC236}">
                    <a16:creationId xmlns:a16="http://schemas.microsoft.com/office/drawing/2014/main" id="{1E0344F4-4AFD-4EA9-A36F-B96287FC18B1}"/>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45" name="Freeform 27">
                <a:extLst>
                  <a:ext uri="{FF2B5EF4-FFF2-40B4-BE49-F238E27FC236}">
                    <a16:creationId xmlns:a16="http://schemas.microsoft.com/office/drawing/2014/main" id="{87FDE17E-E008-44A2-92C5-91540CED29F7}"/>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grpSp>
        <p:nvGrpSpPr>
          <p:cNvPr id="2381" name="组合 2380">
            <a:extLst>
              <a:ext uri="{FF2B5EF4-FFF2-40B4-BE49-F238E27FC236}">
                <a16:creationId xmlns:a16="http://schemas.microsoft.com/office/drawing/2014/main" id="{083376C7-CA38-460C-9ABC-53595B462304}"/>
              </a:ext>
            </a:extLst>
          </p:cNvPr>
          <p:cNvGrpSpPr/>
          <p:nvPr/>
        </p:nvGrpSpPr>
        <p:grpSpPr>
          <a:xfrm>
            <a:off x="3464167" y="5540881"/>
            <a:ext cx="1094125" cy="1155957"/>
            <a:chOff x="2236618" y="6877956"/>
            <a:chExt cx="1618599" cy="1591905"/>
          </a:xfrm>
        </p:grpSpPr>
        <p:sp>
          <p:nvSpPr>
            <p:cNvPr id="2382" name="矩形: 圆角 2381">
              <a:extLst>
                <a:ext uri="{FF2B5EF4-FFF2-40B4-BE49-F238E27FC236}">
                  <a16:creationId xmlns:a16="http://schemas.microsoft.com/office/drawing/2014/main" id="{CB514BE9-BD8A-4470-9BA9-9FED6EEE8100}"/>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2383" name="组合 2382">
              <a:extLst>
                <a:ext uri="{FF2B5EF4-FFF2-40B4-BE49-F238E27FC236}">
                  <a16:creationId xmlns:a16="http://schemas.microsoft.com/office/drawing/2014/main" id="{3B2145E6-AB70-4ACB-BD7F-213F0723B07A}"/>
                </a:ext>
              </a:extLst>
            </p:cNvPr>
            <p:cNvGrpSpPr/>
            <p:nvPr/>
          </p:nvGrpSpPr>
          <p:grpSpPr>
            <a:xfrm>
              <a:off x="2328597" y="7177291"/>
              <a:ext cx="1487147" cy="261550"/>
              <a:chOff x="2328597" y="7238300"/>
              <a:chExt cx="1487147" cy="261550"/>
            </a:xfrm>
          </p:grpSpPr>
          <p:sp>
            <p:nvSpPr>
              <p:cNvPr id="2445" name="矩形: 圆角 2444">
                <a:extLst>
                  <a:ext uri="{FF2B5EF4-FFF2-40B4-BE49-F238E27FC236}">
                    <a16:creationId xmlns:a16="http://schemas.microsoft.com/office/drawing/2014/main" id="{A00CDDFF-95AF-409F-BD4E-2253B2283679}"/>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46" name="组合 2445">
                <a:extLst>
                  <a:ext uri="{FF2B5EF4-FFF2-40B4-BE49-F238E27FC236}">
                    <a16:creationId xmlns:a16="http://schemas.microsoft.com/office/drawing/2014/main" id="{F1A745A4-7653-44CB-8681-E8C91C6BDD7B}"/>
                  </a:ext>
                </a:extLst>
              </p:cNvPr>
              <p:cNvGrpSpPr/>
              <p:nvPr/>
            </p:nvGrpSpPr>
            <p:grpSpPr>
              <a:xfrm>
                <a:off x="2374493" y="7285693"/>
                <a:ext cx="82156" cy="113286"/>
                <a:chOff x="4592639" y="4540250"/>
                <a:chExt cx="557213" cy="768350"/>
              </a:xfrm>
            </p:grpSpPr>
            <p:sp>
              <p:nvSpPr>
                <p:cNvPr id="2450" name="Rectangle 318">
                  <a:extLst>
                    <a:ext uri="{FF2B5EF4-FFF2-40B4-BE49-F238E27FC236}">
                      <a16:creationId xmlns:a16="http://schemas.microsoft.com/office/drawing/2014/main" id="{0E351690-704F-47BB-82C1-7E24D76ABF81}"/>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1" name="Freeform 319">
                  <a:extLst>
                    <a:ext uri="{FF2B5EF4-FFF2-40B4-BE49-F238E27FC236}">
                      <a16:creationId xmlns:a16="http://schemas.microsoft.com/office/drawing/2014/main" id="{C93B7B96-CA18-4C44-AB31-C1D5C1C47133}"/>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2" name="Freeform 320">
                  <a:extLst>
                    <a:ext uri="{FF2B5EF4-FFF2-40B4-BE49-F238E27FC236}">
                      <a16:creationId xmlns:a16="http://schemas.microsoft.com/office/drawing/2014/main" id="{523A4A02-49BF-4E29-9E5F-D37FF31E64DB}"/>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3" name="Rectangle 321">
                  <a:extLst>
                    <a:ext uri="{FF2B5EF4-FFF2-40B4-BE49-F238E27FC236}">
                      <a16:creationId xmlns:a16="http://schemas.microsoft.com/office/drawing/2014/main" id="{6403AFC1-310C-4E27-94AC-F13DE8108B31}"/>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47" name="文本框 2446">
                <a:extLst>
                  <a:ext uri="{FF2B5EF4-FFF2-40B4-BE49-F238E27FC236}">
                    <a16:creationId xmlns:a16="http://schemas.microsoft.com/office/drawing/2014/main" id="{7FEAD74B-7783-4893-AC4B-D8BC97506D39}"/>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48" name="文本框 2447">
                <a:extLst>
                  <a:ext uri="{FF2B5EF4-FFF2-40B4-BE49-F238E27FC236}">
                    <a16:creationId xmlns:a16="http://schemas.microsoft.com/office/drawing/2014/main" id="{1D71A65A-78FA-4273-BD67-E2C6A9F684F8}"/>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49" name="文本框 2448">
                <a:extLst>
                  <a:ext uri="{FF2B5EF4-FFF2-40B4-BE49-F238E27FC236}">
                    <a16:creationId xmlns:a16="http://schemas.microsoft.com/office/drawing/2014/main" id="{065593BB-2201-4E12-A357-0F01AC4EA226}"/>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384" name="组合 2383">
              <a:extLst>
                <a:ext uri="{FF2B5EF4-FFF2-40B4-BE49-F238E27FC236}">
                  <a16:creationId xmlns:a16="http://schemas.microsoft.com/office/drawing/2014/main" id="{98D1A17D-EB90-4645-A813-5D76C88B248F}"/>
                </a:ext>
              </a:extLst>
            </p:cNvPr>
            <p:cNvGrpSpPr/>
            <p:nvPr/>
          </p:nvGrpSpPr>
          <p:grpSpPr>
            <a:xfrm>
              <a:off x="2338481" y="6902975"/>
              <a:ext cx="989484" cy="300236"/>
              <a:chOff x="3256422" y="1810097"/>
              <a:chExt cx="989484" cy="300236"/>
            </a:xfrm>
          </p:grpSpPr>
          <p:grpSp>
            <p:nvGrpSpPr>
              <p:cNvPr id="2440" name="组合 2439">
                <a:extLst>
                  <a:ext uri="{FF2B5EF4-FFF2-40B4-BE49-F238E27FC236}">
                    <a16:creationId xmlns:a16="http://schemas.microsoft.com/office/drawing/2014/main" id="{D8B1A00D-10FB-41E0-9C79-35CA491A3CB5}"/>
                  </a:ext>
                </a:extLst>
              </p:cNvPr>
              <p:cNvGrpSpPr/>
              <p:nvPr/>
            </p:nvGrpSpPr>
            <p:grpSpPr>
              <a:xfrm>
                <a:off x="3256422" y="1810097"/>
                <a:ext cx="970726" cy="300236"/>
                <a:chOff x="3014514" y="2164806"/>
                <a:chExt cx="970726" cy="300236"/>
              </a:xfrm>
            </p:grpSpPr>
            <p:pic>
              <p:nvPicPr>
                <p:cNvPr id="2442" name="Picture 6">
                  <a:extLst>
                    <a:ext uri="{FF2B5EF4-FFF2-40B4-BE49-F238E27FC236}">
                      <a16:creationId xmlns:a16="http://schemas.microsoft.com/office/drawing/2014/main" id="{5E892C14-005B-4531-A911-69264E7A6A8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2443" name="文本框 2442">
                  <a:extLst>
                    <a:ext uri="{FF2B5EF4-FFF2-40B4-BE49-F238E27FC236}">
                      <a16:creationId xmlns:a16="http://schemas.microsoft.com/office/drawing/2014/main" id="{97D012AF-B064-4934-9E85-5E160B40BA10}"/>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2444" name="文本框 2443">
                  <a:extLst>
                    <a:ext uri="{FF2B5EF4-FFF2-40B4-BE49-F238E27FC236}">
                      <a16:creationId xmlns:a16="http://schemas.microsoft.com/office/drawing/2014/main" id="{34260A19-7033-4709-85B3-9B1FBA6F5C35}"/>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2441" name="直接连接符 2440">
                <a:extLst>
                  <a:ext uri="{FF2B5EF4-FFF2-40B4-BE49-F238E27FC236}">
                    <a16:creationId xmlns:a16="http://schemas.microsoft.com/office/drawing/2014/main" id="{6401FACF-3E25-4E58-A05D-E2B68DC7A025}"/>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385" name="组合 2384">
              <a:extLst>
                <a:ext uri="{FF2B5EF4-FFF2-40B4-BE49-F238E27FC236}">
                  <a16:creationId xmlns:a16="http://schemas.microsoft.com/office/drawing/2014/main" id="{3469690D-CB6B-43F7-BA99-C0A832BF4F5F}"/>
                </a:ext>
              </a:extLst>
            </p:cNvPr>
            <p:cNvGrpSpPr/>
            <p:nvPr/>
          </p:nvGrpSpPr>
          <p:grpSpPr>
            <a:xfrm>
              <a:off x="2367714" y="8146018"/>
              <a:ext cx="1474857" cy="194353"/>
              <a:chOff x="2370550" y="8323027"/>
              <a:chExt cx="1474857" cy="194353"/>
            </a:xfrm>
          </p:grpSpPr>
          <p:cxnSp>
            <p:nvCxnSpPr>
              <p:cNvPr id="2437" name="直接连接符 2436">
                <a:extLst>
                  <a:ext uri="{FF2B5EF4-FFF2-40B4-BE49-F238E27FC236}">
                    <a16:creationId xmlns:a16="http://schemas.microsoft.com/office/drawing/2014/main" id="{C3A397E8-BA10-4841-8862-4DBA39B776B0}"/>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8" name="直接连接符 2437">
                <a:extLst>
                  <a:ext uri="{FF2B5EF4-FFF2-40B4-BE49-F238E27FC236}">
                    <a16:creationId xmlns:a16="http://schemas.microsoft.com/office/drawing/2014/main" id="{B8FCE0AB-9D50-4B85-84FD-3F8AE19924A8}"/>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39" name="文本框 2438">
                <a:extLst>
                  <a:ext uri="{FF2B5EF4-FFF2-40B4-BE49-F238E27FC236}">
                    <a16:creationId xmlns:a16="http://schemas.microsoft.com/office/drawing/2014/main" id="{A96F4AB6-D995-487E-91BC-3F5CC76BCA6D}"/>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2386" name="组合 2385">
              <a:extLst>
                <a:ext uri="{FF2B5EF4-FFF2-40B4-BE49-F238E27FC236}">
                  <a16:creationId xmlns:a16="http://schemas.microsoft.com/office/drawing/2014/main" id="{1A48F240-9C01-4867-867B-00447916C244}"/>
                </a:ext>
              </a:extLst>
            </p:cNvPr>
            <p:cNvGrpSpPr/>
            <p:nvPr/>
          </p:nvGrpSpPr>
          <p:grpSpPr>
            <a:xfrm>
              <a:off x="2325761" y="7360589"/>
              <a:ext cx="1487150" cy="261550"/>
              <a:chOff x="2328597" y="7238300"/>
              <a:chExt cx="1487150" cy="261550"/>
            </a:xfrm>
          </p:grpSpPr>
          <p:sp>
            <p:nvSpPr>
              <p:cNvPr id="2428" name="矩形: 圆角 2427">
                <a:extLst>
                  <a:ext uri="{FF2B5EF4-FFF2-40B4-BE49-F238E27FC236}">
                    <a16:creationId xmlns:a16="http://schemas.microsoft.com/office/drawing/2014/main" id="{AAC07A69-F422-4490-8044-482AF3048D8A}"/>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29" name="组合 2428">
                <a:extLst>
                  <a:ext uri="{FF2B5EF4-FFF2-40B4-BE49-F238E27FC236}">
                    <a16:creationId xmlns:a16="http://schemas.microsoft.com/office/drawing/2014/main" id="{7DEA0B52-CAD8-49C5-B0C3-44EE61B321A8}"/>
                  </a:ext>
                </a:extLst>
              </p:cNvPr>
              <p:cNvGrpSpPr/>
              <p:nvPr/>
            </p:nvGrpSpPr>
            <p:grpSpPr>
              <a:xfrm>
                <a:off x="2374493" y="7285693"/>
                <a:ext cx="82156" cy="113286"/>
                <a:chOff x="4592639" y="4540250"/>
                <a:chExt cx="557213" cy="768350"/>
              </a:xfrm>
            </p:grpSpPr>
            <p:sp>
              <p:nvSpPr>
                <p:cNvPr id="2433" name="Rectangle 318">
                  <a:extLst>
                    <a:ext uri="{FF2B5EF4-FFF2-40B4-BE49-F238E27FC236}">
                      <a16:creationId xmlns:a16="http://schemas.microsoft.com/office/drawing/2014/main" id="{DE87A13E-6170-4736-ACF3-DF4B49725AB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34" name="Freeform 319">
                  <a:extLst>
                    <a:ext uri="{FF2B5EF4-FFF2-40B4-BE49-F238E27FC236}">
                      <a16:creationId xmlns:a16="http://schemas.microsoft.com/office/drawing/2014/main" id="{08C054C1-CBDA-4EAC-9800-0619C129C2F6}"/>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35" name="Freeform 320">
                  <a:extLst>
                    <a:ext uri="{FF2B5EF4-FFF2-40B4-BE49-F238E27FC236}">
                      <a16:creationId xmlns:a16="http://schemas.microsoft.com/office/drawing/2014/main" id="{FEF5C11E-24EE-4F4A-8052-9EE1DF15382D}"/>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36" name="Rectangle 321">
                  <a:extLst>
                    <a:ext uri="{FF2B5EF4-FFF2-40B4-BE49-F238E27FC236}">
                      <a16:creationId xmlns:a16="http://schemas.microsoft.com/office/drawing/2014/main" id="{3A0203B4-BA04-442D-B14D-2D487BAF783E}"/>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30" name="文本框 2429">
                <a:extLst>
                  <a:ext uri="{FF2B5EF4-FFF2-40B4-BE49-F238E27FC236}">
                    <a16:creationId xmlns:a16="http://schemas.microsoft.com/office/drawing/2014/main" id="{612FFCA1-DBC0-4576-B4FF-7F4770581C8F}"/>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31" name="文本框 2430">
                <a:extLst>
                  <a:ext uri="{FF2B5EF4-FFF2-40B4-BE49-F238E27FC236}">
                    <a16:creationId xmlns:a16="http://schemas.microsoft.com/office/drawing/2014/main" id="{3C997A8B-8009-4B9B-B45A-C78D024FEC25}"/>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32" name="文本框 2431">
                <a:extLst>
                  <a:ext uri="{FF2B5EF4-FFF2-40B4-BE49-F238E27FC236}">
                    <a16:creationId xmlns:a16="http://schemas.microsoft.com/office/drawing/2014/main" id="{9F5D2D49-DF3E-4056-9A32-6829223B7076}"/>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387" name="组合 2386">
              <a:extLst>
                <a:ext uri="{FF2B5EF4-FFF2-40B4-BE49-F238E27FC236}">
                  <a16:creationId xmlns:a16="http://schemas.microsoft.com/office/drawing/2014/main" id="{59A4991F-47F5-4BF3-8EAA-C39FA455B854}"/>
                </a:ext>
              </a:extLst>
            </p:cNvPr>
            <p:cNvGrpSpPr/>
            <p:nvPr/>
          </p:nvGrpSpPr>
          <p:grpSpPr>
            <a:xfrm>
              <a:off x="2325761" y="7541316"/>
              <a:ext cx="1487150" cy="261550"/>
              <a:chOff x="2328597" y="7238300"/>
              <a:chExt cx="1487150" cy="261550"/>
            </a:xfrm>
          </p:grpSpPr>
          <p:sp>
            <p:nvSpPr>
              <p:cNvPr id="2419" name="矩形: 圆角 2418">
                <a:extLst>
                  <a:ext uri="{FF2B5EF4-FFF2-40B4-BE49-F238E27FC236}">
                    <a16:creationId xmlns:a16="http://schemas.microsoft.com/office/drawing/2014/main" id="{24BA9F9C-D8AB-40EC-ACCE-94C2E824524D}"/>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20" name="组合 2419">
                <a:extLst>
                  <a:ext uri="{FF2B5EF4-FFF2-40B4-BE49-F238E27FC236}">
                    <a16:creationId xmlns:a16="http://schemas.microsoft.com/office/drawing/2014/main" id="{11227C6F-FB3C-4731-971F-AF3B42D9920E}"/>
                  </a:ext>
                </a:extLst>
              </p:cNvPr>
              <p:cNvGrpSpPr/>
              <p:nvPr/>
            </p:nvGrpSpPr>
            <p:grpSpPr>
              <a:xfrm>
                <a:off x="2374493" y="7285693"/>
                <a:ext cx="82156" cy="113286"/>
                <a:chOff x="4592639" y="4540250"/>
                <a:chExt cx="557213" cy="768350"/>
              </a:xfrm>
            </p:grpSpPr>
            <p:sp>
              <p:nvSpPr>
                <p:cNvPr id="2424" name="Rectangle 318">
                  <a:extLst>
                    <a:ext uri="{FF2B5EF4-FFF2-40B4-BE49-F238E27FC236}">
                      <a16:creationId xmlns:a16="http://schemas.microsoft.com/office/drawing/2014/main" id="{23C3DD0C-B0B0-4EC8-852D-99222A766005}"/>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25" name="Freeform 319">
                  <a:extLst>
                    <a:ext uri="{FF2B5EF4-FFF2-40B4-BE49-F238E27FC236}">
                      <a16:creationId xmlns:a16="http://schemas.microsoft.com/office/drawing/2014/main" id="{50E8F278-5B22-4BC8-8F8D-29FD704921A7}"/>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26" name="Freeform 320">
                  <a:extLst>
                    <a:ext uri="{FF2B5EF4-FFF2-40B4-BE49-F238E27FC236}">
                      <a16:creationId xmlns:a16="http://schemas.microsoft.com/office/drawing/2014/main" id="{9208C352-27D8-49F1-B509-57E7A1E0F571}"/>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27" name="Rectangle 321">
                  <a:extLst>
                    <a:ext uri="{FF2B5EF4-FFF2-40B4-BE49-F238E27FC236}">
                      <a16:creationId xmlns:a16="http://schemas.microsoft.com/office/drawing/2014/main" id="{EED52A6A-0AA2-4810-8701-238019526D7E}"/>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21" name="文本框 2420">
                <a:extLst>
                  <a:ext uri="{FF2B5EF4-FFF2-40B4-BE49-F238E27FC236}">
                    <a16:creationId xmlns:a16="http://schemas.microsoft.com/office/drawing/2014/main" id="{4CDE484A-E2CB-4F87-BBF2-2E571F14E2FB}"/>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22" name="文本框 2421">
                <a:extLst>
                  <a:ext uri="{FF2B5EF4-FFF2-40B4-BE49-F238E27FC236}">
                    <a16:creationId xmlns:a16="http://schemas.microsoft.com/office/drawing/2014/main" id="{9A6E4FB8-6543-4DA7-84C8-DC89B18DDA1A}"/>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23" name="文本框 2422">
                <a:extLst>
                  <a:ext uri="{FF2B5EF4-FFF2-40B4-BE49-F238E27FC236}">
                    <a16:creationId xmlns:a16="http://schemas.microsoft.com/office/drawing/2014/main" id="{AC5B0436-7C43-4FFD-AA3B-A95553B10697}"/>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388" name="组合 2387">
              <a:extLst>
                <a:ext uri="{FF2B5EF4-FFF2-40B4-BE49-F238E27FC236}">
                  <a16:creationId xmlns:a16="http://schemas.microsoft.com/office/drawing/2014/main" id="{C6FCD9CD-57E1-4670-B337-3B7C394372A1}"/>
                </a:ext>
              </a:extLst>
            </p:cNvPr>
            <p:cNvGrpSpPr/>
            <p:nvPr/>
          </p:nvGrpSpPr>
          <p:grpSpPr>
            <a:xfrm>
              <a:off x="2236618" y="7770784"/>
              <a:ext cx="1618599" cy="177575"/>
              <a:chOff x="2809973" y="3928482"/>
              <a:chExt cx="1618599" cy="177575"/>
            </a:xfrm>
          </p:grpSpPr>
          <p:cxnSp>
            <p:nvCxnSpPr>
              <p:cNvPr id="2416" name="直接连接符 2415">
                <a:extLst>
                  <a:ext uri="{FF2B5EF4-FFF2-40B4-BE49-F238E27FC236}">
                    <a16:creationId xmlns:a16="http://schemas.microsoft.com/office/drawing/2014/main" id="{E60DDB88-BB29-49B7-9DF0-CF8CC0D8761B}"/>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17" name="文本框 2416">
                <a:extLst>
                  <a:ext uri="{FF2B5EF4-FFF2-40B4-BE49-F238E27FC236}">
                    <a16:creationId xmlns:a16="http://schemas.microsoft.com/office/drawing/2014/main" id="{F3BAD87E-1761-42FE-8B0C-D100ECA7E847}"/>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2418" name="文本框 2417">
                <a:extLst>
                  <a:ext uri="{FF2B5EF4-FFF2-40B4-BE49-F238E27FC236}">
                    <a16:creationId xmlns:a16="http://schemas.microsoft.com/office/drawing/2014/main" id="{0DDFA38D-AE22-4B98-92A7-4AA577C96E1A}"/>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389" name="组合 2388">
              <a:extLst>
                <a:ext uri="{FF2B5EF4-FFF2-40B4-BE49-F238E27FC236}">
                  <a16:creationId xmlns:a16="http://schemas.microsoft.com/office/drawing/2014/main" id="{3F2BB966-5512-4333-87B7-76DD94B8F108}"/>
                </a:ext>
              </a:extLst>
            </p:cNvPr>
            <p:cNvGrpSpPr/>
            <p:nvPr/>
          </p:nvGrpSpPr>
          <p:grpSpPr>
            <a:xfrm>
              <a:off x="2386016" y="7891691"/>
              <a:ext cx="727195" cy="261551"/>
              <a:chOff x="2386016" y="7891691"/>
              <a:chExt cx="727195" cy="261551"/>
            </a:xfrm>
          </p:grpSpPr>
          <p:grpSp>
            <p:nvGrpSpPr>
              <p:cNvPr id="2396" name="组合 2395">
                <a:extLst>
                  <a:ext uri="{FF2B5EF4-FFF2-40B4-BE49-F238E27FC236}">
                    <a16:creationId xmlns:a16="http://schemas.microsoft.com/office/drawing/2014/main" id="{C843A74C-5938-473A-A2F2-67C0F7E8C8B2}"/>
                  </a:ext>
                </a:extLst>
              </p:cNvPr>
              <p:cNvGrpSpPr/>
              <p:nvPr/>
            </p:nvGrpSpPr>
            <p:grpSpPr>
              <a:xfrm>
                <a:off x="2386016" y="7928755"/>
                <a:ext cx="147165" cy="112418"/>
                <a:chOff x="8518525" y="4479927"/>
                <a:chExt cx="342900" cy="261937"/>
              </a:xfrm>
              <a:solidFill>
                <a:srgbClr val="FFC000"/>
              </a:solidFill>
            </p:grpSpPr>
            <p:sp>
              <p:nvSpPr>
                <p:cNvPr id="2399" name="Freeform 843">
                  <a:extLst>
                    <a:ext uri="{FF2B5EF4-FFF2-40B4-BE49-F238E27FC236}">
                      <a16:creationId xmlns:a16="http://schemas.microsoft.com/office/drawing/2014/main" id="{0B763D03-932A-47DB-B2B9-04AAF6995C08}"/>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0" name="Freeform 844">
                  <a:extLst>
                    <a:ext uri="{FF2B5EF4-FFF2-40B4-BE49-F238E27FC236}">
                      <a16:creationId xmlns:a16="http://schemas.microsoft.com/office/drawing/2014/main" id="{6EFBBC63-393B-4835-ABBB-B7182EC45C14}"/>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1" name="Freeform 845">
                  <a:extLst>
                    <a:ext uri="{FF2B5EF4-FFF2-40B4-BE49-F238E27FC236}">
                      <a16:creationId xmlns:a16="http://schemas.microsoft.com/office/drawing/2014/main" id="{A9F0C3AF-02F8-4B84-84EA-B08DE8C3B47F}"/>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2" name="Freeform 846">
                  <a:extLst>
                    <a:ext uri="{FF2B5EF4-FFF2-40B4-BE49-F238E27FC236}">
                      <a16:creationId xmlns:a16="http://schemas.microsoft.com/office/drawing/2014/main" id="{331C7462-7678-47B8-AC76-812F67FA7F9C}"/>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3" name="Freeform 847">
                  <a:extLst>
                    <a:ext uri="{FF2B5EF4-FFF2-40B4-BE49-F238E27FC236}">
                      <a16:creationId xmlns:a16="http://schemas.microsoft.com/office/drawing/2014/main" id="{F6E2C581-53BF-4300-8CA2-3CBEBD51DE2E}"/>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4" name="Freeform 848">
                  <a:extLst>
                    <a:ext uri="{FF2B5EF4-FFF2-40B4-BE49-F238E27FC236}">
                      <a16:creationId xmlns:a16="http://schemas.microsoft.com/office/drawing/2014/main" id="{B690C994-B0C5-4DBF-96AA-2861F7C86022}"/>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5" name="Freeform 849">
                  <a:extLst>
                    <a:ext uri="{FF2B5EF4-FFF2-40B4-BE49-F238E27FC236}">
                      <a16:creationId xmlns:a16="http://schemas.microsoft.com/office/drawing/2014/main" id="{1B89CFB4-474A-4F7B-81B3-7F79F221DB27}"/>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6" name="Freeform 850">
                  <a:extLst>
                    <a:ext uri="{FF2B5EF4-FFF2-40B4-BE49-F238E27FC236}">
                      <a16:creationId xmlns:a16="http://schemas.microsoft.com/office/drawing/2014/main" id="{ACA8413D-7A3B-4734-9436-7FFFFBC34E89}"/>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7" name="Freeform 851">
                  <a:extLst>
                    <a:ext uri="{FF2B5EF4-FFF2-40B4-BE49-F238E27FC236}">
                      <a16:creationId xmlns:a16="http://schemas.microsoft.com/office/drawing/2014/main" id="{4ABE8FB1-12E0-410A-AFEF-9DB667F44595}"/>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8" name="Freeform 852">
                  <a:extLst>
                    <a:ext uri="{FF2B5EF4-FFF2-40B4-BE49-F238E27FC236}">
                      <a16:creationId xmlns:a16="http://schemas.microsoft.com/office/drawing/2014/main" id="{9111E686-3E67-4EE7-8D43-5C536DD0B79C}"/>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409" name="Freeform 853">
                  <a:extLst>
                    <a:ext uri="{FF2B5EF4-FFF2-40B4-BE49-F238E27FC236}">
                      <a16:creationId xmlns:a16="http://schemas.microsoft.com/office/drawing/2014/main" id="{E82497ED-AA6A-4191-863F-0AFBC3E72370}"/>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0" name="Freeform 854">
                  <a:extLst>
                    <a:ext uri="{FF2B5EF4-FFF2-40B4-BE49-F238E27FC236}">
                      <a16:creationId xmlns:a16="http://schemas.microsoft.com/office/drawing/2014/main" id="{E93A9F1D-F2C3-49A2-9320-CA2B0F54074B}"/>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1" name="Freeform 855">
                  <a:extLst>
                    <a:ext uri="{FF2B5EF4-FFF2-40B4-BE49-F238E27FC236}">
                      <a16:creationId xmlns:a16="http://schemas.microsoft.com/office/drawing/2014/main" id="{E2153A7B-49C2-4C77-9C12-74E73D1279CF}"/>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2" name="Freeform 856">
                  <a:extLst>
                    <a:ext uri="{FF2B5EF4-FFF2-40B4-BE49-F238E27FC236}">
                      <a16:creationId xmlns:a16="http://schemas.microsoft.com/office/drawing/2014/main" id="{1B9FDCFA-2FF3-40F2-B54B-AC61153F90DB}"/>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3" name="Freeform 857">
                  <a:extLst>
                    <a:ext uri="{FF2B5EF4-FFF2-40B4-BE49-F238E27FC236}">
                      <a16:creationId xmlns:a16="http://schemas.microsoft.com/office/drawing/2014/main" id="{0291A026-B434-4FE2-AC6C-DE0BD7EA4803}"/>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4" name="Freeform 858">
                  <a:extLst>
                    <a:ext uri="{FF2B5EF4-FFF2-40B4-BE49-F238E27FC236}">
                      <a16:creationId xmlns:a16="http://schemas.microsoft.com/office/drawing/2014/main" id="{BE32416C-4DF2-4E66-B80C-3F93323C953F}"/>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5" name="Freeform 859">
                  <a:extLst>
                    <a:ext uri="{FF2B5EF4-FFF2-40B4-BE49-F238E27FC236}">
                      <a16:creationId xmlns:a16="http://schemas.microsoft.com/office/drawing/2014/main" id="{1751493A-0823-4AFE-9F4C-ABDA231839CF}"/>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397" name="文本框 2396">
                <a:extLst>
                  <a:ext uri="{FF2B5EF4-FFF2-40B4-BE49-F238E27FC236}">
                    <a16:creationId xmlns:a16="http://schemas.microsoft.com/office/drawing/2014/main" id="{9CCD6391-38D8-4284-94CD-5B0C06DC7680}"/>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2398" name="文本框 2397">
                <a:extLst>
                  <a:ext uri="{FF2B5EF4-FFF2-40B4-BE49-F238E27FC236}">
                    <a16:creationId xmlns:a16="http://schemas.microsoft.com/office/drawing/2014/main" id="{FF72026D-31EA-4F04-A108-F5611DCCDF6D}"/>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2390" name="组合 2389">
              <a:extLst>
                <a:ext uri="{FF2B5EF4-FFF2-40B4-BE49-F238E27FC236}">
                  <a16:creationId xmlns:a16="http://schemas.microsoft.com/office/drawing/2014/main" id="{375DE501-C390-4074-B935-3C1B7B79A7F9}"/>
                </a:ext>
              </a:extLst>
            </p:cNvPr>
            <p:cNvGrpSpPr/>
            <p:nvPr/>
          </p:nvGrpSpPr>
          <p:grpSpPr>
            <a:xfrm>
              <a:off x="2270611" y="8034939"/>
              <a:ext cx="1557098" cy="177576"/>
              <a:chOff x="2837868" y="3928482"/>
              <a:chExt cx="1557098" cy="177576"/>
            </a:xfrm>
          </p:grpSpPr>
          <p:sp>
            <p:nvSpPr>
              <p:cNvPr id="2394" name="文本框 2393">
                <a:extLst>
                  <a:ext uri="{FF2B5EF4-FFF2-40B4-BE49-F238E27FC236}">
                    <a16:creationId xmlns:a16="http://schemas.microsoft.com/office/drawing/2014/main" id="{FD2F8972-8140-41A6-90BB-C5E8509E10B1}"/>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2395" name="文本框 2394">
                <a:extLst>
                  <a:ext uri="{FF2B5EF4-FFF2-40B4-BE49-F238E27FC236}">
                    <a16:creationId xmlns:a16="http://schemas.microsoft.com/office/drawing/2014/main" id="{E57C592C-3C47-4643-BE05-16AB31864656}"/>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391" name="组合 2390">
              <a:extLst>
                <a:ext uri="{FF2B5EF4-FFF2-40B4-BE49-F238E27FC236}">
                  <a16:creationId xmlns:a16="http://schemas.microsoft.com/office/drawing/2014/main" id="{F59541B7-99EE-4154-B7BD-B9C66916AEAD}"/>
                </a:ext>
              </a:extLst>
            </p:cNvPr>
            <p:cNvGrpSpPr/>
            <p:nvPr/>
          </p:nvGrpSpPr>
          <p:grpSpPr>
            <a:xfrm>
              <a:off x="3602440" y="6911046"/>
              <a:ext cx="126086" cy="126086"/>
              <a:chOff x="4404290" y="6802665"/>
              <a:chExt cx="481013" cy="481013"/>
            </a:xfrm>
            <a:solidFill>
              <a:srgbClr val="FF0000">
                <a:alpha val="62000"/>
              </a:srgbClr>
            </a:solidFill>
          </p:grpSpPr>
          <p:sp>
            <p:nvSpPr>
              <p:cNvPr id="2392" name="Freeform 26">
                <a:extLst>
                  <a:ext uri="{FF2B5EF4-FFF2-40B4-BE49-F238E27FC236}">
                    <a16:creationId xmlns:a16="http://schemas.microsoft.com/office/drawing/2014/main" id="{8B4E9C88-A2CA-4DC6-8D4B-4B95A00BD8B2}"/>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393" name="Freeform 27">
                <a:extLst>
                  <a:ext uri="{FF2B5EF4-FFF2-40B4-BE49-F238E27FC236}">
                    <a16:creationId xmlns:a16="http://schemas.microsoft.com/office/drawing/2014/main" id="{FE753871-94A4-4425-82B0-7DCF5AD5926F}"/>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grpSp>
        <p:nvGrpSpPr>
          <p:cNvPr id="2454" name="组合 2453">
            <a:extLst>
              <a:ext uri="{FF2B5EF4-FFF2-40B4-BE49-F238E27FC236}">
                <a16:creationId xmlns:a16="http://schemas.microsoft.com/office/drawing/2014/main" id="{98182728-E7DB-4055-A5C3-E4A37D88CC28}"/>
              </a:ext>
            </a:extLst>
          </p:cNvPr>
          <p:cNvGrpSpPr/>
          <p:nvPr/>
        </p:nvGrpSpPr>
        <p:grpSpPr>
          <a:xfrm>
            <a:off x="4607597" y="5549549"/>
            <a:ext cx="1094125" cy="1155957"/>
            <a:chOff x="2236618" y="6877956"/>
            <a:chExt cx="1618599" cy="1591905"/>
          </a:xfrm>
        </p:grpSpPr>
        <p:sp>
          <p:nvSpPr>
            <p:cNvPr id="2455" name="矩形: 圆角 2454">
              <a:extLst>
                <a:ext uri="{FF2B5EF4-FFF2-40B4-BE49-F238E27FC236}">
                  <a16:creationId xmlns:a16="http://schemas.microsoft.com/office/drawing/2014/main" id="{4C5DF90C-A4C3-40D6-9410-7DF2D85C1513}"/>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2456" name="组合 2455">
              <a:extLst>
                <a:ext uri="{FF2B5EF4-FFF2-40B4-BE49-F238E27FC236}">
                  <a16:creationId xmlns:a16="http://schemas.microsoft.com/office/drawing/2014/main" id="{F236BC85-6F64-4CA0-A8EB-F2F6A6E6E68C}"/>
                </a:ext>
              </a:extLst>
            </p:cNvPr>
            <p:cNvGrpSpPr/>
            <p:nvPr/>
          </p:nvGrpSpPr>
          <p:grpSpPr>
            <a:xfrm>
              <a:off x="2328597" y="7177291"/>
              <a:ext cx="1487147" cy="261550"/>
              <a:chOff x="2328597" y="7238300"/>
              <a:chExt cx="1487147" cy="261550"/>
            </a:xfrm>
          </p:grpSpPr>
          <p:sp>
            <p:nvSpPr>
              <p:cNvPr id="2518" name="矩形: 圆角 2517">
                <a:extLst>
                  <a:ext uri="{FF2B5EF4-FFF2-40B4-BE49-F238E27FC236}">
                    <a16:creationId xmlns:a16="http://schemas.microsoft.com/office/drawing/2014/main" id="{26CA14B6-1167-455B-BE15-5D2601101698}"/>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19" name="组合 2518">
                <a:extLst>
                  <a:ext uri="{FF2B5EF4-FFF2-40B4-BE49-F238E27FC236}">
                    <a16:creationId xmlns:a16="http://schemas.microsoft.com/office/drawing/2014/main" id="{4A58B089-77CC-4CD4-8209-C57A76F40BFE}"/>
                  </a:ext>
                </a:extLst>
              </p:cNvPr>
              <p:cNvGrpSpPr/>
              <p:nvPr/>
            </p:nvGrpSpPr>
            <p:grpSpPr>
              <a:xfrm>
                <a:off x="2374493" y="7285693"/>
                <a:ext cx="82156" cy="113286"/>
                <a:chOff x="4592639" y="4540250"/>
                <a:chExt cx="557213" cy="768350"/>
              </a:xfrm>
            </p:grpSpPr>
            <p:sp>
              <p:nvSpPr>
                <p:cNvPr id="2523" name="Rectangle 318">
                  <a:extLst>
                    <a:ext uri="{FF2B5EF4-FFF2-40B4-BE49-F238E27FC236}">
                      <a16:creationId xmlns:a16="http://schemas.microsoft.com/office/drawing/2014/main" id="{149082FF-DE2B-4DB4-A00F-1B2258B22833}"/>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24" name="Freeform 319">
                  <a:extLst>
                    <a:ext uri="{FF2B5EF4-FFF2-40B4-BE49-F238E27FC236}">
                      <a16:creationId xmlns:a16="http://schemas.microsoft.com/office/drawing/2014/main" id="{1E91A565-C06A-40EC-9A92-2DCB2093F606}"/>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25" name="Freeform 320">
                  <a:extLst>
                    <a:ext uri="{FF2B5EF4-FFF2-40B4-BE49-F238E27FC236}">
                      <a16:creationId xmlns:a16="http://schemas.microsoft.com/office/drawing/2014/main" id="{F2BDF9C0-986F-4BBD-AE00-04612FD74C5C}"/>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26" name="Rectangle 321">
                  <a:extLst>
                    <a:ext uri="{FF2B5EF4-FFF2-40B4-BE49-F238E27FC236}">
                      <a16:creationId xmlns:a16="http://schemas.microsoft.com/office/drawing/2014/main" id="{8D137AF4-456E-49E4-B7DF-A39172A984E8}"/>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20" name="文本框 2519">
                <a:extLst>
                  <a:ext uri="{FF2B5EF4-FFF2-40B4-BE49-F238E27FC236}">
                    <a16:creationId xmlns:a16="http://schemas.microsoft.com/office/drawing/2014/main" id="{744F7EE5-6FC5-4071-8A7D-9E752F507F10}"/>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21" name="文本框 2520">
                <a:extLst>
                  <a:ext uri="{FF2B5EF4-FFF2-40B4-BE49-F238E27FC236}">
                    <a16:creationId xmlns:a16="http://schemas.microsoft.com/office/drawing/2014/main" id="{DC43989B-21D1-4D2C-A323-611371B19371}"/>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22" name="文本框 2521">
                <a:extLst>
                  <a:ext uri="{FF2B5EF4-FFF2-40B4-BE49-F238E27FC236}">
                    <a16:creationId xmlns:a16="http://schemas.microsoft.com/office/drawing/2014/main" id="{15FADA39-C696-46AA-9660-C50C0A7DAA65}"/>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457" name="组合 2456">
              <a:extLst>
                <a:ext uri="{FF2B5EF4-FFF2-40B4-BE49-F238E27FC236}">
                  <a16:creationId xmlns:a16="http://schemas.microsoft.com/office/drawing/2014/main" id="{47BC2AF8-5C97-4F77-AF7E-AA5D3C76BD46}"/>
                </a:ext>
              </a:extLst>
            </p:cNvPr>
            <p:cNvGrpSpPr/>
            <p:nvPr/>
          </p:nvGrpSpPr>
          <p:grpSpPr>
            <a:xfrm>
              <a:off x="2338481" y="6902975"/>
              <a:ext cx="989484" cy="300236"/>
              <a:chOff x="3256422" y="1810097"/>
              <a:chExt cx="989484" cy="300236"/>
            </a:xfrm>
          </p:grpSpPr>
          <p:grpSp>
            <p:nvGrpSpPr>
              <p:cNvPr id="2513" name="组合 2512">
                <a:extLst>
                  <a:ext uri="{FF2B5EF4-FFF2-40B4-BE49-F238E27FC236}">
                    <a16:creationId xmlns:a16="http://schemas.microsoft.com/office/drawing/2014/main" id="{A80516C6-E72A-4427-BC41-CD24735303FD}"/>
                  </a:ext>
                </a:extLst>
              </p:cNvPr>
              <p:cNvGrpSpPr/>
              <p:nvPr/>
            </p:nvGrpSpPr>
            <p:grpSpPr>
              <a:xfrm>
                <a:off x="3256422" y="1810097"/>
                <a:ext cx="970726" cy="300236"/>
                <a:chOff x="3014514" y="2164806"/>
                <a:chExt cx="970726" cy="300236"/>
              </a:xfrm>
            </p:grpSpPr>
            <p:pic>
              <p:nvPicPr>
                <p:cNvPr id="2515" name="Picture 6">
                  <a:extLst>
                    <a:ext uri="{FF2B5EF4-FFF2-40B4-BE49-F238E27FC236}">
                      <a16:creationId xmlns:a16="http://schemas.microsoft.com/office/drawing/2014/main" id="{F70E78EA-4A40-4CEE-A1BC-3C4E3C6A84A4}"/>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2516" name="文本框 2515">
                  <a:extLst>
                    <a:ext uri="{FF2B5EF4-FFF2-40B4-BE49-F238E27FC236}">
                      <a16:creationId xmlns:a16="http://schemas.microsoft.com/office/drawing/2014/main" id="{E748213B-0E8E-45FA-838E-D6472028803B}"/>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2517" name="文本框 2516">
                  <a:extLst>
                    <a:ext uri="{FF2B5EF4-FFF2-40B4-BE49-F238E27FC236}">
                      <a16:creationId xmlns:a16="http://schemas.microsoft.com/office/drawing/2014/main" id="{E07C774F-B1F1-4D1C-B877-B4791E130930}"/>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2514" name="直接连接符 2513">
                <a:extLst>
                  <a:ext uri="{FF2B5EF4-FFF2-40B4-BE49-F238E27FC236}">
                    <a16:creationId xmlns:a16="http://schemas.microsoft.com/office/drawing/2014/main" id="{ED997A82-A70D-4073-9996-8E5B4C703BC5}"/>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458" name="组合 2457">
              <a:extLst>
                <a:ext uri="{FF2B5EF4-FFF2-40B4-BE49-F238E27FC236}">
                  <a16:creationId xmlns:a16="http://schemas.microsoft.com/office/drawing/2014/main" id="{748C4192-53BD-4A94-A74D-631FCDBBEA0F}"/>
                </a:ext>
              </a:extLst>
            </p:cNvPr>
            <p:cNvGrpSpPr/>
            <p:nvPr/>
          </p:nvGrpSpPr>
          <p:grpSpPr>
            <a:xfrm>
              <a:off x="2367714" y="8146018"/>
              <a:ext cx="1474857" cy="194353"/>
              <a:chOff x="2370550" y="8323027"/>
              <a:chExt cx="1474857" cy="194353"/>
            </a:xfrm>
          </p:grpSpPr>
          <p:cxnSp>
            <p:nvCxnSpPr>
              <p:cNvPr id="2510" name="直接连接符 2509">
                <a:extLst>
                  <a:ext uri="{FF2B5EF4-FFF2-40B4-BE49-F238E27FC236}">
                    <a16:creationId xmlns:a16="http://schemas.microsoft.com/office/drawing/2014/main" id="{BB972A22-78D3-4873-BDA5-3684670ABBDF}"/>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11" name="直接连接符 2510">
                <a:extLst>
                  <a:ext uri="{FF2B5EF4-FFF2-40B4-BE49-F238E27FC236}">
                    <a16:creationId xmlns:a16="http://schemas.microsoft.com/office/drawing/2014/main" id="{10DC5CB2-1012-4E25-A720-D3F9BEACC3AC}"/>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12" name="文本框 2511">
                <a:extLst>
                  <a:ext uri="{FF2B5EF4-FFF2-40B4-BE49-F238E27FC236}">
                    <a16:creationId xmlns:a16="http://schemas.microsoft.com/office/drawing/2014/main" id="{FDA0CCFE-0836-420D-869D-6D94ABAE6112}"/>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2459" name="组合 2458">
              <a:extLst>
                <a:ext uri="{FF2B5EF4-FFF2-40B4-BE49-F238E27FC236}">
                  <a16:creationId xmlns:a16="http://schemas.microsoft.com/office/drawing/2014/main" id="{59B88D5F-08C9-44FE-B469-5B5F3BDF8CCA}"/>
                </a:ext>
              </a:extLst>
            </p:cNvPr>
            <p:cNvGrpSpPr/>
            <p:nvPr/>
          </p:nvGrpSpPr>
          <p:grpSpPr>
            <a:xfrm>
              <a:off x="2325761" y="7360589"/>
              <a:ext cx="1487150" cy="261550"/>
              <a:chOff x="2328597" y="7238300"/>
              <a:chExt cx="1487150" cy="261550"/>
            </a:xfrm>
          </p:grpSpPr>
          <p:sp>
            <p:nvSpPr>
              <p:cNvPr id="2501" name="矩形: 圆角 2500">
                <a:extLst>
                  <a:ext uri="{FF2B5EF4-FFF2-40B4-BE49-F238E27FC236}">
                    <a16:creationId xmlns:a16="http://schemas.microsoft.com/office/drawing/2014/main" id="{81ECB65B-241A-469A-94AD-B0E4938DF681}"/>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02" name="组合 2501">
                <a:extLst>
                  <a:ext uri="{FF2B5EF4-FFF2-40B4-BE49-F238E27FC236}">
                    <a16:creationId xmlns:a16="http://schemas.microsoft.com/office/drawing/2014/main" id="{589BD1DC-6A6E-4924-8B7C-E3145F127831}"/>
                  </a:ext>
                </a:extLst>
              </p:cNvPr>
              <p:cNvGrpSpPr/>
              <p:nvPr/>
            </p:nvGrpSpPr>
            <p:grpSpPr>
              <a:xfrm>
                <a:off x="2374493" y="7285693"/>
                <a:ext cx="82156" cy="113286"/>
                <a:chOff x="4592639" y="4540250"/>
                <a:chExt cx="557213" cy="768350"/>
              </a:xfrm>
            </p:grpSpPr>
            <p:sp>
              <p:nvSpPr>
                <p:cNvPr id="2506" name="Rectangle 318">
                  <a:extLst>
                    <a:ext uri="{FF2B5EF4-FFF2-40B4-BE49-F238E27FC236}">
                      <a16:creationId xmlns:a16="http://schemas.microsoft.com/office/drawing/2014/main" id="{1A21F81E-3711-4171-B8E0-22071BBE3770}"/>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7" name="Freeform 319">
                  <a:extLst>
                    <a:ext uri="{FF2B5EF4-FFF2-40B4-BE49-F238E27FC236}">
                      <a16:creationId xmlns:a16="http://schemas.microsoft.com/office/drawing/2014/main" id="{2B5CCC71-15E1-454D-B759-32FE08122B0E}"/>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8" name="Freeform 320">
                  <a:extLst>
                    <a:ext uri="{FF2B5EF4-FFF2-40B4-BE49-F238E27FC236}">
                      <a16:creationId xmlns:a16="http://schemas.microsoft.com/office/drawing/2014/main" id="{7859F952-0090-4680-AA95-60D1B05B438E}"/>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9" name="Rectangle 321">
                  <a:extLst>
                    <a:ext uri="{FF2B5EF4-FFF2-40B4-BE49-F238E27FC236}">
                      <a16:creationId xmlns:a16="http://schemas.microsoft.com/office/drawing/2014/main" id="{09E718CC-B01F-4EEB-B561-6477CEFC9E15}"/>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03" name="文本框 2502">
                <a:extLst>
                  <a:ext uri="{FF2B5EF4-FFF2-40B4-BE49-F238E27FC236}">
                    <a16:creationId xmlns:a16="http://schemas.microsoft.com/office/drawing/2014/main" id="{65997EFB-8394-4415-A966-FCC2C28899C0}"/>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04" name="文本框 2503">
                <a:extLst>
                  <a:ext uri="{FF2B5EF4-FFF2-40B4-BE49-F238E27FC236}">
                    <a16:creationId xmlns:a16="http://schemas.microsoft.com/office/drawing/2014/main" id="{844B0835-BDDB-494F-BC8F-1289310F2FD4}"/>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05" name="文本框 2504">
                <a:extLst>
                  <a:ext uri="{FF2B5EF4-FFF2-40B4-BE49-F238E27FC236}">
                    <a16:creationId xmlns:a16="http://schemas.microsoft.com/office/drawing/2014/main" id="{A911903C-C855-44D3-83A7-6CED25F647AB}"/>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460" name="组合 2459">
              <a:extLst>
                <a:ext uri="{FF2B5EF4-FFF2-40B4-BE49-F238E27FC236}">
                  <a16:creationId xmlns:a16="http://schemas.microsoft.com/office/drawing/2014/main" id="{360DD170-8C14-4178-A655-5CAEC4D0EF6B}"/>
                </a:ext>
              </a:extLst>
            </p:cNvPr>
            <p:cNvGrpSpPr/>
            <p:nvPr/>
          </p:nvGrpSpPr>
          <p:grpSpPr>
            <a:xfrm>
              <a:off x="2325761" y="7541316"/>
              <a:ext cx="1487150" cy="261550"/>
              <a:chOff x="2328597" y="7238300"/>
              <a:chExt cx="1487150" cy="261550"/>
            </a:xfrm>
          </p:grpSpPr>
          <p:sp>
            <p:nvSpPr>
              <p:cNvPr id="2492" name="矩形: 圆角 2491">
                <a:extLst>
                  <a:ext uri="{FF2B5EF4-FFF2-40B4-BE49-F238E27FC236}">
                    <a16:creationId xmlns:a16="http://schemas.microsoft.com/office/drawing/2014/main" id="{4E525A0B-813F-4E54-A67B-F87B2B0B6928}"/>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93" name="组合 2492">
                <a:extLst>
                  <a:ext uri="{FF2B5EF4-FFF2-40B4-BE49-F238E27FC236}">
                    <a16:creationId xmlns:a16="http://schemas.microsoft.com/office/drawing/2014/main" id="{2DAE00B6-D7AF-4AF0-A1F2-17442F7072EF}"/>
                  </a:ext>
                </a:extLst>
              </p:cNvPr>
              <p:cNvGrpSpPr/>
              <p:nvPr/>
            </p:nvGrpSpPr>
            <p:grpSpPr>
              <a:xfrm>
                <a:off x="2374493" y="7285693"/>
                <a:ext cx="82156" cy="113286"/>
                <a:chOff x="4592639" y="4540250"/>
                <a:chExt cx="557213" cy="768350"/>
              </a:xfrm>
            </p:grpSpPr>
            <p:sp>
              <p:nvSpPr>
                <p:cNvPr id="2497" name="Rectangle 318">
                  <a:extLst>
                    <a:ext uri="{FF2B5EF4-FFF2-40B4-BE49-F238E27FC236}">
                      <a16:creationId xmlns:a16="http://schemas.microsoft.com/office/drawing/2014/main" id="{6A26970D-7547-4AF2-B137-FDA409E198DF}"/>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98" name="Freeform 319">
                  <a:extLst>
                    <a:ext uri="{FF2B5EF4-FFF2-40B4-BE49-F238E27FC236}">
                      <a16:creationId xmlns:a16="http://schemas.microsoft.com/office/drawing/2014/main" id="{850A707D-1220-47FC-A2D4-A898519C6018}"/>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99" name="Freeform 320">
                  <a:extLst>
                    <a:ext uri="{FF2B5EF4-FFF2-40B4-BE49-F238E27FC236}">
                      <a16:creationId xmlns:a16="http://schemas.microsoft.com/office/drawing/2014/main" id="{CFD048DC-B0C3-47B5-8A6E-8F80A134C134}"/>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0" name="Rectangle 321">
                  <a:extLst>
                    <a:ext uri="{FF2B5EF4-FFF2-40B4-BE49-F238E27FC236}">
                      <a16:creationId xmlns:a16="http://schemas.microsoft.com/office/drawing/2014/main" id="{BC04ED49-93C6-46EB-8A48-CAE7C5A490E9}"/>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94" name="文本框 2493">
                <a:extLst>
                  <a:ext uri="{FF2B5EF4-FFF2-40B4-BE49-F238E27FC236}">
                    <a16:creationId xmlns:a16="http://schemas.microsoft.com/office/drawing/2014/main" id="{D5756B4E-F811-4637-A158-DECA3904F2CA}"/>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95" name="文本框 2494">
                <a:extLst>
                  <a:ext uri="{FF2B5EF4-FFF2-40B4-BE49-F238E27FC236}">
                    <a16:creationId xmlns:a16="http://schemas.microsoft.com/office/drawing/2014/main" id="{BDFC0FB0-CBCA-46DC-9196-3C20DE9B5C3C}"/>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96" name="文本框 2495">
                <a:extLst>
                  <a:ext uri="{FF2B5EF4-FFF2-40B4-BE49-F238E27FC236}">
                    <a16:creationId xmlns:a16="http://schemas.microsoft.com/office/drawing/2014/main" id="{468D0533-D5E4-4C67-B284-8B577F8CC55E}"/>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461" name="组合 2460">
              <a:extLst>
                <a:ext uri="{FF2B5EF4-FFF2-40B4-BE49-F238E27FC236}">
                  <a16:creationId xmlns:a16="http://schemas.microsoft.com/office/drawing/2014/main" id="{8033FE98-5A42-4C9E-9C52-92C7CC1CC8EB}"/>
                </a:ext>
              </a:extLst>
            </p:cNvPr>
            <p:cNvGrpSpPr/>
            <p:nvPr/>
          </p:nvGrpSpPr>
          <p:grpSpPr>
            <a:xfrm>
              <a:off x="2236618" y="7770784"/>
              <a:ext cx="1618599" cy="177575"/>
              <a:chOff x="2809973" y="3928482"/>
              <a:chExt cx="1618599" cy="177575"/>
            </a:xfrm>
          </p:grpSpPr>
          <p:cxnSp>
            <p:nvCxnSpPr>
              <p:cNvPr id="2489" name="直接连接符 2488">
                <a:extLst>
                  <a:ext uri="{FF2B5EF4-FFF2-40B4-BE49-F238E27FC236}">
                    <a16:creationId xmlns:a16="http://schemas.microsoft.com/office/drawing/2014/main" id="{7A4C7DE0-5F03-4E6E-8DFB-4920D6065AA8}"/>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90" name="文本框 2489">
                <a:extLst>
                  <a:ext uri="{FF2B5EF4-FFF2-40B4-BE49-F238E27FC236}">
                    <a16:creationId xmlns:a16="http://schemas.microsoft.com/office/drawing/2014/main" id="{988D8FA3-E43B-4ED6-9844-0DCCF7D3C714}"/>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2491" name="文本框 2490">
                <a:extLst>
                  <a:ext uri="{FF2B5EF4-FFF2-40B4-BE49-F238E27FC236}">
                    <a16:creationId xmlns:a16="http://schemas.microsoft.com/office/drawing/2014/main" id="{2503812E-076D-4C0C-A66E-FE8E1E8A2EFE}"/>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462" name="组合 2461">
              <a:extLst>
                <a:ext uri="{FF2B5EF4-FFF2-40B4-BE49-F238E27FC236}">
                  <a16:creationId xmlns:a16="http://schemas.microsoft.com/office/drawing/2014/main" id="{D13F730C-4830-4102-A781-3F42D6CA98FA}"/>
                </a:ext>
              </a:extLst>
            </p:cNvPr>
            <p:cNvGrpSpPr/>
            <p:nvPr/>
          </p:nvGrpSpPr>
          <p:grpSpPr>
            <a:xfrm>
              <a:off x="2386016" y="7891691"/>
              <a:ext cx="727195" cy="261551"/>
              <a:chOff x="2386016" y="7891691"/>
              <a:chExt cx="727195" cy="261551"/>
            </a:xfrm>
          </p:grpSpPr>
          <p:grpSp>
            <p:nvGrpSpPr>
              <p:cNvPr id="2469" name="组合 2468">
                <a:extLst>
                  <a:ext uri="{FF2B5EF4-FFF2-40B4-BE49-F238E27FC236}">
                    <a16:creationId xmlns:a16="http://schemas.microsoft.com/office/drawing/2014/main" id="{16627C99-7011-4381-89BE-BD9A9C1A1CE3}"/>
                  </a:ext>
                </a:extLst>
              </p:cNvPr>
              <p:cNvGrpSpPr/>
              <p:nvPr/>
            </p:nvGrpSpPr>
            <p:grpSpPr>
              <a:xfrm>
                <a:off x="2386016" y="7928755"/>
                <a:ext cx="147165" cy="112418"/>
                <a:chOff x="8518525" y="4479927"/>
                <a:chExt cx="342900" cy="261937"/>
              </a:xfrm>
              <a:solidFill>
                <a:srgbClr val="FFC000"/>
              </a:solidFill>
            </p:grpSpPr>
            <p:sp>
              <p:nvSpPr>
                <p:cNvPr id="2472" name="Freeform 843">
                  <a:extLst>
                    <a:ext uri="{FF2B5EF4-FFF2-40B4-BE49-F238E27FC236}">
                      <a16:creationId xmlns:a16="http://schemas.microsoft.com/office/drawing/2014/main" id="{8E6B13ED-9CE0-4B8D-8481-55D7B578C0F3}"/>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3" name="Freeform 844">
                  <a:extLst>
                    <a:ext uri="{FF2B5EF4-FFF2-40B4-BE49-F238E27FC236}">
                      <a16:creationId xmlns:a16="http://schemas.microsoft.com/office/drawing/2014/main" id="{1AF7F372-DCD3-4A43-9D34-45A6F039C2CB}"/>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4" name="Freeform 845">
                  <a:extLst>
                    <a:ext uri="{FF2B5EF4-FFF2-40B4-BE49-F238E27FC236}">
                      <a16:creationId xmlns:a16="http://schemas.microsoft.com/office/drawing/2014/main" id="{61E3A8F5-4236-4BF5-9BC2-DF30662C9B39}"/>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5" name="Freeform 846">
                  <a:extLst>
                    <a:ext uri="{FF2B5EF4-FFF2-40B4-BE49-F238E27FC236}">
                      <a16:creationId xmlns:a16="http://schemas.microsoft.com/office/drawing/2014/main" id="{B5E7330B-293B-4630-87F9-6F79D7B2047F}"/>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6" name="Freeform 847">
                  <a:extLst>
                    <a:ext uri="{FF2B5EF4-FFF2-40B4-BE49-F238E27FC236}">
                      <a16:creationId xmlns:a16="http://schemas.microsoft.com/office/drawing/2014/main" id="{E7D9C6D5-3CA8-4826-9BCB-4EB5D3C71ED9}"/>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7" name="Freeform 848">
                  <a:extLst>
                    <a:ext uri="{FF2B5EF4-FFF2-40B4-BE49-F238E27FC236}">
                      <a16:creationId xmlns:a16="http://schemas.microsoft.com/office/drawing/2014/main" id="{4D2A6114-9B4E-42DF-9589-AA11940C6808}"/>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8" name="Freeform 849">
                  <a:extLst>
                    <a:ext uri="{FF2B5EF4-FFF2-40B4-BE49-F238E27FC236}">
                      <a16:creationId xmlns:a16="http://schemas.microsoft.com/office/drawing/2014/main" id="{4A9F8BBD-BC01-4302-9931-3F351AF6B296}"/>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9" name="Freeform 850">
                  <a:extLst>
                    <a:ext uri="{FF2B5EF4-FFF2-40B4-BE49-F238E27FC236}">
                      <a16:creationId xmlns:a16="http://schemas.microsoft.com/office/drawing/2014/main" id="{72E78E05-5FC4-41E7-813A-9E5FB093F955}"/>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0" name="Freeform 851">
                  <a:extLst>
                    <a:ext uri="{FF2B5EF4-FFF2-40B4-BE49-F238E27FC236}">
                      <a16:creationId xmlns:a16="http://schemas.microsoft.com/office/drawing/2014/main" id="{4D2956C7-9578-4C52-AE72-AF47249058B7}"/>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1" name="Freeform 852">
                  <a:extLst>
                    <a:ext uri="{FF2B5EF4-FFF2-40B4-BE49-F238E27FC236}">
                      <a16:creationId xmlns:a16="http://schemas.microsoft.com/office/drawing/2014/main" id="{013A3BCB-99E5-4D4D-A8F7-5B27DC8B497E}"/>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482" name="Freeform 853">
                  <a:extLst>
                    <a:ext uri="{FF2B5EF4-FFF2-40B4-BE49-F238E27FC236}">
                      <a16:creationId xmlns:a16="http://schemas.microsoft.com/office/drawing/2014/main" id="{01FFB1B7-E00C-4C7C-A420-7D115956BC2B}"/>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3" name="Freeform 854">
                  <a:extLst>
                    <a:ext uri="{FF2B5EF4-FFF2-40B4-BE49-F238E27FC236}">
                      <a16:creationId xmlns:a16="http://schemas.microsoft.com/office/drawing/2014/main" id="{01260F7E-D22C-4F25-9D8D-372F02BD2454}"/>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4" name="Freeform 855">
                  <a:extLst>
                    <a:ext uri="{FF2B5EF4-FFF2-40B4-BE49-F238E27FC236}">
                      <a16:creationId xmlns:a16="http://schemas.microsoft.com/office/drawing/2014/main" id="{C09AC999-35CB-4ED1-806F-A410AF5C7191}"/>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5" name="Freeform 856">
                  <a:extLst>
                    <a:ext uri="{FF2B5EF4-FFF2-40B4-BE49-F238E27FC236}">
                      <a16:creationId xmlns:a16="http://schemas.microsoft.com/office/drawing/2014/main" id="{EBFF3F32-D293-4C84-9BE6-EF834AA26A56}"/>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6" name="Freeform 857">
                  <a:extLst>
                    <a:ext uri="{FF2B5EF4-FFF2-40B4-BE49-F238E27FC236}">
                      <a16:creationId xmlns:a16="http://schemas.microsoft.com/office/drawing/2014/main" id="{2B8292C2-8A19-4F72-9FF5-C332CAEC5B6C}"/>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7" name="Freeform 858">
                  <a:extLst>
                    <a:ext uri="{FF2B5EF4-FFF2-40B4-BE49-F238E27FC236}">
                      <a16:creationId xmlns:a16="http://schemas.microsoft.com/office/drawing/2014/main" id="{66A65CDA-0E70-4E6A-9CDB-3322B52C1680}"/>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8" name="Freeform 859">
                  <a:extLst>
                    <a:ext uri="{FF2B5EF4-FFF2-40B4-BE49-F238E27FC236}">
                      <a16:creationId xmlns:a16="http://schemas.microsoft.com/office/drawing/2014/main" id="{22611DE6-290E-4CCB-84E9-4D1D6EF42619}"/>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70" name="文本框 2469">
                <a:extLst>
                  <a:ext uri="{FF2B5EF4-FFF2-40B4-BE49-F238E27FC236}">
                    <a16:creationId xmlns:a16="http://schemas.microsoft.com/office/drawing/2014/main" id="{D4CEA740-5E9C-4DA0-A10E-8AC4672ED347}"/>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2471" name="文本框 2470">
                <a:extLst>
                  <a:ext uri="{FF2B5EF4-FFF2-40B4-BE49-F238E27FC236}">
                    <a16:creationId xmlns:a16="http://schemas.microsoft.com/office/drawing/2014/main" id="{EC4484DB-824D-4088-BF74-2A62239E2E07}"/>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2463" name="组合 2462">
              <a:extLst>
                <a:ext uri="{FF2B5EF4-FFF2-40B4-BE49-F238E27FC236}">
                  <a16:creationId xmlns:a16="http://schemas.microsoft.com/office/drawing/2014/main" id="{576AF95E-916E-4B3F-8739-55D20BDD3E98}"/>
                </a:ext>
              </a:extLst>
            </p:cNvPr>
            <p:cNvGrpSpPr/>
            <p:nvPr/>
          </p:nvGrpSpPr>
          <p:grpSpPr>
            <a:xfrm>
              <a:off x="2270611" y="8034939"/>
              <a:ext cx="1557098" cy="177576"/>
              <a:chOff x="2837868" y="3928482"/>
              <a:chExt cx="1557098" cy="177576"/>
            </a:xfrm>
          </p:grpSpPr>
          <p:sp>
            <p:nvSpPr>
              <p:cNvPr id="2467" name="文本框 2466">
                <a:extLst>
                  <a:ext uri="{FF2B5EF4-FFF2-40B4-BE49-F238E27FC236}">
                    <a16:creationId xmlns:a16="http://schemas.microsoft.com/office/drawing/2014/main" id="{8238249D-25F5-43C5-B9A7-5C43F8159267}"/>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2468" name="文本框 2467">
                <a:extLst>
                  <a:ext uri="{FF2B5EF4-FFF2-40B4-BE49-F238E27FC236}">
                    <a16:creationId xmlns:a16="http://schemas.microsoft.com/office/drawing/2014/main" id="{B35CC2E2-C568-4E04-8666-3B1F499750A7}"/>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464" name="组合 2463">
              <a:extLst>
                <a:ext uri="{FF2B5EF4-FFF2-40B4-BE49-F238E27FC236}">
                  <a16:creationId xmlns:a16="http://schemas.microsoft.com/office/drawing/2014/main" id="{19239608-53FA-4680-BC72-6E65E42A4096}"/>
                </a:ext>
              </a:extLst>
            </p:cNvPr>
            <p:cNvGrpSpPr/>
            <p:nvPr/>
          </p:nvGrpSpPr>
          <p:grpSpPr>
            <a:xfrm>
              <a:off x="3602440" y="6911046"/>
              <a:ext cx="126086" cy="126086"/>
              <a:chOff x="4404290" y="6802665"/>
              <a:chExt cx="481013" cy="481013"/>
            </a:xfrm>
            <a:solidFill>
              <a:srgbClr val="FF0000">
                <a:alpha val="62000"/>
              </a:srgbClr>
            </a:solidFill>
          </p:grpSpPr>
          <p:sp>
            <p:nvSpPr>
              <p:cNvPr id="2465" name="Freeform 26">
                <a:extLst>
                  <a:ext uri="{FF2B5EF4-FFF2-40B4-BE49-F238E27FC236}">
                    <a16:creationId xmlns:a16="http://schemas.microsoft.com/office/drawing/2014/main" id="{D09C15D3-F4FF-4613-AC35-0D97A8396AE3}"/>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66" name="Freeform 27">
                <a:extLst>
                  <a:ext uri="{FF2B5EF4-FFF2-40B4-BE49-F238E27FC236}">
                    <a16:creationId xmlns:a16="http://schemas.microsoft.com/office/drawing/2014/main" id="{823160AD-C0A2-4D2C-9349-3C829FFBF324}"/>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grpSp>
        <p:nvGrpSpPr>
          <p:cNvPr id="2527" name="组合 2526">
            <a:extLst>
              <a:ext uri="{FF2B5EF4-FFF2-40B4-BE49-F238E27FC236}">
                <a16:creationId xmlns:a16="http://schemas.microsoft.com/office/drawing/2014/main" id="{D204C6AC-331C-40F8-9D33-D4A810CCCF26}"/>
              </a:ext>
            </a:extLst>
          </p:cNvPr>
          <p:cNvGrpSpPr/>
          <p:nvPr/>
        </p:nvGrpSpPr>
        <p:grpSpPr>
          <a:xfrm>
            <a:off x="5729334" y="5555636"/>
            <a:ext cx="1094125" cy="1155957"/>
            <a:chOff x="2236618" y="6877956"/>
            <a:chExt cx="1618599" cy="1591905"/>
          </a:xfrm>
        </p:grpSpPr>
        <p:sp>
          <p:nvSpPr>
            <p:cNvPr id="2528" name="矩形: 圆角 2527">
              <a:extLst>
                <a:ext uri="{FF2B5EF4-FFF2-40B4-BE49-F238E27FC236}">
                  <a16:creationId xmlns:a16="http://schemas.microsoft.com/office/drawing/2014/main" id="{B2251506-B5EF-4448-804C-73088422675A}"/>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2529" name="组合 2528">
              <a:extLst>
                <a:ext uri="{FF2B5EF4-FFF2-40B4-BE49-F238E27FC236}">
                  <a16:creationId xmlns:a16="http://schemas.microsoft.com/office/drawing/2014/main" id="{A918667B-8EB5-4D58-AD38-73C70EEF3D7E}"/>
                </a:ext>
              </a:extLst>
            </p:cNvPr>
            <p:cNvGrpSpPr/>
            <p:nvPr/>
          </p:nvGrpSpPr>
          <p:grpSpPr>
            <a:xfrm>
              <a:off x="2328597" y="7177291"/>
              <a:ext cx="1487147" cy="261550"/>
              <a:chOff x="2328597" y="7238300"/>
              <a:chExt cx="1487147" cy="261550"/>
            </a:xfrm>
          </p:grpSpPr>
          <p:sp>
            <p:nvSpPr>
              <p:cNvPr id="2591" name="矩形: 圆角 2590">
                <a:extLst>
                  <a:ext uri="{FF2B5EF4-FFF2-40B4-BE49-F238E27FC236}">
                    <a16:creationId xmlns:a16="http://schemas.microsoft.com/office/drawing/2014/main" id="{24E0F3F9-75F6-419F-82B5-6DABE9459688}"/>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92" name="组合 2591">
                <a:extLst>
                  <a:ext uri="{FF2B5EF4-FFF2-40B4-BE49-F238E27FC236}">
                    <a16:creationId xmlns:a16="http://schemas.microsoft.com/office/drawing/2014/main" id="{58BB37DF-5F07-48F3-B8E7-8326B17EEAF8}"/>
                  </a:ext>
                </a:extLst>
              </p:cNvPr>
              <p:cNvGrpSpPr/>
              <p:nvPr/>
            </p:nvGrpSpPr>
            <p:grpSpPr>
              <a:xfrm>
                <a:off x="2374493" y="7285693"/>
                <a:ext cx="82156" cy="113286"/>
                <a:chOff x="4592639" y="4540250"/>
                <a:chExt cx="557213" cy="768350"/>
              </a:xfrm>
            </p:grpSpPr>
            <p:sp>
              <p:nvSpPr>
                <p:cNvPr id="2596" name="Rectangle 318">
                  <a:extLst>
                    <a:ext uri="{FF2B5EF4-FFF2-40B4-BE49-F238E27FC236}">
                      <a16:creationId xmlns:a16="http://schemas.microsoft.com/office/drawing/2014/main" id="{7E44FB01-4736-454A-81C6-3D2329DC525F}"/>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97" name="Freeform 319">
                  <a:extLst>
                    <a:ext uri="{FF2B5EF4-FFF2-40B4-BE49-F238E27FC236}">
                      <a16:creationId xmlns:a16="http://schemas.microsoft.com/office/drawing/2014/main" id="{837703B9-58AD-4207-81CF-7FD736AA7ECD}"/>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98" name="Freeform 320">
                  <a:extLst>
                    <a:ext uri="{FF2B5EF4-FFF2-40B4-BE49-F238E27FC236}">
                      <a16:creationId xmlns:a16="http://schemas.microsoft.com/office/drawing/2014/main" id="{7D092D49-1347-497A-8AE0-22E99426F808}"/>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99" name="Rectangle 321">
                  <a:extLst>
                    <a:ext uri="{FF2B5EF4-FFF2-40B4-BE49-F238E27FC236}">
                      <a16:creationId xmlns:a16="http://schemas.microsoft.com/office/drawing/2014/main" id="{CF9180AE-E446-47F8-9FB8-4080CDF6F1C0}"/>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93" name="文本框 2592">
                <a:extLst>
                  <a:ext uri="{FF2B5EF4-FFF2-40B4-BE49-F238E27FC236}">
                    <a16:creationId xmlns:a16="http://schemas.microsoft.com/office/drawing/2014/main" id="{844C4412-1B0C-412A-B53B-AEE1EEFD790E}"/>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94" name="文本框 2593">
                <a:extLst>
                  <a:ext uri="{FF2B5EF4-FFF2-40B4-BE49-F238E27FC236}">
                    <a16:creationId xmlns:a16="http://schemas.microsoft.com/office/drawing/2014/main" id="{5FDF274E-80A5-4597-B2B8-432515174D30}"/>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95" name="文本框 2594">
                <a:extLst>
                  <a:ext uri="{FF2B5EF4-FFF2-40B4-BE49-F238E27FC236}">
                    <a16:creationId xmlns:a16="http://schemas.microsoft.com/office/drawing/2014/main" id="{0938E876-8A80-45C5-AB63-58ED91D39B4B}"/>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530" name="组合 2529">
              <a:extLst>
                <a:ext uri="{FF2B5EF4-FFF2-40B4-BE49-F238E27FC236}">
                  <a16:creationId xmlns:a16="http://schemas.microsoft.com/office/drawing/2014/main" id="{D53F94D2-AA80-4E00-88B6-FD9DBB14C854}"/>
                </a:ext>
              </a:extLst>
            </p:cNvPr>
            <p:cNvGrpSpPr/>
            <p:nvPr/>
          </p:nvGrpSpPr>
          <p:grpSpPr>
            <a:xfrm>
              <a:off x="2338481" y="6902975"/>
              <a:ext cx="989484" cy="300236"/>
              <a:chOff x="3256422" y="1810097"/>
              <a:chExt cx="989484" cy="300236"/>
            </a:xfrm>
          </p:grpSpPr>
          <p:grpSp>
            <p:nvGrpSpPr>
              <p:cNvPr id="2586" name="组合 2585">
                <a:extLst>
                  <a:ext uri="{FF2B5EF4-FFF2-40B4-BE49-F238E27FC236}">
                    <a16:creationId xmlns:a16="http://schemas.microsoft.com/office/drawing/2014/main" id="{582C9A2B-329E-4B75-BB26-4A55378DA830}"/>
                  </a:ext>
                </a:extLst>
              </p:cNvPr>
              <p:cNvGrpSpPr/>
              <p:nvPr/>
            </p:nvGrpSpPr>
            <p:grpSpPr>
              <a:xfrm>
                <a:off x="3256422" y="1810097"/>
                <a:ext cx="970726" cy="300236"/>
                <a:chOff x="3014514" y="2164806"/>
                <a:chExt cx="970726" cy="300236"/>
              </a:xfrm>
            </p:grpSpPr>
            <p:pic>
              <p:nvPicPr>
                <p:cNvPr id="2588" name="Picture 6">
                  <a:extLst>
                    <a:ext uri="{FF2B5EF4-FFF2-40B4-BE49-F238E27FC236}">
                      <a16:creationId xmlns:a16="http://schemas.microsoft.com/office/drawing/2014/main" id="{4FC25F80-AA43-4D82-8121-B4064471FC6A}"/>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2589" name="文本框 2588">
                  <a:extLst>
                    <a:ext uri="{FF2B5EF4-FFF2-40B4-BE49-F238E27FC236}">
                      <a16:creationId xmlns:a16="http://schemas.microsoft.com/office/drawing/2014/main" id="{F46AC784-99F5-488C-B89F-2B54B0146320}"/>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2590" name="文本框 2589">
                  <a:extLst>
                    <a:ext uri="{FF2B5EF4-FFF2-40B4-BE49-F238E27FC236}">
                      <a16:creationId xmlns:a16="http://schemas.microsoft.com/office/drawing/2014/main" id="{46792E6D-F624-48DE-9FEF-5D6444C3EF41}"/>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2587" name="直接连接符 2586">
                <a:extLst>
                  <a:ext uri="{FF2B5EF4-FFF2-40B4-BE49-F238E27FC236}">
                    <a16:creationId xmlns:a16="http://schemas.microsoft.com/office/drawing/2014/main" id="{526B57C5-C9E3-4021-BF3A-6355953E9B0B}"/>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531" name="组合 2530">
              <a:extLst>
                <a:ext uri="{FF2B5EF4-FFF2-40B4-BE49-F238E27FC236}">
                  <a16:creationId xmlns:a16="http://schemas.microsoft.com/office/drawing/2014/main" id="{CD2758BE-1016-4314-8E04-F51A6F6DEBF4}"/>
                </a:ext>
              </a:extLst>
            </p:cNvPr>
            <p:cNvGrpSpPr/>
            <p:nvPr/>
          </p:nvGrpSpPr>
          <p:grpSpPr>
            <a:xfrm>
              <a:off x="2367714" y="8146018"/>
              <a:ext cx="1474857" cy="194353"/>
              <a:chOff x="2370550" y="8323027"/>
              <a:chExt cx="1474857" cy="194353"/>
            </a:xfrm>
          </p:grpSpPr>
          <p:cxnSp>
            <p:nvCxnSpPr>
              <p:cNvPr id="2583" name="直接连接符 2582">
                <a:extLst>
                  <a:ext uri="{FF2B5EF4-FFF2-40B4-BE49-F238E27FC236}">
                    <a16:creationId xmlns:a16="http://schemas.microsoft.com/office/drawing/2014/main" id="{833A8F17-523D-47AB-8A05-376F44BF47DF}"/>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84" name="直接连接符 2583">
                <a:extLst>
                  <a:ext uri="{FF2B5EF4-FFF2-40B4-BE49-F238E27FC236}">
                    <a16:creationId xmlns:a16="http://schemas.microsoft.com/office/drawing/2014/main" id="{A0E64557-DF09-4D71-A498-47FDA18CB04B}"/>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85" name="文本框 2584">
                <a:extLst>
                  <a:ext uri="{FF2B5EF4-FFF2-40B4-BE49-F238E27FC236}">
                    <a16:creationId xmlns:a16="http://schemas.microsoft.com/office/drawing/2014/main" id="{E5BEC737-B544-455A-96E1-96DD66968A7C}"/>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2532" name="组合 2531">
              <a:extLst>
                <a:ext uri="{FF2B5EF4-FFF2-40B4-BE49-F238E27FC236}">
                  <a16:creationId xmlns:a16="http://schemas.microsoft.com/office/drawing/2014/main" id="{5CFC1EF4-23C9-45F0-8CE6-9DB3918A4BFD}"/>
                </a:ext>
              </a:extLst>
            </p:cNvPr>
            <p:cNvGrpSpPr/>
            <p:nvPr/>
          </p:nvGrpSpPr>
          <p:grpSpPr>
            <a:xfrm>
              <a:off x="2325761" y="7360589"/>
              <a:ext cx="1487150" cy="261550"/>
              <a:chOff x="2328597" y="7238300"/>
              <a:chExt cx="1487150" cy="261550"/>
            </a:xfrm>
          </p:grpSpPr>
          <p:sp>
            <p:nvSpPr>
              <p:cNvPr id="2574" name="矩形: 圆角 2573">
                <a:extLst>
                  <a:ext uri="{FF2B5EF4-FFF2-40B4-BE49-F238E27FC236}">
                    <a16:creationId xmlns:a16="http://schemas.microsoft.com/office/drawing/2014/main" id="{3D9B5239-5A1F-4E51-9D22-454E141549F7}"/>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75" name="组合 2574">
                <a:extLst>
                  <a:ext uri="{FF2B5EF4-FFF2-40B4-BE49-F238E27FC236}">
                    <a16:creationId xmlns:a16="http://schemas.microsoft.com/office/drawing/2014/main" id="{BB2AB140-B48A-41CA-A438-AF51E9883263}"/>
                  </a:ext>
                </a:extLst>
              </p:cNvPr>
              <p:cNvGrpSpPr/>
              <p:nvPr/>
            </p:nvGrpSpPr>
            <p:grpSpPr>
              <a:xfrm>
                <a:off x="2374493" y="7285693"/>
                <a:ext cx="82156" cy="113286"/>
                <a:chOff x="4592639" y="4540250"/>
                <a:chExt cx="557213" cy="768350"/>
              </a:xfrm>
            </p:grpSpPr>
            <p:sp>
              <p:nvSpPr>
                <p:cNvPr id="2579" name="Rectangle 318">
                  <a:extLst>
                    <a:ext uri="{FF2B5EF4-FFF2-40B4-BE49-F238E27FC236}">
                      <a16:creationId xmlns:a16="http://schemas.microsoft.com/office/drawing/2014/main" id="{D8B2467B-CE5F-4CB9-975F-8CB9E37228F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80" name="Freeform 319">
                  <a:extLst>
                    <a:ext uri="{FF2B5EF4-FFF2-40B4-BE49-F238E27FC236}">
                      <a16:creationId xmlns:a16="http://schemas.microsoft.com/office/drawing/2014/main" id="{5A509950-211B-4013-9304-DC6DCFDB3FE1}"/>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81" name="Freeform 320">
                  <a:extLst>
                    <a:ext uri="{FF2B5EF4-FFF2-40B4-BE49-F238E27FC236}">
                      <a16:creationId xmlns:a16="http://schemas.microsoft.com/office/drawing/2014/main" id="{1FD38D6B-4A88-4439-AC3E-44306238CB21}"/>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82" name="Rectangle 321">
                  <a:extLst>
                    <a:ext uri="{FF2B5EF4-FFF2-40B4-BE49-F238E27FC236}">
                      <a16:creationId xmlns:a16="http://schemas.microsoft.com/office/drawing/2014/main" id="{F2B022D2-63A4-41CA-B9FB-0A1DDC696000}"/>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76" name="文本框 2575">
                <a:extLst>
                  <a:ext uri="{FF2B5EF4-FFF2-40B4-BE49-F238E27FC236}">
                    <a16:creationId xmlns:a16="http://schemas.microsoft.com/office/drawing/2014/main" id="{7111D335-2868-4BD5-9572-9B66E750A69C}"/>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77" name="文本框 2576">
                <a:extLst>
                  <a:ext uri="{FF2B5EF4-FFF2-40B4-BE49-F238E27FC236}">
                    <a16:creationId xmlns:a16="http://schemas.microsoft.com/office/drawing/2014/main" id="{70829FF6-A38C-4B92-9A95-D2C0717C0939}"/>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78" name="文本框 2577">
                <a:extLst>
                  <a:ext uri="{FF2B5EF4-FFF2-40B4-BE49-F238E27FC236}">
                    <a16:creationId xmlns:a16="http://schemas.microsoft.com/office/drawing/2014/main" id="{45952708-8937-424B-811A-2E28E2F971D6}"/>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533" name="组合 2532">
              <a:extLst>
                <a:ext uri="{FF2B5EF4-FFF2-40B4-BE49-F238E27FC236}">
                  <a16:creationId xmlns:a16="http://schemas.microsoft.com/office/drawing/2014/main" id="{0F088A4B-B1D0-41FD-A0E4-6BDC11311FF0}"/>
                </a:ext>
              </a:extLst>
            </p:cNvPr>
            <p:cNvGrpSpPr/>
            <p:nvPr/>
          </p:nvGrpSpPr>
          <p:grpSpPr>
            <a:xfrm>
              <a:off x="2325761" y="7541316"/>
              <a:ext cx="1487150" cy="261550"/>
              <a:chOff x="2328597" y="7238300"/>
              <a:chExt cx="1487150" cy="261550"/>
            </a:xfrm>
          </p:grpSpPr>
          <p:sp>
            <p:nvSpPr>
              <p:cNvPr id="2565" name="矩形: 圆角 2564">
                <a:extLst>
                  <a:ext uri="{FF2B5EF4-FFF2-40B4-BE49-F238E27FC236}">
                    <a16:creationId xmlns:a16="http://schemas.microsoft.com/office/drawing/2014/main" id="{49A22994-A03D-4711-932A-1D9301EBDE3A}"/>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66" name="组合 2565">
                <a:extLst>
                  <a:ext uri="{FF2B5EF4-FFF2-40B4-BE49-F238E27FC236}">
                    <a16:creationId xmlns:a16="http://schemas.microsoft.com/office/drawing/2014/main" id="{EDFAFD6E-64BA-4312-9ED3-19E8AA51E08B}"/>
                  </a:ext>
                </a:extLst>
              </p:cNvPr>
              <p:cNvGrpSpPr/>
              <p:nvPr/>
            </p:nvGrpSpPr>
            <p:grpSpPr>
              <a:xfrm>
                <a:off x="2374493" y="7285693"/>
                <a:ext cx="82156" cy="113286"/>
                <a:chOff x="4592639" y="4540250"/>
                <a:chExt cx="557213" cy="768350"/>
              </a:xfrm>
            </p:grpSpPr>
            <p:sp>
              <p:nvSpPr>
                <p:cNvPr id="2570" name="Rectangle 318">
                  <a:extLst>
                    <a:ext uri="{FF2B5EF4-FFF2-40B4-BE49-F238E27FC236}">
                      <a16:creationId xmlns:a16="http://schemas.microsoft.com/office/drawing/2014/main" id="{CC6FF407-59FB-475F-87CB-2819748E5D4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71" name="Freeform 319">
                  <a:extLst>
                    <a:ext uri="{FF2B5EF4-FFF2-40B4-BE49-F238E27FC236}">
                      <a16:creationId xmlns:a16="http://schemas.microsoft.com/office/drawing/2014/main" id="{AB2CEE82-3769-4A05-9760-1A482AB5A72E}"/>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72" name="Freeform 320">
                  <a:extLst>
                    <a:ext uri="{FF2B5EF4-FFF2-40B4-BE49-F238E27FC236}">
                      <a16:creationId xmlns:a16="http://schemas.microsoft.com/office/drawing/2014/main" id="{29DF8E98-5D54-4BF7-9B49-BBF7BF7E3FC4}"/>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73" name="Rectangle 321">
                  <a:extLst>
                    <a:ext uri="{FF2B5EF4-FFF2-40B4-BE49-F238E27FC236}">
                      <a16:creationId xmlns:a16="http://schemas.microsoft.com/office/drawing/2014/main" id="{86EE8A85-B163-4E1F-BA49-D573C065FF25}"/>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67" name="文本框 2566">
                <a:extLst>
                  <a:ext uri="{FF2B5EF4-FFF2-40B4-BE49-F238E27FC236}">
                    <a16:creationId xmlns:a16="http://schemas.microsoft.com/office/drawing/2014/main" id="{34F31404-08CC-490C-BFCD-6A015D42DABD}"/>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68" name="文本框 2567">
                <a:extLst>
                  <a:ext uri="{FF2B5EF4-FFF2-40B4-BE49-F238E27FC236}">
                    <a16:creationId xmlns:a16="http://schemas.microsoft.com/office/drawing/2014/main" id="{7F851452-235E-4C79-9B4C-E3798F4DF900}"/>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69" name="文本框 2568">
                <a:extLst>
                  <a:ext uri="{FF2B5EF4-FFF2-40B4-BE49-F238E27FC236}">
                    <a16:creationId xmlns:a16="http://schemas.microsoft.com/office/drawing/2014/main" id="{C7463E13-8CF3-4E94-96D6-7CEDAC606C51}"/>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534" name="组合 2533">
              <a:extLst>
                <a:ext uri="{FF2B5EF4-FFF2-40B4-BE49-F238E27FC236}">
                  <a16:creationId xmlns:a16="http://schemas.microsoft.com/office/drawing/2014/main" id="{2BBC5425-0BC3-43FF-BCCF-3EE403F0006C}"/>
                </a:ext>
              </a:extLst>
            </p:cNvPr>
            <p:cNvGrpSpPr/>
            <p:nvPr/>
          </p:nvGrpSpPr>
          <p:grpSpPr>
            <a:xfrm>
              <a:off x="2236618" y="7770784"/>
              <a:ext cx="1618599" cy="177575"/>
              <a:chOff x="2809973" y="3928482"/>
              <a:chExt cx="1618599" cy="177575"/>
            </a:xfrm>
          </p:grpSpPr>
          <p:cxnSp>
            <p:nvCxnSpPr>
              <p:cNvPr id="2562" name="直接连接符 2561">
                <a:extLst>
                  <a:ext uri="{FF2B5EF4-FFF2-40B4-BE49-F238E27FC236}">
                    <a16:creationId xmlns:a16="http://schemas.microsoft.com/office/drawing/2014/main" id="{75542A84-840F-4D27-99B4-68C6F621BE9B}"/>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63" name="文本框 2562">
                <a:extLst>
                  <a:ext uri="{FF2B5EF4-FFF2-40B4-BE49-F238E27FC236}">
                    <a16:creationId xmlns:a16="http://schemas.microsoft.com/office/drawing/2014/main" id="{3E15E305-503E-4B74-80F6-ACB74A06AFCF}"/>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2564" name="文本框 2563">
                <a:extLst>
                  <a:ext uri="{FF2B5EF4-FFF2-40B4-BE49-F238E27FC236}">
                    <a16:creationId xmlns:a16="http://schemas.microsoft.com/office/drawing/2014/main" id="{1F36145B-B8EF-41B3-ABFA-74CE638C0801}"/>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535" name="组合 2534">
              <a:extLst>
                <a:ext uri="{FF2B5EF4-FFF2-40B4-BE49-F238E27FC236}">
                  <a16:creationId xmlns:a16="http://schemas.microsoft.com/office/drawing/2014/main" id="{804B3598-A1CC-4413-838B-CB1A2311D5CA}"/>
                </a:ext>
              </a:extLst>
            </p:cNvPr>
            <p:cNvGrpSpPr/>
            <p:nvPr/>
          </p:nvGrpSpPr>
          <p:grpSpPr>
            <a:xfrm>
              <a:off x="2386016" y="7891691"/>
              <a:ext cx="727195" cy="261551"/>
              <a:chOff x="2386016" y="7891691"/>
              <a:chExt cx="727195" cy="261551"/>
            </a:xfrm>
          </p:grpSpPr>
          <p:grpSp>
            <p:nvGrpSpPr>
              <p:cNvPr id="2542" name="组合 2541">
                <a:extLst>
                  <a:ext uri="{FF2B5EF4-FFF2-40B4-BE49-F238E27FC236}">
                    <a16:creationId xmlns:a16="http://schemas.microsoft.com/office/drawing/2014/main" id="{E203D747-6470-43B3-86E0-8BA2E3E94FCE}"/>
                  </a:ext>
                </a:extLst>
              </p:cNvPr>
              <p:cNvGrpSpPr/>
              <p:nvPr/>
            </p:nvGrpSpPr>
            <p:grpSpPr>
              <a:xfrm>
                <a:off x="2386016" y="7928755"/>
                <a:ext cx="147165" cy="112418"/>
                <a:chOff x="8518525" y="4479927"/>
                <a:chExt cx="342900" cy="261937"/>
              </a:xfrm>
              <a:solidFill>
                <a:srgbClr val="FFC000"/>
              </a:solidFill>
            </p:grpSpPr>
            <p:sp>
              <p:nvSpPr>
                <p:cNvPr id="2545" name="Freeform 843">
                  <a:extLst>
                    <a:ext uri="{FF2B5EF4-FFF2-40B4-BE49-F238E27FC236}">
                      <a16:creationId xmlns:a16="http://schemas.microsoft.com/office/drawing/2014/main" id="{A8AA76D8-32EC-49F9-BC93-13A27139D11A}"/>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6" name="Freeform 844">
                  <a:extLst>
                    <a:ext uri="{FF2B5EF4-FFF2-40B4-BE49-F238E27FC236}">
                      <a16:creationId xmlns:a16="http://schemas.microsoft.com/office/drawing/2014/main" id="{E8E4311D-A372-4490-B245-F429802F0635}"/>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7" name="Freeform 845">
                  <a:extLst>
                    <a:ext uri="{FF2B5EF4-FFF2-40B4-BE49-F238E27FC236}">
                      <a16:creationId xmlns:a16="http://schemas.microsoft.com/office/drawing/2014/main" id="{C9B5B6F8-21AC-4434-986D-CE34468942C5}"/>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8" name="Freeform 846">
                  <a:extLst>
                    <a:ext uri="{FF2B5EF4-FFF2-40B4-BE49-F238E27FC236}">
                      <a16:creationId xmlns:a16="http://schemas.microsoft.com/office/drawing/2014/main" id="{8645D2BB-12F9-4AD0-A843-7B68426528E6}"/>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9" name="Freeform 847">
                  <a:extLst>
                    <a:ext uri="{FF2B5EF4-FFF2-40B4-BE49-F238E27FC236}">
                      <a16:creationId xmlns:a16="http://schemas.microsoft.com/office/drawing/2014/main" id="{6A3E7AAE-259F-40C1-813C-A041E3FA9E32}"/>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0" name="Freeform 848">
                  <a:extLst>
                    <a:ext uri="{FF2B5EF4-FFF2-40B4-BE49-F238E27FC236}">
                      <a16:creationId xmlns:a16="http://schemas.microsoft.com/office/drawing/2014/main" id="{44F92713-10A3-4C55-9F7B-3ABECDE39A13}"/>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1" name="Freeform 849">
                  <a:extLst>
                    <a:ext uri="{FF2B5EF4-FFF2-40B4-BE49-F238E27FC236}">
                      <a16:creationId xmlns:a16="http://schemas.microsoft.com/office/drawing/2014/main" id="{654DCEBE-5501-4A5D-8065-C37C116791FD}"/>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2" name="Freeform 850">
                  <a:extLst>
                    <a:ext uri="{FF2B5EF4-FFF2-40B4-BE49-F238E27FC236}">
                      <a16:creationId xmlns:a16="http://schemas.microsoft.com/office/drawing/2014/main" id="{E3C78936-A286-4066-BD83-180296B3158B}"/>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3" name="Freeform 851">
                  <a:extLst>
                    <a:ext uri="{FF2B5EF4-FFF2-40B4-BE49-F238E27FC236}">
                      <a16:creationId xmlns:a16="http://schemas.microsoft.com/office/drawing/2014/main" id="{38F58D01-5E91-4A4C-B163-D608151D2A6E}"/>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4" name="Freeform 852">
                  <a:extLst>
                    <a:ext uri="{FF2B5EF4-FFF2-40B4-BE49-F238E27FC236}">
                      <a16:creationId xmlns:a16="http://schemas.microsoft.com/office/drawing/2014/main" id="{E0C521E9-E7FB-4C58-A0E4-97B899054438}"/>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555" name="Freeform 853">
                  <a:extLst>
                    <a:ext uri="{FF2B5EF4-FFF2-40B4-BE49-F238E27FC236}">
                      <a16:creationId xmlns:a16="http://schemas.microsoft.com/office/drawing/2014/main" id="{93105889-9CE8-45DE-8E1B-DF4EF95A2FF5}"/>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6" name="Freeform 854">
                  <a:extLst>
                    <a:ext uri="{FF2B5EF4-FFF2-40B4-BE49-F238E27FC236}">
                      <a16:creationId xmlns:a16="http://schemas.microsoft.com/office/drawing/2014/main" id="{9190D4FC-2221-4C15-9F6C-E0FE740223EF}"/>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7" name="Freeform 855">
                  <a:extLst>
                    <a:ext uri="{FF2B5EF4-FFF2-40B4-BE49-F238E27FC236}">
                      <a16:creationId xmlns:a16="http://schemas.microsoft.com/office/drawing/2014/main" id="{F22AC27F-0BA8-45A5-BE6C-9C0801F43E9F}"/>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8" name="Freeform 856">
                  <a:extLst>
                    <a:ext uri="{FF2B5EF4-FFF2-40B4-BE49-F238E27FC236}">
                      <a16:creationId xmlns:a16="http://schemas.microsoft.com/office/drawing/2014/main" id="{F60D109D-34D8-44BB-830D-CDD70F72AFDA}"/>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9" name="Freeform 857">
                  <a:extLst>
                    <a:ext uri="{FF2B5EF4-FFF2-40B4-BE49-F238E27FC236}">
                      <a16:creationId xmlns:a16="http://schemas.microsoft.com/office/drawing/2014/main" id="{9E83F043-97F3-42B7-9F48-360F355B16D9}"/>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60" name="Freeform 858">
                  <a:extLst>
                    <a:ext uri="{FF2B5EF4-FFF2-40B4-BE49-F238E27FC236}">
                      <a16:creationId xmlns:a16="http://schemas.microsoft.com/office/drawing/2014/main" id="{F65F5602-4481-43E3-A72F-A5AA677DF373}"/>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61" name="Freeform 859">
                  <a:extLst>
                    <a:ext uri="{FF2B5EF4-FFF2-40B4-BE49-F238E27FC236}">
                      <a16:creationId xmlns:a16="http://schemas.microsoft.com/office/drawing/2014/main" id="{97E1860F-6ABB-489D-ACB6-BF46AEF0D740}"/>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43" name="文本框 2542">
                <a:extLst>
                  <a:ext uri="{FF2B5EF4-FFF2-40B4-BE49-F238E27FC236}">
                    <a16:creationId xmlns:a16="http://schemas.microsoft.com/office/drawing/2014/main" id="{1DCDE3A1-A952-4A34-9756-C7A683D33968}"/>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2544" name="文本框 2543">
                <a:extLst>
                  <a:ext uri="{FF2B5EF4-FFF2-40B4-BE49-F238E27FC236}">
                    <a16:creationId xmlns:a16="http://schemas.microsoft.com/office/drawing/2014/main" id="{6CA81167-B523-4918-B614-0C0DB84714B1}"/>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2536" name="组合 2535">
              <a:extLst>
                <a:ext uri="{FF2B5EF4-FFF2-40B4-BE49-F238E27FC236}">
                  <a16:creationId xmlns:a16="http://schemas.microsoft.com/office/drawing/2014/main" id="{6E8ACFBF-6B09-4F84-A33F-CEB5DE7884A8}"/>
                </a:ext>
              </a:extLst>
            </p:cNvPr>
            <p:cNvGrpSpPr/>
            <p:nvPr/>
          </p:nvGrpSpPr>
          <p:grpSpPr>
            <a:xfrm>
              <a:off x="2270611" y="8034939"/>
              <a:ext cx="1557098" cy="177576"/>
              <a:chOff x="2837868" y="3928482"/>
              <a:chExt cx="1557098" cy="177576"/>
            </a:xfrm>
          </p:grpSpPr>
          <p:sp>
            <p:nvSpPr>
              <p:cNvPr id="2540" name="文本框 2539">
                <a:extLst>
                  <a:ext uri="{FF2B5EF4-FFF2-40B4-BE49-F238E27FC236}">
                    <a16:creationId xmlns:a16="http://schemas.microsoft.com/office/drawing/2014/main" id="{C649592A-DB7C-4BB1-94B9-07E7ED02E152}"/>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2541" name="文本框 2540">
                <a:extLst>
                  <a:ext uri="{FF2B5EF4-FFF2-40B4-BE49-F238E27FC236}">
                    <a16:creationId xmlns:a16="http://schemas.microsoft.com/office/drawing/2014/main" id="{8E0A9719-6B7F-433A-8130-3965EFE374DE}"/>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537" name="组合 2536">
              <a:extLst>
                <a:ext uri="{FF2B5EF4-FFF2-40B4-BE49-F238E27FC236}">
                  <a16:creationId xmlns:a16="http://schemas.microsoft.com/office/drawing/2014/main" id="{8AC6B81D-FDCF-4546-9474-8832E02B1466}"/>
                </a:ext>
              </a:extLst>
            </p:cNvPr>
            <p:cNvGrpSpPr/>
            <p:nvPr/>
          </p:nvGrpSpPr>
          <p:grpSpPr>
            <a:xfrm>
              <a:off x="3602440" y="6911046"/>
              <a:ext cx="126086" cy="126086"/>
              <a:chOff x="4404290" y="6802665"/>
              <a:chExt cx="481013" cy="481013"/>
            </a:xfrm>
            <a:solidFill>
              <a:srgbClr val="FF0000">
                <a:alpha val="62000"/>
              </a:srgbClr>
            </a:solidFill>
          </p:grpSpPr>
          <p:sp>
            <p:nvSpPr>
              <p:cNvPr id="2538" name="Freeform 26">
                <a:extLst>
                  <a:ext uri="{FF2B5EF4-FFF2-40B4-BE49-F238E27FC236}">
                    <a16:creationId xmlns:a16="http://schemas.microsoft.com/office/drawing/2014/main" id="{DDB24977-145C-4CF2-B06A-4E9A90D0EE26}"/>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39" name="Freeform 27">
                <a:extLst>
                  <a:ext uri="{FF2B5EF4-FFF2-40B4-BE49-F238E27FC236}">
                    <a16:creationId xmlns:a16="http://schemas.microsoft.com/office/drawing/2014/main" id="{9B20B66D-F069-4C1B-91DF-3C64F4AE8024}"/>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sp>
        <p:nvSpPr>
          <p:cNvPr id="1179" name="Freeform 157">
            <a:extLst>
              <a:ext uri="{FF2B5EF4-FFF2-40B4-BE49-F238E27FC236}">
                <a16:creationId xmlns:a16="http://schemas.microsoft.com/office/drawing/2014/main" id="{86FBA290-0474-45C2-BA1F-7C99CCA673D7}"/>
              </a:ext>
            </a:extLst>
          </p:cNvPr>
          <p:cNvSpPr>
            <a:spLocks noEditPoints="1"/>
          </p:cNvSpPr>
          <p:nvPr/>
        </p:nvSpPr>
        <p:spPr bwMode="auto">
          <a:xfrm>
            <a:off x="1447190" y="2574538"/>
            <a:ext cx="88167" cy="79864"/>
          </a:xfrm>
          <a:custGeom>
            <a:avLst/>
            <a:gdLst>
              <a:gd name="T0" fmla="*/ 4 w 85"/>
              <a:gd name="T1" fmla="*/ 2 h 77"/>
              <a:gd name="T2" fmla="*/ 7 w 85"/>
              <a:gd name="T3" fmla="*/ 0 h 77"/>
              <a:gd name="T4" fmla="*/ 59 w 85"/>
              <a:gd name="T5" fmla="*/ 15 h 77"/>
              <a:gd name="T6" fmla="*/ 81 w 85"/>
              <a:gd name="T7" fmla="*/ 11 h 77"/>
              <a:gd name="T8" fmla="*/ 75 w 85"/>
              <a:gd name="T9" fmla="*/ 44 h 77"/>
              <a:gd name="T10" fmla="*/ 85 w 85"/>
              <a:gd name="T11" fmla="*/ 59 h 77"/>
              <a:gd name="T12" fmla="*/ 52 w 85"/>
              <a:gd name="T13" fmla="*/ 77 h 77"/>
              <a:gd name="T14" fmla="*/ 60 w 85"/>
              <a:gd name="T15" fmla="*/ 59 h 77"/>
              <a:gd name="T16" fmla="*/ 53 w 85"/>
              <a:gd name="T17" fmla="*/ 44 h 77"/>
              <a:gd name="T18" fmla="*/ 52 w 85"/>
              <a:gd name="T19" fmla="*/ 36 h 77"/>
              <a:gd name="T20" fmla="*/ 19 w 85"/>
              <a:gd name="T21" fmla="*/ 31 h 77"/>
              <a:gd name="T22" fmla="*/ 21 w 85"/>
              <a:gd name="T23" fmla="*/ 39 h 77"/>
              <a:gd name="T24" fmla="*/ 19 w 85"/>
              <a:gd name="T25" fmla="*/ 40 h 77"/>
              <a:gd name="T26" fmla="*/ 21 w 85"/>
              <a:gd name="T27" fmla="*/ 48 h 77"/>
              <a:gd name="T28" fmla="*/ 29 w 85"/>
              <a:gd name="T29" fmla="*/ 52 h 77"/>
              <a:gd name="T30" fmla="*/ 6 w 85"/>
              <a:gd name="T31" fmla="*/ 68 h 77"/>
              <a:gd name="T32" fmla="*/ 10 w 85"/>
              <a:gd name="T33" fmla="*/ 52 h 77"/>
              <a:gd name="T34" fmla="*/ 13 w 85"/>
              <a:gd name="T35" fmla="*/ 47 h 77"/>
              <a:gd name="T36" fmla="*/ 13 w 85"/>
              <a:gd name="T37" fmla="*/ 44 h 77"/>
              <a:gd name="T38" fmla="*/ 16 w 85"/>
              <a:gd name="T39" fmla="*/ 46 h 77"/>
              <a:gd name="T40" fmla="*/ 18 w 85"/>
              <a:gd name="T41" fmla="*/ 46 h 77"/>
              <a:gd name="T42" fmla="*/ 16 w 85"/>
              <a:gd name="T43" fmla="*/ 42 h 77"/>
              <a:gd name="T44" fmla="*/ 13 w 85"/>
              <a:gd name="T45" fmla="*/ 39 h 77"/>
              <a:gd name="T46" fmla="*/ 15 w 85"/>
              <a:gd name="T47" fmla="*/ 31 h 77"/>
              <a:gd name="T48" fmla="*/ 2 w 85"/>
              <a:gd name="T49" fmla="*/ 13 h 77"/>
              <a:gd name="T50" fmla="*/ 1 w 85"/>
              <a:gd name="T51" fmla="*/ 9 h 77"/>
              <a:gd name="T52" fmla="*/ 16 w 85"/>
              <a:gd name="T53" fmla="*/ 49 h 77"/>
              <a:gd name="T54" fmla="*/ 22 w 85"/>
              <a:gd name="T55" fmla="*/ 52 h 77"/>
              <a:gd name="T56" fmla="*/ 13 w 85"/>
              <a:gd name="T57" fmla="*/ 8 h 77"/>
              <a:gd name="T58" fmla="*/ 14 w 85"/>
              <a:gd name="T59" fmla="*/ 8 h 77"/>
              <a:gd name="T60" fmla="*/ 20 w 85"/>
              <a:gd name="T61" fmla="*/ 10 h 77"/>
              <a:gd name="T62" fmla="*/ 24 w 85"/>
              <a:gd name="T63" fmla="*/ 11 h 77"/>
              <a:gd name="T64" fmla="*/ 29 w 85"/>
              <a:gd name="T65" fmla="*/ 13 h 77"/>
              <a:gd name="T66" fmla="*/ 34 w 85"/>
              <a:gd name="T67" fmla="*/ 14 h 77"/>
              <a:gd name="T68" fmla="*/ 39 w 85"/>
              <a:gd name="T69" fmla="*/ 15 h 77"/>
              <a:gd name="T70" fmla="*/ 45 w 85"/>
              <a:gd name="T71" fmla="*/ 17 h 77"/>
              <a:gd name="T72" fmla="*/ 49 w 85"/>
              <a:gd name="T73" fmla="*/ 18 h 77"/>
              <a:gd name="T74" fmla="*/ 55 w 85"/>
              <a:gd name="T75" fmla="*/ 20 h 77"/>
              <a:gd name="T76" fmla="*/ 50 w 85"/>
              <a:gd name="T77" fmla="*/ 28 h 77"/>
              <a:gd name="T78" fmla="*/ 44 w 85"/>
              <a:gd name="T79" fmla="*/ 26 h 77"/>
              <a:gd name="T80" fmla="*/ 39 w 85"/>
              <a:gd name="T81" fmla="*/ 24 h 77"/>
              <a:gd name="T82" fmla="*/ 34 w 85"/>
              <a:gd name="T83" fmla="*/ 21 h 77"/>
              <a:gd name="T84" fmla="*/ 29 w 85"/>
              <a:gd name="T85" fmla="*/ 19 h 77"/>
              <a:gd name="T86" fmla="*/ 24 w 85"/>
              <a:gd name="T87" fmla="*/ 17 h 77"/>
              <a:gd name="T88" fmla="*/ 19 w 85"/>
              <a:gd name="T89" fmla="*/ 14 h 77"/>
              <a:gd name="T90" fmla="*/ 15 w 85"/>
              <a:gd name="T91" fmla="*/ 13 h 77"/>
              <a:gd name="T92" fmla="*/ 11 w 85"/>
              <a:gd name="T93" fmla="*/ 11 h 77"/>
              <a:gd name="T94" fmla="*/ 8 w 85"/>
              <a:gd name="T95" fmla="*/ 6 h 77"/>
              <a:gd name="T96" fmla="*/ 11 w 85"/>
              <a:gd name="T97" fmla="*/ 11 h 77"/>
              <a:gd name="T98" fmla="*/ 64 w 85"/>
              <a:gd name="T99" fmla="*/ 16 h 77"/>
              <a:gd name="T100" fmla="*/ 71 w 85"/>
              <a:gd name="T10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77">
                <a:moveTo>
                  <a:pt x="1" y="9"/>
                </a:moveTo>
                <a:cubicBezTo>
                  <a:pt x="4" y="2"/>
                  <a:pt x="4" y="2"/>
                  <a:pt x="4" y="2"/>
                </a:cubicBezTo>
                <a:cubicBezTo>
                  <a:pt x="5" y="0"/>
                  <a:pt x="5" y="0"/>
                  <a:pt x="5" y="0"/>
                </a:cubicBezTo>
                <a:cubicBezTo>
                  <a:pt x="7" y="0"/>
                  <a:pt x="7" y="0"/>
                  <a:pt x="7" y="0"/>
                </a:cubicBezTo>
                <a:cubicBezTo>
                  <a:pt x="59" y="15"/>
                  <a:pt x="59" y="15"/>
                  <a:pt x="59" y="15"/>
                </a:cubicBezTo>
                <a:cubicBezTo>
                  <a:pt x="59" y="15"/>
                  <a:pt x="59" y="15"/>
                  <a:pt x="59" y="15"/>
                </a:cubicBezTo>
                <a:cubicBezTo>
                  <a:pt x="61" y="11"/>
                  <a:pt x="61" y="11"/>
                  <a:pt x="61" y="11"/>
                </a:cubicBezTo>
                <a:cubicBezTo>
                  <a:pt x="81" y="11"/>
                  <a:pt x="81" y="11"/>
                  <a:pt x="81" y="11"/>
                </a:cubicBezTo>
                <a:cubicBezTo>
                  <a:pt x="81" y="44"/>
                  <a:pt x="81" y="44"/>
                  <a:pt x="81" y="44"/>
                </a:cubicBezTo>
                <a:cubicBezTo>
                  <a:pt x="75" y="44"/>
                  <a:pt x="75" y="44"/>
                  <a:pt x="75" y="44"/>
                </a:cubicBezTo>
                <a:cubicBezTo>
                  <a:pt x="75" y="59"/>
                  <a:pt x="75" y="59"/>
                  <a:pt x="75" y="59"/>
                </a:cubicBezTo>
                <a:cubicBezTo>
                  <a:pt x="85" y="59"/>
                  <a:pt x="85" y="59"/>
                  <a:pt x="85" y="59"/>
                </a:cubicBezTo>
                <a:cubicBezTo>
                  <a:pt x="85" y="77"/>
                  <a:pt x="85" y="77"/>
                  <a:pt x="85" y="77"/>
                </a:cubicBezTo>
                <a:cubicBezTo>
                  <a:pt x="52" y="77"/>
                  <a:pt x="52" y="77"/>
                  <a:pt x="52" y="77"/>
                </a:cubicBezTo>
                <a:cubicBezTo>
                  <a:pt x="52" y="59"/>
                  <a:pt x="52" y="59"/>
                  <a:pt x="52" y="59"/>
                </a:cubicBezTo>
                <a:cubicBezTo>
                  <a:pt x="60" y="59"/>
                  <a:pt x="60" y="59"/>
                  <a:pt x="60" y="59"/>
                </a:cubicBezTo>
                <a:cubicBezTo>
                  <a:pt x="60" y="44"/>
                  <a:pt x="60" y="44"/>
                  <a:pt x="60" y="44"/>
                </a:cubicBezTo>
                <a:cubicBezTo>
                  <a:pt x="53" y="44"/>
                  <a:pt x="53" y="44"/>
                  <a:pt x="53" y="44"/>
                </a:cubicBezTo>
                <a:cubicBezTo>
                  <a:pt x="53" y="36"/>
                  <a:pt x="53" y="36"/>
                  <a:pt x="53" y="36"/>
                </a:cubicBezTo>
                <a:cubicBezTo>
                  <a:pt x="52" y="36"/>
                  <a:pt x="52" y="36"/>
                  <a:pt x="52" y="36"/>
                </a:cubicBezTo>
                <a:cubicBezTo>
                  <a:pt x="19" y="21"/>
                  <a:pt x="19" y="21"/>
                  <a:pt x="19" y="21"/>
                </a:cubicBezTo>
                <a:cubicBezTo>
                  <a:pt x="19" y="31"/>
                  <a:pt x="19" y="31"/>
                  <a:pt x="19" y="31"/>
                </a:cubicBezTo>
                <a:cubicBezTo>
                  <a:pt x="21" y="31"/>
                  <a:pt x="21" y="31"/>
                  <a:pt x="21" y="31"/>
                </a:cubicBezTo>
                <a:cubicBezTo>
                  <a:pt x="21" y="39"/>
                  <a:pt x="21" y="39"/>
                  <a:pt x="21" y="39"/>
                </a:cubicBezTo>
                <a:cubicBezTo>
                  <a:pt x="19" y="39"/>
                  <a:pt x="19" y="39"/>
                  <a:pt x="19" y="39"/>
                </a:cubicBezTo>
                <a:cubicBezTo>
                  <a:pt x="19" y="40"/>
                  <a:pt x="19" y="40"/>
                  <a:pt x="19" y="40"/>
                </a:cubicBezTo>
                <a:cubicBezTo>
                  <a:pt x="22" y="43"/>
                  <a:pt x="22" y="43"/>
                  <a:pt x="22" y="43"/>
                </a:cubicBezTo>
                <a:cubicBezTo>
                  <a:pt x="22" y="46"/>
                  <a:pt x="22" y="47"/>
                  <a:pt x="21" y="48"/>
                </a:cubicBezTo>
                <a:cubicBezTo>
                  <a:pt x="24" y="52"/>
                  <a:pt x="24" y="52"/>
                  <a:pt x="24" y="52"/>
                </a:cubicBezTo>
                <a:cubicBezTo>
                  <a:pt x="29" y="52"/>
                  <a:pt x="29" y="52"/>
                  <a:pt x="29" y="52"/>
                </a:cubicBezTo>
                <a:cubicBezTo>
                  <a:pt x="29" y="61"/>
                  <a:pt x="29" y="60"/>
                  <a:pt x="29" y="68"/>
                </a:cubicBezTo>
                <a:cubicBezTo>
                  <a:pt x="6" y="68"/>
                  <a:pt x="6" y="68"/>
                  <a:pt x="6" y="68"/>
                </a:cubicBezTo>
                <a:cubicBezTo>
                  <a:pt x="6" y="52"/>
                  <a:pt x="6" y="52"/>
                  <a:pt x="6" y="52"/>
                </a:cubicBezTo>
                <a:cubicBezTo>
                  <a:pt x="10" y="52"/>
                  <a:pt x="10" y="52"/>
                  <a:pt x="10" y="52"/>
                </a:cubicBezTo>
                <a:cubicBezTo>
                  <a:pt x="14" y="48"/>
                  <a:pt x="14" y="48"/>
                  <a:pt x="14" y="48"/>
                </a:cubicBezTo>
                <a:cubicBezTo>
                  <a:pt x="14" y="48"/>
                  <a:pt x="14" y="47"/>
                  <a:pt x="13" y="47"/>
                </a:cubicBezTo>
                <a:cubicBezTo>
                  <a:pt x="13" y="46"/>
                  <a:pt x="13" y="45"/>
                  <a:pt x="12" y="45"/>
                </a:cubicBezTo>
                <a:cubicBezTo>
                  <a:pt x="12" y="44"/>
                  <a:pt x="13" y="44"/>
                  <a:pt x="13" y="44"/>
                </a:cubicBezTo>
                <a:cubicBezTo>
                  <a:pt x="14" y="45"/>
                  <a:pt x="15" y="46"/>
                  <a:pt x="16" y="46"/>
                </a:cubicBezTo>
                <a:cubicBezTo>
                  <a:pt x="16" y="46"/>
                  <a:pt x="16" y="46"/>
                  <a:pt x="16" y="46"/>
                </a:cubicBezTo>
                <a:cubicBezTo>
                  <a:pt x="17" y="45"/>
                  <a:pt x="17" y="45"/>
                  <a:pt x="17" y="45"/>
                </a:cubicBezTo>
                <a:cubicBezTo>
                  <a:pt x="18" y="46"/>
                  <a:pt x="18" y="46"/>
                  <a:pt x="18" y="46"/>
                </a:cubicBezTo>
                <a:cubicBezTo>
                  <a:pt x="18" y="46"/>
                  <a:pt x="18" y="46"/>
                  <a:pt x="18" y="46"/>
                </a:cubicBezTo>
                <a:cubicBezTo>
                  <a:pt x="19" y="46"/>
                  <a:pt x="19" y="44"/>
                  <a:pt x="16" y="42"/>
                </a:cubicBezTo>
                <a:cubicBezTo>
                  <a:pt x="16" y="39"/>
                  <a:pt x="16" y="39"/>
                  <a:pt x="16" y="39"/>
                </a:cubicBezTo>
                <a:cubicBezTo>
                  <a:pt x="13" y="39"/>
                  <a:pt x="13" y="39"/>
                  <a:pt x="13" y="39"/>
                </a:cubicBezTo>
                <a:cubicBezTo>
                  <a:pt x="13" y="31"/>
                  <a:pt x="13" y="31"/>
                  <a:pt x="13" y="31"/>
                </a:cubicBezTo>
                <a:cubicBezTo>
                  <a:pt x="15" y="31"/>
                  <a:pt x="15" y="31"/>
                  <a:pt x="15" y="31"/>
                </a:cubicBezTo>
                <a:cubicBezTo>
                  <a:pt x="15" y="19"/>
                  <a:pt x="15" y="19"/>
                  <a:pt x="15" y="19"/>
                </a:cubicBezTo>
                <a:cubicBezTo>
                  <a:pt x="2" y="13"/>
                  <a:pt x="2" y="13"/>
                  <a:pt x="2" y="13"/>
                </a:cubicBezTo>
                <a:cubicBezTo>
                  <a:pt x="0" y="12"/>
                  <a:pt x="0" y="12"/>
                  <a:pt x="0" y="12"/>
                </a:cubicBezTo>
                <a:cubicBezTo>
                  <a:pt x="1" y="9"/>
                  <a:pt x="1" y="9"/>
                  <a:pt x="1" y="9"/>
                </a:cubicBezTo>
                <a:close/>
                <a:moveTo>
                  <a:pt x="19" y="50"/>
                </a:moveTo>
                <a:cubicBezTo>
                  <a:pt x="18" y="50"/>
                  <a:pt x="17" y="50"/>
                  <a:pt x="16" y="49"/>
                </a:cubicBezTo>
                <a:cubicBezTo>
                  <a:pt x="13" y="52"/>
                  <a:pt x="13" y="52"/>
                  <a:pt x="13" y="52"/>
                </a:cubicBezTo>
                <a:cubicBezTo>
                  <a:pt x="22" y="52"/>
                  <a:pt x="22" y="52"/>
                  <a:pt x="22" y="52"/>
                </a:cubicBezTo>
                <a:cubicBezTo>
                  <a:pt x="19" y="50"/>
                  <a:pt x="19" y="50"/>
                  <a:pt x="19" y="50"/>
                </a:cubicBezTo>
                <a:close/>
                <a:moveTo>
                  <a:pt x="13" y="8"/>
                </a:moveTo>
                <a:cubicBezTo>
                  <a:pt x="13" y="10"/>
                  <a:pt x="13" y="10"/>
                  <a:pt x="13" y="10"/>
                </a:cubicBezTo>
                <a:cubicBezTo>
                  <a:pt x="14" y="8"/>
                  <a:pt x="14" y="8"/>
                  <a:pt x="14" y="8"/>
                </a:cubicBezTo>
                <a:cubicBezTo>
                  <a:pt x="13" y="8"/>
                  <a:pt x="13" y="8"/>
                  <a:pt x="13" y="8"/>
                </a:cubicBezTo>
                <a:close/>
                <a:moveTo>
                  <a:pt x="20" y="10"/>
                </a:moveTo>
                <a:cubicBezTo>
                  <a:pt x="22" y="15"/>
                  <a:pt x="22" y="15"/>
                  <a:pt x="22" y="15"/>
                </a:cubicBezTo>
                <a:cubicBezTo>
                  <a:pt x="24" y="11"/>
                  <a:pt x="24" y="11"/>
                  <a:pt x="24" y="11"/>
                </a:cubicBezTo>
                <a:cubicBezTo>
                  <a:pt x="20" y="10"/>
                  <a:pt x="20" y="10"/>
                  <a:pt x="20" y="10"/>
                </a:cubicBezTo>
                <a:close/>
                <a:moveTo>
                  <a:pt x="29" y="13"/>
                </a:moveTo>
                <a:cubicBezTo>
                  <a:pt x="32" y="19"/>
                  <a:pt x="32" y="19"/>
                  <a:pt x="32" y="19"/>
                </a:cubicBezTo>
                <a:cubicBezTo>
                  <a:pt x="34" y="14"/>
                  <a:pt x="34" y="14"/>
                  <a:pt x="34" y="14"/>
                </a:cubicBezTo>
                <a:cubicBezTo>
                  <a:pt x="29" y="13"/>
                  <a:pt x="29" y="13"/>
                  <a:pt x="29" y="13"/>
                </a:cubicBezTo>
                <a:close/>
                <a:moveTo>
                  <a:pt x="39" y="15"/>
                </a:moveTo>
                <a:cubicBezTo>
                  <a:pt x="42" y="23"/>
                  <a:pt x="42" y="23"/>
                  <a:pt x="42" y="23"/>
                </a:cubicBezTo>
                <a:cubicBezTo>
                  <a:pt x="45" y="17"/>
                  <a:pt x="45" y="17"/>
                  <a:pt x="45" y="17"/>
                </a:cubicBezTo>
                <a:cubicBezTo>
                  <a:pt x="39" y="15"/>
                  <a:pt x="39" y="15"/>
                  <a:pt x="39" y="15"/>
                </a:cubicBezTo>
                <a:close/>
                <a:moveTo>
                  <a:pt x="49" y="18"/>
                </a:moveTo>
                <a:cubicBezTo>
                  <a:pt x="52" y="27"/>
                  <a:pt x="52" y="27"/>
                  <a:pt x="52" y="27"/>
                </a:cubicBezTo>
                <a:cubicBezTo>
                  <a:pt x="55" y="20"/>
                  <a:pt x="55" y="20"/>
                  <a:pt x="55" y="20"/>
                </a:cubicBezTo>
                <a:cubicBezTo>
                  <a:pt x="49" y="18"/>
                  <a:pt x="49" y="18"/>
                  <a:pt x="49" y="18"/>
                </a:cubicBezTo>
                <a:close/>
                <a:moveTo>
                  <a:pt x="50" y="28"/>
                </a:moveTo>
                <a:cubicBezTo>
                  <a:pt x="47" y="20"/>
                  <a:pt x="47" y="20"/>
                  <a:pt x="47" y="20"/>
                </a:cubicBezTo>
                <a:cubicBezTo>
                  <a:pt x="44" y="26"/>
                  <a:pt x="44" y="26"/>
                  <a:pt x="44" y="26"/>
                </a:cubicBezTo>
                <a:cubicBezTo>
                  <a:pt x="50" y="28"/>
                  <a:pt x="50" y="28"/>
                  <a:pt x="50" y="28"/>
                </a:cubicBezTo>
                <a:close/>
                <a:moveTo>
                  <a:pt x="39" y="24"/>
                </a:moveTo>
                <a:cubicBezTo>
                  <a:pt x="36" y="17"/>
                  <a:pt x="36" y="17"/>
                  <a:pt x="36" y="17"/>
                </a:cubicBezTo>
                <a:cubicBezTo>
                  <a:pt x="34" y="21"/>
                  <a:pt x="34" y="21"/>
                  <a:pt x="34" y="21"/>
                </a:cubicBezTo>
                <a:cubicBezTo>
                  <a:pt x="39" y="24"/>
                  <a:pt x="39" y="24"/>
                  <a:pt x="39" y="24"/>
                </a:cubicBezTo>
                <a:close/>
                <a:moveTo>
                  <a:pt x="29" y="19"/>
                </a:moveTo>
                <a:cubicBezTo>
                  <a:pt x="26" y="13"/>
                  <a:pt x="26" y="13"/>
                  <a:pt x="26" y="13"/>
                </a:cubicBezTo>
                <a:cubicBezTo>
                  <a:pt x="24" y="17"/>
                  <a:pt x="24" y="17"/>
                  <a:pt x="24" y="17"/>
                </a:cubicBezTo>
                <a:cubicBezTo>
                  <a:pt x="29" y="19"/>
                  <a:pt x="29" y="19"/>
                  <a:pt x="29" y="19"/>
                </a:cubicBezTo>
                <a:close/>
                <a:moveTo>
                  <a:pt x="19" y="14"/>
                </a:moveTo>
                <a:cubicBezTo>
                  <a:pt x="17" y="10"/>
                  <a:pt x="17" y="10"/>
                  <a:pt x="17" y="10"/>
                </a:cubicBezTo>
                <a:cubicBezTo>
                  <a:pt x="15" y="13"/>
                  <a:pt x="15" y="13"/>
                  <a:pt x="15" y="13"/>
                </a:cubicBezTo>
                <a:cubicBezTo>
                  <a:pt x="19" y="14"/>
                  <a:pt x="19" y="14"/>
                  <a:pt x="19" y="14"/>
                </a:cubicBezTo>
                <a:close/>
                <a:moveTo>
                  <a:pt x="11" y="11"/>
                </a:moveTo>
                <a:cubicBezTo>
                  <a:pt x="10" y="7"/>
                  <a:pt x="10" y="7"/>
                  <a:pt x="10" y="7"/>
                </a:cubicBezTo>
                <a:cubicBezTo>
                  <a:pt x="8" y="6"/>
                  <a:pt x="8" y="6"/>
                  <a:pt x="8" y="6"/>
                </a:cubicBezTo>
                <a:cubicBezTo>
                  <a:pt x="7" y="9"/>
                  <a:pt x="7" y="9"/>
                  <a:pt x="7" y="9"/>
                </a:cubicBezTo>
                <a:cubicBezTo>
                  <a:pt x="11" y="11"/>
                  <a:pt x="11" y="11"/>
                  <a:pt x="11" y="11"/>
                </a:cubicBezTo>
                <a:close/>
                <a:moveTo>
                  <a:pt x="71" y="16"/>
                </a:moveTo>
                <a:cubicBezTo>
                  <a:pt x="64" y="16"/>
                  <a:pt x="64" y="16"/>
                  <a:pt x="64" y="16"/>
                </a:cubicBezTo>
                <a:cubicBezTo>
                  <a:pt x="60" y="31"/>
                  <a:pt x="60" y="31"/>
                  <a:pt x="60" y="31"/>
                </a:cubicBezTo>
                <a:cubicBezTo>
                  <a:pt x="71" y="31"/>
                  <a:pt x="71" y="31"/>
                  <a:pt x="71" y="31"/>
                </a:cubicBezTo>
                <a:lnTo>
                  <a:pt x="71" y="16"/>
                </a:ln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spTree>
    <p:extLst>
      <p:ext uri="{BB962C8B-B14F-4D97-AF65-F5344CB8AC3E}">
        <p14:creationId xmlns:p14="http://schemas.microsoft.com/office/powerpoint/2010/main" val="12795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E508E103-8411-4BE3-BA7F-205C49680C19}"/>
              </a:ext>
            </a:extLst>
          </p:cNvPr>
          <p:cNvGrpSpPr/>
          <p:nvPr/>
        </p:nvGrpSpPr>
        <p:grpSpPr>
          <a:xfrm>
            <a:off x="5697822" y="103422"/>
            <a:ext cx="1156086" cy="376233"/>
            <a:chOff x="6498738" y="617209"/>
            <a:chExt cx="1459558" cy="474995"/>
          </a:xfrm>
        </p:grpSpPr>
        <p:sp>
          <p:nvSpPr>
            <p:cNvPr id="3" name="文本框 2">
              <a:extLst>
                <a:ext uri="{FF2B5EF4-FFF2-40B4-BE49-F238E27FC236}">
                  <a16:creationId xmlns:a16="http://schemas.microsoft.com/office/drawing/2014/main" id="{D36E43C8-4AD1-4B00-985E-61986A09A5F3}"/>
                </a:ext>
              </a:extLst>
            </p:cNvPr>
            <p:cNvSpPr txBox="1"/>
            <p:nvPr/>
          </p:nvSpPr>
          <p:spPr>
            <a:xfrm>
              <a:off x="6498738" y="617209"/>
              <a:ext cx="1459558" cy="362746"/>
            </a:xfrm>
            <a:prstGeom prst="rect">
              <a:avLst/>
            </a:prstGeom>
            <a:noFill/>
          </p:spPr>
          <p:txBody>
            <a:bodyPr wrap="none" rtlCol="0">
              <a:spAutoFit/>
            </a:bodyPr>
            <a:lstStyle/>
            <a:p>
              <a:r>
                <a:rPr lang="zh-CN" altLang="en-US" sz="1267" dirty="0">
                  <a:solidFill>
                    <a:schemeClr val="bg1"/>
                  </a:solidFill>
                  <a:latin typeface="微软雅黑" panose="020B0503020204020204" pitchFamily="34" charset="-122"/>
                  <a:ea typeface="微软雅黑" panose="020B0503020204020204" pitchFamily="34" charset="-122"/>
                </a:rPr>
                <a:t>初级制造工厂</a:t>
              </a:r>
            </a:p>
          </p:txBody>
        </p:sp>
        <p:sp>
          <p:nvSpPr>
            <p:cNvPr id="17" name="文本框 16">
              <a:extLst>
                <a:ext uri="{FF2B5EF4-FFF2-40B4-BE49-F238E27FC236}">
                  <a16:creationId xmlns:a16="http://schemas.microsoft.com/office/drawing/2014/main" id="{FB4FBC1B-7E03-4D57-A8CE-46C77368EB2D}"/>
                </a:ext>
              </a:extLst>
            </p:cNvPr>
            <p:cNvSpPr txBox="1"/>
            <p:nvPr/>
          </p:nvSpPr>
          <p:spPr>
            <a:xfrm>
              <a:off x="6586772" y="883349"/>
              <a:ext cx="1283489" cy="208855"/>
            </a:xfrm>
            <a:prstGeom prst="rect">
              <a:avLst/>
            </a:prstGeom>
            <a:noFill/>
          </p:spPr>
          <p:txBody>
            <a:bodyPr wrap="none" rtlCol="0">
              <a:spAutoFit/>
            </a:bodyPr>
            <a:lstStyle/>
            <a:p>
              <a:r>
                <a:rPr lang="en-US" altLang="zh-CN" sz="475" dirty="0">
                  <a:solidFill>
                    <a:schemeClr val="bg1"/>
                  </a:solidFill>
                  <a:latin typeface="微软雅黑" panose="020B0503020204020204" pitchFamily="34" charset="-122"/>
                  <a:ea typeface="微软雅黑" panose="020B0503020204020204" pitchFamily="34" charset="-122"/>
                </a:rPr>
                <a:t>Primary manufacturing plant</a:t>
              </a:r>
              <a:endParaRPr lang="zh-CN" altLang="en-US" sz="475" dirty="0">
                <a:solidFill>
                  <a:schemeClr val="bg1"/>
                </a:solidFill>
                <a:latin typeface="微软雅黑" panose="020B0503020204020204" pitchFamily="34" charset="-122"/>
                <a:ea typeface="微软雅黑" panose="020B0503020204020204" pitchFamily="34" charset="-122"/>
              </a:endParaRPr>
            </a:p>
          </p:txBody>
        </p:sp>
      </p:gr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209" name="直接连接符 208">
            <a:extLst>
              <a:ext uri="{FF2B5EF4-FFF2-40B4-BE49-F238E27FC236}">
                <a16:creationId xmlns:a16="http://schemas.microsoft.com/office/drawing/2014/main" id="{0068E6B8-AB1B-40AE-830D-2C4B2FAC91D2}"/>
              </a:ext>
            </a:extLst>
          </p:cNvPr>
          <p:cNvCxnSpPr>
            <a:cxnSpLocks/>
          </p:cNvCxnSpPr>
          <p:nvPr/>
        </p:nvCxnSpPr>
        <p:spPr>
          <a:xfrm flipV="1">
            <a:off x="9577408" y="454045"/>
            <a:ext cx="2209946" cy="21323"/>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435" name="图片 434">
            <a:extLst>
              <a:ext uri="{FF2B5EF4-FFF2-40B4-BE49-F238E27FC236}">
                <a16:creationId xmlns:a16="http://schemas.microsoft.com/office/drawing/2014/main" id="{4A0FB340-5F48-4136-9113-964840645014}"/>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5303159" y="3349"/>
            <a:ext cx="514440" cy="469982"/>
          </a:xfrm>
          <a:prstGeom prst="rect">
            <a:avLst/>
          </a:prstGeom>
        </p:spPr>
      </p:pic>
      <p:grpSp>
        <p:nvGrpSpPr>
          <p:cNvPr id="436" name="组合 435">
            <a:extLst>
              <a:ext uri="{FF2B5EF4-FFF2-40B4-BE49-F238E27FC236}">
                <a16:creationId xmlns:a16="http://schemas.microsoft.com/office/drawing/2014/main" id="{FC601E7E-FA7A-4DC5-B438-2CB8F7385C0C}"/>
              </a:ext>
            </a:extLst>
          </p:cNvPr>
          <p:cNvGrpSpPr/>
          <p:nvPr/>
        </p:nvGrpSpPr>
        <p:grpSpPr>
          <a:xfrm rot="5400000">
            <a:off x="7681055" y="149719"/>
            <a:ext cx="335085" cy="273568"/>
            <a:chOff x="4536928" y="48031"/>
            <a:chExt cx="680692" cy="555724"/>
          </a:xfrm>
        </p:grpSpPr>
        <p:grpSp>
          <p:nvGrpSpPr>
            <p:cNvPr id="437" name="组合 436">
              <a:extLst>
                <a:ext uri="{FF2B5EF4-FFF2-40B4-BE49-F238E27FC236}">
                  <a16:creationId xmlns:a16="http://schemas.microsoft.com/office/drawing/2014/main" id="{DEF2B5A1-8773-4997-BE21-ED34FE6480F3}"/>
                </a:ext>
              </a:extLst>
            </p:cNvPr>
            <p:cNvGrpSpPr/>
            <p:nvPr/>
          </p:nvGrpSpPr>
          <p:grpSpPr>
            <a:xfrm>
              <a:off x="4536928" y="143288"/>
              <a:ext cx="462755" cy="219811"/>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2478" y="119576"/>
                <a:ext cx="233905" cy="233905"/>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rot="16200000">
              <a:off x="4815003" y="201137"/>
              <a:ext cx="555724" cy="249511"/>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制造中</a:t>
              </a:r>
            </a:p>
          </p:txBody>
        </p:sp>
      </p:gr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1" y="575056"/>
            <a:ext cx="4908907" cy="2031459"/>
            <a:chOff x="481801" y="638340"/>
            <a:chExt cx="5128424" cy="2122302"/>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122302"/>
            </a:xfrm>
            <a:prstGeom prst="rect">
              <a:avLst/>
            </a:prstGeom>
            <a:blipFill dpi="0" rotWithShape="1">
              <a:blip r:embed="rId5"/>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31596" y="2477239"/>
              <a:ext cx="1034566" cy="283403"/>
              <a:chOff x="2020934" y="3206366"/>
              <a:chExt cx="1034566" cy="283403"/>
            </a:xfrm>
          </p:grpSpPr>
          <p:sp>
            <p:nvSpPr>
              <p:cNvPr id="446" name="矩形 445">
                <a:extLst>
                  <a:ext uri="{FF2B5EF4-FFF2-40B4-BE49-F238E27FC236}">
                    <a16:creationId xmlns:a16="http://schemas.microsoft.com/office/drawing/2014/main" id="{0DB8F8E3-A024-46DC-BFBD-54085189FF94}"/>
                  </a:ext>
                </a:extLst>
              </p:cNvPr>
              <p:cNvSpPr/>
              <p:nvPr/>
            </p:nvSpPr>
            <p:spPr>
              <a:xfrm>
                <a:off x="2020934" y="3206366"/>
                <a:ext cx="1021427"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8">
                <a:lum bright="70000" contrast="-70000"/>
                <a:extLst>
                  <a:ext uri="{BEBA8EAE-BF5A-486C-A8C5-ECC9F3942E4B}">
                    <a14:imgProps xmlns:a14="http://schemas.microsoft.com/office/drawing/2010/main">
                      <a14:imgLayer r:embed="rId9">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63749" y="3206366"/>
                <a:ext cx="352455"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306577" y="3220510"/>
                <a:ext cx="748923" cy="265271"/>
              </a:xfrm>
              <a:prstGeom prst="rect">
                <a:avLst/>
              </a:prstGeom>
              <a:noFill/>
              <a:effectLst/>
            </p:spPr>
            <p:txBody>
              <a:bodyPr wrap="square" rtlCol="0">
                <a:spAutoFit/>
              </a:bodyPr>
              <a:lstStyle/>
              <a:p>
                <a:r>
                  <a:rPr lang="zh-CN" altLang="en-US" sz="105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49" name="组合 448">
              <a:extLst>
                <a:ext uri="{FF2B5EF4-FFF2-40B4-BE49-F238E27FC236}">
                  <a16:creationId xmlns:a16="http://schemas.microsoft.com/office/drawing/2014/main" id="{3ED7216B-4270-4BA7-A81E-C4FCF5A5CFF4}"/>
                </a:ext>
              </a:extLst>
            </p:cNvPr>
            <p:cNvGrpSpPr/>
            <p:nvPr/>
          </p:nvGrpSpPr>
          <p:grpSpPr>
            <a:xfrm>
              <a:off x="5046009" y="753614"/>
              <a:ext cx="495249" cy="511414"/>
              <a:chOff x="5327932" y="1505479"/>
              <a:chExt cx="495249" cy="511414"/>
            </a:xfrm>
          </p:grpSpPr>
          <p:grpSp>
            <p:nvGrpSpPr>
              <p:cNvPr id="450" name="组合 449">
                <a:extLst>
                  <a:ext uri="{FF2B5EF4-FFF2-40B4-BE49-F238E27FC236}">
                    <a16:creationId xmlns:a16="http://schemas.microsoft.com/office/drawing/2014/main" id="{6FC77D92-7290-4E3F-A3B7-561C243CA840}"/>
                  </a:ext>
                </a:extLst>
              </p:cNvPr>
              <p:cNvGrpSpPr/>
              <p:nvPr/>
            </p:nvGrpSpPr>
            <p:grpSpPr>
              <a:xfrm>
                <a:off x="5327932" y="1505479"/>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57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1" name="文本框 450">
                <a:extLst>
                  <a:ext uri="{FF2B5EF4-FFF2-40B4-BE49-F238E27FC236}">
                    <a16:creationId xmlns:a16="http://schemas.microsoft.com/office/drawing/2014/main" id="{D364F398-3CA2-48DF-B8F5-9DD97E80F209}"/>
                  </a:ext>
                </a:extLst>
              </p:cNvPr>
              <p:cNvSpPr txBox="1"/>
              <p:nvPr/>
            </p:nvSpPr>
            <p:spPr>
              <a:xfrm>
                <a:off x="5421270" y="1847616"/>
                <a:ext cx="312906" cy="169277"/>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升级</a:t>
                </a:r>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54743" y="2756094"/>
            <a:ext cx="4848415" cy="699804"/>
          </a:xfrm>
          <a:prstGeom prst="rect">
            <a:avLst/>
          </a:prstGeom>
          <a:solidFill>
            <a:schemeClr val="bg1">
              <a:alpha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6" name="直接连接符 455">
            <a:extLst>
              <a:ext uri="{FF2B5EF4-FFF2-40B4-BE49-F238E27FC236}">
                <a16:creationId xmlns:a16="http://schemas.microsoft.com/office/drawing/2014/main" id="{6218B11B-E924-4032-8AED-54B7515B870C}"/>
              </a:ext>
            </a:extLst>
          </p:cNvPr>
          <p:cNvCxnSpPr>
            <a:cxnSpLocks/>
          </p:cNvCxnSpPr>
          <p:nvPr/>
        </p:nvCxnSpPr>
        <p:spPr>
          <a:xfrm>
            <a:off x="946077" y="3936707"/>
            <a:ext cx="0" cy="464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7" name="文本框 456">
            <a:extLst>
              <a:ext uri="{FF2B5EF4-FFF2-40B4-BE49-F238E27FC236}">
                <a16:creationId xmlns:a16="http://schemas.microsoft.com/office/drawing/2014/main" id="{753DE391-0883-47DA-9770-F22C09663AF0}"/>
              </a:ext>
            </a:extLst>
          </p:cNvPr>
          <p:cNvSpPr txBox="1"/>
          <p:nvPr/>
        </p:nvSpPr>
        <p:spPr>
          <a:xfrm>
            <a:off x="969008" y="3909293"/>
            <a:ext cx="4038262" cy="507831"/>
          </a:xfrm>
          <a:prstGeom prst="rect">
            <a:avLst/>
          </a:prstGeom>
          <a:noFill/>
        </p:spPr>
        <p:txBody>
          <a:bodyPr wrap="squar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900" dirty="0">
              <a:solidFill>
                <a:schemeClr val="bg1"/>
              </a:solidFill>
              <a:latin typeface="方正准圆简体" panose="02010601030101010101" pitchFamily="2" charset="-122"/>
              <a:ea typeface="方正准圆简体" panose="02010601030101010101" pitchFamily="2" charset="-122"/>
            </a:endParaRPr>
          </a:p>
          <a:p>
            <a:r>
              <a:rPr lang="zh-CN" altLang="en-US" sz="900" dirty="0">
                <a:solidFill>
                  <a:schemeClr val="bg1"/>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sp>
        <p:nvSpPr>
          <p:cNvPr id="458" name="文本框 457">
            <a:extLst>
              <a:ext uri="{FF2B5EF4-FFF2-40B4-BE49-F238E27FC236}">
                <a16:creationId xmlns:a16="http://schemas.microsoft.com/office/drawing/2014/main" id="{51C58094-2DA9-478C-9471-C45081E9B12D}"/>
              </a:ext>
            </a:extLst>
          </p:cNvPr>
          <p:cNvSpPr txBox="1"/>
          <p:nvPr/>
        </p:nvSpPr>
        <p:spPr>
          <a:xfrm>
            <a:off x="482897" y="2740894"/>
            <a:ext cx="1121594" cy="261610"/>
          </a:xfrm>
          <a:prstGeom prst="rect">
            <a:avLst/>
          </a:prstGeom>
          <a:noFill/>
        </p:spPr>
        <p:txBody>
          <a:bodyPr wrap="squar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区块信息</a:t>
            </a:r>
          </a:p>
        </p:txBody>
      </p:sp>
      <p:grpSp>
        <p:nvGrpSpPr>
          <p:cNvPr id="460" name="组合 459">
            <a:extLst>
              <a:ext uri="{FF2B5EF4-FFF2-40B4-BE49-F238E27FC236}">
                <a16:creationId xmlns:a16="http://schemas.microsoft.com/office/drawing/2014/main" id="{0C0C06D8-17F6-4F6F-915C-A3F04AC8C62B}"/>
              </a:ext>
            </a:extLst>
          </p:cNvPr>
          <p:cNvGrpSpPr/>
          <p:nvPr/>
        </p:nvGrpSpPr>
        <p:grpSpPr>
          <a:xfrm>
            <a:off x="5817599" y="3799871"/>
            <a:ext cx="2946308" cy="2485912"/>
            <a:chOff x="5981501" y="4583213"/>
            <a:chExt cx="3371455" cy="2844625"/>
          </a:xfrm>
        </p:grpSpPr>
        <p:grpSp>
          <p:nvGrpSpPr>
            <p:cNvPr id="461" name="组合 460">
              <a:extLst>
                <a:ext uri="{FF2B5EF4-FFF2-40B4-BE49-F238E27FC236}">
                  <a16:creationId xmlns:a16="http://schemas.microsoft.com/office/drawing/2014/main" id="{15DEC464-CB7F-4B98-8218-0613B15260CA}"/>
                </a:ext>
              </a:extLst>
            </p:cNvPr>
            <p:cNvGrpSpPr/>
            <p:nvPr/>
          </p:nvGrpSpPr>
          <p:grpSpPr>
            <a:xfrm>
              <a:off x="5981501" y="4583213"/>
              <a:ext cx="2807158" cy="2844625"/>
              <a:chOff x="9705175" y="1555072"/>
              <a:chExt cx="1299636" cy="1316982"/>
            </a:xfrm>
          </p:grpSpPr>
          <p:grpSp>
            <p:nvGrpSpPr>
              <p:cNvPr id="467" name="组合 466">
                <a:extLst>
                  <a:ext uri="{FF2B5EF4-FFF2-40B4-BE49-F238E27FC236}">
                    <a16:creationId xmlns:a16="http://schemas.microsoft.com/office/drawing/2014/main" id="{694F2CA9-7953-4C9E-8302-A7C235DA78A8}"/>
                  </a:ext>
                </a:extLst>
              </p:cNvPr>
              <p:cNvGrpSpPr/>
              <p:nvPr/>
            </p:nvGrpSpPr>
            <p:grpSpPr>
              <a:xfrm>
                <a:off x="9711652" y="1828318"/>
                <a:ext cx="1293159" cy="769194"/>
                <a:chOff x="9711652" y="1828318"/>
                <a:chExt cx="1293159" cy="769194"/>
              </a:xfrm>
            </p:grpSpPr>
            <p:grpSp>
              <p:nvGrpSpPr>
                <p:cNvPr id="480" name="组合 479">
                  <a:extLst>
                    <a:ext uri="{FF2B5EF4-FFF2-40B4-BE49-F238E27FC236}">
                      <a16:creationId xmlns:a16="http://schemas.microsoft.com/office/drawing/2014/main" id="{331E320F-AD20-44EB-89D9-5D7D97F6F039}"/>
                    </a:ext>
                  </a:extLst>
                </p:cNvPr>
                <p:cNvGrpSpPr/>
                <p:nvPr/>
              </p:nvGrpSpPr>
              <p:grpSpPr>
                <a:xfrm>
                  <a:off x="9711652" y="1828318"/>
                  <a:ext cx="1291463" cy="233501"/>
                  <a:chOff x="9731926" y="1679978"/>
                  <a:chExt cx="1291463" cy="233501"/>
                </a:xfrm>
              </p:grpSpPr>
              <p:sp>
                <p:nvSpPr>
                  <p:cNvPr id="489" name="矩形 488">
                    <a:extLst>
                      <a:ext uri="{FF2B5EF4-FFF2-40B4-BE49-F238E27FC236}">
                        <a16:creationId xmlns:a16="http://schemas.microsoft.com/office/drawing/2014/main" id="{CCD54412-4173-419B-B942-DCFDB8827D63}"/>
                      </a:ext>
                    </a:extLst>
                  </p:cNvPr>
                  <p:cNvSpPr/>
                  <p:nvPr/>
                </p:nvSpPr>
                <p:spPr>
                  <a:xfrm>
                    <a:off x="9731926" y="1680276"/>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矩形 489">
                    <a:extLst>
                      <a:ext uri="{FF2B5EF4-FFF2-40B4-BE49-F238E27FC236}">
                        <a16:creationId xmlns:a16="http://schemas.microsoft.com/office/drawing/2014/main" id="{D030BF44-7C19-40BB-9A59-29D77FB2C074}"/>
                      </a:ext>
                    </a:extLst>
                  </p:cNvPr>
                  <p:cNvSpPr/>
                  <p:nvPr/>
                </p:nvSpPr>
                <p:spPr>
                  <a:xfrm>
                    <a:off x="9997837" y="167997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91" name="矩形 490">
                    <a:extLst>
                      <a:ext uri="{FF2B5EF4-FFF2-40B4-BE49-F238E27FC236}">
                        <a16:creationId xmlns:a16="http://schemas.microsoft.com/office/drawing/2014/main" id="{CB4F4ACB-186E-4862-B453-2E7680DFF8A7}"/>
                      </a:ext>
                    </a:extLst>
                  </p:cNvPr>
                  <p:cNvSpPr/>
                  <p:nvPr/>
                </p:nvSpPr>
                <p:spPr>
                  <a:xfrm>
                    <a:off x="10261319" y="167997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92" name="矩形 491">
                    <a:extLst>
                      <a:ext uri="{FF2B5EF4-FFF2-40B4-BE49-F238E27FC236}">
                        <a16:creationId xmlns:a16="http://schemas.microsoft.com/office/drawing/2014/main" id="{E44C291F-08A7-4DDA-9F97-996D8868B7F2}"/>
                      </a:ext>
                    </a:extLst>
                  </p:cNvPr>
                  <p:cNvSpPr/>
                  <p:nvPr/>
                </p:nvSpPr>
                <p:spPr>
                  <a:xfrm>
                    <a:off x="10526704" y="167997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93" name="矩形 492">
                    <a:extLst>
                      <a:ext uri="{FF2B5EF4-FFF2-40B4-BE49-F238E27FC236}">
                        <a16:creationId xmlns:a16="http://schemas.microsoft.com/office/drawing/2014/main" id="{470B9065-3D1D-4A8F-B122-81310AE419D7}"/>
                      </a:ext>
                    </a:extLst>
                  </p:cNvPr>
                  <p:cNvSpPr/>
                  <p:nvPr/>
                </p:nvSpPr>
                <p:spPr>
                  <a:xfrm>
                    <a:off x="10790186" y="1679980"/>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grpSp>
            <p:sp>
              <p:nvSpPr>
                <p:cNvPr id="481" name="矩形 480">
                  <a:extLst>
                    <a:ext uri="{FF2B5EF4-FFF2-40B4-BE49-F238E27FC236}">
                      <a16:creationId xmlns:a16="http://schemas.microsoft.com/office/drawing/2014/main" id="{578B4AAD-D201-4585-A86E-A36F90B5BA36}"/>
                    </a:ext>
                  </a:extLst>
                </p:cNvPr>
                <p:cNvSpPr/>
                <p:nvPr/>
              </p:nvSpPr>
              <p:spPr>
                <a:xfrm>
                  <a:off x="9979259" y="2096852"/>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2" name="矩形 481">
                  <a:extLst>
                    <a:ext uri="{FF2B5EF4-FFF2-40B4-BE49-F238E27FC236}">
                      <a16:creationId xmlns:a16="http://schemas.microsoft.com/office/drawing/2014/main" id="{FCB2067F-026B-426D-A53B-A8ABB84E7AF2}"/>
                    </a:ext>
                  </a:extLst>
                </p:cNvPr>
                <p:cNvSpPr/>
                <p:nvPr/>
              </p:nvSpPr>
              <p:spPr>
                <a:xfrm>
                  <a:off x="10242741" y="2096852"/>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3" name="矩形 482">
                  <a:extLst>
                    <a:ext uri="{FF2B5EF4-FFF2-40B4-BE49-F238E27FC236}">
                      <a16:creationId xmlns:a16="http://schemas.microsoft.com/office/drawing/2014/main" id="{8077AFF6-333A-45E9-AA85-48849547E27B}"/>
                    </a:ext>
                  </a:extLst>
                </p:cNvPr>
                <p:cNvSpPr/>
                <p:nvPr/>
              </p:nvSpPr>
              <p:spPr>
                <a:xfrm>
                  <a:off x="10508126" y="2096851"/>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4" name="矩形 483">
                  <a:extLst>
                    <a:ext uri="{FF2B5EF4-FFF2-40B4-BE49-F238E27FC236}">
                      <a16:creationId xmlns:a16="http://schemas.microsoft.com/office/drawing/2014/main" id="{8D234AB2-429E-44BC-AE18-14D893B738C7}"/>
                    </a:ext>
                  </a:extLst>
                </p:cNvPr>
                <p:cNvSpPr/>
                <p:nvPr/>
              </p:nvSpPr>
              <p:spPr>
                <a:xfrm>
                  <a:off x="10771608" y="2096853"/>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5" name="矩形 484">
                  <a:extLst>
                    <a:ext uri="{FF2B5EF4-FFF2-40B4-BE49-F238E27FC236}">
                      <a16:creationId xmlns:a16="http://schemas.microsoft.com/office/drawing/2014/main" id="{7BB3BE71-2548-4104-82AE-60C6C1EEE3C4}"/>
                    </a:ext>
                  </a:extLst>
                </p:cNvPr>
                <p:cNvSpPr/>
                <p:nvPr/>
              </p:nvSpPr>
              <p:spPr>
                <a:xfrm>
                  <a:off x="9979259" y="236430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6" name="矩形 485">
                  <a:extLst>
                    <a:ext uri="{FF2B5EF4-FFF2-40B4-BE49-F238E27FC236}">
                      <a16:creationId xmlns:a16="http://schemas.microsoft.com/office/drawing/2014/main" id="{45C8558A-40AA-48BA-905D-955D7BC0775B}"/>
                    </a:ext>
                  </a:extLst>
                </p:cNvPr>
                <p:cNvSpPr/>
                <p:nvPr/>
              </p:nvSpPr>
              <p:spPr>
                <a:xfrm>
                  <a:off x="10242741" y="2364308"/>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7" name="矩形 486">
                  <a:extLst>
                    <a:ext uri="{FF2B5EF4-FFF2-40B4-BE49-F238E27FC236}">
                      <a16:creationId xmlns:a16="http://schemas.microsoft.com/office/drawing/2014/main" id="{DCD6DCC8-8FC1-4682-B4C6-C808B5D4CBBF}"/>
                    </a:ext>
                  </a:extLst>
                </p:cNvPr>
                <p:cNvSpPr/>
                <p:nvPr/>
              </p:nvSpPr>
              <p:spPr>
                <a:xfrm>
                  <a:off x="10508126" y="2364307"/>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88" name="矩形 487">
                  <a:extLst>
                    <a:ext uri="{FF2B5EF4-FFF2-40B4-BE49-F238E27FC236}">
                      <a16:creationId xmlns:a16="http://schemas.microsoft.com/office/drawing/2014/main" id="{ABDD2CBD-F68D-4C6E-846C-B8896CF851B1}"/>
                    </a:ext>
                  </a:extLst>
                </p:cNvPr>
                <p:cNvSpPr/>
                <p:nvPr/>
              </p:nvSpPr>
              <p:spPr>
                <a:xfrm>
                  <a:off x="10771608" y="2364309"/>
                  <a:ext cx="233203" cy="233203"/>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grpSp>
          <p:sp>
            <p:nvSpPr>
              <p:cNvPr id="468" name="矩形 467">
                <a:extLst>
                  <a:ext uri="{FF2B5EF4-FFF2-40B4-BE49-F238E27FC236}">
                    <a16:creationId xmlns:a16="http://schemas.microsoft.com/office/drawing/2014/main" id="{B3D16313-886F-482F-BFC2-E3758D8188F0}"/>
                  </a:ext>
                </a:extLst>
              </p:cNvPr>
              <p:cNvSpPr/>
              <p:nvPr/>
            </p:nvSpPr>
            <p:spPr>
              <a:xfrm>
                <a:off x="9708585" y="209685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矩形 468">
                <a:extLst>
                  <a:ext uri="{FF2B5EF4-FFF2-40B4-BE49-F238E27FC236}">
                    <a16:creationId xmlns:a16="http://schemas.microsoft.com/office/drawing/2014/main" id="{F130C6E6-E420-4462-8383-92813DCA3321}"/>
                  </a:ext>
                </a:extLst>
              </p:cNvPr>
              <p:cNvSpPr/>
              <p:nvPr/>
            </p:nvSpPr>
            <p:spPr>
              <a:xfrm>
                <a:off x="9705175" y="2364605"/>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矩形 469">
                <a:extLst>
                  <a:ext uri="{FF2B5EF4-FFF2-40B4-BE49-F238E27FC236}">
                    <a16:creationId xmlns:a16="http://schemas.microsoft.com/office/drawing/2014/main" id="{924E5881-7A8C-4E7D-B051-C2AE639EA7FD}"/>
                  </a:ext>
                </a:extLst>
              </p:cNvPr>
              <p:cNvSpPr/>
              <p:nvPr/>
            </p:nvSpPr>
            <p:spPr>
              <a:xfrm>
                <a:off x="9711376" y="1558425"/>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1" name="矩形 470">
                <a:extLst>
                  <a:ext uri="{FF2B5EF4-FFF2-40B4-BE49-F238E27FC236}">
                    <a16:creationId xmlns:a16="http://schemas.microsoft.com/office/drawing/2014/main" id="{A87D8244-BDB5-4C8E-BB8D-C489828FC0B8}"/>
                  </a:ext>
                </a:extLst>
              </p:cNvPr>
              <p:cNvSpPr/>
              <p:nvPr/>
            </p:nvSpPr>
            <p:spPr>
              <a:xfrm>
                <a:off x="9975817" y="1558644"/>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矩形 471">
                <a:extLst>
                  <a:ext uri="{FF2B5EF4-FFF2-40B4-BE49-F238E27FC236}">
                    <a16:creationId xmlns:a16="http://schemas.microsoft.com/office/drawing/2014/main" id="{27434986-677E-44A4-BA65-5AC1221AF27F}"/>
                  </a:ext>
                </a:extLst>
              </p:cNvPr>
              <p:cNvSpPr/>
              <p:nvPr/>
            </p:nvSpPr>
            <p:spPr>
              <a:xfrm>
                <a:off x="10241045" y="1558424"/>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矩形 472">
                <a:extLst>
                  <a:ext uri="{FF2B5EF4-FFF2-40B4-BE49-F238E27FC236}">
                    <a16:creationId xmlns:a16="http://schemas.microsoft.com/office/drawing/2014/main" id="{D163B5C3-F687-498F-B348-C55327D3B60E}"/>
                  </a:ext>
                </a:extLst>
              </p:cNvPr>
              <p:cNvSpPr/>
              <p:nvPr/>
            </p:nvSpPr>
            <p:spPr>
              <a:xfrm>
                <a:off x="10505486" y="1558643"/>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矩形 473">
                <a:extLst>
                  <a:ext uri="{FF2B5EF4-FFF2-40B4-BE49-F238E27FC236}">
                    <a16:creationId xmlns:a16="http://schemas.microsoft.com/office/drawing/2014/main" id="{B77B6CF9-2A4D-4C1C-B30C-91ECD974460F}"/>
                  </a:ext>
                </a:extLst>
              </p:cNvPr>
              <p:cNvSpPr/>
              <p:nvPr/>
            </p:nvSpPr>
            <p:spPr>
              <a:xfrm>
                <a:off x="10769912" y="1555072"/>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5" name="矩形 474">
                <a:extLst>
                  <a:ext uri="{FF2B5EF4-FFF2-40B4-BE49-F238E27FC236}">
                    <a16:creationId xmlns:a16="http://schemas.microsoft.com/office/drawing/2014/main" id="{F4FD8D86-8AA6-4FEB-BF4B-D87FBF912D17}"/>
                  </a:ext>
                </a:extLst>
              </p:cNvPr>
              <p:cNvSpPr/>
              <p:nvPr/>
            </p:nvSpPr>
            <p:spPr>
              <a:xfrm>
                <a:off x="9709994" y="2638632"/>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矩形 475">
                <a:extLst>
                  <a:ext uri="{FF2B5EF4-FFF2-40B4-BE49-F238E27FC236}">
                    <a16:creationId xmlns:a16="http://schemas.microsoft.com/office/drawing/2014/main" id="{2AEB4C5F-23C2-4F88-B4EC-FBDAA694DB8E}"/>
                  </a:ext>
                </a:extLst>
              </p:cNvPr>
              <p:cNvSpPr/>
              <p:nvPr/>
            </p:nvSpPr>
            <p:spPr>
              <a:xfrm>
                <a:off x="9974435" y="263885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矩形 476">
                <a:extLst>
                  <a:ext uri="{FF2B5EF4-FFF2-40B4-BE49-F238E27FC236}">
                    <a16:creationId xmlns:a16="http://schemas.microsoft.com/office/drawing/2014/main" id="{C21CFA3A-EF24-4446-9702-F5663044C638}"/>
                  </a:ext>
                </a:extLst>
              </p:cNvPr>
              <p:cNvSpPr/>
              <p:nvPr/>
            </p:nvSpPr>
            <p:spPr>
              <a:xfrm>
                <a:off x="10239663" y="2638631"/>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矩形 477">
                <a:extLst>
                  <a:ext uri="{FF2B5EF4-FFF2-40B4-BE49-F238E27FC236}">
                    <a16:creationId xmlns:a16="http://schemas.microsoft.com/office/drawing/2014/main" id="{FB4EF49D-42EB-4FE0-81E6-9602B527D17B}"/>
                  </a:ext>
                </a:extLst>
              </p:cNvPr>
              <p:cNvSpPr/>
              <p:nvPr/>
            </p:nvSpPr>
            <p:spPr>
              <a:xfrm>
                <a:off x="10504104" y="2638850"/>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矩形 478">
                <a:extLst>
                  <a:ext uri="{FF2B5EF4-FFF2-40B4-BE49-F238E27FC236}">
                    <a16:creationId xmlns:a16="http://schemas.microsoft.com/office/drawing/2014/main" id="{7F776091-FF09-42BE-AF2D-7E29F81CAFD5}"/>
                  </a:ext>
                </a:extLst>
              </p:cNvPr>
              <p:cNvSpPr/>
              <p:nvPr/>
            </p:nvSpPr>
            <p:spPr>
              <a:xfrm>
                <a:off x="10768530" y="2635279"/>
                <a:ext cx="233203" cy="233203"/>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2" name="矩形 461">
              <a:extLst>
                <a:ext uri="{FF2B5EF4-FFF2-40B4-BE49-F238E27FC236}">
                  <a16:creationId xmlns:a16="http://schemas.microsoft.com/office/drawing/2014/main" id="{6959EB73-DF49-47D6-8CE2-98199E9A69FD}"/>
                </a:ext>
              </a:extLst>
            </p:cNvPr>
            <p:cNvSpPr/>
            <p:nvPr/>
          </p:nvSpPr>
          <p:spPr>
            <a:xfrm>
              <a:off x="8845584" y="5181559"/>
              <a:ext cx="503709"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63" name="矩形 462">
              <a:extLst>
                <a:ext uri="{FF2B5EF4-FFF2-40B4-BE49-F238E27FC236}">
                  <a16:creationId xmlns:a16="http://schemas.microsoft.com/office/drawing/2014/main" id="{A330D6DA-6005-46CC-B23D-B21CE4002326}"/>
                </a:ext>
              </a:extLst>
            </p:cNvPr>
            <p:cNvSpPr/>
            <p:nvPr/>
          </p:nvSpPr>
          <p:spPr>
            <a:xfrm>
              <a:off x="8849248" y="5761579"/>
              <a:ext cx="503708"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64" name="矩形 463">
              <a:extLst>
                <a:ext uri="{FF2B5EF4-FFF2-40B4-BE49-F238E27FC236}">
                  <a16:creationId xmlns:a16="http://schemas.microsoft.com/office/drawing/2014/main" id="{F5712558-E61E-42BF-9F4A-8C9E81545985}"/>
                </a:ext>
              </a:extLst>
            </p:cNvPr>
            <p:cNvSpPr/>
            <p:nvPr/>
          </p:nvSpPr>
          <p:spPr>
            <a:xfrm>
              <a:off x="8849248" y="6339273"/>
              <a:ext cx="503708" cy="503708"/>
            </a:xfrm>
            <a:prstGeom prst="rect">
              <a:avLst/>
            </a:prstGeom>
            <a:solidFill>
              <a:schemeClr val="bg1">
                <a:alpha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2">
                      <a:lumMod val="50000"/>
                    </a:schemeClr>
                  </a:solidFill>
                  <a:latin typeface="Berlin Sans FB" panose="020E0602020502020306" pitchFamily="34" charset="0"/>
                </a:rPr>
                <a:t>EMPTY</a:t>
              </a:r>
              <a:endParaRPr lang="zh-CN" altLang="en-US" sz="700" dirty="0">
                <a:solidFill>
                  <a:schemeClr val="bg2">
                    <a:lumMod val="50000"/>
                  </a:schemeClr>
                </a:solidFill>
                <a:latin typeface="Berlin Sans FB" panose="020E0602020502020306" pitchFamily="34" charset="0"/>
              </a:endParaRPr>
            </a:p>
          </p:txBody>
        </p:sp>
        <p:sp>
          <p:nvSpPr>
            <p:cNvPr id="465" name="矩形 464">
              <a:extLst>
                <a:ext uri="{FF2B5EF4-FFF2-40B4-BE49-F238E27FC236}">
                  <a16:creationId xmlns:a16="http://schemas.microsoft.com/office/drawing/2014/main" id="{FA1F0A10-92E7-4C5A-9D68-5509DDA39C7B}"/>
                </a:ext>
              </a:extLst>
            </p:cNvPr>
            <p:cNvSpPr/>
            <p:nvPr/>
          </p:nvSpPr>
          <p:spPr>
            <a:xfrm>
              <a:off x="8837388" y="4590453"/>
              <a:ext cx="503708" cy="503709"/>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6" name="矩形 465">
              <a:extLst>
                <a:ext uri="{FF2B5EF4-FFF2-40B4-BE49-F238E27FC236}">
                  <a16:creationId xmlns:a16="http://schemas.microsoft.com/office/drawing/2014/main" id="{63942A4E-964C-4FBB-87A0-62239FC4D847}"/>
                </a:ext>
              </a:extLst>
            </p:cNvPr>
            <p:cNvSpPr/>
            <p:nvPr/>
          </p:nvSpPr>
          <p:spPr>
            <a:xfrm>
              <a:off x="8849040" y="6910060"/>
              <a:ext cx="503708" cy="503709"/>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4" name="组合 493">
            <a:extLst>
              <a:ext uri="{FF2B5EF4-FFF2-40B4-BE49-F238E27FC236}">
                <a16:creationId xmlns:a16="http://schemas.microsoft.com/office/drawing/2014/main" id="{D53BAC3D-36A1-4A71-8A57-2E69F44DDA46}"/>
              </a:ext>
            </a:extLst>
          </p:cNvPr>
          <p:cNvGrpSpPr/>
          <p:nvPr/>
        </p:nvGrpSpPr>
        <p:grpSpPr>
          <a:xfrm>
            <a:off x="5828035" y="3441805"/>
            <a:ext cx="524125" cy="183770"/>
            <a:chOff x="9658797" y="2977253"/>
            <a:chExt cx="570571" cy="200055"/>
          </a:xfrm>
        </p:grpSpPr>
        <p:sp>
          <p:nvSpPr>
            <p:cNvPr id="495" name="矩形 494">
              <a:extLst>
                <a:ext uri="{FF2B5EF4-FFF2-40B4-BE49-F238E27FC236}">
                  <a16:creationId xmlns:a16="http://schemas.microsoft.com/office/drawing/2014/main" id="{D30B36EF-A734-4BA7-B4EF-0333D9CB9AB1}"/>
                </a:ext>
              </a:extLst>
            </p:cNvPr>
            <p:cNvSpPr/>
            <p:nvPr/>
          </p:nvSpPr>
          <p:spPr>
            <a:xfrm>
              <a:off x="9658797" y="2997264"/>
              <a:ext cx="153555" cy="1535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文本框 495">
              <a:extLst>
                <a:ext uri="{FF2B5EF4-FFF2-40B4-BE49-F238E27FC236}">
                  <a16:creationId xmlns:a16="http://schemas.microsoft.com/office/drawing/2014/main" id="{F26C9C9F-32B3-4534-9B11-6DA11869D98E}"/>
                </a:ext>
              </a:extLst>
            </p:cNvPr>
            <p:cNvSpPr txBox="1"/>
            <p:nvPr/>
          </p:nvSpPr>
          <p:spPr>
            <a:xfrm>
              <a:off x="9775398" y="2977253"/>
              <a:ext cx="45397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拓展区</a:t>
              </a:r>
            </a:p>
          </p:txBody>
        </p:sp>
      </p:grpSp>
      <p:grpSp>
        <p:nvGrpSpPr>
          <p:cNvPr id="497" name="组合 496">
            <a:extLst>
              <a:ext uri="{FF2B5EF4-FFF2-40B4-BE49-F238E27FC236}">
                <a16:creationId xmlns:a16="http://schemas.microsoft.com/office/drawing/2014/main" id="{28B3E993-3909-4AEC-9F2F-D7AE4FB68E9F}"/>
              </a:ext>
            </a:extLst>
          </p:cNvPr>
          <p:cNvGrpSpPr/>
          <p:nvPr/>
        </p:nvGrpSpPr>
        <p:grpSpPr>
          <a:xfrm>
            <a:off x="6386405" y="3440824"/>
            <a:ext cx="524125" cy="183770"/>
            <a:chOff x="10194528" y="2981384"/>
            <a:chExt cx="570571" cy="200055"/>
          </a:xfrm>
        </p:grpSpPr>
        <p:sp>
          <p:nvSpPr>
            <p:cNvPr id="498" name="矩形 497">
              <a:extLst>
                <a:ext uri="{FF2B5EF4-FFF2-40B4-BE49-F238E27FC236}">
                  <a16:creationId xmlns:a16="http://schemas.microsoft.com/office/drawing/2014/main" id="{97923798-D0E6-4756-A487-E1E496DD4FDF}"/>
                </a:ext>
              </a:extLst>
            </p:cNvPr>
            <p:cNvSpPr/>
            <p:nvPr/>
          </p:nvSpPr>
          <p:spPr>
            <a:xfrm>
              <a:off x="10194528" y="3001395"/>
              <a:ext cx="153555" cy="153555"/>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9" name="文本框 498">
              <a:extLst>
                <a:ext uri="{FF2B5EF4-FFF2-40B4-BE49-F238E27FC236}">
                  <a16:creationId xmlns:a16="http://schemas.microsoft.com/office/drawing/2014/main" id="{E87CD315-F869-4079-BA8F-BE535BD6BA1B}"/>
                </a:ext>
              </a:extLst>
            </p:cNvPr>
            <p:cNvSpPr txBox="1"/>
            <p:nvPr/>
          </p:nvSpPr>
          <p:spPr>
            <a:xfrm>
              <a:off x="10311129" y="2981384"/>
              <a:ext cx="45397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工厂区</a:t>
              </a:r>
            </a:p>
          </p:txBody>
        </p:sp>
      </p:grpSp>
      <p:grpSp>
        <p:nvGrpSpPr>
          <p:cNvPr id="500" name="组合 499">
            <a:extLst>
              <a:ext uri="{FF2B5EF4-FFF2-40B4-BE49-F238E27FC236}">
                <a16:creationId xmlns:a16="http://schemas.microsoft.com/office/drawing/2014/main" id="{EDF0FEED-121F-4606-8221-70D85E743B43}"/>
              </a:ext>
            </a:extLst>
          </p:cNvPr>
          <p:cNvGrpSpPr/>
          <p:nvPr/>
        </p:nvGrpSpPr>
        <p:grpSpPr>
          <a:xfrm>
            <a:off x="8901617" y="1740771"/>
            <a:ext cx="925641" cy="529717"/>
            <a:chOff x="6547867" y="5804437"/>
            <a:chExt cx="1007669" cy="576659"/>
          </a:xfrm>
        </p:grpSpPr>
        <p:pic>
          <p:nvPicPr>
            <p:cNvPr id="501" name="图片 500">
              <a:extLst>
                <a:ext uri="{FF2B5EF4-FFF2-40B4-BE49-F238E27FC236}">
                  <a16:creationId xmlns:a16="http://schemas.microsoft.com/office/drawing/2014/main" id="{02C44BD4-BEF5-4A2C-8B67-D3924636CB60}"/>
                </a:ext>
              </a:extLst>
            </p:cNvPr>
            <p:cNvPicPr>
              <a:picLocks noChangeAspect="1"/>
            </p:cNvPicPr>
            <p:nvPr/>
          </p:nvPicPr>
          <p:blipFill rotWithShape="1">
            <a:blip r:embed="rId10">
              <a:extLst>
                <a:ext uri="{28A0092B-C50C-407E-A947-70E740481C1C}">
                  <a14:useLocalDpi xmlns:a14="http://schemas.microsoft.com/office/drawing/2010/main" val="0"/>
                </a:ext>
              </a:extLst>
            </a:blip>
            <a:srcRect l="16105" t="16517" r="16945" b="16228"/>
            <a:stretch/>
          </p:blipFill>
          <p:spPr>
            <a:xfrm>
              <a:off x="6547867" y="5862936"/>
              <a:ext cx="1007669" cy="485745"/>
            </a:xfrm>
            <a:prstGeom prst="rect">
              <a:avLst/>
            </a:prstGeom>
            <a:ln>
              <a:solidFill>
                <a:schemeClr val="bg1"/>
              </a:solidFill>
            </a:ln>
          </p:spPr>
        </p:pic>
        <p:sp>
          <p:nvSpPr>
            <p:cNvPr id="502" name="文本框 501">
              <a:extLst>
                <a:ext uri="{FF2B5EF4-FFF2-40B4-BE49-F238E27FC236}">
                  <a16:creationId xmlns:a16="http://schemas.microsoft.com/office/drawing/2014/main" id="{CE24F5C7-D972-4E62-8D4B-B524C1191607}"/>
                </a:ext>
              </a:extLst>
            </p:cNvPr>
            <p:cNvSpPr txBox="1"/>
            <p:nvPr/>
          </p:nvSpPr>
          <p:spPr>
            <a:xfrm>
              <a:off x="6719440" y="6196430"/>
              <a:ext cx="646332" cy="184666"/>
            </a:xfrm>
            <a:prstGeom prst="rect">
              <a:avLst/>
            </a:prstGeom>
            <a:noFill/>
          </p:spPr>
          <p:txBody>
            <a:bodyPr wrap="none" rtlCol="0">
              <a:spAutoFit/>
            </a:bodyPr>
            <a:lstStyle/>
            <a:p>
              <a:r>
                <a:rPr lang="zh-CN" altLang="en-US" sz="600" dirty="0">
                  <a:solidFill>
                    <a:schemeClr val="bg1"/>
                  </a:solidFill>
                  <a:latin typeface="方正准圆简体" panose="02010601030101010101" pitchFamily="2" charset="-122"/>
                  <a:ea typeface="方正准圆简体" panose="02010601030101010101" pitchFamily="2" charset="-122"/>
                </a:rPr>
                <a:t>大型控制区划</a:t>
              </a:r>
            </a:p>
          </p:txBody>
        </p:sp>
        <p:pic>
          <p:nvPicPr>
            <p:cNvPr id="503" name="图片 502">
              <a:extLst>
                <a:ext uri="{FF2B5EF4-FFF2-40B4-BE49-F238E27FC236}">
                  <a16:creationId xmlns:a16="http://schemas.microsoft.com/office/drawing/2014/main" id="{72FADA26-42CF-4AD7-AEB8-E8411A0D15AE}"/>
                </a:ext>
              </a:extLst>
            </p:cNvPr>
            <p:cNvPicPr>
              <a:picLocks noChangeAspect="1"/>
            </p:cNvPicPr>
            <p:nvPr/>
          </p:nvPicPr>
          <p:blipFill rotWithShape="1">
            <a:blip r:embed="rId11">
              <a:duotone>
                <a:schemeClr val="accent2">
                  <a:shade val="45000"/>
                  <a:satMod val="135000"/>
                </a:schemeClr>
                <a:prstClr val="white"/>
              </a:duotone>
              <a:extLst>
                <a:ext uri="{28A0092B-C50C-407E-A947-70E740481C1C}">
                  <a14:useLocalDpi xmlns:a14="http://schemas.microsoft.com/office/drawing/2010/main" val="0"/>
                </a:ext>
              </a:extLst>
            </a:blip>
            <a:srcRect t="22895" b="32309"/>
            <a:stretch/>
          </p:blipFill>
          <p:spPr>
            <a:xfrm>
              <a:off x="6594453" y="5804437"/>
              <a:ext cx="929474" cy="416366"/>
            </a:xfrm>
            <a:prstGeom prst="rect">
              <a:avLst/>
            </a:prstGeom>
          </p:spPr>
        </p:pic>
      </p:grpSp>
      <p:grpSp>
        <p:nvGrpSpPr>
          <p:cNvPr id="504" name="组合 503">
            <a:extLst>
              <a:ext uri="{FF2B5EF4-FFF2-40B4-BE49-F238E27FC236}">
                <a16:creationId xmlns:a16="http://schemas.microsoft.com/office/drawing/2014/main" id="{8EADC2F8-7BED-4DC0-B01A-398D11A40E9C}"/>
              </a:ext>
            </a:extLst>
          </p:cNvPr>
          <p:cNvGrpSpPr/>
          <p:nvPr/>
        </p:nvGrpSpPr>
        <p:grpSpPr>
          <a:xfrm>
            <a:off x="9405452" y="1249437"/>
            <a:ext cx="523036" cy="463517"/>
            <a:chOff x="3166844" y="820093"/>
            <a:chExt cx="932797" cy="826649"/>
          </a:xfrm>
        </p:grpSpPr>
        <p:grpSp>
          <p:nvGrpSpPr>
            <p:cNvPr id="505" name="组合 504">
              <a:extLst>
                <a:ext uri="{FF2B5EF4-FFF2-40B4-BE49-F238E27FC236}">
                  <a16:creationId xmlns:a16="http://schemas.microsoft.com/office/drawing/2014/main" id="{7C6317D3-DCAE-4CA6-8C65-9C9F7228C5A8}"/>
                </a:ext>
              </a:extLst>
            </p:cNvPr>
            <p:cNvGrpSpPr/>
            <p:nvPr/>
          </p:nvGrpSpPr>
          <p:grpSpPr>
            <a:xfrm>
              <a:off x="3215546" y="820093"/>
              <a:ext cx="788579" cy="792161"/>
              <a:chOff x="12904863" y="-1880015"/>
              <a:chExt cx="1876592" cy="1885114"/>
            </a:xfrm>
          </p:grpSpPr>
          <p:pic>
            <p:nvPicPr>
              <p:cNvPr id="507" name="图片 506">
                <a:extLst>
                  <a:ext uri="{FF2B5EF4-FFF2-40B4-BE49-F238E27FC236}">
                    <a16:creationId xmlns:a16="http://schemas.microsoft.com/office/drawing/2014/main" id="{E82C8BCE-A1B0-429B-9985-FC3E166F92F0}"/>
                  </a:ext>
                </a:extLst>
              </p:cNvPr>
              <p:cNvPicPr>
                <a:picLocks noChangeAspect="1"/>
              </p:cNvPicPr>
              <p:nvPr/>
            </p:nvPicPr>
            <p:blipFill rotWithShape="1">
              <a:blip r:embed="rId10">
                <a:extLst>
                  <a:ext uri="{28A0092B-C50C-407E-A947-70E740481C1C}">
                    <a14:useLocalDpi xmlns:a14="http://schemas.microsoft.com/office/drawing/2010/main" val="0"/>
                  </a:ext>
                </a:extLst>
              </a:blip>
              <a:srcRect l="16105" t="16517" r="16945" b="16228"/>
              <a:stretch/>
            </p:blipFill>
            <p:spPr>
              <a:xfrm>
                <a:off x="12904863" y="-1880015"/>
                <a:ext cx="1876592" cy="1885114"/>
              </a:xfrm>
              <a:prstGeom prst="rect">
                <a:avLst/>
              </a:prstGeom>
              <a:ln>
                <a:solidFill>
                  <a:schemeClr val="bg1"/>
                </a:solidFill>
              </a:ln>
            </p:spPr>
          </p:pic>
          <p:pic>
            <p:nvPicPr>
              <p:cNvPr id="508" name="图片 507">
                <a:extLst>
                  <a:ext uri="{FF2B5EF4-FFF2-40B4-BE49-F238E27FC236}">
                    <a16:creationId xmlns:a16="http://schemas.microsoft.com/office/drawing/2014/main" id="{6E53DC9E-E956-4CBE-A87A-0FB05D06E24E}"/>
                  </a:ext>
                </a:extLst>
              </p:cNvPr>
              <p:cNvPicPr>
                <a:picLocks noChangeAspect="1"/>
              </p:cNvPicPr>
              <p:nvPr/>
            </p:nvPicPr>
            <p:blipFill rotWithShape="1">
              <a:blip r:embed="rId12">
                <a:duotone>
                  <a:schemeClr val="accent4">
                    <a:shade val="45000"/>
                    <a:satMod val="135000"/>
                  </a:schemeClr>
                  <a:prstClr val="white"/>
                </a:duotone>
                <a:extLst>
                  <a:ext uri="{28A0092B-C50C-407E-A947-70E740481C1C}">
                    <a14:useLocalDpi xmlns:a14="http://schemas.microsoft.com/office/drawing/2010/main" val="0"/>
                  </a:ext>
                </a:extLst>
              </a:blip>
              <a:srcRect t="20717" b="19227"/>
              <a:stretch/>
            </p:blipFill>
            <p:spPr>
              <a:xfrm>
                <a:off x="12996432" y="-1556839"/>
                <a:ext cx="1702904" cy="1022684"/>
              </a:xfrm>
              <a:prstGeom prst="rect">
                <a:avLst/>
              </a:prstGeom>
            </p:spPr>
          </p:pic>
        </p:grpSp>
        <p:sp>
          <p:nvSpPr>
            <p:cNvPr id="506" name="文本框 505">
              <a:extLst>
                <a:ext uri="{FF2B5EF4-FFF2-40B4-BE49-F238E27FC236}">
                  <a16:creationId xmlns:a16="http://schemas.microsoft.com/office/drawing/2014/main" id="{2B891119-DF03-45F4-A78B-959C316EAEC4}"/>
                </a:ext>
              </a:extLst>
            </p:cNvPr>
            <p:cNvSpPr txBox="1"/>
            <p:nvPr/>
          </p:nvSpPr>
          <p:spPr>
            <a:xfrm>
              <a:off x="3166844" y="1369424"/>
              <a:ext cx="932797" cy="277318"/>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初级冶炼区划</a:t>
              </a:r>
            </a:p>
          </p:txBody>
        </p:sp>
      </p:grpSp>
      <p:grpSp>
        <p:nvGrpSpPr>
          <p:cNvPr id="509" name="组合 508">
            <a:extLst>
              <a:ext uri="{FF2B5EF4-FFF2-40B4-BE49-F238E27FC236}">
                <a16:creationId xmlns:a16="http://schemas.microsoft.com/office/drawing/2014/main" id="{1222FD02-2ABE-467F-9E68-384EE8C33561}"/>
              </a:ext>
            </a:extLst>
          </p:cNvPr>
          <p:cNvGrpSpPr/>
          <p:nvPr/>
        </p:nvGrpSpPr>
        <p:grpSpPr>
          <a:xfrm>
            <a:off x="9960227" y="1255104"/>
            <a:ext cx="523037" cy="461313"/>
            <a:chOff x="5056969" y="4419381"/>
            <a:chExt cx="943218" cy="831906"/>
          </a:xfrm>
        </p:grpSpPr>
        <p:grpSp>
          <p:nvGrpSpPr>
            <p:cNvPr id="510" name="组合 509">
              <a:extLst>
                <a:ext uri="{FF2B5EF4-FFF2-40B4-BE49-F238E27FC236}">
                  <a16:creationId xmlns:a16="http://schemas.microsoft.com/office/drawing/2014/main" id="{F7F745EA-ED3F-4708-8649-4F96F2B287A3}"/>
                </a:ext>
              </a:extLst>
            </p:cNvPr>
            <p:cNvGrpSpPr/>
            <p:nvPr/>
          </p:nvGrpSpPr>
          <p:grpSpPr>
            <a:xfrm>
              <a:off x="5056969" y="4420675"/>
              <a:ext cx="943218" cy="830612"/>
              <a:chOff x="91973" y="2882578"/>
              <a:chExt cx="943218" cy="830612"/>
            </a:xfrm>
          </p:grpSpPr>
          <p:pic>
            <p:nvPicPr>
              <p:cNvPr id="512" name="图片 511">
                <a:extLst>
                  <a:ext uri="{FF2B5EF4-FFF2-40B4-BE49-F238E27FC236}">
                    <a16:creationId xmlns:a16="http://schemas.microsoft.com/office/drawing/2014/main" id="{2DD37447-F8D9-47A2-8ED0-3111819778DE}"/>
                  </a:ext>
                </a:extLst>
              </p:cNvPr>
              <p:cNvPicPr>
                <a:picLocks noChangeAspect="1"/>
              </p:cNvPicPr>
              <p:nvPr/>
            </p:nvPicPr>
            <p:blipFill rotWithShape="1">
              <a:blip r:embed="rId10">
                <a:extLst>
                  <a:ext uri="{28A0092B-C50C-407E-A947-70E740481C1C}">
                    <a14:useLocalDpi xmlns:a14="http://schemas.microsoft.com/office/drawing/2010/main" val="0"/>
                  </a:ext>
                </a:extLst>
              </a:blip>
              <a:srcRect l="16105" t="16517" r="16945" b="16228"/>
              <a:stretch/>
            </p:blipFill>
            <p:spPr>
              <a:xfrm>
                <a:off x="133335" y="2882578"/>
                <a:ext cx="788579" cy="792160"/>
              </a:xfrm>
              <a:prstGeom prst="rect">
                <a:avLst/>
              </a:prstGeom>
              <a:ln>
                <a:solidFill>
                  <a:schemeClr val="bg1"/>
                </a:solidFill>
              </a:ln>
            </p:spPr>
          </p:pic>
          <p:sp>
            <p:nvSpPr>
              <p:cNvPr id="513" name="文本框 512">
                <a:extLst>
                  <a:ext uri="{FF2B5EF4-FFF2-40B4-BE49-F238E27FC236}">
                    <a16:creationId xmlns:a16="http://schemas.microsoft.com/office/drawing/2014/main" id="{983723F5-A45C-40A0-B0D7-6994326F4CE2}"/>
                  </a:ext>
                </a:extLst>
              </p:cNvPr>
              <p:cNvSpPr txBox="1"/>
              <p:nvPr/>
            </p:nvSpPr>
            <p:spPr>
              <a:xfrm>
                <a:off x="91973" y="3432775"/>
                <a:ext cx="943218" cy="280415"/>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初级运输区划</a:t>
                </a:r>
              </a:p>
            </p:txBody>
          </p:sp>
        </p:grpSp>
        <p:pic>
          <p:nvPicPr>
            <p:cNvPr id="511" name="图片 510">
              <a:extLst>
                <a:ext uri="{FF2B5EF4-FFF2-40B4-BE49-F238E27FC236}">
                  <a16:creationId xmlns:a16="http://schemas.microsoft.com/office/drawing/2014/main" id="{034C54ED-C1D0-4DDF-BACB-6DD30514ACE5}"/>
                </a:ext>
              </a:extLst>
            </p:cNvPr>
            <p:cNvPicPr>
              <a:picLocks noChangeAspect="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23116" y="4419381"/>
              <a:ext cx="705513" cy="705513"/>
            </a:xfrm>
            <a:prstGeom prst="rect">
              <a:avLst/>
            </a:prstGeom>
          </p:spPr>
        </p:pic>
      </p:grpSp>
      <p:grpSp>
        <p:nvGrpSpPr>
          <p:cNvPr id="514" name="组合 513">
            <a:extLst>
              <a:ext uri="{FF2B5EF4-FFF2-40B4-BE49-F238E27FC236}">
                <a16:creationId xmlns:a16="http://schemas.microsoft.com/office/drawing/2014/main" id="{097F501A-0EEB-4450-BEED-B74B01C9280C}"/>
              </a:ext>
            </a:extLst>
          </p:cNvPr>
          <p:cNvGrpSpPr/>
          <p:nvPr/>
        </p:nvGrpSpPr>
        <p:grpSpPr>
          <a:xfrm>
            <a:off x="8864159" y="1250124"/>
            <a:ext cx="523037" cy="458069"/>
            <a:chOff x="72305" y="2882577"/>
            <a:chExt cx="941449" cy="824509"/>
          </a:xfrm>
        </p:grpSpPr>
        <p:grpSp>
          <p:nvGrpSpPr>
            <p:cNvPr id="515" name="组合 514">
              <a:extLst>
                <a:ext uri="{FF2B5EF4-FFF2-40B4-BE49-F238E27FC236}">
                  <a16:creationId xmlns:a16="http://schemas.microsoft.com/office/drawing/2014/main" id="{3DC3DE54-FCB8-4151-9353-E782FAAFD27D}"/>
                </a:ext>
              </a:extLst>
            </p:cNvPr>
            <p:cNvGrpSpPr/>
            <p:nvPr/>
          </p:nvGrpSpPr>
          <p:grpSpPr>
            <a:xfrm>
              <a:off x="133335" y="2882577"/>
              <a:ext cx="788579" cy="792159"/>
              <a:chOff x="5570082" y="3028105"/>
              <a:chExt cx="1876591" cy="1885112"/>
            </a:xfrm>
          </p:grpSpPr>
          <p:pic>
            <p:nvPicPr>
              <p:cNvPr id="517" name="图片 516">
                <a:extLst>
                  <a:ext uri="{FF2B5EF4-FFF2-40B4-BE49-F238E27FC236}">
                    <a16:creationId xmlns:a16="http://schemas.microsoft.com/office/drawing/2014/main" id="{2B3752BC-6B0D-4468-865D-F03E1B3251EC}"/>
                  </a:ext>
                </a:extLst>
              </p:cNvPr>
              <p:cNvPicPr>
                <a:picLocks noChangeAspect="1"/>
              </p:cNvPicPr>
              <p:nvPr/>
            </p:nvPicPr>
            <p:blipFill rotWithShape="1">
              <a:blip r:embed="rId10">
                <a:extLst>
                  <a:ext uri="{28A0092B-C50C-407E-A947-70E740481C1C}">
                    <a14:useLocalDpi xmlns:a14="http://schemas.microsoft.com/office/drawing/2010/main" val="0"/>
                  </a:ext>
                </a:extLst>
              </a:blip>
              <a:srcRect l="16105" t="16517" r="16945" b="16228"/>
              <a:stretch/>
            </p:blipFill>
            <p:spPr>
              <a:xfrm>
                <a:off x="5570082" y="3028105"/>
                <a:ext cx="1876591" cy="1885112"/>
              </a:xfrm>
              <a:prstGeom prst="rect">
                <a:avLst/>
              </a:prstGeom>
              <a:ln>
                <a:solidFill>
                  <a:schemeClr val="bg1"/>
                </a:solidFill>
              </a:ln>
            </p:spPr>
          </p:pic>
          <p:pic>
            <p:nvPicPr>
              <p:cNvPr id="518" name="图片 517">
                <a:extLst>
                  <a:ext uri="{FF2B5EF4-FFF2-40B4-BE49-F238E27FC236}">
                    <a16:creationId xmlns:a16="http://schemas.microsoft.com/office/drawing/2014/main" id="{7EBFDA59-F742-4569-AFA8-AB2D94840A4D}"/>
                  </a:ext>
                </a:extLst>
              </p:cNvPr>
              <p:cNvPicPr>
                <a:picLocks noChangeAspect="1"/>
              </p:cNvPicPr>
              <p:nvPr/>
            </p:nvPicPr>
            <p:blipFill rotWithShape="1">
              <a:blip r:embed="rId12">
                <a:duotone>
                  <a:schemeClr val="accent3">
                    <a:shade val="45000"/>
                    <a:satMod val="135000"/>
                  </a:schemeClr>
                  <a:prstClr val="white"/>
                </a:duotone>
                <a:extLst>
                  <a:ext uri="{28A0092B-C50C-407E-A947-70E740481C1C}">
                    <a14:useLocalDpi xmlns:a14="http://schemas.microsoft.com/office/drawing/2010/main" val="0"/>
                  </a:ext>
                </a:extLst>
              </a:blip>
              <a:srcRect t="20717" b="19227"/>
              <a:stretch/>
            </p:blipFill>
            <p:spPr>
              <a:xfrm>
                <a:off x="5661649" y="3373222"/>
                <a:ext cx="1702903" cy="1022684"/>
              </a:xfrm>
              <a:prstGeom prst="rect">
                <a:avLst/>
              </a:prstGeom>
            </p:spPr>
          </p:pic>
        </p:grpSp>
        <p:sp>
          <p:nvSpPr>
            <p:cNvPr id="516" name="文本框 515">
              <a:extLst>
                <a:ext uri="{FF2B5EF4-FFF2-40B4-BE49-F238E27FC236}">
                  <a16:creationId xmlns:a16="http://schemas.microsoft.com/office/drawing/2014/main" id="{B2A37158-4416-4E50-AB28-A79F1B8DAF83}"/>
                </a:ext>
              </a:extLst>
            </p:cNvPr>
            <p:cNvSpPr txBox="1"/>
            <p:nvPr/>
          </p:nvSpPr>
          <p:spPr>
            <a:xfrm>
              <a:off x="72305" y="3427196"/>
              <a:ext cx="941449" cy="279890"/>
            </a:xfrm>
            <a:prstGeom prst="rect">
              <a:avLst/>
            </a:prstGeom>
            <a:noFill/>
          </p:spPr>
          <p:txBody>
            <a:bodyPr wrap="none" rtlCol="0">
              <a:spAutoFit/>
            </a:bodyPr>
            <a:lstStyle/>
            <a:p>
              <a:r>
                <a:rPr lang="zh-CN" altLang="en-US" sz="500" dirty="0">
                  <a:solidFill>
                    <a:schemeClr val="bg1"/>
                  </a:solidFill>
                  <a:latin typeface="方正准圆简体" panose="02010601030101010101" pitchFamily="2" charset="-122"/>
                  <a:ea typeface="方正准圆简体" panose="02010601030101010101" pitchFamily="2" charset="-122"/>
                </a:rPr>
                <a:t>初级冶炼区划</a:t>
              </a:r>
            </a:p>
          </p:txBody>
        </p:sp>
      </p:grpSp>
      <p:grpSp>
        <p:nvGrpSpPr>
          <p:cNvPr id="519" name="组合 518">
            <a:extLst>
              <a:ext uri="{FF2B5EF4-FFF2-40B4-BE49-F238E27FC236}">
                <a16:creationId xmlns:a16="http://schemas.microsoft.com/office/drawing/2014/main" id="{42AAAA4D-C78F-40F2-BBC4-34159CA7ED3C}"/>
              </a:ext>
            </a:extLst>
          </p:cNvPr>
          <p:cNvGrpSpPr/>
          <p:nvPr/>
        </p:nvGrpSpPr>
        <p:grpSpPr>
          <a:xfrm>
            <a:off x="8907289" y="1344408"/>
            <a:ext cx="410752" cy="243973"/>
            <a:chOff x="147125" y="3115619"/>
            <a:chExt cx="756508" cy="449341"/>
          </a:xfrm>
        </p:grpSpPr>
        <p:grpSp>
          <p:nvGrpSpPr>
            <p:cNvPr id="520" name="组合 519">
              <a:extLst>
                <a:ext uri="{FF2B5EF4-FFF2-40B4-BE49-F238E27FC236}">
                  <a16:creationId xmlns:a16="http://schemas.microsoft.com/office/drawing/2014/main" id="{626BA5FB-4E12-4A9D-AC1E-EAB4B43A6BB9}"/>
                </a:ext>
              </a:extLst>
            </p:cNvPr>
            <p:cNvGrpSpPr/>
            <p:nvPr/>
          </p:nvGrpSpPr>
          <p:grpSpPr>
            <a:xfrm>
              <a:off x="147125" y="3115619"/>
              <a:ext cx="756508" cy="345367"/>
              <a:chOff x="147125" y="3115619"/>
              <a:chExt cx="756508" cy="345367"/>
            </a:xfrm>
          </p:grpSpPr>
          <p:sp>
            <p:nvSpPr>
              <p:cNvPr id="522" name="矩形 521">
                <a:extLst>
                  <a:ext uri="{FF2B5EF4-FFF2-40B4-BE49-F238E27FC236}">
                    <a16:creationId xmlns:a16="http://schemas.microsoft.com/office/drawing/2014/main" id="{2D486679-0FD8-4356-A550-1DB124E93F74}"/>
                  </a:ext>
                </a:extLst>
              </p:cNvPr>
              <p:cNvSpPr/>
              <p:nvPr/>
            </p:nvSpPr>
            <p:spPr>
              <a:xfrm>
                <a:off x="147125" y="3189733"/>
                <a:ext cx="756508" cy="27125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523" name="图片 522">
                <a:extLst>
                  <a:ext uri="{FF2B5EF4-FFF2-40B4-BE49-F238E27FC236}">
                    <a16:creationId xmlns:a16="http://schemas.microsoft.com/office/drawing/2014/main" id="{FA271876-B3D9-4C25-A310-D2E1A4E2241C}"/>
                  </a:ext>
                </a:extLst>
              </p:cNvPr>
              <p:cNvPicPr>
                <a:picLocks noChangeAspect="1"/>
              </p:cNvPicPr>
              <p:nvPr/>
            </p:nvPicPr>
            <p:blipFill>
              <a:blip r:embed="rId1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61808" y="3275301"/>
                <a:ext cx="732522" cy="86795"/>
              </a:xfrm>
              <a:prstGeom prst="rect">
                <a:avLst/>
              </a:prstGeom>
            </p:spPr>
          </p:pic>
          <p:sp>
            <p:nvSpPr>
              <p:cNvPr id="524" name="文本框 523">
                <a:extLst>
                  <a:ext uri="{FF2B5EF4-FFF2-40B4-BE49-F238E27FC236}">
                    <a16:creationId xmlns:a16="http://schemas.microsoft.com/office/drawing/2014/main" id="{93AD8150-1414-4390-9CFE-1C5B725AF287}"/>
                  </a:ext>
                </a:extLst>
              </p:cNvPr>
              <p:cNvSpPr txBox="1"/>
              <p:nvPr/>
            </p:nvSpPr>
            <p:spPr>
              <a:xfrm>
                <a:off x="184551" y="3115619"/>
                <a:ext cx="633103" cy="234319"/>
              </a:xfrm>
              <a:prstGeom prst="rect">
                <a:avLst/>
              </a:prstGeom>
              <a:noFill/>
            </p:spPr>
            <p:txBody>
              <a:bodyPr wrap="square" rtlCol="0">
                <a:spAutoFit/>
              </a:bodyPr>
              <a:lstStyle/>
              <a:p>
                <a:r>
                  <a:rPr lang="zh-CN" altLang="en-US" sz="300" dirty="0">
                    <a:solidFill>
                      <a:schemeClr val="bg1"/>
                    </a:solidFill>
                    <a:latin typeface="方正准圆简体" panose="02010601030101010101" pitchFamily="2" charset="-122"/>
                    <a:ea typeface="方正准圆简体" panose="02010601030101010101" pitchFamily="2" charset="-122"/>
                  </a:rPr>
                  <a:t>建造中</a:t>
                </a:r>
                <a:r>
                  <a:rPr lang="en-US" altLang="zh-CN" sz="3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23200" y="3176424"/>
                <a:ext cx="110304" cy="110304"/>
              </a:xfrm>
              <a:prstGeom prst="rect">
                <a:avLst/>
              </a:prstGeom>
            </p:spPr>
          </p:pic>
        </p:grpSp>
        <p:sp>
          <p:nvSpPr>
            <p:cNvPr id="521" name="文本框 520">
              <a:extLst>
                <a:ext uri="{FF2B5EF4-FFF2-40B4-BE49-F238E27FC236}">
                  <a16:creationId xmlns:a16="http://schemas.microsoft.com/office/drawing/2014/main" id="{F9D9AD98-8DDE-4FBC-8A66-E60EC68B90D6}"/>
                </a:ext>
              </a:extLst>
            </p:cNvPr>
            <p:cNvSpPr txBox="1"/>
            <p:nvPr/>
          </p:nvSpPr>
          <p:spPr>
            <a:xfrm>
              <a:off x="294077" y="3278570"/>
              <a:ext cx="533694" cy="286390"/>
            </a:xfrm>
            <a:prstGeom prst="rect">
              <a:avLst/>
            </a:prstGeom>
            <a:noFill/>
          </p:spPr>
          <p:txBody>
            <a:bodyPr wrap="square" rtlCol="0">
              <a:spAutoFit/>
            </a:bodyPr>
            <a:lstStyle/>
            <a:p>
              <a:r>
                <a:rPr lang="en-US" altLang="zh-CN" sz="500" dirty="0">
                  <a:solidFill>
                    <a:schemeClr val="bg1"/>
                  </a:solidFill>
                  <a:latin typeface="方正准圆简体" panose="02010601030101010101" pitchFamily="2" charset="-122"/>
                  <a:ea typeface="方正准圆简体" panose="02010601030101010101" pitchFamily="2" charset="-122"/>
                </a:rPr>
                <a:t>80%   </a:t>
              </a:r>
              <a:endParaRPr lang="zh-CN" altLang="en-US" sz="500" dirty="0">
                <a:solidFill>
                  <a:schemeClr val="bg1"/>
                </a:solidFill>
                <a:latin typeface="方正准圆简体" panose="02010601030101010101" pitchFamily="2" charset="-122"/>
                <a:ea typeface="方正准圆简体" panose="02010601030101010101" pitchFamily="2" charset="-122"/>
              </a:endParaRPr>
            </a:p>
          </p:txBody>
        </p:sp>
      </p:grpSp>
      <p:sp>
        <p:nvSpPr>
          <p:cNvPr id="526" name="文本框 525">
            <a:extLst>
              <a:ext uri="{FF2B5EF4-FFF2-40B4-BE49-F238E27FC236}">
                <a16:creationId xmlns:a16="http://schemas.microsoft.com/office/drawing/2014/main" id="{64331CEE-9316-4E5C-AA05-356F1A60D4D6}"/>
              </a:ext>
            </a:extLst>
          </p:cNvPr>
          <p:cNvSpPr txBox="1"/>
          <p:nvPr/>
        </p:nvSpPr>
        <p:spPr>
          <a:xfrm>
            <a:off x="5817599" y="6434868"/>
            <a:ext cx="796923" cy="338554"/>
          </a:xfrm>
          <a:prstGeom prst="rect">
            <a:avLst/>
          </a:prstGeom>
          <a:noFill/>
        </p:spPr>
        <p:txBody>
          <a:bodyPr wrap="square" rtlCol="0">
            <a:spAutoFit/>
          </a:bodyPr>
          <a:lstStyle/>
          <a:p>
            <a:r>
              <a:rPr lang="zh-CN" altLang="en-US" sz="800" dirty="0">
                <a:solidFill>
                  <a:schemeClr val="bg1"/>
                </a:solidFill>
                <a:latin typeface="方正准圆简体" panose="02010601030101010101" pitchFamily="2" charset="-122"/>
                <a:ea typeface="方正准圆简体" panose="02010601030101010101" pitchFamily="2" charset="-122"/>
              </a:rPr>
              <a:t>工厂面积：</a:t>
            </a:r>
            <a:r>
              <a:rPr lang="en-US" altLang="zh-CN" sz="800" dirty="0">
                <a:solidFill>
                  <a:schemeClr val="bg1"/>
                </a:solidFill>
                <a:latin typeface="方正准圆简体" panose="02010601030101010101" pitchFamily="2" charset="-122"/>
                <a:ea typeface="方正准圆简体" panose="02010601030101010101" pitchFamily="2" charset="-122"/>
              </a:rPr>
              <a:t>5X3</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61841" y="2697722"/>
            <a:ext cx="519853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58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7F6991-6850-4265-8577-091F5A9282BD}"/>
              </a:ext>
            </a:extLst>
          </p:cNvPr>
          <p:cNvSpPr/>
          <p:nvPr/>
        </p:nvSpPr>
        <p:spPr>
          <a:xfrm>
            <a:off x="5356321" y="926410"/>
            <a:ext cx="3305136" cy="497856"/>
          </a:xfrm>
          <a:prstGeom prst="rect">
            <a:avLst/>
          </a:prstGeom>
          <a:solidFill>
            <a:schemeClr val="bg2">
              <a:lumMod val="10000"/>
              <a:alpha val="33000"/>
            </a:schemeClr>
          </a:soli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36491680-916D-48CF-9434-1D52F72E9762}"/>
              </a:ext>
            </a:extLst>
          </p:cNvPr>
          <p:cNvSpPr/>
          <p:nvPr/>
        </p:nvSpPr>
        <p:spPr>
          <a:xfrm>
            <a:off x="900113" y="909637"/>
            <a:ext cx="12191999" cy="341151"/>
          </a:xfrm>
          <a:prstGeom prst="rect">
            <a:avLst/>
          </a:prstGeom>
          <a:solidFill>
            <a:schemeClr val="bg2">
              <a:lumMod val="10000"/>
              <a:alpha val="33000"/>
            </a:schemeClr>
          </a:solidFill>
          <a:ln>
            <a:noFill/>
          </a:ln>
          <a:effectLst>
            <a:outerShdw blurRad="76200" dist="88900" dir="6480000" algn="tl" rotWithShape="0">
              <a:prstClr val="black">
                <a:alpha val="8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320F687C-18B8-4B57-A2D3-AF58897B54B0}"/>
              </a:ext>
            </a:extLst>
          </p:cNvPr>
          <p:cNvCxnSpPr/>
          <p:nvPr/>
        </p:nvCxnSpPr>
        <p:spPr>
          <a:xfrm>
            <a:off x="1087937" y="3615603"/>
            <a:ext cx="4647508"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C83BD402-6700-40D1-A6D5-A8A2C3F72CA7}"/>
              </a:ext>
            </a:extLst>
          </p:cNvPr>
          <p:cNvGrpSpPr/>
          <p:nvPr/>
        </p:nvGrpSpPr>
        <p:grpSpPr>
          <a:xfrm>
            <a:off x="6088773" y="1468488"/>
            <a:ext cx="3253580" cy="307777"/>
            <a:chOff x="3266817" y="1520543"/>
            <a:chExt cx="3253580" cy="307777"/>
          </a:xfrm>
        </p:grpSpPr>
        <p:grpSp>
          <p:nvGrpSpPr>
            <p:cNvPr id="10" name="组合 9">
              <a:extLst>
                <a:ext uri="{FF2B5EF4-FFF2-40B4-BE49-F238E27FC236}">
                  <a16:creationId xmlns:a16="http://schemas.microsoft.com/office/drawing/2014/main" id="{358D4F15-A7EE-44F6-B2A3-EF8509D1E306}"/>
                </a:ext>
              </a:extLst>
            </p:cNvPr>
            <p:cNvGrpSpPr/>
            <p:nvPr/>
          </p:nvGrpSpPr>
          <p:grpSpPr>
            <a:xfrm>
              <a:off x="3289771" y="1520543"/>
              <a:ext cx="3230626" cy="307777"/>
              <a:chOff x="2389659" y="620430"/>
              <a:chExt cx="3230626" cy="307777"/>
            </a:xfrm>
          </p:grpSpPr>
          <p:sp>
            <p:nvSpPr>
              <p:cNvPr id="12" name="矩形 11">
                <a:extLst>
                  <a:ext uri="{FF2B5EF4-FFF2-40B4-BE49-F238E27FC236}">
                    <a16:creationId xmlns:a16="http://schemas.microsoft.com/office/drawing/2014/main" id="{15670C02-33AB-44BD-8B9A-8F52287029CC}"/>
                  </a:ext>
                </a:extLst>
              </p:cNvPr>
              <p:cNvSpPr/>
              <p:nvPr/>
            </p:nvSpPr>
            <p:spPr>
              <a:xfrm>
                <a:off x="3368713" y="635052"/>
                <a:ext cx="2251572"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a:extLst>
                  <a:ext uri="{FF2B5EF4-FFF2-40B4-BE49-F238E27FC236}">
                    <a16:creationId xmlns:a16="http://schemas.microsoft.com/office/drawing/2014/main" id="{47D7490C-4F69-4BCA-830E-7B2A6D3E84AB}"/>
                  </a:ext>
                </a:extLst>
              </p:cNvPr>
              <p:cNvGrpSpPr/>
              <p:nvPr/>
            </p:nvGrpSpPr>
            <p:grpSpPr>
              <a:xfrm>
                <a:off x="2389659" y="620430"/>
                <a:ext cx="1422358" cy="307777"/>
                <a:chOff x="2389659" y="620430"/>
                <a:chExt cx="1422358" cy="307777"/>
              </a:xfrm>
            </p:grpSpPr>
            <p:grpSp>
              <p:nvGrpSpPr>
                <p:cNvPr id="14" name="组合 13">
                  <a:extLst>
                    <a:ext uri="{FF2B5EF4-FFF2-40B4-BE49-F238E27FC236}">
                      <a16:creationId xmlns:a16="http://schemas.microsoft.com/office/drawing/2014/main" id="{A6E367AD-E428-412E-A5E6-DD0CEB8ED053}"/>
                    </a:ext>
                  </a:extLst>
                </p:cNvPr>
                <p:cNvGrpSpPr/>
                <p:nvPr/>
              </p:nvGrpSpPr>
              <p:grpSpPr>
                <a:xfrm>
                  <a:off x="2389659" y="634111"/>
                  <a:ext cx="1014117" cy="276999"/>
                  <a:chOff x="2511579" y="3429836"/>
                  <a:chExt cx="1014117" cy="276999"/>
                </a:xfrm>
              </p:grpSpPr>
              <p:sp>
                <p:nvSpPr>
                  <p:cNvPr id="16" name="矩形 15">
                    <a:extLst>
                      <a:ext uri="{FF2B5EF4-FFF2-40B4-BE49-F238E27FC236}">
                        <a16:creationId xmlns:a16="http://schemas.microsoft.com/office/drawing/2014/main" id="{C29C732A-8862-4BAC-AFEC-0FB545608388}"/>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17" name="文本框 16">
                    <a:extLst>
                      <a:ext uri="{FF2B5EF4-FFF2-40B4-BE49-F238E27FC236}">
                        <a16:creationId xmlns:a16="http://schemas.microsoft.com/office/drawing/2014/main" id="{F4A26914-1A8B-413A-AB16-3DFC39CD7ACF}"/>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制造速度</a:t>
                    </a:r>
                  </a:p>
                </p:txBody>
              </p:sp>
            </p:grpSp>
            <p:sp>
              <p:nvSpPr>
                <p:cNvPr id="15" name="文本框 14">
                  <a:extLst>
                    <a:ext uri="{FF2B5EF4-FFF2-40B4-BE49-F238E27FC236}">
                      <a16:creationId xmlns:a16="http://schemas.microsoft.com/office/drawing/2014/main" id="{A3EE26B6-DD1E-449E-AAFE-F8D9BC114EF1}"/>
                    </a:ext>
                  </a:extLst>
                </p:cNvPr>
                <p:cNvSpPr txBox="1"/>
                <p:nvPr/>
              </p:nvSpPr>
              <p:spPr>
                <a:xfrm>
                  <a:off x="3369267" y="620430"/>
                  <a:ext cx="442750"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100</a:t>
                  </a:r>
                  <a:endParaRPr lang="zh-CN" altLang="en-US" sz="1400" b="1" dirty="0">
                    <a:solidFill>
                      <a:schemeClr val="bg2">
                        <a:lumMod val="25000"/>
                      </a:schemeClr>
                    </a:solidFill>
                    <a:latin typeface="Bahnschrift Light" panose="020B0502040204020203" pitchFamily="34" charset="0"/>
                  </a:endParaRPr>
                </a:p>
              </p:txBody>
            </p:sp>
          </p:grpSp>
        </p:grpSp>
        <p:pic>
          <p:nvPicPr>
            <p:cNvPr id="11" name="图片 10">
              <a:extLst>
                <a:ext uri="{FF2B5EF4-FFF2-40B4-BE49-F238E27FC236}">
                  <a16:creationId xmlns:a16="http://schemas.microsoft.com/office/drawing/2014/main" id="{740FE41B-92B0-4FC0-B413-DDBEA26188EC}"/>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10000" b="90000" l="10000" r="90000"/>
                      </a14:imgEffect>
                      <a14:imgEffect>
                        <a14:saturation sat="115000"/>
                      </a14:imgEffect>
                    </a14:imgLayer>
                  </a14:imgProps>
                </a:ext>
              </a:extLst>
            </a:blip>
            <a:stretch>
              <a:fillRect/>
            </a:stretch>
          </p:blipFill>
          <p:spPr>
            <a:xfrm>
              <a:off x="3266817" y="1526497"/>
              <a:ext cx="346250" cy="277000"/>
            </a:xfrm>
            <a:prstGeom prst="rect">
              <a:avLst/>
            </a:prstGeom>
          </p:spPr>
        </p:pic>
      </p:grpSp>
      <p:grpSp>
        <p:nvGrpSpPr>
          <p:cNvPr id="18" name="组合 17">
            <a:extLst>
              <a:ext uri="{FF2B5EF4-FFF2-40B4-BE49-F238E27FC236}">
                <a16:creationId xmlns:a16="http://schemas.microsoft.com/office/drawing/2014/main" id="{E9743109-EC45-4F8D-A636-01D2442009DD}"/>
              </a:ext>
            </a:extLst>
          </p:cNvPr>
          <p:cNvGrpSpPr/>
          <p:nvPr/>
        </p:nvGrpSpPr>
        <p:grpSpPr>
          <a:xfrm>
            <a:off x="6097458" y="1783426"/>
            <a:ext cx="3244894" cy="331755"/>
            <a:chOff x="3287551" y="1828790"/>
            <a:chExt cx="3244894" cy="331755"/>
          </a:xfrm>
        </p:grpSpPr>
        <p:grpSp>
          <p:nvGrpSpPr>
            <p:cNvPr id="19" name="组合 18">
              <a:extLst>
                <a:ext uri="{FF2B5EF4-FFF2-40B4-BE49-F238E27FC236}">
                  <a16:creationId xmlns:a16="http://schemas.microsoft.com/office/drawing/2014/main" id="{BE045750-0254-4930-A32C-F52BABA6ED4A}"/>
                </a:ext>
              </a:extLst>
            </p:cNvPr>
            <p:cNvGrpSpPr/>
            <p:nvPr/>
          </p:nvGrpSpPr>
          <p:grpSpPr>
            <a:xfrm>
              <a:off x="3289771" y="1834670"/>
              <a:ext cx="3242674" cy="307777"/>
              <a:chOff x="2389659" y="620430"/>
              <a:chExt cx="3242674" cy="307777"/>
            </a:xfrm>
          </p:grpSpPr>
          <p:sp>
            <p:nvSpPr>
              <p:cNvPr id="24" name="矩形 23">
                <a:extLst>
                  <a:ext uri="{FF2B5EF4-FFF2-40B4-BE49-F238E27FC236}">
                    <a16:creationId xmlns:a16="http://schemas.microsoft.com/office/drawing/2014/main" id="{A755CE9D-14C2-49A2-A119-E5E80EA45514}"/>
                  </a:ext>
                </a:extLst>
              </p:cNvPr>
              <p:cNvSpPr/>
              <p:nvPr/>
            </p:nvSpPr>
            <p:spPr>
              <a:xfrm>
                <a:off x="3368712" y="635052"/>
                <a:ext cx="2263621"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1D87DFE5-F601-48CB-B4A8-ADF287D163AD}"/>
                  </a:ext>
                </a:extLst>
              </p:cNvPr>
              <p:cNvGrpSpPr/>
              <p:nvPr/>
            </p:nvGrpSpPr>
            <p:grpSpPr>
              <a:xfrm>
                <a:off x="2389659" y="620430"/>
                <a:ext cx="1705048" cy="307777"/>
                <a:chOff x="2389659" y="620430"/>
                <a:chExt cx="1705048" cy="307777"/>
              </a:xfrm>
            </p:grpSpPr>
            <p:grpSp>
              <p:nvGrpSpPr>
                <p:cNvPr id="26" name="组合 25">
                  <a:extLst>
                    <a:ext uri="{FF2B5EF4-FFF2-40B4-BE49-F238E27FC236}">
                      <a16:creationId xmlns:a16="http://schemas.microsoft.com/office/drawing/2014/main" id="{E7668BC4-FB28-43AE-9C0C-5F2BFB9F1F52}"/>
                    </a:ext>
                  </a:extLst>
                </p:cNvPr>
                <p:cNvGrpSpPr/>
                <p:nvPr/>
              </p:nvGrpSpPr>
              <p:grpSpPr>
                <a:xfrm>
                  <a:off x="2389659" y="634111"/>
                  <a:ext cx="1014117" cy="276999"/>
                  <a:chOff x="2511579" y="3429836"/>
                  <a:chExt cx="1014117" cy="276999"/>
                </a:xfrm>
              </p:grpSpPr>
              <p:sp>
                <p:nvSpPr>
                  <p:cNvPr id="28" name="矩形 27">
                    <a:extLst>
                      <a:ext uri="{FF2B5EF4-FFF2-40B4-BE49-F238E27FC236}">
                        <a16:creationId xmlns:a16="http://schemas.microsoft.com/office/drawing/2014/main" id="{CF0ACA5D-20D6-4468-9058-21A28B4FF783}"/>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29" name="文本框 28">
                    <a:extLst>
                      <a:ext uri="{FF2B5EF4-FFF2-40B4-BE49-F238E27FC236}">
                        <a16:creationId xmlns:a16="http://schemas.microsoft.com/office/drawing/2014/main" id="{35BAACB5-21EA-41E1-B4B2-C4FE7BBF1F11}"/>
                      </a:ext>
                    </a:extLst>
                  </p:cNvPr>
                  <p:cNvSpPr txBox="1"/>
                  <p:nvPr/>
                </p:nvSpPr>
                <p:spPr>
                  <a:xfrm>
                    <a:off x="2725477" y="3429836"/>
                    <a:ext cx="800219"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能源消耗</a:t>
                    </a:r>
                  </a:p>
                </p:txBody>
              </p:sp>
            </p:grpSp>
            <p:sp>
              <p:nvSpPr>
                <p:cNvPr id="27" name="文本框 26">
                  <a:extLst>
                    <a:ext uri="{FF2B5EF4-FFF2-40B4-BE49-F238E27FC236}">
                      <a16:creationId xmlns:a16="http://schemas.microsoft.com/office/drawing/2014/main" id="{925ADD89-2EDF-4C23-B074-E80F70D6B7E2}"/>
                    </a:ext>
                  </a:extLst>
                </p:cNvPr>
                <p:cNvSpPr txBox="1"/>
                <p:nvPr/>
              </p:nvSpPr>
              <p:spPr>
                <a:xfrm>
                  <a:off x="3385859" y="620430"/>
                  <a:ext cx="708848"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250kw</a:t>
                  </a:r>
                  <a:endParaRPr lang="zh-CN" altLang="en-US" sz="1400" b="1" dirty="0">
                    <a:solidFill>
                      <a:schemeClr val="bg2">
                        <a:lumMod val="25000"/>
                      </a:schemeClr>
                    </a:solidFill>
                    <a:latin typeface="Bahnschrift Light" panose="020B0502040204020203" pitchFamily="34" charset="0"/>
                  </a:endParaRPr>
                </a:p>
              </p:txBody>
            </p:sp>
          </p:grpSp>
        </p:grpSp>
        <p:pic>
          <p:nvPicPr>
            <p:cNvPr id="20" name="图片 19">
              <a:extLst>
                <a:ext uri="{FF2B5EF4-FFF2-40B4-BE49-F238E27FC236}">
                  <a16:creationId xmlns:a16="http://schemas.microsoft.com/office/drawing/2014/main" id="{AF2C6534-5F8A-4C73-9845-6CD9B2A65FC0}"/>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287551" y="1833507"/>
              <a:ext cx="276208" cy="291842"/>
            </a:xfrm>
            <a:prstGeom prst="rect">
              <a:avLst/>
            </a:prstGeom>
          </p:spPr>
        </p:pic>
        <p:grpSp>
          <p:nvGrpSpPr>
            <p:cNvPr id="21" name="组合 20">
              <a:extLst>
                <a:ext uri="{FF2B5EF4-FFF2-40B4-BE49-F238E27FC236}">
                  <a16:creationId xmlns:a16="http://schemas.microsoft.com/office/drawing/2014/main" id="{F8BD279E-04ED-4296-8480-58640BC29DA8}"/>
                </a:ext>
              </a:extLst>
            </p:cNvPr>
            <p:cNvGrpSpPr/>
            <p:nvPr/>
          </p:nvGrpSpPr>
          <p:grpSpPr>
            <a:xfrm>
              <a:off x="5220722" y="1828790"/>
              <a:ext cx="707406" cy="331755"/>
              <a:chOff x="4182340" y="949434"/>
              <a:chExt cx="707406" cy="331755"/>
            </a:xfrm>
          </p:grpSpPr>
          <p:pic>
            <p:nvPicPr>
              <p:cNvPr id="22" name="图片 21">
                <a:extLst>
                  <a:ext uri="{FF2B5EF4-FFF2-40B4-BE49-F238E27FC236}">
                    <a16:creationId xmlns:a16="http://schemas.microsoft.com/office/drawing/2014/main" id="{2CDAF8FA-A578-47F1-81C3-159BC281CC3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backgroundMark x1="44615" y1="50909" x2="44615" y2="50909"/>
                          </a14:backgroundRemoval>
                        </a14:imgEffect>
                      </a14:imgLayer>
                    </a14:imgProps>
                  </a:ext>
                </a:extLst>
              </a:blip>
              <a:stretch>
                <a:fillRect/>
              </a:stretch>
            </p:blipFill>
            <p:spPr>
              <a:xfrm>
                <a:off x="4182340" y="949434"/>
                <a:ext cx="392074" cy="331755"/>
              </a:xfrm>
              <a:prstGeom prst="rect">
                <a:avLst/>
              </a:prstGeom>
            </p:spPr>
          </p:pic>
          <p:sp>
            <p:nvSpPr>
              <p:cNvPr id="23" name="文本框 22">
                <a:extLst>
                  <a:ext uri="{FF2B5EF4-FFF2-40B4-BE49-F238E27FC236}">
                    <a16:creationId xmlns:a16="http://schemas.microsoft.com/office/drawing/2014/main" id="{9DBB3770-7CE5-4041-8B68-A852B49F5606}"/>
                  </a:ext>
                </a:extLst>
              </p:cNvPr>
              <p:cNvSpPr txBox="1"/>
              <p:nvPr/>
            </p:nvSpPr>
            <p:spPr>
              <a:xfrm>
                <a:off x="4387685" y="989607"/>
                <a:ext cx="502061" cy="261610"/>
              </a:xfrm>
              <a:prstGeom prst="rect">
                <a:avLst/>
              </a:prstGeom>
              <a:noFill/>
            </p:spPr>
            <p:txBody>
              <a:bodyPr wrap="none" rtlCol="0">
                <a:spAutoFit/>
              </a:bodyPr>
              <a:lstStyle/>
              <a:p>
                <a:r>
                  <a:rPr lang="zh-CN" altLang="en-US" sz="1100" dirty="0">
                    <a:latin typeface="方正准圆简体" panose="02010601030101010101" pitchFamily="2" charset="-122"/>
                    <a:ea typeface="方正准圆简体" panose="02010601030101010101" pitchFamily="2" charset="-122"/>
                  </a:rPr>
                  <a:t> 待机</a:t>
                </a:r>
              </a:p>
            </p:txBody>
          </p:sp>
        </p:grpSp>
      </p:grpSp>
      <p:sp>
        <p:nvSpPr>
          <p:cNvPr id="33" name="矩形 32">
            <a:extLst>
              <a:ext uri="{FF2B5EF4-FFF2-40B4-BE49-F238E27FC236}">
                <a16:creationId xmlns:a16="http://schemas.microsoft.com/office/drawing/2014/main" id="{224C9303-1351-48C4-B44C-6FDA000712EE}"/>
              </a:ext>
            </a:extLst>
          </p:cNvPr>
          <p:cNvSpPr/>
          <p:nvPr/>
        </p:nvSpPr>
        <p:spPr>
          <a:xfrm>
            <a:off x="1112663" y="4765436"/>
            <a:ext cx="4624401" cy="175542"/>
          </a:xfrm>
          <a:prstGeom prst="rect">
            <a:avLst/>
          </a:prstGeom>
          <a:gradFill>
            <a:gsLst>
              <a:gs pos="0">
                <a:schemeClr val="bg1">
                  <a:lumMod val="43000"/>
                  <a:lumOff val="57000"/>
                  <a:alpha val="0"/>
                </a:schemeClr>
              </a:gs>
              <a:gs pos="30000">
                <a:srgbClr val="5A5A5A">
                  <a:alpha val="58000"/>
                </a:srgbClr>
              </a:gs>
              <a:gs pos="100000">
                <a:schemeClr val="tx1">
                  <a:lumMod val="0"/>
                  <a:alpha val="3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bg2">
                    <a:lumMod val="90000"/>
                  </a:schemeClr>
                </a:solidFill>
              </a:rPr>
              <a:t>Production</a:t>
            </a:r>
            <a:endParaRPr lang="zh-CN" altLang="en-US" sz="1050" dirty="0">
              <a:solidFill>
                <a:schemeClr val="bg2">
                  <a:lumMod val="90000"/>
                </a:schemeClr>
              </a:solidFill>
            </a:endParaRPr>
          </a:p>
        </p:txBody>
      </p:sp>
      <p:grpSp>
        <p:nvGrpSpPr>
          <p:cNvPr id="34" name="组合 33">
            <a:extLst>
              <a:ext uri="{FF2B5EF4-FFF2-40B4-BE49-F238E27FC236}">
                <a16:creationId xmlns:a16="http://schemas.microsoft.com/office/drawing/2014/main" id="{8353C1FE-0FB2-4988-9194-895692921577}"/>
              </a:ext>
            </a:extLst>
          </p:cNvPr>
          <p:cNvGrpSpPr/>
          <p:nvPr/>
        </p:nvGrpSpPr>
        <p:grpSpPr>
          <a:xfrm>
            <a:off x="6425234" y="913780"/>
            <a:ext cx="1575356" cy="492443"/>
            <a:chOff x="6425234" y="913780"/>
            <a:chExt cx="1575356" cy="492443"/>
          </a:xfrm>
        </p:grpSpPr>
        <p:sp>
          <p:nvSpPr>
            <p:cNvPr id="35" name="文本框 34">
              <a:extLst>
                <a:ext uri="{FF2B5EF4-FFF2-40B4-BE49-F238E27FC236}">
                  <a16:creationId xmlns:a16="http://schemas.microsoft.com/office/drawing/2014/main" id="{796D552B-1AC2-40A4-9927-C8C3FB544DDF}"/>
                </a:ext>
              </a:extLst>
            </p:cNvPr>
            <p:cNvSpPr txBox="1"/>
            <p:nvPr/>
          </p:nvSpPr>
          <p:spPr>
            <a:xfrm>
              <a:off x="6430930" y="913780"/>
              <a:ext cx="1569660" cy="369332"/>
            </a:xfrm>
            <a:prstGeom prst="rect">
              <a:avLst/>
            </a:prstGeom>
            <a:noFill/>
          </p:spPr>
          <p:txBody>
            <a:bodyPr wrap="none" rtlCol="0">
              <a:spAutoFit/>
            </a:bodyPr>
            <a:lstStyle/>
            <a:p>
              <a:pPr algn="ctr"/>
              <a:r>
                <a:rPr lang="zh-CN" altLang="en-US" dirty="0">
                  <a:solidFill>
                    <a:schemeClr val="bg1"/>
                  </a:solidFill>
                  <a:latin typeface="方正准圆简体" panose="02010601030101010101" pitchFamily="2" charset="-122"/>
                  <a:ea typeface="方正准圆简体" panose="02010601030101010101" pitchFamily="2" charset="-122"/>
                </a:rPr>
                <a:t>初级冶炼区块</a:t>
              </a:r>
            </a:p>
          </p:txBody>
        </p:sp>
        <p:sp>
          <p:nvSpPr>
            <p:cNvPr id="36" name="文本框 35">
              <a:extLst>
                <a:ext uri="{FF2B5EF4-FFF2-40B4-BE49-F238E27FC236}">
                  <a16:creationId xmlns:a16="http://schemas.microsoft.com/office/drawing/2014/main" id="{06C490E0-EB99-468B-8888-949D77694188}"/>
                </a:ext>
              </a:extLst>
            </p:cNvPr>
            <p:cNvSpPr txBox="1"/>
            <p:nvPr/>
          </p:nvSpPr>
          <p:spPr>
            <a:xfrm>
              <a:off x="6425234" y="1160002"/>
              <a:ext cx="1218603" cy="246221"/>
            </a:xfrm>
            <a:prstGeom prst="rect">
              <a:avLst/>
            </a:prstGeom>
            <a:noFill/>
          </p:spPr>
          <p:txBody>
            <a:bodyPr wrap="none" rtlCol="0">
              <a:spAutoFit/>
            </a:bodyPr>
            <a:lstStyle/>
            <a:p>
              <a:r>
                <a:rPr lang="en-US" altLang="zh-CN" sz="1000" dirty="0">
                  <a:solidFill>
                    <a:schemeClr val="bg1">
                      <a:lumMod val="65000"/>
                    </a:schemeClr>
                  </a:solidFill>
                </a:rPr>
                <a:t>Factory Infomation</a:t>
              </a:r>
              <a:endParaRPr lang="zh-CN" altLang="en-US" sz="1000" dirty="0">
                <a:solidFill>
                  <a:schemeClr val="bg1">
                    <a:lumMod val="65000"/>
                  </a:schemeClr>
                </a:solidFill>
              </a:endParaRPr>
            </a:p>
          </p:txBody>
        </p:sp>
      </p:grpSp>
      <p:grpSp>
        <p:nvGrpSpPr>
          <p:cNvPr id="48" name="组合 47">
            <a:extLst>
              <a:ext uri="{FF2B5EF4-FFF2-40B4-BE49-F238E27FC236}">
                <a16:creationId xmlns:a16="http://schemas.microsoft.com/office/drawing/2014/main" id="{BAB85D51-B56E-47B6-80D9-2389073E6A40}"/>
              </a:ext>
            </a:extLst>
          </p:cNvPr>
          <p:cNvGrpSpPr/>
          <p:nvPr/>
        </p:nvGrpSpPr>
        <p:grpSpPr>
          <a:xfrm>
            <a:off x="6111710" y="3607505"/>
            <a:ext cx="1002669" cy="348580"/>
            <a:chOff x="5600072" y="2739787"/>
            <a:chExt cx="1146820" cy="398694"/>
          </a:xfrm>
        </p:grpSpPr>
        <p:sp>
          <p:nvSpPr>
            <p:cNvPr id="49" name="矩形: 圆角 48">
              <a:extLst>
                <a:ext uri="{FF2B5EF4-FFF2-40B4-BE49-F238E27FC236}">
                  <a16:creationId xmlns:a16="http://schemas.microsoft.com/office/drawing/2014/main" id="{C7CAE8DF-FB2B-45A1-BDE3-D3705971BB70}"/>
                </a:ext>
              </a:extLst>
            </p:cNvPr>
            <p:cNvSpPr/>
            <p:nvPr/>
          </p:nvSpPr>
          <p:spPr>
            <a:xfrm>
              <a:off x="5616969" y="2754700"/>
              <a:ext cx="1066800" cy="304800"/>
            </a:xfrm>
            <a:prstGeom prst="roundRect">
              <a:avLst>
                <a:gd name="adj" fmla="val 35417"/>
              </a:avLst>
            </a:prstGeom>
            <a:solidFill>
              <a:schemeClr val="bg2">
                <a:lumMod val="1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a:extLst>
                <a:ext uri="{FF2B5EF4-FFF2-40B4-BE49-F238E27FC236}">
                  <a16:creationId xmlns:a16="http://schemas.microsoft.com/office/drawing/2014/main" id="{86BC845F-B86A-44B5-8B50-38E3D84AB64B}"/>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backgroundRemoval t="10000" b="90000" l="10000" r="90000">
                          <a14:foregroundMark x1="42500" y1="40000" x2="42500" y2="40000"/>
                        </a14:backgroundRemoval>
                      </a14:imgEffect>
                    </a14:imgLayer>
                  </a14:imgProps>
                </a:ext>
              </a:extLst>
            </a:blip>
            <a:stretch>
              <a:fillRect/>
            </a:stretch>
          </p:blipFill>
          <p:spPr>
            <a:xfrm>
              <a:off x="5600072" y="2739787"/>
              <a:ext cx="490700" cy="398694"/>
            </a:xfrm>
            <a:prstGeom prst="rect">
              <a:avLst/>
            </a:prstGeom>
          </p:spPr>
        </p:pic>
        <p:sp>
          <p:nvSpPr>
            <p:cNvPr id="51" name="文本框 50">
              <a:extLst>
                <a:ext uri="{FF2B5EF4-FFF2-40B4-BE49-F238E27FC236}">
                  <a16:creationId xmlns:a16="http://schemas.microsoft.com/office/drawing/2014/main" id="{CFC1B978-1AE0-4804-A039-0FBAB9A5D7C9}"/>
                </a:ext>
              </a:extLst>
            </p:cNvPr>
            <p:cNvSpPr txBox="1"/>
            <p:nvPr/>
          </p:nvSpPr>
          <p:spPr>
            <a:xfrm>
              <a:off x="5875631" y="2787165"/>
              <a:ext cx="871261" cy="264018"/>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历史性建筑</a:t>
              </a:r>
            </a:p>
          </p:txBody>
        </p:sp>
      </p:grpSp>
      <p:pic>
        <p:nvPicPr>
          <p:cNvPr id="52" name="图片 51">
            <a:extLst>
              <a:ext uri="{FF2B5EF4-FFF2-40B4-BE49-F238E27FC236}">
                <a16:creationId xmlns:a16="http://schemas.microsoft.com/office/drawing/2014/main" id="{7B600007-8739-4212-A7EA-C0843A39B0BB}"/>
              </a:ext>
            </a:extLst>
          </p:cNvPr>
          <p:cNvPicPr>
            <a:picLocks noChangeAspect="1"/>
          </p:cNvPicPr>
          <p:nvPr/>
        </p:nvPicPr>
        <p:blipFill>
          <a:blip r:embed="rId10">
            <a:duotone>
              <a:prstClr val="black"/>
              <a:schemeClr val="accent4">
                <a:tint val="45000"/>
                <a:satMod val="400000"/>
              </a:schemeClr>
            </a:duotone>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1947602" y="4363793"/>
            <a:ext cx="402122" cy="281485"/>
          </a:xfrm>
          <a:prstGeom prst="rect">
            <a:avLst/>
          </a:prstGeom>
        </p:spPr>
      </p:pic>
      <p:sp>
        <p:nvSpPr>
          <p:cNvPr id="53" name="文本框 52">
            <a:extLst>
              <a:ext uri="{FF2B5EF4-FFF2-40B4-BE49-F238E27FC236}">
                <a16:creationId xmlns:a16="http://schemas.microsoft.com/office/drawing/2014/main" id="{813123F0-062C-4212-8008-4DF2DBF2C54F}"/>
              </a:ext>
            </a:extLst>
          </p:cNvPr>
          <p:cNvSpPr txBox="1"/>
          <p:nvPr/>
        </p:nvSpPr>
        <p:spPr>
          <a:xfrm>
            <a:off x="2236263" y="4387725"/>
            <a:ext cx="601069" cy="215444"/>
          </a:xfrm>
          <a:prstGeom prst="rect">
            <a:avLst/>
          </a:prstGeom>
          <a:noFill/>
        </p:spPr>
        <p:txBody>
          <a:bodyPr wrap="square" rtlCol="0">
            <a:spAutoFit/>
          </a:bodyPr>
          <a:lstStyle/>
          <a:p>
            <a:r>
              <a:rPr lang="zh-CN" altLang="en-US" sz="800" dirty="0">
                <a:solidFill>
                  <a:srgbClr val="FFFF00"/>
                </a:solidFill>
                <a:latin typeface="方正准圆简体" panose="02010601030101010101" pitchFamily="2" charset="-122"/>
                <a:ea typeface="方正准圆简体" panose="02010601030101010101" pitchFamily="2" charset="-122"/>
              </a:rPr>
              <a:t>缺乏电力</a:t>
            </a:r>
          </a:p>
        </p:txBody>
      </p:sp>
      <p:pic>
        <p:nvPicPr>
          <p:cNvPr id="58" name="图片 57">
            <a:extLst>
              <a:ext uri="{FF2B5EF4-FFF2-40B4-BE49-F238E27FC236}">
                <a16:creationId xmlns:a16="http://schemas.microsoft.com/office/drawing/2014/main" id="{D3366CCE-1497-417C-B5C7-AFE69E308614}"/>
              </a:ext>
            </a:extLst>
          </p:cNvPr>
          <p:cNvPicPr>
            <a:picLocks noChangeAspect="1"/>
          </p:cNvPicPr>
          <p:nvPr/>
        </p:nvPicPr>
        <p:blipFill>
          <a:blip r:embed="rId12">
            <a:grayscl/>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rot="16200000">
            <a:off x="991316" y="4496553"/>
            <a:ext cx="404568" cy="180136"/>
          </a:xfrm>
          <a:prstGeom prst="rect">
            <a:avLst/>
          </a:prstGeom>
        </p:spPr>
      </p:pic>
      <p:cxnSp>
        <p:nvCxnSpPr>
          <p:cNvPr id="59" name="直接连接符 58">
            <a:extLst>
              <a:ext uri="{FF2B5EF4-FFF2-40B4-BE49-F238E27FC236}">
                <a16:creationId xmlns:a16="http://schemas.microsoft.com/office/drawing/2014/main" id="{21E941C3-0B49-441A-8095-7ADAF1CBBF63}"/>
              </a:ext>
            </a:extLst>
          </p:cNvPr>
          <p:cNvCxnSpPr>
            <a:cxnSpLocks/>
          </p:cNvCxnSpPr>
          <p:nvPr/>
        </p:nvCxnSpPr>
        <p:spPr>
          <a:xfrm flipH="1">
            <a:off x="3394573" y="4382789"/>
            <a:ext cx="1" cy="3360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6E7BE04D-475E-497C-A860-E054C5D61D35}"/>
              </a:ext>
            </a:extLst>
          </p:cNvPr>
          <p:cNvGrpSpPr/>
          <p:nvPr/>
        </p:nvGrpSpPr>
        <p:grpSpPr>
          <a:xfrm>
            <a:off x="1235390" y="4392181"/>
            <a:ext cx="2191784" cy="371420"/>
            <a:chOff x="335278" y="3492069"/>
            <a:chExt cx="2191784" cy="371420"/>
          </a:xfrm>
        </p:grpSpPr>
        <p:sp>
          <p:nvSpPr>
            <p:cNvPr id="61" name="文本框 60">
              <a:extLst>
                <a:ext uri="{FF2B5EF4-FFF2-40B4-BE49-F238E27FC236}">
                  <a16:creationId xmlns:a16="http://schemas.microsoft.com/office/drawing/2014/main" id="{527F3A83-682E-44C0-A499-B2CDFA82A759}"/>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lumMod val="75000"/>
                    </a:schemeClr>
                  </a:solidFill>
                  <a:latin typeface="方正准圆简体" panose="02010601030101010101" pitchFamily="2" charset="-122"/>
                  <a:ea typeface="方正准圆简体" panose="02010601030101010101" pitchFamily="2" charset="-122"/>
                </a:rPr>
                <a:t>电力供应</a:t>
              </a:r>
            </a:p>
          </p:txBody>
        </p:sp>
        <p:grpSp>
          <p:nvGrpSpPr>
            <p:cNvPr id="62" name="组合 61">
              <a:extLst>
                <a:ext uri="{FF2B5EF4-FFF2-40B4-BE49-F238E27FC236}">
                  <a16:creationId xmlns:a16="http://schemas.microsoft.com/office/drawing/2014/main" id="{0710B2CD-3A81-4723-B1C0-41316047C0AA}"/>
                </a:ext>
              </a:extLst>
            </p:cNvPr>
            <p:cNvGrpSpPr/>
            <p:nvPr/>
          </p:nvGrpSpPr>
          <p:grpSpPr>
            <a:xfrm>
              <a:off x="417871" y="3716559"/>
              <a:ext cx="575170" cy="75949"/>
              <a:chOff x="1101915" y="3725439"/>
              <a:chExt cx="1684759" cy="68140"/>
            </a:xfrm>
          </p:grpSpPr>
          <p:sp>
            <p:nvSpPr>
              <p:cNvPr id="70" name="矩形: 圆角 69">
                <a:extLst>
                  <a:ext uri="{FF2B5EF4-FFF2-40B4-BE49-F238E27FC236}">
                    <a16:creationId xmlns:a16="http://schemas.microsoft.com/office/drawing/2014/main" id="{4D686501-5BC5-4660-9CF1-BF8C3B2D6010}"/>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F235345F-5DE6-41B3-A3B0-C87B61F54EFD}"/>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3" name="组合 62">
              <a:extLst>
                <a:ext uri="{FF2B5EF4-FFF2-40B4-BE49-F238E27FC236}">
                  <a16:creationId xmlns:a16="http://schemas.microsoft.com/office/drawing/2014/main" id="{E08CFA7A-4EF4-4609-B4B7-9705C97ED168}"/>
                </a:ext>
              </a:extLst>
            </p:cNvPr>
            <p:cNvGrpSpPr/>
            <p:nvPr/>
          </p:nvGrpSpPr>
          <p:grpSpPr>
            <a:xfrm>
              <a:off x="1017277" y="3716559"/>
              <a:ext cx="575170" cy="75949"/>
              <a:chOff x="1101915" y="3725439"/>
              <a:chExt cx="1684759" cy="68140"/>
            </a:xfrm>
          </p:grpSpPr>
          <p:sp>
            <p:nvSpPr>
              <p:cNvPr id="68" name="矩形: 圆角 67">
                <a:extLst>
                  <a:ext uri="{FF2B5EF4-FFF2-40B4-BE49-F238E27FC236}">
                    <a16:creationId xmlns:a16="http://schemas.microsoft.com/office/drawing/2014/main" id="{436F8E52-8099-43B9-99C0-29DB18BD3DCE}"/>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B2EB1F7A-611C-4F23-8F35-AFE862026B46}"/>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4" name="组合 63">
              <a:extLst>
                <a:ext uri="{FF2B5EF4-FFF2-40B4-BE49-F238E27FC236}">
                  <a16:creationId xmlns:a16="http://schemas.microsoft.com/office/drawing/2014/main" id="{00E16834-ED77-4DFA-BEC5-807D06601278}"/>
                </a:ext>
              </a:extLst>
            </p:cNvPr>
            <p:cNvGrpSpPr/>
            <p:nvPr/>
          </p:nvGrpSpPr>
          <p:grpSpPr>
            <a:xfrm>
              <a:off x="1607468" y="3716559"/>
              <a:ext cx="575170" cy="75949"/>
              <a:chOff x="1101915" y="3725439"/>
              <a:chExt cx="1684759" cy="68140"/>
            </a:xfrm>
          </p:grpSpPr>
          <p:sp>
            <p:nvSpPr>
              <p:cNvPr id="66" name="矩形: 圆角 65">
                <a:extLst>
                  <a:ext uri="{FF2B5EF4-FFF2-40B4-BE49-F238E27FC236}">
                    <a16:creationId xmlns:a16="http://schemas.microsoft.com/office/drawing/2014/main" id="{F0BCDDA8-6A3A-4C76-9FEE-8DE6669040CB}"/>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93693512-AD24-4D5B-AA22-F361BF7E0716}"/>
                  </a:ext>
                </a:extLst>
              </p:cNvPr>
              <p:cNvSpPr/>
              <p:nvPr/>
            </p:nvSpPr>
            <p:spPr>
              <a:xfrm>
                <a:off x="1101915" y="3725931"/>
                <a:ext cx="1684757" cy="6764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5" name="文本框 64">
              <a:extLst>
                <a:ext uri="{FF2B5EF4-FFF2-40B4-BE49-F238E27FC236}">
                  <a16:creationId xmlns:a16="http://schemas.microsoft.com/office/drawing/2014/main" id="{B77F8731-B9F1-4242-A25F-DBF8C808353F}"/>
                </a:ext>
              </a:extLst>
            </p:cNvPr>
            <p:cNvSpPr txBox="1"/>
            <p:nvPr/>
          </p:nvSpPr>
          <p:spPr>
            <a:xfrm>
              <a:off x="2121182" y="3648045"/>
              <a:ext cx="405880" cy="215444"/>
            </a:xfrm>
            <a:prstGeom prst="rect">
              <a:avLst/>
            </a:prstGeom>
            <a:noFill/>
          </p:spPr>
          <p:txBody>
            <a:bodyPr wrap="none" rtlCol="0">
              <a:spAutoFit/>
            </a:bodyPr>
            <a:lstStyle/>
            <a:p>
              <a:r>
                <a:rPr lang="en-US" altLang="zh-CN" sz="800" dirty="0">
                  <a:solidFill>
                    <a:srgbClr val="FFC000"/>
                  </a:solidFill>
                  <a:latin typeface="方正准圆简体" panose="02010601030101010101" pitchFamily="2" charset="-122"/>
                  <a:ea typeface="方正准圆简体" panose="02010601030101010101" pitchFamily="2" charset="-122"/>
                </a:rPr>
                <a:t>100%</a:t>
              </a:r>
              <a:endParaRPr lang="zh-CN" altLang="en-US" sz="800" dirty="0">
                <a:solidFill>
                  <a:srgbClr val="FFC000"/>
                </a:solidFill>
                <a:latin typeface="方正准圆简体" panose="02010601030101010101" pitchFamily="2" charset="-122"/>
                <a:ea typeface="方正准圆简体" panose="02010601030101010101" pitchFamily="2" charset="-122"/>
              </a:endParaRPr>
            </a:p>
          </p:txBody>
        </p:sp>
      </p:grpSp>
      <p:pic>
        <p:nvPicPr>
          <p:cNvPr id="72" name="图片 71">
            <a:extLst>
              <a:ext uri="{FF2B5EF4-FFF2-40B4-BE49-F238E27FC236}">
                <a16:creationId xmlns:a16="http://schemas.microsoft.com/office/drawing/2014/main" id="{65CCDFD3-53F4-4813-B20E-96CB8960D51D}"/>
              </a:ext>
            </a:extLst>
          </p:cNvPr>
          <p:cNvPicPr>
            <a:picLocks noChangeAspect="1"/>
          </p:cNvPicPr>
          <p:nvPr/>
        </p:nvPicPr>
        <p:blipFill>
          <a:blip r:embed="rId14">
            <a:lum bright="70000" contrast="-70000"/>
            <a:extLst>
              <a:ext uri="{BEBA8EAE-BF5A-486C-A8C5-ECC9F3942E4B}">
                <a14:imgProps xmlns:a14="http://schemas.microsoft.com/office/drawing/2010/main">
                  <a14:imgLayer r:embed="rId15">
                    <a14:imgEffect>
                      <a14:backgroundRemoval t="10000" b="90000" l="10000" r="90000"/>
                    </a14:imgEffect>
                  </a14:imgLayer>
                </a14:imgProps>
              </a:ext>
            </a:extLst>
          </a:blip>
          <a:stretch>
            <a:fillRect/>
          </a:stretch>
        </p:blipFill>
        <p:spPr>
          <a:xfrm>
            <a:off x="3406004" y="4384339"/>
            <a:ext cx="369137" cy="447633"/>
          </a:xfrm>
          <a:prstGeom prst="rect">
            <a:avLst/>
          </a:prstGeom>
        </p:spPr>
      </p:pic>
      <p:grpSp>
        <p:nvGrpSpPr>
          <p:cNvPr id="73" name="组合 72">
            <a:extLst>
              <a:ext uri="{FF2B5EF4-FFF2-40B4-BE49-F238E27FC236}">
                <a16:creationId xmlns:a16="http://schemas.microsoft.com/office/drawing/2014/main" id="{54729F98-7636-465F-B918-3E12A11FF338}"/>
              </a:ext>
            </a:extLst>
          </p:cNvPr>
          <p:cNvGrpSpPr/>
          <p:nvPr/>
        </p:nvGrpSpPr>
        <p:grpSpPr>
          <a:xfrm>
            <a:off x="3653741" y="4405716"/>
            <a:ext cx="2191784" cy="371420"/>
            <a:chOff x="335278" y="3492069"/>
            <a:chExt cx="2191784" cy="371420"/>
          </a:xfrm>
        </p:grpSpPr>
        <p:sp>
          <p:nvSpPr>
            <p:cNvPr id="74" name="文本框 73">
              <a:extLst>
                <a:ext uri="{FF2B5EF4-FFF2-40B4-BE49-F238E27FC236}">
                  <a16:creationId xmlns:a16="http://schemas.microsoft.com/office/drawing/2014/main" id="{30F0E286-0E07-4DE2-8CFC-BCD175AB99C7}"/>
                </a:ext>
              </a:extLst>
            </p:cNvPr>
            <p:cNvSpPr txBox="1"/>
            <p:nvPr/>
          </p:nvSpPr>
          <p:spPr>
            <a:xfrm>
              <a:off x="335278" y="3492069"/>
              <a:ext cx="646331" cy="230832"/>
            </a:xfrm>
            <a:prstGeom prst="rect">
              <a:avLst/>
            </a:prstGeom>
            <a:noFill/>
          </p:spPr>
          <p:txBody>
            <a:bodyPr wrap="none" rtlCol="0">
              <a:spAutoFit/>
            </a:bodyPr>
            <a:lstStyle/>
            <a:p>
              <a:r>
                <a:rPr lang="zh-CN" altLang="en-US" sz="900" dirty="0">
                  <a:solidFill>
                    <a:schemeClr val="bg1"/>
                  </a:solidFill>
                  <a:latin typeface="方正准圆简体" panose="02010601030101010101" pitchFamily="2" charset="-122"/>
                  <a:ea typeface="方正准圆简体" panose="02010601030101010101" pitchFamily="2" charset="-122"/>
                </a:rPr>
                <a:t>魔能供应</a:t>
              </a:r>
            </a:p>
          </p:txBody>
        </p:sp>
        <p:grpSp>
          <p:nvGrpSpPr>
            <p:cNvPr id="75" name="组合 74">
              <a:extLst>
                <a:ext uri="{FF2B5EF4-FFF2-40B4-BE49-F238E27FC236}">
                  <a16:creationId xmlns:a16="http://schemas.microsoft.com/office/drawing/2014/main" id="{E2C92E51-3752-4D87-8C61-D29D5F5B0520}"/>
                </a:ext>
              </a:extLst>
            </p:cNvPr>
            <p:cNvGrpSpPr/>
            <p:nvPr/>
          </p:nvGrpSpPr>
          <p:grpSpPr>
            <a:xfrm>
              <a:off x="417871" y="3716559"/>
              <a:ext cx="575170" cy="75949"/>
              <a:chOff x="1101915" y="3725439"/>
              <a:chExt cx="1684759" cy="68140"/>
            </a:xfrm>
          </p:grpSpPr>
          <p:sp>
            <p:nvSpPr>
              <p:cNvPr id="83" name="矩形: 圆角 82">
                <a:extLst>
                  <a:ext uri="{FF2B5EF4-FFF2-40B4-BE49-F238E27FC236}">
                    <a16:creationId xmlns:a16="http://schemas.microsoft.com/office/drawing/2014/main" id="{D5B6F075-6FCD-4BF3-BE5A-80723A133064}"/>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724E959B-20D1-46AE-B789-28A70DDBCC62}"/>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6" name="组合 75">
              <a:extLst>
                <a:ext uri="{FF2B5EF4-FFF2-40B4-BE49-F238E27FC236}">
                  <a16:creationId xmlns:a16="http://schemas.microsoft.com/office/drawing/2014/main" id="{9BFB5D22-A67E-4FFD-85F3-E9E7C756D6A8}"/>
                </a:ext>
              </a:extLst>
            </p:cNvPr>
            <p:cNvGrpSpPr/>
            <p:nvPr/>
          </p:nvGrpSpPr>
          <p:grpSpPr>
            <a:xfrm>
              <a:off x="1017277" y="3716559"/>
              <a:ext cx="575170" cy="75949"/>
              <a:chOff x="1101915" y="3725439"/>
              <a:chExt cx="1684759" cy="68140"/>
            </a:xfrm>
          </p:grpSpPr>
          <p:sp>
            <p:nvSpPr>
              <p:cNvPr id="81" name="矩形: 圆角 80">
                <a:extLst>
                  <a:ext uri="{FF2B5EF4-FFF2-40B4-BE49-F238E27FC236}">
                    <a16:creationId xmlns:a16="http://schemas.microsoft.com/office/drawing/2014/main" id="{1C65DF6C-C69E-4C99-9748-7B345F66BEE7}"/>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圆角 81">
                <a:extLst>
                  <a:ext uri="{FF2B5EF4-FFF2-40B4-BE49-F238E27FC236}">
                    <a16:creationId xmlns:a16="http://schemas.microsoft.com/office/drawing/2014/main" id="{46F97B4D-880E-422E-8F34-CD5CEED62B71}"/>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7" name="组合 76">
              <a:extLst>
                <a:ext uri="{FF2B5EF4-FFF2-40B4-BE49-F238E27FC236}">
                  <a16:creationId xmlns:a16="http://schemas.microsoft.com/office/drawing/2014/main" id="{AC8B2D59-8AEC-4705-A5CB-5219C28689F5}"/>
                </a:ext>
              </a:extLst>
            </p:cNvPr>
            <p:cNvGrpSpPr/>
            <p:nvPr/>
          </p:nvGrpSpPr>
          <p:grpSpPr>
            <a:xfrm>
              <a:off x="1607468" y="3716559"/>
              <a:ext cx="575170" cy="75949"/>
              <a:chOff x="1101915" y="3725439"/>
              <a:chExt cx="1684759" cy="68140"/>
            </a:xfrm>
          </p:grpSpPr>
          <p:sp>
            <p:nvSpPr>
              <p:cNvPr id="79" name="矩形: 圆角 78">
                <a:extLst>
                  <a:ext uri="{FF2B5EF4-FFF2-40B4-BE49-F238E27FC236}">
                    <a16:creationId xmlns:a16="http://schemas.microsoft.com/office/drawing/2014/main" id="{120C1845-8248-4BB5-BE8D-9958ADAB647A}"/>
                  </a:ext>
                </a:extLst>
              </p:cNvPr>
              <p:cNvSpPr/>
              <p:nvPr/>
            </p:nvSpPr>
            <p:spPr>
              <a:xfrm>
                <a:off x="1101915" y="3725439"/>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a:extLst>
                  <a:ext uri="{FF2B5EF4-FFF2-40B4-BE49-F238E27FC236}">
                    <a16:creationId xmlns:a16="http://schemas.microsoft.com/office/drawing/2014/main" id="{B161C1B9-C76A-4B38-9CAB-A3889613C919}"/>
                  </a:ext>
                </a:extLst>
              </p:cNvPr>
              <p:cNvSpPr/>
              <p:nvPr/>
            </p:nvSpPr>
            <p:spPr>
              <a:xfrm>
                <a:off x="1101915" y="3725931"/>
                <a:ext cx="1684757" cy="67648"/>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8" name="文本框 77">
              <a:extLst>
                <a:ext uri="{FF2B5EF4-FFF2-40B4-BE49-F238E27FC236}">
                  <a16:creationId xmlns:a16="http://schemas.microsoft.com/office/drawing/2014/main" id="{3076986B-A133-4077-9EDA-B70ED0C06AAA}"/>
                </a:ext>
              </a:extLst>
            </p:cNvPr>
            <p:cNvSpPr txBox="1"/>
            <p:nvPr/>
          </p:nvSpPr>
          <p:spPr>
            <a:xfrm>
              <a:off x="2121182" y="3648045"/>
              <a:ext cx="405880" cy="215444"/>
            </a:xfrm>
            <a:prstGeom prst="rect">
              <a:avLst/>
            </a:prstGeom>
            <a:noFill/>
          </p:spPr>
          <p:txBody>
            <a:bodyPr wrap="none" rtlCol="0">
              <a:spAutoFit/>
            </a:bodyPr>
            <a:lstStyle/>
            <a:p>
              <a:r>
                <a:rPr lang="en-US" altLang="zh-CN" sz="800" dirty="0">
                  <a:ln w="0"/>
                  <a:solidFill>
                    <a:schemeClr val="bg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rPr>
                <a:t>100%</a:t>
              </a:r>
              <a:endParaRPr lang="zh-CN" altLang="en-US" sz="800" dirty="0">
                <a:ln w="0"/>
                <a:solidFill>
                  <a:schemeClr val="bg1"/>
                </a:solidFill>
                <a:effectLst>
                  <a:outerShdw blurRad="38100" dist="25400" dir="5400000" algn="ctr" rotWithShape="0">
                    <a:srgbClr val="6E747A">
                      <a:alpha val="43000"/>
                    </a:srgbClr>
                  </a:outerShdw>
                </a:effectLst>
                <a:latin typeface="方正准圆简体" panose="02010601030101010101" pitchFamily="2" charset="-122"/>
                <a:ea typeface="方正准圆简体" panose="02010601030101010101" pitchFamily="2" charset="-122"/>
              </a:endParaRPr>
            </a:p>
          </p:txBody>
        </p:sp>
      </p:grpSp>
      <p:cxnSp>
        <p:nvCxnSpPr>
          <p:cNvPr id="85" name="直接连接符 84">
            <a:extLst>
              <a:ext uri="{FF2B5EF4-FFF2-40B4-BE49-F238E27FC236}">
                <a16:creationId xmlns:a16="http://schemas.microsoft.com/office/drawing/2014/main" id="{5591A227-842D-4C01-B769-C9345FFAE780}"/>
              </a:ext>
            </a:extLst>
          </p:cNvPr>
          <p:cNvCxnSpPr>
            <a:cxnSpLocks/>
          </p:cNvCxnSpPr>
          <p:nvPr/>
        </p:nvCxnSpPr>
        <p:spPr>
          <a:xfrm>
            <a:off x="1317983" y="4586621"/>
            <a:ext cx="665598"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2FF8D190-EE51-4803-9E95-C40CF31D9297}"/>
              </a:ext>
            </a:extLst>
          </p:cNvPr>
          <p:cNvCxnSpPr>
            <a:cxnSpLocks/>
          </p:cNvCxnSpPr>
          <p:nvPr/>
        </p:nvCxnSpPr>
        <p:spPr>
          <a:xfrm>
            <a:off x="3750684" y="4594098"/>
            <a:ext cx="665598"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87" name="组合 86">
            <a:extLst>
              <a:ext uri="{FF2B5EF4-FFF2-40B4-BE49-F238E27FC236}">
                <a16:creationId xmlns:a16="http://schemas.microsoft.com/office/drawing/2014/main" id="{BB176974-262B-47F8-A3C7-46EC87F1DCBA}"/>
              </a:ext>
            </a:extLst>
          </p:cNvPr>
          <p:cNvGrpSpPr/>
          <p:nvPr/>
        </p:nvGrpSpPr>
        <p:grpSpPr>
          <a:xfrm>
            <a:off x="6042877" y="2111535"/>
            <a:ext cx="3305847" cy="311912"/>
            <a:chOff x="3220574" y="2172629"/>
            <a:chExt cx="3305847" cy="311912"/>
          </a:xfrm>
        </p:grpSpPr>
        <p:grpSp>
          <p:nvGrpSpPr>
            <p:cNvPr id="88" name="组合 87">
              <a:extLst>
                <a:ext uri="{FF2B5EF4-FFF2-40B4-BE49-F238E27FC236}">
                  <a16:creationId xmlns:a16="http://schemas.microsoft.com/office/drawing/2014/main" id="{E3BD5A98-3432-4BF4-96C4-636540DB04E2}"/>
                </a:ext>
              </a:extLst>
            </p:cNvPr>
            <p:cNvGrpSpPr/>
            <p:nvPr/>
          </p:nvGrpSpPr>
          <p:grpSpPr>
            <a:xfrm>
              <a:off x="3283747" y="2176764"/>
              <a:ext cx="3242674" cy="307777"/>
              <a:chOff x="2389659" y="620430"/>
              <a:chExt cx="3242674" cy="307777"/>
            </a:xfrm>
          </p:grpSpPr>
          <p:sp>
            <p:nvSpPr>
              <p:cNvPr id="90" name="矩形 89">
                <a:extLst>
                  <a:ext uri="{FF2B5EF4-FFF2-40B4-BE49-F238E27FC236}">
                    <a16:creationId xmlns:a16="http://schemas.microsoft.com/office/drawing/2014/main" id="{77466C1A-64E6-4AAE-982D-DA84F5334D8B}"/>
                  </a:ext>
                </a:extLst>
              </p:cNvPr>
              <p:cNvSpPr/>
              <p:nvPr/>
            </p:nvSpPr>
            <p:spPr>
              <a:xfrm>
                <a:off x="3368713" y="635052"/>
                <a:ext cx="2263620"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1" name="组合 90">
                <a:extLst>
                  <a:ext uri="{FF2B5EF4-FFF2-40B4-BE49-F238E27FC236}">
                    <a16:creationId xmlns:a16="http://schemas.microsoft.com/office/drawing/2014/main" id="{6E7373D2-4A9E-4D3D-9DAC-565D072E4D69}"/>
                  </a:ext>
                </a:extLst>
              </p:cNvPr>
              <p:cNvGrpSpPr/>
              <p:nvPr/>
            </p:nvGrpSpPr>
            <p:grpSpPr>
              <a:xfrm>
                <a:off x="2389659" y="620430"/>
                <a:ext cx="1899780" cy="307777"/>
                <a:chOff x="2389659" y="620430"/>
                <a:chExt cx="1899780" cy="307777"/>
              </a:xfrm>
            </p:grpSpPr>
            <p:grpSp>
              <p:nvGrpSpPr>
                <p:cNvPr id="92" name="组合 91">
                  <a:extLst>
                    <a:ext uri="{FF2B5EF4-FFF2-40B4-BE49-F238E27FC236}">
                      <a16:creationId xmlns:a16="http://schemas.microsoft.com/office/drawing/2014/main" id="{BE16371E-0668-4F95-9667-89DEBB4FF9E3}"/>
                    </a:ext>
                  </a:extLst>
                </p:cNvPr>
                <p:cNvGrpSpPr/>
                <p:nvPr/>
              </p:nvGrpSpPr>
              <p:grpSpPr>
                <a:xfrm>
                  <a:off x="2389659" y="634111"/>
                  <a:ext cx="979054" cy="276999"/>
                  <a:chOff x="2511579" y="3429836"/>
                  <a:chExt cx="979054" cy="276999"/>
                </a:xfrm>
              </p:grpSpPr>
              <p:sp>
                <p:nvSpPr>
                  <p:cNvPr id="94" name="矩形 93">
                    <a:extLst>
                      <a:ext uri="{FF2B5EF4-FFF2-40B4-BE49-F238E27FC236}">
                        <a16:creationId xmlns:a16="http://schemas.microsoft.com/office/drawing/2014/main" id="{6977A1AE-00CE-49BF-BA5D-7723E77B7716}"/>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95" name="文本框 94">
                    <a:extLst>
                      <a:ext uri="{FF2B5EF4-FFF2-40B4-BE49-F238E27FC236}">
                        <a16:creationId xmlns:a16="http://schemas.microsoft.com/office/drawing/2014/main" id="{E5F4E17D-1957-4D02-9B65-0B233E44D82D}"/>
                      </a:ext>
                    </a:extLst>
                  </p:cNvPr>
                  <p:cNvSpPr txBox="1"/>
                  <p:nvPr/>
                </p:nvSpPr>
                <p:spPr>
                  <a:xfrm>
                    <a:off x="2865976" y="3429836"/>
                    <a:ext cx="492443"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维护</a:t>
                    </a:r>
                  </a:p>
                </p:txBody>
              </p:sp>
            </p:grpSp>
            <p:sp>
              <p:nvSpPr>
                <p:cNvPr id="93" name="文本框 92">
                  <a:extLst>
                    <a:ext uri="{FF2B5EF4-FFF2-40B4-BE49-F238E27FC236}">
                      <a16:creationId xmlns:a16="http://schemas.microsoft.com/office/drawing/2014/main" id="{DB7A5862-BECE-4F07-87C1-7C988E704629}"/>
                    </a:ext>
                  </a:extLst>
                </p:cNvPr>
                <p:cNvSpPr txBox="1"/>
                <p:nvPr/>
              </p:nvSpPr>
              <p:spPr>
                <a:xfrm>
                  <a:off x="3357774" y="620430"/>
                  <a:ext cx="931665" cy="307777"/>
                </a:xfrm>
                <a:prstGeom prst="rect">
                  <a:avLst/>
                </a:prstGeom>
                <a:noFill/>
              </p:spPr>
              <p:txBody>
                <a:bodyPr wrap="none" rtlCol="0">
                  <a:spAutoFit/>
                </a:bodyPr>
                <a:lstStyle/>
                <a:p>
                  <a:r>
                    <a:rPr lang="en-US" altLang="zh-CN" sz="1400" b="1" dirty="0">
                      <a:solidFill>
                        <a:schemeClr val="bg2">
                          <a:lumMod val="25000"/>
                        </a:schemeClr>
                      </a:solidFill>
                      <a:latin typeface="Bahnschrift Light" panose="020B0502040204020203" pitchFamily="34" charset="0"/>
                    </a:rPr>
                    <a:t>$5000/</a:t>
                  </a:r>
                  <a:r>
                    <a:rPr lang="zh-CN" altLang="en-US" sz="1400" b="1" dirty="0">
                      <a:solidFill>
                        <a:schemeClr val="bg2">
                          <a:lumMod val="25000"/>
                        </a:schemeClr>
                      </a:solidFill>
                      <a:latin typeface="Bahnschrift Light" panose="020B0502040204020203" pitchFamily="34" charset="0"/>
                    </a:rPr>
                    <a:t>月</a:t>
                  </a:r>
                </a:p>
              </p:txBody>
            </p:sp>
          </p:grpSp>
        </p:grpSp>
        <p:pic>
          <p:nvPicPr>
            <p:cNvPr id="89" name="图片 88">
              <a:extLst>
                <a:ext uri="{FF2B5EF4-FFF2-40B4-BE49-F238E27FC236}">
                  <a16:creationId xmlns:a16="http://schemas.microsoft.com/office/drawing/2014/main" id="{76D18DAB-AD7A-4C48-A48B-C0F75EBF62BC}"/>
                </a:ext>
              </a:extLst>
            </p:cNvPr>
            <p:cNvPicPr>
              <a:picLocks noChangeAspect="1"/>
            </p:cNvPicPr>
            <p:nvPr/>
          </p:nvPicPr>
          <p:blipFill>
            <a:blip r:embed="rId16">
              <a:lum bright="70000" contrast="-70000"/>
              <a:extLst>
                <a:ext uri="{BEBA8EAE-BF5A-486C-A8C5-ECC9F3942E4B}">
                  <a14:imgProps xmlns:a14="http://schemas.microsoft.com/office/drawing/2010/main">
                    <a14:imgLayer r:embed="rId17">
                      <a14:imgEffect>
                        <a14:backgroundRemoval t="10000" b="90000" l="10000" r="90000">
                          <a14:backgroundMark x1="46774" y1="37778" x2="46774" y2="37778"/>
                          <a14:backgroundMark x1="59677" y1="53333" x2="59677" y2="53333"/>
                          <a14:backgroundMark x1="58065" y1="62222" x2="58065" y2="62222"/>
                          <a14:backgroundMark x1="62903" y1="42222" x2="62903" y2="42222"/>
                          <a14:backgroundMark x1="64516" y1="31111" x2="64516" y2="31111"/>
                        </a14:backgroundRemoval>
                      </a14:imgEffect>
                    </a14:imgLayer>
                  </a14:imgProps>
                </a:ext>
              </a:extLst>
            </a:blip>
            <a:stretch>
              <a:fillRect/>
            </a:stretch>
          </p:blipFill>
          <p:spPr>
            <a:xfrm>
              <a:off x="3220574" y="2172629"/>
              <a:ext cx="410163" cy="297699"/>
            </a:xfrm>
            <a:prstGeom prst="rect">
              <a:avLst/>
            </a:prstGeom>
          </p:spPr>
        </p:pic>
      </p:grpSp>
      <p:grpSp>
        <p:nvGrpSpPr>
          <p:cNvPr id="96" name="组合 95">
            <a:extLst>
              <a:ext uri="{FF2B5EF4-FFF2-40B4-BE49-F238E27FC236}">
                <a16:creationId xmlns:a16="http://schemas.microsoft.com/office/drawing/2014/main" id="{E02EEA9C-00EA-429E-83C1-D36D1DFFAD08}"/>
              </a:ext>
            </a:extLst>
          </p:cNvPr>
          <p:cNvGrpSpPr/>
          <p:nvPr/>
        </p:nvGrpSpPr>
        <p:grpSpPr>
          <a:xfrm>
            <a:off x="5951643" y="4034191"/>
            <a:ext cx="3863079" cy="409692"/>
            <a:chOff x="10620" y="2425274"/>
            <a:chExt cx="4312019" cy="457304"/>
          </a:xfrm>
        </p:grpSpPr>
        <p:sp>
          <p:nvSpPr>
            <p:cNvPr id="97" name="矩形 96">
              <a:extLst>
                <a:ext uri="{FF2B5EF4-FFF2-40B4-BE49-F238E27FC236}">
                  <a16:creationId xmlns:a16="http://schemas.microsoft.com/office/drawing/2014/main" id="{AFBE792A-405D-4823-976B-9F314480F38F}"/>
                </a:ext>
              </a:extLst>
            </p:cNvPr>
            <p:cNvSpPr/>
            <p:nvPr/>
          </p:nvSpPr>
          <p:spPr>
            <a:xfrm>
              <a:off x="10620" y="2500039"/>
              <a:ext cx="4312019" cy="27565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文本框 97">
              <a:extLst>
                <a:ext uri="{FF2B5EF4-FFF2-40B4-BE49-F238E27FC236}">
                  <a16:creationId xmlns:a16="http://schemas.microsoft.com/office/drawing/2014/main" id="{7EC59635-D02E-4FEE-9401-6FD4ADF3EB08}"/>
                </a:ext>
              </a:extLst>
            </p:cNvPr>
            <p:cNvSpPr txBox="1"/>
            <p:nvPr/>
          </p:nvSpPr>
          <p:spPr>
            <a:xfrm>
              <a:off x="439815" y="2500038"/>
              <a:ext cx="1726814" cy="307777"/>
            </a:xfrm>
            <a:prstGeom prst="rect">
              <a:avLst/>
            </a:prstGeom>
            <a:noFill/>
          </p:spPr>
          <p:txBody>
            <a:bodyPr wrap="square" rtlCol="0">
              <a:spAutoFit/>
            </a:bodyPr>
            <a:lstStyle/>
            <a:p>
              <a:r>
                <a:rPr lang="zh-CN" altLang="en-US" sz="1200" dirty="0">
                  <a:solidFill>
                    <a:schemeClr val="bg1"/>
                  </a:solidFill>
                </a:rPr>
                <a:t>最大区划：</a:t>
              </a:r>
              <a:r>
                <a:rPr lang="en-US" altLang="zh-CN" sz="1200" dirty="0">
                  <a:solidFill>
                    <a:schemeClr val="bg1"/>
                  </a:solidFill>
                </a:rPr>
                <a:t>11</a:t>
              </a:r>
              <a:endParaRPr lang="zh-CN" altLang="en-US" sz="1200" dirty="0">
                <a:solidFill>
                  <a:schemeClr val="bg1"/>
                </a:solidFill>
              </a:endParaRPr>
            </a:p>
          </p:txBody>
        </p:sp>
        <p:pic>
          <p:nvPicPr>
            <p:cNvPr id="99" name="图片 98">
              <a:extLst>
                <a:ext uri="{FF2B5EF4-FFF2-40B4-BE49-F238E27FC236}">
                  <a16:creationId xmlns:a16="http://schemas.microsoft.com/office/drawing/2014/main" id="{55AF4197-EC8D-4C0B-B7B6-26EC3D1D9FA0}"/>
                </a:ext>
              </a:extLst>
            </p:cNvPr>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6993" y="2425274"/>
              <a:ext cx="457304" cy="457304"/>
            </a:xfrm>
            <a:prstGeom prst="rect">
              <a:avLst/>
            </a:prstGeom>
          </p:spPr>
        </p:pic>
      </p:grpSp>
      <p:grpSp>
        <p:nvGrpSpPr>
          <p:cNvPr id="100" name="组合 99">
            <a:extLst>
              <a:ext uri="{FF2B5EF4-FFF2-40B4-BE49-F238E27FC236}">
                <a16:creationId xmlns:a16="http://schemas.microsoft.com/office/drawing/2014/main" id="{C1ED7921-EC38-4B4B-BC9A-4E0BFD76EAD2}"/>
              </a:ext>
            </a:extLst>
          </p:cNvPr>
          <p:cNvGrpSpPr/>
          <p:nvPr/>
        </p:nvGrpSpPr>
        <p:grpSpPr>
          <a:xfrm>
            <a:off x="9391095" y="4080792"/>
            <a:ext cx="4241179" cy="351449"/>
            <a:chOff x="4312024" y="2474339"/>
            <a:chExt cx="4550764" cy="377103"/>
          </a:xfrm>
        </p:grpSpPr>
        <p:sp>
          <p:nvSpPr>
            <p:cNvPr id="101" name="矩形 100">
              <a:extLst>
                <a:ext uri="{FF2B5EF4-FFF2-40B4-BE49-F238E27FC236}">
                  <a16:creationId xmlns:a16="http://schemas.microsoft.com/office/drawing/2014/main" id="{143A17C9-F402-432A-AFE3-F4ACF0EDE227}"/>
                </a:ext>
              </a:extLst>
            </p:cNvPr>
            <p:cNvSpPr/>
            <p:nvPr/>
          </p:nvSpPr>
          <p:spPr>
            <a:xfrm>
              <a:off x="4312024" y="2500039"/>
              <a:ext cx="4550764" cy="275657"/>
            </a:xfrm>
            <a:prstGeom prst="rect">
              <a:avLst/>
            </a:prstGeom>
            <a:gradFill flip="none" rotWithShape="1">
              <a:gsLst>
                <a:gs pos="0">
                  <a:schemeClr val="accent1">
                    <a:alpha val="0"/>
                    <a:lumMod val="0"/>
                    <a:lumOff val="100000"/>
                  </a:schemeClr>
                </a:gs>
                <a:gs pos="38000">
                  <a:srgbClr val="575859">
                    <a:alpha val="63000"/>
                  </a:srgbClr>
                </a:gs>
                <a:gs pos="100000">
                  <a:schemeClr val="tx1">
                    <a:lumMod val="0"/>
                  </a:schemeClr>
                </a:gs>
              </a:gsLst>
              <a:lin ang="10800000" scaled="0"/>
              <a:tileRect/>
            </a:gradFill>
            <a:ln>
              <a:noFill/>
            </a:ln>
            <a:effectLst>
              <a:outerShdw blurRad="76200" dist="88900" dir="6480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2" name="组合 101">
              <a:extLst>
                <a:ext uri="{FF2B5EF4-FFF2-40B4-BE49-F238E27FC236}">
                  <a16:creationId xmlns:a16="http://schemas.microsoft.com/office/drawing/2014/main" id="{C53E698F-D1B3-4259-9DAB-1BF9F31F4238}"/>
                </a:ext>
              </a:extLst>
            </p:cNvPr>
            <p:cNvGrpSpPr/>
            <p:nvPr/>
          </p:nvGrpSpPr>
          <p:grpSpPr>
            <a:xfrm>
              <a:off x="4347882" y="2474339"/>
              <a:ext cx="2043658" cy="377103"/>
              <a:chOff x="4347882" y="2474339"/>
              <a:chExt cx="2043658" cy="377103"/>
            </a:xfrm>
          </p:grpSpPr>
          <p:sp>
            <p:nvSpPr>
              <p:cNvPr id="103" name="文本框 102">
                <a:extLst>
                  <a:ext uri="{FF2B5EF4-FFF2-40B4-BE49-F238E27FC236}">
                    <a16:creationId xmlns:a16="http://schemas.microsoft.com/office/drawing/2014/main" id="{D0E78B5F-525D-4436-B449-FD691F8A7589}"/>
                  </a:ext>
                </a:extLst>
              </p:cNvPr>
              <p:cNvSpPr txBox="1"/>
              <p:nvPr/>
            </p:nvSpPr>
            <p:spPr>
              <a:xfrm>
                <a:off x="4664726" y="2500038"/>
                <a:ext cx="1726814" cy="307777"/>
              </a:xfrm>
              <a:prstGeom prst="rect">
                <a:avLst/>
              </a:prstGeom>
              <a:noFill/>
            </p:spPr>
            <p:txBody>
              <a:bodyPr wrap="square" rtlCol="0">
                <a:spAutoFit/>
              </a:bodyPr>
              <a:lstStyle/>
              <a:p>
                <a:r>
                  <a:rPr lang="zh-CN" altLang="en-US" sz="1200" dirty="0">
                    <a:solidFill>
                      <a:schemeClr val="bg1"/>
                    </a:solidFill>
                  </a:rPr>
                  <a:t>建造区划</a:t>
                </a:r>
              </a:p>
            </p:txBody>
          </p:sp>
          <p:pic>
            <p:nvPicPr>
              <p:cNvPr id="104" name="图片 103">
                <a:extLst>
                  <a:ext uri="{FF2B5EF4-FFF2-40B4-BE49-F238E27FC236}">
                    <a16:creationId xmlns:a16="http://schemas.microsoft.com/office/drawing/2014/main" id="{AE17D554-82C1-43C8-B5A4-E305846FAADD}"/>
                  </a:ext>
                </a:extLst>
              </p:cNvPr>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4347882" y="2474339"/>
                <a:ext cx="377103" cy="377103"/>
              </a:xfrm>
              <a:prstGeom prst="rect">
                <a:avLst/>
              </a:prstGeom>
            </p:spPr>
          </p:pic>
        </p:grpSp>
      </p:grpSp>
      <p:grpSp>
        <p:nvGrpSpPr>
          <p:cNvPr id="105" name="组合 104">
            <a:extLst>
              <a:ext uri="{FF2B5EF4-FFF2-40B4-BE49-F238E27FC236}">
                <a16:creationId xmlns:a16="http://schemas.microsoft.com/office/drawing/2014/main" id="{4149B009-B2DB-4165-ADA7-6E1348860F90}"/>
              </a:ext>
            </a:extLst>
          </p:cNvPr>
          <p:cNvGrpSpPr/>
          <p:nvPr/>
        </p:nvGrpSpPr>
        <p:grpSpPr>
          <a:xfrm>
            <a:off x="9407376" y="4434681"/>
            <a:ext cx="3618456" cy="1218040"/>
            <a:chOff x="7110577" y="4612755"/>
            <a:chExt cx="4394044" cy="1522587"/>
          </a:xfrm>
        </p:grpSpPr>
        <p:grpSp>
          <p:nvGrpSpPr>
            <p:cNvPr id="106" name="组合 105">
              <a:extLst>
                <a:ext uri="{FF2B5EF4-FFF2-40B4-BE49-F238E27FC236}">
                  <a16:creationId xmlns:a16="http://schemas.microsoft.com/office/drawing/2014/main" id="{E57A414E-52D6-4409-9FCF-F7423FED870F}"/>
                </a:ext>
              </a:extLst>
            </p:cNvPr>
            <p:cNvGrpSpPr/>
            <p:nvPr/>
          </p:nvGrpSpPr>
          <p:grpSpPr>
            <a:xfrm>
              <a:off x="7110577" y="4782619"/>
              <a:ext cx="4394044" cy="1352723"/>
              <a:chOff x="4408017" y="2891026"/>
              <a:chExt cx="4394044" cy="1352723"/>
            </a:xfrm>
          </p:grpSpPr>
          <p:sp>
            <p:nvSpPr>
              <p:cNvPr id="110" name="矩形 109">
                <a:extLst>
                  <a:ext uri="{FF2B5EF4-FFF2-40B4-BE49-F238E27FC236}">
                    <a16:creationId xmlns:a16="http://schemas.microsoft.com/office/drawing/2014/main" id="{18D9F787-35FD-4E23-86B5-74BC435676E7}"/>
                  </a:ext>
                </a:extLst>
              </p:cNvPr>
              <p:cNvSpPr/>
              <p:nvPr/>
            </p:nvSpPr>
            <p:spPr>
              <a:xfrm>
                <a:off x="4408017" y="2892785"/>
                <a:ext cx="4394044" cy="1350964"/>
              </a:xfrm>
              <a:prstGeom prst="rect">
                <a:avLst/>
              </a:prstGeom>
              <a:solidFill>
                <a:schemeClr val="tx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111" name="图片 110">
                <a:extLst>
                  <a:ext uri="{FF2B5EF4-FFF2-40B4-BE49-F238E27FC236}">
                    <a16:creationId xmlns:a16="http://schemas.microsoft.com/office/drawing/2014/main" id="{6FEBFB2B-7177-4805-97B5-A9AAC153018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435717" y="2891026"/>
                <a:ext cx="608976" cy="608975"/>
              </a:xfrm>
              <a:prstGeom prst="rect">
                <a:avLst/>
              </a:prstGeom>
            </p:spPr>
          </p:pic>
          <p:pic>
            <p:nvPicPr>
              <p:cNvPr id="112" name="图片 111">
                <a:extLst>
                  <a:ext uri="{FF2B5EF4-FFF2-40B4-BE49-F238E27FC236}">
                    <a16:creationId xmlns:a16="http://schemas.microsoft.com/office/drawing/2014/main" id="{85C1C4AB-1BA7-4F24-897C-6182C54773AB}"/>
                  </a:ext>
                </a:extLst>
              </p:cNvPr>
              <p:cNvPicPr>
                <a:picLocks noChangeAspect="1"/>
              </p:cNvPicPr>
              <p:nvPr/>
            </p:nvPicPr>
            <p:blipFill rotWithShape="1">
              <a:blip r:embed="rId21">
                <a:duotone>
                  <a:schemeClr val="accent4">
                    <a:shade val="45000"/>
                    <a:satMod val="135000"/>
                  </a:schemeClr>
                  <a:prstClr val="white"/>
                </a:duotone>
                <a:extLst>
                  <a:ext uri="{28A0092B-C50C-407E-A947-70E740481C1C}">
                    <a14:useLocalDpi xmlns:a14="http://schemas.microsoft.com/office/drawing/2010/main" val="0"/>
                  </a:ext>
                </a:extLst>
              </a:blip>
              <a:srcRect t="20717" b="19227"/>
              <a:stretch/>
            </p:blipFill>
            <p:spPr>
              <a:xfrm>
                <a:off x="4498074" y="3041340"/>
                <a:ext cx="504434" cy="302940"/>
              </a:xfrm>
              <a:prstGeom prst="rect">
                <a:avLst/>
              </a:prstGeom>
            </p:spPr>
          </p:pic>
        </p:grpSp>
        <p:grpSp>
          <p:nvGrpSpPr>
            <p:cNvPr id="107" name="组合 106">
              <a:extLst>
                <a:ext uri="{FF2B5EF4-FFF2-40B4-BE49-F238E27FC236}">
                  <a16:creationId xmlns:a16="http://schemas.microsoft.com/office/drawing/2014/main" id="{EE5B5D81-8A5E-4E31-8B96-054BA74FC8FE}"/>
                </a:ext>
              </a:extLst>
            </p:cNvPr>
            <p:cNvGrpSpPr/>
            <p:nvPr/>
          </p:nvGrpSpPr>
          <p:grpSpPr>
            <a:xfrm>
              <a:off x="7110577" y="4612755"/>
              <a:ext cx="4394044" cy="196575"/>
              <a:chOff x="4404644" y="2874938"/>
              <a:chExt cx="4394044" cy="196575"/>
            </a:xfrm>
          </p:grpSpPr>
          <p:sp>
            <p:nvSpPr>
              <p:cNvPr id="108" name="矩形 107">
                <a:extLst>
                  <a:ext uri="{FF2B5EF4-FFF2-40B4-BE49-F238E27FC236}">
                    <a16:creationId xmlns:a16="http://schemas.microsoft.com/office/drawing/2014/main" id="{A5B7709A-502B-4CD5-B6CF-0886AFE5ABCA}"/>
                  </a:ext>
                </a:extLst>
              </p:cNvPr>
              <p:cNvSpPr/>
              <p:nvPr/>
            </p:nvSpPr>
            <p:spPr>
              <a:xfrm>
                <a:off x="4404644" y="2874938"/>
                <a:ext cx="4394044" cy="167779"/>
              </a:xfrm>
              <a:prstGeom prst="rect">
                <a:avLst/>
              </a:prstGeom>
              <a:solidFill>
                <a:schemeClr val="tx2">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dirty="0">
                    <a:latin typeface="方正准圆简体" panose="02010601030101010101" pitchFamily="2" charset="-122"/>
                    <a:ea typeface="方正准圆简体" panose="02010601030101010101" pitchFamily="2" charset="-122"/>
                  </a:rPr>
                  <a:t>      生产线拓展</a:t>
                </a:r>
              </a:p>
            </p:txBody>
          </p:sp>
          <p:pic>
            <p:nvPicPr>
              <p:cNvPr id="109" name="图片 108">
                <a:extLst>
                  <a:ext uri="{FF2B5EF4-FFF2-40B4-BE49-F238E27FC236}">
                    <a16:creationId xmlns:a16="http://schemas.microsoft.com/office/drawing/2014/main" id="{2CE9C1AB-2E7A-4992-9761-13A384509587}"/>
                  </a:ext>
                </a:extLst>
              </p:cNvPr>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4474329" y="2878633"/>
                <a:ext cx="192880" cy="192880"/>
              </a:xfrm>
              <a:prstGeom prst="rect">
                <a:avLst/>
              </a:prstGeom>
            </p:spPr>
          </p:pic>
        </p:grpSp>
      </p:grpSp>
      <p:grpSp>
        <p:nvGrpSpPr>
          <p:cNvPr id="113" name="组合 112">
            <a:extLst>
              <a:ext uri="{FF2B5EF4-FFF2-40B4-BE49-F238E27FC236}">
                <a16:creationId xmlns:a16="http://schemas.microsoft.com/office/drawing/2014/main" id="{5CF141CE-EC43-421E-AE69-76D71446D6FA}"/>
              </a:ext>
            </a:extLst>
          </p:cNvPr>
          <p:cNvGrpSpPr/>
          <p:nvPr/>
        </p:nvGrpSpPr>
        <p:grpSpPr>
          <a:xfrm>
            <a:off x="6106050" y="2686281"/>
            <a:ext cx="3253936" cy="936260"/>
            <a:chOff x="3501641" y="2302367"/>
            <a:chExt cx="2707106" cy="778920"/>
          </a:xfrm>
        </p:grpSpPr>
        <p:grpSp>
          <p:nvGrpSpPr>
            <p:cNvPr id="114" name="组合 113">
              <a:extLst>
                <a:ext uri="{FF2B5EF4-FFF2-40B4-BE49-F238E27FC236}">
                  <a16:creationId xmlns:a16="http://schemas.microsoft.com/office/drawing/2014/main" id="{82E8B7CD-B073-4F15-9D30-5D52C1922D25}"/>
                </a:ext>
              </a:extLst>
            </p:cNvPr>
            <p:cNvGrpSpPr/>
            <p:nvPr/>
          </p:nvGrpSpPr>
          <p:grpSpPr>
            <a:xfrm>
              <a:off x="3501641" y="2302367"/>
              <a:ext cx="2707106" cy="759349"/>
              <a:chOff x="3501641" y="2302367"/>
              <a:chExt cx="2707106" cy="759349"/>
            </a:xfrm>
          </p:grpSpPr>
          <p:sp>
            <p:nvSpPr>
              <p:cNvPr id="118" name="矩形 117">
                <a:extLst>
                  <a:ext uri="{FF2B5EF4-FFF2-40B4-BE49-F238E27FC236}">
                    <a16:creationId xmlns:a16="http://schemas.microsoft.com/office/drawing/2014/main" id="{EB019EC0-7A1D-4090-93EB-00B1D276F009}"/>
                  </a:ext>
                </a:extLst>
              </p:cNvPr>
              <p:cNvSpPr/>
              <p:nvPr/>
            </p:nvSpPr>
            <p:spPr>
              <a:xfrm>
                <a:off x="3501641" y="2391764"/>
                <a:ext cx="969959" cy="625249"/>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文本框 118">
                <a:extLst>
                  <a:ext uri="{FF2B5EF4-FFF2-40B4-BE49-F238E27FC236}">
                    <a16:creationId xmlns:a16="http://schemas.microsoft.com/office/drawing/2014/main" id="{E5E82AB9-0EDB-4E12-BCFB-90EBAA857F05}"/>
                  </a:ext>
                </a:extLst>
              </p:cNvPr>
              <p:cNvSpPr txBox="1"/>
              <p:nvPr/>
            </p:nvSpPr>
            <p:spPr>
              <a:xfrm>
                <a:off x="3562923" y="2513655"/>
                <a:ext cx="418704" cy="400110"/>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120" name="文本框 119">
                <a:extLst>
                  <a:ext uri="{FF2B5EF4-FFF2-40B4-BE49-F238E27FC236}">
                    <a16:creationId xmlns:a16="http://schemas.microsoft.com/office/drawing/2014/main" id="{797EE8B0-A792-42D9-B4B3-A308F6AE4E80}"/>
                  </a:ext>
                </a:extLst>
              </p:cNvPr>
              <p:cNvSpPr txBox="1"/>
              <p:nvPr/>
            </p:nvSpPr>
            <p:spPr>
              <a:xfrm>
                <a:off x="3887134" y="2302367"/>
                <a:ext cx="489236" cy="707886"/>
              </a:xfrm>
              <a:prstGeom prst="rect">
                <a:avLst/>
              </a:prstGeom>
              <a:noFill/>
              <a:effectLst>
                <a:outerShdw dist="25400" dir="2700000" algn="tl" rotWithShape="0">
                  <a:schemeClr val="bg1">
                    <a:alpha val="40000"/>
                  </a:schemeClr>
                </a:outerShdw>
              </a:effectLst>
            </p:spPr>
            <p:txBody>
              <a:bodyPr wrap="none" rtlCol="0">
                <a:spAutoFit/>
              </a:bodyPr>
              <a:lstStyle/>
              <a:p>
                <a:r>
                  <a:rPr lang="en-US" altLang="zh-CN" sz="4000" dirty="0">
                    <a:solidFill>
                      <a:schemeClr val="bg1"/>
                    </a:solidFill>
                    <a:latin typeface="Arial Rounded MT Bold" panose="020F0704030504030204" pitchFamily="34" charset="0"/>
                  </a:rPr>
                  <a:t>2</a:t>
                </a:r>
                <a:endParaRPr lang="zh-CN" altLang="en-US" sz="4000" dirty="0">
                  <a:solidFill>
                    <a:schemeClr val="bg1"/>
                  </a:solidFill>
                  <a:latin typeface="Arial Rounded MT Bold" panose="020F0704030504030204" pitchFamily="34" charset="0"/>
                </a:endParaRPr>
              </a:p>
            </p:txBody>
          </p:sp>
          <p:sp>
            <p:nvSpPr>
              <p:cNvPr id="121" name="矩形 120">
                <a:extLst>
                  <a:ext uri="{FF2B5EF4-FFF2-40B4-BE49-F238E27FC236}">
                    <a16:creationId xmlns:a16="http://schemas.microsoft.com/office/drawing/2014/main" id="{FD04EA58-3119-4C50-9BC3-1C53B6474475}"/>
                  </a:ext>
                </a:extLst>
              </p:cNvPr>
              <p:cNvSpPr/>
              <p:nvPr/>
            </p:nvSpPr>
            <p:spPr>
              <a:xfrm>
                <a:off x="4467409" y="2391763"/>
                <a:ext cx="1689981" cy="625088"/>
              </a:xfrm>
              <a:prstGeom prst="rect">
                <a:avLst/>
              </a:prstGeom>
              <a:gradFill>
                <a:gsLst>
                  <a:gs pos="0">
                    <a:schemeClr val="bg1">
                      <a:lumMod val="43000"/>
                      <a:lumOff val="57000"/>
                      <a:alpha val="0"/>
                    </a:schemeClr>
                  </a:gs>
                  <a:gs pos="55000">
                    <a:srgbClr val="5A5A5A">
                      <a:alpha val="58000"/>
                    </a:srgbClr>
                  </a:gs>
                  <a:gs pos="100000">
                    <a:schemeClr val="tx1">
                      <a:lumMod val="0"/>
                      <a:alpha val="6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2" name="组合 121">
                <a:extLst>
                  <a:ext uri="{FF2B5EF4-FFF2-40B4-BE49-F238E27FC236}">
                    <a16:creationId xmlns:a16="http://schemas.microsoft.com/office/drawing/2014/main" id="{9FC7F996-836D-483B-B55A-495869692521}"/>
                  </a:ext>
                </a:extLst>
              </p:cNvPr>
              <p:cNvGrpSpPr/>
              <p:nvPr/>
            </p:nvGrpSpPr>
            <p:grpSpPr>
              <a:xfrm>
                <a:off x="4428720" y="2791340"/>
                <a:ext cx="1780027" cy="270376"/>
                <a:chOff x="3308870" y="2062124"/>
                <a:chExt cx="1780027" cy="270376"/>
              </a:xfrm>
            </p:grpSpPr>
            <p:grpSp>
              <p:nvGrpSpPr>
                <p:cNvPr id="126" name="组合 125">
                  <a:extLst>
                    <a:ext uri="{FF2B5EF4-FFF2-40B4-BE49-F238E27FC236}">
                      <a16:creationId xmlns:a16="http://schemas.microsoft.com/office/drawing/2014/main" id="{D7500619-339E-4D16-907F-39E25DB19D1B}"/>
                    </a:ext>
                  </a:extLst>
                </p:cNvPr>
                <p:cNvGrpSpPr/>
                <p:nvPr/>
              </p:nvGrpSpPr>
              <p:grpSpPr>
                <a:xfrm>
                  <a:off x="3381763" y="2062124"/>
                  <a:ext cx="1684759" cy="68140"/>
                  <a:chOff x="3389520" y="1709043"/>
                  <a:chExt cx="1684759" cy="68140"/>
                </a:xfrm>
              </p:grpSpPr>
              <p:sp>
                <p:nvSpPr>
                  <p:cNvPr id="130" name="矩形: 圆角 129">
                    <a:extLst>
                      <a:ext uri="{FF2B5EF4-FFF2-40B4-BE49-F238E27FC236}">
                        <a16:creationId xmlns:a16="http://schemas.microsoft.com/office/drawing/2014/main" id="{18DB8A6C-A032-4201-B77B-AE42756C361D}"/>
                      </a:ext>
                    </a:extLst>
                  </p:cNvPr>
                  <p:cNvSpPr/>
                  <p:nvPr/>
                </p:nvSpPr>
                <p:spPr>
                  <a:xfrm>
                    <a:off x="3389520" y="1709043"/>
                    <a:ext cx="1684759" cy="681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矩形: 圆角 130">
                    <a:extLst>
                      <a:ext uri="{FF2B5EF4-FFF2-40B4-BE49-F238E27FC236}">
                        <a16:creationId xmlns:a16="http://schemas.microsoft.com/office/drawing/2014/main" id="{F9B21B40-EE05-4C45-8354-5CBB634188B8}"/>
                      </a:ext>
                    </a:extLst>
                  </p:cNvPr>
                  <p:cNvSpPr/>
                  <p:nvPr/>
                </p:nvSpPr>
                <p:spPr>
                  <a:xfrm>
                    <a:off x="3389521" y="1709535"/>
                    <a:ext cx="931664" cy="6764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7" name="文本框 126">
                  <a:extLst>
                    <a:ext uri="{FF2B5EF4-FFF2-40B4-BE49-F238E27FC236}">
                      <a16:creationId xmlns:a16="http://schemas.microsoft.com/office/drawing/2014/main" id="{37A77FFA-3561-47C6-B25A-2E41F8C63AB9}"/>
                    </a:ext>
                  </a:extLst>
                </p:cNvPr>
                <p:cNvSpPr txBox="1"/>
                <p:nvPr/>
              </p:nvSpPr>
              <p:spPr>
                <a:xfrm>
                  <a:off x="3308870" y="2101668"/>
                  <a:ext cx="364202"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EXP</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28" name="文本框 127">
                  <a:extLst>
                    <a:ext uri="{FF2B5EF4-FFF2-40B4-BE49-F238E27FC236}">
                      <a16:creationId xmlns:a16="http://schemas.microsoft.com/office/drawing/2014/main" id="{038CB782-60C7-4F7E-B237-70AF1292B98D}"/>
                    </a:ext>
                  </a:extLst>
                </p:cNvPr>
                <p:cNvSpPr txBox="1"/>
                <p:nvPr/>
              </p:nvSpPr>
              <p:spPr>
                <a:xfrm>
                  <a:off x="3533252" y="2112355"/>
                  <a:ext cx="723275" cy="215444"/>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29" name="文本框 128">
                  <a:extLst>
                    <a:ext uri="{FF2B5EF4-FFF2-40B4-BE49-F238E27FC236}">
                      <a16:creationId xmlns:a16="http://schemas.microsoft.com/office/drawing/2014/main" id="{3308638D-1F6E-45C7-B724-6CC887E737BA}"/>
                    </a:ext>
                  </a:extLst>
                </p:cNvPr>
                <p:cNvSpPr txBox="1"/>
                <p:nvPr/>
              </p:nvSpPr>
              <p:spPr>
                <a:xfrm>
                  <a:off x="4675001" y="2083775"/>
                  <a:ext cx="413896" cy="246221"/>
                </a:xfrm>
                <a:prstGeom prst="rect">
                  <a:avLst/>
                </a:prstGeom>
                <a:noFill/>
              </p:spPr>
              <p:txBody>
                <a:bodyPr wrap="none" rtlCol="0">
                  <a:spAutoFit/>
                </a:bodyPr>
                <a:lstStyle/>
                <a:p>
                  <a:r>
                    <a:rPr lang="en-US" altLang="zh-CN" sz="1000" dirty="0">
                      <a:latin typeface="Bahnschrift SemiLight" panose="020B0502040204020203" pitchFamily="34" charset="0"/>
                    </a:rPr>
                    <a:t>50%</a:t>
                  </a:r>
                  <a:endParaRPr lang="zh-CN" altLang="en-US" sz="1000" dirty="0">
                    <a:latin typeface="Bahnschrift SemiLight" panose="020B0502040204020203" pitchFamily="34" charset="0"/>
                  </a:endParaRPr>
                </a:p>
              </p:txBody>
            </p:sp>
          </p:grpSp>
          <p:sp>
            <p:nvSpPr>
              <p:cNvPr id="123" name="文本框 122">
                <a:extLst>
                  <a:ext uri="{FF2B5EF4-FFF2-40B4-BE49-F238E27FC236}">
                    <a16:creationId xmlns:a16="http://schemas.microsoft.com/office/drawing/2014/main" id="{64EA5F96-C83B-42C1-9F21-E0E37AA5050F}"/>
                  </a:ext>
                </a:extLst>
              </p:cNvPr>
              <p:cNvSpPr txBox="1"/>
              <p:nvPr/>
            </p:nvSpPr>
            <p:spPr>
              <a:xfrm>
                <a:off x="4623286" y="2375955"/>
                <a:ext cx="954107" cy="399084"/>
              </a:xfrm>
              <a:prstGeom prst="rect">
                <a:avLst/>
              </a:prstGeom>
              <a:noFill/>
            </p:spPr>
            <p:txBody>
              <a:bodyPr wrap="none" rtlCol="0">
                <a:spAutoFit/>
              </a:bodyPr>
              <a:lstStyle/>
              <a:p>
                <a:pPr>
                  <a:lnSpc>
                    <a:spcPct val="150000"/>
                  </a:lnSpc>
                </a:pPr>
                <a:r>
                  <a:rPr lang="zh-CN" altLang="en-US" sz="700" dirty="0">
                    <a:solidFill>
                      <a:schemeClr val="bg1"/>
                    </a:solidFill>
                  </a:rPr>
                  <a:t>制造速度加成：</a:t>
                </a:r>
                <a:r>
                  <a:rPr lang="en-US" altLang="zh-CN" sz="700" dirty="0">
                    <a:solidFill>
                      <a:schemeClr val="bg1"/>
                    </a:solidFill>
                  </a:rPr>
                  <a:t>20%</a:t>
                </a:r>
              </a:p>
              <a:p>
                <a:pPr>
                  <a:lnSpc>
                    <a:spcPct val="150000"/>
                  </a:lnSpc>
                </a:pPr>
                <a:r>
                  <a:rPr lang="zh-CN" altLang="en-US" sz="700" dirty="0">
                    <a:solidFill>
                      <a:schemeClr val="bg1"/>
                    </a:solidFill>
                  </a:rPr>
                  <a:t>能源消耗降低：</a:t>
                </a:r>
                <a:r>
                  <a:rPr lang="en-US" altLang="zh-CN" sz="700" dirty="0">
                    <a:solidFill>
                      <a:schemeClr val="bg1"/>
                    </a:solidFill>
                  </a:rPr>
                  <a:t>10%</a:t>
                </a:r>
                <a:endParaRPr lang="zh-CN" altLang="en-US" sz="700" dirty="0">
                  <a:solidFill>
                    <a:schemeClr val="bg1"/>
                  </a:solidFill>
                </a:endParaRPr>
              </a:p>
            </p:txBody>
          </p:sp>
          <p:pic>
            <p:nvPicPr>
              <p:cNvPr id="124" name="图片 123">
                <a:extLst>
                  <a:ext uri="{FF2B5EF4-FFF2-40B4-BE49-F238E27FC236}">
                    <a16:creationId xmlns:a16="http://schemas.microsoft.com/office/drawing/2014/main" id="{CC85096C-5F70-49F2-A7AC-CC1E2359AD0A}"/>
                  </a:ext>
                </a:extLst>
              </p:cNvPr>
              <p:cNvPicPr>
                <a:picLocks noChangeAspect="1"/>
              </p:cNvPicPr>
              <p:nvPr/>
            </p:nvPicPr>
            <p:blipFill>
              <a:blip r:embed="rId23">
                <a:lum bright="70000" contrast="-70000"/>
                <a:extLst>
                  <a:ext uri="{BEBA8EAE-BF5A-486C-A8C5-ECC9F3942E4B}">
                    <a14:imgProps xmlns:a14="http://schemas.microsoft.com/office/drawing/2010/main">
                      <a14:imgLayer r:embed="rId24">
                        <a14:imgEffect>
                          <a14:backgroundRemoval t="9677" b="88710" l="2985" r="89552">
                            <a14:foregroundMark x1="31343" y1="48387" x2="31343" y2="48387"/>
                          </a14:backgroundRemoval>
                        </a14:imgEffect>
                      </a14:imgLayer>
                    </a14:imgProps>
                  </a:ext>
                </a:extLst>
              </a:blip>
              <a:stretch>
                <a:fillRect/>
              </a:stretch>
            </p:blipFill>
            <p:spPr>
              <a:xfrm>
                <a:off x="4491469" y="2407501"/>
                <a:ext cx="244583" cy="226331"/>
              </a:xfrm>
              <a:prstGeom prst="rect">
                <a:avLst/>
              </a:prstGeom>
            </p:spPr>
          </p:pic>
          <p:pic>
            <p:nvPicPr>
              <p:cNvPr id="125" name="图片 124">
                <a:extLst>
                  <a:ext uri="{FF2B5EF4-FFF2-40B4-BE49-F238E27FC236}">
                    <a16:creationId xmlns:a16="http://schemas.microsoft.com/office/drawing/2014/main" id="{92B55E15-02E4-464A-B640-68E41D5F4E7A}"/>
                  </a:ext>
                </a:extLst>
              </p:cNvPr>
              <p:cNvPicPr>
                <a:picLocks noChangeAspect="1"/>
              </p:cNvPicPr>
              <p:nvPr/>
            </p:nvPicPr>
            <p:blipFill>
              <a:blip r:embed="rId25">
                <a:lum bright="70000" contrast="-70000"/>
                <a:extLst>
                  <a:ext uri="{BEBA8EAE-BF5A-486C-A8C5-ECC9F3942E4B}">
                    <a14:imgProps xmlns:a14="http://schemas.microsoft.com/office/drawing/2010/main">
                      <a14:imgLayer r:embed="rId26">
                        <a14:imgEffect>
                          <a14:backgroundRemoval t="10000" b="90000" l="10000" r="90000"/>
                        </a14:imgEffect>
                      </a14:imgLayer>
                    </a14:imgProps>
                  </a:ext>
                </a:extLst>
              </a:blip>
              <a:stretch>
                <a:fillRect/>
              </a:stretch>
            </p:blipFill>
            <p:spPr>
              <a:xfrm>
                <a:off x="4519980" y="2587800"/>
                <a:ext cx="187559" cy="178902"/>
              </a:xfrm>
              <a:prstGeom prst="rect">
                <a:avLst/>
              </a:prstGeom>
            </p:spPr>
          </p:pic>
        </p:grpSp>
        <p:grpSp>
          <p:nvGrpSpPr>
            <p:cNvPr id="115" name="组合 114">
              <a:extLst>
                <a:ext uri="{FF2B5EF4-FFF2-40B4-BE49-F238E27FC236}">
                  <a16:creationId xmlns:a16="http://schemas.microsoft.com/office/drawing/2014/main" id="{3F97961E-A751-49D3-B397-81B2FB671380}"/>
                </a:ext>
              </a:extLst>
            </p:cNvPr>
            <p:cNvGrpSpPr/>
            <p:nvPr/>
          </p:nvGrpSpPr>
          <p:grpSpPr>
            <a:xfrm>
              <a:off x="3505208" y="2819677"/>
              <a:ext cx="962201" cy="261610"/>
              <a:chOff x="3540744" y="3037978"/>
              <a:chExt cx="962201" cy="261610"/>
            </a:xfrm>
          </p:grpSpPr>
          <p:sp>
            <p:nvSpPr>
              <p:cNvPr id="116" name="矩形 115">
                <a:extLst>
                  <a:ext uri="{FF2B5EF4-FFF2-40B4-BE49-F238E27FC236}">
                    <a16:creationId xmlns:a16="http://schemas.microsoft.com/office/drawing/2014/main" id="{38EB919C-26FD-4C93-8A2F-95589AAFDE09}"/>
                  </a:ext>
                </a:extLst>
              </p:cNvPr>
              <p:cNvSpPr/>
              <p:nvPr/>
            </p:nvSpPr>
            <p:spPr>
              <a:xfrm>
                <a:off x="3540744" y="3067131"/>
                <a:ext cx="962201" cy="159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id="{98F62FFC-5031-42BD-AB1B-1AC3275BAA0F}"/>
                  </a:ext>
                </a:extLst>
              </p:cNvPr>
              <p:cNvSpPr txBox="1"/>
              <p:nvPr/>
            </p:nvSpPr>
            <p:spPr>
              <a:xfrm>
                <a:off x="3726900" y="3037978"/>
                <a:ext cx="748923" cy="261610"/>
              </a:xfrm>
              <a:prstGeom prst="rect">
                <a:avLst/>
              </a:prstGeom>
              <a:noFill/>
            </p:spPr>
            <p:txBody>
              <a:bodyPr wrap="none" rtlCol="0">
                <a:spAutoFit/>
              </a:bodyPr>
              <a:lstStyle/>
              <a:p>
                <a:r>
                  <a:rPr lang="zh-CN" altLang="en-US" sz="1100" dirty="0">
                    <a:solidFill>
                      <a:schemeClr val="bg2">
                        <a:lumMod val="10000"/>
                      </a:schemeClr>
                    </a:solidFill>
                    <a:latin typeface="方正准圆简体" panose="02010601030101010101" pitchFamily="2" charset="-122"/>
                    <a:ea typeface="方正准圆简体" panose="02010601030101010101" pitchFamily="2" charset="-122"/>
                  </a:rPr>
                  <a:t>初级工厂</a:t>
                </a:r>
              </a:p>
            </p:txBody>
          </p:sp>
        </p:grpSp>
      </p:grpSp>
      <p:grpSp>
        <p:nvGrpSpPr>
          <p:cNvPr id="132" name="组合 131">
            <a:extLst>
              <a:ext uri="{FF2B5EF4-FFF2-40B4-BE49-F238E27FC236}">
                <a16:creationId xmlns:a16="http://schemas.microsoft.com/office/drawing/2014/main" id="{D4647D08-D842-4762-A1C5-BD8B8BA351D1}"/>
              </a:ext>
            </a:extLst>
          </p:cNvPr>
          <p:cNvGrpSpPr/>
          <p:nvPr/>
        </p:nvGrpSpPr>
        <p:grpSpPr>
          <a:xfrm>
            <a:off x="6067281" y="2430085"/>
            <a:ext cx="3275071" cy="308924"/>
            <a:chOff x="3244978" y="2165576"/>
            <a:chExt cx="3275071" cy="308924"/>
          </a:xfrm>
        </p:grpSpPr>
        <p:grpSp>
          <p:nvGrpSpPr>
            <p:cNvPr id="133" name="组合 132">
              <a:extLst>
                <a:ext uri="{FF2B5EF4-FFF2-40B4-BE49-F238E27FC236}">
                  <a16:creationId xmlns:a16="http://schemas.microsoft.com/office/drawing/2014/main" id="{58E51126-69A1-4AF6-8C2C-624CB1A6FDA6}"/>
                </a:ext>
              </a:extLst>
            </p:cNvPr>
            <p:cNvGrpSpPr/>
            <p:nvPr/>
          </p:nvGrpSpPr>
          <p:grpSpPr>
            <a:xfrm>
              <a:off x="3283747" y="2190445"/>
              <a:ext cx="3236302" cy="276999"/>
              <a:chOff x="2389659" y="634111"/>
              <a:chExt cx="3236302" cy="276999"/>
            </a:xfrm>
          </p:grpSpPr>
          <p:sp>
            <p:nvSpPr>
              <p:cNvPr id="136" name="矩形 135">
                <a:extLst>
                  <a:ext uri="{FF2B5EF4-FFF2-40B4-BE49-F238E27FC236}">
                    <a16:creationId xmlns:a16="http://schemas.microsoft.com/office/drawing/2014/main" id="{B7D1C642-D665-474F-9F86-A493C502B72F}"/>
                  </a:ext>
                </a:extLst>
              </p:cNvPr>
              <p:cNvSpPr/>
              <p:nvPr/>
            </p:nvSpPr>
            <p:spPr>
              <a:xfrm>
                <a:off x="3368713" y="635052"/>
                <a:ext cx="2257248" cy="266078"/>
              </a:xfrm>
              <a:prstGeom prst="rect">
                <a:avLst/>
              </a:prstGeom>
              <a:gradFill>
                <a:gsLst>
                  <a:gs pos="0">
                    <a:schemeClr val="bg1">
                      <a:alpha val="0"/>
                    </a:schemeClr>
                  </a:gs>
                  <a:gs pos="100000">
                    <a:schemeClr val="bg2"/>
                  </a:gs>
                </a:gsLst>
                <a:lin ang="10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7" name="组合 136">
                <a:extLst>
                  <a:ext uri="{FF2B5EF4-FFF2-40B4-BE49-F238E27FC236}">
                    <a16:creationId xmlns:a16="http://schemas.microsoft.com/office/drawing/2014/main" id="{6A84C1D0-F49F-432C-B29E-8F21EF825B06}"/>
                  </a:ext>
                </a:extLst>
              </p:cNvPr>
              <p:cNvGrpSpPr/>
              <p:nvPr/>
            </p:nvGrpSpPr>
            <p:grpSpPr>
              <a:xfrm>
                <a:off x="2389659" y="634111"/>
                <a:ext cx="979054" cy="276999"/>
                <a:chOff x="2511579" y="3429836"/>
                <a:chExt cx="979054" cy="276999"/>
              </a:xfrm>
            </p:grpSpPr>
            <p:sp>
              <p:nvSpPr>
                <p:cNvPr id="138" name="矩形 137">
                  <a:extLst>
                    <a:ext uri="{FF2B5EF4-FFF2-40B4-BE49-F238E27FC236}">
                      <a16:creationId xmlns:a16="http://schemas.microsoft.com/office/drawing/2014/main" id="{E9C18982-6B08-4291-96E0-3DE6AD7F80AB}"/>
                    </a:ext>
                  </a:extLst>
                </p:cNvPr>
                <p:cNvSpPr/>
                <p:nvPr/>
              </p:nvSpPr>
              <p:spPr>
                <a:xfrm>
                  <a:off x="2511579" y="3430777"/>
                  <a:ext cx="979054" cy="266078"/>
                </a:xfrm>
                <a:prstGeom prst="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CN" altLang="en-US" sz="1200" dirty="0"/>
                </a:p>
              </p:txBody>
            </p:sp>
            <p:sp>
              <p:nvSpPr>
                <p:cNvPr id="139" name="文本框 138">
                  <a:extLst>
                    <a:ext uri="{FF2B5EF4-FFF2-40B4-BE49-F238E27FC236}">
                      <a16:creationId xmlns:a16="http://schemas.microsoft.com/office/drawing/2014/main" id="{6F37581D-AA8E-4871-9BDA-D29087AB2F8F}"/>
                    </a:ext>
                  </a:extLst>
                </p:cNvPr>
                <p:cNvSpPr txBox="1"/>
                <p:nvPr/>
              </p:nvSpPr>
              <p:spPr>
                <a:xfrm>
                  <a:off x="2865976" y="3429836"/>
                  <a:ext cx="492443" cy="276999"/>
                </a:xfrm>
                <a:prstGeom prst="rect">
                  <a:avLst/>
                </a:prstGeom>
                <a:noFill/>
                <a:effectLst>
                  <a:outerShdw dist="12700" dir="2700000" algn="tl" rotWithShape="0">
                    <a:schemeClr val="bg1">
                      <a:alpha val="47000"/>
                    </a:schemeClr>
                  </a:outerShdw>
                </a:effectLst>
              </p:spPr>
              <p:txBody>
                <a:bodyPr wrap="none" rtlCol="0">
                  <a:spAutoFit/>
                </a:bodyPr>
                <a:lstStyle/>
                <a:p>
                  <a:r>
                    <a:rPr lang="zh-CN" altLang="en-US" sz="1200" dirty="0">
                      <a:solidFill>
                        <a:schemeClr val="bg1"/>
                      </a:solidFill>
                      <a:effectLst>
                        <a:outerShdw blurRad="38100" dist="38100" dir="2700000" algn="tl">
                          <a:srgbClr val="000000">
                            <a:alpha val="43137"/>
                          </a:srgbClr>
                        </a:outerShdw>
                      </a:effectLst>
                      <a:latin typeface="方正准圆简体" panose="02010601030101010101" pitchFamily="2" charset="-122"/>
                      <a:ea typeface="方正准圆简体" panose="02010601030101010101" pitchFamily="2" charset="-122"/>
                    </a:rPr>
                    <a:t>员工</a:t>
                  </a:r>
                </a:p>
              </p:txBody>
            </p:sp>
          </p:grpSp>
        </p:grpSp>
        <p:pic>
          <p:nvPicPr>
            <p:cNvPr id="134" name="图片 133">
              <a:extLst>
                <a:ext uri="{FF2B5EF4-FFF2-40B4-BE49-F238E27FC236}">
                  <a16:creationId xmlns:a16="http://schemas.microsoft.com/office/drawing/2014/main" id="{A5BBCC9E-E97A-4401-9FE0-63483BB66F5F}"/>
                </a:ext>
              </a:extLst>
            </p:cNvPr>
            <p:cNvPicPr>
              <a:picLocks noChangeAspect="1"/>
            </p:cNvPicPr>
            <p:nvPr/>
          </p:nvPicPr>
          <p:blipFill>
            <a:blip r:embed="rId27">
              <a:lum bright="70000" contrast="-70000"/>
              <a:extLst>
                <a:ext uri="{BEBA8EAE-BF5A-486C-A8C5-ECC9F3942E4B}">
                  <a14:imgProps xmlns:a14="http://schemas.microsoft.com/office/drawing/2010/main">
                    <a14:imgLayer r:embed="rId28">
                      <a14:imgEffect>
                        <a14:backgroundRemoval t="1667" b="90000" l="10000" r="90000">
                          <a14:foregroundMark x1="51250" y1="26667" x2="51250" y2="26667"/>
                        </a14:backgroundRemoval>
                      </a14:imgEffect>
                    </a14:imgLayer>
                  </a14:imgProps>
                </a:ext>
              </a:extLst>
            </a:blip>
            <a:stretch>
              <a:fillRect/>
            </a:stretch>
          </p:blipFill>
          <p:spPr>
            <a:xfrm>
              <a:off x="3244978" y="2165576"/>
              <a:ext cx="405405" cy="304054"/>
            </a:xfrm>
            <a:prstGeom prst="rect">
              <a:avLst/>
            </a:prstGeom>
          </p:spPr>
        </p:pic>
        <p:sp>
          <p:nvSpPr>
            <p:cNvPr id="135" name="文本框 134">
              <a:extLst>
                <a:ext uri="{FF2B5EF4-FFF2-40B4-BE49-F238E27FC236}">
                  <a16:creationId xmlns:a16="http://schemas.microsoft.com/office/drawing/2014/main" id="{77942864-630F-4038-9CD5-57CD6A38B21D}"/>
                </a:ext>
              </a:extLst>
            </p:cNvPr>
            <p:cNvSpPr txBox="1"/>
            <p:nvPr/>
          </p:nvSpPr>
          <p:spPr>
            <a:xfrm>
              <a:off x="4324755" y="2166723"/>
              <a:ext cx="426957" cy="307777"/>
            </a:xfrm>
            <a:prstGeom prst="rect">
              <a:avLst/>
            </a:prstGeom>
            <a:noFill/>
          </p:spPr>
          <p:txBody>
            <a:bodyPr wrap="square" rtlCol="0">
              <a:spAutoFit/>
            </a:bodyPr>
            <a:lstStyle/>
            <a:p>
              <a:r>
                <a:rPr lang="en-US" altLang="zh-CN" sz="1400" b="1" dirty="0">
                  <a:solidFill>
                    <a:schemeClr val="bg2">
                      <a:lumMod val="25000"/>
                    </a:schemeClr>
                  </a:solidFill>
                  <a:latin typeface="Bahnschrift Light" panose="020B0502040204020203" pitchFamily="34" charset="0"/>
                </a:rPr>
                <a:t>50</a:t>
              </a:r>
              <a:endParaRPr lang="zh-CN" altLang="en-US" sz="1400" b="1" dirty="0">
                <a:solidFill>
                  <a:schemeClr val="bg2">
                    <a:lumMod val="25000"/>
                  </a:schemeClr>
                </a:solidFill>
                <a:latin typeface="Bahnschrift Light" panose="020B0502040204020203" pitchFamily="34" charset="0"/>
              </a:endParaRPr>
            </a:p>
          </p:txBody>
        </p:sp>
      </p:grpSp>
      <p:sp>
        <p:nvSpPr>
          <p:cNvPr id="140" name="矩形 139">
            <a:extLst>
              <a:ext uri="{FF2B5EF4-FFF2-40B4-BE49-F238E27FC236}">
                <a16:creationId xmlns:a16="http://schemas.microsoft.com/office/drawing/2014/main" id="{8B996448-41C6-4280-8DC2-A2B3E0D995FD}"/>
              </a:ext>
            </a:extLst>
          </p:cNvPr>
          <p:cNvSpPr/>
          <p:nvPr/>
        </p:nvSpPr>
        <p:spPr>
          <a:xfrm>
            <a:off x="9436850" y="1236855"/>
            <a:ext cx="3631643" cy="2797295"/>
          </a:xfrm>
          <a:prstGeom prst="rect">
            <a:avLst/>
          </a:prstGeom>
          <a:solidFill>
            <a:schemeClr val="bg2">
              <a:lumMod val="25000"/>
              <a:alpha val="21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a:extLst>
              <a:ext uri="{FF2B5EF4-FFF2-40B4-BE49-F238E27FC236}">
                <a16:creationId xmlns:a16="http://schemas.microsoft.com/office/drawing/2014/main" id="{DDF8F340-E9B3-4BF1-B9BA-6A8396316CAB}"/>
              </a:ext>
            </a:extLst>
          </p:cNvPr>
          <p:cNvGrpSpPr/>
          <p:nvPr/>
        </p:nvGrpSpPr>
        <p:grpSpPr>
          <a:xfrm>
            <a:off x="8996872" y="1501952"/>
            <a:ext cx="225006" cy="869340"/>
            <a:chOff x="8743019" y="1554007"/>
            <a:chExt cx="225006" cy="869340"/>
          </a:xfrm>
        </p:grpSpPr>
        <p:pic>
          <p:nvPicPr>
            <p:cNvPr id="142" name="图片 141">
              <a:extLst>
                <a:ext uri="{FF2B5EF4-FFF2-40B4-BE49-F238E27FC236}">
                  <a16:creationId xmlns:a16="http://schemas.microsoft.com/office/drawing/2014/main" id="{EC638CCC-C6F7-40DD-BE37-FBFCB2C536A4}"/>
                </a:ext>
              </a:extLst>
            </p:cNvPr>
            <p:cNvPicPr>
              <a:picLocks noChangeAspect="1"/>
            </p:cNvPicPr>
            <p:nvPr/>
          </p:nvPicPr>
          <p:blipFill>
            <a:blip r:embed="rId2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43019" y="1554007"/>
              <a:ext cx="214493" cy="214493"/>
            </a:xfrm>
            <a:prstGeom prst="rect">
              <a:avLst/>
            </a:prstGeom>
          </p:spPr>
        </p:pic>
        <p:grpSp>
          <p:nvGrpSpPr>
            <p:cNvPr id="143" name="组合 142">
              <a:extLst>
                <a:ext uri="{FF2B5EF4-FFF2-40B4-BE49-F238E27FC236}">
                  <a16:creationId xmlns:a16="http://schemas.microsoft.com/office/drawing/2014/main" id="{4D964FFD-949D-4826-B6B8-368C1CD0E84A}"/>
                </a:ext>
              </a:extLst>
            </p:cNvPr>
            <p:cNvGrpSpPr/>
            <p:nvPr/>
          </p:nvGrpSpPr>
          <p:grpSpPr>
            <a:xfrm>
              <a:off x="8753531" y="1872181"/>
              <a:ext cx="214494" cy="551166"/>
              <a:chOff x="8753531" y="1872181"/>
              <a:chExt cx="214494" cy="551166"/>
            </a:xfrm>
          </p:grpSpPr>
          <p:pic>
            <p:nvPicPr>
              <p:cNvPr id="144" name="图片 143">
                <a:extLst>
                  <a:ext uri="{FF2B5EF4-FFF2-40B4-BE49-F238E27FC236}">
                    <a16:creationId xmlns:a16="http://schemas.microsoft.com/office/drawing/2014/main" id="{7F657800-8D36-4E84-9F6C-0FBB60CF27D2}"/>
                  </a:ext>
                </a:extLst>
              </p:cNvPr>
              <p:cNvPicPr>
                <a:picLocks noChangeAspect="1"/>
              </p:cNvPicPr>
              <p:nvPr/>
            </p:nvPicPr>
            <p:blipFill>
              <a:blip r:embed="rId2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3532" y="1872181"/>
                <a:ext cx="214493" cy="214493"/>
              </a:xfrm>
              <a:prstGeom prst="rect">
                <a:avLst/>
              </a:prstGeom>
            </p:spPr>
          </p:pic>
          <p:pic>
            <p:nvPicPr>
              <p:cNvPr id="145" name="图片 144">
                <a:extLst>
                  <a:ext uri="{FF2B5EF4-FFF2-40B4-BE49-F238E27FC236}">
                    <a16:creationId xmlns:a16="http://schemas.microsoft.com/office/drawing/2014/main" id="{8164EAAA-5E59-485D-BF6A-1F17DB4E5ECE}"/>
                  </a:ext>
                </a:extLst>
              </p:cNvPr>
              <p:cNvPicPr>
                <a:picLocks noChangeAspect="1"/>
              </p:cNvPicPr>
              <p:nvPr/>
            </p:nvPicPr>
            <p:blipFill>
              <a:blip r:embed="rId29">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3531" y="2208854"/>
                <a:ext cx="214493" cy="214493"/>
              </a:xfrm>
              <a:prstGeom prst="rect">
                <a:avLst/>
              </a:prstGeom>
            </p:spPr>
          </p:pic>
        </p:grpSp>
      </p:grpSp>
      <p:grpSp>
        <p:nvGrpSpPr>
          <p:cNvPr id="219" name="组合 218">
            <a:extLst>
              <a:ext uri="{FF2B5EF4-FFF2-40B4-BE49-F238E27FC236}">
                <a16:creationId xmlns:a16="http://schemas.microsoft.com/office/drawing/2014/main" id="{40885EE4-9C39-42EB-9E3A-6FDAA6ADBD9A}"/>
              </a:ext>
            </a:extLst>
          </p:cNvPr>
          <p:cNvGrpSpPr/>
          <p:nvPr/>
        </p:nvGrpSpPr>
        <p:grpSpPr>
          <a:xfrm>
            <a:off x="1190941" y="5047493"/>
            <a:ext cx="4812421" cy="2292043"/>
            <a:chOff x="1190941" y="5047493"/>
            <a:chExt cx="4812421" cy="2292043"/>
          </a:xfrm>
        </p:grpSpPr>
        <p:cxnSp>
          <p:nvCxnSpPr>
            <p:cNvPr id="220" name="直接连接符 219">
              <a:extLst>
                <a:ext uri="{FF2B5EF4-FFF2-40B4-BE49-F238E27FC236}">
                  <a16:creationId xmlns:a16="http://schemas.microsoft.com/office/drawing/2014/main" id="{DE9B8DEE-3EE3-4AF5-AED3-A4A8641EE7AF}"/>
                </a:ext>
              </a:extLst>
            </p:cNvPr>
            <p:cNvCxnSpPr>
              <a:cxnSpLocks/>
              <a:stCxn id="260" idx="3"/>
            </p:cNvCxnSpPr>
            <p:nvPr/>
          </p:nvCxnSpPr>
          <p:spPr>
            <a:xfrm>
              <a:off x="3002928" y="7050389"/>
              <a:ext cx="127220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221" name="组合 220">
              <a:extLst>
                <a:ext uri="{FF2B5EF4-FFF2-40B4-BE49-F238E27FC236}">
                  <a16:creationId xmlns:a16="http://schemas.microsoft.com/office/drawing/2014/main" id="{FDB572C4-66F0-4905-9A89-26B9BE3E58C3}"/>
                </a:ext>
              </a:extLst>
            </p:cNvPr>
            <p:cNvGrpSpPr/>
            <p:nvPr/>
          </p:nvGrpSpPr>
          <p:grpSpPr>
            <a:xfrm>
              <a:off x="1190941" y="5047493"/>
              <a:ext cx="4812421" cy="2292043"/>
              <a:chOff x="1190941" y="5047493"/>
              <a:chExt cx="4812421" cy="2292043"/>
            </a:xfrm>
          </p:grpSpPr>
          <p:grpSp>
            <p:nvGrpSpPr>
              <p:cNvPr id="222" name="组合 221">
                <a:extLst>
                  <a:ext uri="{FF2B5EF4-FFF2-40B4-BE49-F238E27FC236}">
                    <a16:creationId xmlns:a16="http://schemas.microsoft.com/office/drawing/2014/main" id="{9FD0C6AA-C999-4EAA-B05E-6374C7EA2792}"/>
                  </a:ext>
                </a:extLst>
              </p:cNvPr>
              <p:cNvGrpSpPr/>
              <p:nvPr/>
            </p:nvGrpSpPr>
            <p:grpSpPr>
              <a:xfrm>
                <a:off x="1817534" y="5109123"/>
                <a:ext cx="3639668" cy="2230413"/>
                <a:chOff x="1817534" y="5109123"/>
                <a:chExt cx="3639668" cy="2230413"/>
              </a:xfrm>
            </p:grpSpPr>
            <p:pic>
              <p:nvPicPr>
                <p:cNvPr id="251" name="图片 250">
                  <a:extLst>
                    <a:ext uri="{FF2B5EF4-FFF2-40B4-BE49-F238E27FC236}">
                      <a16:creationId xmlns:a16="http://schemas.microsoft.com/office/drawing/2014/main" id="{A42A53AF-938C-45ED-8894-320C82C6D9AC}"/>
                    </a:ext>
                  </a:extLst>
                </p:cNvPr>
                <p:cNvPicPr>
                  <a:picLocks noChangeAspect="1"/>
                </p:cNvPicPr>
                <p:nvPr/>
              </p:nvPicPr>
              <p:blipFill>
                <a:blip r:embed="rId30">
                  <a:extLst>
                    <a:ext uri="{BEBA8EAE-BF5A-486C-A8C5-ECC9F3942E4B}">
                      <a14:imgProps xmlns:a14="http://schemas.microsoft.com/office/drawing/2010/main">
                        <a14:imgLayer r:embed="rId31">
                          <a14:imgEffect>
                            <a14:backgroundRemoval t="10000" b="90000" l="10000" r="90000">
                              <a14:foregroundMark x1="18862" y1="65569" x2="18862" y2="65569"/>
                              <a14:foregroundMark x1="25749" y1="26946" x2="25749" y2="26946"/>
                              <a14:foregroundMark x1="60479" y1="17365" x2="60479" y2="17365"/>
                            </a14:backgroundRemoval>
                          </a14:imgEffect>
                        </a14:imgLayer>
                      </a14:imgProps>
                    </a:ext>
                    <a:ext uri="{28A0092B-C50C-407E-A947-70E740481C1C}">
                      <a14:useLocalDpi xmlns:a14="http://schemas.microsoft.com/office/drawing/2010/main" val="0"/>
                    </a:ext>
                  </a:extLst>
                </a:blip>
                <a:stretch>
                  <a:fillRect/>
                </a:stretch>
              </p:blipFill>
              <p:spPr>
                <a:xfrm rot="5874721">
                  <a:off x="3013483" y="5851170"/>
                  <a:ext cx="1190334" cy="1190334"/>
                </a:xfrm>
                <a:prstGeom prst="rect">
                  <a:avLst/>
                </a:prstGeom>
              </p:spPr>
            </p:pic>
            <p:grpSp>
              <p:nvGrpSpPr>
                <p:cNvPr id="252" name="组合 251">
                  <a:extLst>
                    <a:ext uri="{FF2B5EF4-FFF2-40B4-BE49-F238E27FC236}">
                      <a16:creationId xmlns:a16="http://schemas.microsoft.com/office/drawing/2014/main" id="{0708F37D-C4EB-4313-A92D-92BE3F94FB6F}"/>
                    </a:ext>
                  </a:extLst>
                </p:cNvPr>
                <p:cNvGrpSpPr/>
                <p:nvPr/>
              </p:nvGrpSpPr>
              <p:grpSpPr>
                <a:xfrm>
                  <a:off x="1817534" y="5109123"/>
                  <a:ext cx="3639668" cy="2230413"/>
                  <a:chOff x="1607387" y="4969852"/>
                  <a:chExt cx="3379619" cy="2071053"/>
                </a:xfrm>
              </p:grpSpPr>
              <p:grpSp>
                <p:nvGrpSpPr>
                  <p:cNvPr id="253" name="组合 252">
                    <a:extLst>
                      <a:ext uri="{FF2B5EF4-FFF2-40B4-BE49-F238E27FC236}">
                        <a16:creationId xmlns:a16="http://schemas.microsoft.com/office/drawing/2014/main" id="{29B9ADAD-80B9-4112-8D3E-584B1FFF33E8}"/>
                      </a:ext>
                    </a:extLst>
                  </p:cNvPr>
                  <p:cNvGrpSpPr/>
                  <p:nvPr/>
                </p:nvGrpSpPr>
                <p:grpSpPr>
                  <a:xfrm>
                    <a:off x="1607387" y="4969852"/>
                    <a:ext cx="3379619" cy="2071053"/>
                    <a:chOff x="653185" y="3797267"/>
                    <a:chExt cx="3745009" cy="2294967"/>
                  </a:xfrm>
                </p:grpSpPr>
                <p:grpSp>
                  <p:nvGrpSpPr>
                    <p:cNvPr id="255" name="组合 254">
                      <a:extLst>
                        <a:ext uri="{FF2B5EF4-FFF2-40B4-BE49-F238E27FC236}">
                          <a16:creationId xmlns:a16="http://schemas.microsoft.com/office/drawing/2014/main" id="{58E8843F-46EF-412C-9DC1-6EC0AF96241C}"/>
                        </a:ext>
                      </a:extLst>
                    </p:cNvPr>
                    <p:cNvGrpSpPr/>
                    <p:nvPr/>
                  </p:nvGrpSpPr>
                  <p:grpSpPr>
                    <a:xfrm>
                      <a:off x="765979" y="3797267"/>
                      <a:ext cx="3516076" cy="1704503"/>
                      <a:chOff x="765979" y="3797267"/>
                      <a:chExt cx="3516076" cy="1704503"/>
                    </a:xfrm>
                  </p:grpSpPr>
                  <p:grpSp>
                    <p:nvGrpSpPr>
                      <p:cNvPr id="268" name="组合 267">
                        <a:extLst>
                          <a:ext uri="{FF2B5EF4-FFF2-40B4-BE49-F238E27FC236}">
                            <a16:creationId xmlns:a16="http://schemas.microsoft.com/office/drawing/2014/main" id="{8D0EE8BF-CE6C-483C-9027-7297299CB429}"/>
                          </a:ext>
                        </a:extLst>
                      </p:cNvPr>
                      <p:cNvGrpSpPr/>
                      <p:nvPr/>
                    </p:nvGrpSpPr>
                    <p:grpSpPr>
                      <a:xfrm>
                        <a:off x="2170571" y="4852075"/>
                        <a:ext cx="688441" cy="649695"/>
                        <a:chOff x="1937505" y="4535279"/>
                        <a:chExt cx="769446" cy="726142"/>
                      </a:xfrm>
                    </p:grpSpPr>
                    <p:pic>
                      <p:nvPicPr>
                        <p:cNvPr id="298" name="Picture 4">
                          <a:extLst>
                            <a:ext uri="{FF2B5EF4-FFF2-40B4-BE49-F238E27FC236}">
                              <a16:creationId xmlns:a16="http://schemas.microsoft.com/office/drawing/2014/main" id="{B4ED1EC2-AEC5-4639-8989-AFAB13D26793}"/>
                            </a:ext>
                          </a:extLst>
                        </p:cNvPr>
                        <p:cNvPicPr>
                          <a:picLocks noChangeAspect="1" noChangeArrowheads="1"/>
                        </p:cNvPicPr>
                        <p:nvPr/>
                      </p:nvPicPr>
                      <p:blipFill>
                        <a:blip r:embed="rId32">
                          <a:extLst>
                            <a:ext uri="{BEBA8EAE-BF5A-486C-A8C5-ECC9F3942E4B}">
                              <a14:imgProps xmlns:a14="http://schemas.microsoft.com/office/drawing/2010/main">
                                <a14:imgLayer r:embed="rId33">
                                  <a14:imgEffect>
                                    <a14:backgroundRemoval t="0" b="100000" l="9961" r="89844">
                                      <a14:foregroundMark x1="41602" y1="34961" x2="41602" y2="34961"/>
                                    </a14:backgroundRemoval>
                                  </a14:imgEffect>
                                </a14:imgLayer>
                              </a14:imgProps>
                            </a:ext>
                            <a:ext uri="{28A0092B-C50C-407E-A947-70E740481C1C}">
                              <a14:useLocalDpi xmlns:a14="http://schemas.microsoft.com/office/drawing/2010/main" val="0"/>
                            </a:ext>
                          </a:extLst>
                        </a:blip>
                        <a:srcRect/>
                        <a:stretch>
                          <a:fillRect/>
                        </a:stretch>
                      </p:blipFill>
                      <p:spPr bwMode="auto">
                        <a:xfrm>
                          <a:off x="2077872" y="4659092"/>
                          <a:ext cx="459127" cy="459127"/>
                        </a:xfrm>
                        <a:prstGeom prst="rect">
                          <a:avLst/>
                        </a:prstGeom>
                        <a:noFill/>
                        <a:extLst>
                          <a:ext uri="{909E8E84-426E-40DD-AFC4-6F175D3DCCD1}">
                            <a14:hiddenFill xmlns:a14="http://schemas.microsoft.com/office/drawing/2010/main">
                              <a:solidFill>
                                <a:srgbClr val="FFFFFF"/>
                              </a:solidFill>
                            </a14:hiddenFill>
                          </a:ext>
                        </a:extLst>
                      </p:spPr>
                    </p:pic>
                    <p:grpSp>
                      <p:nvGrpSpPr>
                        <p:cNvPr id="299" name="组合 298">
                          <a:extLst>
                            <a:ext uri="{FF2B5EF4-FFF2-40B4-BE49-F238E27FC236}">
                              <a16:creationId xmlns:a16="http://schemas.microsoft.com/office/drawing/2014/main" id="{04F52D2E-ACEF-4E17-95F7-B665957DAC29}"/>
                            </a:ext>
                          </a:extLst>
                        </p:cNvPr>
                        <p:cNvGrpSpPr/>
                        <p:nvPr/>
                      </p:nvGrpSpPr>
                      <p:grpSpPr>
                        <a:xfrm>
                          <a:off x="1937505" y="4535279"/>
                          <a:ext cx="769446" cy="726142"/>
                          <a:chOff x="6511826" y="3546519"/>
                          <a:chExt cx="769446" cy="726142"/>
                        </a:xfrm>
                      </p:grpSpPr>
                      <p:sp>
                        <p:nvSpPr>
                          <p:cNvPr id="300" name="椭圆 299">
                            <a:extLst>
                              <a:ext uri="{FF2B5EF4-FFF2-40B4-BE49-F238E27FC236}">
                                <a16:creationId xmlns:a16="http://schemas.microsoft.com/office/drawing/2014/main" id="{FB4E27CE-2B6A-4603-AFEE-AFA8EEF23148}"/>
                              </a:ext>
                            </a:extLst>
                          </p:cNvPr>
                          <p:cNvSpPr/>
                          <p:nvPr/>
                        </p:nvSpPr>
                        <p:spPr>
                          <a:xfrm>
                            <a:off x="6511826" y="3546519"/>
                            <a:ext cx="726142" cy="72614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椭圆 300">
                            <a:extLst>
                              <a:ext uri="{FF2B5EF4-FFF2-40B4-BE49-F238E27FC236}">
                                <a16:creationId xmlns:a16="http://schemas.microsoft.com/office/drawing/2014/main" id="{01A1703E-19B9-4F2C-9F4F-0EC3F9CC36A1}"/>
                              </a:ext>
                            </a:extLst>
                          </p:cNvPr>
                          <p:cNvSpPr/>
                          <p:nvPr/>
                        </p:nvSpPr>
                        <p:spPr>
                          <a:xfrm>
                            <a:off x="6553613" y="3583621"/>
                            <a:ext cx="644626" cy="644626"/>
                          </a:xfrm>
                          <a:prstGeom prst="ellipse">
                            <a:avLst/>
                          </a:prstGeom>
                          <a:solidFill>
                            <a:schemeClr val="bg2">
                              <a:lumMod val="10000"/>
                              <a:alpha val="52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2" name="文本框 301">
                            <a:extLst>
                              <a:ext uri="{FF2B5EF4-FFF2-40B4-BE49-F238E27FC236}">
                                <a16:creationId xmlns:a16="http://schemas.microsoft.com/office/drawing/2014/main" id="{42528642-8A34-434D-9DE9-3CACB856B347}"/>
                              </a:ext>
                            </a:extLst>
                          </p:cNvPr>
                          <p:cNvSpPr txBox="1"/>
                          <p:nvPr/>
                        </p:nvSpPr>
                        <p:spPr>
                          <a:xfrm>
                            <a:off x="6534394" y="3714933"/>
                            <a:ext cx="746878" cy="419301"/>
                          </a:xfrm>
                          <a:prstGeom prst="rect">
                            <a:avLst/>
                          </a:prstGeom>
                          <a:noFill/>
                        </p:spPr>
                        <p:txBody>
                          <a:bodyPr wrap="none" rtlCol="0">
                            <a:spAutoFit/>
                          </a:bodyPr>
                          <a:lstStyle/>
                          <a:p>
                            <a:r>
                              <a:rPr lang="en-US" altLang="zh-CN" sz="1600" dirty="0">
                                <a:solidFill>
                                  <a:schemeClr val="bg1"/>
                                </a:solidFill>
                                <a:latin typeface="Arial Rounded MT Bold" panose="020F0704030504030204" pitchFamily="34" charset="0"/>
                              </a:rPr>
                              <a:t>58%</a:t>
                            </a:r>
                            <a:endParaRPr lang="zh-CN" altLang="en-US" sz="1600" dirty="0">
                              <a:solidFill>
                                <a:schemeClr val="bg1"/>
                              </a:solidFill>
                              <a:latin typeface="Arial Rounded MT Bold" panose="020F0704030504030204" pitchFamily="34" charset="0"/>
                            </a:endParaRPr>
                          </a:p>
                        </p:txBody>
                      </p:sp>
                    </p:grpSp>
                  </p:grpSp>
                  <p:grpSp>
                    <p:nvGrpSpPr>
                      <p:cNvPr id="269" name="组合 268">
                        <a:extLst>
                          <a:ext uri="{FF2B5EF4-FFF2-40B4-BE49-F238E27FC236}">
                            <a16:creationId xmlns:a16="http://schemas.microsoft.com/office/drawing/2014/main" id="{F57E38BB-B6F0-452F-95D1-5F66F1022859}"/>
                          </a:ext>
                        </a:extLst>
                      </p:cNvPr>
                      <p:cNvGrpSpPr/>
                      <p:nvPr/>
                    </p:nvGrpSpPr>
                    <p:grpSpPr>
                      <a:xfrm>
                        <a:off x="765979" y="3797267"/>
                        <a:ext cx="3516076" cy="713604"/>
                        <a:chOff x="765979" y="3797267"/>
                        <a:chExt cx="3516076" cy="713604"/>
                      </a:xfrm>
                    </p:grpSpPr>
                    <p:cxnSp>
                      <p:nvCxnSpPr>
                        <p:cNvPr id="271" name="直接连接符 270">
                          <a:extLst>
                            <a:ext uri="{FF2B5EF4-FFF2-40B4-BE49-F238E27FC236}">
                              <a16:creationId xmlns:a16="http://schemas.microsoft.com/office/drawing/2014/main" id="{BDB04DB7-2977-4AB7-841C-B9D3523BB4F5}"/>
                            </a:ext>
                          </a:extLst>
                        </p:cNvPr>
                        <p:cNvCxnSpPr>
                          <a:cxnSpLocks/>
                        </p:cNvCxnSpPr>
                        <p:nvPr/>
                      </p:nvCxnSpPr>
                      <p:spPr>
                        <a:xfrm>
                          <a:off x="1059561" y="4499266"/>
                          <a:ext cx="2930651" cy="84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2" name="组合 271">
                          <a:extLst>
                            <a:ext uri="{FF2B5EF4-FFF2-40B4-BE49-F238E27FC236}">
                              <a16:creationId xmlns:a16="http://schemas.microsoft.com/office/drawing/2014/main" id="{F11DAB08-0D79-4B10-98E3-C40EEDC778AF}"/>
                            </a:ext>
                          </a:extLst>
                        </p:cNvPr>
                        <p:cNvGrpSpPr/>
                        <p:nvPr/>
                      </p:nvGrpSpPr>
                      <p:grpSpPr>
                        <a:xfrm>
                          <a:off x="765979" y="3797267"/>
                          <a:ext cx="3516076" cy="713604"/>
                          <a:chOff x="765979" y="3797267"/>
                          <a:chExt cx="3516076" cy="713604"/>
                        </a:xfrm>
                      </p:grpSpPr>
                      <p:grpSp>
                        <p:nvGrpSpPr>
                          <p:cNvPr id="274" name="组合 273">
                            <a:extLst>
                              <a:ext uri="{FF2B5EF4-FFF2-40B4-BE49-F238E27FC236}">
                                <a16:creationId xmlns:a16="http://schemas.microsoft.com/office/drawing/2014/main" id="{A7F20FD5-05B5-4DCA-B7DA-245F69671653}"/>
                              </a:ext>
                            </a:extLst>
                          </p:cNvPr>
                          <p:cNvGrpSpPr/>
                          <p:nvPr/>
                        </p:nvGrpSpPr>
                        <p:grpSpPr>
                          <a:xfrm>
                            <a:off x="765979" y="3797267"/>
                            <a:ext cx="595032" cy="704079"/>
                            <a:chOff x="765979" y="3797267"/>
                            <a:chExt cx="595032" cy="704079"/>
                          </a:xfrm>
                        </p:grpSpPr>
                        <p:grpSp>
                          <p:nvGrpSpPr>
                            <p:cNvPr id="293" name="组合 292">
                              <a:extLst>
                                <a:ext uri="{FF2B5EF4-FFF2-40B4-BE49-F238E27FC236}">
                                  <a16:creationId xmlns:a16="http://schemas.microsoft.com/office/drawing/2014/main" id="{CD247478-4C92-4AA7-8AD7-9C808B045E45}"/>
                                </a:ext>
                              </a:extLst>
                            </p:cNvPr>
                            <p:cNvGrpSpPr/>
                            <p:nvPr/>
                          </p:nvGrpSpPr>
                          <p:grpSpPr>
                            <a:xfrm>
                              <a:off x="765979" y="3797267"/>
                              <a:ext cx="595032" cy="595032"/>
                              <a:chOff x="5374559" y="3065424"/>
                              <a:chExt cx="676351" cy="676351"/>
                            </a:xfrm>
                          </p:grpSpPr>
                          <p:sp>
                            <p:nvSpPr>
                              <p:cNvPr id="296" name="矩形: 圆角 295">
                                <a:extLst>
                                  <a:ext uri="{FF2B5EF4-FFF2-40B4-BE49-F238E27FC236}">
                                    <a16:creationId xmlns:a16="http://schemas.microsoft.com/office/drawing/2014/main" id="{44959789-DC53-4520-AA9B-C67371D19797}"/>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7" name="矩形: 圆角 296">
                                <a:extLst>
                                  <a:ext uri="{FF2B5EF4-FFF2-40B4-BE49-F238E27FC236}">
                                    <a16:creationId xmlns:a16="http://schemas.microsoft.com/office/drawing/2014/main" id="{71D7B73E-D721-40B6-BA7B-F65F44558570}"/>
                                  </a:ext>
                                </a:extLst>
                              </p:cNvPr>
                              <p:cNvSpPr/>
                              <p:nvPr/>
                            </p:nvSpPr>
                            <p:spPr>
                              <a:xfrm>
                                <a:off x="5399184" y="3090047"/>
                                <a:ext cx="625379" cy="625380"/>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294" name="直接连接符 293">
                              <a:extLst>
                                <a:ext uri="{FF2B5EF4-FFF2-40B4-BE49-F238E27FC236}">
                                  <a16:creationId xmlns:a16="http://schemas.microsoft.com/office/drawing/2014/main" id="{0C007B4E-62F2-49BA-84B3-13A222CD8F71}"/>
                                </a:ext>
                              </a:extLst>
                            </p:cNvPr>
                            <p:cNvCxnSpPr/>
                            <p:nvPr/>
                          </p:nvCxnSpPr>
                          <p:spPr>
                            <a:xfrm>
                              <a:off x="1062736" y="4397554"/>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直接连接符 294">
                              <a:extLst>
                                <a:ext uri="{FF2B5EF4-FFF2-40B4-BE49-F238E27FC236}">
                                  <a16:creationId xmlns:a16="http://schemas.microsoft.com/office/drawing/2014/main" id="{34CD2C0B-BCC6-462E-83A1-EC2883D173FB}"/>
                                </a:ext>
                              </a:extLst>
                            </p:cNvPr>
                            <p:cNvCxnSpPr/>
                            <p:nvPr/>
                          </p:nvCxnSpPr>
                          <p:spPr>
                            <a:xfrm>
                              <a:off x="1074547" y="4395474"/>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75" name="组合 274">
                            <a:extLst>
                              <a:ext uri="{FF2B5EF4-FFF2-40B4-BE49-F238E27FC236}">
                                <a16:creationId xmlns:a16="http://schemas.microsoft.com/office/drawing/2014/main" id="{847E7CEA-42DC-4F72-93A7-8B1500850276}"/>
                              </a:ext>
                            </a:extLst>
                          </p:cNvPr>
                          <p:cNvGrpSpPr/>
                          <p:nvPr/>
                        </p:nvGrpSpPr>
                        <p:grpSpPr>
                          <a:xfrm>
                            <a:off x="1715638" y="3803479"/>
                            <a:ext cx="595032" cy="697867"/>
                            <a:chOff x="1715638" y="3803479"/>
                            <a:chExt cx="595032" cy="697867"/>
                          </a:xfrm>
                        </p:grpSpPr>
                        <p:grpSp>
                          <p:nvGrpSpPr>
                            <p:cNvPr id="288" name="组合 287">
                              <a:extLst>
                                <a:ext uri="{FF2B5EF4-FFF2-40B4-BE49-F238E27FC236}">
                                  <a16:creationId xmlns:a16="http://schemas.microsoft.com/office/drawing/2014/main" id="{1C0C4910-BAD3-4D90-976D-3CA6B533DD64}"/>
                                </a:ext>
                              </a:extLst>
                            </p:cNvPr>
                            <p:cNvGrpSpPr/>
                            <p:nvPr/>
                          </p:nvGrpSpPr>
                          <p:grpSpPr>
                            <a:xfrm>
                              <a:off x="1715638" y="3803479"/>
                              <a:ext cx="595032" cy="595032"/>
                              <a:chOff x="5374559" y="3065424"/>
                              <a:chExt cx="676351" cy="676351"/>
                            </a:xfrm>
                          </p:grpSpPr>
                          <p:sp>
                            <p:nvSpPr>
                              <p:cNvPr id="291" name="矩形: 圆角 290">
                                <a:extLst>
                                  <a:ext uri="{FF2B5EF4-FFF2-40B4-BE49-F238E27FC236}">
                                    <a16:creationId xmlns:a16="http://schemas.microsoft.com/office/drawing/2014/main" id="{A6FE09D4-4326-44CD-9BF4-2BB28327544E}"/>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2" name="矩形: 圆角 291">
                                <a:extLst>
                                  <a:ext uri="{FF2B5EF4-FFF2-40B4-BE49-F238E27FC236}">
                                    <a16:creationId xmlns:a16="http://schemas.microsoft.com/office/drawing/2014/main" id="{7BFF22E3-13D1-4207-8BCF-775EFFFD353F}"/>
                                  </a:ext>
                                </a:extLst>
                              </p:cNvPr>
                              <p:cNvSpPr/>
                              <p:nvPr/>
                            </p:nvSpPr>
                            <p:spPr>
                              <a:xfrm>
                                <a:off x="5399181" y="3090048"/>
                                <a:ext cx="625378" cy="625378"/>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289" name="直接连接符 288">
                              <a:extLst>
                                <a:ext uri="{FF2B5EF4-FFF2-40B4-BE49-F238E27FC236}">
                                  <a16:creationId xmlns:a16="http://schemas.microsoft.com/office/drawing/2014/main" id="{0FD44D24-9E39-499C-AE2B-3B8D337D21DC}"/>
                                </a:ext>
                              </a:extLst>
                            </p:cNvPr>
                            <p:cNvCxnSpPr/>
                            <p:nvPr/>
                          </p:nvCxnSpPr>
                          <p:spPr>
                            <a:xfrm>
                              <a:off x="2010861" y="4397554"/>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直接连接符 289">
                              <a:extLst>
                                <a:ext uri="{FF2B5EF4-FFF2-40B4-BE49-F238E27FC236}">
                                  <a16:creationId xmlns:a16="http://schemas.microsoft.com/office/drawing/2014/main" id="{3C79042A-C1D3-4C54-A163-BC9498F73A89}"/>
                                </a:ext>
                              </a:extLst>
                            </p:cNvPr>
                            <p:cNvCxnSpPr/>
                            <p:nvPr/>
                          </p:nvCxnSpPr>
                          <p:spPr>
                            <a:xfrm>
                              <a:off x="2020990" y="4392299"/>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76" name="组合 275">
                            <a:extLst>
                              <a:ext uri="{FF2B5EF4-FFF2-40B4-BE49-F238E27FC236}">
                                <a16:creationId xmlns:a16="http://schemas.microsoft.com/office/drawing/2014/main" id="{07F6203F-C7BA-40C2-A52C-775E16176587}"/>
                              </a:ext>
                            </a:extLst>
                          </p:cNvPr>
                          <p:cNvGrpSpPr/>
                          <p:nvPr/>
                        </p:nvGrpSpPr>
                        <p:grpSpPr>
                          <a:xfrm>
                            <a:off x="2656451" y="3803734"/>
                            <a:ext cx="595032" cy="698707"/>
                            <a:chOff x="2656451" y="3803734"/>
                            <a:chExt cx="595032" cy="698707"/>
                          </a:xfrm>
                        </p:grpSpPr>
                        <p:grpSp>
                          <p:nvGrpSpPr>
                            <p:cNvPr id="283" name="组合 282">
                              <a:extLst>
                                <a:ext uri="{FF2B5EF4-FFF2-40B4-BE49-F238E27FC236}">
                                  <a16:creationId xmlns:a16="http://schemas.microsoft.com/office/drawing/2014/main" id="{89D8534A-87B0-4400-87ED-DAB778DD80AD}"/>
                                </a:ext>
                              </a:extLst>
                            </p:cNvPr>
                            <p:cNvGrpSpPr/>
                            <p:nvPr/>
                          </p:nvGrpSpPr>
                          <p:grpSpPr>
                            <a:xfrm>
                              <a:off x="2656451" y="3803734"/>
                              <a:ext cx="595032" cy="595032"/>
                              <a:chOff x="5374559" y="3065424"/>
                              <a:chExt cx="676351" cy="676351"/>
                            </a:xfrm>
                          </p:grpSpPr>
                          <p:sp>
                            <p:nvSpPr>
                              <p:cNvPr id="286" name="矩形: 圆角 285">
                                <a:extLst>
                                  <a:ext uri="{FF2B5EF4-FFF2-40B4-BE49-F238E27FC236}">
                                    <a16:creationId xmlns:a16="http://schemas.microsoft.com/office/drawing/2014/main" id="{7FD1B34A-CE3B-4BF8-8137-7ABA3AB7D508}"/>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7" name="矩形: 圆角 286">
                                <a:extLst>
                                  <a:ext uri="{FF2B5EF4-FFF2-40B4-BE49-F238E27FC236}">
                                    <a16:creationId xmlns:a16="http://schemas.microsoft.com/office/drawing/2014/main" id="{CE7473BE-697D-4D87-A311-3E059E998429}"/>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284" name="直接连接符 283">
                              <a:extLst>
                                <a:ext uri="{FF2B5EF4-FFF2-40B4-BE49-F238E27FC236}">
                                  <a16:creationId xmlns:a16="http://schemas.microsoft.com/office/drawing/2014/main" id="{AC96782D-4F21-44A9-AD3B-974414F6264F}"/>
                                </a:ext>
                              </a:extLst>
                            </p:cNvPr>
                            <p:cNvCxnSpPr/>
                            <p:nvPr/>
                          </p:nvCxnSpPr>
                          <p:spPr>
                            <a:xfrm>
                              <a:off x="2955157" y="4398649"/>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9AA832F1-453D-401B-9DB9-559AC4CC41D5}"/>
                                </a:ext>
                              </a:extLst>
                            </p:cNvPr>
                            <p:cNvCxnSpPr/>
                            <p:nvPr/>
                          </p:nvCxnSpPr>
                          <p:spPr>
                            <a:xfrm>
                              <a:off x="2964205" y="4397554"/>
                              <a:ext cx="0" cy="10379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77" name="组合 276">
                            <a:extLst>
                              <a:ext uri="{FF2B5EF4-FFF2-40B4-BE49-F238E27FC236}">
                                <a16:creationId xmlns:a16="http://schemas.microsoft.com/office/drawing/2014/main" id="{AFDAF74B-27C7-47AF-A55C-6AF7909AF93D}"/>
                              </a:ext>
                            </a:extLst>
                          </p:cNvPr>
                          <p:cNvGrpSpPr/>
                          <p:nvPr/>
                        </p:nvGrpSpPr>
                        <p:grpSpPr>
                          <a:xfrm>
                            <a:off x="3687023" y="3807090"/>
                            <a:ext cx="595032" cy="703781"/>
                            <a:chOff x="3687023" y="3807090"/>
                            <a:chExt cx="595032" cy="703781"/>
                          </a:xfrm>
                        </p:grpSpPr>
                        <p:grpSp>
                          <p:nvGrpSpPr>
                            <p:cNvPr id="278" name="组合 277">
                              <a:extLst>
                                <a:ext uri="{FF2B5EF4-FFF2-40B4-BE49-F238E27FC236}">
                                  <a16:creationId xmlns:a16="http://schemas.microsoft.com/office/drawing/2014/main" id="{D560107A-C19F-4645-AFB6-34602827BBB1}"/>
                                </a:ext>
                              </a:extLst>
                            </p:cNvPr>
                            <p:cNvGrpSpPr/>
                            <p:nvPr/>
                          </p:nvGrpSpPr>
                          <p:grpSpPr>
                            <a:xfrm>
                              <a:off x="3687023" y="3807090"/>
                              <a:ext cx="595032" cy="595032"/>
                              <a:chOff x="5374559" y="3065424"/>
                              <a:chExt cx="676351" cy="676351"/>
                            </a:xfrm>
                          </p:grpSpPr>
                          <p:sp>
                            <p:nvSpPr>
                              <p:cNvPr id="281" name="矩形: 圆角 280">
                                <a:extLst>
                                  <a:ext uri="{FF2B5EF4-FFF2-40B4-BE49-F238E27FC236}">
                                    <a16:creationId xmlns:a16="http://schemas.microsoft.com/office/drawing/2014/main" id="{9478884E-5274-44CA-B9C0-F3C6BEAF1449}"/>
                                  </a:ext>
                                </a:extLst>
                              </p:cNvPr>
                              <p:cNvSpPr/>
                              <p:nvPr/>
                            </p:nvSpPr>
                            <p:spPr>
                              <a:xfrm>
                                <a:off x="5374559" y="3065424"/>
                                <a:ext cx="676351" cy="67635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2" name="矩形: 圆角 281">
                                <a:extLst>
                                  <a:ext uri="{FF2B5EF4-FFF2-40B4-BE49-F238E27FC236}">
                                    <a16:creationId xmlns:a16="http://schemas.microsoft.com/office/drawing/2014/main" id="{12862DA5-2763-487D-9DC4-462186B684E7}"/>
                                  </a:ext>
                                </a:extLst>
                              </p:cNvPr>
                              <p:cNvSpPr/>
                              <p:nvPr/>
                            </p:nvSpPr>
                            <p:spPr>
                              <a:xfrm>
                                <a:off x="5399183" y="3090048"/>
                                <a:ext cx="625379" cy="625379"/>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cxnSp>
                          <p:nvCxnSpPr>
                            <p:cNvPr id="279" name="直接连接符 278">
                              <a:extLst>
                                <a:ext uri="{FF2B5EF4-FFF2-40B4-BE49-F238E27FC236}">
                                  <a16:creationId xmlns:a16="http://schemas.microsoft.com/office/drawing/2014/main" id="{1E157408-5C5F-4B4E-A070-FAF769DE0219}"/>
                                </a:ext>
                              </a:extLst>
                            </p:cNvPr>
                            <p:cNvCxnSpPr>
                              <a:cxnSpLocks/>
                            </p:cNvCxnSpPr>
                            <p:nvPr/>
                          </p:nvCxnSpPr>
                          <p:spPr>
                            <a:xfrm>
                              <a:off x="3993387" y="4407079"/>
                              <a:ext cx="0" cy="1037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直接连接符 279">
                              <a:extLst>
                                <a:ext uri="{FF2B5EF4-FFF2-40B4-BE49-F238E27FC236}">
                                  <a16:creationId xmlns:a16="http://schemas.microsoft.com/office/drawing/2014/main" id="{45226AEB-7B1C-4C43-A634-B53D7B5B199D}"/>
                                </a:ext>
                              </a:extLst>
                            </p:cNvPr>
                            <p:cNvCxnSpPr>
                              <a:cxnSpLocks/>
                            </p:cNvCxnSpPr>
                            <p:nvPr/>
                          </p:nvCxnSpPr>
                          <p:spPr>
                            <a:xfrm>
                              <a:off x="4006058" y="4408354"/>
                              <a:ext cx="1245" cy="9934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273" name="直接连接符 272">
                          <a:extLst>
                            <a:ext uri="{FF2B5EF4-FFF2-40B4-BE49-F238E27FC236}">
                              <a16:creationId xmlns:a16="http://schemas.microsoft.com/office/drawing/2014/main" id="{03564490-E7B2-4E7E-BC09-785C935742C2}"/>
                            </a:ext>
                          </a:extLst>
                        </p:cNvPr>
                        <p:cNvCxnSpPr>
                          <a:cxnSpLocks/>
                        </p:cNvCxnSpPr>
                        <p:nvPr/>
                      </p:nvCxnSpPr>
                      <p:spPr>
                        <a:xfrm>
                          <a:off x="1071374" y="4485913"/>
                          <a:ext cx="2932303" cy="734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270" name="直接连接符 269">
                        <a:extLst>
                          <a:ext uri="{FF2B5EF4-FFF2-40B4-BE49-F238E27FC236}">
                            <a16:creationId xmlns:a16="http://schemas.microsoft.com/office/drawing/2014/main" id="{02913084-246B-46F0-B24A-21F763572C68}"/>
                          </a:ext>
                        </a:extLst>
                      </p:cNvPr>
                      <p:cNvCxnSpPr>
                        <a:cxnSpLocks/>
                        <a:endCxn id="301" idx="0"/>
                      </p:cNvCxnSpPr>
                      <p:nvPr/>
                    </p:nvCxnSpPr>
                    <p:spPr>
                      <a:xfrm>
                        <a:off x="2494978" y="4495634"/>
                        <a:ext cx="1360" cy="38964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56" name="组合 255">
                      <a:extLst>
                        <a:ext uri="{FF2B5EF4-FFF2-40B4-BE49-F238E27FC236}">
                          <a16:creationId xmlns:a16="http://schemas.microsoft.com/office/drawing/2014/main" id="{D6EFEE41-8483-4802-B92C-8B5CA118580D}"/>
                        </a:ext>
                      </a:extLst>
                    </p:cNvPr>
                    <p:cNvGrpSpPr/>
                    <p:nvPr/>
                  </p:nvGrpSpPr>
                  <p:grpSpPr>
                    <a:xfrm>
                      <a:off x="3803162" y="5497202"/>
                      <a:ext cx="595032" cy="595032"/>
                      <a:chOff x="3643559" y="5543499"/>
                      <a:chExt cx="595032" cy="595032"/>
                    </a:xfrm>
                  </p:grpSpPr>
                  <p:sp>
                    <p:nvSpPr>
                      <p:cNvPr id="266" name="矩形: 圆角 265">
                        <a:extLst>
                          <a:ext uri="{FF2B5EF4-FFF2-40B4-BE49-F238E27FC236}">
                            <a16:creationId xmlns:a16="http://schemas.microsoft.com/office/drawing/2014/main" id="{910EB201-68CF-4BB6-ACDE-D6E262E3DC52}"/>
                          </a:ext>
                        </a:extLst>
                      </p:cNvPr>
                      <p:cNvSpPr/>
                      <p:nvPr/>
                    </p:nvSpPr>
                    <p:spPr>
                      <a:xfrm>
                        <a:off x="3643559" y="5543499"/>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7" name="矩形: 圆角 266">
                        <a:extLst>
                          <a:ext uri="{FF2B5EF4-FFF2-40B4-BE49-F238E27FC236}">
                            <a16:creationId xmlns:a16="http://schemas.microsoft.com/office/drawing/2014/main" id="{E09450E1-200E-4EF8-A721-AC1E3C2C49A5}"/>
                          </a:ext>
                        </a:extLst>
                      </p:cNvPr>
                      <p:cNvSpPr/>
                      <p:nvPr/>
                    </p:nvSpPr>
                    <p:spPr>
                      <a:xfrm>
                        <a:off x="3665222" y="5565161"/>
                        <a:ext cx="550188" cy="550188"/>
                      </a:xfrm>
                      <a:prstGeom prst="roundRect">
                        <a:avLst/>
                      </a:prstGeom>
                      <a:solidFill>
                        <a:schemeClr val="bg2">
                          <a:lumMod val="25000"/>
                          <a:alpha val="51000"/>
                        </a:schemeClr>
                      </a:solidFill>
                      <a:ln w="6350">
                        <a:solidFill>
                          <a:schemeClr val="bg1"/>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257" name="组合 256">
                      <a:extLst>
                        <a:ext uri="{FF2B5EF4-FFF2-40B4-BE49-F238E27FC236}">
                          <a16:creationId xmlns:a16="http://schemas.microsoft.com/office/drawing/2014/main" id="{AF4220A4-400C-4607-9CCB-A30A2C1CC9E8}"/>
                        </a:ext>
                      </a:extLst>
                    </p:cNvPr>
                    <p:cNvGrpSpPr/>
                    <p:nvPr/>
                  </p:nvGrpSpPr>
                  <p:grpSpPr>
                    <a:xfrm>
                      <a:off x="3186284" y="5497202"/>
                      <a:ext cx="595032" cy="595032"/>
                      <a:chOff x="3643559" y="5543499"/>
                      <a:chExt cx="595032" cy="595032"/>
                    </a:xfrm>
                  </p:grpSpPr>
                  <p:sp>
                    <p:nvSpPr>
                      <p:cNvPr id="264" name="矩形: 圆角 263">
                        <a:extLst>
                          <a:ext uri="{FF2B5EF4-FFF2-40B4-BE49-F238E27FC236}">
                            <a16:creationId xmlns:a16="http://schemas.microsoft.com/office/drawing/2014/main" id="{CC1A6A4F-6547-483F-AAE2-C8A77AC78ADE}"/>
                          </a:ext>
                        </a:extLst>
                      </p:cNvPr>
                      <p:cNvSpPr/>
                      <p:nvPr/>
                    </p:nvSpPr>
                    <p:spPr>
                      <a:xfrm>
                        <a:off x="3643559" y="5543499"/>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5" name="矩形: 圆角 264">
                        <a:extLst>
                          <a:ext uri="{FF2B5EF4-FFF2-40B4-BE49-F238E27FC236}">
                            <a16:creationId xmlns:a16="http://schemas.microsoft.com/office/drawing/2014/main" id="{ED7CEFF4-6A9A-418E-A033-37EFDCB05EC2}"/>
                          </a:ext>
                        </a:extLst>
                      </p:cNvPr>
                      <p:cNvSpPr/>
                      <p:nvPr/>
                    </p:nvSpPr>
                    <p:spPr>
                      <a:xfrm>
                        <a:off x="3665222" y="5565161"/>
                        <a:ext cx="550188" cy="550188"/>
                      </a:xfrm>
                      <a:prstGeom prst="roundRect">
                        <a:avLst/>
                      </a:prstGeom>
                      <a:solidFill>
                        <a:schemeClr val="bg2">
                          <a:lumMod val="25000"/>
                          <a:alpha val="51000"/>
                        </a:schemeClr>
                      </a:solidFill>
                      <a:ln w="6350">
                        <a:solidFill>
                          <a:schemeClr val="bg1"/>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258" name="组合 257">
                      <a:extLst>
                        <a:ext uri="{FF2B5EF4-FFF2-40B4-BE49-F238E27FC236}">
                          <a16:creationId xmlns:a16="http://schemas.microsoft.com/office/drawing/2014/main" id="{BE29B25B-E9B0-413F-9B4F-E2E5FEE6076E}"/>
                        </a:ext>
                      </a:extLst>
                    </p:cNvPr>
                    <p:cNvGrpSpPr/>
                    <p:nvPr/>
                  </p:nvGrpSpPr>
                  <p:grpSpPr>
                    <a:xfrm>
                      <a:off x="653185" y="5497202"/>
                      <a:ext cx="595032" cy="595031"/>
                      <a:chOff x="3703807" y="5551287"/>
                      <a:chExt cx="595032" cy="595031"/>
                    </a:xfrm>
                  </p:grpSpPr>
                  <p:sp>
                    <p:nvSpPr>
                      <p:cNvPr id="262" name="矩形: 圆角 261">
                        <a:extLst>
                          <a:ext uri="{FF2B5EF4-FFF2-40B4-BE49-F238E27FC236}">
                            <a16:creationId xmlns:a16="http://schemas.microsoft.com/office/drawing/2014/main" id="{2E563281-56E8-45A6-A6A9-F6BD5EF4378B}"/>
                          </a:ext>
                        </a:extLst>
                      </p:cNvPr>
                      <p:cNvSpPr/>
                      <p:nvPr/>
                    </p:nvSpPr>
                    <p:spPr>
                      <a:xfrm>
                        <a:off x="3703807" y="5551287"/>
                        <a:ext cx="595032" cy="59503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3" name="矩形: 圆角 262">
                        <a:extLst>
                          <a:ext uri="{FF2B5EF4-FFF2-40B4-BE49-F238E27FC236}">
                            <a16:creationId xmlns:a16="http://schemas.microsoft.com/office/drawing/2014/main" id="{1C2453CF-71DC-4306-B89E-65CB6E52E0F5}"/>
                          </a:ext>
                        </a:extLst>
                      </p:cNvPr>
                      <p:cNvSpPr/>
                      <p:nvPr/>
                    </p:nvSpPr>
                    <p:spPr>
                      <a:xfrm>
                        <a:off x="3725470" y="5572947"/>
                        <a:ext cx="550188" cy="550188"/>
                      </a:xfrm>
                      <a:prstGeom prst="roundRect">
                        <a:avLst/>
                      </a:prstGeom>
                      <a:solidFill>
                        <a:schemeClr val="bg2">
                          <a:lumMod val="25000"/>
                          <a:alpha val="51000"/>
                        </a:schemeClr>
                      </a:solidFill>
                      <a:ln w="6350">
                        <a:solidFill>
                          <a:srgbClr val="00B0F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nvGrpSpPr>
                    <p:cNvPr id="259" name="组合 258">
                      <a:extLst>
                        <a:ext uri="{FF2B5EF4-FFF2-40B4-BE49-F238E27FC236}">
                          <a16:creationId xmlns:a16="http://schemas.microsoft.com/office/drawing/2014/main" id="{92D44BEE-F0C7-4F88-B560-9AEA00FBD6CA}"/>
                        </a:ext>
                      </a:extLst>
                    </p:cNvPr>
                    <p:cNvGrpSpPr/>
                    <p:nvPr/>
                  </p:nvGrpSpPr>
                  <p:grpSpPr>
                    <a:xfrm>
                      <a:off x="1277855" y="5497202"/>
                      <a:ext cx="595032" cy="595032"/>
                      <a:chOff x="3703807" y="5551287"/>
                      <a:chExt cx="595032" cy="595032"/>
                    </a:xfrm>
                  </p:grpSpPr>
                  <p:sp>
                    <p:nvSpPr>
                      <p:cNvPr id="260" name="矩形: 圆角 259">
                        <a:extLst>
                          <a:ext uri="{FF2B5EF4-FFF2-40B4-BE49-F238E27FC236}">
                            <a16:creationId xmlns:a16="http://schemas.microsoft.com/office/drawing/2014/main" id="{BE3EB8A3-C7EF-4C90-960F-8C33ACBE92EC}"/>
                          </a:ext>
                        </a:extLst>
                      </p:cNvPr>
                      <p:cNvSpPr/>
                      <p:nvPr/>
                    </p:nvSpPr>
                    <p:spPr>
                      <a:xfrm>
                        <a:off x="3703807" y="5551287"/>
                        <a:ext cx="595032" cy="59503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矩形: 圆角 260">
                        <a:extLst>
                          <a:ext uri="{FF2B5EF4-FFF2-40B4-BE49-F238E27FC236}">
                            <a16:creationId xmlns:a16="http://schemas.microsoft.com/office/drawing/2014/main" id="{FAC503E8-C49B-41AA-925E-771F20C94D0F}"/>
                          </a:ext>
                        </a:extLst>
                      </p:cNvPr>
                      <p:cNvSpPr/>
                      <p:nvPr/>
                    </p:nvSpPr>
                    <p:spPr>
                      <a:xfrm>
                        <a:off x="3725470" y="5572951"/>
                        <a:ext cx="550188" cy="550188"/>
                      </a:xfrm>
                      <a:prstGeom prst="roundRect">
                        <a:avLst/>
                      </a:prstGeom>
                      <a:solidFill>
                        <a:schemeClr val="bg2">
                          <a:lumMod val="25000"/>
                          <a:alpha val="51000"/>
                        </a:schemeClr>
                      </a:solidFill>
                      <a:ln w="6350">
                        <a:solidFill>
                          <a:srgbClr val="00B0F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grpSp>
              </p:grpSp>
              <p:cxnSp>
                <p:nvCxnSpPr>
                  <p:cNvPr id="254" name="直接连接符 253">
                    <a:extLst>
                      <a:ext uri="{FF2B5EF4-FFF2-40B4-BE49-F238E27FC236}">
                        <a16:creationId xmlns:a16="http://schemas.microsoft.com/office/drawing/2014/main" id="{50B0BE84-5119-4298-87FC-C783E2EE7A47}"/>
                      </a:ext>
                    </a:extLst>
                  </p:cNvPr>
                  <p:cNvCxnSpPr>
                    <a:cxnSpLocks/>
                    <a:stCxn id="301" idx="4"/>
                  </p:cNvCxnSpPr>
                  <p:nvPr/>
                </p:nvCxnSpPr>
                <p:spPr>
                  <a:xfrm>
                    <a:off x="3270709" y="6472193"/>
                    <a:ext cx="1515" cy="3079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3" name="组合 222">
                <a:extLst>
                  <a:ext uri="{FF2B5EF4-FFF2-40B4-BE49-F238E27FC236}">
                    <a16:creationId xmlns:a16="http://schemas.microsoft.com/office/drawing/2014/main" id="{8162D08B-3D50-49DC-BC03-C6FD3CBD1CBC}"/>
                  </a:ext>
                </a:extLst>
              </p:cNvPr>
              <p:cNvGrpSpPr/>
              <p:nvPr/>
            </p:nvGrpSpPr>
            <p:grpSpPr>
              <a:xfrm>
                <a:off x="1242113" y="5047493"/>
                <a:ext cx="641451" cy="605226"/>
                <a:chOff x="38834" y="3768194"/>
                <a:chExt cx="641451" cy="605226"/>
              </a:xfrm>
            </p:grpSpPr>
            <p:pic>
              <p:nvPicPr>
                <p:cNvPr id="247" name="图片 246">
                  <a:extLst>
                    <a:ext uri="{FF2B5EF4-FFF2-40B4-BE49-F238E27FC236}">
                      <a16:creationId xmlns:a16="http://schemas.microsoft.com/office/drawing/2014/main" id="{47A655A8-7CEA-4BB7-9718-C61DC32A6F50}"/>
                    </a:ext>
                  </a:extLst>
                </p:cNvPr>
                <p:cNvPicPr>
                  <a:picLocks noChangeAspect="1"/>
                </p:cNvPicPr>
                <p:nvPr/>
              </p:nvPicPr>
              <p:blipFill>
                <a:blip r:embed="rId34">
                  <a:lum bright="70000" contrast="-70000"/>
                  <a:extLst>
                    <a:ext uri="{BEBA8EAE-BF5A-486C-A8C5-ECC9F3942E4B}">
                      <a14:imgProps xmlns:a14="http://schemas.microsoft.com/office/drawing/2010/main">
                        <a14:imgLayer r:embed="rId35">
                          <a14:imgEffect>
                            <a14:backgroundRemoval t="10000" b="90000" l="10000" r="90000"/>
                          </a14:imgEffect>
                        </a14:imgLayer>
                      </a14:imgProps>
                    </a:ext>
                  </a:extLst>
                </a:blip>
                <a:stretch>
                  <a:fillRect/>
                </a:stretch>
              </p:blipFill>
              <p:spPr>
                <a:xfrm>
                  <a:off x="103724" y="3768194"/>
                  <a:ext cx="452393" cy="359594"/>
                </a:xfrm>
                <a:prstGeom prst="rect">
                  <a:avLst/>
                </a:prstGeom>
              </p:spPr>
            </p:pic>
            <p:cxnSp>
              <p:nvCxnSpPr>
                <p:cNvPr id="248" name="直接连接符 247">
                  <a:extLst>
                    <a:ext uri="{FF2B5EF4-FFF2-40B4-BE49-F238E27FC236}">
                      <a16:creationId xmlns:a16="http://schemas.microsoft.com/office/drawing/2014/main" id="{640B70F8-590F-46CE-AA90-BE64C70DE6A3}"/>
                    </a:ext>
                  </a:extLst>
                </p:cNvPr>
                <p:cNvCxnSpPr>
                  <a:cxnSpLocks/>
                </p:cNvCxnSpPr>
                <p:nvPr/>
              </p:nvCxnSpPr>
              <p:spPr>
                <a:xfrm flipV="1">
                  <a:off x="299718" y="4067428"/>
                  <a:ext cx="0" cy="8404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E7D0B995-744D-4B3C-951B-D1D11B840360}"/>
                    </a:ext>
                  </a:extLst>
                </p:cNvPr>
                <p:cNvCxnSpPr>
                  <a:cxnSpLocks/>
                </p:cNvCxnSpPr>
                <p:nvPr/>
              </p:nvCxnSpPr>
              <p:spPr>
                <a:xfrm flipH="1">
                  <a:off x="292646" y="4146245"/>
                  <a:ext cx="3876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文本框 249">
                  <a:extLst>
                    <a:ext uri="{FF2B5EF4-FFF2-40B4-BE49-F238E27FC236}">
                      <a16:creationId xmlns:a16="http://schemas.microsoft.com/office/drawing/2014/main" id="{F0B64764-9192-4175-9634-2884D96DCF7A}"/>
                    </a:ext>
                  </a:extLst>
                </p:cNvPr>
                <p:cNvSpPr txBox="1"/>
                <p:nvPr/>
              </p:nvSpPr>
              <p:spPr>
                <a:xfrm>
                  <a:off x="38834" y="4157976"/>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原料输入</a:t>
                  </a:r>
                </a:p>
              </p:txBody>
            </p:sp>
          </p:grpSp>
          <p:grpSp>
            <p:nvGrpSpPr>
              <p:cNvPr id="224" name="组合 223">
                <a:extLst>
                  <a:ext uri="{FF2B5EF4-FFF2-40B4-BE49-F238E27FC236}">
                    <a16:creationId xmlns:a16="http://schemas.microsoft.com/office/drawing/2014/main" id="{D04F5BC1-FC9F-4FC8-AB73-411B3BC46295}"/>
                  </a:ext>
                </a:extLst>
              </p:cNvPr>
              <p:cNvGrpSpPr/>
              <p:nvPr/>
            </p:nvGrpSpPr>
            <p:grpSpPr>
              <a:xfrm>
                <a:off x="1190941" y="6761241"/>
                <a:ext cx="612191" cy="518603"/>
                <a:chOff x="33751" y="4982881"/>
                <a:chExt cx="612191" cy="518603"/>
              </a:xfrm>
            </p:grpSpPr>
            <p:cxnSp>
              <p:nvCxnSpPr>
                <p:cNvPr id="243" name="直接连接符 242">
                  <a:extLst>
                    <a:ext uri="{FF2B5EF4-FFF2-40B4-BE49-F238E27FC236}">
                      <a16:creationId xmlns:a16="http://schemas.microsoft.com/office/drawing/2014/main" id="{F8677393-43E9-4315-987D-D8C522F525F6}"/>
                    </a:ext>
                  </a:extLst>
                </p:cNvPr>
                <p:cNvCxnSpPr>
                  <a:cxnSpLocks/>
                </p:cNvCxnSpPr>
                <p:nvPr/>
              </p:nvCxnSpPr>
              <p:spPr>
                <a:xfrm flipV="1">
                  <a:off x="299718" y="5206046"/>
                  <a:ext cx="0" cy="8404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0D9B3E4F-E9C4-4E58-86B1-20196D38CB1C}"/>
                    </a:ext>
                  </a:extLst>
                </p:cNvPr>
                <p:cNvCxnSpPr>
                  <a:cxnSpLocks/>
                </p:cNvCxnSpPr>
                <p:nvPr/>
              </p:nvCxnSpPr>
              <p:spPr>
                <a:xfrm flipH="1">
                  <a:off x="292645" y="5284863"/>
                  <a:ext cx="353297"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文本框 244">
                  <a:extLst>
                    <a:ext uri="{FF2B5EF4-FFF2-40B4-BE49-F238E27FC236}">
                      <a16:creationId xmlns:a16="http://schemas.microsoft.com/office/drawing/2014/main" id="{BD4957FF-B06C-475C-A040-3ECAB8E3BFBE}"/>
                    </a:ext>
                  </a:extLst>
                </p:cNvPr>
                <p:cNvSpPr txBox="1"/>
                <p:nvPr/>
              </p:nvSpPr>
              <p:spPr>
                <a:xfrm>
                  <a:off x="33751" y="5286040"/>
                  <a:ext cx="595035" cy="215444"/>
                </a:xfrm>
                <a:prstGeom prst="rect">
                  <a:avLst/>
                </a:prstGeom>
                <a:noFill/>
              </p:spPr>
              <p:txBody>
                <a:bodyPr wrap="none" rtlCol="0">
                  <a:spAutoFit/>
                </a:bodyPr>
                <a:lstStyle/>
                <a:p>
                  <a:r>
                    <a:rPr lang="zh-CN" altLang="en-US" sz="800" dirty="0">
                      <a:solidFill>
                        <a:schemeClr val="bg1">
                          <a:lumMod val="85000"/>
                        </a:schemeClr>
                      </a:solidFill>
                      <a:latin typeface="方正准圆简体" panose="02010601030101010101" pitchFamily="2" charset="-122"/>
                      <a:ea typeface="方正准圆简体" panose="02010601030101010101" pitchFamily="2" charset="-122"/>
                    </a:rPr>
                    <a:t>成品输出</a:t>
                  </a:r>
                </a:p>
              </p:txBody>
            </p:sp>
            <p:pic>
              <p:nvPicPr>
                <p:cNvPr id="246" name="图片 245">
                  <a:extLst>
                    <a:ext uri="{FF2B5EF4-FFF2-40B4-BE49-F238E27FC236}">
                      <a16:creationId xmlns:a16="http://schemas.microsoft.com/office/drawing/2014/main" id="{8DD2352D-FEF2-4931-8F8E-AD4761403CC9}"/>
                    </a:ext>
                  </a:extLst>
                </p:cNvPr>
                <p:cNvPicPr>
                  <a:picLocks noChangeAspect="1"/>
                </p:cNvPicPr>
                <p:nvPr/>
              </p:nvPicPr>
              <p:blipFill>
                <a:blip r:embed="rId36">
                  <a:lum bright="70000" contrast="-70000"/>
                  <a:extLst>
                    <a:ext uri="{BEBA8EAE-BF5A-486C-A8C5-ECC9F3942E4B}">
                      <a14:imgProps xmlns:a14="http://schemas.microsoft.com/office/drawing/2010/main">
                        <a14:imgLayer r:embed="rId37">
                          <a14:imgEffect>
                            <a14:backgroundRemoval t="10000" b="90000" l="10000" r="90000"/>
                          </a14:imgEffect>
                        </a14:imgLayer>
                      </a14:imgProps>
                    </a:ext>
                  </a:extLst>
                </a:blip>
                <a:stretch>
                  <a:fillRect/>
                </a:stretch>
              </p:blipFill>
              <p:spPr>
                <a:xfrm>
                  <a:off x="100864" y="4982881"/>
                  <a:ext cx="415639" cy="285364"/>
                </a:xfrm>
                <a:prstGeom prst="rect">
                  <a:avLst/>
                </a:prstGeom>
              </p:spPr>
            </p:pic>
          </p:grpSp>
          <p:grpSp>
            <p:nvGrpSpPr>
              <p:cNvPr id="225" name="组合 224">
                <a:extLst>
                  <a:ext uri="{FF2B5EF4-FFF2-40B4-BE49-F238E27FC236}">
                    <a16:creationId xmlns:a16="http://schemas.microsoft.com/office/drawing/2014/main" id="{B349C451-2AB8-4AB8-A5A1-02753F236689}"/>
                  </a:ext>
                </a:extLst>
              </p:cNvPr>
              <p:cNvGrpSpPr/>
              <p:nvPr/>
            </p:nvGrpSpPr>
            <p:grpSpPr>
              <a:xfrm>
                <a:off x="5465775" y="6652915"/>
                <a:ext cx="537587" cy="626929"/>
                <a:chOff x="3683434" y="4880466"/>
                <a:chExt cx="537587" cy="626929"/>
              </a:xfrm>
            </p:grpSpPr>
            <p:sp>
              <p:nvSpPr>
                <p:cNvPr id="239" name="文本框 238">
                  <a:extLst>
                    <a:ext uri="{FF2B5EF4-FFF2-40B4-BE49-F238E27FC236}">
                      <a16:creationId xmlns:a16="http://schemas.microsoft.com/office/drawing/2014/main" id="{C5F258D7-284C-4F11-A102-C30A7466E8DC}"/>
                    </a:ext>
                  </a:extLst>
                </p:cNvPr>
                <p:cNvSpPr txBox="1"/>
                <p:nvPr/>
              </p:nvSpPr>
              <p:spPr>
                <a:xfrm>
                  <a:off x="3715592" y="5291951"/>
                  <a:ext cx="492443" cy="215444"/>
                </a:xfrm>
                <a:prstGeom prst="rect">
                  <a:avLst/>
                </a:prstGeom>
                <a:noFill/>
              </p:spPr>
              <p:txBody>
                <a:bodyPr wrap="none" rtlCol="0">
                  <a:spAutoFit/>
                </a:bodyPr>
                <a:lstStyle/>
                <a:p>
                  <a:r>
                    <a:rPr lang="zh-CN" altLang="en-US" sz="800" dirty="0">
                      <a:solidFill>
                        <a:schemeClr val="tx1">
                          <a:lumMod val="75000"/>
                          <a:lumOff val="25000"/>
                        </a:schemeClr>
                      </a:solidFill>
                      <a:latin typeface="方正准圆简体" panose="02010601030101010101" pitchFamily="2" charset="-122"/>
                      <a:ea typeface="方正准圆简体" panose="02010601030101010101" pitchFamily="2" charset="-122"/>
                    </a:rPr>
                    <a:t>副产物</a:t>
                  </a:r>
                </a:p>
              </p:txBody>
            </p:sp>
            <p:cxnSp>
              <p:nvCxnSpPr>
                <p:cNvPr id="240" name="直接连接符 239">
                  <a:extLst>
                    <a:ext uri="{FF2B5EF4-FFF2-40B4-BE49-F238E27FC236}">
                      <a16:creationId xmlns:a16="http://schemas.microsoft.com/office/drawing/2014/main" id="{E27A3793-D552-4629-9AC3-CE92419FE62C}"/>
                    </a:ext>
                  </a:extLst>
                </p:cNvPr>
                <p:cNvCxnSpPr>
                  <a:cxnSpLocks/>
                  <a:stCxn id="239" idx="0"/>
                </p:cNvCxnSpPr>
                <p:nvPr/>
              </p:nvCxnSpPr>
              <p:spPr>
                <a:xfrm flipH="1" flipV="1">
                  <a:off x="3683434" y="5284863"/>
                  <a:ext cx="278380" cy="70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137D0C38-4EC3-4A1E-856E-BCB1D17DDC44}"/>
                    </a:ext>
                  </a:extLst>
                </p:cNvPr>
                <p:cNvCxnSpPr>
                  <a:cxnSpLocks/>
                </p:cNvCxnSpPr>
                <p:nvPr/>
              </p:nvCxnSpPr>
              <p:spPr>
                <a:xfrm flipV="1">
                  <a:off x="3956464" y="5206046"/>
                  <a:ext cx="5349" cy="859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42" name="图片 241">
                  <a:extLst>
                    <a:ext uri="{FF2B5EF4-FFF2-40B4-BE49-F238E27FC236}">
                      <a16:creationId xmlns:a16="http://schemas.microsoft.com/office/drawing/2014/main" id="{51891327-85FC-4A81-A069-A848E7F0B6D4}"/>
                    </a:ext>
                  </a:extLst>
                </p:cNvPr>
                <p:cNvPicPr>
                  <a:picLocks noChangeAspect="1"/>
                </p:cNvPicPr>
                <p:nvPr/>
              </p:nvPicPr>
              <p:blipFill>
                <a:blip r:embed="rId38">
                  <a:lum bright="70000" contrast="-70000"/>
                  <a:extLst>
                    <a:ext uri="{BEBA8EAE-BF5A-486C-A8C5-ECC9F3942E4B}">
                      <a14:imgProps xmlns:a14="http://schemas.microsoft.com/office/drawing/2010/main">
                        <a14:imgLayer r:embed="rId39">
                          <a14:imgEffect>
                            <a14:backgroundRemoval t="10000" b="90000" l="10000" r="90000"/>
                          </a14:imgEffect>
                        </a14:imgLayer>
                      </a14:imgProps>
                    </a:ext>
                  </a:extLst>
                </a:blip>
                <a:stretch>
                  <a:fillRect/>
                </a:stretch>
              </p:blipFill>
              <p:spPr>
                <a:xfrm>
                  <a:off x="3767532" y="4880466"/>
                  <a:ext cx="453489" cy="366070"/>
                </a:xfrm>
                <a:prstGeom prst="rect">
                  <a:avLst/>
                </a:prstGeom>
              </p:spPr>
            </p:pic>
          </p:grpSp>
          <p:grpSp>
            <p:nvGrpSpPr>
              <p:cNvPr id="226" name="组合 225">
                <a:extLst>
                  <a:ext uri="{FF2B5EF4-FFF2-40B4-BE49-F238E27FC236}">
                    <a16:creationId xmlns:a16="http://schemas.microsoft.com/office/drawing/2014/main" id="{362206F6-DE85-4CD1-A26C-74E499C6C0F6}"/>
                  </a:ext>
                </a:extLst>
              </p:cNvPr>
              <p:cNvGrpSpPr/>
              <p:nvPr/>
            </p:nvGrpSpPr>
            <p:grpSpPr>
              <a:xfrm>
                <a:off x="1863387" y="5151632"/>
                <a:ext cx="3552008" cy="2175021"/>
                <a:chOff x="1669315" y="5030796"/>
                <a:chExt cx="3104717" cy="1816553"/>
              </a:xfrm>
            </p:grpSpPr>
            <p:grpSp>
              <p:nvGrpSpPr>
                <p:cNvPr id="227" name="组合 226">
                  <a:extLst>
                    <a:ext uri="{FF2B5EF4-FFF2-40B4-BE49-F238E27FC236}">
                      <a16:creationId xmlns:a16="http://schemas.microsoft.com/office/drawing/2014/main" id="{ADE3ECB5-F7FE-451D-B3B3-F879D73E42C1}"/>
                    </a:ext>
                  </a:extLst>
                </p:cNvPr>
                <p:cNvGrpSpPr/>
                <p:nvPr/>
              </p:nvGrpSpPr>
              <p:grpSpPr>
                <a:xfrm>
                  <a:off x="1783177" y="5934876"/>
                  <a:ext cx="443930" cy="428525"/>
                  <a:chOff x="5770286" y="4913882"/>
                  <a:chExt cx="443930" cy="428525"/>
                </a:xfrm>
              </p:grpSpPr>
              <p:pic>
                <p:nvPicPr>
                  <p:cNvPr id="237" name="图片 236">
                    <a:extLst>
                      <a:ext uri="{FF2B5EF4-FFF2-40B4-BE49-F238E27FC236}">
                        <a16:creationId xmlns:a16="http://schemas.microsoft.com/office/drawing/2014/main" id="{F183DB2A-C3DB-487F-AE7F-6665D515A4B8}"/>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5786915" y="4915106"/>
                    <a:ext cx="427301" cy="427301"/>
                  </a:xfrm>
                  <a:prstGeom prst="rect">
                    <a:avLst/>
                  </a:prstGeom>
                </p:spPr>
              </p:pic>
              <p:sp>
                <p:nvSpPr>
                  <p:cNvPr id="238" name="矩形 237">
                    <a:extLst>
                      <a:ext uri="{FF2B5EF4-FFF2-40B4-BE49-F238E27FC236}">
                        <a16:creationId xmlns:a16="http://schemas.microsoft.com/office/drawing/2014/main" id="{CB18D83F-5799-4F54-981D-AF87910EF130}"/>
                      </a:ext>
                    </a:extLst>
                  </p:cNvPr>
                  <p:cNvSpPr/>
                  <p:nvPr/>
                </p:nvSpPr>
                <p:spPr>
                  <a:xfrm>
                    <a:off x="5770286" y="4913882"/>
                    <a:ext cx="427301" cy="94892"/>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Arial Rounded MT Bold" panose="020F0704030504030204" pitchFamily="34" charset="0"/>
                      </a:rPr>
                      <a:t>X 4</a:t>
                    </a:r>
                    <a:endParaRPr lang="zh-CN" altLang="en-US" sz="700" dirty="0">
                      <a:latin typeface="Arial Rounded MT Bold" panose="020F0704030504030204" pitchFamily="34" charset="0"/>
                    </a:endParaRPr>
                  </a:p>
                </p:txBody>
              </p:sp>
            </p:grpSp>
            <p:grpSp>
              <p:nvGrpSpPr>
                <p:cNvPr id="228" name="组合 227">
                  <a:extLst>
                    <a:ext uri="{FF2B5EF4-FFF2-40B4-BE49-F238E27FC236}">
                      <a16:creationId xmlns:a16="http://schemas.microsoft.com/office/drawing/2014/main" id="{F2A62DE9-C09C-4EF2-BCD8-B4D86EF43A25}"/>
                    </a:ext>
                  </a:extLst>
                </p:cNvPr>
                <p:cNvGrpSpPr/>
                <p:nvPr/>
              </p:nvGrpSpPr>
              <p:grpSpPr>
                <a:xfrm>
                  <a:off x="2574670" y="5036331"/>
                  <a:ext cx="430611" cy="430611"/>
                  <a:chOff x="1674557" y="4136218"/>
                  <a:chExt cx="430611" cy="430611"/>
                </a:xfrm>
              </p:grpSpPr>
              <p:pic>
                <p:nvPicPr>
                  <p:cNvPr id="235" name="图片 234">
                    <a:extLst>
                      <a:ext uri="{FF2B5EF4-FFF2-40B4-BE49-F238E27FC236}">
                        <a16:creationId xmlns:a16="http://schemas.microsoft.com/office/drawing/2014/main" id="{2F2A423B-082B-42A8-8F1E-43F8D88FF946}"/>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674557" y="4136218"/>
                    <a:ext cx="430611" cy="430611"/>
                  </a:xfrm>
                  <a:prstGeom prst="rect">
                    <a:avLst/>
                  </a:prstGeom>
                </p:spPr>
              </p:pic>
              <p:sp>
                <p:nvSpPr>
                  <p:cNvPr id="236" name="矩形 235">
                    <a:extLst>
                      <a:ext uri="{FF2B5EF4-FFF2-40B4-BE49-F238E27FC236}">
                        <a16:creationId xmlns:a16="http://schemas.microsoft.com/office/drawing/2014/main" id="{3CE2458F-3516-414A-A7BF-430CD5FF3132}"/>
                      </a:ext>
                    </a:extLst>
                  </p:cNvPr>
                  <p:cNvSpPr/>
                  <p:nvPr/>
                </p:nvSpPr>
                <p:spPr>
                  <a:xfrm>
                    <a:off x="1677803" y="4471308"/>
                    <a:ext cx="427301" cy="94892"/>
                  </a:xfrm>
                  <a:prstGeom prst="rect">
                    <a:avLst/>
                  </a:prstGeom>
                  <a:solidFill>
                    <a:schemeClr val="tx2">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Arial Rounded MT Bold" panose="020F0704030504030204" pitchFamily="34" charset="0"/>
                      </a:rPr>
                      <a:t>X 2</a:t>
                    </a:r>
                    <a:endParaRPr lang="zh-CN" altLang="en-US" sz="700" dirty="0">
                      <a:latin typeface="Arial Rounded MT Bold" panose="020F0704030504030204" pitchFamily="34" charset="0"/>
                    </a:endParaRPr>
                  </a:p>
                </p:txBody>
              </p:sp>
            </p:grpSp>
            <p:pic>
              <p:nvPicPr>
                <p:cNvPr id="229" name="图片 228">
                  <a:extLst>
                    <a:ext uri="{FF2B5EF4-FFF2-40B4-BE49-F238E27FC236}">
                      <a16:creationId xmlns:a16="http://schemas.microsoft.com/office/drawing/2014/main" id="{ADFB31CB-8844-4BEC-8780-0DF26573B600}"/>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669315" y="6411909"/>
                  <a:ext cx="416799" cy="416799"/>
                </a:xfrm>
                <a:prstGeom prst="rect">
                  <a:avLst/>
                </a:prstGeom>
              </p:spPr>
            </p:pic>
            <p:pic>
              <p:nvPicPr>
                <p:cNvPr id="230" name="图片 229">
                  <a:extLst>
                    <a:ext uri="{FF2B5EF4-FFF2-40B4-BE49-F238E27FC236}">
                      <a16:creationId xmlns:a16="http://schemas.microsoft.com/office/drawing/2014/main" id="{84CDF41D-5BB2-4031-B2B7-A9FB34F44771}"/>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201796" y="6404210"/>
                  <a:ext cx="429619" cy="429618"/>
                </a:xfrm>
                <a:prstGeom prst="rect">
                  <a:avLst/>
                </a:prstGeom>
              </p:spPr>
            </p:pic>
            <p:pic>
              <p:nvPicPr>
                <p:cNvPr id="231" name="图片 230">
                  <a:extLst>
                    <a:ext uri="{FF2B5EF4-FFF2-40B4-BE49-F238E27FC236}">
                      <a16:creationId xmlns:a16="http://schemas.microsoft.com/office/drawing/2014/main" id="{3040508F-2D1B-4160-96F1-06927441FFD4}"/>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812964" y="6403796"/>
                  <a:ext cx="435492" cy="435492"/>
                </a:xfrm>
                <a:prstGeom prst="rect">
                  <a:avLst/>
                </a:prstGeom>
              </p:spPr>
            </p:pic>
            <p:pic>
              <p:nvPicPr>
                <p:cNvPr id="232" name="图片 231">
                  <a:extLst>
                    <a:ext uri="{FF2B5EF4-FFF2-40B4-BE49-F238E27FC236}">
                      <a16:creationId xmlns:a16="http://schemas.microsoft.com/office/drawing/2014/main" id="{F981880C-C9C2-4159-BFC3-D41C7908FA8A}"/>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327447" y="6400764"/>
                  <a:ext cx="446585" cy="446585"/>
                </a:xfrm>
                <a:prstGeom prst="rect">
                  <a:avLst/>
                </a:prstGeom>
              </p:spPr>
            </p:pic>
            <p:pic>
              <p:nvPicPr>
                <p:cNvPr id="233" name="图片 232">
                  <a:extLst>
                    <a:ext uri="{FF2B5EF4-FFF2-40B4-BE49-F238E27FC236}">
                      <a16:creationId xmlns:a16="http://schemas.microsoft.com/office/drawing/2014/main" id="{FC1A53E6-AEA0-41AA-8969-5BA1462D45E2}"/>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362340" y="5036331"/>
                  <a:ext cx="433692" cy="433691"/>
                </a:xfrm>
                <a:prstGeom prst="rect">
                  <a:avLst/>
                </a:prstGeom>
              </p:spPr>
            </p:pic>
            <p:pic>
              <p:nvPicPr>
                <p:cNvPr id="234" name="图片 233">
                  <a:extLst>
                    <a:ext uri="{FF2B5EF4-FFF2-40B4-BE49-F238E27FC236}">
                      <a16:creationId xmlns:a16="http://schemas.microsoft.com/office/drawing/2014/main" id="{6E387457-0FFA-4D40-A6A9-2E26E4C4F6CD}"/>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4242055" y="5030796"/>
                  <a:ext cx="424762" cy="424763"/>
                </a:xfrm>
                <a:prstGeom prst="rect">
                  <a:avLst/>
                </a:prstGeom>
              </p:spPr>
            </p:pic>
          </p:grpSp>
        </p:grpSp>
      </p:grpSp>
      <p:grpSp>
        <p:nvGrpSpPr>
          <p:cNvPr id="303" name="组合 302">
            <a:extLst>
              <a:ext uri="{FF2B5EF4-FFF2-40B4-BE49-F238E27FC236}">
                <a16:creationId xmlns:a16="http://schemas.microsoft.com/office/drawing/2014/main" id="{53F5598E-5956-434C-9CE8-31096FE7F6A1}"/>
              </a:ext>
            </a:extLst>
          </p:cNvPr>
          <p:cNvGrpSpPr/>
          <p:nvPr/>
        </p:nvGrpSpPr>
        <p:grpSpPr>
          <a:xfrm>
            <a:off x="5435770" y="4732728"/>
            <a:ext cx="543739" cy="451695"/>
            <a:chOff x="5435770" y="4732728"/>
            <a:chExt cx="543739" cy="451695"/>
          </a:xfrm>
        </p:grpSpPr>
        <p:grpSp>
          <p:nvGrpSpPr>
            <p:cNvPr id="304" name="组合 303">
              <a:extLst>
                <a:ext uri="{FF2B5EF4-FFF2-40B4-BE49-F238E27FC236}">
                  <a16:creationId xmlns:a16="http://schemas.microsoft.com/office/drawing/2014/main" id="{F0FC5D2B-C3FB-4F54-8E08-B4479DD98C22}"/>
                </a:ext>
              </a:extLst>
            </p:cNvPr>
            <p:cNvGrpSpPr/>
            <p:nvPr/>
          </p:nvGrpSpPr>
          <p:grpSpPr>
            <a:xfrm>
              <a:off x="5518515" y="4732728"/>
              <a:ext cx="371516" cy="403486"/>
              <a:chOff x="5518515" y="4732728"/>
              <a:chExt cx="371516" cy="403486"/>
            </a:xfrm>
          </p:grpSpPr>
          <p:sp>
            <p:nvSpPr>
              <p:cNvPr id="306" name="矩形 305">
                <a:extLst>
                  <a:ext uri="{FF2B5EF4-FFF2-40B4-BE49-F238E27FC236}">
                    <a16:creationId xmlns:a16="http://schemas.microsoft.com/office/drawing/2014/main" id="{A5B3BD8C-97FF-49E5-97D5-05DDD80BA2D4}"/>
                  </a:ext>
                </a:extLst>
              </p:cNvPr>
              <p:cNvSpPr/>
              <p:nvPr/>
            </p:nvSpPr>
            <p:spPr>
              <a:xfrm>
                <a:off x="5518515" y="4767896"/>
                <a:ext cx="371516" cy="368318"/>
              </a:xfrm>
              <a:prstGeom prst="rect">
                <a:avLst/>
              </a:prstGeom>
              <a:solidFill>
                <a:schemeClr val="bg2">
                  <a:lumMod val="25000"/>
                  <a:alpha val="68000"/>
                </a:schemeClr>
              </a:solidFill>
              <a:ln>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 name="图片 306">
                <a:extLst>
                  <a:ext uri="{FF2B5EF4-FFF2-40B4-BE49-F238E27FC236}">
                    <a16:creationId xmlns:a16="http://schemas.microsoft.com/office/drawing/2014/main" id="{5DD2BB0F-2D06-4267-8D05-EC292399837C}"/>
                  </a:ext>
                </a:extLst>
              </p:cNvPr>
              <p:cNvPicPr>
                <a:picLocks noChangeAspect="1"/>
              </p:cNvPicPr>
              <p:nvPr/>
            </p:nvPicPr>
            <p:blipFill>
              <a:blip r:embed="rId48">
                <a:lum bright="70000" contrast="-70000"/>
                <a:extLst>
                  <a:ext uri="{28A0092B-C50C-407E-A947-70E740481C1C}">
                    <a14:useLocalDpi xmlns:a14="http://schemas.microsoft.com/office/drawing/2010/main" val="0"/>
                  </a:ext>
                </a:extLst>
              </a:blip>
              <a:stretch>
                <a:fillRect/>
              </a:stretch>
            </p:blipFill>
            <p:spPr>
              <a:xfrm>
                <a:off x="5540951" y="4732728"/>
                <a:ext cx="333378" cy="333378"/>
              </a:xfrm>
              <a:prstGeom prst="rect">
                <a:avLst/>
              </a:prstGeom>
            </p:spPr>
          </p:pic>
        </p:grpSp>
        <p:sp>
          <p:nvSpPr>
            <p:cNvPr id="305" name="文本框 304">
              <a:extLst>
                <a:ext uri="{FF2B5EF4-FFF2-40B4-BE49-F238E27FC236}">
                  <a16:creationId xmlns:a16="http://schemas.microsoft.com/office/drawing/2014/main" id="{5E6EA426-1B38-4D13-BF19-352A1718FECB}"/>
                </a:ext>
              </a:extLst>
            </p:cNvPr>
            <p:cNvSpPr txBox="1"/>
            <p:nvPr/>
          </p:nvSpPr>
          <p:spPr>
            <a:xfrm>
              <a:off x="5435770" y="4984368"/>
              <a:ext cx="543739"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更换生产</a:t>
              </a:r>
            </a:p>
          </p:txBody>
        </p:sp>
      </p:grpSp>
      <p:grpSp>
        <p:nvGrpSpPr>
          <p:cNvPr id="308" name="组合 307">
            <a:extLst>
              <a:ext uri="{FF2B5EF4-FFF2-40B4-BE49-F238E27FC236}">
                <a16:creationId xmlns:a16="http://schemas.microsoft.com/office/drawing/2014/main" id="{B64089B0-54F3-432E-8376-A9FBEE289D26}"/>
              </a:ext>
            </a:extLst>
          </p:cNvPr>
          <p:cNvGrpSpPr/>
          <p:nvPr/>
        </p:nvGrpSpPr>
        <p:grpSpPr>
          <a:xfrm>
            <a:off x="9407376" y="5662086"/>
            <a:ext cx="3618456" cy="2077913"/>
            <a:chOff x="7110577" y="4612755"/>
            <a:chExt cx="4394044" cy="2597456"/>
          </a:xfrm>
        </p:grpSpPr>
        <p:grpSp>
          <p:nvGrpSpPr>
            <p:cNvPr id="309" name="组合 308">
              <a:extLst>
                <a:ext uri="{FF2B5EF4-FFF2-40B4-BE49-F238E27FC236}">
                  <a16:creationId xmlns:a16="http://schemas.microsoft.com/office/drawing/2014/main" id="{C1804C7D-8201-4EB7-92D0-F460B429EC2E}"/>
                </a:ext>
              </a:extLst>
            </p:cNvPr>
            <p:cNvGrpSpPr/>
            <p:nvPr/>
          </p:nvGrpSpPr>
          <p:grpSpPr>
            <a:xfrm>
              <a:off x="7110577" y="4782618"/>
              <a:ext cx="4394044" cy="2427593"/>
              <a:chOff x="4408017" y="2891025"/>
              <a:chExt cx="4394044" cy="2427593"/>
            </a:xfrm>
          </p:grpSpPr>
          <p:sp>
            <p:nvSpPr>
              <p:cNvPr id="313" name="矩形 312">
                <a:extLst>
                  <a:ext uri="{FF2B5EF4-FFF2-40B4-BE49-F238E27FC236}">
                    <a16:creationId xmlns:a16="http://schemas.microsoft.com/office/drawing/2014/main" id="{B9739401-2538-4650-86D8-EBBD1CBB0B2D}"/>
                  </a:ext>
                </a:extLst>
              </p:cNvPr>
              <p:cNvSpPr/>
              <p:nvPr/>
            </p:nvSpPr>
            <p:spPr>
              <a:xfrm>
                <a:off x="4408017" y="2892785"/>
                <a:ext cx="4394044" cy="2425833"/>
              </a:xfrm>
              <a:prstGeom prst="rect">
                <a:avLst/>
              </a:prstGeom>
              <a:solidFill>
                <a:schemeClr val="tx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314" name="图片 313">
                <a:extLst>
                  <a:ext uri="{FF2B5EF4-FFF2-40B4-BE49-F238E27FC236}">
                    <a16:creationId xmlns:a16="http://schemas.microsoft.com/office/drawing/2014/main" id="{0D646117-A196-45A7-BA78-16CCD39CDC0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435716" y="2891025"/>
                <a:ext cx="608977" cy="608976"/>
              </a:xfrm>
              <a:prstGeom prst="rect">
                <a:avLst/>
              </a:prstGeom>
            </p:spPr>
          </p:pic>
        </p:grpSp>
        <p:grpSp>
          <p:nvGrpSpPr>
            <p:cNvPr id="310" name="组合 309">
              <a:extLst>
                <a:ext uri="{FF2B5EF4-FFF2-40B4-BE49-F238E27FC236}">
                  <a16:creationId xmlns:a16="http://schemas.microsoft.com/office/drawing/2014/main" id="{A5238D43-916E-451F-99F4-55BD5244CE94}"/>
                </a:ext>
              </a:extLst>
            </p:cNvPr>
            <p:cNvGrpSpPr/>
            <p:nvPr/>
          </p:nvGrpSpPr>
          <p:grpSpPr>
            <a:xfrm>
              <a:off x="7110577" y="4612755"/>
              <a:ext cx="4394044" cy="196575"/>
              <a:chOff x="4404644" y="2874938"/>
              <a:chExt cx="4394044" cy="196575"/>
            </a:xfrm>
          </p:grpSpPr>
          <p:sp>
            <p:nvSpPr>
              <p:cNvPr id="311" name="矩形 310">
                <a:extLst>
                  <a:ext uri="{FF2B5EF4-FFF2-40B4-BE49-F238E27FC236}">
                    <a16:creationId xmlns:a16="http://schemas.microsoft.com/office/drawing/2014/main" id="{0B6E87C8-05F6-458F-9C19-83F89E1E568B}"/>
                  </a:ext>
                </a:extLst>
              </p:cNvPr>
              <p:cNvSpPr/>
              <p:nvPr/>
            </p:nvSpPr>
            <p:spPr>
              <a:xfrm>
                <a:off x="4404644" y="2874938"/>
                <a:ext cx="4394044" cy="167779"/>
              </a:xfrm>
              <a:prstGeom prst="rect">
                <a:avLst/>
              </a:prstGeom>
              <a:solidFill>
                <a:schemeClr val="tx2">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dirty="0">
                    <a:latin typeface="方正准圆简体" panose="02010601030101010101" pitchFamily="2" charset="-122"/>
                    <a:ea typeface="方正准圆简体" panose="02010601030101010101" pitchFamily="2" charset="-122"/>
                  </a:rPr>
                  <a:t>      运输线拓展</a:t>
                </a:r>
              </a:p>
            </p:txBody>
          </p:sp>
          <p:pic>
            <p:nvPicPr>
              <p:cNvPr id="312" name="图片 311">
                <a:extLst>
                  <a:ext uri="{FF2B5EF4-FFF2-40B4-BE49-F238E27FC236}">
                    <a16:creationId xmlns:a16="http://schemas.microsoft.com/office/drawing/2014/main" id="{B89B416B-F378-407F-BFA4-0B00E3895A9D}"/>
                  </a:ext>
                </a:extLst>
              </p:cNvPr>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4474329" y="2878633"/>
                <a:ext cx="192880" cy="192880"/>
              </a:xfrm>
              <a:prstGeom prst="rect">
                <a:avLst/>
              </a:prstGeom>
            </p:spPr>
          </p:pic>
        </p:grpSp>
      </p:grpSp>
      <p:pic>
        <p:nvPicPr>
          <p:cNvPr id="315" name="图片 314">
            <a:extLst>
              <a:ext uri="{FF2B5EF4-FFF2-40B4-BE49-F238E27FC236}">
                <a16:creationId xmlns:a16="http://schemas.microsoft.com/office/drawing/2014/main" id="{C527FB87-2095-46C5-AC7A-9FF4006235AA}"/>
              </a:ext>
            </a:extLst>
          </p:cNvPr>
          <p:cNvPicPr>
            <a:picLocks noChangeAspect="1"/>
          </p:cNvPicPr>
          <p:nvPr/>
        </p:nvPicPr>
        <p:blipFill>
          <a:blip r:embed="rId4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63145" y="5814358"/>
            <a:ext cx="433789" cy="433790"/>
          </a:xfrm>
          <a:prstGeom prst="rect">
            <a:avLst/>
          </a:prstGeom>
        </p:spPr>
      </p:pic>
      <p:sp>
        <p:nvSpPr>
          <p:cNvPr id="316" name="矩形: 圆角 315">
            <a:extLst>
              <a:ext uri="{FF2B5EF4-FFF2-40B4-BE49-F238E27FC236}">
                <a16:creationId xmlns:a16="http://schemas.microsoft.com/office/drawing/2014/main" id="{02877BD7-0A55-479C-91A2-A6C126E38394}"/>
              </a:ext>
            </a:extLst>
          </p:cNvPr>
          <p:cNvSpPr/>
          <p:nvPr/>
        </p:nvSpPr>
        <p:spPr>
          <a:xfrm>
            <a:off x="12988685" y="4584307"/>
            <a:ext cx="45719" cy="1190601"/>
          </a:xfrm>
          <a:prstGeom prst="round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7" name="图片 316">
            <a:extLst>
              <a:ext uri="{FF2B5EF4-FFF2-40B4-BE49-F238E27FC236}">
                <a16:creationId xmlns:a16="http://schemas.microsoft.com/office/drawing/2014/main" id="{43FBB15E-821A-4D20-B693-6E543B82709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30187" y="5123809"/>
            <a:ext cx="501486" cy="487168"/>
          </a:xfrm>
          <a:prstGeom prst="rect">
            <a:avLst/>
          </a:prstGeom>
        </p:spPr>
      </p:pic>
      <p:pic>
        <p:nvPicPr>
          <p:cNvPr id="318" name="图片 317">
            <a:extLst>
              <a:ext uri="{FF2B5EF4-FFF2-40B4-BE49-F238E27FC236}">
                <a16:creationId xmlns:a16="http://schemas.microsoft.com/office/drawing/2014/main" id="{0869BD16-07D1-4D9B-9410-3B27C0A8E68F}"/>
              </a:ext>
            </a:extLst>
          </p:cNvPr>
          <p:cNvPicPr>
            <a:picLocks noChangeAspect="1"/>
          </p:cNvPicPr>
          <p:nvPr/>
        </p:nvPicPr>
        <p:blipFill>
          <a:blip r:embed="rId5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00962" y="5187604"/>
            <a:ext cx="355924" cy="355924"/>
          </a:xfrm>
          <a:prstGeom prst="rect">
            <a:avLst/>
          </a:prstGeom>
        </p:spPr>
      </p:pic>
      <p:grpSp>
        <p:nvGrpSpPr>
          <p:cNvPr id="319" name="组合 318">
            <a:extLst>
              <a:ext uri="{FF2B5EF4-FFF2-40B4-BE49-F238E27FC236}">
                <a16:creationId xmlns:a16="http://schemas.microsoft.com/office/drawing/2014/main" id="{967A110C-DDD8-4E5E-8EE0-CB24DA57ACD6}"/>
              </a:ext>
            </a:extLst>
          </p:cNvPr>
          <p:cNvGrpSpPr/>
          <p:nvPr/>
        </p:nvGrpSpPr>
        <p:grpSpPr>
          <a:xfrm>
            <a:off x="9919039" y="4552977"/>
            <a:ext cx="3090198" cy="525089"/>
            <a:chOff x="9919039" y="4552977"/>
            <a:chExt cx="3090198" cy="525089"/>
          </a:xfrm>
        </p:grpSpPr>
        <p:grpSp>
          <p:nvGrpSpPr>
            <p:cNvPr id="320" name="组合 319">
              <a:extLst>
                <a:ext uri="{FF2B5EF4-FFF2-40B4-BE49-F238E27FC236}">
                  <a16:creationId xmlns:a16="http://schemas.microsoft.com/office/drawing/2014/main" id="{92F4D2FD-027F-433F-BA81-1F98AE03DACE}"/>
                </a:ext>
              </a:extLst>
            </p:cNvPr>
            <p:cNvGrpSpPr/>
            <p:nvPr/>
          </p:nvGrpSpPr>
          <p:grpSpPr>
            <a:xfrm>
              <a:off x="9919039" y="4558269"/>
              <a:ext cx="2877134" cy="519797"/>
              <a:chOff x="9919039" y="4558269"/>
              <a:chExt cx="2877134" cy="519797"/>
            </a:xfrm>
          </p:grpSpPr>
          <p:sp>
            <p:nvSpPr>
              <p:cNvPr id="323" name="文本框 322">
                <a:extLst>
                  <a:ext uri="{FF2B5EF4-FFF2-40B4-BE49-F238E27FC236}">
                    <a16:creationId xmlns:a16="http://schemas.microsoft.com/office/drawing/2014/main" id="{CED25CED-0551-43F7-B439-9A6C31C7F04E}"/>
                  </a:ext>
                </a:extLst>
              </p:cNvPr>
              <p:cNvSpPr txBox="1"/>
              <p:nvPr/>
            </p:nvSpPr>
            <p:spPr>
              <a:xfrm>
                <a:off x="9919039" y="4558269"/>
                <a:ext cx="1031051" cy="261610"/>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初级冶炼区划</a:t>
                </a:r>
              </a:p>
            </p:txBody>
          </p:sp>
          <p:sp>
            <p:nvSpPr>
              <p:cNvPr id="324" name="文本框 323">
                <a:extLst>
                  <a:ext uri="{FF2B5EF4-FFF2-40B4-BE49-F238E27FC236}">
                    <a16:creationId xmlns:a16="http://schemas.microsoft.com/office/drawing/2014/main" id="{50F827BF-937F-4010-9C32-7FC8524E97E3}"/>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325" name="组合 324">
                <a:extLst>
                  <a:ext uri="{FF2B5EF4-FFF2-40B4-BE49-F238E27FC236}">
                    <a16:creationId xmlns:a16="http://schemas.microsoft.com/office/drawing/2014/main" id="{0288A3AA-FA92-4596-98EB-103D08D9F91A}"/>
                  </a:ext>
                </a:extLst>
              </p:cNvPr>
              <p:cNvGrpSpPr/>
              <p:nvPr/>
            </p:nvGrpSpPr>
            <p:grpSpPr>
              <a:xfrm>
                <a:off x="10549876" y="4878011"/>
                <a:ext cx="832504" cy="200055"/>
                <a:chOff x="6557518" y="3241059"/>
                <a:chExt cx="832504" cy="200055"/>
              </a:xfrm>
            </p:grpSpPr>
            <p:pic>
              <p:nvPicPr>
                <p:cNvPr id="332" name="图片 331">
                  <a:extLst>
                    <a:ext uri="{FF2B5EF4-FFF2-40B4-BE49-F238E27FC236}">
                      <a16:creationId xmlns:a16="http://schemas.microsoft.com/office/drawing/2014/main" id="{9F712701-A57A-4FDB-A82E-0C51EA74BF2F}"/>
                    </a:ext>
                  </a:extLst>
                </p:cNvPr>
                <p:cNvPicPr>
                  <a:picLocks noChangeAspect="1"/>
                </p:cNvPicPr>
                <p:nvPr/>
              </p:nvPicPr>
              <p:blipFill>
                <a:blip r:embed="rId5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333" name="文本框 332">
                  <a:extLst>
                    <a:ext uri="{FF2B5EF4-FFF2-40B4-BE49-F238E27FC236}">
                      <a16:creationId xmlns:a16="http://schemas.microsoft.com/office/drawing/2014/main" id="{773B2569-9215-4595-BE4E-9D58128F8AF5}"/>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326" name="图片 325">
                <a:extLst>
                  <a:ext uri="{FF2B5EF4-FFF2-40B4-BE49-F238E27FC236}">
                    <a16:creationId xmlns:a16="http://schemas.microsoft.com/office/drawing/2014/main" id="{AA5A72B4-19D6-4E48-B2BF-A2D2498717F1}"/>
                  </a:ext>
                </a:extLst>
              </p:cNvPr>
              <p:cNvPicPr>
                <a:picLocks noChangeAspect="1"/>
              </p:cNvPicPr>
              <p:nvPr/>
            </p:nvPicPr>
            <p:blipFill>
              <a:blip r:embed="rId5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327" name="文本框 326">
                <a:extLst>
                  <a:ext uri="{FF2B5EF4-FFF2-40B4-BE49-F238E27FC236}">
                    <a16:creationId xmlns:a16="http://schemas.microsoft.com/office/drawing/2014/main" id="{A2979612-0B37-43BD-BF10-50B683127B8F}"/>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28" name="图片 327">
                <a:extLst>
                  <a:ext uri="{FF2B5EF4-FFF2-40B4-BE49-F238E27FC236}">
                    <a16:creationId xmlns:a16="http://schemas.microsoft.com/office/drawing/2014/main" id="{FC5A9145-AB06-43EF-B741-5023EF6697F6}"/>
                  </a:ext>
                </a:extLst>
              </p:cNvPr>
              <p:cNvPicPr>
                <a:picLocks noChangeAspect="1"/>
              </p:cNvPicPr>
              <p:nvPr/>
            </p:nvPicPr>
            <p:blipFill>
              <a:blip r:embed="rId5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329" name="文本框 328">
                <a:extLst>
                  <a:ext uri="{FF2B5EF4-FFF2-40B4-BE49-F238E27FC236}">
                    <a16:creationId xmlns:a16="http://schemas.microsoft.com/office/drawing/2014/main" id="{009B8EB2-1CF6-435F-B9BF-D647380D5F0B}"/>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30" name="图片 329">
                <a:extLst>
                  <a:ext uri="{FF2B5EF4-FFF2-40B4-BE49-F238E27FC236}">
                    <a16:creationId xmlns:a16="http://schemas.microsoft.com/office/drawing/2014/main" id="{88FE5707-FE8E-4218-85A2-52F79C08CCCA}"/>
                  </a:ext>
                </a:extLst>
              </p:cNvPr>
              <p:cNvPicPr>
                <a:picLocks noChangeAspect="1"/>
              </p:cNvPicPr>
              <p:nvPr/>
            </p:nvPicPr>
            <p:blipFill>
              <a:blip r:embed="rId5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331" name="文本框 330">
                <a:extLst>
                  <a:ext uri="{FF2B5EF4-FFF2-40B4-BE49-F238E27FC236}">
                    <a16:creationId xmlns:a16="http://schemas.microsoft.com/office/drawing/2014/main" id="{A1E7A402-50EC-4335-93C4-184AAA898004}"/>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321" name="文本框 320">
              <a:extLst>
                <a:ext uri="{FF2B5EF4-FFF2-40B4-BE49-F238E27FC236}">
                  <a16:creationId xmlns:a16="http://schemas.microsoft.com/office/drawing/2014/main" id="{5E1F5C2C-6003-47FD-B89E-5697BF264EE8}"/>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322" name="矩形 321">
              <a:extLst>
                <a:ext uri="{FF2B5EF4-FFF2-40B4-BE49-F238E27FC236}">
                  <a16:creationId xmlns:a16="http://schemas.microsoft.com/office/drawing/2014/main" id="{E681EA33-ADFD-4404-A0C4-CD2F470B8A66}"/>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34" name="组合 333">
            <a:extLst>
              <a:ext uri="{FF2B5EF4-FFF2-40B4-BE49-F238E27FC236}">
                <a16:creationId xmlns:a16="http://schemas.microsoft.com/office/drawing/2014/main" id="{27AD2547-0466-4938-A4C4-20C48982A5FC}"/>
              </a:ext>
            </a:extLst>
          </p:cNvPr>
          <p:cNvGrpSpPr/>
          <p:nvPr/>
        </p:nvGrpSpPr>
        <p:grpSpPr>
          <a:xfrm>
            <a:off x="9991554" y="5010375"/>
            <a:ext cx="3106228" cy="525089"/>
            <a:chOff x="9915080" y="5085930"/>
            <a:chExt cx="3106228" cy="525089"/>
          </a:xfrm>
        </p:grpSpPr>
        <p:grpSp>
          <p:nvGrpSpPr>
            <p:cNvPr id="335" name="组合 334">
              <a:extLst>
                <a:ext uri="{FF2B5EF4-FFF2-40B4-BE49-F238E27FC236}">
                  <a16:creationId xmlns:a16="http://schemas.microsoft.com/office/drawing/2014/main" id="{F2450201-6B7A-461A-A101-7E47CA07FA49}"/>
                </a:ext>
              </a:extLst>
            </p:cNvPr>
            <p:cNvGrpSpPr/>
            <p:nvPr/>
          </p:nvGrpSpPr>
          <p:grpSpPr>
            <a:xfrm>
              <a:off x="9915080" y="5085930"/>
              <a:ext cx="3106228" cy="525089"/>
              <a:chOff x="9919039" y="4552977"/>
              <a:chExt cx="3106228" cy="525089"/>
            </a:xfrm>
          </p:grpSpPr>
          <p:grpSp>
            <p:nvGrpSpPr>
              <p:cNvPr id="337" name="组合 336">
                <a:extLst>
                  <a:ext uri="{FF2B5EF4-FFF2-40B4-BE49-F238E27FC236}">
                    <a16:creationId xmlns:a16="http://schemas.microsoft.com/office/drawing/2014/main" id="{9C80863F-1F61-49E3-B192-BA9A2951250D}"/>
                  </a:ext>
                </a:extLst>
              </p:cNvPr>
              <p:cNvGrpSpPr/>
              <p:nvPr/>
            </p:nvGrpSpPr>
            <p:grpSpPr>
              <a:xfrm>
                <a:off x="9919039" y="4558269"/>
                <a:ext cx="2925224" cy="519797"/>
                <a:chOff x="9919039" y="4558269"/>
                <a:chExt cx="2925224" cy="519797"/>
              </a:xfrm>
            </p:grpSpPr>
            <p:sp>
              <p:nvSpPr>
                <p:cNvPr id="340" name="文本框 339">
                  <a:extLst>
                    <a:ext uri="{FF2B5EF4-FFF2-40B4-BE49-F238E27FC236}">
                      <a16:creationId xmlns:a16="http://schemas.microsoft.com/office/drawing/2014/main" id="{4289178E-455C-4ACE-9854-F71CE7D5BE22}"/>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高级冶炼区划</a:t>
                  </a:r>
                </a:p>
              </p:txBody>
            </p:sp>
            <p:sp>
              <p:nvSpPr>
                <p:cNvPr id="341" name="文本框 340">
                  <a:extLst>
                    <a:ext uri="{FF2B5EF4-FFF2-40B4-BE49-F238E27FC236}">
                      <a16:creationId xmlns:a16="http://schemas.microsoft.com/office/drawing/2014/main" id="{D1420121-899B-4C23-A558-81B590D13724}"/>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342" name="组合 341">
                  <a:extLst>
                    <a:ext uri="{FF2B5EF4-FFF2-40B4-BE49-F238E27FC236}">
                      <a16:creationId xmlns:a16="http://schemas.microsoft.com/office/drawing/2014/main" id="{21AC0383-1058-403D-9D97-754660598ADA}"/>
                    </a:ext>
                  </a:extLst>
                </p:cNvPr>
                <p:cNvGrpSpPr/>
                <p:nvPr/>
              </p:nvGrpSpPr>
              <p:grpSpPr>
                <a:xfrm>
                  <a:off x="10549876" y="4878011"/>
                  <a:ext cx="858153" cy="200055"/>
                  <a:chOff x="6557518" y="3241059"/>
                  <a:chExt cx="858153" cy="200055"/>
                </a:xfrm>
              </p:grpSpPr>
              <p:pic>
                <p:nvPicPr>
                  <p:cNvPr id="349" name="图片 348">
                    <a:extLst>
                      <a:ext uri="{FF2B5EF4-FFF2-40B4-BE49-F238E27FC236}">
                        <a16:creationId xmlns:a16="http://schemas.microsoft.com/office/drawing/2014/main" id="{92DDC687-7482-4380-B50C-3045B9B99D86}"/>
                      </a:ext>
                    </a:extLst>
                  </p:cNvPr>
                  <p:cNvPicPr>
                    <a:picLocks noChangeAspect="1"/>
                  </p:cNvPicPr>
                  <p:nvPr/>
                </p:nvPicPr>
                <p:blipFill>
                  <a:blip r:embed="rId5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350" name="文本框 349">
                    <a:extLst>
                      <a:ext uri="{FF2B5EF4-FFF2-40B4-BE49-F238E27FC236}">
                        <a16:creationId xmlns:a16="http://schemas.microsoft.com/office/drawing/2014/main" id="{E5886F33-CC55-4892-B397-32111186F335}"/>
                      </a:ext>
                    </a:extLst>
                  </p:cNvPr>
                  <p:cNvSpPr txBox="1"/>
                  <p:nvPr/>
                </p:nvSpPr>
                <p:spPr>
                  <a:xfrm>
                    <a:off x="6633084" y="3241059"/>
                    <a:ext cx="78258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X30</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343" name="图片 342">
                  <a:extLst>
                    <a:ext uri="{FF2B5EF4-FFF2-40B4-BE49-F238E27FC236}">
                      <a16:creationId xmlns:a16="http://schemas.microsoft.com/office/drawing/2014/main" id="{A55B805F-5685-4FA6-A40D-F4CC853276C8}"/>
                    </a:ext>
                  </a:extLst>
                </p:cNvPr>
                <p:cNvPicPr>
                  <a:picLocks noChangeAspect="1"/>
                </p:cNvPicPr>
                <p:nvPr/>
              </p:nvPicPr>
              <p:blipFill>
                <a:blip r:embed="rId5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344" name="文本框 343">
                  <a:extLst>
                    <a:ext uri="{FF2B5EF4-FFF2-40B4-BE49-F238E27FC236}">
                      <a16:creationId xmlns:a16="http://schemas.microsoft.com/office/drawing/2014/main" id="{4CB303D7-FDCE-432E-9F1F-B16DDBE8858D}"/>
                    </a:ext>
                  </a:extLst>
                </p:cNvPr>
                <p:cNvSpPr txBox="1"/>
                <p:nvPr/>
              </p:nvSpPr>
              <p:spPr>
                <a:xfrm>
                  <a:off x="10675436" y="4731517"/>
                  <a:ext cx="70243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45" name="图片 344">
                  <a:extLst>
                    <a:ext uri="{FF2B5EF4-FFF2-40B4-BE49-F238E27FC236}">
                      <a16:creationId xmlns:a16="http://schemas.microsoft.com/office/drawing/2014/main" id="{378C4DE9-1127-40C8-99F5-9CF93E647FEF}"/>
                    </a:ext>
                  </a:extLst>
                </p:cNvPr>
                <p:cNvPicPr>
                  <a:picLocks noChangeAspect="1"/>
                </p:cNvPicPr>
                <p:nvPr/>
              </p:nvPicPr>
              <p:blipFill>
                <a:blip r:embed="rId5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346" name="文本框 345">
                  <a:extLst>
                    <a:ext uri="{FF2B5EF4-FFF2-40B4-BE49-F238E27FC236}">
                      <a16:creationId xmlns:a16="http://schemas.microsoft.com/office/drawing/2014/main" id="{1009BFFD-EC9D-4BBB-9019-F32B503DC9C5}"/>
                    </a:ext>
                  </a:extLst>
                </p:cNvPr>
                <p:cNvSpPr txBox="1"/>
                <p:nvPr/>
              </p:nvSpPr>
              <p:spPr>
                <a:xfrm>
                  <a:off x="11464610" y="4731517"/>
                  <a:ext cx="64793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47" name="图片 346">
                  <a:extLst>
                    <a:ext uri="{FF2B5EF4-FFF2-40B4-BE49-F238E27FC236}">
                      <a16:creationId xmlns:a16="http://schemas.microsoft.com/office/drawing/2014/main" id="{9A265895-070F-4B6A-85A1-A2AE2A7C4705}"/>
                    </a:ext>
                  </a:extLst>
                </p:cNvPr>
                <p:cNvPicPr>
                  <a:picLocks noChangeAspect="1"/>
                </p:cNvPicPr>
                <p:nvPr/>
              </p:nvPicPr>
              <p:blipFill>
                <a:blip r:embed="rId5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348" name="文本框 347">
                  <a:extLst>
                    <a:ext uri="{FF2B5EF4-FFF2-40B4-BE49-F238E27FC236}">
                      <a16:creationId xmlns:a16="http://schemas.microsoft.com/office/drawing/2014/main" id="{75EB3880-868C-4A49-9037-CBCE59C488B2}"/>
                    </a:ext>
                  </a:extLst>
                </p:cNvPr>
                <p:cNvSpPr txBox="1"/>
                <p:nvPr/>
              </p:nvSpPr>
              <p:spPr>
                <a:xfrm>
                  <a:off x="12175490" y="4731517"/>
                  <a:ext cx="66877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338" name="文本框 337">
                <a:extLst>
                  <a:ext uri="{FF2B5EF4-FFF2-40B4-BE49-F238E27FC236}">
                    <a16:creationId xmlns:a16="http://schemas.microsoft.com/office/drawing/2014/main" id="{98C1AF9C-468F-4648-8D2C-B35CF8459180}"/>
                  </a:ext>
                </a:extLst>
              </p:cNvPr>
              <p:cNvSpPr txBox="1"/>
              <p:nvPr/>
            </p:nvSpPr>
            <p:spPr>
              <a:xfrm>
                <a:off x="12438247" y="4552977"/>
                <a:ext cx="58702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1X2</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339" name="矩形 338">
                <a:extLst>
                  <a:ext uri="{FF2B5EF4-FFF2-40B4-BE49-F238E27FC236}">
                    <a16:creationId xmlns:a16="http://schemas.microsoft.com/office/drawing/2014/main" id="{6AFED9F9-8E6D-4D9E-93ED-7FE7391E17E3}"/>
                  </a:ext>
                </a:extLst>
              </p:cNvPr>
              <p:cNvSpPr/>
              <p:nvPr/>
            </p:nvSpPr>
            <p:spPr>
              <a:xfrm>
                <a:off x="12438247" y="4583401"/>
                <a:ext cx="51183" cy="51183"/>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6" name="矩形 335">
              <a:extLst>
                <a:ext uri="{FF2B5EF4-FFF2-40B4-BE49-F238E27FC236}">
                  <a16:creationId xmlns:a16="http://schemas.microsoft.com/office/drawing/2014/main" id="{CD24E720-F51B-4B6F-8E6B-6A82CFE8FC03}"/>
                </a:ext>
              </a:extLst>
            </p:cNvPr>
            <p:cNvSpPr/>
            <p:nvPr/>
          </p:nvSpPr>
          <p:spPr>
            <a:xfrm>
              <a:off x="12434288" y="5176284"/>
              <a:ext cx="51183" cy="51183"/>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51" name="直接连接符 350">
            <a:extLst>
              <a:ext uri="{FF2B5EF4-FFF2-40B4-BE49-F238E27FC236}">
                <a16:creationId xmlns:a16="http://schemas.microsoft.com/office/drawing/2014/main" id="{6A2F77FE-7629-4511-84E9-0C96A79E0BCA}"/>
              </a:ext>
            </a:extLst>
          </p:cNvPr>
          <p:cNvCxnSpPr>
            <a:cxnSpLocks/>
          </p:cNvCxnSpPr>
          <p:nvPr/>
        </p:nvCxnSpPr>
        <p:spPr>
          <a:xfrm flipV="1">
            <a:off x="9528679" y="5075255"/>
            <a:ext cx="3402298" cy="6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52" name="组合 351">
            <a:extLst>
              <a:ext uri="{FF2B5EF4-FFF2-40B4-BE49-F238E27FC236}">
                <a16:creationId xmlns:a16="http://schemas.microsoft.com/office/drawing/2014/main" id="{331B2EA1-6DA3-4579-AFEA-14F781A3D603}"/>
              </a:ext>
            </a:extLst>
          </p:cNvPr>
          <p:cNvGrpSpPr/>
          <p:nvPr/>
        </p:nvGrpSpPr>
        <p:grpSpPr>
          <a:xfrm>
            <a:off x="9912617" y="5783497"/>
            <a:ext cx="3090198" cy="525089"/>
            <a:chOff x="9919039" y="4552977"/>
            <a:chExt cx="3090198" cy="525089"/>
          </a:xfrm>
        </p:grpSpPr>
        <p:grpSp>
          <p:nvGrpSpPr>
            <p:cNvPr id="353" name="组合 352">
              <a:extLst>
                <a:ext uri="{FF2B5EF4-FFF2-40B4-BE49-F238E27FC236}">
                  <a16:creationId xmlns:a16="http://schemas.microsoft.com/office/drawing/2014/main" id="{BFD01C1B-C14D-483E-A12C-80C2409C7448}"/>
                </a:ext>
              </a:extLst>
            </p:cNvPr>
            <p:cNvGrpSpPr/>
            <p:nvPr/>
          </p:nvGrpSpPr>
          <p:grpSpPr>
            <a:xfrm>
              <a:off x="9919039" y="4558269"/>
              <a:ext cx="2877134" cy="519797"/>
              <a:chOff x="9919039" y="4558269"/>
              <a:chExt cx="2877134" cy="519797"/>
            </a:xfrm>
          </p:grpSpPr>
          <p:sp>
            <p:nvSpPr>
              <p:cNvPr id="356" name="文本框 355">
                <a:extLst>
                  <a:ext uri="{FF2B5EF4-FFF2-40B4-BE49-F238E27FC236}">
                    <a16:creationId xmlns:a16="http://schemas.microsoft.com/office/drawing/2014/main" id="{5AEB2992-5241-4145-8512-EF5486F60962}"/>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初级运输区划</a:t>
                </a:r>
              </a:p>
            </p:txBody>
          </p:sp>
          <p:sp>
            <p:nvSpPr>
              <p:cNvPr id="357" name="文本框 356">
                <a:extLst>
                  <a:ext uri="{FF2B5EF4-FFF2-40B4-BE49-F238E27FC236}">
                    <a16:creationId xmlns:a16="http://schemas.microsoft.com/office/drawing/2014/main" id="{468048C6-E1AD-4CEC-BA40-7724C6A33A20}"/>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358" name="组合 357">
                <a:extLst>
                  <a:ext uri="{FF2B5EF4-FFF2-40B4-BE49-F238E27FC236}">
                    <a16:creationId xmlns:a16="http://schemas.microsoft.com/office/drawing/2014/main" id="{BB952C17-18A7-460B-8FB3-6DB700A8903C}"/>
                  </a:ext>
                </a:extLst>
              </p:cNvPr>
              <p:cNvGrpSpPr/>
              <p:nvPr/>
            </p:nvGrpSpPr>
            <p:grpSpPr>
              <a:xfrm>
                <a:off x="10549876" y="4878011"/>
                <a:ext cx="832504" cy="200055"/>
                <a:chOff x="6557518" y="3241059"/>
                <a:chExt cx="832504" cy="200055"/>
              </a:xfrm>
            </p:grpSpPr>
            <p:pic>
              <p:nvPicPr>
                <p:cNvPr id="365" name="图片 364">
                  <a:extLst>
                    <a:ext uri="{FF2B5EF4-FFF2-40B4-BE49-F238E27FC236}">
                      <a16:creationId xmlns:a16="http://schemas.microsoft.com/office/drawing/2014/main" id="{DE639C8D-E2FC-4407-9223-3F945DD922F7}"/>
                    </a:ext>
                  </a:extLst>
                </p:cNvPr>
                <p:cNvPicPr>
                  <a:picLocks noChangeAspect="1"/>
                </p:cNvPicPr>
                <p:nvPr/>
              </p:nvPicPr>
              <p:blipFill>
                <a:blip r:embed="rId5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366" name="文本框 365">
                  <a:extLst>
                    <a:ext uri="{FF2B5EF4-FFF2-40B4-BE49-F238E27FC236}">
                      <a16:creationId xmlns:a16="http://schemas.microsoft.com/office/drawing/2014/main" id="{4B971E53-C54C-4548-B8B1-6B91540584F4}"/>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359" name="图片 358">
                <a:extLst>
                  <a:ext uri="{FF2B5EF4-FFF2-40B4-BE49-F238E27FC236}">
                    <a16:creationId xmlns:a16="http://schemas.microsoft.com/office/drawing/2014/main" id="{8D148267-4EFD-4569-8F52-4AD9D2F49EDA}"/>
                  </a:ext>
                </a:extLst>
              </p:cNvPr>
              <p:cNvPicPr>
                <a:picLocks noChangeAspect="1"/>
              </p:cNvPicPr>
              <p:nvPr/>
            </p:nvPicPr>
            <p:blipFill>
              <a:blip r:embed="rId5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360" name="文本框 359">
                <a:extLst>
                  <a:ext uri="{FF2B5EF4-FFF2-40B4-BE49-F238E27FC236}">
                    <a16:creationId xmlns:a16="http://schemas.microsoft.com/office/drawing/2014/main" id="{B70A8200-45C2-4F9A-8281-149868206F1E}"/>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61" name="图片 360">
                <a:extLst>
                  <a:ext uri="{FF2B5EF4-FFF2-40B4-BE49-F238E27FC236}">
                    <a16:creationId xmlns:a16="http://schemas.microsoft.com/office/drawing/2014/main" id="{FC26011F-E232-4862-A0E1-1AC7AE1121C8}"/>
                  </a:ext>
                </a:extLst>
              </p:cNvPr>
              <p:cNvPicPr>
                <a:picLocks noChangeAspect="1"/>
              </p:cNvPicPr>
              <p:nvPr/>
            </p:nvPicPr>
            <p:blipFill>
              <a:blip r:embed="rId5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362" name="文本框 361">
                <a:extLst>
                  <a:ext uri="{FF2B5EF4-FFF2-40B4-BE49-F238E27FC236}">
                    <a16:creationId xmlns:a16="http://schemas.microsoft.com/office/drawing/2014/main" id="{BFEB854E-A0C9-407E-BEE8-622FF1995E6D}"/>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63" name="图片 362">
                <a:extLst>
                  <a:ext uri="{FF2B5EF4-FFF2-40B4-BE49-F238E27FC236}">
                    <a16:creationId xmlns:a16="http://schemas.microsoft.com/office/drawing/2014/main" id="{5593CD90-36CB-4D16-9FFE-71B8205F4F2E}"/>
                  </a:ext>
                </a:extLst>
              </p:cNvPr>
              <p:cNvPicPr>
                <a:picLocks noChangeAspect="1"/>
              </p:cNvPicPr>
              <p:nvPr/>
            </p:nvPicPr>
            <p:blipFill>
              <a:blip r:embed="rId5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364" name="文本框 363">
                <a:extLst>
                  <a:ext uri="{FF2B5EF4-FFF2-40B4-BE49-F238E27FC236}">
                    <a16:creationId xmlns:a16="http://schemas.microsoft.com/office/drawing/2014/main" id="{49965C86-C645-44B8-A178-E85A888D3284}"/>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354" name="文本框 353">
              <a:extLst>
                <a:ext uri="{FF2B5EF4-FFF2-40B4-BE49-F238E27FC236}">
                  <a16:creationId xmlns:a16="http://schemas.microsoft.com/office/drawing/2014/main" id="{C3517C77-48BD-4507-B498-3B294527653A}"/>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355" name="矩形 354">
              <a:extLst>
                <a:ext uri="{FF2B5EF4-FFF2-40B4-BE49-F238E27FC236}">
                  <a16:creationId xmlns:a16="http://schemas.microsoft.com/office/drawing/2014/main" id="{ADBCBC5B-CC2A-43F9-A360-59B6DD4D9703}"/>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67" name="直接连接符 366">
            <a:extLst>
              <a:ext uri="{FF2B5EF4-FFF2-40B4-BE49-F238E27FC236}">
                <a16:creationId xmlns:a16="http://schemas.microsoft.com/office/drawing/2014/main" id="{5CD219C2-FF50-497E-BA61-80842773EDA4}"/>
              </a:ext>
            </a:extLst>
          </p:cNvPr>
          <p:cNvCxnSpPr>
            <a:cxnSpLocks/>
          </p:cNvCxnSpPr>
          <p:nvPr/>
        </p:nvCxnSpPr>
        <p:spPr>
          <a:xfrm flipV="1">
            <a:off x="9551522" y="6327714"/>
            <a:ext cx="3402298" cy="65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68" name="图片 367">
            <a:extLst>
              <a:ext uri="{FF2B5EF4-FFF2-40B4-BE49-F238E27FC236}">
                <a16:creationId xmlns:a16="http://schemas.microsoft.com/office/drawing/2014/main" id="{4F3FBC17-4F79-43AA-AEE4-BC944A4C61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33482" y="6375156"/>
            <a:ext cx="501486" cy="487168"/>
          </a:xfrm>
          <a:prstGeom prst="rect">
            <a:avLst/>
          </a:prstGeom>
        </p:spPr>
      </p:pic>
      <p:pic>
        <p:nvPicPr>
          <p:cNvPr id="369" name="图片 368">
            <a:extLst>
              <a:ext uri="{FF2B5EF4-FFF2-40B4-BE49-F238E27FC236}">
                <a16:creationId xmlns:a16="http://schemas.microsoft.com/office/drawing/2014/main" id="{709FDEF8-4E1C-4077-8B81-F6E50F1807EB}"/>
              </a:ext>
            </a:extLst>
          </p:cNvPr>
          <p:cNvPicPr>
            <a:picLocks noChangeAspect="1"/>
          </p:cNvPicPr>
          <p:nvPr/>
        </p:nvPicPr>
        <p:blipFill>
          <a:blip r:embed="rId5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43749" y="6384613"/>
            <a:ext cx="460626" cy="460626"/>
          </a:xfrm>
          <a:prstGeom prst="rect">
            <a:avLst/>
          </a:prstGeom>
        </p:spPr>
      </p:pic>
      <p:grpSp>
        <p:nvGrpSpPr>
          <p:cNvPr id="370" name="组合 369">
            <a:extLst>
              <a:ext uri="{FF2B5EF4-FFF2-40B4-BE49-F238E27FC236}">
                <a16:creationId xmlns:a16="http://schemas.microsoft.com/office/drawing/2014/main" id="{10BAEF49-66E5-489B-894A-E0EA742A96BC}"/>
              </a:ext>
            </a:extLst>
          </p:cNvPr>
          <p:cNvGrpSpPr/>
          <p:nvPr/>
        </p:nvGrpSpPr>
        <p:grpSpPr>
          <a:xfrm>
            <a:off x="9912617" y="6345521"/>
            <a:ext cx="3090198" cy="525089"/>
            <a:chOff x="9919039" y="4552977"/>
            <a:chExt cx="3090198" cy="525089"/>
          </a:xfrm>
        </p:grpSpPr>
        <p:grpSp>
          <p:nvGrpSpPr>
            <p:cNvPr id="371" name="组合 370">
              <a:extLst>
                <a:ext uri="{FF2B5EF4-FFF2-40B4-BE49-F238E27FC236}">
                  <a16:creationId xmlns:a16="http://schemas.microsoft.com/office/drawing/2014/main" id="{05E1799C-1A9E-4D7D-A3C9-FEC83F5A7B93}"/>
                </a:ext>
              </a:extLst>
            </p:cNvPr>
            <p:cNvGrpSpPr/>
            <p:nvPr/>
          </p:nvGrpSpPr>
          <p:grpSpPr>
            <a:xfrm>
              <a:off x="9919039" y="4558269"/>
              <a:ext cx="2877134" cy="519797"/>
              <a:chOff x="9919039" y="4558269"/>
              <a:chExt cx="2877134" cy="519797"/>
            </a:xfrm>
          </p:grpSpPr>
          <p:sp>
            <p:nvSpPr>
              <p:cNvPr id="374" name="文本框 373">
                <a:extLst>
                  <a:ext uri="{FF2B5EF4-FFF2-40B4-BE49-F238E27FC236}">
                    <a16:creationId xmlns:a16="http://schemas.microsoft.com/office/drawing/2014/main" id="{82564508-4B4F-49B4-AD18-247C3D1E4883}"/>
                  </a:ext>
                </a:extLst>
              </p:cNvPr>
              <p:cNvSpPr txBox="1"/>
              <p:nvPr/>
            </p:nvSpPr>
            <p:spPr>
              <a:xfrm>
                <a:off x="9919039" y="4558269"/>
                <a:ext cx="992579"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高级运输区划</a:t>
                </a:r>
              </a:p>
            </p:txBody>
          </p:sp>
          <p:sp>
            <p:nvSpPr>
              <p:cNvPr id="375" name="文本框 374">
                <a:extLst>
                  <a:ext uri="{FF2B5EF4-FFF2-40B4-BE49-F238E27FC236}">
                    <a16:creationId xmlns:a16="http://schemas.microsoft.com/office/drawing/2014/main" id="{4B6D68EC-D277-4B33-A89D-72634C9802E7}"/>
                  </a:ext>
                </a:extLst>
              </p:cNvPr>
              <p:cNvSpPr txBox="1"/>
              <p:nvPr/>
            </p:nvSpPr>
            <p:spPr>
              <a:xfrm>
                <a:off x="9929463" y="4731517"/>
                <a:ext cx="63350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建造费用：</a:t>
                </a:r>
              </a:p>
            </p:txBody>
          </p:sp>
          <p:grpSp>
            <p:nvGrpSpPr>
              <p:cNvPr id="376" name="组合 375">
                <a:extLst>
                  <a:ext uri="{FF2B5EF4-FFF2-40B4-BE49-F238E27FC236}">
                    <a16:creationId xmlns:a16="http://schemas.microsoft.com/office/drawing/2014/main" id="{00B6E72F-7F9B-4209-9D88-C612098F1D79}"/>
                  </a:ext>
                </a:extLst>
              </p:cNvPr>
              <p:cNvGrpSpPr/>
              <p:nvPr/>
            </p:nvGrpSpPr>
            <p:grpSpPr>
              <a:xfrm>
                <a:off x="10549876" y="4878011"/>
                <a:ext cx="832504" cy="200055"/>
                <a:chOff x="6557518" y="3241059"/>
                <a:chExt cx="832504" cy="200055"/>
              </a:xfrm>
            </p:grpSpPr>
            <p:pic>
              <p:nvPicPr>
                <p:cNvPr id="383" name="图片 382">
                  <a:extLst>
                    <a:ext uri="{FF2B5EF4-FFF2-40B4-BE49-F238E27FC236}">
                      <a16:creationId xmlns:a16="http://schemas.microsoft.com/office/drawing/2014/main" id="{F4248064-1DD5-47F2-8B79-F9EC06A97D01}"/>
                    </a:ext>
                  </a:extLst>
                </p:cNvPr>
                <p:cNvPicPr>
                  <a:picLocks noChangeAspect="1"/>
                </p:cNvPicPr>
                <p:nvPr/>
              </p:nvPicPr>
              <p:blipFill>
                <a:blip r:embed="rId5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45306"/>
                  <a:ext cx="177116" cy="177116"/>
                </a:xfrm>
                <a:prstGeom prst="rect">
                  <a:avLst/>
                </a:prstGeom>
              </p:spPr>
            </p:pic>
            <p:sp>
              <p:nvSpPr>
                <p:cNvPr id="384" name="文本框 383">
                  <a:extLst>
                    <a:ext uri="{FF2B5EF4-FFF2-40B4-BE49-F238E27FC236}">
                      <a16:creationId xmlns:a16="http://schemas.microsoft.com/office/drawing/2014/main" id="{AA6C4331-3533-4724-83D3-27F608895DE2}"/>
                    </a:ext>
                  </a:extLst>
                </p:cNvPr>
                <p:cNvSpPr txBox="1"/>
                <p:nvPr/>
              </p:nvSpPr>
              <p:spPr>
                <a:xfrm>
                  <a:off x="6633084" y="3241059"/>
                  <a:ext cx="756938"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耗时 </a:t>
                  </a:r>
                  <a:r>
                    <a:rPr lang="en-US" altLang="zh-CN" sz="700" dirty="0">
                      <a:solidFill>
                        <a:schemeClr val="bg1"/>
                      </a:solidFill>
                      <a:latin typeface="方正准圆简体" panose="02010601030101010101" pitchFamily="2" charset="-122"/>
                      <a:ea typeface="方正准圆简体" panose="02010601030101010101" pitchFamily="2" charset="-122"/>
                    </a:rPr>
                    <a:t>X3</a:t>
                  </a:r>
                  <a:r>
                    <a:rPr lang="zh-CN" altLang="en-US" sz="700" dirty="0">
                      <a:solidFill>
                        <a:schemeClr val="bg1"/>
                      </a:solidFill>
                      <a:latin typeface="方正准圆简体" panose="02010601030101010101" pitchFamily="2" charset="-122"/>
                      <a:ea typeface="方正准圆简体" panose="02010601030101010101" pitchFamily="2" charset="-122"/>
                    </a:rPr>
                    <a:t>个月</a:t>
                  </a:r>
                </a:p>
              </p:txBody>
            </p:sp>
          </p:grpSp>
          <p:pic>
            <p:nvPicPr>
              <p:cNvPr id="377" name="图片 376">
                <a:extLst>
                  <a:ext uri="{FF2B5EF4-FFF2-40B4-BE49-F238E27FC236}">
                    <a16:creationId xmlns:a16="http://schemas.microsoft.com/office/drawing/2014/main" id="{77FBBDB7-0B83-4928-B407-A1F33FCF2CBA}"/>
                  </a:ext>
                </a:extLst>
              </p:cNvPr>
              <p:cNvPicPr>
                <a:picLocks noChangeAspect="1"/>
              </p:cNvPicPr>
              <p:nvPr/>
            </p:nvPicPr>
            <p:blipFill>
              <a:blip r:embed="rId5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514777" y="4697987"/>
                <a:ext cx="254068" cy="254068"/>
              </a:xfrm>
              <a:prstGeom prst="rect">
                <a:avLst/>
              </a:prstGeom>
            </p:spPr>
          </p:pic>
          <p:sp>
            <p:nvSpPr>
              <p:cNvPr id="378" name="文本框 377">
                <a:extLst>
                  <a:ext uri="{FF2B5EF4-FFF2-40B4-BE49-F238E27FC236}">
                    <a16:creationId xmlns:a16="http://schemas.microsoft.com/office/drawing/2014/main" id="{5DB0AAF2-6A13-42CF-8F94-5CE22300CC52}"/>
                  </a:ext>
                </a:extLst>
              </p:cNvPr>
              <p:cNvSpPr txBox="1"/>
              <p:nvPr/>
            </p:nvSpPr>
            <p:spPr>
              <a:xfrm>
                <a:off x="10675436" y="4731517"/>
                <a:ext cx="654346"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货币  </a:t>
                </a:r>
                <a:r>
                  <a:rPr lang="en-US" altLang="zh-CN" sz="700" dirty="0">
                    <a:solidFill>
                      <a:schemeClr val="bg1"/>
                    </a:solidFill>
                    <a:latin typeface="方正准圆简体" panose="02010601030101010101" pitchFamily="2" charset="-122"/>
                    <a:ea typeface="方正准圆简体" panose="02010601030101010101" pitchFamily="2" charset="-122"/>
                  </a:rPr>
                  <a:t>X5000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79" name="图片 378">
                <a:extLst>
                  <a:ext uri="{FF2B5EF4-FFF2-40B4-BE49-F238E27FC236}">
                    <a16:creationId xmlns:a16="http://schemas.microsoft.com/office/drawing/2014/main" id="{B54C08DD-21FE-4252-8BD8-AB4BDE03FB9A}"/>
                  </a:ext>
                </a:extLst>
              </p:cNvPr>
              <p:cNvPicPr>
                <a:picLocks noChangeAspect="1"/>
              </p:cNvPicPr>
              <p:nvPr/>
            </p:nvPicPr>
            <p:blipFill>
              <a:blip r:embed="rId5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351949" y="4746141"/>
                <a:ext cx="173047" cy="173047"/>
              </a:xfrm>
              <a:prstGeom prst="rect">
                <a:avLst/>
              </a:prstGeom>
            </p:spPr>
          </p:pic>
          <p:sp>
            <p:nvSpPr>
              <p:cNvPr id="380" name="文本框 379">
                <a:extLst>
                  <a:ext uri="{FF2B5EF4-FFF2-40B4-BE49-F238E27FC236}">
                    <a16:creationId xmlns:a16="http://schemas.microsoft.com/office/drawing/2014/main" id="{54BB634D-16BA-4E7C-B2DA-6823A36B4DEE}"/>
                  </a:ext>
                </a:extLst>
              </p:cNvPr>
              <p:cNvSpPr txBox="1"/>
              <p:nvPr/>
            </p:nvSpPr>
            <p:spPr>
              <a:xfrm>
                <a:off x="11464610" y="4731517"/>
                <a:ext cx="599844"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聚乙烯  </a:t>
                </a:r>
                <a:r>
                  <a:rPr lang="en-US" altLang="zh-CN" sz="700" dirty="0">
                    <a:solidFill>
                      <a:schemeClr val="bg1"/>
                    </a:solidFill>
                    <a:latin typeface="方正准圆简体" panose="02010601030101010101" pitchFamily="2" charset="-122"/>
                    <a:ea typeface="方正准圆简体" panose="02010601030101010101" pitchFamily="2" charset="-122"/>
                  </a:rPr>
                  <a:t>X5</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pic>
            <p:nvPicPr>
              <p:cNvPr id="381" name="图片 380">
                <a:extLst>
                  <a:ext uri="{FF2B5EF4-FFF2-40B4-BE49-F238E27FC236}">
                    <a16:creationId xmlns:a16="http://schemas.microsoft.com/office/drawing/2014/main" id="{4E00783D-05C2-4606-97BD-BB5F19E9FFD3}"/>
                  </a:ext>
                </a:extLst>
              </p:cNvPr>
              <p:cNvPicPr>
                <a:picLocks noChangeAspect="1"/>
              </p:cNvPicPr>
              <p:nvPr/>
            </p:nvPicPr>
            <p:blipFill>
              <a:blip r:embed="rId5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053085" y="4732835"/>
                <a:ext cx="187198" cy="187198"/>
              </a:xfrm>
              <a:prstGeom prst="rect">
                <a:avLst/>
              </a:prstGeom>
            </p:spPr>
          </p:pic>
          <p:sp>
            <p:nvSpPr>
              <p:cNvPr id="382" name="文本框 381">
                <a:extLst>
                  <a:ext uri="{FF2B5EF4-FFF2-40B4-BE49-F238E27FC236}">
                    <a16:creationId xmlns:a16="http://schemas.microsoft.com/office/drawing/2014/main" id="{B93045FB-4864-4DEA-9981-996024F37B6E}"/>
                  </a:ext>
                </a:extLst>
              </p:cNvPr>
              <p:cNvSpPr txBox="1"/>
              <p:nvPr/>
            </p:nvSpPr>
            <p:spPr>
              <a:xfrm>
                <a:off x="12175490" y="4731517"/>
                <a:ext cx="620683" cy="200055"/>
              </a:xfrm>
              <a:prstGeom prst="rect">
                <a:avLst/>
              </a:prstGeom>
              <a:noFill/>
            </p:spPr>
            <p:txBody>
              <a:bodyPr wrap="none" rtlCol="0">
                <a:spAutoFit/>
              </a:bodyPr>
              <a:lstStyle/>
              <a:p>
                <a:r>
                  <a:rPr lang="en-US" altLang="zh-CN" sz="700" dirty="0">
                    <a:solidFill>
                      <a:schemeClr val="bg1"/>
                    </a:solidFill>
                    <a:latin typeface="方正准圆简体" panose="02010601030101010101" pitchFamily="2" charset="-122"/>
                    <a:ea typeface="方正准圆简体" panose="02010601030101010101" pitchFamily="2" charset="-122"/>
                  </a:rPr>
                  <a:t>D32</a:t>
                </a:r>
                <a:r>
                  <a:rPr lang="zh-CN" altLang="en-US" sz="700" dirty="0">
                    <a:solidFill>
                      <a:schemeClr val="bg1"/>
                    </a:solidFill>
                    <a:latin typeface="方正准圆简体" panose="02010601030101010101" pitchFamily="2" charset="-122"/>
                    <a:ea typeface="方正准圆简体" panose="02010601030101010101" pitchFamily="2" charset="-122"/>
                  </a:rPr>
                  <a:t>钢  </a:t>
                </a:r>
                <a:r>
                  <a:rPr lang="en-US" altLang="zh-CN" sz="700" dirty="0">
                    <a:solidFill>
                      <a:schemeClr val="bg1"/>
                    </a:solidFill>
                    <a:latin typeface="方正准圆简体" panose="02010601030101010101" pitchFamily="2" charset="-122"/>
                    <a:ea typeface="方正准圆简体" panose="02010601030101010101" pitchFamily="2" charset="-122"/>
                  </a:rPr>
                  <a:t>X50</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grpSp>
        <p:sp>
          <p:nvSpPr>
            <p:cNvPr id="372" name="文本框 371">
              <a:extLst>
                <a:ext uri="{FF2B5EF4-FFF2-40B4-BE49-F238E27FC236}">
                  <a16:creationId xmlns:a16="http://schemas.microsoft.com/office/drawing/2014/main" id="{4E17A6F7-AB7A-42BB-84CA-09E989CAF6ED}"/>
                </a:ext>
              </a:extLst>
            </p:cNvPr>
            <p:cNvSpPr txBox="1"/>
            <p:nvPr/>
          </p:nvSpPr>
          <p:spPr>
            <a:xfrm>
              <a:off x="12438247" y="4552977"/>
              <a:ext cx="570990"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大小：</a:t>
              </a:r>
              <a:r>
                <a:rPr lang="en-US" altLang="zh-CN" sz="700" dirty="0">
                  <a:solidFill>
                    <a:schemeClr val="bg1"/>
                  </a:solidFill>
                  <a:latin typeface="方正准圆简体" panose="02010601030101010101" pitchFamily="2" charset="-122"/>
                  <a:ea typeface="方正准圆简体" panose="02010601030101010101" pitchFamily="2" charset="-122"/>
                </a:rPr>
                <a:t>1X1</a:t>
              </a:r>
              <a:endParaRPr lang="zh-CN" altLang="en-US" sz="700" dirty="0">
                <a:solidFill>
                  <a:schemeClr val="bg1"/>
                </a:solidFill>
                <a:latin typeface="方正准圆简体" panose="02010601030101010101" pitchFamily="2" charset="-122"/>
                <a:ea typeface="方正准圆简体" panose="02010601030101010101" pitchFamily="2" charset="-122"/>
              </a:endParaRPr>
            </a:p>
          </p:txBody>
        </p:sp>
        <p:sp>
          <p:nvSpPr>
            <p:cNvPr id="373" name="矩形 372">
              <a:extLst>
                <a:ext uri="{FF2B5EF4-FFF2-40B4-BE49-F238E27FC236}">
                  <a16:creationId xmlns:a16="http://schemas.microsoft.com/office/drawing/2014/main" id="{78BE4141-5609-4993-92E7-6F785903F02E}"/>
                </a:ext>
              </a:extLst>
            </p:cNvPr>
            <p:cNvSpPr/>
            <p:nvPr/>
          </p:nvSpPr>
          <p:spPr>
            <a:xfrm>
              <a:off x="12407409" y="4600287"/>
              <a:ext cx="91464" cy="91464"/>
            </a:xfrm>
            <a:prstGeom prst="rect">
              <a:avLst/>
            </a:prstGeom>
            <a:solidFill>
              <a:schemeClr val="bg1">
                <a:alpha val="67000"/>
              </a:schemeClr>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5" name="矩形 384">
            <a:extLst>
              <a:ext uri="{FF2B5EF4-FFF2-40B4-BE49-F238E27FC236}">
                <a16:creationId xmlns:a16="http://schemas.microsoft.com/office/drawing/2014/main" id="{25D7BED5-E785-41DD-9C5B-655755D4E65F}"/>
              </a:ext>
            </a:extLst>
          </p:cNvPr>
          <p:cNvSpPr/>
          <p:nvPr/>
        </p:nvSpPr>
        <p:spPr>
          <a:xfrm>
            <a:off x="9614123" y="1565983"/>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6" name="矩形 385">
            <a:extLst>
              <a:ext uri="{FF2B5EF4-FFF2-40B4-BE49-F238E27FC236}">
                <a16:creationId xmlns:a16="http://schemas.microsoft.com/office/drawing/2014/main" id="{A2AFFF47-1438-48BC-A7D7-805112A3571C}"/>
              </a:ext>
            </a:extLst>
          </p:cNvPr>
          <p:cNvSpPr/>
          <p:nvPr/>
        </p:nvSpPr>
        <p:spPr>
          <a:xfrm>
            <a:off x="9630852" y="2246584"/>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7" name="矩形 386">
            <a:extLst>
              <a:ext uri="{FF2B5EF4-FFF2-40B4-BE49-F238E27FC236}">
                <a16:creationId xmlns:a16="http://schemas.microsoft.com/office/drawing/2014/main" id="{53B86590-49AD-43C7-ABF8-B5952F161D4C}"/>
              </a:ext>
            </a:extLst>
          </p:cNvPr>
          <p:cNvSpPr/>
          <p:nvPr/>
        </p:nvSpPr>
        <p:spPr>
          <a:xfrm>
            <a:off x="9644076" y="2927185"/>
            <a:ext cx="562855" cy="562855"/>
          </a:xfrm>
          <a:prstGeom prst="rect">
            <a:avLst/>
          </a:prstGeom>
          <a:noFill/>
          <a:ln w="6350">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88" name="组合 387">
            <a:extLst>
              <a:ext uri="{FF2B5EF4-FFF2-40B4-BE49-F238E27FC236}">
                <a16:creationId xmlns:a16="http://schemas.microsoft.com/office/drawing/2014/main" id="{9748D131-4E41-4310-AC22-2EE499E0ADE0}"/>
              </a:ext>
            </a:extLst>
          </p:cNvPr>
          <p:cNvGrpSpPr/>
          <p:nvPr/>
        </p:nvGrpSpPr>
        <p:grpSpPr>
          <a:xfrm>
            <a:off x="8603079" y="4393985"/>
            <a:ext cx="613829" cy="275465"/>
            <a:chOff x="8390965" y="4376903"/>
            <a:chExt cx="828266" cy="330803"/>
          </a:xfrm>
        </p:grpSpPr>
        <p:sp>
          <p:nvSpPr>
            <p:cNvPr id="389" name="矩形 388">
              <a:extLst>
                <a:ext uri="{FF2B5EF4-FFF2-40B4-BE49-F238E27FC236}">
                  <a16:creationId xmlns:a16="http://schemas.microsoft.com/office/drawing/2014/main" id="{D4422BDD-1741-45EB-BBB8-E0C349BCF9BF}"/>
                </a:ext>
              </a:extLst>
            </p:cNvPr>
            <p:cNvSpPr/>
            <p:nvPr/>
          </p:nvSpPr>
          <p:spPr>
            <a:xfrm>
              <a:off x="8423516" y="4398513"/>
              <a:ext cx="754103" cy="265676"/>
            </a:xfrm>
            <a:prstGeom prst="rect">
              <a:avLst/>
            </a:prstGeom>
            <a:solidFill>
              <a:schemeClr val="bg2">
                <a:lumMod val="10000"/>
                <a:alpha val="36000"/>
              </a:schemeClr>
            </a:solid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90" name="图片 389">
              <a:extLst>
                <a:ext uri="{FF2B5EF4-FFF2-40B4-BE49-F238E27FC236}">
                  <a16:creationId xmlns:a16="http://schemas.microsoft.com/office/drawing/2014/main" id="{27B9C529-CD30-482B-B62F-FDD1E6488382}"/>
                </a:ext>
              </a:extLst>
            </p:cNvPr>
            <p:cNvPicPr>
              <a:picLocks noChangeAspect="1"/>
            </p:cNvPicPr>
            <p:nvPr/>
          </p:nvPicPr>
          <p:blipFill>
            <a:blip r:embed="rId56">
              <a:lum bright="70000" contrast="-70000"/>
              <a:extLst>
                <a:ext uri="{28A0092B-C50C-407E-A947-70E740481C1C}">
                  <a14:useLocalDpi xmlns:a14="http://schemas.microsoft.com/office/drawing/2010/main" val="0"/>
                </a:ext>
              </a:extLst>
            </a:blip>
            <a:stretch>
              <a:fillRect/>
            </a:stretch>
          </p:blipFill>
          <p:spPr>
            <a:xfrm>
              <a:off x="8390965" y="4376903"/>
              <a:ext cx="330803" cy="330803"/>
            </a:xfrm>
            <a:prstGeom prst="rect">
              <a:avLst/>
            </a:prstGeom>
          </p:spPr>
        </p:pic>
        <p:sp>
          <p:nvSpPr>
            <p:cNvPr id="391" name="文本框 390">
              <a:extLst>
                <a:ext uri="{FF2B5EF4-FFF2-40B4-BE49-F238E27FC236}">
                  <a16:creationId xmlns:a16="http://schemas.microsoft.com/office/drawing/2014/main" id="{019BF74E-FD8B-4A0C-99BF-AA2A477B19C6}"/>
                </a:ext>
              </a:extLst>
            </p:cNvPr>
            <p:cNvSpPr txBox="1"/>
            <p:nvPr/>
          </p:nvSpPr>
          <p:spPr>
            <a:xfrm>
              <a:off x="8693188" y="4413792"/>
              <a:ext cx="526043" cy="258724"/>
            </a:xfrm>
            <a:prstGeom prst="rect">
              <a:avLst/>
            </a:prstGeom>
            <a:noFill/>
          </p:spPr>
          <p:txBody>
            <a:bodyPr wrap="none" rtlCol="0">
              <a:spAutoFit/>
            </a:bodyPr>
            <a:lstStyle/>
            <a:p>
              <a:pPr algn="ctr"/>
              <a:r>
                <a:rPr lang="zh-CN" altLang="en-US" sz="800" dirty="0">
                  <a:solidFill>
                    <a:schemeClr val="bg1"/>
                  </a:solidFill>
                  <a:latin typeface="方正准圆简体" panose="02010601030101010101" pitchFamily="2" charset="-122"/>
                  <a:ea typeface="方正准圆简体" panose="02010601030101010101" pitchFamily="2" charset="-122"/>
                </a:rPr>
                <a:t>拆除</a:t>
              </a:r>
            </a:p>
          </p:txBody>
        </p:sp>
      </p:grpSp>
      <p:sp>
        <p:nvSpPr>
          <p:cNvPr id="392" name="矩形: 圆角 391">
            <a:extLst>
              <a:ext uri="{FF2B5EF4-FFF2-40B4-BE49-F238E27FC236}">
                <a16:creationId xmlns:a16="http://schemas.microsoft.com/office/drawing/2014/main" id="{A833AD3C-DE83-4978-A5B8-5F36A5E97A7A}"/>
              </a:ext>
            </a:extLst>
          </p:cNvPr>
          <p:cNvSpPr/>
          <p:nvPr/>
        </p:nvSpPr>
        <p:spPr>
          <a:xfrm>
            <a:off x="5079930" y="5774557"/>
            <a:ext cx="578295" cy="578294"/>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3" name="矩形: 圆角 392">
            <a:extLst>
              <a:ext uri="{FF2B5EF4-FFF2-40B4-BE49-F238E27FC236}">
                <a16:creationId xmlns:a16="http://schemas.microsoft.com/office/drawing/2014/main" id="{57D01FC2-2F0C-4EA1-8DD8-08DA0685A255}"/>
              </a:ext>
            </a:extLst>
          </p:cNvPr>
          <p:cNvSpPr/>
          <p:nvPr/>
        </p:nvSpPr>
        <p:spPr>
          <a:xfrm>
            <a:off x="5100985" y="5795610"/>
            <a:ext cx="534713" cy="534713"/>
          </a:xfrm>
          <a:prstGeom prst="roundRect">
            <a:avLst/>
          </a:prstGeom>
          <a:solidFill>
            <a:schemeClr val="bg2">
              <a:lumMod val="25000"/>
              <a:alpha val="51000"/>
            </a:schemeClr>
          </a:solidFill>
          <a:ln w="6350">
            <a:solidFill>
              <a:srgbClr val="FFC000"/>
            </a:solidFill>
          </a:ln>
          <a:effectLst>
            <a:reflection endPos="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080402940"/>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1036</Words>
  <Application>Microsoft Office PowerPoint</Application>
  <PresentationFormat>宽屏</PresentationFormat>
  <Paragraphs>349</Paragraphs>
  <Slides>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等线</vt:lpstr>
      <vt:lpstr>等线 Light</vt:lpstr>
      <vt:lpstr>方正准圆简体</vt:lpstr>
      <vt:lpstr>微软雅黑</vt:lpstr>
      <vt:lpstr>Arial</vt:lpstr>
      <vt:lpstr>Arial Rounded MT Bold</vt:lpstr>
      <vt:lpstr>Bahnschrift Light</vt:lpstr>
      <vt:lpstr>Bahnschrift SemiLight</vt:lpstr>
      <vt:lpstr>Bahnschrift SemiLight Condensed</vt:lpstr>
      <vt:lpstr>Berlin Sans FB</vt:lpstr>
      <vt:lpstr>Franklin Gothic Demi Cond</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28</cp:revision>
  <dcterms:created xsi:type="dcterms:W3CDTF">2019-09-15T08:55:56Z</dcterms:created>
  <dcterms:modified xsi:type="dcterms:W3CDTF">2019-10-08T14:50:37Z</dcterms:modified>
</cp:coreProperties>
</file>