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4" autoAdjust="0"/>
    <p:restoredTop sz="94660"/>
  </p:normalViewPr>
  <p:slideViewPr>
    <p:cSldViewPr snapToGrid="0">
      <p:cViewPr>
        <p:scale>
          <a:sx n="100" d="100"/>
          <a:sy n="100" d="100"/>
        </p:scale>
        <p:origin x="48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478B2F-A5AF-482D-887B-AF6C9CEDD9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165E25-925B-406D-ACF7-CA5CE7EC17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6BBEF3-4786-4D35-92B7-39F2A82D0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6EB8E-22B7-479E-83E3-3D0F30698EA7}" type="datetimeFigureOut">
              <a:rPr lang="zh-CN" altLang="en-US" smtClean="0"/>
              <a:t>2019/10/13/Sunday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ADEED9-0088-4913-B70B-B2CAB8455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9333E6-44E9-4A43-AC04-5B199EF9D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049AA-D896-405C-B405-9F89D7D65F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704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437D0F-C1D7-4297-AB87-F45F3C488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15EA96-51E9-477C-A70A-2C4D4D950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325B4-07FF-4D82-A4F9-6BB6B6941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6EB8E-22B7-479E-83E3-3D0F30698EA7}" type="datetimeFigureOut">
              <a:rPr lang="zh-CN" altLang="en-US" smtClean="0"/>
              <a:t>2019/10/13/Sunday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40BA1C-7F4D-4AB3-A4F8-2C9C4B2B4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D48FE9-D718-4958-90BC-51E5A81E3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049AA-D896-405C-B405-9F89D7D65F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694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24D5926-BD28-43DB-A2EB-1E713FEEC9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6A01B4-2074-4130-AA58-05BD31D97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A6DE37-4C26-43CD-8017-82909891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6EB8E-22B7-479E-83E3-3D0F30698EA7}" type="datetimeFigureOut">
              <a:rPr lang="zh-CN" altLang="en-US" smtClean="0"/>
              <a:t>2019/10/13/Sunday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410E09-437B-4116-A803-D0C5D92D4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C902C9-547D-4C77-99E2-87792D6B2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049AA-D896-405C-B405-9F89D7D65F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52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9EDCC8-BC5E-4913-8345-E88DB0B2A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BDB2D9-5794-4005-86A8-ABDA28C74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7B8053-9908-4689-8FE1-E10608B15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6EB8E-22B7-479E-83E3-3D0F30698EA7}" type="datetimeFigureOut">
              <a:rPr lang="zh-CN" altLang="en-US" smtClean="0"/>
              <a:t>2019/10/13/Sunday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5E132D-602B-4B9D-B158-017104758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D0CA3A-2D1F-4111-9F9E-AF8AF7174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049AA-D896-405C-B405-9F89D7D65F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527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ADB90A-CBAF-4F82-8081-30A40DC69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B62394-BB41-4FB7-86B2-4AF306B78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CBD47B-A743-440A-B157-8BAB7DC09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6EB8E-22B7-479E-83E3-3D0F30698EA7}" type="datetimeFigureOut">
              <a:rPr lang="zh-CN" altLang="en-US" smtClean="0"/>
              <a:t>2019/10/13/Sunday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8D7750-B769-4FAD-A359-136333FE9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3D1338-9A17-4918-80CC-5A1BFA84C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049AA-D896-405C-B405-9F89D7D65F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999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3E199B-BCE3-4AAA-B9C3-B13F4D111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02F6C0-4D77-46C4-B0C4-BA5FC3D3A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6D5571-B466-4E53-8D8D-EF9ACF8A2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93EE2D-526C-45DC-9A42-B42E7FDFF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6EB8E-22B7-479E-83E3-3D0F30698EA7}" type="datetimeFigureOut">
              <a:rPr lang="zh-CN" altLang="en-US" smtClean="0"/>
              <a:t>2019/10/13/Sunday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2D2636-65DC-44A7-9808-435D518B7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BE7889-A87F-426E-AAA2-7F0256E8E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049AA-D896-405C-B405-9F89D7D65F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892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D9A222-C03D-401E-955B-503B3CEB8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31450F-6F0B-4551-BFC7-040F9A593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2BF0F1-3936-41DC-8660-8925C2EFA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339B4DF-3CB4-409A-950A-A3C60EC54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926987E-146A-459F-9C2E-550C19ED43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125589A-CF4E-4DAB-B0A4-BD8FD537B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6EB8E-22B7-479E-83E3-3D0F30698EA7}" type="datetimeFigureOut">
              <a:rPr lang="zh-CN" altLang="en-US" smtClean="0"/>
              <a:t>2019/10/13/Sunday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4FC608-F8F6-451F-801F-2DBDCA90F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97B25E5-8345-4C72-8E7B-01C99F9A7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049AA-D896-405C-B405-9F89D7D65F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79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69D7A-F816-4691-8D40-4F0C4206D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2703C71-C6AF-4289-AA9C-4FDDF09F6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6EB8E-22B7-479E-83E3-3D0F30698EA7}" type="datetimeFigureOut">
              <a:rPr lang="zh-CN" altLang="en-US" smtClean="0"/>
              <a:t>2019/10/13/Sunday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744D44A-83C4-4FA7-A5C8-7BCF0153A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2DC75F-C5C4-4C68-834D-DA8F3BFE6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049AA-D896-405C-B405-9F89D7D65F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90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5C6C6F-E58E-43A6-8716-8ECF5713C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6EB8E-22B7-479E-83E3-3D0F30698EA7}" type="datetimeFigureOut">
              <a:rPr lang="zh-CN" altLang="en-US" smtClean="0"/>
              <a:t>2019/10/13/Sunday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A829027-3C4B-4052-9B35-090456F55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F10FDD-12A0-4626-A495-FE13842E7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049AA-D896-405C-B405-9F89D7D65F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026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1FF11-E45D-45F3-80EF-99C81A5AB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157E20-BA77-4708-A2D5-7A3F7BCC3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C2F971-9835-4FEF-A707-E08B1A4E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FC3EBC-9064-47AB-B2DE-B65605652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6EB8E-22B7-479E-83E3-3D0F30698EA7}" type="datetimeFigureOut">
              <a:rPr lang="zh-CN" altLang="en-US" smtClean="0"/>
              <a:t>2019/10/13/Sunday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BCEBFE-5D07-42AF-A4EE-475598931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38C155-FE82-4ED7-9A48-A987C1028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049AA-D896-405C-B405-9F89D7D65F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40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C951A-A4E7-4B43-8F23-35A769D94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B2995CB-4FBD-4D35-97A1-28AD423841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0D5715-F408-4C8E-A337-CF02470D3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94575C-059B-497B-B931-A2D4EA133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6EB8E-22B7-479E-83E3-3D0F30698EA7}" type="datetimeFigureOut">
              <a:rPr lang="zh-CN" altLang="en-US" smtClean="0"/>
              <a:t>2019/10/13/Sunday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7A85C5-2B5E-4FD9-8089-30249CD3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25855A-1467-4BEE-A16E-8E0F82D30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049AA-D896-405C-B405-9F89D7D65F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571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E6E0A7E-C033-47DE-A7F6-696BBAED8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7160C1-26C5-4F56-8C91-084C6B998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4A3771-592F-4794-B179-629D546381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6EB8E-22B7-479E-83E3-3D0F30698EA7}" type="datetimeFigureOut">
              <a:rPr lang="zh-CN" altLang="en-US" smtClean="0"/>
              <a:t>2019/10/13/Sunday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3131C4-350F-4790-B375-AA016E65C8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282CB0-B1A7-4290-89A4-523435E624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049AA-D896-405C-B405-9F89D7D65F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898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BD1D9C9-4463-444F-A296-60DD17BD39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965"/>
          <a:stretch/>
        </p:blipFill>
        <p:spPr>
          <a:xfrm>
            <a:off x="6432923" y="247072"/>
            <a:ext cx="5759078" cy="6363855"/>
          </a:xfrm>
          <a:prstGeom prst="rect">
            <a:avLst/>
          </a:prstGeom>
        </p:spPr>
      </p:pic>
      <p:sp>
        <p:nvSpPr>
          <p:cNvPr id="8" name="弧形 7">
            <a:extLst>
              <a:ext uri="{FF2B5EF4-FFF2-40B4-BE49-F238E27FC236}">
                <a16:creationId xmlns:a16="http://schemas.microsoft.com/office/drawing/2014/main" id="{7016417F-CECB-401E-9B80-B23A56F704D1}"/>
              </a:ext>
            </a:extLst>
          </p:cNvPr>
          <p:cNvSpPr/>
          <p:nvPr/>
        </p:nvSpPr>
        <p:spPr>
          <a:xfrm rot="10800000">
            <a:off x="7581900" y="-411168"/>
            <a:ext cx="7800520" cy="7546981"/>
          </a:xfrm>
          <a:prstGeom prst="arc">
            <a:avLst>
              <a:gd name="adj1" fmla="val 17751702"/>
              <a:gd name="adj2" fmla="val 3838170"/>
            </a:avLst>
          </a:prstGeom>
          <a:ln w="101600" cmpd="tri">
            <a:solidFill>
              <a:schemeClr val="bg1">
                <a:alpha val="2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387AAE1-1834-42D2-9A20-4E986B6E4212}"/>
              </a:ext>
            </a:extLst>
          </p:cNvPr>
          <p:cNvSpPr txBox="1"/>
          <p:nvPr/>
        </p:nvSpPr>
        <p:spPr>
          <a:xfrm>
            <a:off x="7686675" y="44767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8A8A7B4-F117-4CD5-BE91-6C1B019EE8CE}"/>
              </a:ext>
            </a:extLst>
          </p:cNvPr>
          <p:cNvSpPr txBox="1"/>
          <p:nvPr/>
        </p:nvSpPr>
        <p:spPr>
          <a:xfrm>
            <a:off x="6986865" y="170164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载入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C90F962-F05B-4ACA-9529-1F7538C8E067}"/>
              </a:ext>
            </a:extLst>
          </p:cNvPr>
          <p:cNvSpPr txBox="1"/>
          <p:nvPr/>
        </p:nvSpPr>
        <p:spPr>
          <a:xfrm>
            <a:off x="6986864" y="451829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415DA35-6FDE-48DE-AB4C-F0ED90D3F250}"/>
              </a:ext>
            </a:extLst>
          </p:cNvPr>
          <p:cNvSpPr txBox="1"/>
          <p:nvPr/>
        </p:nvSpPr>
        <p:spPr>
          <a:xfrm>
            <a:off x="7684432" y="611114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42E7257-D287-4AEA-B662-9AB8C9C7C180}"/>
              </a:ext>
            </a:extLst>
          </p:cNvPr>
          <p:cNvSpPr txBox="1"/>
          <p:nvPr/>
        </p:nvSpPr>
        <p:spPr>
          <a:xfrm>
            <a:off x="6548715" y="309044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模组</a:t>
            </a:r>
          </a:p>
        </p:txBody>
      </p:sp>
    </p:spTree>
    <p:extLst>
      <p:ext uri="{BB962C8B-B14F-4D97-AF65-F5344CB8AC3E}">
        <p14:creationId xmlns:p14="http://schemas.microsoft.com/office/powerpoint/2010/main" val="3104956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B776DD4-6BEF-4688-B8BE-AA57A7BCC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197"/>
            <a:ext cx="12192000" cy="649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25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4353882-8A00-48BB-9A1A-2B42827A62AE}"/>
              </a:ext>
            </a:extLst>
          </p:cNvPr>
          <p:cNvSpPr txBox="1"/>
          <p:nvPr/>
        </p:nvSpPr>
        <p:spPr>
          <a:xfrm>
            <a:off x="687803" y="168851"/>
            <a:ext cx="409086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71" dirty="0">
                <a:solidFill>
                  <a:schemeClr val="bg1"/>
                </a:solidFill>
                <a:latin typeface="+mj-ea"/>
                <a:ea typeface="+mj-ea"/>
              </a:rPr>
              <a:t>返回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407FE59-0EA2-44A8-A5F2-FE30EE71D4C0}"/>
              </a:ext>
            </a:extLst>
          </p:cNvPr>
          <p:cNvGrpSpPr/>
          <p:nvPr/>
        </p:nvGrpSpPr>
        <p:grpSpPr>
          <a:xfrm>
            <a:off x="428855" y="135772"/>
            <a:ext cx="260288" cy="260288"/>
            <a:chOff x="226468" y="118337"/>
            <a:chExt cx="328613" cy="328613"/>
          </a:xfrm>
        </p:grpSpPr>
        <p:sp>
          <p:nvSpPr>
            <p:cNvPr id="8" name="Freeform 124">
              <a:extLst>
                <a:ext uri="{FF2B5EF4-FFF2-40B4-BE49-F238E27FC236}">
                  <a16:creationId xmlns:a16="http://schemas.microsoft.com/office/drawing/2014/main" id="{238DC7EB-BC55-46D1-B147-D679C186BF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736" y="218736"/>
              <a:ext cx="194076" cy="135596"/>
            </a:xfrm>
            <a:custGeom>
              <a:avLst/>
              <a:gdLst>
                <a:gd name="T0" fmla="*/ 126 w 128"/>
                <a:gd name="T1" fmla="*/ 42 h 89"/>
                <a:gd name="T2" fmla="*/ 8 w 128"/>
                <a:gd name="T3" fmla="*/ 42 h 89"/>
                <a:gd name="T4" fmla="*/ 46 w 128"/>
                <a:gd name="T5" fmla="*/ 4 h 89"/>
                <a:gd name="T6" fmla="*/ 46 w 128"/>
                <a:gd name="T7" fmla="*/ 1 h 89"/>
                <a:gd name="T8" fmla="*/ 44 w 128"/>
                <a:gd name="T9" fmla="*/ 0 h 89"/>
                <a:gd name="T10" fmla="*/ 43 w 128"/>
                <a:gd name="T11" fmla="*/ 1 h 89"/>
                <a:gd name="T12" fmla="*/ 1 w 128"/>
                <a:gd name="T13" fmla="*/ 43 h 89"/>
                <a:gd name="T14" fmla="*/ 1 w 128"/>
                <a:gd name="T15" fmla="*/ 46 h 89"/>
                <a:gd name="T16" fmla="*/ 43 w 128"/>
                <a:gd name="T17" fmla="*/ 88 h 89"/>
                <a:gd name="T18" fmla="*/ 46 w 128"/>
                <a:gd name="T19" fmla="*/ 88 h 89"/>
                <a:gd name="T20" fmla="*/ 46 w 128"/>
                <a:gd name="T21" fmla="*/ 85 h 89"/>
                <a:gd name="T22" fmla="*/ 8 w 128"/>
                <a:gd name="T23" fmla="*/ 47 h 89"/>
                <a:gd name="T24" fmla="*/ 126 w 128"/>
                <a:gd name="T25" fmla="*/ 47 h 89"/>
                <a:gd name="T26" fmla="*/ 128 w 128"/>
                <a:gd name="T27" fmla="*/ 44 h 89"/>
                <a:gd name="T28" fmla="*/ 126 w 128"/>
                <a:gd name="T29" fmla="*/ 4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8" h="89">
                  <a:moveTo>
                    <a:pt x="126" y="42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7" y="3"/>
                    <a:pt x="47" y="2"/>
                    <a:pt x="46" y="1"/>
                  </a:cubicBezTo>
                  <a:cubicBezTo>
                    <a:pt x="45" y="0"/>
                    <a:pt x="45" y="0"/>
                    <a:pt x="44" y="0"/>
                  </a:cubicBezTo>
                  <a:cubicBezTo>
                    <a:pt x="44" y="0"/>
                    <a:pt x="43" y="0"/>
                    <a:pt x="43" y="1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0" y="44"/>
                    <a:pt x="0" y="45"/>
                    <a:pt x="1" y="46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3" y="89"/>
                    <a:pt x="45" y="89"/>
                    <a:pt x="46" y="88"/>
                  </a:cubicBezTo>
                  <a:cubicBezTo>
                    <a:pt x="47" y="87"/>
                    <a:pt x="47" y="85"/>
                    <a:pt x="46" y="85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126" y="47"/>
                    <a:pt x="126" y="47"/>
                    <a:pt x="126" y="47"/>
                  </a:cubicBezTo>
                  <a:cubicBezTo>
                    <a:pt x="127" y="47"/>
                    <a:pt x="128" y="45"/>
                    <a:pt x="128" y="44"/>
                  </a:cubicBezTo>
                  <a:cubicBezTo>
                    <a:pt x="128" y="43"/>
                    <a:pt x="127" y="42"/>
                    <a:pt x="126" y="4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97238FE8-F862-4F63-A218-303B6E170DF9}"/>
                </a:ext>
              </a:extLst>
            </p:cNvPr>
            <p:cNvSpPr/>
            <p:nvPr/>
          </p:nvSpPr>
          <p:spPr>
            <a:xfrm>
              <a:off x="226468" y="118337"/>
              <a:ext cx="328613" cy="328613"/>
            </a:xfrm>
            <a:prstGeom prst="ellipse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>
                <a:noFill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14C46DA1-3E45-4C18-A418-8E4EB5D1694B}"/>
              </a:ext>
            </a:extLst>
          </p:cNvPr>
          <p:cNvSpPr txBox="1"/>
          <p:nvPr/>
        </p:nvSpPr>
        <p:spPr>
          <a:xfrm>
            <a:off x="5593298" y="16885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读取存档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FB4C34D-2667-4D12-BF35-1294DB668D69}"/>
              </a:ext>
            </a:extLst>
          </p:cNvPr>
          <p:cNvCxnSpPr>
            <a:cxnSpLocks/>
          </p:cNvCxnSpPr>
          <p:nvPr/>
        </p:nvCxnSpPr>
        <p:spPr>
          <a:xfrm>
            <a:off x="4224949" y="509681"/>
            <a:ext cx="3742099" cy="0"/>
          </a:xfrm>
          <a:prstGeom prst="line">
            <a:avLst/>
          </a:prstGeom>
          <a:ln w="9525">
            <a:gradFill>
              <a:gsLst>
                <a:gs pos="55000">
                  <a:srgbClr val="DFE7F5">
                    <a:alpha val="55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DEAF3B5-5736-41A0-8F4D-4523E8B0E0D1}"/>
              </a:ext>
            </a:extLst>
          </p:cNvPr>
          <p:cNvGrpSpPr/>
          <p:nvPr/>
        </p:nvGrpSpPr>
        <p:grpSpPr>
          <a:xfrm>
            <a:off x="5349601" y="199450"/>
            <a:ext cx="260288" cy="246498"/>
            <a:chOff x="568325" y="4175125"/>
            <a:chExt cx="479425" cy="454026"/>
          </a:xfrm>
          <a:solidFill>
            <a:schemeClr val="bg1">
              <a:lumMod val="75000"/>
            </a:schemeClr>
          </a:solidFill>
        </p:grpSpPr>
        <p:sp>
          <p:nvSpPr>
            <p:cNvPr id="14" name="Freeform 84">
              <a:extLst>
                <a:ext uri="{FF2B5EF4-FFF2-40B4-BE49-F238E27FC236}">
                  <a16:creationId xmlns:a16="http://schemas.microsoft.com/office/drawing/2014/main" id="{F3EF8B2C-84D2-4B57-A488-B0DB309BC3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938" y="4175125"/>
              <a:ext cx="330200" cy="398463"/>
            </a:xfrm>
            <a:custGeom>
              <a:avLst/>
              <a:gdLst>
                <a:gd name="T0" fmla="*/ 42 w 88"/>
                <a:gd name="T1" fmla="*/ 105 h 106"/>
                <a:gd name="T2" fmla="*/ 46 w 88"/>
                <a:gd name="T3" fmla="*/ 105 h 106"/>
                <a:gd name="T4" fmla="*/ 88 w 88"/>
                <a:gd name="T5" fmla="*/ 63 h 106"/>
                <a:gd name="T6" fmla="*/ 88 w 88"/>
                <a:gd name="T7" fmla="*/ 62 h 106"/>
                <a:gd name="T8" fmla="*/ 88 w 88"/>
                <a:gd name="T9" fmla="*/ 60 h 106"/>
                <a:gd name="T10" fmla="*/ 84 w 88"/>
                <a:gd name="T11" fmla="*/ 60 h 106"/>
                <a:gd name="T12" fmla="*/ 46 w 88"/>
                <a:gd name="T13" fmla="*/ 98 h 106"/>
                <a:gd name="T14" fmla="*/ 46 w 88"/>
                <a:gd name="T15" fmla="*/ 3 h 106"/>
                <a:gd name="T16" fmla="*/ 44 w 88"/>
                <a:gd name="T17" fmla="*/ 0 h 106"/>
                <a:gd name="T18" fmla="*/ 42 w 88"/>
                <a:gd name="T19" fmla="*/ 3 h 106"/>
                <a:gd name="T20" fmla="*/ 42 w 88"/>
                <a:gd name="T21" fmla="*/ 98 h 106"/>
                <a:gd name="T22" fmla="*/ 4 w 88"/>
                <a:gd name="T23" fmla="*/ 60 h 106"/>
                <a:gd name="T24" fmla="*/ 2 w 88"/>
                <a:gd name="T25" fmla="*/ 60 h 106"/>
                <a:gd name="T26" fmla="*/ 0 w 88"/>
                <a:gd name="T27" fmla="*/ 60 h 106"/>
                <a:gd name="T28" fmla="*/ 0 w 88"/>
                <a:gd name="T29" fmla="*/ 62 h 106"/>
                <a:gd name="T30" fmla="*/ 0 w 88"/>
                <a:gd name="T31" fmla="*/ 63 h 106"/>
                <a:gd name="T32" fmla="*/ 42 w 88"/>
                <a:gd name="T33" fmla="*/ 10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" h="106">
                  <a:moveTo>
                    <a:pt x="42" y="105"/>
                  </a:moveTo>
                  <a:cubicBezTo>
                    <a:pt x="43" y="106"/>
                    <a:pt x="45" y="106"/>
                    <a:pt x="46" y="105"/>
                  </a:cubicBezTo>
                  <a:cubicBezTo>
                    <a:pt x="88" y="63"/>
                    <a:pt x="88" y="63"/>
                    <a:pt x="88" y="63"/>
                  </a:cubicBezTo>
                  <a:cubicBezTo>
                    <a:pt x="88" y="63"/>
                    <a:pt x="88" y="62"/>
                    <a:pt x="88" y="62"/>
                  </a:cubicBezTo>
                  <a:cubicBezTo>
                    <a:pt x="88" y="61"/>
                    <a:pt x="88" y="61"/>
                    <a:pt x="88" y="60"/>
                  </a:cubicBezTo>
                  <a:cubicBezTo>
                    <a:pt x="87" y="59"/>
                    <a:pt x="85" y="59"/>
                    <a:pt x="84" y="60"/>
                  </a:cubicBezTo>
                  <a:cubicBezTo>
                    <a:pt x="46" y="98"/>
                    <a:pt x="46" y="98"/>
                    <a:pt x="46" y="98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1"/>
                    <a:pt x="45" y="0"/>
                    <a:pt x="44" y="0"/>
                  </a:cubicBezTo>
                  <a:cubicBezTo>
                    <a:pt x="43" y="0"/>
                    <a:pt x="42" y="1"/>
                    <a:pt x="42" y="3"/>
                  </a:cubicBezTo>
                  <a:cubicBezTo>
                    <a:pt x="42" y="98"/>
                    <a:pt x="42" y="98"/>
                    <a:pt x="42" y="98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3" y="60"/>
                    <a:pt x="3" y="60"/>
                    <a:pt x="2" y="60"/>
                  </a:cubicBezTo>
                  <a:cubicBezTo>
                    <a:pt x="1" y="60"/>
                    <a:pt x="1" y="60"/>
                    <a:pt x="0" y="60"/>
                  </a:cubicBezTo>
                  <a:cubicBezTo>
                    <a:pt x="0" y="61"/>
                    <a:pt x="0" y="61"/>
                    <a:pt x="0" y="62"/>
                  </a:cubicBezTo>
                  <a:cubicBezTo>
                    <a:pt x="0" y="62"/>
                    <a:pt x="0" y="63"/>
                    <a:pt x="0" y="63"/>
                  </a:cubicBezTo>
                  <a:lnTo>
                    <a:pt x="42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85">
              <a:extLst>
                <a:ext uri="{FF2B5EF4-FFF2-40B4-BE49-F238E27FC236}">
                  <a16:creationId xmlns:a16="http://schemas.microsoft.com/office/drawing/2014/main" id="{22154722-16C7-4E92-8171-4120B2B835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325" y="4557713"/>
              <a:ext cx="479425" cy="71438"/>
            </a:xfrm>
            <a:custGeom>
              <a:avLst/>
              <a:gdLst>
                <a:gd name="T0" fmla="*/ 126 w 128"/>
                <a:gd name="T1" fmla="*/ 0 h 19"/>
                <a:gd name="T2" fmla="*/ 123 w 128"/>
                <a:gd name="T3" fmla="*/ 2 h 19"/>
                <a:gd name="T4" fmla="*/ 123 w 128"/>
                <a:gd name="T5" fmla="*/ 14 h 19"/>
                <a:gd name="T6" fmla="*/ 5 w 128"/>
                <a:gd name="T7" fmla="*/ 14 h 19"/>
                <a:gd name="T8" fmla="*/ 5 w 128"/>
                <a:gd name="T9" fmla="*/ 2 h 19"/>
                <a:gd name="T10" fmla="*/ 2 w 128"/>
                <a:gd name="T11" fmla="*/ 0 h 19"/>
                <a:gd name="T12" fmla="*/ 0 w 128"/>
                <a:gd name="T13" fmla="*/ 2 h 19"/>
                <a:gd name="T14" fmla="*/ 0 w 128"/>
                <a:gd name="T15" fmla="*/ 17 h 19"/>
                <a:gd name="T16" fmla="*/ 2 w 128"/>
                <a:gd name="T17" fmla="*/ 19 h 19"/>
                <a:gd name="T18" fmla="*/ 126 w 128"/>
                <a:gd name="T19" fmla="*/ 19 h 19"/>
                <a:gd name="T20" fmla="*/ 128 w 128"/>
                <a:gd name="T21" fmla="*/ 17 h 19"/>
                <a:gd name="T22" fmla="*/ 128 w 128"/>
                <a:gd name="T23" fmla="*/ 2 h 19"/>
                <a:gd name="T24" fmla="*/ 126 w 128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8" h="19">
                  <a:moveTo>
                    <a:pt x="126" y="0"/>
                  </a:moveTo>
                  <a:cubicBezTo>
                    <a:pt x="124" y="0"/>
                    <a:pt x="123" y="1"/>
                    <a:pt x="123" y="2"/>
                  </a:cubicBezTo>
                  <a:cubicBezTo>
                    <a:pt x="123" y="14"/>
                    <a:pt x="123" y="14"/>
                    <a:pt x="123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4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1" y="19"/>
                    <a:pt x="2" y="19"/>
                  </a:cubicBezTo>
                  <a:cubicBezTo>
                    <a:pt x="126" y="19"/>
                    <a:pt x="126" y="19"/>
                    <a:pt x="126" y="19"/>
                  </a:cubicBezTo>
                  <a:cubicBezTo>
                    <a:pt x="127" y="19"/>
                    <a:pt x="128" y="18"/>
                    <a:pt x="128" y="17"/>
                  </a:cubicBezTo>
                  <a:cubicBezTo>
                    <a:pt x="128" y="2"/>
                    <a:pt x="128" y="2"/>
                    <a:pt x="128" y="2"/>
                  </a:cubicBezTo>
                  <a:cubicBezTo>
                    <a:pt x="128" y="1"/>
                    <a:pt x="127" y="0"/>
                    <a:pt x="1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334DCC14-28D4-411A-8F60-9FEB07AB5C0F}"/>
              </a:ext>
            </a:extLst>
          </p:cNvPr>
          <p:cNvGrpSpPr/>
          <p:nvPr/>
        </p:nvGrpSpPr>
        <p:grpSpPr>
          <a:xfrm>
            <a:off x="428854" y="786079"/>
            <a:ext cx="1952395" cy="261610"/>
            <a:chOff x="428855" y="684398"/>
            <a:chExt cx="1565076" cy="277627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5C0BE2A-6D32-406F-8762-E1ED9B59F446}"/>
                </a:ext>
              </a:extLst>
            </p:cNvPr>
            <p:cNvSpPr/>
            <p:nvPr/>
          </p:nvSpPr>
          <p:spPr>
            <a:xfrm>
              <a:off x="428855" y="685800"/>
              <a:ext cx="1565076" cy="276225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8229EEC-E8BD-44A5-93FD-025E6FC4C00C}"/>
                </a:ext>
              </a:extLst>
            </p:cNvPr>
            <p:cNvSpPr txBox="1"/>
            <p:nvPr/>
          </p:nvSpPr>
          <p:spPr>
            <a:xfrm>
              <a:off x="1024297" y="684398"/>
              <a:ext cx="374191" cy="277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100" dirty="0">
                  <a:solidFill>
                    <a:schemeClr val="bg1">
                      <a:lumMod val="75000"/>
                    </a:schemeClr>
                  </a:solidFill>
                </a:rPr>
                <a:t>名称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70908E63-0918-403B-9830-DD2970A859FA}"/>
              </a:ext>
            </a:extLst>
          </p:cNvPr>
          <p:cNvGrpSpPr/>
          <p:nvPr/>
        </p:nvGrpSpPr>
        <p:grpSpPr>
          <a:xfrm>
            <a:off x="2400301" y="786079"/>
            <a:ext cx="1295400" cy="262043"/>
            <a:chOff x="428855" y="683939"/>
            <a:chExt cx="1565076" cy="278086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30ABB7C-3BF1-4351-8C2A-E4A8F63D3C27}"/>
                </a:ext>
              </a:extLst>
            </p:cNvPr>
            <p:cNvSpPr/>
            <p:nvPr/>
          </p:nvSpPr>
          <p:spPr>
            <a:xfrm>
              <a:off x="428855" y="685800"/>
              <a:ext cx="1565076" cy="276225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334E7F6F-E42B-45B0-A1DA-560BD1D4D38D}"/>
                </a:ext>
              </a:extLst>
            </p:cNvPr>
            <p:cNvSpPr txBox="1"/>
            <p:nvPr/>
          </p:nvSpPr>
          <p:spPr>
            <a:xfrm>
              <a:off x="893306" y="683939"/>
              <a:ext cx="636173" cy="277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>
                  <a:solidFill>
                    <a:schemeClr val="bg1">
                      <a:lumMod val="75000"/>
                    </a:schemeClr>
                  </a:solidFill>
                </a:rPr>
                <a:t>组织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074F43B5-5056-4BEB-902B-72249EEB61B1}"/>
              </a:ext>
            </a:extLst>
          </p:cNvPr>
          <p:cNvGrpSpPr/>
          <p:nvPr/>
        </p:nvGrpSpPr>
        <p:grpSpPr>
          <a:xfrm>
            <a:off x="3716486" y="786081"/>
            <a:ext cx="2336651" cy="261610"/>
            <a:chOff x="428855" y="684399"/>
            <a:chExt cx="1565076" cy="277626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F959F351-DBC4-4BB8-8FC1-A283799E205F}"/>
                </a:ext>
              </a:extLst>
            </p:cNvPr>
            <p:cNvSpPr/>
            <p:nvPr/>
          </p:nvSpPr>
          <p:spPr>
            <a:xfrm>
              <a:off x="428855" y="685800"/>
              <a:ext cx="1565076" cy="276225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59FFA443-96F7-4F66-971B-9C02B49A78C2}"/>
                </a:ext>
              </a:extLst>
            </p:cNvPr>
            <p:cNvSpPr txBox="1"/>
            <p:nvPr/>
          </p:nvSpPr>
          <p:spPr>
            <a:xfrm>
              <a:off x="893306" y="684399"/>
              <a:ext cx="636173" cy="2776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>
                  <a:solidFill>
                    <a:schemeClr val="bg1">
                      <a:lumMod val="75000"/>
                    </a:schemeClr>
                  </a:solidFill>
                </a:rPr>
                <a:t>日期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D6ACEA4B-3F6E-41D1-AC22-AE08058F1546}"/>
              </a:ext>
            </a:extLst>
          </p:cNvPr>
          <p:cNvGrpSpPr/>
          <p:nvPr/>
        </p:nvGrpSpPr>
        <p:grpSpPr>
          <a:xfrm>
            <a:off x="6073920" y="780627"/>
            <a:ext cx="1361353" cy="267062"/>
            <a:chOff x="428855" y="678613"/>
            <a:chExt cx="1565076" cy="283412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142B3E2-16D2-4006-9137-9968C5D45E9F}"/>
                </a:ext>
              </a:extLst>
            </p:cNvPr>
            <p:cNvSpPr/>
            <p:nvPr/>
          </p:nvSpPr>
          <p:spPr>
            <a:xfrm>
              <a:off x="428855" y="685800"/>
              <a:ext cx="1565076" cy="276225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3A0E209C-3384-4559-A508-3F74D0B3EF43}"/>
                </a:ext>
              </a:extLst>
            </p:cNvPr>
            <p:cNvSpPr txBox="1"/>
            <p:nvPr/>
          </p:nvSpPr>
          <p:spPr>
            <a:xfrm>
              <a:off x="665423" y="678613"/>
              <a:ext cx="1091939" cy="2776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>
                  <a:solidFill>
                    <a:schemeClr val="bg1">
                      <a:lumMod val="75000"/>
                    </a:schemeClr>
                  </a:solidFill>
                </a:rPr>
                <a:t>游戏时长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1C12E0E5-581E-4C6A-AF7B-66ABE5BA073A}"/>
              </a:ext>
            </a:extLst>
          </p:cNvPr>
          <p:cNvGrpSpPr/>
          <p:nvPr/>
        </p:nvGrpSpPr>
        <p:grpSpPr>
          <a:xfrm>
            <a:off x="7456054" y="774515"/>
            <a:ext cx="4656269" cy="273834"/>
            <a:chOff x="428855" y="671426"/>
            <a:chExt cx="1565076" cy="290599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C8CD1B5C-1098-46EE-BAD6-DACECAF47DF9}"/>
                </a:ext>
              </a:extLst>
            </p:cNvPr>
            <p:cNvSpPr/>
            <p:nvPr/>
          </p:nvSpPr>
          <p:spPr>
            <a:xfrm>
              <a:off x="428855" y="685800"/>
              <a:ext cx="1565076" cy="276225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B57E6C59-26DA-4F23-8485-1B36B1ECAB7B}"/>
                </a:ext>
              </a:extLst>
            </p:cNvPr>
            <p:cNvSpPr txBox="1"/>
            <p:nvPr/>
          </p:nvSpPr>
          <p:spPr>
            <a:xfrm>
              <a:off x="918805" y="671426"/>
              <a:ext cx="585177" cy="2776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>
                  <a:solidFill>
                    <a:schemeClr val="bg1">
                      <a:lumMod val="75000"/>
                    </a:schemeClr>
                  </a:solidFill>
                </a:rPr>
                <a:t>详情</a:t>
              </a: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9F27F05A-6051-465E-8256-D5759CD59375}"/>
              </a:ext>
            </a:extLst>
          </p:cNvPr>
          <p:cNvGrpSpPr/>
          <p:nvPr/>
        </p:nvGrpSpPr>
        <p:grpSpPr>
          <a:xfrm>
            <a:off x="428854" y="1110838"/>
            <a:ext cx="7155983" cy="290572"/>
            <a:chOff x="428854" y="1110838"/>
            <a:chExt cx="7699110" cy="290572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5B29C695-B674-4D97-B692-4DC800251F81}"/>
                </a:ext>
              </a:extLst>
            </p:cNvPr>
            <p:cNvSpPr/>
            <p:nvPr/>
          </p:nvSpPr>
          <p:spPr>
            <a:xfrm>
              <a:off x="428854" y="1110838"/>
              <a:ext cx="7538194" cy="290572"/>
            </a:xfrm>
            <a:prstGeom prst="rect">
              <a:avLst/>
            </a:prstGeom>
            <a:solidFill>
              <a:schemeClr val="bg2">
                <a:lumMod val="10000"/>
                <a:alpha val="40000"/>
              </a:schemeClr>
            </a:solidFill>
            <a:ln w="6350"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0A20E2C9-B04C-4039-BD2D-71BEA423B5F4}"/>
                </a:ext>
              </a:extLst>
            </p:cNvPr>
            <p:cNvSpPr txBox="1"/>
            <p:nvPr/>
          </p:nvSpPr>
          <p:spPr>
            <a:xfrm>
              <a:off x="471849" y="1148402"/>
              <a:ext cx="186640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>
                      <a:lumMod val="85000"/>
                    </a:schemeClr>
                  </a:solidFill>
                </a:rPr>
                <a:t>这是一个牛逼的存档</a:t>
              </a:r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1913B271-AA28-4ADF-9853-43A87FB7C59C}"/>
                </a:ext>
              </a:extLst>
            </p:cNvPr>
            <p:cNvGrpSpPr/>
            <p:nvPr/>
          </p:nvGrpSpPr>
          <p:grpSpPr>
            <a:xfrm>
              <a:off x="2726702" y="1112758"/>
              <a:ext cx="1153751" cy="271342"/>
              <a:chOff x="2693976" y="1112098"/>
              <a:chExt cx="1153751" cy="271342"/>
            </a:xfrm>
          </p:grpSpPr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EE7890E7-4DB4-40D0-B027-00C511647826}"/>
                  </a:ext>
                </a:extLst>
              </p:cNvPr>
              <p:cNvSpPr txBox="1"/>
              <p:nvPr/>
            </p:nvSpPr>
            <p:spPr>
              <a:xfrm>
                <a:off x="2693976" y="1152608"/>
                <a:ext cx="115375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900" dirty="0">
                    <a:solidFill>
                      <a:schemeClr val="bg1">
                        <a:lumMod val="85000"/>
                      </a:schemeClr>
                    </a:solidFill>
                  </a:rPr>
                  <a:t>罗德岛</a:t>
                </a:r>
              </a:p>
            </p:txBody>
          </p:sp>
          <p:pic>
            <p:nvPicPr>
              <p:cNvPr id="41" name="图片 40">
                <a:extLst>
                  <a:ext uri="{FF2B5EF4-FFF2-40B4-BE49-F238E27FC236}">
                    <a16:creationId xmlns:a16="http://schemas.microsoft.com/office/drawing/2014/main" id="{95B9FA6A-AFDD-425D-B5C8-7FFD30C801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2601" y="1112098"/>
                <a:ext cx="272841" cy="271342"/>
              </a:xfrm>
              <a:prstGeom prst="rect">
                <a:avLst/>
              </a:prstGeom>
            </p:spPr>
          </p:pic>
        </p:grp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A81A3C9C-6281-459E-BF92-6D041703265C}"/>
                </a:ext>
              </a:extLst>
            </p:cNvPr>
            <p:cNvSpPr txBox="1"/>
            <p:nvPr/>
          </p:nvSpPr>
          <p:spPr>
            <a:xfrm>
              <a:off x="4291891" y="1140708"/>
              <a:ext cx="186640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>
                  <a:solidFill>
                    <a:schemeClr val="bg1">
                      <a:lumMod val="85000"/>
                    </a:schemeClr>
                  </a:solidFill>
                </a:rPr>
                <a:t>2019/10/13   15:00</a:t>
              </a:r>
              <a:endParaRPr lang="zh-CN" altLang="en-US" sz="9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86373A3D-7770-4607-9CB0-D8149CA227D3}"/>
                </a:ext>
              </a:extLst>
            </p:cNvPr>
            <p:cNvSpPr txBox="1"/>
            <p:nvPr/>
          </p:nvSpPr>
          <p:spPr>
            <a:xfrm>
              <a:off x="6261561" y="1140708"/>
              <a:ext cx="186640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>
                  <a:solidFill>
                    <a:schemeClr val="bg1">
                      <a:lumMod val="85000"/>
                    </a:schemeClr>
                  </a:solidFill>
                </a:rPr>
                <a:t>0.5h</a:t>
              </a:r>
              <a:endParaRPr lang="zh-CN" altLang="en-US" sz="9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45" name="矩形 44">
            <a:extLst>
              <a:ext uri="{FF2B5EF4-FFF2-40B4-BE49-F238E27FC236}">
                <a16:creationId xmlns:a16="http://schemas.microsoft.com/office/drawing/2014/main" id="{1D905B7B-5682-4CA4-85CE-C4C5AA13785E}"/>
              </a:ext>
            </a:extLst>
          </p:cNvPr>
          <p:cNvSpPr/>
          <p:nvPr/>
        </p:nvSpPr>
        <p:spPr>
          <a:xfrm>
            <a:off x="7433786" y="1110837"/>
            <a:ext cx="4677050" cy="5661435"/>
          </a:xfrm>
          <a:prstGeom prst="rect">
            <a:avLst/>
          </a:prstGeom>
          <a:solidFill>
            <a:schemeClr val="bg2">
              <a:lumMod val="2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31D51FC0-F847-4CE1-AD64-4317155E453D}"/>
              </a:ext>
            </a:extLst>
          </p:cNvPr>
          <p:cNvGrpSpPr/>
          <p:nvPr/>
        </p:nvGrpSpPr>
        <p:grpSpPr>
          <a:xfrm>
            <a:off x="427367" y="1446589"/>
            <a:ext cx="7155983" cy="290572"/>
            <a:chOff x="428854" y="1110838"/>
            <a:chExt cx="7699110" cy="290572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721A613C-6015-4B89-9481-84FC9F418771}"/>
                </a:ext>
              </a:extLst>
            </p:cNvPr>
            <p:cNvSpPr/>
            <p:nvPr/>
          </p:nvSpPr>
          <p:spPr>
            <a:xfrm>
              <a:off x="428854" y="1110838"/>
              <a:ext cx="7538194" cy="290572"/>
            </a:xfrm>
            <a:prstGeom prst="rect">
              <a:avLst/>
            </a:prstGeom>
            <a:solidFill>
              <a:schemeClr val="bg2">
                <a:lumMod val="10000"/>
                <a:alpha val="40000"/>
              </a:schemeClr>
            </a:solidFill>
            <a:ln w="6350"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CED82A79-42C0-41F0-B292-19E3EDDA11D1}"/>
                </a:ext>
              </a:extLst>
            </p:cNvPr>
            <p:cNvSpPr txBox="1"/>
            <p:nvPr/>
          </p:nvSpPr>
          <p:spPr>
            <a:xfrm>
              <a:off x="471849" y="1148402"/>
              <a:ext cx="1866403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>
                      <a:lumMod val="85000"/>
                    </a:schemeClr>
                  </a:solidFill>
                </a:rPr>
                <a:t>这是一个牛逼的存档</a:t>
              </a:r>
            </a:p>
          </p:txBody>
        </p: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24505DE7-7F85-48AC-87D5-D02D69D51FE3}"/>
                </a:ext>
              </a:extLst>
            </p:cNvPr>
            <p:cNvGrpSpPr/>
            <p:nvPr/>
          </p:nvGrpSpPr>
          <p:grpSpPr>
            <a:xfrm>
              <a:off x="2726702" y="1112758"/>
              <a:ext cx="1153751" cy="271342"/>
              <a:chOff x="2693976" y="1112098"/>
              <a:chExt cx="1153751" cy="271342"/>
            </a:xfrm>
          </p:grpSpPr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34B00FE6-D72A-406A-9C25-20B55DE1D807}"/>
                  </a:ext>
                </a:extLst>
              </p:cNvPr>
              <p:cNvSpPr txBox="1"/>
              <p:nvPr/>
            </p:nvSpPr>
            <p:spPr>
              <a:xfrm>
                <a:off x="2693976" y="1152608"/>
                <a:ext cx="115375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900" dirty="0">
                    <a:solidFill>
                      <a:schemeClr val="bg1">
                        <a:lumMod val="85000"/>
                      </a:schemeClr>
                    </a:solidFill>
                  </a:rPr>
                  <a:t>罗德岛</a:t>
                </a:r>
              </a:p>
            </p:txBody>
          </p:sp>
          <p:pic>
            <p:nvPicPr>
              <p:cNvPr id="70" name="图片 69">
                <a:extLst>
                  <a:ext uri="{FF2B5EF4-FFF2-40B4-BE49-F238E27FC236}">
                    <a16:creationId xmlns:a16="http://schemas.microsoft.com/office/drawing/2014/main" id="{15AC45DA-A9A6-4AA0-88FC-6CA03BD09A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2601" y="1112098"/>
                <a:ext cx="272841" cy="271342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1656BC28-8065-43C4-985D-D1D7DDE717CB}"/>
                </a:ext>
              </a:extLst>
            </p:cNvPr>
            <p:cNvSpPr txBox="1"/>
            <p:nvPr/>
          </p:nvSpPr>
          <p:spPr>
            <a:xfrm>
              <a:off x="4291891" y="1140708"/>
              <a:ext cx="1866403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>
                  <a:solidFill>
                    <a:schemeClr val="bg1">
                      <a:lumMod val="85000"/>
                    </a:schemeClr>
                  </a:solidFill>
                </a:rPr>
                <a:t>2019/10/13   15:00</a:t>
              </a:r>
              <a:endParaRPr lang="zh-CN" altLang="en-US" sz="9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2EF3893B-FB23-46A9-991B-0AC9869BF333}"/>
                </a:ext>
              </a:extLst>
            </p:cNvPr>
            <p:cNvSpPr txBox="1"/>
            <p:nvPr/>
          </p:nvSpPr>
          <p:spPr>
            <a:xfrm>
              <a:off x="6261561" y="1140708"/>
              <a:ext cx="1866403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>
                  <a:solidFill>
                    <a:schemeClr val="bg1">
                      <a:lumMod val="85000"/>
                    </a:schemeClr>
                  </a:solidFill>
                </a:rPr>
                <a:t>0.5h</a:t>
              </a:r>
              <a:endParaRPr lang="zh-CN" altLang="en-US" sz="9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9159712C-1605-47EB-97DE-3F7486207AC2}"/>
              </a:ext>
            </a:extLst>
          </p:cNvPr>
          <p:cNvGrpSpPr/>
          <p:nvPr/>
        </p:nvGrpSpPr>
        <p:grpSpPr>
          <a:xfrm>
            <a:off x="433551" y="1763001"/>
            <a:ext cx="7155983" cy="290572"/>
            <a:chOff x="428854" y="1110838"/>
            <a:chExt cx="7699110" cy="290572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BEF8E8EA-E533-419E-83D5-896F2749A343}"/>
                </a:ext>
              </a:extLst>
            </p:cNvPr>
            <p:cNvSpPr/>
            <p:nvPr/>
          </p:nvSpPr>
          <p:spPr>
            <a:xfrm>
              <a:off x="428854" y="1110838"/>
              <a:ext cx="7538194" cy="290572"/>
            </a:xfrm>
            <a:prstGeom prst="rect">
              <a:avLst/>
            </a:prstGeom>
            <a:solidFill>
              <a:schemeClr val="bg2">
                <a:lumMod val="10000"/>
                <a:alpha val="40000"/>
              </a:schemeClr>
            </a:solidFill>
            <a:ln w="6350"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796631AC-7EAC-480E-8560-CA7CB46AD845}"/>
                </a:ext>
              </a:extLst>
            </p:cNvPr>
            <p:cNvSpPr txBox="1"/>
            <p:nvPr/>
          </p:nvSpPr>
          <p:spPr>
            <a:xfrm>
              <a:off x="471849" y="1148402"/>
              <a:ext cx="1866403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>
                      <a:lumMod val="85000"/>
                    </a:schemeClr>
                  </a:solidFill>
                </a:rPr>
                <a:t>这是一个牛逼的存档</a:t>
              </a:r>
            </a:p>
          </p:txBody>
        </p: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82128C95-7121-447E-B630-DED8C0F52112}"/>
                </a:ext>
              </a:extLst>
            </p:cNvPr>
            <p:cNvGrpSpPr/>
            <p:nvPr/>
          </p:nvGrpSpPr>
          <p:grpSpPr>
            <a:xfrm>
              <a:off x="2726702" y="1112758"/>
              <a:ext cx="1153751" cy="271342"/>
              <a:chOff x="2693976" y="1112098"/>
              <a:chExt cx="1153751" cy="271342"/>
            </a:xfrm>
          </p:grpSpPr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5F8C4BCC-529F-4DF8-9AF6-5F2DCC54E074}"/>
                  </a:ext>
                </a:extLst>
              </p:cNvPr>
              <p:cNvSpPr txBox="1"/>
              <p:nvPr/>
            </p:nvSpPr>
            <p:spPr>
              <a:xfrm>
                <a:off x="2693976" y="1152608"/>
                <a:ext cx="115375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900" dirty="0">
                    <a:solidFill>
                      <a:schemeClr val="bg1">
                        <a:lumMod val="85000"/>
                      </a:schemeClr>
                    </a:solidFill>
                  </a:rPr>
                  <a:t>罗德岛</a:t>
                </a:r>
              </a:p>
            </p:txBody>
          </p:sp>
          <p:pic>
            <p:nvPicPr>
              <p:cNvPr id="78" name="图片 77">
                <a:extLst>
                  <a:ext uri="{FF2B5EF4-FFF2-40B4-BE49-F238E27FC236}">
                    <a16:creationId xmlns:a16="http://schemas.microsoft.com/office/drawing/2014/main" id="{1BAA8777-5BAC-4F8E-BE00-F82D734C35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2601" y="1112098"/>
                <a:ext cx="272841" cy="271342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4184E3B4-2ABC-46FD-A6AC-51B4D93EA811}"/>
                </a:ext>
              </a:extLst>
            </p:cNvPr>
            <p:cNvSpPr txBox="1"/>
            <p:nvPr/>
          </p:nvSpPr>
          <p:spPr>
            <a:xfrm>
              <a:off x="4291891" y="1140708"/>
              <a:ext cx="1866403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>
                  <a:solidFill>
                    <a:schemeClr val="bg1">
                      <a:lumMod val="85000"/>
                    </a:schemeClr>
                  </a:solidFill>
                </a:rPr>
                <a:t>2019/10/13   15:00</a:t>
              </a:r>
              <a:endParaRPr lang="zh-CN" altLang="en-US" sz="9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601DA583-044C-439E-9FEA-25C8FC82AF43}"/>
                </a:ext>
              </a:extLst>
            </p:cNvPr>
            <p:cNvSpPr txBox="1"/>
            <p:nvPr/>
          </p:nvSpPr>
          <p:spPr>
            <a:xfrm>
              <a:off x="6261561" y="1140708"/>
              <a:ext cx="1866403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>
                  <a:solidFill>
                    <a:schemeClr val="bg1">
                      <a:lumMod val="85000"/>
                    </a:schemeClr>
                  </a:solidFill>
                </a:rPr>
                <a:t>0.5h</a:t>
              </a:r>
              <a:endParaRPr lang="zh-CN" altLang="en-US" sz="9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688800E1-751D-4EE9-800C-890C7F360849}"/>
              </a:ext>
            </a:extLst>
          </p:cNvPr>
          <p:cNvGrpSpPr/>
          <p:nvPr/>
        </p:nvGrpSpPr>
        <p:grpSpPr>
          <a:xfrm>
            <a:off x="433551" y="2079037"/>
            <a:ext cx="7155983" cy="290572"/>
            <a:chOff x="428854" y="1110838"/>
            <a:chExt cx="7699110" cy="290572"/>
          </a:xfrm>
        </p:grpSpPr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ECA5929C-5C29-405B-BD4E-2E4B6A4B5545}"/>
                </a:ext>
              </a:extLst>
            </p:cNvPr>
            <p:cNvSpPr/>
            <p:nvPr/>
          </p:nvSpPr>
          <p:spPr>
            <a:xfrm>
              <a:off x="428854" y="1110838"/>
              <a:ext cx="7538194" cy="290572"/>
            </a:xfrm>
            <a:prstGeom prst="rect">
              <a:avLst/>
            </a:prstGeom>
            <a:solidFill>
              <a:schemeClr val="bg2">
                <a:lumMod val="10000"/>
                <a:alpha val="40000"/>
              </a:schemeClr>
            </a:solidFill>
            <a:ln w="6350"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31010460-6A05-4C93-A12D-96372ECC22E3}"/>
                </a:ext>
              </a:extLst>
            </p:cNvPr>
            <p:cNvSpPr txBox="1"/>
            <p:nvPr/>
          </p:nvSpPr>
          <p:spPr>
            <a:xfrm>
              <a:off x="471849" y="1148402"/>
              <a:ext cx="1866403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>
                      <a:lumMod val="85000"/>
                    </a:schemeClr>
                  </a:solidFill>
                </a:rPr>
                <a:t>这是一个牛逼的存档</a:t>
              </a:r>
            </a:p>
          </p:txBody>
        </p:sp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D7D0B56A-01AF-4233-AD49-C113E9CF1F0D}"/>
                </a:ext>
              </a:extLst>
            </p:cNvPr>
            <p:cNvGrpSpPr/>
            <p:nvPr/>
          </p:nvGrpSpPr>
          <p:grpSpPr>
            <a:xfrm>
              <a:off x="2726702" y="1112758"/>
              <a:ext cx="1153751" cy="271342"/>
              <a:chOff x="2693976" y="1112098"/>
              <a:chExt cx="1153751" cy="271342"/>
            </a:xfrm>
          </p:grpSpPr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EFC4728D-689E-4914-8A39-8D3BF5A25991}"/>
                  </a:ext>
                </a:extLst>
              </p:cNvPr>
              <p:cNvSpPr txBox="1"/>
              <p:nvPr/>
            </p:nvSpPr>
            <p:spPr>
              <a:xfrm>
                <a:off x="2693976" y="1152608"/>
                <a:ext cx="115375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900" dirty="0">
                    <a:solidFill>
                      <a:schemeClr val="bg1">
                        <a:lumMod val="85000"/>
                      </a:schemeClr>
                    </a:solidFill>
                  </a:rPr>
                  <a:t>罗德岛</a:t>
                </a:r>
              </a:p>
            </p:txBody>
          </p:sp>
          <p:pic>
            <p:nvPicPr>
              <p:cNvPr id="86" name="图片 85">
                <a:extLst>
                  <a:ext uri="{FF2B5EF4-FFF2-40B4-BE49-F238E27FC236}">
                    <a16:creationId xmlns:a16="http://schemas.microsoft.com/office/drawing/2014/main" id="{A9D610C2-C7C4-4365-8752-3821EC525A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2601" y="1112098"/>
                <a:ext cx="272841" cy="271342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77E0872F-B453-4DFC-A4A9-A3E3BD4A450B}"/>
                </a:ext>
              </a:extLst>
            </p:cNvPr>
            <p:cNvSpPr txBox="1"/>
            <p:nvPr/>
          </p:nvSpPr>
          <p:spPr>
            <a:xfrm>
              <a:off x="4291891" y="1140708"/>
              <a:ext cx="1866403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>
                  <a:solidFill>
                    <a:schemeClr val="bg1">
                      <a:lumMod val="85000"/>
                    </a:schemeClr>
                  </a:solidFill>
                </a:rPr>
                <a:t>2019/10/13   15:00</a:t>
              </a:r>
              <a:endParaRPr lang="zh-CN" altLang="en-US" sz="9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DE79BB15-F2DD-4761-A3A2-2C63551F9516}"/>
                </a:ext>
              </a:extLst>
            </p:cNvPr>
            <p:cNvSpPr txBox="1"/>
            <p:nvPr/>
          </p:nvSpPr>
          <p:spPr>
            <a:xfrm>
              <a:off x="6261561" y="1140708"/>
              <a:ext cx="1866403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>
                  <a:solidFill>
                    <a:schemeClr val="bg1">
                      <a:lumMod val="85000"/>
                    </a:schemeClr>
                  </a:solidFill>
                </a:rPr>
                <a:t>0.5h</a:t>
              </a:r>
              <a:endParaRPr lang="zh-CN" altLang="en-US" sz="9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pic>
        <p:nvPicPr>
          <p:cNvPr id="88" name="图片 87">
            <a:extLst>
              <a:ext uri="{FF2B5EF4-FFF2-40B4-BE49-F238E27FC236}">
                <a16:creationId xmlns:a16="http://schemas.microsoft.com/office/drawing/2014/main" id="{3E1F5223-DE7D-4FF1-AD32-5C4F2857B1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212" y="1190542"/>
            <a:ext cx="4521302" cy="1962233"/>
          </a:xfrm>
          <a:prstGeom prst="rect">
            <a:avLst/>
          </a:prstGeom>
        </p:spPr>
      </p:pic>
      <p:grpSp>
        <p:nvGrpSpPr>
          <p:cNvPr id="94" name="组合 93">
            <a:extLst>
              <a:ext uri="{FF2B5EF4-FFF2-40B4-BE49-F238E27FC236}">
                <a16:creationId xmlns:a16="http://schemas.microsoft.com/office/drawing/2014/main" id="{C918D5EC-BF1B-4469-8D45-10245714783F}"/>
              </a:ext>
            </a:extLst>
          </p:cNvPr>
          <p:cNvGrpSpPr/>
          <p:nvPr/>
        </p:nvGrpSpPr>
        <p:grpSpPr>
          <a:xfrm>
            <a:off x="10760955" y="6394373"/>
            <a:ext cx="770507" cy="306372"/>
            <a:chOff x="10884923" y="6130234"/>
            <a:chExt cx="772257" cy="307068"/>
          </a:xfrm>
        </p:grpSpPr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03C9C642-3AF7-4E61-84A8-3F90EA706BD6}"/>
                </a:ext>
              </a:extLst>
            </p:cNvPr>
            <p:cNvGrpSpPr/>
            <p:nvPr/>
          </p:nvGrpSpPr>
          <p:grpSpPr>
            <a:xfrm>
              <a:off x="10936270" y="6193970"/>
              <a:ext cx="209231" cy="169943"/>
              <a:chOff x="10768978" y="6117473"/>
              <a:chExt cx="351822" cy="285761"/>
            </a:xfrm>
          </p:grpSpPr>
          <p:sp>
            <p:nvSpPr>
              <p:cNvPr id="89" name="Freeform 138">
                <a:extLst>
                  <a:ext uri="{FF2B5EF4-FFF2-40B4-BE49-F238E27FC236}">
                    <a16:creationId xmlns:a16="http://schemas.microsoft.com/office/drawing/2014/main" id="{2FB96BF9-F2E1-4464-964A-79BB46C156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68978" y="6324278"/>
                <a:ext cx="351822" cy="78956"/>
              </a:xfrm>
              <a:custGeom>
                <a:avLst/>
                <a:gdLst>
                  <a:gd name="T0" fmla="*/ 267 w 303"/>
                  <a:gd name="T1" fmla="*/ 0 h 68"/>
                  <a:gd name="T2" fmla="*/ 267 w 303"/>
                  <a:gd name="T3" fmla="*/ 35 h 68"/>
                  <a:gd name="T4" fmla="*/ 36 w 303"/>
                  <a:gd name="T5" fmla="*/ 35 h 68"/>
                  <a:gd name="T6" fmla="*/ 36 w 303"/>
                  <a:gd name="T7" fmla="*/ 0 h 68"/>
                  <a:gd name="T8" fmla="*/ 0 w 303"/>
                  <a:gd name="T9" fmla="*/ 0 h 68"/>
                  <a:gd name="T10" fmla="*/ 0 w 303"/>
                  <a:gd name="T11" fmla="*/ 68 h 68"/>
                  <a:gd name="T12" fmla="*/ 303 w 303"/>
                  <a:gd name="T13" fmla="*/ 68 h 68"/>
                  <a:gd name="T14" fmla="*/ 303 w 303"/>
                  <a:gd name="T15" fmla="*/ 0 h 68"/>
                  <a:gd name="T16" fmla="*/ 267 w 303"/>
                  <a:gd name="T17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3" h="68">
                    <a:moveTo>
                      <a:pt x="267" y="0"/>
                    </a:moveTo>
                    <a:lnTo>
                      <a:pt x="267" y="35"/>
                    </a:lnTo>
                    <a:lnTo>
                      <a:pt x="36" y="35"/>
                    </a:lnTo>
                    <a:lnTo>
                      <a:pt x="36" y="0"/>
                    </a:lnTo>
                    <a:lnTo>
                      <a:pt x="0" y="0"/>
                    </a:lnTo>
                    <a:lnTo>
                      <a:pt x="0" y="68"/>
                    </a:lnTo>
                    <a:lnTo>
                      <a:pt x="303" y="68"/>
                    </a:lnTo>
                    <a:lnTo>
                      <a:pt x="303" y="0"/>
                    </a:lnTo>
                    <a:lnTo>
                      <a:pt x="267" y="0"/>
                    </a:lnTo>
                    <a:close/>
                  </a:path>
                </a:pathLst>
              </a:custGeom>
              <a:solidFill>
                <a:srgbClr val="00B0F0">
                  <a:alpha val="5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139">
                <a:extLst>
                  <a:ext uri="{FF2B5EF4-FFF2-40B4-BE49-F238E27FC236}">
                    <a16:creationId xmlns:a16="http://schemas.microsoft.com/office/drawing/2014/main" id="{E6AD6A8E-5BE0-4808-ABFE-CCFF8634EE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52661" y="6117473"/>
                <a:ext cx="188914" cy="198862"/>
              </a:xfrm>
              <a:custGeom>
                <a:avLst/>
                <a:gdLst>
                  <a:gd name="T0" fmla="*/ 209 w 209"/>
                  <a:gd name="T1" fmla="*/ 104 h 220"/>
                  <a:gd name="T2" fmla="*/ 145 w 209"/>
                  <a:gd name="T3" fmla="*/ 104 h 220"/>
                  <a:gd name="T4" fmla="*/ 145 w 209"/>
                  <a:gd name="T5" fmla="*/ 0 h 220"/>
                  <a:gd name="T6" fmla="*/ 64 w 209"/>
                  <a:gd name="T7" fmla="*/ 0 h 220"/>
                  <a:gd name="T8" fmla="*/ 64 w 209"/>
                  <a:gd name="T9" fmla="*/ 104 h 220"/>
                  <a:gd name="T10" fmla="*/ 0 w 209"/>
                  <a:gd name="T11" fmla="*/ 104 h 220"/>
                  <a:gd name="T12" fmla="*/ 105 w 209"/>
                  <a:gd name="T13" fmla="*/ 220 h 220"/>
                  <a:gd name="T14" fmla="*/ 209 w 209"/>
                  <a:gd name="T15" fmla="*/ 104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9" h="220">
                    <a:moveTo>
                      <a:pt x="209" y="104"/>
                    </a:moveTo>
                    <a:lnTo>
                      <a:pt x="145" y="104"/>
                    </a:lnTo>
                    <a:lnTo>
                      <a:pt x="145" y="0"/>
                    </a:lnTo>
                    <a:lnTo>
                      <a:pt x="64" y="0"/>
                    </a:lnTo>
                    <a:lnTo>
                      <a:pt x="64" y="104"/>
                    </a:lnTo>
                    <a:lnTo>
                      <a:pt x="0" y="104"/>
                    </a:lnTo>
                    <a:lnTo>
                      <a:pt x="105" y="220"/>
                    </a:lnTo>
                    <a:lnTo>
                      <a:pt x="209" y="104"/>
                    </a:lnTo>
                    <a:close/>
                  </a:path>
                </a:pathLst>
              </a:custGeom>
              <a:solidFill>
                <a:srgbClr val="00B0F0">
                  <a:alpha val="5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</p:grp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74529189-5D5A-463D-BF4F-892E333BD3A7}"/>
                </a:ext>
              </a:extLst>
            </p:cNvPr>
            <p:cNvSpPr txBox="1"/>
            <p:nvPr/>
          </p:nvSpPr>
          <p:spPr>
            <a:xfrm>
              <a:off x="11163619" y="6144954"/>
              <a:ext cx="493561" cy="2776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读取</a:t>
              </a:r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1EC5982F-581C-408E-87F8-F78C9349D7E4}"/>
                </a:ext>
              </a:extLst>
            </p:cNvPr>
            <p:cNvSpPr/>
            <p:nvPr/>
          </p:nvSpPr>
          <p:spPr>
            <a:xfrm>
              <a:off x="10884923" y="6130234"/>
              <a:ext cx="307068" cy="307068"/>
            </a:xfrm>
            <a:prstGeom prst="ellipse">
              <a:avLst/>
            </a:prstGeom>
            <a:noFill/>
            <a:ln w="6350">
              <a:solidFill>
                <a:srgbClr val="00B0F0">
                  <a:alpha val="3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24DB505C-C8EC-4D05-B045-B3B955180CD0}"/>
              </a:ext>
            </a:extLst>
          </p:cNvPr>
          <p:cNvGrpSpPr/>
          <p:nvPr/>
        </p:nvGrpSpPr>
        <p:grpSpPr>
          <a:xfrm>
            <a:off x="8340874" y="6394373"/>
            <a:ext cx="770507" cy="306372"/>
            <a:chOff x="10177186" y="6001765"/>
            <a:chExt cx="770507" cy="306372"/>
          </a:xfrm>
        </p:grpSpPr>
        <p:grpSp>
          <p:nvGrpSpPr>
            <p:cNvPr id="95" name="组合 94">
              <a:extLst>
                <a:ext uri="{FF2B5EF4-FFF2-40B4-BE49-F238E27FC236}">
                  <a16:creationId xmlns:a16="http://schemas.microsoft.com/office/drawing/2014/main" id="{EAF065D7-E719-4466-B2CE-5EF5C05605D7}"/>
                </a:ext>
              </a:extLst>
            </p:cNvPr>
            <p:cNvGrpSpPr/>
            <p:nvPr/>
          </p:nvGrpSpPr>
          <p:grpSpPr>
            <a:xfrm>
              <a:off x="10177186" y="6001765"/>
              <a:ext cx="770507" cy="306372"/>
              <a:chOff x="10884923" y="6130234"/>
              <a:chExt cx="772257" cy="307068"/>
            </a:xfrm>
          </p:grpSpPr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57F8EEE2-DE37-4D2D-8349-DD0AB8F8E2FD}"/>
                  </a:ext>
                </a:extLst>
              </p:cNvPr>
              <p:cNvSpPr txBox="1"/>
              <p:nvPr/>
            </p:nvSpPr>
            <p:spPr>
              <a:xfrm>
                <a:off x="11163619" y="6144954"/>
                <a:ext cx="493561" cy="2776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>
                    <a:solidFill>
                      <a:schemeClr val="accent2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删除</a:t>
                </a:r>
              </a:p>
            </p:txBody>
          </p:sp>
          <p:sp>
            <p:nvSpPr>
              <p:cNvPr id="98" name="椭圆 97">
                <a:extLst>
                  <a:ext uri="{FF2B5EF4-FFF2-40B4-BE49-F238E27FC236}">
                    <a16:creationId xmlns:a16="http://schemas.microsoft.com/office/drawing/2014/main" id="{4F0AD831-9C7E-4E71-A405-267BCA7EDA12}"/>
                  </a:ext>
                </a:extLst>
              </p:cNvPr>
              <p:cNvSpPr/>
              <p:nvPr/>
            </p:nvSpPr>
            <p:spPr>
              <a:xfrm>
                <a:off x="10884923" y="6130234"/>
                <a:ext cx="307068" cy="307068"/>
              </a:xfrm>
              <a:prstGeom prst="ellipse">
                <a:avLst/>
              </a:prstGeom>
              <a:noFill/>
              <a:ln w="6350">
                <a:solidFill>
                  <a:schemeClr val="accent2">
                    <a:lumMod val="75000"/>
                    <a:alpha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1" name="Freeform 26">
              <a:extLst>
                <a:ext uri="{FF2B5EF4-FFF2-40B4-BE49-F238E27FC236}">
                  <a16:creationId xmlns:a16="http://schemas.microsoft.com/office/drawing/2014/main" id="{3DF22E9E-936E-48A4-94AC-25A5B38070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57238" y="6119908"/>
              <a:ext cx="151005" cy="133240"/>
            </a:xfrm>
            <a:custGeom>
              <a:avLst/>
              <a:gdLst>
                <a:gd name="T0" fmla="*/ 0 w 255"/>
                <a:gd name="T1" fmla="*/ 0 h 225"/>
                <a:gd name="T2" fmla="*/ 24 w 255"/>
                <a:gd name="T3" fmla="*/ 225 h 225"/>
                <a:gd name="T4" fmla="*/ 232 w 255"/>
                <a:gd name="T5" fmla="*/ 225 h 225"/>
                <a:gd name="T6" fmla="*/ 255 w 255"/>
                <a:gd name="T7" fmla="*/ 0 h 225"/>
                <a:gd name="T8" fmla="*/ 0 w 255"/>
                <a:gd name="T9" fmla="*/ 0 h 225"/>
                <a:gd name="T10" fmla="*/ 139 w 255"/>
                <a:gd name="T11" fmla="*/ 33 h 225"/>
                <a:gd name="T12" fmla="*/ 139 w 255"/>
                <a:gd name="T13" fmla="*/ 190 h 225"/>
                <a:gd name="T14" fmla="*/ 116 w 255"/>
                <a:gd name="T15" fmla="*/ 190 h 225"/>
                <a:gd name="T16" fmla="*/ 116 w 255"/>
                <a:gd name="T17" fmla="*/ 33 h 225"/>
                <a:gd name="T18" fmla="*/ 139 w 255"/>
                <a:gd name="T19" fmla="*/ 33 h 225"/>
                <a:gd name="T20" fmla="*/ 59 w 255"/>
                <a:gd name="T21" fmla="*/ 33 h 225"/>
                <a:gd name="T22" fmla="*/ 80 w 255"/>
                <a:gd name="T23" fmla="*/ 33 h 225"/>
                <a:gd name="T24" fmla="*/ 80 w 255"/>
                <a:gd name="T25" fmla="*/ 190 h 225"/>
                <a:gd name="T26" fmla="*/ 59 w 255"/>
                <a:gd name="T27" fmla="*/ 190 h 225"/>
                <a:gd name="T28" fmla="*/ 59 w 255"/>
                <a:gd name="T29" fmla="*/ 33 h 225"/>
                <a:gd name="T30" fmla="*/ 173 w 255"/>
                <a:gd name="T31" fmla="*/ 190 h 225"/>
                <a:gd name="T32" fmla="*/ 173 w 255"/>
                <a:gd name="T33" fmla="*/ 33 h 225"/>
                <a:gd name="T34" fmla="*/ 196 w 255"/>
                <a:gd name="T35" fmla="*/ 33 h 225"/>
                <a:gd name="T36" fmla="*/ 196 w 255"/>
                <a:gd name="T37" fmla="*/ 190 h 225"/>
                <a:gd name="T38" fmla="*/ 173 w 255"/>
                <a:gd name="T39" fmla="*/ 19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5" h="225">
                  <a:moveTo>
                    <a:pt x="0" y="0"/>
                  </a:moveTo>
                  <a:lnTo>
                    <a:pt x="24" y="225"/>
                  </a:lnTo>
                  <a:lnTo>
                    <a:pt x="232" y="225"/>
                  </a:lnTo>
                  <a:lnTo>
                    <a:pt x="255" y="0"/>
                  </a:lnTo>
                  <a:lnTo>
                    <a:pt x="0" y="0"/>
                  </a:lnTo>
                  <a:close/>
                  <a:moveTo>
                    <a:pt x="139" y="33"/>
                  </a:moveTo>
                  <a:lnTo>
                    <a:pt x="139" y="190"/>
                  </a:lnTo>
                  <a:lnTo>
                    <a:pt x="116" y="190"/>
                  </a:lnTo>
                  <a:lnTo>
                    <a:pt x="116" y="33"/>
                  </a:lnTo>
                  <a:lnTo>
                    <a:pt x="139" y="33"/>
                  </a:lnTo>
                  <a:close/>
                  <a:moveTo>
                    <a:pt x="59" y="33"/>
                  </a:moveTo>
                  <a:lnTo>
                    <a:pt x="80" y="33"/>
                  </a:lnTo>
                  <a:lnTo>
                    <a:pt x="80" y="190"/>
                  </a:lnTo>
                  <a:lnTo>
                    <a:pt x="59" y="190"/>
                  </a:lnTo>
                  <a:lnTo>
                    <a:pt x="59" y="33"/>
                  </a:lnTo>
                  <a:close/>
                  <a:moveTo>
                    <a:pt x="173" y="190"/>
                  </a:moveTo>
                  <a:lnTo>
                    <a:pt x="173" y="33"/>
                  </a:lnTo>
                  <a:lnTo>
                    <a:pt x="196" y="33"/>
                  </a:lnTo>
                  <a:lnTo>
                    <a:pt x="196" y="190"/>
                  </a:lnTo>
                  <a:lnTo>
                    <a:pt x="173" y="190"/>
                  </a:lnTo>
                  <a:close/>
                </a:path>
              </a:pathLst>
            </a:custGeom>
            <a:solidFill>
              <a:schemeClr val="accent2">
                <a:lumMod val="75000"/>
                <a:alpha val="5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27">
              <a:extLst>
                <a:ext uri="{FF2B5EF4-FFF2-40B4-BE49-F238E27FC236}">
                  <a16:creationId xmlns:a16="http://schemas.microsoft.com/office/drawing/2014/main" id="{B3A45E07-4C9F-4221-BA68-7EDD7AF16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43562" y="6060625"/>
              <a:ext cx="177077" cy="45719"/>
            </a:xfrm>
            <a:custGeom>
              <a:avLst/>
              <a:gdLst>
                <a:gd name="T0" fmla="*/ 182 w 303"/>
                <a:gd name="T1" fmla="*/ 19 h 55"/>
                <a:gd name="T2" fmla="*/ 182 w 303"/>
                <a:gd name="T3" fmla="*/ 0 h 55"/>
                <a:gd name="T4" fmla="*/ 114 w 303"/>
                <a:gd name="T5" fmla="*/ 0 h 55"/>
                <a:gd name="T6" fmla="*/ 114 w 303"/>
                <a:gd name="T7" fmla="*/ 19 h 55"/>
                <a:gd name="T8" fmla="*/ 0 w 303"/>
                <a:gd name="T9" fmla="*/ 19 h 55"/>
                <a:gd name="T10" fmla="*/ 0 w 303"/>
                <a:gd name="T11" fmla="*/ 55 h 55"/>
                <a:gd name="T12" fmla="*/ 303 w 303"/>
                <a:gd name="T13" fmla="*/ 55 h 55"/>
                <a:gd name="T14" fmla="*/ 303 w 303"/>
                <a:gd name="T15" fmla="*/ 19 h 55"/>
                <a:gd name="T16" fmla="*/ 182 w 303"/>
                <a:gd name="T17" fmla="*/ 1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3" h="55">
                  <a:moveTo>
                    <a:pt x="182" y="19"/>
                  </a:moveTo>
                  <a:lnTo>
                    <a:pt x="182" y="0"/>
                  </a:lnTo>
                  <a:lnTo>
                    <a:pt x="114" y="0"/>
                  </a:lnTo>
                  <a:lnTo>
                    <a:pt x="114" y="19"/>
                  </a:lnTo>
                  <a:lnTo>
                    <a:pt x="0" y="19"/>
                  </a:lnTo>
                  <a:lnTo>
                    <a:pt x="0" y="55"/>
                  </a:lnTo>
                  <a:lnTo>
                    <a:pt x="303" y="55"/>
                  </a:lnTo>
                  <a:lnTo>
                    <a:pt x="303" y="19"/>
                  </a:lnTo>
                  <a:lnTo>
                    <a:pt x="182" y="19"/>
                  </a:lnTo>
                  <a:close/>
                </a:path>
              </a:pathLst>
            </a:custGeom>
            <a:solidFill>
              <a:schemeClr val="accent2">
                <a:lumMod val="75000"/>
                <a:alpha val="5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30078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505B66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66</Words>
  <Application>Microsoft Office PowerPoint</Application>
  <PresentationFormat>宽屏</PresentationFormat>
  <Paragraphs>30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27</cp:revision>
  <dcterms:created xsi:type="dcterms:W3CDTF">2019-10-12T14:51:38Z</dcterms:created>
  <dcterms:modified xsi:type="dcterms:W3CDTF">2019-10-13T15:14:01Z</dcterms:modified>
</cp:coreProperties>
</file>