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3" r:id="rId2"/>
    <p:sldId id="264"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D44C9-C1F2-449D-B87E-FBF0E63C0808}" type="datetimeFigureOut">
              <a:rPr lang="zh-CN" altLang="en-US" smtClean="0"/>
              <a:t>2020/2/8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DFB7F-5C21-415A-A915-51AE4006B118}" type="slidenum">
              <a:rPr lang="zh-CN" altLang="en-US" smtClean="0"/>
              <a:t>‹#›</a:t>
            </a:fld>
            <a:endParaRPr lang="zh-CN" altLang="en-US"/>
          </a:p>
        </p:txBody>
      </p:sp>
    </p:spTree>
    <p:extLst>
      <p:ext uri="{BB962C8B-B14F-4D97-AF65-F5344CB8AC3E}">
        <p14:creationId xmlns:p14="http://schemas.microsoft.com/office/powerpoint/2010/main" val="200536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2DFB7F-5C21-415A-A915-51AE4006B118}" type="slidenum">
              <a:rPr lang="zh-CN" altLang="en-US" smtClean="0"/>
              <a:t>1</a:t>
            </a:fld>
            <a:endParaRPr lang="zh-CN" altLang="en-US"/>
          </a:p>
        </p:txBody>
      </p:sp>
    </p:spTree>
    <p:extLst>
      <p:ext uri="{BB962C8B-B14F-4D97-AF65-F5344CB8AC3E}">
        <p14:creationId xmlns:p14="http://schemas.microsoft.com/office/powerpoint/2010/main" val="52756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415E6-9423-4F45-B4AE-91830E40B4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84C9B0-6573-4CE6-BC17-8530DBCA2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DFA001-9A6B-48F4-B9EA-8AE37AF279A9}"/>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0989DFE2-5FE3-4FCC-A60A-4258C416E8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6425C1-E60E-4ADD-8E94-0EC7FB938B92}"/>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41489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F4CBA-DCB4-41D4-9556-37745C26E0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9FDA80B-093F-43F4-8C86-C9208758FB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D44D1D-6E13-4849-AD2A-FBB6DD0A2807}"/>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E8E33623-0985-46E0-9071-A6ACE3E82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BDB49F-6297-4CA7-960C-F41D82DF165B}"/>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73187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874F7C-30C1-44E8-A8D6-57F1F675C9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65545C2-BFDF-4F3F-BA92-3A17752152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6150F-8C04-4575-A8D1-93917E6EC522}"/>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03ECF846-B569-4164-9B42-7DD8A0F63F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D29E0E-4667-4533-9286-0C8FCF5BF670}"/>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66254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02D36-A621-4438-8E08-2A13275BF5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B8254E-A2D3-40B5-9DA1-AE8373BF76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5C5082-9CE3-4832-8FB1-120DB7773543}"/>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315D98C8-4C4F-4933-8559-948AFD9657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51BA1C-AA0A-4EBD-BBDB-44AD63B67154}"/>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79721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1E928-782B-4A2E-ABAD-AAA67B9A5F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53BAC2-E751-4EE6-BDE9-DB7753E9B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A809C0-AB4F-401D-8806-D32951A4663E}"/>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A7AE2FE8-3417-4104-8860-EFDD44EFB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56BC50-AD57-4B31-91D8-B3BE4FB5E90A}"/>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426608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A6622-FB3B-4658-A774-A4150A585B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31E24B-CF22-439D-8E3F-9040D734AB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CEA78A-F8FF-4147-A0A6-8D4BF004D9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8FA9DE2-6B2E-4B2B-9375-40C33E7D785F}"/>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52085DB0-666C-411B-AC0D-1D8E7F107E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582E59-F1A5-48F9-B5A9-A4D26E5DCEEC}"/>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336086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BC3CE-C723-4A8F-945F-B83927CB4D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9CF158-3C97-4305-B120-54D1458EF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1A88BB-953F-418F-83FF-F434DA57AE3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C461FD-CA40-455F-B419-C07FAB3CD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8403354-E9E4-4D81-ABB9-4D8175AA80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0E21F9-260C-44D0-95E1-3E066D8608B7}"/>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8" name="页脚占位符 7">
            <a:extLst>
              <a:ext uri="{FF2B5EF4-FFF2-40B4-BE49-F238E27FC236}">
                <a16:creationId xmlns:a16="http://schemas.microsoft.com/office/drawing/2014/main" id="{0D15FF82-E55E-48DD-A97C-6CB5920C6ED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50389D-B044-41E2-AC1E-1D77AE6EA377}"/>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4921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D93DB-DD3C-4ECC-82CA-026DD080AD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31FFC6-CC81-49A6-AC1F-061EB5601361}"/>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4" name="页脚占位符 3">
            <a:extLst>
              <a:ext uri="{FF2B5EF4-FFF2-40B4-BE49-F238E27FC236}">
                <a16:creationId xmlns:a16="http://schemas.microsoft.com/office/drawing/2014/main" id="{65D43332-B329-4F2F-AFA9-2E3C59A4B7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DAF1F7-204C-41D5-A740-4B20CA34EEB9}"/>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59013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4651DC-7C16-418A-9D73-FCD034FB774E}"/>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3" name="页脚占位符 2">
            <a:extLst>
              <a:ext uri="{FF2B5EF4-FFF2-40B4-BE49-F238E27FC236}">
                <a16:creationId xmlns:a16="http://schemas.microsoft.com/office/drawing/2014/main" id="{D35E70D5-8AD3-4075-9A4C-AB22F0C7F1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CDE6C0-BA15-48A0-9E38-88A0F85C54E4}"/>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347466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8245C-D631-41A4-AEC0-7BDA717736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97A750-B93E-421A-A19F-18DED6677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85719D-CE05-4822-B286-F6B78942E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5D5500-6975-4D75-9413-6D9F4C0E1359}"/>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DDBF417A-134C-4B13-B984-2C30B2E251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A6754C-AE0D-437E-BBD1-9E79EC76E5C3}"/>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9106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D848D-9E1F-406D-B320-B6C46D822D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26D45D5-B1EB-48CC-AF4E-E6B00E23E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10AFBA-331B-4C32-8566-27410078B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26D676-D022-4087-9A1F-736AC1C048AE}"/>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377B1B8C-D55A-43DB-85F4-FDBB5BA918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86BE1F-CF8D-43DA-8960-3CEC5924DFC3}"/>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36204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E44AA4-E626-434D-A56D-7E959B152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BC794E-71CF-4C0C-87F2-8899DD0C1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D7F5BE-2BAB-4E15-A1B6-4869EE675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064E145E-B4E2-486F-8958-BC0898BF9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E6C778-0C1A-4702-8F25-2D9135A3C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91686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0.png"/><Relationship Id="rId3" Type="http://schemas.openxmlformats.org/officeDocument/2006/relationships/image" Target="../media/image2.jpeg"/><Relationship Id="rId7" Type="http://schemas.openxmlformats.org/officeDocument/2006/relationships/image" Target="../media/image6.jpeg"/><Relationship Id="rId12"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4.jpe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 Id="rId1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9B9FB63-E6EF-482B-83F9-600FF06A2496}"/>
              </a:ext>
            </a:extLst>
          </p:cNvPr>
          <p:cNvSpPr/>
          <p:nvPr/>
        </p:nvSpPr>
        <p:spPr>
          <a:xfrm>
            <a:off x="445920" y="1103689"/>
            <a:ext cx="4259327" cy="1584980"/>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9" name="矩形 278">
            <a:extLst>
              <a:ext uri="{FF2B5EF4-FFF2-40B4-BE49-F238E27FC236}">
                <a16:creationId xmlns:a16="http://schemas.microsoft.com/office/drawing/2014/main" id="{3EC072CC-A376-4E7F-A844-1DF917CD5AC2}"/>
              </a:ext>
            </a:extLst>
          </p:cNvPr>
          <p:cNvSpPr/>
          <p:nvPr/>
        </p:nvSpPr>
        <p:spPr>
          <a:xfrm>
            <a:off x="2022101" y="2046754"/>
            <a:ext cx="2667440" cy="623690"/>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矩形 189">
            <a:extLst>
              <a:ext uri="{FF2B5EF4-FFF2-40B4-BE49-F238E27FC236}">
                <a16:creationId xmlns:a16="http://schemas.microsoft.com/office/drawing/2014/main" id="{1892B94A-BF40-4A38-98BB-715ED4D7FDD3}"/>
              </a:ext>
            </a:extLst>
          </p:cNvPr>
          <p:cNvSpPr/>
          <p:nvPr/>
        </p:nvSpPr>
        <p:spPr>
          <a:xfrm>
            <a:off x="4946748" y="1104665"/>
            <a:ext cx="6772697" cy="1583997"/>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9" name="矩形 248">
            <a:extLst>
              <a:ext uri="{FF2B5EF4-FFF2-40B4-BE49-F238E27FC236}">
                <a16:creationId xmlns:a16="http://schemas.microsoft.com/office/drawing/2014/main" id="{A14C5F23-FE3A-4947-9827-F9311817C87A}"/>
              </a:ext>
            </a:extLst>
          </p:cNvPr>
          <p:cNvSpPr/>
          <p:nvPr/>
        </p:nvSpPr>
        <p:spPr>
          <a:xfrm>
            <a:off x="10295701" y="1120537"/>
            <a:ext cx="1896299" cy="15849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5" name="图片 264">
            <a:extLst>
              <a:ext uri="{FF2B5EF4-FFF2-40B4-BE49-F238E27FC236}">
                <a16:creationId xmlns:a16="http://schemas.microsoft.com/office/drawing/2014/main" id="{F536FA2D-DD3A-4CF0-8D90-E59A0ADE42C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57916" b="16796"/>
          <a:stretch/>
        </p:blipFill>
        <p:spPr>
          <a:xfrm>
            <a:off x="10296469" y="1633191"/>
            <a:ext cx="648098" cy="423200"/>
          </a:xfrm>
          <a:prstGeom prst="rect">
            <a:avLst/>
          </a:prstGeom>
        </p:spPr>
      </p:pic>
      <p:sp>
        <p:nvSpPr>
          <p:cNvPr id="6" name="文本框 5">
            <a:extLst>
              <a:ext uri="{FF2B5EF4-FFF2-40B4-BE49-F238E27FC236}">
                <a16:creationId xmlns:a16="http://schemas.microsoft.com/office/drawing/2014/main" id="{04353882-8A00-48BB-9A1A-2B42827A62AE}"/>
              </a:ext>
            </a:extLst>
          </p:cNvPr>
          <p:cNvSpPr txBox="1"/>
          <p:nvPr/>
        </p:nvSpPr>
        <p:spPr>
          <a:xfrm>
            <a:off x="687803" y="168851"/>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7" name="组合 6">
            <a:extLst>
              <a:ext uri="{FF2B5EF4-FFF2-40B4-BE49-F238E27FC236}">
                <a16:creationId xmlns:a16="http://schemas.microsoft.com/office/drawing/2014/main" id="{3407FE59-0EA2-44A8-A5F2-FE30EE71D4C0}"/>
              </a:ext>
            </a:extLst>
          </p:cNvPr>
          <p:cNvGrpSpPr/>
          <p:nvPr/>
        </p:nvGrpSpPr>
        <p:grpSpPr>
          <a:xfrm>
            <a:off x="428855" y="135772"/>
            <a:ext cx="260288" cy="260288"/>
            <a:chOff x="226468" y="118337"/>
            <a:chExt cx="328613" cy="328613"/>
          </a:xfrm>
        </p:grpSpPr>
        <p:sp>
          <p:nvSpPr>
            <p:cNvPr id="8" name="Freeform 124">
              <a:extLst>
                <a:ext uri="{FF2B5EF4-FFF2-40B4-BE49-F238E27FC236}">
                  <a16:creationId xmlns:a16="http://schemas.microsoft.com/office/drawing/2014/main" id="{238DC7EB-BC55-46D1-B147-D679C186BF9C}"/>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9" name="椭圆 8">
              <a:extLst>
                <a:ext uri="{FF2B5EF4-FFF2-40B4-BE49-F238E27FC236}">
                  <a16:creationId xmlns:a16="http://schemas.microsoft.com/office/drawing/2014/main" id="{97238FE8-F862-4F63-A218-303B6E170DF9}"/>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11" name="文本框 10">
            <a:extLst>
              <a:ext uri="{FF2B5EF4-FFF2-40B4-BE49-F238E27FC236}">
                <a16:creationId xmlns:a16="http://schemas.microsoft.com/office/drawing/2014/main" id="{14C46DA1-3E45-4C18-A418-8E4EB5D1694B}"/>
              </a:ext>
            </a:extLst>
          </p:cNvPr>
          <p:cNvSpPr txBox="1"/>
          <p:nvPr/>
        </p:nvSpPr>
        <p:spPr>
          <a:xfrm>
            <a:off x="5695888" y="168851"/>
            <a:ext cx="800219" cy="338554"/>
          </a:xfrm>
          <a:prstGeom prst="rect">
            <a:avLst/>
          </a:prstGeom>
          <a:noFill/>
        </p:spPr>
        <p:txBody>
          <a:bodyPr wrap="none" rtlCol="0">
            <a:spAutoFit/>
          </a:bodyPr>
          <a:lstStyle/>
          <a:p>
            <a:r>
              <a:rPr lang="zh-CN" altLang="en-US" sz="1600" dirty="0">
                <a:solidFill>
                  <a:schemeClr val="bg1">
                    <a:lumMod val="85000"/>
                  </a:schemeClr>
                </a:solidFill>
                <a:latin typeface="微软雅黑" panose="020B0503020204020204" pitchFamily="34" charset="-122"/>
                <a:ea typeface="微软雅黑" panose="020B0503020204020204" pitchFamily="34" charset="-122"/>
              </a:rPr>
              <a:t>新游戏</a:t>
            </a:r>
          </a:p>
        </p:txBody>
      </p:sp>
      <p:cxnSp>
        <p:nvCxnSpPr>
          <p:cNvPr id="13" name="直接连接符 12">
            <a:extLst>
              <a:ext uri="{FF2B5EF4-FFF2-40B4-BE49-F238E27FC236}">
                <a16:creationId xmlns:a16="http://schemas.microsoft.com/office/drawing/2014/main" id="{EFB4C34D-2667-4D12-BF35-1294DB668D69}"/>
              </a:ext>
            </a:extLst>
          </p:cNvPr>
          <p:cNvCxnSpPr>
            <a:cxnSpLocks/>
          </p:cNvCxnSpPr>
          <p:nvPr/>
        </p:nvCxnSpPr>
        <p:spPr>
          <a:xfrm>
            <a:off x="4224949" y="50968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9B0220C1-63CA-4C0D-BF1C-7D1080ABB7EA}"/>
              </a:ext>
            </a:extLst>
          </p:cNvPr>
          <p:cNvSpPr txBox="1"/>
          <p:nvPr/>
        </p:nvSpPr>
        <p:spPr>
          <a:xfrm>
            <a:off x="594828" y="793545"/>
            <a:ext cx="492443"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阵营</a:t>
            </a:r>
          </a:p>
        </p:txBody>
      </p:sp>
      <p:grpSp>
        <p:nvGrpSpPr>
          <p:cNvPr id="2" name="组合 1">
            <a:extLst>
              <a:ext uri="{FF2B5EF4-FFF2-40B4-BE49-F238E27FC236}">
                <a16:creationId xmlns:a16="http://schemas.microsoft.com/office/drawing/2014/main" id="{B854D8FF-88BC-4986-BA08-CA99D761DE05}"/>
              </a:ext>
            </a:extLst>
          </p:cNvPr>
          <p:cNvGrpSpPr/>
          <p:nvPr/>
        </p:nvGrpSpPr>
        <p:grpSpPr>
          <a:xfrm>
            <a:off x="5459727" y="222075"/>
            <a:ext cx="236161" cy="236162"/>
            <a:chOff x="4772026" y="2457451"/>
            <a:chExt cx="176212" cy="176213"/>
          </a:xfrm>
          <a:solidFill>
            <a:schemeClr val="bg1"/>
          </a:solidFill>
        </p:grpSpPr>
        <p:sp>
          <p:nvSpPr>
            <p:cNvPr id="99" name="Freeform 457">
              <a:extLst>
                <a:ext uri="{FF2B5EF4-FFF2-40B4-BE49-F238E27FC236}">
                  <a16:creationId xmlns:a16="http://schemas.microsoft.com/office/drawing/2014/main" id="{094C164E-7261-4F25-B61E-78FA674FE849}"/>
                </a:ext>
              </a:extLst>
            </p:cNvPr>
            <p:cNvSpPr>
              <a:spLocks/>
            </p:cNvSpPr>
            <p:nvPr/>
          </p:nvSpPr>
          <p:spPr bwMode="auto">
            <a:xfrm>
              <a:off x="4772026" y="2457451"/>
              <a:ext cx="128588" cy="176213"/>
            </a:xfrm>
            <a:custGeom>
              <a:avLst/>
              <a:gdLst>
                <a:gd name="T0" fmla="*/ 57 w 81"/>
                <a:gd name="T1" fmla="*/ 102 h 111"/>
                <a:gd name="T2" fmla="*/ 9 w 81"/>
                <a:gd name="T3" fmla="*/ 102 h 111"/>
                <a:gd name="T4" fmla="*/ 9 w 81"/>
                <a:gd name="T5" fmla="*/ 32 h 111"/>
                <a:gd name="T6" fmla="*/ 33 w 81"/>
                <a:gd name="T7" fmla="*/ 32 h 111"/>
                <a:gd name="T8" fmla="*/ 33 w 81"/>
                <a:gd name="T9" fmla="*/ 9 h 111"/>
                <a:gd name="T10" fmla="*/ 71 w 81"/>
                <a:gd name="T11" fmla="*/ 9 h 111"/>
                <a:gd name="T12" fmla="*/ 71 w 81"/>
                <a:gd name="T13" fmla="*/ 32 h 111"/>
                <a:gd name="T14" fmla="*/ 81 w 81"/>
                <a:gd name="T15" fmla="*/ 32 h 111"/>
                <a:gd name="T16" fmla="*/ 81 w 81"/>
                <a:gd name="T17" fmla="*/ 0 h 111"/>
                <a:gd name="T18" fmla="*/ 23 w 81"/>
                <a:gd name="T19" fmla="*/ 0 h 111"/>
                <a:gd name="T20" fmla="*/ 23 w 81"/>
                <a:gd name="T21" fmla="*/ 0 h 111"/>
                <a:gd name="T22" fmla="*/ 0 w 81"/>
                <a:gd name="T23" fmla="*/ 23 h 111"/>
                <a:gd name="T24" fmla="*/ 0 w 81"/>
                <a:gd name="T25" fmla="*/ 111 h 111"/>
                <a:gd name="T26" fmla="*/ 57 w 81"/>
                <a:gd name="T27" fmla="*/ 111 h 111"/>
                <a:gd name="T28" fmla="*/ 57 w 81"/>
                <a:gd name="T29" fmla="*/ 111 h 111"/>
                <a:gd name="T30" fmla="*/ 57 w 81"/>
                <a:gd name="T31" fmla="*/ 10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111">
                  <a:moveTo>
                    <a:pt x="57" y="102"/>
                  </a:moveTo>
                  <a:lnTo>
                    <a:pt x="9" y="102"/>
                  </a:lnTo>
                  <a:lnTo>
                    <a:pt x="9" y="32"/>
                  </a:lnTo>
                  <a:lnTo>
                    <a:pt x="33" y="32"/>
                  </a:lnTo>
                  <a:lnTo>
                    <a:pt x="33" y="9"/>
                  </a:lnTo>
                  <a:lnTo>
                    <a:pt x="71" y="9"/>
                  </a:lnTo>
                  <a:lnTo>
                    <a:pt x="71" y="32"/>
                  </a:lnTo>
                  <a:lnTo>
                    <a:pt x="81" y="32"/>
                  </a:lnTo>
                  <a:lnTo>
                    <a:pt x="81" y="0"/>
                  </a:lnTo>
                  <a:lnTo>
                    <a:pt x="23" y="0"/>
                  </a:lnTo>
                  <a:lnTo>
                    <a:pt x="23" y="0"/>
                  </a:lnTo>
                  <a:lnTo>
                    <a:pt x="0" y="23"/>
                  </a:lnTo>
                  <a:lnTo>
                    <a:pt x="0" y="111"/>
                  </a:lnTo>
                  <a:lnTo>
                    <a:pt x="57" y="111"/>
                  </a:lnTo>
                  <a:lnTo>
                    <a:pt x="57" y="111"/>
                  </a:lnTo>
                  <a:lnTo>
                    <a:pt x="57"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58">
              <a:extLst>
                <a:ext uri="{FF2B5EF4-FFF2-40B4-BE49-F238E27FC236}">
                  <a16:creationId xmlns:a16="http://schemas.microsoft.com/office/drawing/2014/main" id="{D19BE729-74B8-482B-A489-9C29F2E9B3CF}"/>
                </a:ext>
              </a:extLst>
            </p:cNvPr>
            <p:cNvSpPr>
              <a:spLocks/>
            </p:cNvSpPr>
            <p:nvPr/>
          </p:nvSpPr>
          <p:spPr bwMode="auto">
            <a:xfrm>
              <a:off x="4837113" y="2522538"/>
              <a:ext cx="111125" cy="111125"/>
            </a:xfrm>
            <a:custGeom>
              <a:avLst/>
              <a:gdLst>
                <a:gd name="T0" fmla="*/ 45 w 70"/>
                <a:gd name="T1" fmla="*/ 0 h 70"/>
                <a:gd name="T2" fmla="*/ 25 w 70"/>
                <a:gd name="T3" fmla="*/ 0 h 70"/>
                <a:gd name="T4" fmla="*/ 25 w 70"/>
                <a:gd name="T5" fmla="*/ 25 h 70"/>
                <a:gd name="T6" fmla="*/ 0 w 70"/>
                <a:gd name="T7" fmla="*/ 25 h 70"/>
                <a:gd name="T8" fmla="*/ 0 w 70"/>
                <a:gd name="T9" fmla="*/ 45 h 70"/>
                <a:gd name="T10" fmla="*/ 25 w 70"/>
                <a:gd name="T11" fmla="*/ 45 h 70"/>
                <a:gd name="T12" fmla="*/ 25 w 70"/>
                <a:gd name="T13" fmla="*/ 70 h 70"/>
                <a:gd name="T14" fmla="*/ 45 w 70"/>
                <a:gd name="T15" fmla="*/ 70 h 70"/>
                <a:gd name="T16" fmla="*/ 45 w 70"/>
                <a:gd name="T17" fmla="*/ 45 h 70"/>
                <a:gd name="T18" fmla="*/ 70 w 70"/>
                <a:gd name="T19" fmla="*/ 45 h 70"/>
                <a:gd name="T20" fmla="*/ 70 w 70"/>
                <a:gd name="T21" fmla="*/ 25 h 70"/>
                <a:gd name="T22" fmla="*/ 45 w 70"/>
                <a:gd name="T23" fmla="*/ 25 h 70"/>
                <a:gd name="T24" fmla="*/ 45 w 70"/>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45" y="0"/>
                  </a:moveTo>
                  <a:lnTo>
                    <a:pt x="25" y="0"/>
                  </a:lnTo>
                  <a:lnTo>
                    <a:pt x="25" y="25"/>
                  </a:lnTo>
                  <a:lnTo>
                    <a:pt x="0" y="25"/>
                  </a:lnTo>
                  <a:lnTo>
                    <a:pt x="0" y="45"/>
                  </a:lnTo>
                  <a:lnTo>
                    <a:pt x="25" y="45"/>
                  </a:lnTo>
                  <a:lnTo>
                    <a:pt x="25" y="70"/>
                  </a:lnTo>
                  <a:lnTo>
                    <a:pt x="45" y="70"/>
                  </a:lnTo>
                  <a:lnTo>
                    <a:pt x="45" y="45"/>
                  </a:lnTo>
                  <a:lnTo>
                    <a:pt x="70" y="45"/>
                  </a:lnTo>
                  <a:lnTo>
                    <a:pt x="70" y="25"/>
                  </a:lnTo>
                  <a:lnTo>
                    <a:pt x="45" y="25"/>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4" name="Freeform 71">
            <a:extLst>
              <a:ext uri="{FF2B5EF4-FFF2-40B4-BE49-F238E27FC236}">
                <a16:creationId xmlns:a16="http://schemas.microsoft.com/office/drawing/2014/main" id="{02D9AB2F-4ECA-4D12-94B3-5DC7AC0CDE5E}"/>
              </a:ext>
            </a:extLst>
          </p:cNvPr>
          <p:cNvSpPr>
            <a:spLocks noChangeArrowheads="1"/>
          </p:cNvSpPr>
          <p:nvPr/>
        </p:nvSpPr>
        <p:spPr bwMode="auto">
          <a:xfrm>
            <a:off x="387580" y="3015928"/>
            <a:ext cx="232518" cy="230833"/>
          </a:xfrm>
          <a:custGeom>
            <a:avLst/>
            <a:gdLst>
              <a:gd name="T0" fmla="*/ 188131 w 609"/>
              <a:gd name="T1" fmla="*/ 130421 h 602"/>
              <a:gd name="T2" fmla="*/ 188131 w 609"/>
              <a:gd name="T3" fmla="*/ 130421 h 602"/>
              <a:gd name="T4" fmla="*/ 180577 w 609"/>
              <a:gd name="T5" fmla="*/ 148123 h 602"/>
              <a:gd name="T6" fmla="*/ 188131 w 609"/>
              <a:gd name="T7" fmla="*/ 181360 h 602"/>
              <a:gd name="T8" fmla="*/ 183095 w 609"/>
              <a:gd name="T9" fmla="*/ 188947 h 602"/>
              <a:gd name="T10" fmla="*/ 150002 w 609"/>
              <a:gd name="T11" fmla="*/ 178831 h 602"/>
              <a:gd name="T12" fmla="*/ 129857 w 609"/>
              <a:gd name="T13" fmla="*/ 188947 h 602"/>
              <a:gd name="T14" fmla="*/ 132375 w 609"/>
              <a:gd name="T15" fmla="*/ 188947 h 602"/>
              <a:gd name="T16" fmla="*/ 111872 w 609"/>
              <a:gd name="T17" fmla="*/ 217127 h 602"/>
              <a:gd name="T18" fmla="*/ 106836 w 609"/>
              <a:gd name="T19" fmla="*/ 217127 h 602"/>
              <a:gd name="T20" fmla="*/ 86332 w 609"/>
              <a:gd name="T21" fmla="*/ 186418 h 602"/>
              <a:gd name="T22" fmla="*/ 68706 w 609"/>
              <a:gd name="T23" fmla="*/ 178831 h 602"/>
              <a:gd name="T24" fmla="*/ 68706 w 609"/>
              <a:gd name="T25" fmla="*/ 181360 h 602"/>
              <a:gd name="T26" fmla="*/ 35612 w 609"/>
              <a:gd name="T27" fmla="*/ 186418 h 602"/>
              <a:gd name="T28" fmla="*/ 30576 w 609"/>
              <a:gd name="T29" fmla="*/ 183889 h 602"/>
              <a:gd name="T30" fmla="*/ 38130 w 609"/>
              <a:gd name="T31" fmla="*/ 148123 h 602"/>
              <a:gd name="T32" fmla="*/ 30576 w 609"/>
              <a:gd name="T33" fmla="*/ 130421 h 602"/>
              <a:gd name="T34" fmla="*/ 0 w 609"/>
              <a:gd name="T35" fmla="*/ 109828 h 602"/>
              <a:gd name="T36" fmla="*/ 0 w 609"/>
              <a:gd name="T37" fmla="*/ 104770 h 602"/>
              <a:gd name="T38" fmla="*/ 30576 w 609"/>
              <a:gd name="T39" fmla="*/ 86706 h 602"/>
              <a:gd name="T40" fmla="*/ 38130 w 609"/>
              <a:gd name="T41" fmla="*/ 66475 h 602"/>
              <a:gd name="T42" fmla="*/ 30576 w 609"/>
              <a:gd name="T43" fmla="*/ 33237 h 602"/>
              <a:gd name="T44" fmla="*/ 35612 w 609"/>
              <a:gd name="T45" fmla="*/ 28180 h 602"/>
              <a:gd name="T46" fmla="*/ 68706 w 609"/>
              <a:gd name="T47" fmla="*/ 35766 h 602"/>
              <a:gd name="T48" fmla="*/ 86332 w 609"/>
              <a:gd name="T49" fmla="*/ 28180 h 602"/>
              <a:gd name="T50" fmla="*/ 106836 w 609"/>
              <a:gd name="T51" fmla="*/ 0 h 602"/>
              <a:gd name="T52" fmla="*/ 111872 w 609"/>
              <a:gd name="T53" fmla="*/ 0 h 602"/>
              <a:gd name="T54" fmla="*/ 132375 w 609"/>
              <a:gd name="T55" fmla="*/ 28180 h 602"/>
              <a:gd name="T56" fmla="*/ 150002 w 609"/>
              <a:gd name="T57" fmla="*/ 35766 h 602"/>
              <a:gd name="T58" fmla="*/ 183095 w 609"/>
              <a:gd name="T59" fmla="*/ 28180 h 602"/>
              <a:gd name="T60" fmla="*/ 188131 w 609"/>
              <a:gd name="T61" fmla="*/ 33237 h 602"/>
              <a:gd name="T62" fmla="*/ 180577 w 609"/>
              <a:gd name="T63" fmla="*/ 66475 h 602"/>
              <a:gd name="T64" fmla="*/ 188131 w 609"/>
              <a:gd name="T65" fmla="*/ 86706 h 602"/>
              <a:gd name="T66" fmla="*/ 218707 w 609"/>
              <a:gd name="T67" fmla="*/ 104770 h 602"/>
              <a:gd name="T68" fmla="*/ 218707 w 609"/>
              <a:gd name="T69" fmla="*/ 109828 h 602"/>
              <a:gd name="T70" fmla="*/ 188131 w 609"/>
              <a:gd name="T71" fmla="*/ 130421 h 602"/>
              <a:gd name="T72" fmla="*/ 109354 w 609"/>
              <a:gd name="T73" fmla="*/ 45882 h 602"/>
              <a:gd name="T74" fmla="*/ 109354 w 609"/>
              <a:gd name="T75" fmla="*/ 45882 h 602"/>
              <a:gd name="T76" fmla="*/ 48202 w 609"/>
              <a:gd name="T77" fmla="*/ 107299 h 602"/>
              <a:gd name="T78" fmla="*/ 109354 w 609"/>
              <a:gd name="T79" fmla="*/ 168716 h 602"/>
              <a:gd name="T80" fmla="*/ 170505 w 609"/>
              <a:gd name="T81" fmla="*/ 107299 h 602"/>
              <a:gd name="T82" fmla="*/ 109354 w 609"/>
              <a:gd name="T83" fmla="*/ 45882 h 602"/>
              <a:gd name="T84" fmla="*/ 109354 w 609"/>
              <a:gd name="T85" fmla="*/ 148123 h 602"/>
              <a:gd name="T86" fmla="*/ 109354 w 609"/>
              <a:gd name="T87" fmla="*/ 148123 h 602"/>
              <a:gd name="T88" fmla="*/ 68706 w 609"/>
              <a:gd name="T89" fmla="*/ 107299 h 602"/>
              <a:gd name="T90" fmla="*/ 109354 w 609"/>
              <a:gd name="T91" fmla="*/ 66475 h 602"/>
              <a:gd name="T92" fmla="*/ 150002 w 609"/>
              <a:gd name="T93" fmla="*/ 107299 h 602"/>
              <a:gd name="T94" fmla="*/ 109354 w 609"/>
              <a:gd name="T95" fmla="*/ 148123 h 602"/>
              <a:gd name="T96" fmla="*/ 109354 w 609"/>
              <a:gd name="T97" fmla="*/ 86706 h 602"/>
              <a:gd name="T98" fmla="*/ 109354 w 609"/>
              <a:gd name="T99" fmla="*/ 86706 h 602"/>
              <a:gd name="T100" fmla="*/ 88850 w 609"/>
              <a:gd name="T101" fmla="*/ 107299 h 602"/>
              <a:gd name="T102" fmla="*/ 109354 w 609"/>
              <a:gd name="T103" fmla="*/ 127530 h 602"/>
              <a:gd name="T104" fmla="*/ 129857 w 609"/>
              <a:gd name="T105" fmla="*/ 107299 h 602"/>
              <a:gd name="T106" fmla="*/ 109354 w 609"/>
              <a:gd name="T107" fmla="*/ 86706 h 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09" h="602">
                <a:moveTo>
                  <a:pt x="523" y="361"/>
                </a:moveTo>
                <a:lnTo>
                  <a:pt x="523" y="361"/>
                </a:lnTo>
                <a:cubicBezTo>
                  <a:pt x="523" y="382"/>
                  <a:pt x="516" y="396"/>
                  <a:pt x="502" y="410"/>
                </a:cubicBezTo>
                <a:cubicBezTo>
                  <a:pt x="502" y="417"/>
                  <a:pt x="551" y="474"/>
                  <a:pt x="523" y="502"/>
                </a:cubicBezTo>
                <a:cubicBezTo>
                  <a:pt x="509" y="523"/>
                  <a:pt x="509" y="523"/>
                  <a:pt x="509" y="523"/>
                </a:cubicBezTo>
                <a:cubicBezTo>
                  <a:pt x="488" y="544"/>
                  <a:pt x="431" y="509"/>
                  <a:pt x="417" y="495"/>
                </a:cubicBezTo>
                <a:cubicBezTo>
                  <a:pt x="403" y="509"/>
                  <a:pt x="382" y="516"/>
                  <a:pt x="361" y="523"/>
                </a:cubicBezTo>
                <a:cubicBezTo>
                  <a:pt x="368" y="523"/>
                  <a:pt x="368" y="523"/>
                  <a:pt x="368" y="523"/>
                </a:cubicBezTo>
                <a:cubicBezTo>
                  <a:pt x="368" y="523"/>
                  <a:pt x="354" y="601"/>
                  <a:pt x="311" y="601"/>
                </a:cubicBezTo>
                <a:cubicBezTo>
                  <a:pt x="297" y="601"/>
                  <a:pt x="297" y="601"/>
                  <a:pt x="297" y="601"/>
                </a:cubicBezTo>
                <a:cubicBezTo>
                  <a:pt x="262" y="601"/>
                  <a:pt x="247" y="530"/>
                  <a:pt x="240" y="516"/>
                </a:cubicBezTo>
                <a:cubicBezTo>
                  <a:pt x="226" y="516"/>
                  <a:pt x="205" y="509"/>
                  <a:pt x="191" y="495"/>
                </a:cubicBezTo>
                <a:cubicBezTo>
                  <a:pt x="191" y="502"/>
                  <a:pt x="191" y="502"/>
                  <a:pt x="191" y="502"/>
                </a:cubicBezTo>
                <a:cubicBezTo>
                  <a:pt x="191" y="502"/>
                  <a:pt x="127" y="551"/>
                  <a:pt x="99" y="516"/>
                </a:cubicBezTo>
                <a:cubicBezTo>
                  <a:pt x="85" y="509"/>
                  <a:pt x="85" y="509"/>
                  <a:pt x="85" y="509"/>
                </a:cubicBezTo>
                <a:cubicBezTo>
                  <a:pt x="64" y="481"/>
                  <a:pt x="99" y="424"/>
                  <a:pt x="106" y="410"/>
                </a:cubicBezTo>
                <a:cubicBezTo>
                  <a:pt x="99" y="396"/>
                  <a:pt x="92" y="382"/>
                  <a:pt x="85" y="361"/>
                </a:cubicBezTo>
                <a:cubicBezTo>
                  <a:pt x="71" y="361"/>
                  <a:pt x="0" y="339"/>
                  <a:pt x="0" y="304"/>
                </a:cubicBezTo>
                <a:cubicBezTo>
                  <a:pt x="0" y="290"/>
                  <a:pt x="0" y="290"/>
                  <a:pt x="0" y="290"/>
                </a:cubicBezTo>
                <a:cubicBezTo>
                  <a:pt x="0" y="255"/>
                  <a:pt x="71" y="240"/>
                  <a:pt x="85" y="240"/>
                </a:cubicBezTo>
                <a:cubicBezTo>
                  <a:pt x="92" y="219"/>
                  <a:pt x="99" y="205"/>
                  <a:pt x="106" y="184"/>
                </a:cubicBezTo>
                <a:cubicBezTo>
                  <a:pt x="99" y="177"/>
                  <a:pt x="57" y="113"/>
                  <a:pt x="85" y="92"/>
                </a:cubicBezTo>
                <a:cubicBezTo>
                  <a:pt x="99" y="78"/>
                  <a:pt x="99" y="78"/>
                  <a:pt x="99" y="78"/>
                </a:cubicBezTo>
                <a:cubicBezTo>
                  <a:pt x="120" y="50"/>
                  <a:pt x="177" y="92"/>
                  <a:pt x="191" y="99"/>
                </a:cubicBezTo>
                <a:cubicBezTo>
                  <a:pt x="205" y="92"/>
                  <a:pt x="226" y="85"/>
                  <a:pt x="240" y="78"/>
                </a:cubicBezTo>
                <a:cubicBezTo>
                  <a:pt x="247" y="64"/>
                  <a:pt x="269" y="0"/>
                  <a:pt x="297" y="0"/>
                </a:cubicBezTo>
                <a:cubicBezTo>
                  <a:pt x="311" y="0"/>
                  <a:pt x="311" y="0"/>
                  <a:pt x="311" y="0"/>
                </a:cubicBezTo>
                <a:cubicBezTo>
                  <a:pt x="346" y="0"/>
                  <a:pt x="361" y="57"/>
                  <a:pt x="368" y="78"/>
                </a:cubicBezTo>
                <a:cubicBezTo>
                  <a:pt x="382" y="85"/>
                  <a:pt x="403" y="92"/>
                  <a:pt x="417" y="99"/>
                </a:cubicBezTo>
                <a:cubicBezTo>
                  <a:pt x="431" y="92"/>
                  <a:pt x="488" y="57"/>
                  <a:pt x="509" y="78"/>
                </a:cubicBezTo>
                <a:cubicBezTo>
                  <a:pt x="523" y="92"/>
                  <a:pt x="523" y="92"/>
                  <a:pt x="523" y="92"/>
                </a:cubicBezTo>
                <a:cubicBezTo>
                  <a:pt x="551" y="120"/>
                  <a:pt x="516" y="170"/>
                  <a:pt x="502" y="184"/>
                </a:cubicBezTo>
                <a:cubicBezTo>
                  <a:pt x="516" y="205"/>
                  <a:pt x="523" y="219"/>
                  <a:pt x="523" y="240"/>
                </a:cubicBezTo>
                <a:cubicBezTo>
                  <a:pt x="530" y="240"/>
                  <a:pt x="608" y="248"/>
                  <a:pt x="608" y="290"/>
                </a:cubicBezTo>
                <a:cubicBezTo>
                  <a:pt x="608" y="304"/>
                  <a:pt x="608" y="304"/>
                  <a:pt x="608" y="304"/>
                </a:cubicBezTo>
                <a:cubicBezTo>
                  <a:pt x="608" y="339"/>
                  <a:pt x="544" y="353"/>
                  <a:pt x="523" y="361"/>
                </a:cubicBezTo>
                <a:close/>
                <a:moveTo>
                  <a:pt x="304" y="127"/>
                </a:moveTo>
                <a:lnTo>
                  <a:pt x="304" y="127"/>
                </a:lnTo>
                <a:cubicBezTo>
                  <a:pt x="212" y="127"/>
                  <a:pt x="134" y="205"/>
                  <a:pt x="134" y="297"/>
                </a:cubicBezTo>
                <a:cubicBezTo>
                  <a:pt x="134" y="396"/>
                  <a:pt x="212" y="467"/>
                  <a:pt x="304" y="467"/>
                </a:cubicBezTo>
                <a:cubicBezTo>
                  <a:pt x="396" y="467"/>
                  <a:pt x="474" y="396"/>
                  <a:pt x="474" y="297"/>
                </a:cubicBezTo>
                <a:cubicBezTo>
                  <a:pt x="474" y="205"/>
                  <a:pt x="396" y="127"/>
                  <a:pt x="304" y="127"/>
                </a:cubicBezTo>
                <a:close/>
                <a:moveTo>
                  <a:pt x="304" y="410"/>
                </a:moveTo>
                <a:lnTo>
                  <a:pt x="304" y="410"/>
                </a:lnTo>
                <a:cubicBezTo>
                  <a:pt x="240" y="410"/>
                  <a:pt x="191" y="361"/>
                  <a:pt x="191" y="297"/>
                </a:cubicBezTo>
                <a:cubicBezTo>
                  <a:pt x="191" y="233"/>
                  <a:pt x="240" y="184"/>
                  <a:pt x="304" y="184"/>
                </a:cubicBezTo>
                <a:cubicBezTo>
                  <a:pt x="368" y="184"/>
                  <a:pt x="417" y="233"/>
                  <a:pt x="417" y="297"/>
                </a:cubicBezTo>
                <a:cubicBezTo>
                  <a:pt x="417" y="361"/>
                  <a:pt x="368" y="410"/>
                  <a:pt x="304" y="410"/>
                </a:cubicBezTo>
                <a:close/>
                <a:moveTo>
                  <a:pt x="304" y="240"/>
                </a:moveTo>
                <a:lnTo>
                  <a:pt x="304" y="240"/>
                </a:lnTo>
                <a:cubicBezTo>
                  <a:pt x="276" y="240"/>
                  <a:pt x="247" y="269"/>
                  <a:pt x="247" y="297"/>
                </a:cubicBezTo>
                <a:cubicBezTo>
                  <a:pt x="247" y="332"/>
                  <a:pt x="276" y="353"/>
                  <a:pt x="304" y="353"/>
                </a:cubicBezTo>
                <a:cubicBezTo>
                  <a:pt x="332" y="353"/>
                  <a:pt x="361" y="332"/>
                  <a:pt x="361" y="297"/>
                </a:cubicBezTo>
                <a:cubicBezTo>
                  <a:pt x="361" y="269"/>
                  <a:pt x="332" y="240"/>
                  <a:pt x="304" y="240"/>
                </a:cubicBezTo>
                <a:close/>
              </a:path>
            </a:pathLst>
          </a:custGeom>
          <a:solidFill>
            <a:schemeClr val="bg1"/>
          </a:solidFill>
          <a:ln>
            <a:noFill/>
          </a:ln>
          <a:effectLst/>
        </p:spPr>
        <p:txBody>
          <a:bodyPr wrap="none" anchor="ctr"/>
          <a:lstStyle/>
          <a:p>
            <a:endParaRPr lang="en-US"/>
          </a:p>
        </p:txBody>
      </p:sp>
      <p:sp>
        <p:nvSpPr>
          <p:cNvPr id="105" name="Freeform 138">
            <a:extLst>
              <a:ext uri="{FF2B5EF4-FFF2-40B4-BE49-F238E27FC236}">
                <a16:creationId xmlns:a16="http://schemas.microsoft.com/office/drawing/2014/main" id="{17C6BFC7-7292-40F6-9246-7F2A5C3B0611}"/>
              </a:ext>
            </a:extLst>
          </p:cNvPr>
          <p:cNvSpPr>
            <a:spLocks noEditPoints="1"/>
          </p:cNvSpPr>
          <p:nvPr/>
        </p:nvSpPr>
        <p:spPr bwMode="auto">
          <a:xfrm>
            <a:off x="445921" y="827341"/>
            <a:ext cx="113078" cy="214141"/>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45DC12A3-7134-48BE-8AA4-08AEC74580DB}"/>
              </a:ext>
            </a:extLst>
          </p:cNvPr>
          <p:cNvPicPr>
            <a:picLocks noChangeAspect="1"/>
          </p:cNvPicPr>
          <p:nvPr/>
        </p:nvPicPr>
        <p:blipFill rotWithShape="1">
          <a:blip r:embed="rId4"/>
          <a:srcRect l="6648" r="6648"/>
          <a:stretch/>
        </p:blipFill>
        <p:spPr>
          <a:xfrm>
            <a:off x="430858" y="1102824"/>
            <a:ext cx="1580282" cy="1580282"/>
          </a:xfrm>
          <a:prstGeom prst="rect">
            <a:avLst/>
          </a:prstGeom>
        </p:spPr>
      </p:pic>
      <p:grpSp>
        <p:nvGrpSpPr>
          <p:cNvPr id="107" name="组合 106">
            <a:extLst>
              <a:ext uri="{FF2B5EF4-FFF2-40B4-BE49-F238E27FC236}">
                <a16:creationId xmlns:a16="http://schemas.microsoft.com/office/drawing/2014/main" id="{069898D8-7E8C-445E-97DD-2B069E6EEBE7}"/>
              </a:ext>
            </a:extLst>
          </p:cNvPr>
          <p:cNvGrpSpPr/>
          <p:nvPr/>
        </p:nvGrpSpPr>
        <p:grpSpPr>
          <a:xfrm>
            <a:off x="472554" y="1139030"/>
            <a:ext cx="163307" cy="163307"/>
            <a:chOff x="4206369" y="3656449"/>
            <a:chExt cx="537248" cy="537248"/>
          </a:xfrm>
          <a:solidFill>
            <a:schemeClr val="bg1"/>
          </a:solidFill>
        </p:grpSpPr>
        <p:sp>
          <p:nvSpPr>
            <p:cNvPr id="108" name="Freeform 153">
              <a:extLst>
                <a:ext uri="{FF2B5EF4-FFF2-40B4-BE49-F238E27FC236}">
                  <a16:creationId xmlns:a16="http://schemas.microsoft.com/office/drawing/2014/main" id="{4FBD9EC0-0062-4421-8A66-D256946282E6}"/>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54">
              <a:extLst>
                <a:ext uri="{FF2B5EF4-FFF2-40B4-BE49-F238E27FC236}">
                  <a16:creationId xmlns:a16="http://schemas.microsoft.com/office/drawing/2014/main" id="{6EDF6125-4A95-40D2-9257-B3741DAAFC13}"/>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55">
              <a:extLst>
                <a:ext uri="{FF2B5EF4-FFF2-40B4-BE49-F238E27FC236}">
                  <a16:creationId xmlns:a16="http://schemas.microsoft.com/office/drawing/2014/main" id="{28405715-3FC3-46FC-AF4A-68674AA1B4D3}"/>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56">
              <a:extLst>
                <a:ext uri="{FF2B5EF4-FFF2-40B4-BE49-F238E27FC236}">
                  <a16:creationId xmlns:a16="http://schemas.microsoft.com/office/drawing/2014/main" id="{CB69C74E-38CB-405E-9306-5BE0F0D2CE60}"/>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57">
              <a:extLst>
                <a:ext uri="{FF2B5EF4-FFF2-40B4-BE49-F238E27FC236}">
                  <a16:creationId xmlns:a16="http://schemas.microsoft.com/office/drawing/2014/main" id="{A4A6A3B3-69BC-4410-A255-45E2039D2A95}"/>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58">
              <a:extLst>
                <a:ext uri="{FF2B5EF4-FFF2-40B4-BE49-F238E27FC236}">
                  <a16:creationId xmlns:a16="http://schemas.microsoft.com/office/drawing/2014/main" id="{229EC82D-280F-427D-A762-824343CA156A}"/>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59">
              <a:extLst>
                <a:ext uri="{FF2B5EF4-FFF2-40B4-BE49-F238E27FC236}">
                  <a16:creationId xmlns:a16="http://schemas.microsoft.com/office/drawing/2014/main" id="{57A8F5E6-1044-44B0-ADAB-B91BC0A7B73A}"/>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60">
              <a:extLst>
                <a:ext uri="{FF2B5EF4-FFF2-40B4-BE49-F238E27FC236}">
                  <a16:creationId xmlns:a16="http://schemas.microsoft.com/office/drawing/2014/main" id="{80F11F93-0333-4C73-B3E7-3D2CF0640BCA}"/>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Oval 161">
              <a:extLst>
                <a:ext uri="{FF2B5EF4-FFF2-40B4-BE49-F238E27FC236}">
                  <a16:creationId xmlns:a16="http://schemas.microsoft.com/office/drawing/2014/main" id="{3DAAE802-DB7A-4256-8BEA-3697AA197CFD}"/>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文本框 4">
            <a:extLst>
              <a:ext uri="{FF2B5EF4-FFF2-40B4-BE49-F238E27FC236}">
                <a16:creationId xmlns:a16="http://schemas.microsoft.com/office/drawing/2014/main" id="{6FFC5C87-16BA-43B5-B5C0-4CB6A2177B2E}"/>
              </a:ext>
            </a:extLst>
          </p:cNvPr>
          <p:cNvSpPr txBox="1"/>
          <p:nvPr/>
        </p:nvSpPr>
        <p:spPr>
          <a:xfrm>
            <a:off x="431236" y="1101852"/>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10" name="文本框 9">
            <a:extLst>
              <a:ext uri="{FF2B5EF4-FFF2-40B4-BE49-F238E27FC236}">
                <a16:creationId xmlns:a16="http://schemas.microsoft.com/office/drawing/2014/main" id="{2FEAF0FB-6916-4F4D-AA6C-B57B05B30044}"/>
              </a:ext>
            </a:extLst>
          </p:cNvPr>
          <p:cNvSpPr txBox="1"/>
          <p:nvPr/>
        </p:nvSpPr>
        <p:spPr>
          <a:xfrm>
            <a:off x="2235715" y="1120537"/>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环教</a:t>
            </a:r>
          </a:p>
        </p:txBody>
      </p:sp>
      <p:grpSp>
        <p:nvGrpSpPr>
          <p:cNvPr id="12" name="组合 11">
            <a:extLst>
              <a:ext uri="{FF2B5EF4-FFF2-40B4-BE49-F238E27FC236}">
                <a16:creationId xmlns:a16="http://schemas.microsoft.com/office/drawing/2014/main" id="{2A6D1CD1-F1D3-4366-BD53-065BB4F5C1BC}"/>
              </a:ext>
            </a:extLst>
          </p:cNvPr>
          <p:cNvGrpSpPr/>
          <p:nvPr/>
        </p:nvGrpSpPr>
        <p:grpSpPr>
          <a:xfrm>
            <a:off x="2126432" y="1171566"/>
            <a:ext cx="163193" cy="163658"/>
            <a:chOff x="3995738" y="960438"/>
            <a:chExt cx="557213" cy="558801"/>
          </a:xfrm>
          <a:solidFill>
            <a:srgbClr val="FFC000"/>
          </a:solidFill>
        </p:grpSpPr>
        <p:sp>
          <p:nvSpPr>
            <p:cNvPr id="117" name="Freeform 30">
              <a:extLst>
                <a:ext uri="{FF2B5EF4-FFF2-40B4-BE49-F238E27FC236}">
                  <a16:creationId xmlns:a16="http://schemas.microsoft.com/office/drawing/2014/main" id="{93A6603D-1766-4467-9A31-548D8CFC4C66}"/>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1">
              <a:extLst>
                <a:ext uri="{FF2B5EF4-FFF2-40B4-BE49-F238E27FC236}">
                  <a16:creationId xmlns:a16="http://schemas.microsoft.com/office/drawing/2014/main" id="{843251EC-3BF5-4173-A3A4-5D9D7385A969}"/>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3">
              <a:extLst>
                <a:ext uri="{FF2B5EF4-FFF2-40B4-BE49-F238E27FC236}">
                  <a16:creationId xmlns:a16="http://schemas.microsoft.com/office/drawing/2014/main" id="{58967B64-D64E-4678-B4CF-697EC2BB173C}"/>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6BEDA5C1-6C23-43B1-82A2-4C19CD9C60FF}"/>
              </a:ext>
            </a:extLst>
          </p:cNvPr>
          <p:cNvGrpSpPr/>
          <p:nvPr/>
        </p:nvGrpSpPr>
        <p:grpSpPr>
          <a:xfrm>
            <a:off x="2644593" y="1164685"/>
            <a:ext cx="1479987" cy="1484204"/>
            <a:chOff x="3995738" y="960438"/>
            <a:chExt cx="557213" cy="558801"/>
          </a:xfrm>
          <a:solidFill>
            <a:schemeClr val="bg1">
              <a:alpha val="5000"/>
            </a:schemeClr>
          </a:solidFill>
        </p:grpSpPr>
        <p:sp>
          <p:nvSpPr>
            <p:cNvPr id="121" name="Freeform 30">
              <a:extLst>
                <a:ext uri="{FF2B5EF4-FFF2-40B4-BE49-F238E27FC236}">
                  <a16:creationId xmlns:a16="http://schemas.microsoft.com/office/drawing/2014/main" id="{976F26DB-5450-419F-BF52-471AB7F76F63}"/>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1">
              <a:extLst>
                <a:ext uri="{FF2B5EF4-FFF2-40B4-BE49-F238E27FC236}">
                  <a16:creationId xmlns:a16="http://schemas.microsoft.com/office/drawing/2014/main" id="{AC13F0A3-5E89-4A55-983F-484D5CBA88F8}"/>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33">
              <a:extLst>
                <a:ext uri="{FF2B5EF4-FFF2-40B4-BE49-F238E27FC236}">
                  <a16:creationId xmlns:a16="http://schemas.microsoft.com/office/drawing/2014/main" id="{B84B5ED1-56D6-4120-850F-6E2B8DF375AC}"/>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4" name="文本框 123">
            <a:extLst>
              <a:ext uri="{FF2B5EF4-FFF2-40B4-BE49-F238E27FC236}">
                <a16:creationId xmlns:a16="http://schemas.microsoft.com/office/drawing/2014/main" id="{967DC9D0-067F-4FB0-9335-D6D8956B34AA}"/>
              </a:ext>
            </a:extLst>
          </p:cNvPr>
          <p:cNvSpPr txBox="1"/>
          <p:nvPr/>
        </p:nvSpPr>
        <p:spPr>
          <a:xfrm>
            <a:off x="594828" y="3002369"/>
            <a:ext cx="800219"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难度设置</a:t>
            </a:r>
          </a:p>
        </p:txBody>
      </p:sp>
      <p:sp>
        <p:nvSpPr>
          <p:cNvPr id="125" name="矩形 124">
            <a:extLst>
              <a:ext uri="{FF2B5EF4-FFF2-40B4-BE49-F238E27FC236}">
                <a16:creationId xmlns:a16="http://schemas.microsoft.com/office/drawing/2014/main" id="{BCA29539-56F4-4650-BDF2-967D3879CB0F}"/>
              </a:ext>
            </a:extLst>
          </p:cNvPr>
          <p:cNvSpPr/>
          <p:nvPr/>
        </p:nvSpPr>
        <p:spPr>
          <a:xfrm>
            <a:off x="620098" y="3277113"/>
            <a:ext cx="4085150" cy="3314714"/>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文本框 125">
            <a:extLst>
              <a:ext uri="{FF2B5EF4-FFF2-40B4-BE49-F238E27FC236}">
                <a16:creationId xmlns:a16="http://schemas.microsoft.com/office/drawing/2014/main" id="{D2BA61A7-E359-493D-B8D4-4CD0CD336A6E}"/>
              </a:ext>
            </a:extLst>
          </p:cNvPr>
          <p:cNvSpPr txBox="1"/>
          <p:nvPr/>
        </p:nvSpPr>
        <p:spPr>
          <a:xfrm>
            <a:off x="599155" y="4725733"/>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虹石</a:t>
            </a:r>
          </a:p>
        </p:txBody>
      </p:sp>
      <p:grpSp>
        <p:nvGrpSpPr>
          <p:cNvPr id="37" name="组合 36">
            <a:extLst>
              <a:ext uri="{FF2B5EF4-FFF2-40B4-BE49-F238E27FC236}">
                <a16:creationId xmlns:a16="http://schemas.microsoft.com/office/drawing/2014/main" id="{27BEE125-C1D8-425A-B0DE-722C37800F0B}"/>
              </a:ext>
            </a:extLst>
          </p:cNvPr>
          <p:cNvGrpSpPr/>
          <p:nvPr/>
        </p:nvGrpSpPr>
        <p:grpSpPr>
          <a:xfrm>
            <a:off x="1975644" y="4769002"/>
            <a:ext cx="1815979" cy="175072"/>
            <a:chOff x="5988047" y="3543428"/>
            <a:chExt cx="1815979" cy="175072"/>
          </a:xfrm>
        </p:grpSpPr>
        <p:cxnSp>
          <p:nvCxnSpPr>
            <p:cNvPr id="34" name="直接连接符 33">
              <a:extLst>
                <a:ext uri="{FF2B5EF4-FFF2-40B4-BE49-F238E27FC236}">
                  <a16:creationId xmlns:a16="http://schemas.microsoft.com/office/drawing/2014/main" id="{88C81DDB-8B36-446A-A4A2-E7B1F20AFCE8}"/>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菱形 35">
              <a:extLst>
                <a:ext uri="{FF2B5EF4-FFF2-40B4-BE49-F238E27FC236}">
                  <a16:creationId xmlns:a16="http://schemas.microsoft.com/office/drawing/2014/main" id="{1C730516-172D-4963-B246-AB6110FC9F8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菱形 126">
              <a:extLst>
                <a:ext uri="{FF2B5EF4-FFF2-40B4-BE49-F238E27FC236}">
                  <a16:creationId xmlns:a16="http://schemas.microsoft.com/office/drawing/2014/main" id="{597558CC-B417-4324-81EE-DBA1CD2DD929}"/>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菱形 127">
              <a:extLst>
                <a:ext uri="{FF2B5EF4-FFF2-40B4-BE49-F238E27FC236}">
                  <a16:creationId xmlns:a16="http://schemas.microsoft.com/office/drawing/2014/main" id="{A1CFFF4F-61D1-4D63-B66F-EC7331F704FA}"/>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菱形 128">
              <a:extLst>
                <a:ext uri="{FF2B5EF4-FFF2-40B4-BE49-F238E27FC236}">
                  <a16:creationId xmlns:a16="http://schemas.microsoft.com/office/drawing/2014/main" id="{87546F57-9BCF-4C05-B345-67A6E2B3C382}"/>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菱形 129">
              <a:extLst>
                <a:ext uri="{FF2B5EF4-FFF2-40B4-BE49-F238E27FC236}">
                  <a16:creationId xmlns:a16="http://schemas.microsoft.com/office/drawing/2014/main" id="{BD620DEA-EFD7-4676-9F40-EA9627E30054}"/>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菱形 130">
              <a:extLst>
                <a:ext uri="{FF2B5EF4-FFF2-40B4-BE49-F238E27FC236}">
                  <a16:creationId xmlns:a16="http://schemas.microsoft.com/office/drawing/2014/main" id="{1B5A6126-A58C-4774-A8BD-5C17FB61A1F6}"/>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2" name="菱形 131">
              <a:extLst>
                <a:ext uri="{FF2B5EF4-FFF2-40B4-BE49-F238E27FC236}">
                  <a16:creationId xmlns:a16="http://schemas.microsoft.com/office/drawing/2014/main" id="{97EFC05C-2B07-4AB4-860D-B5E3CD59D4EE}"/>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3" name="文本框 132">
            <a:extLst>
              <a:ext uri="{FF2B5EF4-FFF2-40B4-BE49-F238E27FC236}">
                <a16:creationId xmlns:a16="http://schemas.microsoft.com/office/drawing/2014/main" id="{773DB6AB-6D02-4482-8435-C1E59A49C0A4}"/>
              </a:ext>
            </a:extLst>
          </p:cNvPr>
          <p:cNvSpPr txBox="1"/>
          <p:nvPr/>
        </p:nvSpPr>
        <p:spPr>
          <a:xfrm>
            <a:off x="3736913" y="3055491"/>
            <a:ext cx="646331" cy="230832"/>
          </a:xfrm>
          <a:prstGeom prst="rect">
            <a:avLst/>
          </a:prstGeom>
          <a:noFill/>
        </p:spPr>
        <p:txBody>
          <a:bodyPr wrap="square" rtlCol="0">
            <a:spAutoFit/>
          </a:bodyPr>
          <a:lstStyle/>
          <a:p>
            <a:r>
              <a:rPr lang="zh-CN" altLang="en-US" sz="900" dirty="0">
                <a:solidFill>
                  <a:schemeClr val="bg1">
                    <a:lumMod val="85000"/>
                  </a:schemeClr>
                </a:solidFill>
                <a:latin typeface="微软雅黑" panose="020B0503020204020204" pitchFamily="34" charset="-122"/>
                <a:ea typeface="微软雅黑" panose="020B0503020204020204" pitchFamily="34" charset="-122"/>
              </a:rPr>
              <a:t>难度等级</a:t>
            </a:r>
          </a:p>
        </p:txBody>
      </p:sp>
      <p:sp>
        <p:nvSpPr>
          <p:cNvPr id="40" name="星形: 五角 39">
            <a:extLst>
              <a:ext uri="{FF2B5EF4-FFF2-40B4-BE49-F238E27FC236}">
                <a16:creationId xmlns:a16="http://schemas.microsoft.com/office/drawing/2014/main" id="{97B507B1-9416-4BDC-84EB-9945A182246E}"/>
              </a:ext>
            </a:extLst>
          </p:cNvPr>
          <p:cNvSpPr/>
          <p:nvPr/>
        </p:nvSpPr>
        <p:spPr>
          <a:xfrm rot="1800000">
            <a:off x="3699000" y="3113355"/>
            <a:ext cx="103066" cy="10098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a:extLst>
              <a:ext uri="{FF2B5EF4-FFF2-40B4-BE49-F238E27FC236}">
                <a16:creationId xmlns:a16="http://schemas.microsoft.com/office/drawing/2014/main" id="{3EAECAE5-C20B-4E4A-9E35-052151E384E3}"/>
              </a:ext>
            </a:extLst>
          </p:cNvPr>
          <p:cNvSpPr txBox="1"/>
          <p:nvPr/>
        </p:nvSpPr>
        <p:spPr>
          <a:xfrm>
            <a:off x="4383244" y="3040102"/>
            <a:ext cx="533356" cy="261610"/>
          </a:xfrm>
          <a:prstGeom prst="rect">
            <a:avLst/>
          </a:prstGeom>
          <a:noFill/>
        </p:spPr>
        <p:txBody>
          <a:bodyPr wrap="square" rtlCol="0">
            <a:spAutoFit/>
          </a:bodyPr>
          <a:lstStyle/>
          <a:p>
            <a:r>
              <a:rPr lang="en-US" altLang="zh-CN" sz="1100" b="1" dirty="0">
                <a:solidFill>
                  <a:srgbClr val="92D050"/>
                </a:solidFill>
                <a:latin typeface="微软雅黑" panose="020B0503020204020204" pitchFamily="34" charset="-122"/>
                <a:ea typeface="微软雅黑" panose="020B0503020204020204" pitchFamily="34" charset="-122"/>
              </a:rPr>
              <a:t>50</a:t>
            </a:r>
            <a:endParaRPr lang="zh-CN" altLang="en-US" sz="1100" b="1" dirty="0">
              <a:solidFill>
                <a:srgbClr val="92D050"/>
              </a:solidFill>
              <a:latin typeface="微软雅黑" panose="020B0503020204020204" pitchFamily="34" charset="-122"/>
              <a:ea typeface="微软雅黑" panose="020B0503020204020204" pitchFamily="34" charset="-122"/>
            </a:endParaRPr>
          </a:p>
        </p:txBody>
      </p:sp>
      <p:sp>
        <p:nvSpPr>
          <p:cNvPr id="137" name="文本框 136">
            <a:extLst>
              <a:ext uri="{FF2B5EF4-FFF2-40B4-BE49-F238E27FC236}">
                <a16:creationId xmlns:a16="http://schemas.microsoft.com/office/drawing/2014/main" id="{39633672-B0A9-4EC0-8DA9-0989FB1CCB5E}"/>
              </a:ext>
            </a:extLst>
          </p:cNvPr>
          <p:cNvSpPr txBox="1"/>
          <p:nvPr/>
        </p:nvSpPr>
        <p:spPr>
          <a:xfrm>
            <a:off x="3939200" y="4723923"/>
            <a:ext cx="601447" cy="261610"/>
          </a:xfrm>
          <a:prstGeom prst="rect">
            <a:avLst/>
          </a:prstGeom>
          <a:noFill/>
        </p:spPr>
        <p:txBody>
          <a:bodyPr wrap="none" rtlCol="0">
            <a:spAutoFit/>
          </a:bodyPr>
          <a:lstStyle/>
          <a:p>
            <a:r>
              <a:rPr lang="en-US" altLang="zh-CN" sz="1100" dirty="0">
                <a:solidFill>
                  <a:schemeClr val="bg1"/>
                </a:solidFill>
                <a:latin typeface="微软雅黑" panose="020B0503020204020204" pitchFamily="34" charset="-122"/>
                <a:ea typeface="微软雅黑" panose="020B0503020204020204" pitchFamily="34" charset="-122"/>
              </a:rPr>
              <a:t>20000</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8" name="文本框 137">
            <a:extLst>
              <a:ext uri="{FF2B5EF4-FFF2-40B4-BE49-F238E27FC236}">
                <a16:creationId xmlns:a16="http://schemas.microsoft.com/office/drawing/2014/main" id="{0688FDE9-013F-4C86-B10D-1280CBA7CF2A}"/>
              </a:ext>
            </a:extLst>
          </p:cNvPr>
          <p:cNvSpPr txBox="1"/>
          <p:nvPr/>
        </p:nvSpPr>
        <p:spPr>
          <a:xfrm>
            <a:off x="594828" y="5035389"/>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研究系数</a:t>
            </a:r>
          </a:p>
        </p:txBody>
      </p:sp>
      <p:grpSp>
        <p:nvGrpSpPr>
          <p:cNvPr id="139" name="组合 138">
            <a:extLst>
              <a:ext uri="{FF2B5EF4-FFF2-40B4-BE49-F238E27FC236}">
                <a16:creationId xmlns:a16="http://schemas.microsoft.com/office/drawing/2014/main" id="{A3DB64F7-DBD7-4F9C-9F89-099992EDF537}"/>
              </a:ext>
            </a:extLst>
          </p:cNvPr>
          <p:cNvGrpSpPr/>
          <p:nvPr/>
        </p:nvGrpSpPr>
        <p:grpSpPr>
          <a:xfrm>
            <a:off x="1967539" y="5080517"/>
            <a:ext cx="1815979" cy="175072"/>
            <a:chOff x="5988047" y="3543428"/>
            <a:chExt cx="1815979" cy="175072"/>
          </a:xfrm>
        </p:grpSpPr>
        <p:cxnSp>
          <p:nvCxnSpPr>
            <p:cNvPr id="140" name="直接连接符 139">
              <a:extLst>
                <a:ext uri="{FF2B5EF4-FFF2-40B4-BE49-F238E27FC236}">
                  <a16:creationId xmlns:a16="http://schemas.microsoft.com/office/drawing/2014/main" id="{3A87D4AC-EE62-44E7-8336-B16266846DE4}"/>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1" name="菱形 140">
              <a:extLst>
                <a:ext uri="{FF2B5EF4-FFF2-40B4-BE49-F238E27FC236}">
                  <a16:creationId xmlns:a16="http://schemas.microsoft.com/office/drawing/2014/main" id="{CB0D9406-D418-4CAB-BAB3-A09375A5FC1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菱形 141">
              <a:extLst>
                <a:ext uri="{FF2B5EF4-FFF2-40B4-BE49-F238E27FC236}">
                  <a16:creationId xmlns:a16="http://schemas.microsoft.com/office/drawing/2014/main" id="{8A890E52-4388-40A0-9A37-F92032FEEBF8}"/>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菱形 142">
              <a:extLst>
                <a:ext uri="{FF2B5EF4-FFF2-40B4-BE49-F238E27FC236}">
                  <a16:creationId xmlns:a16="http://schemas.microsoft.com/office/drawing/2014/main" id="{93C7C695-762E-4C15-894D-9F04DFB5A0A4}"/>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菱形 143">
              <a:extLst>
                <a:ext uri="{FF2B5EF4-FFF2-40B4-BE49-F238E27FC236}">
                  <a16:creationId xmlns:a16="http://schemas.microsoft.com/office/drawing/2014/main" id="{01C2F6E6-D7BC-4A18-BD30-A4169DEE2239}"/>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菱形 144">
              <a:extLst>
                <a:ext uri="{FF2B5EF4-FFF2-40B4-BE49-F238E27FC236}">
                  <a16:creationId xmlns:a16="http://schemas.microsoft.com/office/drawing/2014/main" id="{1EDC6492-9D70-4F49-8405-5407E9DE8921}"/>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菱形 145">
              <a:extLst>
                <a:ext uri="{FF2B5EF4-FFF2-40B4-BE49-F238E27FC236}">
                  <a16:creationId xmlns:a16="http://schemas.microsoft.com/office/drawing/2014/main" id="{13BA151C-A185-4892-8681-896FD10AB2AE}"/>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菱形 146">
              <a:extLst>
                <a:ext uri="{FF2B5EF4-FFF2-40B4-BE49-F238E27FC236}">
                  <a16:creationId xmlns:a16="http://schemas.microsoft.com/office/drawing/2014/main" id="{7EECACBB-ECAC-4247-8CE6-4E7F4199CCC5}"/>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文本框 147">
            <a:extLst>
              <a:ext uri="{FF2B5EF4-FFF2-40B4-BE49-F238E27FC236}">
                <a16:creationId xmlns:a16="http://schemas.microsoft.com/office/drawing/2014/main" id="{CAD92FC2-11C0-46F9-9D36-52E4531D6364}"/>
              </a:ext>
            </a:extLst>
          </p:cNvPr>
          <p:cNvSpPr txBox="1"/>
          <p:nvPr/>
        </p:nvSpPr>
        <p:spPr>
          <a:xfrm>
            <a:off x="3959020" y="5035389"/>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9" name="文本框 148">
            <a:extLst>
              <a:ext uri="{FF2B5EF4-FFF2-40B4-BE49-F238E27FC236}">
                <a16:creationId xmlns:a16="http://schemas.microsoft.com/office/drawing/2014/main" id="{2FC49785-97F3-4731-9B08-93FA9EA533A2}"/>
              </a:ext>
            </a:extLst>
          </p:cNvPr>
          <p:cNvSpPr txBox="1"/>
          <p:nvPr/>
        </p:nvSpPr>
        <p:spPr>
          <a:xfrm>
            <a:off x="594828" y="5348046"/>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敌人强度</a:t>
            </a:r>
          </a:p>
        </p:txBody>
      </p:sp>
      <p:grpSp>
        <p:nvGrpSpPr>
          <p:cNvPr id="150" name="组合 149">
            <a:extLst>
              <a:ext uri="{FF2B5EF4-FFF2-40B4-BE49-F238E27FC236}">
                <a16:creationId xmlns:a16="http://schemas.microsoft.com/office/drawing/2014/main" id="{C4A3B8A2-73C3-41E9-8CDF-186D6E157314}"/>
              </a:ext>
            </a:extLst>
          </p:cNvPr>
          <p:cNvGrpSpPr/>
          <p:nvPr/>
        </p:nvGrpSpPr>
        <p:grpSpPr>
          <a:xfrm>
            <a:off x="1965943" y="5402804"/>
            <a:ext cx="1815979" cy="175072"/>
            <a:chOff x="5988047" y="3543428"/>
            <a:chExt cx="1815979" cy="175072"/>
          </a:xfrm>
        </p:grpSpPr>
        <p:cxnSp>
          <p:nvCxnSpPr>
            <p:cNvPr id="151" name="直接连接符 150">
              <a:extLst>
                <a:ext uri="{FF2B5EF4-FFF2-40B4-BE49-F238E27FC236}">
                  <a16:creationId xmlns:a16="http://schemas.microsoft.com/office/drawing/2014/main" id="{AAB1455A-A8B3-4F3F-A815-29F1BB0DFEA2}"/>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2" name="菱形 151">
              <a:extLst>
                <a:ext uri="{FF2B5EF4-FFF2-40B4-BE49-F238E27FC236}">
                  <a16:creationId xmlns:a16="http://schemas.microsoft.com/office/drawing/2014/main" id="{A7D23722-A320-45E7-AE28-E6DA8135C09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菱形 152">
              <a:extLst>
                <a:ext uri="{FF2B5EF4-FFF2-40B4-BE49-F238E27FC236}">
                  <a16:creationId xmlns:a16="http://schemas.microsoft.com/office/drawing/2014/main" id="{0631B6B8-11B6-4F0B-A65F-8F89D93B3FE1}"/>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菱形 153">
              <a:extLst>
                <a:ext uri="{FF2B5EF4-FFF2-40B4-BE49-F238E27FC236}">
                  <a16:creationId xmlns:a16="http://schemas.microsoft.com/office/drawing/2014/main" id="{FFDC47F5-E194-4383-AF4D-D6A81475DB23}"/>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菱形 154">
              <a:extLst>
                <a:ext uri="{FF2B5EF4-FFF2-40B4-BE49-F238E27FC236}">
                  <a16:creationId xmlns:a16="http://schemas.microsoft.com/office/drawing/2014/main" id="{B15ED990-E46C-4A6D-B3A4-CB3556A7B6EC}"/>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菱形 155">
              <a:extLst>
                <a:ext uri="{FF2B5EF4-FFF2-40B4-BE49-F238E27FC236}">
                  <a16:creationId xmlns:a16="http://schemas.microsoft.com/office/drawing/2014/main" id="{DD5DF232-C893-47D7-B81E-59CA90251A91}"/>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菱形 156">
              <a:extLst>
                <a:ext uri="{FF2B5EF4-FFF2-40B4-BE49-F238E27FC236}">
                  <a16:creationId xmlns:a16="http://schemas.microsoft.com/office/drawing/2014/main" id="{144EE86C-AA3E-4C8A-9CDC-3B4434C92C59}"/>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菱形 157">
              <a:extLst>
                <a:ext uri="{FF2B5EF4-FFF2-40B4-BE49-F238E27FC236}">
                  <a16:creationId xmlns:a16="http://schemas.microsoft.com/office/drawing/2014/main" id="{6CBEE237-391C-41D7-AEC0-6169A5B1C498}"/>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9" name="文本框 158">
            <a:extLst>
              <a:ext uri="{FF2B5EF4-FFF2-40B4-BE49-F238E27FC236}">
                <a16:creationId xmlns:a16="http://schemas.microsoft.com/office/drawing/2014/main" id="{A5C85229-5652-4F80-968A-D312DDE2C569}"/>
              </a:ext>
            </a:extLst>
          </p:cNvPr>
          <p:cNvSpPr txBox="1"/>
          <p:nvPr/>
        </p:nvSpPr>
        <p:spPr>
          <a:xfrm>
            <a:off x="3957577" y="5348046"/>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60" name="文本框 159">
            <a:extLst>
              <a:ext uri="{FF2B5EF4-FFF2-40B4-BE49-F238E27FC236}">
                <a16:creationId xmlns:a16="http://schemas.microsoft.com/office/drawing/2014/main" id="{5EBB507D-AE12-4D2C-8CA2-E697C83A153E}"/>
              </a:ext>
            </a:extLst>
          </p:cNvPr>
          <p:cNvSpPr txBox="1"/>
          <p:nvPr/>
        </p:nvSpPr>
        <p:spPr>
          <a:xfrm>
            <a:off x="601928" y="4107027"/>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初始位置</a:t>
            </a:r>
          </a:p>
        </p:txBody>
      </p:sp>
      <p:sp>
        <p:nvSpPr>
          <p:cNvPr id="47" name="矩形 46">
            <a:extLst>
              <a:ext uri="{FF2B5EF4-FFF2-40B4-BE49-F238E27FC236}">
                <a16:creationId xmlns:a16="http://schemas.microsoft.com/office/drawing/2014/main" id="{5BCA8FCF-3B27-4838-A1B4-8B61AC0C705B}"/>
              </a:ext>
            </a:extLst>
          </p:cNvPr>
          <p:cNvSpPr/>
          <p:nvPr/>
        </p:nvSpPr>
        <p:spPr>
          <a:xfrm>
            <a:off x="1978811" y="4131481"/>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文本框 160">
            <a:extLst>
              <a:ext uri="{FF2B5EF4-FFF2-40B4-BE49-F238E27FC236}">
                <a16:creationId xmlns:a16="http://schemas.microsoft.com/office/drawing/2014/main" id="{0BDFE2D5-A689-46E7-8AF2-6353C972E800}"/>
              </a:ext>
            </a:extLst>
          </p:cNvPr>
          <p:cNvSpPr txBox="1"/>
          <p:nvPr/>
        </p:nvSpPr>
        <p:spPr>
          <a:xfrm>
            <a:off x="2507576" y="4107027"/>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木星区域</a:t>
            </a:r>
          </a:p>
        </p:txBody>
      </p:sp>
      <p:sp>
        <p:nvSpPr>
          <p:cNvPr id="162" name="Freeform 53">
            <a:extLst>
              <a:ext uri="{FF2B5EF4-FFF2-40B4-BE49-F238E27FC236}">
                <a16:creationId xmlns:a16="http://schemas.microsoft.com/office/drawing/2014/main" id="{F803432B-8FD3-4DB3-9F5D-643B25E8471A}"/>
              </a:ext>
            </a:extLst>
          </p:cNvPr>
          <p:cNvSpPr>
            <a:spLocks/>
          </p:cNvSpPr>
          <p:nvPr/>
        </p:nvSpPr>
        <p:spPr bwMode="auto">
          <a:xfrm>
            <a:off x="3621056" y="4221072"/>
            <a:ext cx="97618" cy="53636"/>
          </a:xfrm>
          <a:custGeom>
            <a:avLst/>
            <a:gdLst/>
            <a:ahLst/>
            <a:cxnLst>
              <a:cxn ang="0">
                <a:pos x="41" y="4"/>
              </a:cxn>
              <a:cxn ang="0">
                <a:pos x="23" y="22"/>
              </a:cxn>
              <a:cxn ang="0">
                <a:pos x="21" y="23"/>
              </a:cxn>
              <a:cxn ang="0">
                <a:pos x="19" y="22"/>
              </a:cxn>
              <a:cxn ang="0">
                <a:pos x="1" y="4"/>
              </a:cxn>
              <a:cxn ang="0">
                <a:pos x="0" y="3"/>
              </a:cxn>
              <a:cxn ang="0">
                <a:pos x="3" y="0"/>
              </a:cxn>
              <a:cxn ang="0">
                <a:pos x="39" y="0"/>
              </a:cxn>
              <a:cxn ang="0">
                <a:pos x="42" y="3"/>
              </a:cxn>
              <a:cxn ang="0">
                <a:pos x="41" y="4"/>
              </a:cxn>
            </a:cxnLst>
            <a:rect l="0" t="0" r="r" b="b"/>
            <a:pathLst>
              <a:path w="42" h="23">
                <a:moveTo>
                  <a:pt x="41" y="4"/>
                </a:moveTo>
                <a:cubicBezTo>
                  <a:pt x="23" y="22"/>
                  <a:pt x="23" y="22"/>
                  <a:pt x="23" y="22"/>
                </a:cubicBezTo>
                <a:cubicBezTo>
                  <a:pt x="22" y="23"/>
                  <a:pt x="22" y="23"/>
                  <a:pt x="21" y="23"/>
                </a:cubicBezTo>
                <a:cubicBezTo>
                  <a:pt x="20" y="23"/>
                  <a:pt x="20" y="23"/>
                  <a:pt x="19" y="22"/>
                </a:cubicBezTo>
                <a:cubicBezTo>
                  <a:pt x="1" y="4"/>
                  <a:pt x="1" y="4"/>
                  <a:pt x="1" y="4"/>
                </a:cubicBezTo>
                <a:cubicBezTo>
                  <a:pt x="1" y="4"/>
                  <a:pt x="0" y="3"/>
                  <a:pt x="0" y="3"/>
                </a:cubicBezTo>
                <a:cubicBezTo>
                  <a:pt x="0" y="1"/>
                  <a:pt x="2" y="0"/>
                  <a:pt x="3" y="0"/>
                </a:cubicBezTo>
                <a:cubicBezTo>
                  <a:pt x="39" y="0"/>
                  <a:pt x="39" y="0"/>
                  <a:pt x="39" y="0"/>
                </a:cubicBezTo>
                <a:cubicBezTo>
                  <a:pt x="40" y="0"/>
                  <a:pt x="42" y="1"/>
                  <a:pt x="42" y="3"/>
                </a:cubicBezTo>
                <a:cubicBezTo>
                  <a:pt x="42" y="3"/>
                  <a:pt x="41" y="4"/>
                  <a:pt x="41" y="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3" name="组合 162">
            <a:extLst>
              <a:ext uri="{FF2B5EF4-FFF2-40B4-BE49-F238E27FC236}">
                <a16:creationId xmlns:a16="http://schemas.microsoft.com/office/drawing/2014/main" id="{3DD5BA08-272E-4642-B1B1-246EF7170720}"/>
              </a:ext>
            </a:extLst>
          </p:cNvPr>
          <p:cNvGrpSpPr/>
          <p:nvPr/>
        </p:nvGrpSpPr>
        <p:grpSpPr>
          <a:xfrm>
            <a:off x="430629" y="4786261"/>
            <a:ext cx="146419" cy="157813"/>
            <a:chOff x="11028363" y="6192838"/>
            <a:chExt cx="407987" cy="439738"/>
          </a:xfrm>
        </p:grpSpPr>
        <p:sp>
          <p:nvSpPr>
            <p:cNvPr id="164" name="Freeform 529">
              <a:extLst>
                <a:ext uri="{FF2B5EF4-FFF2-40B4-BE49-F238E27FC236}">
                  <a16:creationId xmlns:a16="http://schemas.microsoft.com/office/drawing/2014/main" id="{1938A38F-FE7E-4438-8BF7-F524546676B9}"/>
                </a:ext>
              </a:extLst>
            </p:cNvPr>
            <p:cNvSpPr>
              <a:spLocks/>
            </p:cNvSpPr>
            <p:nvPr/>
          </p:nvSpPr>
          <p:spPr bwMode="auto">
            <a:xfrm>
              <a:off x="11164888" y="6324600"/>
              <a:ext cx="36513" cy="39688"/>
            </a:xfrm>
            <a:custGeom>
              <a:avLst/>
              <a:gdLst>
                <a:gd name="T0" fmla="*/ 0 w 11"/>
                <a:gd name="T1" fmla="*/ 6 h 12"/>
                <a:gd name="T2" fmla="*/ 6 w 11"/>
                <a:gd name="T3" fmla="*/ 12 h 12"/>
                <a:gd name="T4" fmla="*/ 11 w 11"/>
                <a:gd name="T5" fmla="*/ 5 h 12"/>
                <a:gd name="T6" fmla="*/ 5 w 11"/>
                <a:gd name="T7" fmla="*/ 0 h 12"/>
                <a:gd name="T8" fmla="*/ 0 w 11"/>
                <a:gd name="T9" fmla="*/ 6 h 12"/>
              </a:gdLst>
              <a:ahLst/>
              <a:cxnLst>
                <a:cxn ang="0">
                  <a:pos x="T0" y="T1"/>
                </a:cxn>
                <a:cxn ang="0">
                  <a:pos x="T2" y="T3"/>
                </a:cxn>
                <a:cxn ang="0">
                  <a:pos x="T4" y="T5"/>
                </a:cxn>
                <a:cxn ang="0">
                  <a:pos x="T6" y="T7"/>
                </a:cxn>
                <a:cxn ang="0">
                  <a:pos x="T8" y="T9"/>
                </a:cxn>
              </a:cxnLst>
              <a:rect l="0" t="0" r="r" b="b"/>
              <a:pathLst>
                <a:path w="11" h="12">
                  <a:moveTo>
                    <a:pt x="0" y="6"/>
                  </a:moveTo>
                  <a:cubicBezTo>
                    <a:pt x="6" y="12"/>
                    <a:pt x="6" y="12"/>
                    <a:pt x="6" y="12"/>
                  </a:cubicBezTo>
                  <a:cubicBezTo>
                    <a:pt x="7" y="9"/>
                    <a:pt x="9" y="7"/>
                    <a:pt x="11" y="5"/>
                  </a:cubicBezTo>
                  <a:cubicBezTo>
                    <a:pt x="5" y="0"/>
                    <a:pt x="5" y="0"/>
                    <a:pt x="5" y="0"/>
                  </a:cubicBezTo>
                  <a:cubicBezTo>
                    <a:pt x="3" y="2"/>
                    <a:pt x="2" y="4"/>
                    <a:pt x="0"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30">
              <a:extLst>
                <a:ext uri="{FF2B5EF4-FFF2-40B4-BE49-F238E27FC236}">
                  <a16:creationId xmlns:a16="http://schemas.microsoft.com/office/drawing/2014/main" id="{43D41937-387B-46DB-8CD0-48C2C022BD13}"/>
                </a:ext>
              </a:extLst>
            </p:cNvPr>
            <p:cNvSpPr>
              <a:spLocks/>
            </p:cNvSpPr>
            <p:nvPr/>
          </p:nvSpPr>
          <p:spPr bwMode="auto">
            <a:xfrm>
              <a:off x="11263313" y="6296025"/>
              <a:ext cx="66675" cy="65088"/>
            </a:xfrm>
            <a:custGeom>
              <a:avLst/>
              <a:gdLst>
                <a:gd name="T0" fmla="*/ 6 w 20"/>
                <a:gd name="T1" fmla="*/ 20 h 20"/>
                <a:gd name="T2" fmla="*/ 20 w 20"/>
                <a:gd name="T3" fmla="*/ 6 h 20"/>
                <a:gd name="T4" fmla="*/ 15 w 20"/>
                <a:gd name="T5" fmla="*/ 0 h 20"/>
                <a:gd name="T6" fmla="*/ 0 w 20"/>
                <a:gd name="T7" fmla="*/ 14 h 20"/>
                <a:gd name="T8" fmla="*/ 6 w 20"/>
                <a:gd name="T9" fmla="*/ 20 h 20"/>
              </a:gdLst>
              <a:ahLst/>
              <a:cxnLst>
                <a:cxn ang="0">
                  <a:pos x="T0" y="T1"/>
                </a:cxn>
                <a:cxn ang="0">
                  <a:pos x="T2" y="T3"/>
                </a:cxn>
                <a:cxn ang="0">
                  <a:pos x="T4" y="T5"/>
                </a:cxn>
                <a:cxn ang="0">
                  <a:pos x="T6" y="T7"/>
                </a:cxn>
                <a:cxn ang="0">
                  <a:pos x="T8" y="T9"/>
                </a:cxn>
              </a:cxnLst>
              <a:rect l="0" t="0" r="r" b="b"/>
              <a:pathLst>
                <a:path w="20" h="20">
                  <a:moveTo>
                    <a:pt x="6" y="20"/>
                  </a:moveTo>
                  <a:cubicBezTo>
                    <a:pt x="20" y="6"/>
                    <a:pt x="20" y="6"/>
                    <a:pt x="20" y="6"/>
                  </a:cubicBezTo>
                  <a:cubicBezTo>
                    <a:pt x="18" y="4"/>
                    <a:pt x="16" y="2"/>
                    <a:pt x="15" y="0"/>
                  </a:cubicBezTo>
                  <a:cubicBezTo>
                    <a:pt x="0" y="14"/>
                    <a:pt x="0" y="14"/>
                    <a:pt x="0" y="14"/>
                  </a:cubicBezTo>
                  <a:cubicBezTo>
                    <a:pt x="3" y="15"/>
                    <a:pt x="5" y="17"/>
                    <a:pt x="6"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1">
              <a:extLst>
                <a:ext uri="{FF2B5EF4-FFF2-40B4-BE49-F238E27FC236}">
                  <a16:creationId xmlns:a16="http://schemas.microsoft.com/office/drawing/2014/main" id="{8C6C982A-6B13-4EB7-A17A-602739A8526A}"/>
                </a:ext>
              </a:extLst>
            </p:cNvPr>
            <p:cNvSpPr>
              <a:spLocks/>
            </p:cNvSpPr>
            <p:nvPr/>
          </p:nvSpPr>
          <p:spPr bwMode="auto">
            <a:xfrm>
              <a:off x="11269663" y="6411913"/>
              <a:ext cx="53975" cy="46038"/>
            </a:xfrm>
            <a:custGeom>
              <a:avLst/>
              <a:gdLst>
                <a:gd name="T0" fmla="*/ 16 w 16"/>
                <a:gd name="T1" fmla="*/ 7 h 14"/>
                <a:gd name="T2" fmla="*/ 5 w 16"/>
                <a:gd name="T3" fmla="*/ 0 h 14"/>
                <a:gd name="T4" fmla="*/ 0 w 16"/>
                <a:gd name="T5" fmla="*/ 6 h 14"/>
                <a:gd name="T6" fmla="*/ 11 w 16"/>
                <a:gd name="T7" fmla="*/ 14 h 14"/>
                <a:gd name="T8" fmla="*/ 16 w 16"/>
                <a:gd name="T9" fmla="*/ 7 h 14"/>
              </a:gdLst>
              <a:ahLst/>
              <a:cxnLst>
                <a:cxn ang="0">
                  <a:pos x="T0" y="T1"/>
                </a:cxn>
                <a:cxn ang="0">
                  <a:pos x="T2" y="T3"/>
                </a:cxn>
                <a:cxn ang="0">
                  <a:pos x="T4" y="T5"/>
                </a:cxn>
                <a:cxn ang="0">
                  <a:pos x="T6" y="T7"/>
                </a:cxn>
                <a:cxn ang="0">
                  <a:pos x="T8" y="T9"/>
                </a:cxn>
              </a:cxnLst>
              <a:rect l="0" t="0" r="r" b="b"/>
              <a:pathLst>
                <a:path w="16" h="14">
                  <a:moveTo>
                    <a:pt x="16" y="7"/>
                  </a:moveTo>
                  <a:cubicBezTo>
                    <a:pt x="5" y="0"/>
                    <a:pt x="5" y="0"/>
                    <a:pt x="5" y="0"/>
                  </a:cubicBezTo>
                  <a:cubicBezTo>
                    <a:pt x="4" y="2"/>
                    <a:pt x="2" y="5"/>
                    <a:pt x="0" y="6"/>
                  </a:cubicBezTo>
                  <a:cubicBezTo>
                    <a:pt x="11" y="14"/>
                    <a:pt x="11" y="14"/>
                    <a:pt x="11" y="14"/>
                  </a:cubicBezTo>
                  <a:cubicBezTo>
                    <a:pt x="12" y="12"/>
                    <a:pt x="14" y="9"/>
                    <a:pt x="16"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32">
              <a:extLst>
                <a:ext uri="{FF2B5EF4-FFF2-40B4-BE49-F238E27FC236}">
                  <a16:creationId xmlns:a16="http://schemas.microsoft.com/office/drawing/2014/main" id="{0C0451FB-4ADB-4E1E-8E07-A389124EFE09}"/>
                </a:ext>
              </a:extLst>
            </p:cNvPr>
            <p:cNvSpPr>
              <a:spLocks/>
            </p:cNvSpPr>
            <p:nvPr/>
          </p:nvSpPr>
          <p:spPr bwMode="auto">
            <a:xfrm>
              <a:off x="11125200" y="6424613"/>
              <a:ext cx="85725" cy="100013"/>
            </a:xfrm>
            <a:custGeom>
              <a:avLst/>
              <a:gdLst>
                <a:gd name="T0" fmla="*/ 20 w 26"/>
                <a:gd name="T1" fmla="*/ 0 h 30"/>
                <a:gd name="T2" fmla="*/ 0 w 26"/>
                <a:gd name="T3" fmla="*/ 25 h 30"/>
                <a:gd name="T4" fmla="*/ 6 w 26"/>
                <a:gd name="T5" fmla="*/ 30 h 30"/>
                <a:gd name="T6" fmla="*/ 26 w 26"/>
                <a:gd name="T7" fmla="*/ 5 h 30"/>
                <a:gd name="T8" fmla="*/ 20 w 26"/>
                <a:gd name="T9" fmla="*/ 0 h 30"/>
              </a:gdLst>
              <a:ahLst/>
              <a:cxnLst>
                <a:cxn ang="0">
                  <a:pos x="T0" y="T1"/>
                </a:cxn>
                <a:cxn ang="0">
                  <a:pos x="T2" y="T3"/>
                </a:cxn>
                <a:cxn ang="0">
                  <a:pos x="T4" y="T5"/>
                </a:cxn>
                <a:cxn ang="0">
                  <a:pos x="T6" y="T7"/>
                </a:cxn>
                <a:cxn ang="0">
                  <a:pos x="T8" y="T9"/>
                </a:cxn>
              </a:cxnLst>
              <a:rect l="0" t="0" r="r" b="b"/>
              <a:pathLst>
                <a:path w="26" h="30">
                  <a:moveTo>
                    <a:pt x="20" y="0"/>
                  </a:moveTo>
                  <a:cubicBezTo>
                    <a:pt x="0" y="25"/>
                    <a:pt x="0" y="25"/>
                    <a:pt x="0" y="25"/>
                  </a:cubicBezTo>
                  <a:cubicBezTo>
                    <a:pt x="2" y="26"/>
                    <a:pt x="4" y="28"/>
                    <a:pt x="6" y="30"/>
                  </a:cubicBezTo>
                  <a:cubicBezTo>
                    <a:pt x="26" y="5"/>
                    <a:pt x="26" y="5"/>
                    <a:pt x="26" y="5"/>
                  </a:cubicBezTo>
                  <a:cubicBezTo>
                    <a:pt x="23" y="4"/>
                    <a:pt x="21" y="2"/>
                    <a:pt x="2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Oval 533">
              <a:extLst>
                <a:ext uri="{FF2B5EF4-FFF2-40B4-BE49-F238E27FC236}">
                  <a16:creationId xmlns:a16="http://schemas.microsoft.com/office/drawing/2014/main" id="{466A07FE-1CC1-430E-9B36-3B0C2D2F2D18}"/>
                </a:ext>
              </a:extLst>
            </p:cNvPr>
            <p:cNvSpPr>
              <a:spLocks noChangeArrowheads="1"/>
            </p:cNvSpPr>
            <p:nvPr/>
          </p:nvSpPr>
          <p:spPr bwMode="auto">
            <a:xfrm>
              <a:off x="11190288" y="6345238"/>
              <a:ext cx="85725" cy="889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Oval 534">
              <a:extLst>
                <a:ext uri="{FF2B5EF4-FFF2-40B4-BE49-F238E27FC236}">
                  <a16:creationId xmlns:a16="http://schemas.microsoft.com/office/drawing/2014/main" id="{A1FF3402-124E-4184-A3C2-EF05682E1E97}"/>
                </a:ext>
              </a:extLst>
            </p:cNvPr>
            <p:cNvSpPr>
              <a:spLocks noChangeArrowheads="1"/>
            </p:cNvSpPr>
            <p:nvPr/>
          </p:nvSpPr>
          <p:spPr bwMode="auto">
            <a:xfrm>
              <a:off x="11312525" y="6192838"/>
              <a:ext cx="123825"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Oval 535">
              <a:extLst>
                <a:ext uri="{FF2B5EF4-FFF2-40B4-BE49-F238E27FC236}">
                  <a16:creationId xmlns:a16="http://schemas.microsoft.com/office/drawing/2014/main" id="{28B80E31-7C36-4D9B-8143-894E0C9EE4DE}"/>
                </a:ext>
              </a:extLst>
            </p:cNvPr>
            <p:cNvSpPr>
              <a:spLocks noChangeArrowheads="1"/>
            </p:cNvSpPr>
            <p:nvPr/>
          </p:nvSpPr>
          <p:spPr bwMode="auto">
            <a:xfrm>
              <a:off x="11055350" y="6226175"/>
              <a:ext cx="122238"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Oval 536">
              <a:extLst>
                <a:ext uri="{FF2B5EF4-FFF2-40B4-BE49-F238E27FC236}">
                  <a16:creationId xmlns:a16="http://schemas.microsoft.com/office/drawing/2014/main" id="{37CA2361-1649-4BDD-BBC7-3F5285E1391F}"/>
                </a:ext>
              </a:extLst>
            </p:cNvPr>
            <p:cNvSpPr>
              <a:spLocks noChangeArrowheads="1"/>
            </p:cNvSpPr>
            <p:nvPr/>
          </p:nvSpPr>
          <p:spPr bwMode="auto">
            <a:xfrm>
              <a:off x="11028363" y="6510338"/>
              <a:ext cx="122238"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Oval 537">
              <a:extLst>
                <a:ext uri="{FF2B5EF4-FFF2-40B4-BE49-F238E27FC236}">
                  <a16:creationId xmlns:a16="http://schemas.microsoft.com/office/drawing/2014/main" id="{A91D163F-E80E-4290-AF58-2EB3BEEB64D1}"/>
                </a:ext>
              </a:extLst>
            </p:cNvPr>
            <p:cNvSpPr>
              <a:spLocks noChangeArrowheads="1"/>
            </p:cNvSpPr>
            <p:nvPr/>
          </p:nvSpPr>
          <p:spPr bwMode="auto">
            <a:xfrm>
              <a:off x="11312525" y="6427788"/>
              <a:ext cx="123825"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3" name="组合 172">
            <a:extLst>
              <a:ext uri="{FF2B5EF4-FFF2-40B4-BE49-F238E27FC236}">
                <a16:creationId xmlns:a16="http://schemas.microsoft.com/office/drawing/2014/main" id="{A3673E22-B2C9-4563-86CD-E987A3B1A87C}"/>
              </a:ext>
            </a:extLst>
          </p:cNvPr>
          <p:cNvGrpSpPr/>
          <p:nvPr/>
        </p:nvGrpSpPr>
        <p:grpSpPr>
          <a:xfrm>
            <a:off x="447257" y="5087022"/>
            <a:ext cx="114867" cy="145498"/>
            <a:chOff x="1045162" y="5376491"/>
            <a:chExt cx="357188" cy="452438"/>
          </a:xfrm>
        </p:grpSpPr>
        <p:sp>
          <p:nvSpPr>
            <p:cNvPr id="174" name="Freeform 455">
              <a:extLst>
                <a:ext uri="{FF2B5EF4-FFF2-40B4-BE49-F238E27FC236}">
                  <a16:creationId xmlns:a16="http://schemas.microsoft.com/office/drawing/2014/main" id="{B530E110-C59D-442D-B722-E476B4D33A62}"/>
                </a:ext>
              </a:extLst>
            </p:cNvPr>
            <p:cNvSpPr>
              <a:spLocks/>
            </p:cNvSpPr>
            <p:nvPr/>
          </p:nvSpPr>
          <p:spPr bwMode="auto">
            <a:xfrm>
              <a:off x="1067387" y="5716216"/>
              <a:ext cx="307975" cy="53975"/>
            </a:xfrm>
            <a:custGeom>
              <a:avLst/>
              <a:gdLst>
                <a:gd name="T0" fmla="*/ 0 w 93"/>
                <a:gd name="T1" fmla="*/ 9 h 16"/>
                <a:gd name="T2" fmla="*/ 8 w 93"/>
                <a:gd name="T3" fmla="*/ 12 h 16"/>
                <a:gd name="T4" fmla="*/ 17 w 93"/>
                <a:gd name="T5" fmla="*/ 15 h 16"/>
                <a:gd name="T6" fmla="*/ 25 w 93"/>
                <a:gd name="T7" fmla="*/ 15 h 16"/>
                <a:gd name="T8" fmla="*/ 40 w 93"/>
                <a:gd name="T9" fmla="*/ 10 h 16"/>
                <a:gd name="T10" fmla="*/ 54 w 93"/>
                <a:gd name="T11" fmla="*/ 10 h 16"/>
                <a:gd name="T12" fmla="*/ 69 w 93"/>
                <a:gd name="T13" fmla="*/ 15 h 16"/>
                <a:gd name="T14" fmla="*/ 77 w 93"/>
                <a:gd name="T15" fmla="*/ 15 h 16"/>
                <a:gd name="T16" fmla="*/ 86 w 93"/>
                <a:gd name="T17" fmla="*/ 12 h 16"/>
                <a:gd name="T18" fmla="*/ 93 w 93"/>
                <a:gd name="T19" fmla="*/ 9 h 16"/>
                <a:gd name="T20" fmla="*/ 90 w 93"/>
                <a:gd name="T21" fmla="*/ 2 h 16"/>
                <a:gd name="T22" fmla="*/ 82 w 93"/>
                <a:gd name="T23" fmla="*/ 5 h 16"/>
                <a:gd name="T24" fmla="*/ 79 w 93"/>
                <a:gd name="T25" fmla="*/ 6 h 16"/>
                <a:gd name="T26" fmla="*/ 73 w 93"/>
                <a:gd name="T27" fmla="*/ 7 h 16"/>
                <a:gd name="T28" fmla="*/ 66 w 93"/>
                <a:gd name="T29" fmla="*/ 6 h 16"/>
                <a:gd name="T30" fmla="*/ 51 w 93"/>
                <a:gd name="T31" fmla="*/ 1 h 16"/>
                <a:gd name="T32" fmla="*/ 43 w 93"/>
                <a:gd name="T33" fmla="*/ 1 h 16"/>
                <a:gd name="T34" fmla="*/ 28 w 93"/>
                <a:gd name="T35" fmla="*/ 6 h 16"/>
                <a:gd name="T36" fmla="*/ 14 w 93"/>
                <a:gd name="T37" fmla="*/ 6 h 16"/>
                <a:gd name="T38" fmla="*/ 12 w 93"/>
                <a:gd name="T39" fmla="*/ 5 h 16"/>
                <a:gd name="T40" fmla="*/ 4 w 93"/>
                <a:gd name="T41" fmla="*/ 2 h 16"/>
                <a:gd name="T42" fmla="*/ 0 w 93"/>
                <a:gd name="T43"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6">
                  <a:moveTo>
                    <a:pt x="0" y="9"/>
                  </a:moveTo>
                  <a:cubicBezTo>
                    <a:pt x="8" y="12"/>
                    <a:pt x="8" y="12"/>
                    <a:pt x="8" y="12"/>
                  </a:cubicBezTo>
                  <a:cubicBezTo>
                    <a:pt x="17" y="15"/>
                    <a:pt x="17" y="15"/>
                    <a:pt x="17" y="15"/>
                  </a:cubicBezTo>
                  <a:cubicBezTo>
                    <a:pt x="19" y="16"/>
                    <a:pt x="23" y="16"/>
                    <a:pt x="25" y="15"/>
                  </a:cubicBezTo>
                  <a:cubicBezTo>
                    <a:pt x="40" y="10"/>
                    <a:pt x="40" y="10"/>
                    <a:pt x="40" y="10"/>
                  </a:cubicBezTo>
                  <a:cubicBezTo>
                    <a:pt x="44" y="9"/>
                    <a:pt x="50" y="9"/>
                    <a:pt x="54" y="10"/>
                  </a:cubicBezTo>
                  <a:cubicBezTo>
                    <a:pt x="69" y="15"/>
                    <a:pt x="69" y="15"/>
                    <a:pt x="69" y="15"/>
                  </a:cubicBezTo>
                  <a:cubicBezTo>
                    <a:pt x="71" y="16"/>
                    <a:pt x="75" y="16"/>
                    <a:pt x="77" y="15"/>
                  </a:cubicBezTo>
                  <a:cubicBezTo>
                    <a:pt x="86" y="12"/>
                    <a:pt x="86" y="12"/>
                    <a:pt x="86" y="12"/>
                  </a:cubicBezTo>
                  <a:cubicBezTo>
                    <a:pt x="93" y="9"/>
                    <a:pt x="93" y="9"/>
                    <a:pt x="93" y="9"/>
                  </a:cubicBezTo>
                  <a:cubicBezTo>
                    <a:pt x="90" y="2"/>
                    <a:pt x="90" y="2"/>
                    <a:pt x="90" y="2"/>
                  </a:cubicBezTo>
                  <a:cubicBezTo>
                    <a:pt x="82" y="5"/>
                    <a:pt x="82" y="5"/>
                    <a:pt x="82" y="5"/>
                  </a:cubicBezTo>
                  <a:cubicBezTo>
                    <a:pt x="79" y="6"/>
                    <a:pt x="79" y="6"/>
                    <a:pt x="79" y="6"/>
                  </a:cubicBezTo>
                  <a:cubicBezTo>
                    <a:pt x="78" y="6"/>
                    <a:pt x="75" y="7"/>
                    <a:pt x="73" y="7"/>
                  </a:cubicBezTo>
                  <a:cubicBezTo>
                    <a:pt x="70" y="7"/>
                    <a:pt x="68" y="6"/>
                    <a:pt x="66" y="6"/>
                  </a:cubicBezTo>
                  <a:cubicBezTo>
                    <a:pt x="51" y="1"/>
                    <a:pt x="51" y="1"/>
                    <a:pt x="51" y="1"/>
                  </a:cubicBezTo>
                  <a:cubicBezTo>
                    <a:pt x="49" y="0"/>
                    <a:pt x="45" y="0"/>
                    <a:pt x="43" y="1"/>
                  </a:cubicBezTo>
                  <a:cubicBezTo>
                    <a:pt x="28" y="6"/>
                    <a:pt x="28" y="6"/>
                    <a:pt x="28" y="6"/>
                  </a:cubicBezTo>
                  <a:cubicBezTo>
                    <a:pt x="24" y="7"/>
                    <a:pt x="18" y="7"/>
                    <a:pt x="14" y="6"/>
                  </a:cubicBezTo>
                  <a:cubicBezTo>
                    <a:pt x="12" y="5"/>
                    <a:pt x="12" y="5"/>
                    <a:pt x="12" y="5"/>
                  </a:cubicBezTo>
                  <a:cubicBezTo>
                    <a:pt x="4" y="2"/>
                    <a:pt x="4" y="2"/>
                    <a:pt x="4" y="2"/>
                  </a:cubicBezTo>
                  <a:lnTo>
                    <a:pt x="0"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456">
              <a:extLst>
                <a:ext uri="{FF2B5EF4-FFF2-40B4-BE49-F238E27FC236}">
                  <a16:creationId xmlns:a16="http://schemas.microsoft.com/office/drawing/2014/main" id="{2BF752D2-3C03-4C88-AD95-83D4CDC766A6}"/>
                </a:ext>
              </a:extLst>
            </p:cNvPr>
            <p:cNvSpPr>
              <a:spLocks/>
            </p:cNvSpPr>
            <p:nvPr/>
          </p:nvSpPr>
          <p:spPr bwMode="auto">
            <a:xfrm>
              <a:off x="1045162" y="5773366"/>
              <a:ext cx="357188" cy="55563"/>
            </a:xfrm>
            <a:custGeom>
              <a:avLst/>
              <a:gdLst>
                <a:gd name="T0" fmla="*/ 107 w 108"/>
                <a:gd name="T1" fmla="*/ 6 h 17"/>
                <a:gd name="T2" fmla="*/ 104 w 108"/>
                <a:gd name="T3" fmla="*/ 0 h 17"/>
                <a:gd name="T4" fmla="*/ 96 w 108"/>
                <a:gd name="T5" fmla="*/ 2 h 17"/>
                <a:gd name="T6" fmla="*/ 86 w 108"/>
                <a:gd name="T7" fmla="*/ 6 h 17"/>
                <a:gd name="T8" fmla="*/ 80 w 108"/>
                <a:gd name="T9" fmla="*/ 7 h 17"/>
                <a:gd name="T10" fmla="*/ 73 w 108"/>
                <a:gd name="T11" fmla="*/ 6 h 17"/>
                <a:gd name="T12" fmla="*/ 58 w 108"/>
                <a:gd name="T13" fmla="*/ 1 h 17"/>
                <a:gd name="T14" fmla="*/ 50 w 108"/>
                <a:gd name="T15" fmla="*/ 1 h 17"/>
                <a:gd name="T16" fmla="*/ 35 w 108"/>
                <a:gd name="T17" fmla="*/ 6 h 17"/>
                <a:gd name="T18" fmla="*/ 21 w 108"/>
                <a:gd name="T19" fmla="*/ 6 h 17"/>
                <a:gd name="T20" fmla="*/ 12 w 108"/>
                <a:gd name="T21" fmla="*/ 2 h 17"/>
                <a:gd name="T22" fmla="*/ 4 w 108"/>
                <a:gd name="T23" fmla="*/ 0 h 17"/>
                <a:gd name="T24" fmla="*/ 1 w 108"/>
                <a:gd name="T25" fmla="*/ 6 h 17"/>
                <a:gd name="T26" fmla="*/ 2 w 108"/>
                <a:gd name="T27" fmla="*/ 13 h 17"/>
                <a:gd name="T28" fmla="*/ 8 w 108"/>
                <a:gd name="T29" fmla="*/ 17 h 17"/>
                <a:gd name="T30" fmla="*/ 100 w 108"/>
                <a:gd name="T31" fmla="*/ 17 h 17"/>
                <a:gd name="T32" fmla="*/ 106 w 108"/>
                <a:gd name="T33" fmla="*/ 13 h 17"/>
                <a:gd name="T34" fmla="*/ 107 w 108"/>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7">
                  <a:moveTo>
                    <a:pt x="107" y="6"/>
                  </a:moveTo>
                  <a:cubicBezTo>
                    <a:pt x="104" y="0"/>
                    <a:pt x="104" y="0"/>
                    <a:pt x="104" y="0"/>
                  </a:cubicBezTo>
                  <a:cubicBezTo>
                    <a:pt x="96" y="2"/>
                    <a:pt x="96" y="2"/>
                    <a:pt x="96" y="2"/>
                  </a:cubicBezTo>
                  <a:cubicBezTo>
                    <a:pt x="86" y="6"/>
                    <a:pt x="86" y="6"/>
                    <a:pt x="86" y="6"/>
                  </a:cubicBezTo>
                  <a:cubicBezTo>
                    <a:pt x="85" y="6"/>
                    <a:pt x="82" y="7"/>
                    <a:pt x="80" y="7"/>
                  </a:cubicBezTo>
                  <a:cubicBezTo>
                    <a:pt x="77" y="7"/>
                    <a:pt x="75" y="6"/>
                    <a:pt x="73" y="6"/>
                  </a:cubicBezTo>
                  <a:cubicBezTo>
                    <a:pt x="58" y="1"/>
                    <a:pt x="58" y="1"/>
                    <a:pt x="58" y="1"/>
                  </a:cubicBezTo>
                  <a:cubicBezTo>
                    <a:pt x="56" y="0"/>
                    <a:pt x="52" y="0"/>
                    <a:pt x="50" y="1"/>
                  </a:cubicBezTo>
                  <a:cubicBezTo>
                    <a:pt x="35" y="6"/>
                    <a:pt x="35" y="6"/>
                    <a:pt x="35" y="6"/>
                  </a:cubicBezTo>
                  <a:cubicBezTo>
                    <a:pt x="31" y="7"/>
                    <a:pt x="25" y="7"/>
                    <a:pt x="21" y="6"/>
                  </a:cubicBezTo>
                  <a:cubicBezTo>
                    <a:pt x="12" y="2"/>
                    <a:pt x="12" y="2"/>
                    <a:pt x="12" y="2"/>
                  </a:cubicBezTo>
                  <a:cubicBezTo>
                    <a:pt x="4" y="0"/>
                    <a:pt x="4" y="0"/>
                    <a:pt x="4" y="0"/>
                  </a:cubicBezTo>
                  <a:cubicBezTo>
                    <a:pt x="1" y="6"/>
                    <a:pt x="1" y="6"/>
                    <a:pt x="1" y="6"/>
                  </a:cubicBezTo>
                  <a:cubicBezTo>
                    <a:pt x="0" y="8"/>
                    <a:pt x="0" y="11"/>
                    <a:pt x="2" y="13"/>
                  </a:cubicBezTo>
                  <a:cubicBezTo>
                    <a:pt x="3" y="15"/>
                    <a:pt x="5" y="17"/>
                    <a:pt x="8" y="17"/>
                  </a:cubicBezTo>
                  <a:cubicBezTo>
                    <a:pt x="100" y="17"/>
                    <a:pt x="100" y="17"/>
                    <a:pt x="100" y="17"/>
                  </a:cubicBezTo>
                  <a:cubicBezTo>
                    <a:pt x="103" y="17"/>
                    <a:pt x="105" y="15"/>
                    <a:pt x="106" y="13"/>
                  </a:cubicBezTo>
                  <a:cubicBezTo>
                    <a:pt x="108" y="11"/>
                    <a:pt x="108" y="8"/>
                    <a:pt x="107"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457">
              <a:extLst>
                <a:ext uri="{FF2B5EF4-FFF2-40B4-BE49-F238E27FC236}">
                  <a16:creationId xmlns:a16="http://schemas.microsoft.com/office/drawing/2014/main" id="{B29B9619-9CB1-42DB-A7E0-6AEEF0E50D87}"/>
                </a:ext>
              </a:extLst>
            </p:cNvPr>
            <p:cNvSpPr>
              <a:spLocks/>
            </p:cNvSpPr>
            <p:nvPr/>
          </p:nvSpPr>
          <p:spPr bwMode="auto">
            <a:xfrm>
              <a:off x="1115012" y="5376491"/>
              <a:ext cx="217488" cy="280988"/>
            </a:xfrm>
            <a:custGeom>
              <a:avLst/>
              <a:gdLst>
                <a:gd name="T0" fmla="*/ 39 w 66"/>
                <a:gd name="T1" fmla="*/ 0 h 85"/>
                <a:gd name="T2" fmla="*/ 27 w 66"/>
                <a:gd name="T3" fmla="*/ 0 h 85"/>
                <a:gd name="T4" fmla="*/ 18 w 66"/>
                <a:gd name="T5" fmla="*/ 9 h 85"/>
                <a:gd name="T6" fmla="*/ 18 w 66"/>
                <a:gd name="T7" fmla="*/ 40 h 85"/>
                <a:gd name="T8" fmla="*/ 16 w 66"/>
                <a:gd name="T9" fmla="*/ 50 h 85"/>
                <a:gd name="T10" fmla="*/ 0 w 66"/>
                <a:gd name="T11" fmla="*/ 83 h 85"/>
                <a:gd name="T12" fmla="*/ 4 w 66"/>
                <a:gd name="T13" fmla="*/ 85 h 85"/>
                <a:gd name="T14" fmla="*/ 8 w 66"/>
                <a:gd name="T15" fmla="*/ 85 h 85"/>
                <a:gd name="T16" fmla="*/ 11 w 66"/>
                <a:gd name="T17" fmla="*/ 84 h 85"/>
                <a:gd name="T18" fmla="*/ 26 w 66"/>
                <a:gd name="T19" fmla="*/ 79 h 85"/>
                <a:gd name="T20" fmla="*/ 40 w 66"/>
                <a:gd name="T21" fmla="*/ 79 h 85"/>
                <a:gd name="T22" fmla="*/ 55 w 66"/>
                <a:gd name="T23" fmla="*/ 84 h 85"/>
                <a:gd name="T24" fmla="*/ 58 w 66"/>
                <a:gd name="T25" fmla="*/ 85 h 85"/>
                <a:gd name="T26" fmla="*/ 62 w 66"/>
                <a:gd name="T27" fmla="*/ 84 h 85"/>
                <a:gd name="T28" fmla="*/ 66 w 66"/>
                <a:gd name="T29" fmla="*/ 83 h 85"/>
                <a:gd name="T30" fmla="*/ 50 w 66"/>
                <a:gd name="T31" fmla="*/ 50 h 85"/>
                <a:gd name="T32" fmla="*/ 48 w 66"/>
                <a:gd name="T33" fmla="*/ 40 h 85"/>
                <a:gd name="T34" fmla="*/ 48 w 66"/>
                <a:gd name="T35" fmla="*/ 9 h 85"/>
                <a:gd name="T36" fmla="*/ 39 w 66"/>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85">
                  <a:moveTo>
                    <a:pt x="39" y="0"/>
                  </a:moveTo>
                  <a:cubicBezTo>
                    <a:pt x="27" y="0"/>
                    <a:pt x="27" y="0"/>
                    <a:pt x="27" y="0"/>
                  </a:cubicBezTo>
                  <a:cubicBezTo>
                    <a:pt x="22" y="0"/>
                    <a:pt x="18" y="4"/>
                    <a:pt x="18" y="9"/>
                  </a:cubicBezTo>
                  <a:cubicBezTo>
                    <a:pt x="18" y="40"/>
                    <a:pt x="18" y="40"/>
                    <a:pt x="18" y="40"/>
                  </a:cubicBezTo>
                  <a:cubicBezTo>
                    <a:pt x="18" y="43"/>
                    <a:pt x="17" y="47"/>
                    <a:pt x="16" y="50"/>
                  </a:cubicBezTo>
                  <a:cubicBezTo>
                    <a:pt x="0" y="83"/>
                    <a:pt x="0" y="83"/>
                    <a:pt x="0" y="83"/>
                  </a:cubicBezTo>
                  <a:cubicBezTo>
                    <a:pt x="4" y="85"/>
                    <a:pt x="4" y="85"/>
                    <a:pt x="4" y="85"/>
                  </a:cubicBezTo>
                  <a:cubicBezTo>
                    <a:pt x="5" y="85"/>
                    <a:pt x="6" y="85"/>
                    <a:pt x="8" y="85"/>
                  </a:cubicBezTo>
                  <a:cubicBezTo>
                    <a:pt x="9" y="85"/>
                    <a:pt x="10" y="84"/>
                    <a:pt x="11" y="84"/>
                  </a:cubicBezTo>
                  <a:cubicBezTo>
                    <a:pt x="26" y="79"/>
                    <a:pt x="26" y="79"/>
                    <a:pt x="26" y="79"/>
                  </a:cubicBezTo>
                  <a:cubicBezTo>
                    <a:pt x="30" y="78"/>
                    <a:pt x="36" y="78"/>
                    <a:pt x="40" y="79"/>
                  </a:cubicBezTo>
                  <a:cubicBezTo>
                    <a:pt x="55" y="84"/>
                    <a:pt x="55" y="84"/>
                    <a:pt x="55" y="84"/>
                  </a:cubicBezTo>
                  <a:cubicBezTo>
                    <a:pt x="56" y="84"/>
                    <a:pt x="57" y="85"/>
                    <a:pt x="58" y="85"/>
                  </a:cubicBezTo>
                  <a:cubicBezTo>
                    <a:pt x="59" y="85"/>
                    <a:pt x="61" y="85"/>
                    <a:pt x="62" y="84"/>
                  </a:cubicBezTo>
                  <a:cubicBezTo>
                    <a:pt x="66" y="83"/>
                    <a:pt x="66" y="83"/>
                    <a:pt x="66" y="83"/>
                  </a:cubicBezTo>
                  <a:cubicBezTo>
                    <a:pt x="50" y="50"/>
                    <a:pt x="50" y="50"/>
                    <a:pt x="50" y="50"/>
                  </a:cubicBezTo>
                  <a:cubicBezTo>
                    <a:pt x="49" y="47"/>
                    <a:pt x="48" y="43"/>
                    <a:pt x="48" y="40"/>
                  </a:cubicBezTo>
                  <a:cubicBezTo>
                    <a:pt x="48" y="9"/>
                    <a:pt x="48" y="9"/>
                    <a:pt x="48" y="9"/>
                  </a:cubicBezTo>
                  <a:cubicBezTo>
                    <a:pt x="48" y="4"/>
                    <a:pt x="44" y="0"/>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458">
              <a:extLst>
                <a:ext uri="{FF2B5EF4-FFF2-40B4-BE49-F238E27FC236}">
                  <a16:creationId xmlns:a16="http://schemas.microsoft.com/office/drawing/2014/main" id="{58B5A9F6-3AB2-441B-B4A5-B0178F12F2A7}"/>
                </a:ext>
              </a:extLst>
            </p:cNvPr>
            <p:cNvSpPr>
              <a:spLocks/>
            </p:cNvSpPr>
            <p:nvPr/>
          </p:nvSpPr>
          <p:spPr bwMode="auto">
            <a:xfrm>
              <a:off x="1091199" y="5660653"/>
              <a:ext cx="265113" cy="52388"/>
            </a:xfrm>
            <a:custGeom>
              <a:avLst/>
              <a:gdLst>
                <a:gd name="T0" fmla="*/ 4 w 80"/>
                <a:gd name="T1" fmla="*/ 4 h 16"/>
                <a:gd name="T2" fmla="*/ 0 w 80"/>
                <a:gd name="T3" fmla="*/ 12 h 16"/>
                <a:gd name="T4" fmla="*/ 8 w 80"/>
                <a:gd name="T5" fmla="*/ 14 h 16"/>
                <a:gd name="T6" fmla="*/ 10 w 80"/>
                <a:gd name="T7" fmla="*/ 15 h 16"/>
                <a:gd name="T8" fmla="*/ 18 w 80"/>
                <a:gd name="T9" fmla="*/ 15 h 16"/>
                <a:gd name="T10" fmla="*/ 33 w 80"/>
                <a:gd name="T11" fmla="*/ 10 h 16"/>
                <a:gd name="T12" fmla="*/ 47 w 80"/>
                <a:gd name="T13" fmla="*/ 10 h 16"/>
                <a:gd name="T14" fmla="*/ 62 w 80"/>
                <a:gd name="T15" fmla="*/ 15 h 16"/>
                <a:gd name="T16" fmla="*/ 70 w 80"/>
                <a:gd name="T17" fmla="*/ 15 h 16"/>
                <a:gd name="T18" fmla="*/ 72 w 80"/>
                <a:gd name="T19" fmla="*/ 14 h 16"/>
                <a:gd name="T20" fmla="*/ 80 w 80"/>
                <a:gd name="T21" fmla="*/ 12 h 16"/>
                <a:gd name="T22" fmla="*/ 76 w 80"/>
                <a:gd name="T23" fmla="*/ 4 h 16"/>
                <a:gd name="T24" fmla="*/ 76 w 80"/>
                <a:gd name="T25" fmla="*/ 5 h 16"/>
                <a:gd name="T26" fmla="*/ 72 w 80"/>
                <a:gd name="T27" fmla="*/ 6 h 16"/>
                <a:gd name="T28" fmla="*/ 68 w 80"/>
                <a:gd name="T29" fmla="*/ 7 h 16"/>
                <a:gd name="T30" fmla="*/ 59 w 80"/>
                <a:gd name="T31" fmla="*/ 6 h 16"/>
                <a:gd name="T32" fmla="*/ 44 w 80"/>
                <a:gd name="T33" fmla="*/ 1 h 16"/>
                <a:gd name="T34" fmla="*/ 36 w 80"/>
                <a:gd name="T35" fmla="*/ 1 h 16"/>
                <a:gd name="T36" fmla="*/ 21 w 80"/>
                <a:gd name="T37" fmla="*/ 6 h 16"/>
                <a:gd name="T38" fmla="*/ 14 w 80"/>
                <a:gd name="T39" fmla="*/ 7 h 16"/>
                <a:gd name="T40" fmla="*/ 11 w 80"/>
                <a:gd name="T41" fmla="*/ 7 h 16"/>
                <a:gd name="T42" fmla="*/ 8 w 80"/>
                <a:gd name="T43" fmla="*/ 6 h 16"/>
                <a:gd name="T44" fmla="*/ 4 w 80"/>
                <a:gd name="T45" fmla="*/ 5 h 16"/>
                <a:gd name="T46" fmla="*/ 4 w 80"/>
                <a:gd name="T47"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6">
                  <a:moveTo>
                    <a:pt x="4" y="4"/>
                  </a:moveTo>
                  <a:cubicBezTo>
                    <a:pt x="0" y="12"/>
                    <a:pt x="0" y="12"/>
                    <a:pt x="0" y="12"/>
                  </a:cubicBezTo>
                  <a:cubicBezTo>
                    <a:pt x="8" y="14"/>
                    <a:pt x="8" y="14"/>
                    <a:pt x="8" y="14"/>
                  </a:cubicBezTo>
                  <a:cubicBezTo>
                    <a:pt x="10" y="15"/>
                    <a:pt x="10" y="15"/>
                    <a:pt x="10" y="15"/>
                  </a:cubicBezTo>
                  <a:cubicBezTo>
                    <a:pt x="12" y="16"/>
                    <a:pt x="16" y="16"/>
                    <a:pt x="18" y="15"/>
                  </a:cubicBezTo>
                  <a:cubicBezTo>
                    <a:pt x="33" y="10"/>
                    <a:pt x="33" y="10"/>
                    <a:pt x="33" y="10"/>
                  </a:cubicBezTo>
                  <a:cubicBezTo>
                    <a:pt x="37" y="9"/>
                    <a:pt x="43" y="9"/>
                    <a:pt x="47" y="10"/>
                  </a:cubicBezTo>
                  <a:cubicBezTo>
                    <a:pt x="62" y="15"/>
                    <a:pt x="62" y="15"/>
                    <a:pt x="62" y="15"/>
                  </a:cubicBezTo>
                  <a:cubicBezTo>
                    <a:pt x="64" y="16"/>
                    <a:pt x="68" y="16"/>
                    <a:pt x="70" y="15"/>
                  </a:cubicBezTo>
                  <a:cubicBezTo>
                    <a:pt x="72" y="14"/>
                    <a:pt x="72" y="14"/>
                    <a:pt x="72" y="14"/>
                  </a:cubicBezTo>
                  <a:cubicBezTo>
                    <a:pt x="80" y="12"/>
                    <a:pt x="80" y="12"/>
                    <a:pt x="80" y="12"/>
                  </a:cubicBezTo>
                  <a:cubicBezTo>
                    <a:pt x="76" y="4"/>
                    <a:pt x="76" y="4"/>
                    <a:pt x="76" y="4"/>
                  </a:cubicBezTo>
                  <a:cubicBezTo>
                    <a:pt x="76" y="4"/>
                    <a:pt x="76" y="5"/>
                    <a:pt x="76" y="5"/>
                  </a:cubicBezTo>
                  <a:cubicBezTo>
                    <a:pt x="72" y="6"/>
                    <a:pt x="72" y="6"/>
                    <a:pt x="72" y="6"/>
                  </a:cubicBezTo>
                  <a:cubicBezTo>
                    <a:pt x="71" y="6"/>
                    <a:pt x="70" y="7"/>
                    <a:pt x="68" y="7"/>
                  </a:cubicBezTo>
                  <a:cubicBezTo>
                    <a:pt x="65" y="7"/>
                    <a:pt x="62" y="7"/>
                    <a:pt x="59" y="6"/>
                  </a:cubicBezTo>
                  <a:cubicBezTo>
                    <a:pt x="44" y="1"/>
                    <a:pt x="44" y="1"/>
                    <a:pt x="44" y="1"/>
                  </a:cubicBezTo>
                  <a:cubicBezTo>
                    <a:pt x="42" y="0"/>
                    <a:pt x="38" y="0"/>
                    <a:pt x="36" y="1"/>
                  </a:cubicBezTo>
                  <a:cubicBezTo>
                    <a:pt x="21" y="6"/>
                    <a:pt x="21" y="6"/>
                    <a:pt x="21" y="6"/>
                  </a:cubicBezTo>
                  <a:cubicBezTo>
                    <a:pt x="19" y="6"/>
                    <a:pt x="16" y="7"/>
                    <a:pt x="14" y="7"/>
                  </a:cubicBezTo>
                  <a:cubicBezTo>
                    <a:pt x="13" y="7"/>
                    <a:pt x="12" y="7"/>
                    <a:pt x="11" y="7"/>
                  </a:cubicBezTo>
                  <a:cubicBezTo>
                    <a:pt x="10" y="7"/>
                    <a:pt x="9" y="6"/>
                    <a:pt x="8" y="6"/>
                  </a:cubicBezTo>
                  <a:cubicBezTo>
                    <a:pt x="4" y="5"/>
                    <a:pt x="4" y="5"/>
                    <a:pt x="4" y="5"/>
                  </a:cubicBezTo>
                  <a:cubicBezTo>
                    <a:pt x="4" y="5"/>
                    <a:pt x="4" y="4"/>
                    <a:pt x="4"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8" name="Freeform 140">
            <a:extLst>
              <a:ext uri="{FF2B5EF4-FFF2-40B4-BE49-F238E27FC236}">
                <a16:creationId xmlns:a16="http://schemas.microsoft.com/office/drawing/2014/main" id="{8A4AE057-D472-4C5D-971E-F362B95741AF}"/>
              </a:ext>
            </a:extLst>
          </p:cNvPr>
          <p:cNvSpPr>
            <a:spLocks noEditPoints="1"/>
          </p:cNvSpPr>
          <p:nvPr/>
        </p:nvSpPr>
        <p:spPr bwMode="auto">
          <a:xfrm>
            <a:off x="426880" y="4161887"/>
            <a:ext cx="150168" cy="150168"/>
          </a:xfrm>
          <a:custGeom>
            <a:avLst/>
            <a:gdLst>
              <a:gd name="T0" fmla="*/ 0 w 80"/>
              <a:gd name="T1" fmla="*/ 40 h 80"/>
              <a:gd name="T2" fmla="*/ 80 w 80"/>
              <a:gd name="T3" fmla="*/ 40 h 80"/>
              <a:gd name="T4" fmla="*/ 33 w 80"/>
              <a:gd name="T5" fmla="*/ 76 h 80"/>
              <a:gd name="T6" fmla="*/ 39 w 80"/>
              <a:gd name="T7" fmla="*/ 61 h 80"/>
              <a:gd name="T8" fmla="*/ 33 w 80"/>
              <a:gd name="T9" fmla="*/ 76 h 80"/>
              <a:gd name="T10" fmla="*/ 18 w 80"/>
              <a:gd name="T11" fmla="*/ 41 h 80"/>
              <a:gd name="T12" fmla="*/ 8 w 80"/>
              <a:gd name="T13" fmla="*/ 58 h 80"/>
              <a:gd name="T14" fmla="*/ 42 w 80"/>
              <a:gd name="T15" fmla="*/ 19 h 80"/>
              <a:gd name="T16" fmla="*/ 46 w 80"/>
              <a:gd name="T17" fmla="*/ 3 h 80"/>
              <a:gd name="T18" fmla="*/ 42 w 80"/>
              <a:gd name="T19" fmla="*/ 19 h 80"/>
              <a:gd name="T20" fmla="*/ 59 w 80"/>
              <a:gd name="T21" fmla="*/ 38 h 80"/>
              <a:gd name="T22" fmla="*/ 42 w 80"/>
              <a:gd name="T23" fmla="*/ 22 h 80"/>
              <a:gd name="T24" fmla="*/ 39 w 80"/>
              <a:gd name="T25" fmla="*/ 19 h 80"/>
              <a:gd name="T26" fmla="*/ 33 w 80"/>
              <a:gd name="T27" fmla="*/ 3 h 80"/>
              <a:gd name="T28" fmla="*/ 39 w 80"/>
              <a:gd name="T29" fmla="*/ 19 h 80"/>
              <a:gd name="T30" fmla="*/ 39 w 80"/>
              <a:gd name="T31" fmla="*/ 38 h 80"/>
              <a:gd name="T32" fmla="*/ 24 w 80"/>
              <a:gd name="T33" fmla="*/ 22 h 80"/>
              <a:gd name="T34" fmla="*/ 18 w 80"/>
              <a:gd name="T35" fmla="*/ 38 h 80"/>
              <a:gd name="T36" fmla="*/ 8 w 80"/>
              <a:gd name="T37" fmla="*/ 22 h 80"/>
              <a:gd name="T38" fmla="*/ 18 w 80"/>
              <a:gd name="T39" fmla="*/ 38 h 80"/>
              <a:gd name="T40" fmla="*/ 39 w 80"/>
              <a:gd name="T41" fmla="*/ 41 h 80"/>
              <a:gd name="T42" fmla="*/ 24 w 80"/>
              <a:gd name="T43" fmla="*/ 58 h 80"/>
              <a:gd name="T44" fmla="*/ 42 w 80"/>
              <a:gd name="T45" fmla="*/ 61 h 80"/>
              <a:gd name="T46" fmla="*/ 46 w 80"/>
              <a:gd name="T47" fmla="*/ 77 h 80"/>
              <a:gd name="T48" fmla="*/ 42 w 80"/>
              <a:gd name="T49" fmla="*/ 61 h 80"/>
              <a:gd name="T50" fmla="*/ 42 w 80"/>
              <a:gd name="T51" fmla="*/ 41 h 80"/>
              <a:gd name="T52" fmla="*/ 56 w 80"/>
              <a:gd name="T53" fmla="*/ 58 h 80"/>
              <a:gd name="T54" fmla="*/ 61 w 80"/>
              <a:gd name="T55" fmla="*/ 41 h 80"/>
              <a:gd name="T56" fmla="*/ 73 w 80"/>
              <a:gd name="T57" fmla="*/ 58 h 80"/>
              <a:gd name="T58" fmla="*/ 59 w 80"/>
              <a:gd name="T59" fmla="*/ 58 h 80"/>
              <a:gd name="T60" fmla="*/ 61 w 80"/>
              <a:gd name="T61" fmla="*/ 38 h 80"/>
              <a:gd name="T62" fmla="*/ 73 w 80"/>
              <a:gd name="T63" fmla="*/ 22 h 80"/>
              <a:gd name="T64" fmla="*/ 61 w 80"/>
              <a:gd name="T65" fmla="*/ 38 h 80"/>
              <a:gd name="T66" fmla="*/ 58 w 80"/>
              <a:gd name="T67" fmla="*/ 19 h 80"/>
              <a:gd name="T68" fmla="*/ 67 w 80"/>
              <a:gd name="T69" fmla="*/ 13 h 80"/>
              <a:gd name="T70" fmla="*/ 14 w 80"/>
              <a:gd name="T71" fmla="*/ 13 h 80"/>
              <a:gd name="T72" fmla="*/ 22 w 80"/>
              <a:gd name="T73" fmla="*/ 19 h 80"/>
              <a:gd name="T74" fmla="*/ 14 w 80"/>
              <a:gd name="T75" fmla="*/ 13 h 80"/>
              <a:gd name="T76" fmla="*/ 22 w 80"/>
              <a:gd name="T77" fmla="*/ 61 h 80"/>
              <a:gd name="T78" fmla="*/ 14 w 80"/>
              <a:gd name="T79" fmla="*/ 66 h 80"/>
              <a:gd name="T80" fmla="*/ 67 w 80"/>
              <a:gd name="T81" fmla="*/ 66 h 80"/>
              <a:gd name="T82" fmla="*/ 58 w 80"/>
              <a:gd name="T83" fmla="*/ 61 h 80"/>
              <a:gd name="T84" fmla="*/ 67 w 80"/>
              <a:gd name="T85"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文本框 178">
            <a:extLst>
              <a:ext uri="{FF2B5EF4-FFF2-40B4-BE49-F238E27FC236}">
                <a16:creationId xmlns:a16="http://schemas.microsoft.com/office/drawing/2014/main" id="{9DCDCDC3-8F67-47FB-991D-C7E9BBDDBDE7}"/>
              </a:ext>
            </a:extLst>
          </p:cNvPr>
          <p:cNvSpPr txBox="1"/>
          <p:nvPr/>
        </p:nvSpPr>
        <p:spPr>
          <a:xfrm>
            <a:off x="594828" y="5666596"/>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危机强度</a:t>
            </a:r>
          </a:p>
        </p:txBody>
      </p:sp>
      <p:grpSp>
        <p:nvGrpSpPr>
          <p:cNvPr id="180" name="组合 179">
            <a:extLst>
              <a:ext uri="{FF2B5EF4-FFF2-40B4-BE49-F238E27FC236}">
                <a16:creationId xmlns:a16="http://schemas.microsoft.com/office/drawing/2014/main" id="{82B21AEE-59D8-4587-9A4D-CCFE918FDF9F}"/>
              </a:ext>
            </a:extLst>
          </p:cNvPr>
          <p:cNvGrpSpPr/>
          <p:nvPr/>
        </p:nvGrpSpPr>
        <p:grpSpPr>
          <a:xfrm>
            <a:off x="1965943" y="5721354"/>
            <a:ext cx="1815979" cy="175072"/>
            <a:chOff x="5988047" y="3543428"/>
            <a:chExt cx="1815979" cy="175072"/>
          </a:xfrm>
        </p:grpSpPr>
        <p:cxnSp>
          <p:nvCxnSpPr>
            <p:cNvPr id="181" name="直接连接符 180">
              <a:extLst>
                <a:ext uri="{FF2B5EF4-FFF2-40B4-BE49-F238E27FC236}">
                  <a16:creationId xmlns:a16="http://schemas.microsoft.com/office/drawing/2014/main" id="{D581A13B-7DBE-45CD-83E9-07254253B510}"/>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82" name="菱形 181">
              <a:extLst>
                <a:ext uri="{FF2B5EF4-FFF2-40B4-BE49-F238E27FC236}">
                  <a16:creationId xmlns:a16="http://schemas.microsoft.com/office/drawing/2014/main" id="{6450E669-A90E-4BDD-A64D-16E286906799}"/>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菱形 182">
              <a:extLst>
                <a:ext uri="{FF2B5EF4-FFF2-40B4-BE49-F238E27FC236}">
                  <a16:creationId xmlns:a16="http://schemas.microsoft.com/office/drawing/2014/main" id="{48F809F3-7F3E-4173-B02A-485042B6BE54}"/>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菱形 183">
              <a:extLst>
                <a:ext uri="{FF2B5EF4-FFF2-40B4-BE49-F238E27FC236}">
                  <a16:creationId xmlns:a16="http://schemas.microsoft.com/office/drawing/2014/main" id="{C2766D70-1C9B-483E-837D-C35A08E5EE42}"/>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菱形 184">
              <a:extLst>
                <a:ext uri="{FF2B5EF4-FFF2-40B4-BE49-F238E27FC236}">
                  <a16:creationId xmlns:a16="http://schemas.microsoft.com/office/drawing/2014/main" id="{84B06561-9B1B-4C22-AE0C-2033A976CC67}"/>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菱形 185">
              <a:extLst>
                <a:ext uri="{FF2B5EF4-FFF2-40B4-BE49-F238E27FC236}">
                  <a16:creationId xmlns:a16="http://schemas.microsoft.com/office/drawing/2014/main" id="{7BE9E40A-CBDC-46EB-82ED-ACE4CA56280D}"/>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菱形 186">
              <a:extLst>
                <a:ext uri="{FF2B5EF4-FFF2-40B4-BE49-F238E27FC236}">
                  <a16:creationId xmlns:a16="http://schemas.microsoft.com/office/drawing/2014/main" id="{E968BA63-6409-4260-B919-295809174E07}"/>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菱形 187">
              <a:extLst>
                <a:ext uri="{FF2B5EF4-FFF2-40B4-BE49-F238E27FC236}">
                  <a16:creationId xmlns:a16="http://schemas.microsoft.com/office/drawing/2014/main" id="{6496E095-4968-4C5E-841C-A78AF4116DF6}"/>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9" name="文本框 188">
            <a:extLst>
              <a:ext uri="{FF2B5EF4-FFF2-40B4-BE49-F238E27FC236}">
                <a16:creationId xmlns:a16="http://schemas.microsoft.com/office/drawing/2014/main" id="{FE8F07CD-1C44-423E-874D-0BBF17D1C3F9}"/>
              </a:ext>
            </a:extLst>
          </p:cNvPr>
          <p:cNvSpPr txBox="1"/>
          <p:nvPr/>
        </p:nvSpPr>
        <p:spPr>
          <a:xfrm>
            <a:off x="3957577" y="5666596"/>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91" name="文本框 190">
            <a:extLst>
              <a:ext uri="{FF2B5EF4-FFF2-40B4-BE49-F238E27FC236}">
                <a16:creationId xmlns:a16="http://schemas.microsoft.com/office/drawing/2014/main" id="{033BEFB8-D85D-4394-AC16-DEDFB0DAB6A4}"/>
              </a:ext>
            </a:extLst>
          </p:cNvPr>
          <p:cNvSpPr txBox="1"/>
          <p:nvPr/>
        </p:nvSpPr>
        <p:spPr>
          <a:xfrm>
            <a:off x="5141890" y="793545"/>
            <a:ext cx="1107996"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舰船人员配置</a:t>
            </a:r>
          </a:p>
        </p:txBody>
      </p:sp>
      <p:cxnSp>
        <p:nvCxnSpPr>
          <p:cNvPr id="51" name="直接连接符 50">
            <a:extLst>
              <a:ext uri="{FF2B5EF4-FFF2-40B4-BE49-F238E27FC236}">
                <a16:creationId xmlns:a16="http://schemas.microsoft.com/office/drawing/2014/main" id="{D6A93800-103E-47DE-90FE-FA056A36CB47}"/>
              </a:ext>
            </a:extLst>
          </p:cNvPr>
          <p:cNvCxnSpPr>
            <a:cxnSpLocks/>
          </p:cNvCxnSpPr>
          <p:nvPr/>
        </p:nvCxnSpPr>
        <p:spPr>
          <a:xfrm>
            <a:off x="2151539" y="1382147"/>
            <a:ext cx="2445861"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93" name="文本框 192">
            <a:extLst>
              <a:ext uri="{FF2B5EF4-FFF2-40B4-BE49-F238E27FC236}">
                <a16:creationId xmlns:a16="http://schemas.microsoft.com/office/drawing/2014/main" id="{B86CC548-EB39-4C5D-950A-ED592A244F81}"/>
              </a:ext>
            </a:extLst>
          </p:cNvPr>
          <p:cNvSpPr txBox="1"/>
          <p:nvPr/>
        </p:nvSpPr>
        <p:spPr>
          <a:xfrm>
            <a:off x="607175" y="4416322"/>
            <a:ext cx="889987"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资源丰富度</a:t>
            </a:r>
          </a:p>
        </p:txBody>
      </p:sp>
      <p:sp>
        <p:nvSpPr>
          <p:cNvPr id="194" name="矩形 193">
            <a:extLst>
              <a:ext uri="{FF2B5EF4-FFF2-40B4-BE49-F238E27FC236}">
                <a16:creationId xmlns:a16="http://schemas.microsoft.com/office/drawing/2014/main" id="{B5E14AA9-4424-4A67-B7F1-C18892531451}"/>
              </a:ext>
            </a:extLst>
          </p:cNvPr>
          <p:cNvSpPr/>
          <p:nvPr/>
        </p:nvSpPr>
        <p:spPr>
          <a:xfrm>
            <a:off x="1984058" y="4440776"/>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a:extLst>
              <a:ext uri="{FF2B5EF4-FFF2-40B4-BE49-F238E27FC236}">
                <a16:creationId xmlns:a16="http://schemas.microsoft.com/office/drawing/2014/main" id="{C90959FB-2941-44C8-87E3-1E05712538B2}"/>
              </a:ext>
            </a:extLst>
          </p:cNvPr>
          <p:cNvSpPr txBox="1"/>
          <p:nvPr/>
        </p:nvSpPr>
        <p:spPr>
          <a:xfrm>
            <a:off x="2648641" y="4416322"/>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丰富</a:t>
            </a:r>
          </a:p>
        </p:txBody>
      </p:sp>
      <p:sp>
        <p:nvSpPr>
          <p:cNvPr id="196" name="Freeform 53">
            <a:extLst>
              <a:ext uri="{FF2B5EF4-FFF2-40B4-BE49-F238E27FC236}">
                <a16:creationId xmlns:a16="http://schemas.microsoft.com/office/drawing/2014/main" id="{E83C46DE-BDF1-4AA4-A81D-D506C33266B6}"/>
              </a:ext>
            </a:extLst>
          </p:cNvPr>
          <p:cNvSpPr>
            <a:spLocks/>
          </p:cNvSpPr>
          <p:nvPr/>
        </p:nvSpPr>
        <p:spPr bwMode="auto">
          <a:xfrm>
            <a:off x="3626303" y="4530367"/>
            <a:ext cx="97618" cy="53636"/>
          </a:xfrm>
          <a:custGeom>
            <a:avLst/>
            <a:gdLst/>
            <a:ahLst/>
            <a:cxnLst>
              <a:cxn ang="0">
                <a:pos x="41" y="4"/>
              </a:cxn>
              <a:cxn ang="0">
                <a:pos x="23" y="22"/>
              </a:cxn>
              <a:cxn ang="0">
                <a:pos x="21" y="23"/>
              </a:cxn>
              <a:cxn ang="0">
                <a:pos x="19" y="22"/>
              </a:cxn>
              <a:cxn ang="0">
                <a:pos x="1" y="4"/>
              </a:cxn>
              <a:cxn ang="0">
                <a:pos x="0" y="3"/>
              </a:cxn>
              <a:cxn ang="0">
                <a:pos x="3" y="0"/>
              </a:cxn>
              <a:cxn ang="0">
                <a:pos x="39" y="0"/>
              </a:cxn>
              <a:cxn ang="0">
                <a:pos x="42" y="3"/>
              </a:cxn>
              <a:cxn ang="0">
                <a:pos x="41" y="4"/>
              </a:cxn>
            </a:cxnLst>
            <a:rect l="0" t="0" r="r" b="b"/>
            <a:pathLst>
              <a:path w="42" h="23">
                <a:moveTo>
                  <a:pt x="41" y="4"/>
                </a:moveTo>
                <a:cubicBezTo>
                  <a:pt x="23" y="22"/>
                  <a:pt x="23" y="22"/>
                  <a:pt x="23" y="22"/>
                </a:cubicBezTo>
                <a:cubicBezTo>
                  <a:pt x="22" y="23"/>
                  <a:pt x="22" y="23"/>
                  <a:pt x="21" y="23"/>
                </a:cubicBezTo>
                <a:cubicBezTo>
                  <a:pt x="20" y="23"/>
                  <a:pt x="20" y="23"/>
                  <a:pt x="19" y="22"/>
                </a:cubicBezTo>
                <a:cubicBezTo>
                  <a:pt x="1" y="4"/>
                  <a:pt x="1" y="4"/>
                  <a:pt x="1" y="4"/>
                </a:cubicBezTo>
                <a:cubicBezTo>
                  <a:pt x="1" y="4"/>
                  <a:pt x="0" y="3"/>
                  <a:pt x="0" y="3"/>
                </a:cubicBezTo>
                <a:cubicBezTo>
                  <a:pt x="0" y="1"/>
                  <a:pt x="2" y="0"/>
                  <a:pt x="3" y="0"/>
                </a:cubicBezTo>
                <a:cubicBezTo>
                  <a:pt x="39" y="0"/>
                  <a:pt x="39" y="0"/>
                  <a:pt x="39" y="0"/>
                </a:cubicBezTo>
                <a:cubicBezTo>
                  <a:pt x="40" y="0"/>
                  <a:pt x="42" y="1"/>
                  <a:pt x="42" y="3"/>
                </a:cubicBezTo>
                <a:cubicBezTo>
                  <a:pt x="42" y="3"/>
                  <a:pt x="41" y="4"/>
                  <a:pt x="41" y="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5">
            <a:extLst>
              <a:ext uri="{FF2B5EF4-FFF2-40B4-BE49-F238E27FC236}">
                <a16:creationId xmlns:a16="http://schemas.microsoft.com/office/drawing/2014/main" id="{24B26C87-7B14-4D38-937D-01B9662FF484}"/>
              </a:ext>
            </a:extLst>
          </p:cNvPr>
          <p:cNvSpPr>
            <a:spLocks noEditPoints="1"/>
          </p:cNvSpPr>
          <p:nvPr/>
        </p:nvSpPr>
        <p:spPr bwMode="auto">
          <a:xfrm>
            <a:off x="425797" y="4469927"/>
            <a:ext cx="146207" cy="160049"/>
          </a:xfrm>
          <a:custGeom>
            <a:avLst/>
            <a:gdLst>
              <a:gd name="T0" fmla="*/ 65 w 128"/>
              <a:gd name="T1" fmla="*/ 0 h 140"/>
              <a:gd name="T2" fmla="*/ 52 w 128"/>
              <a:gd name="T3" fmla="*/ 12 h 140"/>
              <a:gd name="T4" fmla="*/ 65 w 128"/>
              <a:gd name="T5" fmla="*/ 25 h 140"/>
              <a:gd name="T6" fmla="*/ 77 w 128"/>
              <a:gd name="T7" fmla="*/ 12 h 140"/>
              <a:gd name="T8" fmla="*/ 65 w 128"/>
              <a:gd name="T9" fmla="*/ 0 h 140"/>
              <a:gd name="T10" fmla="*/ 26 w 128"/>
              <a:gd name="T11" fmla="*/ 92 h 140"/>
              <a:gd name="T12" fmla="*/ 8 w 128"/>
              <a:gd name="T13" fmla="*/ 88 h 140"/>
              <a:gd name="T14" fmla="*/ 3 w 128"/>
              <a:gd name="T15" fmla="*/ 105 h 140"/>
              <a:gd name="T16" fmla="*/ 21 w 128"/>
              <a:gd name="T17" fmla="*/ 109 h 140"/>
              <a:gd name="T18" fmla="*/ 26 w 128"/>
              <a:gd name="T19" fmla="*/ 92 h 140"/>
              <a:gd name="T20" fmla="*/ 120 w 128"/>
              <a:gd name="T21" fmla="*/ 88 h 140"/>
              <a:gd name="T22" fmla="*/ 104 w 128"/>
              <a:gd name="T23" fmla="*/ 92 h 140"/>
              <a:gd name="T24" fmla="*/ 108 w 128"/>
              <a:gd name="T25" fmla="*/ 109 h 140"/>
              <a:gd name="T26" fmla="*/ 125 w 128"/>
              <a:gd name="T27" fmla="*/ 105 h 140"/>
              <a:gd name="T28" fmla="*/ 120 w 128"/>
              <a:gd name="T29" fmla="*/ 88 h 140"/>
              <a:gd name="T30" fmla="*/ 114 w 128"/>
              <a:gd name="T31" fmla="*/ 78 h 140"/>
              <a:gd name="T32" fmla="*/ 122 w 128"/>
              <a:gd name="T33" fmla="*/ 80 h 140"/>
              <a:gd name="T34" fmla="*/ 122 w 128"/>
              <a:gd name="T35" fmla="*/ 60 h 140"/>
              <a:gd name="T36" fmla="*/ 114 w 128"/>
              <a:gd name="T37" fmla="*/ 61 h 140"/>
              <a:gd name="T38" fmla="*/ 114 w 128"/>
              <a:gd name="T39" fmla="*/ 78 h 140"/>
              <a:gd name="T40" fmla="*/ 120 w 128"/>
              <a:gd name="T41" fmla="*/ 52 h 140"/>
              <a:gd name="T42" fmla="*/ 125 w 128"/>
              <a:gd name="T43" fmla="*/ 35 h 140"/>
              <a:gd name="T44" fmla="*/ 108 w 128"/>
              <a:gd name="T45" fmla="*/ 30 h 140"/>
              <a:gd name="T46" fmla="*/ 104 w 128"/>
              <a:gd name="T47" fmla="*/ 47 h 140"/>
              <a:gd name="T48" fmla="*/ 120 w 128"/>
              <a:gd name="T49" fmla="*/ 52 h 140"/>
              <a:gd name="T50" fmla="*/ 28 w 128"/>
              <a:gd name="T51" fmla="*/ 25 h 140"/>
              <a:gd name="T52" fmla="*/ 33 w 128"/>
              <a:gd name="T53" fmla="*/ 31 h 140"/>
              <a:gd name="T54" fmla="*/ 47 w 128"/>
              <a:gd name="T55" fmla="*/ 23 h 140"/>
              <a:gd name="T56" fmla="*/ 45 w 128"/>
              <a:gd name="T57" fmla="*/ 15 h 140"/>
              <a:gd name="T58" fmla="*/ 28 w 128"/>
              <a:gd name="T59" fmla="*/ 25 h 140"/>
              <a:gd name="T60" fmla="*/ 65 w 128"/>
              <a:gd name="T61" fmla="*/ 115 h 140"/>
              <a:gd name="T62" fmla="*/ 52 w 128"/>
              <a:gd name="T63" fmla="*/ 127 h 140"/>
              <a:gd name="T64" fmla="*/ 65 w 128"/>
              <a:gd name="T65" fmla="*/ 140 h 140"/>
              <a:gd name="T66" fmla="*/ 77 w 128"/>
              <a:gd name="T67" fmla="*/ 127 h 140"/>
              <a:gd name="T68" fmla="*/ 65 w 128"/>
              <a:gd name="T69" fmla="*/ 115 h 140"/>
              <a:gd name="T70" fmla="*/ 7 w 128"/>
              <a:gd name="T71" fmla="*/ 80 h 140"/>
              <a:gd name="T72" fmla="*/ 15 w 128"/>
              <a:gd name="T73" fmla="*/ 78 h 140"/>
              <a:gd name="T74" fmla="*/ 15 w 128"/>
              <a:gd name="T75" fmla="*/ 61 h 140"/>
              <a:gd name="T76" fmla="*/ 7 w 128"/>
              <a:gd name="T77" fmla="*/ 60 h 140"/>
              <a:gd name="T78" fmla="*/ 7 w 128"/>
              <a:gd name="T79" fmla="*/ 80 h 140"/>
              <a:gd name="T80" fmla="*/ 8 w 128"/>
              <a:gd name="T81" fmla="*/ 52 h 140"/>
              <a:gd name="T82" fmla="*/ 26 w 128"/>
              <a:gd name="T83" fmla="*/ 47 h 140"/>
              <a:gd name="T84" fmla="*/ 21 w 128"/>
              <a:gd name="T85" fmla="*/ 30 h 140"/>
              <a:gd name="T86" fmla="*/ 3 w 128"/>
              <a:gd name="T87" fmla="*/ 35 h 140"/>
              <a:gd name="T88" fmla="*/ 8 w 128"/>
              <a:gd name="T89" fmla="*/ 52 h 140"/>
              <a:gd name="T90" fmla="*/ 27 w 128"/>
              <a:gd name="T91" fmla="*/ 115 h 140"/>
              <a:gd name="T92" fmla="*/ 45 w 128"/>
              <a:gd name="T93" fmla="*/ 124 h 140"/>
              <a:gd name="T94" fmla="*/ 47 w 128"/>
              <a:gd name="T95" fmla="*/ 117 h 140"/>
              <a:gd name="T96" fmla="*/ 33 w 128"/>
              <a:gd name="T97" fmla="*/ 109 h 140"/>
              <a:gd name="T98" fmla="*/ 27 w 128"/>
              <a:gd name="T99" fmla="*/ 115 h 140"/>
              <a:gd name="T100" fmla="*/ 82 w 128"/>
              <a:gd name="T101" fmla="*/ 22 h 140"/>
              <a:gd name="T102" fmla="*/ 97 w 128"/>
              <a:gd name="T103" fmla="*/ 31 h 140"/>
              <a:gd name="T104" fmla="*/ 102 w 128"/>
              <a:gd name="T105" fmla="*/ 25 h 140"/>
              <a:gd name="T106" fmla="*/ 85 w 128"/>
              <a:gd name="T107" fmla="*/ 15 h 140"/>
              <a:gd name="T108" fmla="*/ 82 w 128"/>
              <a:gd name="T109" fmla="*/ 22 h 140"/>
              <a:gd name="T110" fmla="*/ 82 w 128"/>
              <a:gd name="T111" fmla="*/ 117 h 140"/>
              <a:gd name="T112" fmla="*/ 84 w 128"/>
              <a:gd name="T113" fmla="*/ 124 h 140"/>
              <a:gd name="T114" fmla="*/ 102 w 128"/>
              <a:gd name="T115" fmla="*/ 114 h 140"/>
              <a:gd name="T116" fmla="*/ 97 w 128"/>
              <a:gd name="T117" fmla="*/ 108 h 140"/>
              <a:gd name="T118" fmla="*/ 82 w 128"/>
              <a:gd name="T119" fmla="*/ 11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40">
                <a:moveTo>
                  <a:pt x="65" y="0"/>
                </a:moveTo>
                <a:cubicBezTo>
                  <a:pt x="58" y="0"/>
                  <a:pt x="52" y="5"/>
                  <a:pt x="52" y="12"/>
                </a:cubicBezTo>
                <a:cubicBezTo>
                  <a:pt x="52" y="19"/>
                  <a:pt x="58" y="25"/>
                  <a:pt x="65" y="25"/>
                </a:cubicBezTo>
                <a:cubicBezTo>
                  <a:pt x="71" y="25"/>
                  <a:pt x="77" y="19"/>
                  <a:pt x="77" y="12"/>
                </a:cubicBezTo>
                <a:cubicBezTo>
                  <a:pt x="77" y="5"/>
                  <a:pt x="71" y="0"/>
                  <a:pt x="65" y="0"/>
                </a:cubicBezTo>
                <a:close/>
                <a:moveTo>
                  <a:pt x="26" y="92"/>
                </a:moveTo>
                <a:cubicBezTo>
                  <a:pt x="22" y="86"/>
                  <a:pt x="14" y="84"/>
                  <a:pt x="8" y="88"/>
                </a:cubicBezTo>
                <a:cubicBezTo>
                  <a:pt x="2" y="91"/>
                  <a:pt x="0" y="99"/>
                  <a:pt x="3" y="105"/>
                </a:cubicBezTo>
                <a:cubicBezTo>
                  <a:pt x="7" y="111"/>
                  <a:pt x="15" y="113"/>
                  <a:pt x="21" y="109"/>
                </a:cubicBezTo>
                <a:cubicBezTo>
                  <a:pt x="27" y="106"/>
                  <a:pt x="29" y="98"/>
                  <a:pt x="26" y="92"/>
                </a:cubicBezTo>
                <a:close/>
                <a:moveTo>
                  <a:pt x="120" y="88"/>
                </a:moveTo>
                <a:cubicBezTo>
                  <a:pt x="115" y="84"/>
                  <a:pt x="107" y="86"/>
                  <a:pt x="104" y="92"/>
                </a:cubicBezTo>
                <a:cubicBezTo>
                  <a:pt x="101" y="98"/>
                  <a:pt x="103" y="106"/>
                  <a:pt x="108" y="109"/>
                </a:cubicBezTo>
                <a:cubicBezTo>
                  <a:pt x="114" y="113"/>
                  <a:pt x="121" y="111"/>
                  <a:pt x="125" y="105"/>
                </a:cubicBezTo>
                <a:cubicBezTo>
                  <a:pt x="128" y="99"/>
                  <a:pt x="126" y="91"/>
                  <a:pt x="120" y="88"/>
                </a:cubicBezTo>
                <a:close/>
                <a:moveTo>
                  <a:pt x="114" y="78"/>
                </a:moveTo>
                <a:cubicBezTo>
                  <a:pt x="117" y="78"/>
                  <a:pt x="119" y="79"/>
                  <a:pt x="122" y="80"/>
                </a:cubicBezTo>
                <a:cubicBezTo>
                  <a:pt x="122" y="60"/>
                  <a:pt x="122" y="60"/>
                  <a:pt x="122" y="60"/>
                </a:cubicBezTo>
                <a:cubicBezTo>
                  <a:pt x="119" y="61"/>
                  <a:pt x="117" y="61"/>
                  <a:pt x="114" y="61"/>
                </a:cubicBezTo>
                <a:lnTo>
                  <a:pt x="114" y="78"/>
                </a:lnTo>
                <a:close/>
                <a:moveTo>
                  <a:pt x="120" y="52"/>
                </a:moveTo>
                <a:cubicBezTo>
                  <a:pt x="126" y="48"/>
                  <a:pt x="128" y="41"/>
                  <a:pt x="125" y="35"/>
                </a:cubicBezTo>
                <a:cubicBezTo>
                  <a:pt x="121" y="29"/>
                  <a:pt x="114" y="27"/>
                  <a:pt x="108" y="30"/>
                </a:cubicBezTo>
                <a:cubicBezTo>
                  <a:pt x="103" y="34"/>
                  <a:pt x="101" y="41"/>
                  <a:pt x="104" y="47"/>
                </a:cubicBezTo>
                <a:cubicBezTo>
                  <a:pt x="107" y="53"/>
                  <a:pt x="115" y="55"/>
                  <a:pt x="120" y="52"/>
                </a:cubicBezTo>
                <a:close/>
                <a:moveTo>
                  <a:pt x="28" y="25"/>
                </a:moveTo>
                <a:cubicBezTo>
                  <a:pt x="30" y="27"/>
                  <a:pt x="32" y="29"/>
                  <a:pt x="33" y="31"/>
                </a:cubicBezTo>
                <a:cubicBezTo>
                  <a:pt x="47" y="23"/>
                  <a:pt x="47" y="23"/>
                  <a:pt x="47" y="23"/>
                </a:cubicBezTo>
                <a:cubicBezTo>
                  <a:pt x="46" y="21"/>
                  <a:pt x="45" y="18"/>
                  <a:pt x="45" y="15"/>
                </a:cubicBezTo>
                <a:lnTo>
                  <a:pt x="28" y="25"/>
                </a:lnTo>
                <a:close/>
                <a:moveTo>
                  <a:pt x="65" y="115"/>
                </a:moveTo>
                <a:cubicBezTo>
                  <a:pt x="58" y="115"/>
                  <a:pt x="52" y="121"/>
                  <a:pt x="52" y="127"/>
                </a:cubicBezTo>
                <a:cubicBezTo>
                  <a:pt x="52" y="134"/>
                  <a:pt x="58" y="140"/>
                  <a:pt x="65" y="140"/>
                </a:cubicBezTo>
                <a:cubicBezTo>
                  <a:pt x="71" y="140"/>
                  <a:pt x="77" y="134"/>
                  <a:pt x="77" y="127"/>
                </a:cubicBezTo>
                <a:cubicBezTo>
                  <a:pt x="77" y="121"/>
                  <a:pt x="71" y="115"/>
                  <a:pt x="65" y="115"/>
                </a:cubicBezTo>
                <a:close/>
                <a:moveTo>
                  <a:pt x="7" y="80"/>
                </a:moveTo>
                <a:cubicBezTo>
                  <a:pt x="10" y="79"/>
                  <a:pt x="12" y="78"/>
                  <a:pt x="15" y="78"/>
                </a:cubicBezTo>
                <a:cubicBezTo>
                  <a:pt x="15" y="61"/>
                  <a:pt x="15" y="61"/>
                  <a:pt x="15" y="61"/>
                </a:cubicBezTo>
                <a:cubicBezTo>
                  <a:pt x="12" y="61"/>
                  <a:pt x="10" y="61"/>
                  <a:pt x="7" y="60"/>
                </a:cubicBezTo>
                <a:lnTo>
                  <a:pt x="7" y="80"/>
                </a:lnTo>
                <a:close/>
                <a:moveTo>
                  <a:pt x="8" y="52"/>
                </a:moveTo>
                <a:cubicBezTo>
                  <a:pt x="14" y="55"/>
                  <a:pt x="22" y="53"/>
                  <a:pt x="26" y="47"/>
                </a:cubicBezTo>
                <a:cubicBezTo>
                  <a:pt x="29" y="41"/>
                  <a:pt x="27" y="34"/>
                  <a:pt x="21" y="30"/>
                </a:cubicBezTo>
                <a:cubicBezTo>
                  <a:pt x="15" y="27"/>
                  <a:pt x="7" y="29"/>
                  <a:pt x="3" y="35"/>
                </a:cubicBezTo>
                <a:cubicBezTo>
                  <a:pt x="0" y="41"/>
                  <a:pt x="2" y="48"/>
                  <a:pt x="8" y="52"/>
                </a:cubicBezTo>
                <a:close/>
                <a:moveTo>
                  <a:pt x="27" y="115"/>
                </a:moveTo>
                <a:cubicBezTo>
                  <a:pt x="45" y="124"/>
                  <a:pt x="45" y="124"/>
                  <a:pt x="45" y="124"/>
                </a:cubicBezTo>
                <a:cubicBezTo>
                  <a:pt x="45" y="122"/>
                  <a:pt x="46" y="119"/>
                  <a:pt x="47" y="117"/>
                </a:cubicBezTo>
                <a:cubicBezTo>
                  <a:pt x="33" y="109"/>
                  <a:pt x="33" y="109"/>
                  <a:pt x="33" y="109"/>
                </a:cubicBezTo>
                <a:cubicBezTo>
                  <a:pt x="31" y="111"/>
                  <a:pt x="29" y="113"/>
                  <a:pt x="27" y="115"/>
                </a:cubicBezTo>
                <a:close/>
                <a:moveTo>
                  <a:pt x="82" y="22"/>
                </a:moveTo>
                <a:cubicBezTo>
                  <a:pt x="97" y="31"/>
                  <a:pt x="97" y="31"/>
                  <a:pt x="97" y="31"/>
                </a:cubicBezTo>
                <a:cubicBezTo>
                  <a:pt x="98" y="29"/>
                  <a:pt x="100" y="27"/>
                  <a:pt x="102" y="25"/>
                </a:cubicBezTo>
                <a:cubicBezTo>
                  <a:pt x="85" y="15"/>
                  <a:pt x="85" y="15"/>
                  <a:pt x="85" y="15"/>
                </a:cubicBezTo>
                <a:cubicBezTo>
                  <a:pt x="84" y="18"/>
                  <a:pt x="83" y="20"/>
                  <a:pt x="82" y="22"/>
                </a:cubicBezTo>
                <a:close/>
                <a:moveTo>
                  <a:pt x="82" y="117"/>
                </a:moveTo>
                <a:cubicBezTo>
                  <a:pt x="83" y="119"/>
                  <a:pt x="84" y="121"/>
                  <a:pt x="84" y="124"/>
                </a:cubicBezTo>
                <a:cubicBezTo>
                  <a:pt x="102" y="114"/>
                  <a:pt x="102" y="114"/>
                  <a:pt x="102" y="114"/>
                </a:cubicBezTo>
                <a:cubicBezTo>
                  <a:pt x="100" y="112"/>
                  <a:pt x="98" y="110"/>
                  <a:pt x="97" y="108"/>
                </a:cubicBezTo>
                <a:lnTo>
                  <a:pt x="82" y="1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文本框 51">
            <a:extLst>
              <a:ext uri="{FF2B5EF4-FFF2-40B4-BE49-F238E27FC236}">
                <a16:creationId xmlns:a16="http://schemas.microsoft.com/office/drawing/2014/main" id="{6FA8FCD5-772B-4CDE-ACA1-3C8FC28EC540}"/>
              </a:ext>
            </a:extLst>
          </p:cNvPr>
          <p:cNvSpPr txBox="1"/>
          <p:nvPr/>
        </p:nvSpPr>
        <p:spPr>
          <a:xfrm>
            <a:off x="2069725" y="1385485"/>
            <a:ext cx="2727750" cy="630942"/>
          </a:xfrm>
          <a:prstGeom prst="rect">
            <a:avLst/>
          </a:prstGeom>
          <a:noFill/>
        </p:spPr>
        <p:txBody>
          <a:bodyPr wrap="square" rtlCol="0">
            <a:spAutoFit/>
          </a:bodyPr>
          <a:lstStyle/>
          <a:p>
            <a:r>
              <a:rPr lang="zh-CN" altLang="en-US" sz="700" dirty="0">
                <a:solidFill>
                  <a:schemeClr val="bg1"/>
                </a:solidFill>
              </a:rPr>
              <a:t>源自于经过上亿年漫长演化的古老海底原始生命，后来成为了一支以外交和贸易维生的物种；他们将精力投注在拓展商路并结交盟邦的事务上，虽然对于军事一窍不通，但他们一开始就拥有完整的宇宙星图和航路图能为他们增长经商贸易和情报上的优势，也使用外交手腕争取强大的盟友来排除他们的敌人。</a:t>
            </a:r>
          </a:p>
        </p:txBody>
      </p:sp>
      <p:pic>
        <p:nvPicPr>
          <p:cNvPr id="55" name="图片 54">
            <a:extLst>
              <a:ext uri="{FF2B5EF4-FFF2-40B4-BE49-F238E27FC236}">
                <a16:creationId xmlns:a16="http://schemas.microsoft.com/office/drawing/2014/main" id="{36E57E1D-F0D0-41E6-A899-B8161ECD58A4}"/>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25797" y="3277088"/>
            <a:ext cx="4283555" cy="718224"/>
          </a:xfrm>
          <a:prstGeom prst="rect">
            <a:avLst/>
          </a:prstGeom>
        </p:spPr>
      </p:pic>
      <p:sp>
        <p:nvSpPr>
          <p:cNvPr id="199" name="Freeform 157">
            <a:extLst>
              <a:ext uri="{FF2B5EF4-FFF2-40B4-BE49-F238E27FC236}">
                <a16:creationId xmlns:a16="http://schemas.microsoft.com/office/drawing/2014/main" id="{7E7A184F-ACC8-4012-9E1B-85F11E28AC4A}"/>
              </a:ext>
            </a:extLst>
          </p:cNvPr>
          <p:cNvSpPr>
            <a:spLocks noEditPoints="1"/>
          </p:cNvSpPr>
          <p:nvPr/>
        </p:nvSpPr>
        <p:spPr bwMode="auto">
          <a:xfrm>
            <a:off x="4994743" y="850566"/>
            <a:ext cx="147147" cy="162955"/>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8" name="组合 57">
            <a:extLst>
              <a:ext uri="{FF2B5EF4-FFF2-40B4-BE49-F238E27FC236}">
                <a16:creationId xmlns:a16="http://schemas.microsoft.com/office/drawing/2014/main" id="{41B026C5-E63B-43A6-94A3-4EBB48B0899F}"/>
              </a:ext>
            </a:extLst>
          </p:cNvPr>
          <p:cNvGrpSpPr/>
          <p:nvPr/>
        </p:nvGrpSpPr>
        <p:grpSpPr>
          <a:xfrm>
            <a:off x="8150025" y="1176506"/>
            <a:ext cx="893469" cy="1367454"/>
            <a:chOff x="5866077" y="3486339"/>
            <a:chExt cx="893469" cy="1367454"/>
          </a:xfrm>
        </p:grpSpPr>
        <p:sp>
          <p:nvSpPr>
            <p:cNvPr id="57" name="矩形 56">
              <a:extLst>
                <a:ext uri="{FF2B5EF4-FFF2-40B4-BE49-F238E27FC236}">
                  <a16:creationId xmlns:a16="http://schemas.microsoft.com/office/drawing/2014/main" id="{A46FB614-13AC-4A9B-B9C8-35395F957768}"/>
                </a:ext>
              </a:extLst>
            </p:cNvPr>
            <p:cNvSpPr/>
            <p:nvPr/>
          </p:nvSpPr>
          <p:spPr>
            <a:xfrm>
              <a:off x="5866077" y="3486339"/>
              <a:ext cx="893469" cy="1367454"/>
            </a:xfrm>
            <a:prstGeom prst="rect">
              <a:avLst/>
            </a:prstGeom>
            <a:solidFill>
              <a:schemeClr val="bg1">
                <a:alpha val="5000"/>
              </a:schemeClr>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4" name="Freeform 218">
              <a:extLst>
                <a:ext uri="{FF2B5EF4-FFF2-40B4-BE49-F238E27FC236}">
                  <a16:creationId xmlns:a16="http://schemas.microsoft.com/office/drawing/2014/main" id="{CDFEDCA9-10D2-4117-97DF-E9D53EC75E46}"/>
                </a:ext>
              </a:extLst>
            </p:cNvPr>
            <p:cNvSpPr>
              <a:spLocks/>
            </p:cNvSpPr>
            <p:nvPr/>
          </p:nvSpPr>
          <p:spPr bwMode="auto">
            <a:xfrm>
              <a:off x="6209698" y="4050268"/>
              <a:ext cx="239596" cy="239596"/>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合 215">
            <a:extLst>
              <a:ext uri="{FF2B5EF4-FFF2-40B4-BE49-F238E27FC236}">
                <a16:creationId xmlns:a16="http://schemas.microsoft.com/office/drawing/2014/main" id="{2F30F012-EDD8-492E-AB22-A78CF7FF38AA}"/>
              </a:ext>
            </a:extLst>
          </p:cNvPr>
          <p:cNvGrpSpPr/>
          <p:nvPr/>
        </p:nvGrpSpPr>
        <p:grpSpPr>
          <a:xfrm>
            <a:off x="4991958" y="1134028"/>
            <a:ext cx="930194" cy="1558097"/>
            <a:chOff x="4991958" y="1134028"/>
            <a:chExt cx="930194" cy="1558097"/>
          </a:xfrm>
        </p:grpSpPr>
        <p:pic>
          <p:nvPicPr>
            <p:cNvPr id="56" name="图片 55">
              <a:extLst>
                <a:ext uri="{FF2B5EF4-FFF2-40B4-BE49-F238E27FC236}">
                  <a16:creationId xmlns:a16="http://schemas.microsoft.com/office/drawing/2014/main" id="{848D9032-EE5F-4D10-9231-BC7BED7A844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59" name="矩形 58">
              <a:extLst>
                <a:ext uri="{FF2B5EF4-FFF2-40B4-BE49-F238E27FC236}">
                  <a16:creationId xmlns:a16="http://schemas.microsoft.com/office/drawing/2014/main" id="{03789FC2-4C83-4A4E-9A0B-96AB53325B3A}"/>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B796CF95-5008-4427-806E-DE771FCEE426}"/>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11" name="矩形 210">
              <a:extLst>
                <a:ext uri="{FF2B5EF4-FFF2-40B4-BE49-F238E27FC236}">
                  <a16:creationId xmlns:a16="http://schemas.microsoft.com/office/drawing/2014/main" id="{294CAF14-4023-4585-9072-F06BD4AB0D93}"/>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a:extLst>
                <a:ext uri="{FF2B5EF4-FFF2-40B4-BE49-F238E27FC236}">
                  <a16:creationId xmlns:a16="http://schemas.microsoft.com/office/drawing/2014/main" id="{A00918BE-9368-496F-9736-AA6B05E385A1}"/>
                </a:ext>
              </a:extLst>
            </p:cNvPr>
            <p:cNvGrpSpPr/>
            <p:nvPr/>
          </p:nvGrpSpPr>
          <p:grpSpPr>
            <a:xfrm>
              <a:off x="5007053" y="1134028"/>
              <a:ext cx="865248" cy="184666"/>
              <a:chOff x="5190239" y="2428103"/>
              <a:chExt cx="865248" cy="184666"/>
            </a:xfrm>
          </p:grpSpPr>
          <p:sp>
            <p:nvSpPr>
              <p:cNvPr id="208" name="Freeform 515">
                <a:extLst>
                  <a:ext uri="{FF2B5EF4-FFF2-40B4-BE49-F238E27FC236}">
                    <a16:creationId xmlns:a16="http://schemas.microsoft.com/office/drawing/2014/main" id="{739964DD-D3B8-4922-9D31-CA063539F8A5}"/>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10" name="文本框 209">
                <a:extLst>
                  <a:ext uri="{FF2B5EF4-FFF2-40B4-BE49-F238E27FC236}">
                    <a16:creationId xmlns:a16="http://schemas.microsoft.com/office/drawing/2014/main" id="{5C5499B0-5D07-435B-B40D-0BCFC3131141}"/>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15" name="组合 214">
              <a:extLst>
                <a:ext uri="{FF2B5EF4-FFF2-40B4-BE49-F238E27FC236}">
                  <a16:creationId xmlns:a16="http://schemas.microsoft.com/office/drawing/2014/main" id="{59E5AB41-DD4A-4585-BE7F-55887B5F06ED}"/>
                </a:ext>
              </a:extLst>
            </p:cNvPr>
            <p:cNvGrpSpPr/>
            <p:nvPr/>
          </p:nvGrpSpPr>
          <p:grpSpPr>
            <a:xfrm>
              <a:off x="5228246" y="2507459"/>
              <a:ext cx="644055" cy="184666"/>
              <a:chOff x="5228246" y="2507459"/>
              <a:chExt cx="644055" cy="184666"/>
            </a:xfrm>
          </p:grpSpPr>
          <p:grpSp>
            <p:nvGrpSpPr>
              <p:cNvPr id="62" name="组合 61">
                <a:extLst>
                  <a:ext uri="{FF2B5EF4-FFF2-40B4-BE49-F238E27FC236}">
                    <a16:creationId xmlns:a16="http://schemas.microsoft.com/office/drawing/2014/main" id="{661AF7AF-93F8-4850-AA29-799BE21533DE}"/>
                  </a:ext>
                </a:extLst>
              </p:cNvPr>
              <p:cNvGrpSpPr/>
              <p:nvPr/>
            </p:nvGrpSpPr>
            <p:grpSpPr>
              <a:xfrm>
                <a:off x="5228246" y="2546816"/>
                <a:ext cx="103558" cy="103558"/>
                <a:chOff x="5317632" y="2921675"/>
                <a:chExt cx="176213" cy="176213"/>
              </a:xfrm>
            </p:grpSpPr>
            <p:sp>
              <p:nvSpPr>
                <p:cNvPr id="212" name="Freeform 372">
                  <a:extLst>
                    <a:ext uri="{FF2B5EF4-FFF2-40B4-BE49-F238E27FC236}">
                      <a16:creationId xmlns:a16="http://schemas.microsoft.com/office/drawing/2014/main" id="{9D32C884-C418-4820-91D2-9540704AD3D3}"/>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22">
                  <a:extLst>
                    <a:ext uri="{FF2B5EF4-FFF2-40B4-BE49-F238E27FC236}">
                      <a16:creationId xmlns:a16="http://schemas.microsoft.com/office/drawing/2014/main" id="{C27F74CA-5F17-4149-86CA-29ABD7E3F9C6}"/>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14" name="文本框 213">
                <a:extLst>
                  <a:ext uri="{FF2B5EF4-FFF2-40B4-BE49-F238E27FC236}">
                    <a16:creationId xmlns:a16="http://schemas.microsoft.com/office/drawing/2014/main" id="{344D5175-FC51-4884-B94F-AD19631A0568}"/>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17" name="组合 216">
            <a:extLst>
              <a:ext uri="{FF2B5EF4-FFF2-40B4-BE49-F238E27FC236}">
                <a16:creationId xmlns:a16="http://schemas.microsoft.com/office/drawing/2014/main" id="{ED3B7E17-2BD2-4C40-A199-C604FE2609A8}"/>
              </a:ext>
            </a:extLst>
          </p:cNvPr>
          <p:cNvGrpSpPr/>
          <p:nvPr/>
        </p:nvGrpSpPr>
        <p:grpSpPr>
          <a:xfrm>
            <a:off x="6048744" y="1134028"/>
            <a:ext cx="930194" cy="1558097"/>
            <a:chOff x="4991958" y="1134028"/>
            <a:chExt cx="930194" cy="1558097"/>
          </a:xfrm>
        </p:grpSpPr>
        <p:pic>
          <p:nvPicPr>
            <p:cNvPr id="218" name="图片 217">
              <a:extLst>
                <a:ext uri="{FF2B5EF4-FFF2-40B4-BE49-F238E27FC236}">
                  <a16:creationId xmlns:a16="http://schemas.microsoft.com/office/drawing/2014/main" id="{3F128AA3-4C47-43EF-96CF-0DF9DE88587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219" name="矩形 218">
              <a:extLst>
                <a:ext uri="{FF2B5EF4-FFF2-40B4-BE49-F238E27FC236}">
                  <a16:creationId xmlns:a16="http://schemas.microsoft.com/office/drawing/2014/main" id="{D7CE4BEB-BBFC-47CE-A8E3-CA813C88B26E}"/>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文本框 219">
              <a:extLst>
                <a:ext uri="{FF2B5EF4-FFF2-40B4-BE49-F238E27FC236}">
                  <a16:creationId xmlns:a16="http://schemas.microsoft.com/office/drawing/2014/main" id="{A43180B7-B503-44DA-9FDE-CBB54D3C67FD}"/>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21" name="矩形 220">
              <a:extLst>
                <a:ext uri="{FF2B5EF4-FFF2-40B4-BE49-F238E27FC236}">
                  <a16:creationId xmlns:a16="http://schemas.microsoft.com/office/drawing/2014/main" id="{1CF53B2C-AC24-4F95-A808-28B9A0131A8D}"/>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2" name="组合 221">
              <a:extLst>
                <a:ext uri="{FF2B5EF4-FFF2-40B4-BE49-F238E27FC236}">
                  <a16:creationId xmlns:a16="http://schemas.microsoft.com/office/drawing/2014/main" id="{24B6F7F3-B823-43F2-B44E-2FF06D56CF6F}"/>
                </a:ext>
              </a:extLst>
            </p:cNvPr>
            <p:cNvGrpSpPr/>
            <p:nvPr/>
          </p:nvGrpSpPr>
          <p:grpSpPr>
            <a:xfrm>
              <a:off x="5007053" y="1134028"/>
              <a:ext cx="865248" cy="184666"/>
              <a:chOff x="5190239" y="2428103"/>
              <a:chExt cx="865248" cy="184666"/>
            </a:xfrm>
          </p:grpSpPr>
          <p:sp>
            <p:nvSpPr>
              <p:cNvPr id="228" name="Freeform 515">
                <a:extLst>
                  <a:ext uri="{FF2B5EF4-FFF2-40B4-BE49-F238E27FC236}">
                    <a16:creationId xmlns:a16="http://schemas.microsoft.com/office/drawing/2014/main" id="{BF5E4400-9231-47FC-9E1E-E17942D36A43}"/>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29" name="文本框 228">
                <a:extLst>
                  <a:ext uri="{FF2B5EF4-FFF2-40B4-BE49-F238E27FC236}">
                    <a16:creationId xmlns:a16="http://schemas.microsoft.com/office/drawing/2014/main" id="{406FE153-FEEF-4C1F-8324-02A386382FD2}"/>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23" name="组合 222">
              <a:extLst>
                <a:ext uri="{FF2B5EF4-FFF2-40B4-BE49-F238E27FC236}">
                  <a16:creationId xmlns:a16="http://schemas.microsoft.com/office/drawing/2014/main" id="{0B65FCC6-86DB-4F2B-85C5-57C848CB28AD}"/>
                </a:ext>
              </a:extLst>
            </p:cNvPr>
            <p:cNvGrpSpPr/>
            <p:nvPr/>
          </p:nvGrpSpPr>
          <p:grpSpPr>
            <a:xfrm>
              <a:off x="5228246" y="2507459"/>
              <a:ext cx="644055" cy="184666"/>
              <a:chOff x="5228246" y="2507459"/>
              <a:chExt cx="644055" cy="184666"/>
            </a:xfrm>
          </p:grpSpPr>
          <p:grpSp>
            <p:nvGrpSpPr>
              <p:cNvPr id="224" name="组合 223">
                <a:extLst>
                  <a:ext uri="{FF2B5EF4-FFF2-40B4-BE49-F238E27FC236}">
                    <a16:creationId xmlns:a16="http://schemas.microsoft.com/office/drawing/2014/main" id="{918D8D76-126F-41C0-837A-B7CEF2923A68}"/>
                  </a:ext>
                </a:extLst>
              </p:cNvPr>
              <p:cNvGrpSpPr/>
              <p:nvPr/>
            </p:nvGrpSpPr>
            <p:grpSpPr>
              <a:xfrm>
                <a:off x="5228246" y="2546816"/>
                <a:ext cx="103558" cy="103558"/>
                <a:chOff x="5317632" y="2921675"/>
                <a:chExt cx="176213" cy="176213"/>
              </a:xfrm>
            </p:grpSpPr>
            <p:sp>
              <p:nvSpPr>
                <p:cNvPr id="226" name="Freeform 372">
                  <a:extLst>
                    <a:ext uri="{FF2B5EF4-FFF2-40B4-BE49-F238E27FC236}">
                      <a16:creationId xmlns:a16="http://schemas.microsoft.com/office/drawing/2014/main" id="{10308A98-6D40-4EB7-BCB6-683BBFAC6D67}"/>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22">
                  <a:extLst>
                    <a:ext uri="{FF2B5EF4-FFF2-40B4-BE49-F238E27FC236}">
                      <a16:creationId xmlns:a16="http://schemas.microsoft.com/office/drawing/2014/main" id="{C8529478-692F-4AD5-AB2D-C1EAA8EA4415}"/>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25" name="文本框 224">
                <a:extLst>
                  <a:ext uri="{FF2B5EF4-FFF2-40B4-BE49-F238E27FC236}">
                    <a16:creationId xmlns:a16="http://schemas.microsoft.com/office/drawing/2014/main" id="{B80DF11F-454C-4D2D-A674-06E5C83DB70E}"/>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30" name="组合 229">
            <a:extLst>
              <a:ext uri="{FF2B5EF4-FFF2-40B4-BE49-F238E27FC236}">
                <a16:creationId xmlns:a16="http://schemas.microsoft.com/office/drawing/2014/main" id="{DC093429-410D-446C-B03C-A43FC89545B1}"/>
              </a:ext>
            </a:extLst>
          </p:cNvPr>
          <p:cNvGrpSpPr/>
          <p:nvPr/>
        </p:nvGrpSpPr>
        <p:grpSpPr>
          <a:xfrm>
            <a:off x="7091115" y="1136231"/>
            <a:ext cx="930194" cy="1558097"/>
            <a:chOff x="4991958" y="1134028"/>
            <a:chExt cx="930194" cy="1558097"/>
          </a:xfrm>
        </p:grpSpPr>
        <p:pic>
          <p:nvPicPr>
            <p:cNvPr id="231" name="图片 230">
              <a:extLst>
                <a:ext uri="{FF2B5EF4-FFF2-40B4-BE49-F238E27FC236}">
                  <a16:creationId xmlns:a16="http://schemas.microsoft.com/office/drawing/2014/main" id="{94C48118-928A-4DC7-8CF6-6C29DAC74DC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232" name="矩形 231">
              <a:extLst>
                <a:ext uri="{FF2B5EF4-FFF2-40B4-BE49-F238E27FC236}">
                  <a16:creationId xmlns:a16="http://schemas.microsoft.com/office/drawing/2014/main" id="{7A0CD5C9-96E9-4403-A70B-C48077604175}"/>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文本框 232">
              <a:extLst>
                <a:ext uri="{FF2B5EF4-FFF2-40B4-BE49-F238E27FC236}">
                  <a16:creationId xmlns:a16="http://schemas.microsoft.com/office/drawing/2014/main" id="{35C88C22-9AB0-4965-91A4-70FD08BCD674}"/>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34" name="矩形 233">
              <a:extLst>
                <a:ext uri="{FF2B5EF4-FFF2-40B4-BE49-F238E27FC236}">
                  <a16:creationId xmlns:a16="http://schemas.microsoft.com/office/drawing/2014/main" id="{7017EF54-A020-4D11-9D7C-A71DB0CE92F6}"/>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a:extLst>
                <a:ext uri="{FF2B5EF4-FFF2-40B4-BE49-F238E27FC236}">
                  <a16:creationId xmlns:a16="http://schemas.microsoft.com/office/drawing/2014/main" id="{1AA11D49-4246-4CAE-AB9F-97F24D1D6C42}"/>
                </a:ext>
              </a:extLst>
            </p:cNvPr>
            <p:cNvGrpSpPr/>
            <p:nvPr/>
          </p:nvGrpSpPr>
          <p:grpSpPr>
            <a:xfrm>
              <a:off x="5007053" y="1134028"/>
              <a:ext cx="865248" cy="184666"/>
              <a:chOff x="5190239" y="2428103"/>
              <a:chExt cx="865248" cy="184666"/>
            </a:xfrm>
          </p:grpSpPr>
          <p:sp>
            <p:nvSpPr>
              <p:cNvPr id="241" name="Freeform 515">
                <a:extLst>
                  <a:ext uri="{FF2B5EF4-FFF2-40B4-BE49-F238E27FC236}">
                    <a16:creationId xmlns:a16="http://schemas.microsoft.com/office/drawing/2014/main" id="{DD4AE666-6DB9-40DD-AC1C-D790C4DC832F}"/>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42" name="文本框 241">
                <a:extLst>
                  <a:ext uri="{FF2B5EF4-FFF2-40B4-BE49-F238E27FC236}">
                    <a16:creationId xmlns:a16="http://schemas.microsoft.com/office/drawing/2014/main" id="{765414ED-E2CF-48E9-8457-816286FDF5C7}"/>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36" name="组合 235">
              <a:extLst>
                <a:ext uri="{FF2B5EF4-FFF2-40B4-BE49-F238E27FC236}">
                  <a16:creationId xmlns:a16="http://schemas.microsoft.com/office/drawing/2014/main" id="{9039F6A6-798F-4E82-98D8-3D785388966E}"/>
                </a:ext>
              </a:extLst>
            </p:cNvPr>
            <p:cNvGrpSpPr/>
            <p:nvPr/>
          </p:nvGrpSpPr>
          <p:grpSpPr>
            <a:xfrm>
              <a:off x="5228246" y="2507459"/>
              <a:ext cx="644055" cy="184666"/>
              <a:chOff x="5228246" y="2507459"/>
              <a:chExt cx="644055" cy="184666"/>
            </a:xfrm>
          </p:grpSpPr>
          <p:grpSp>
            <p:nvGrpSpPr>
              <p:cNvPr id="237" name="组合 236">
                <a:extLst>
                  <a:ext uri="{FF2B5EF4-FFF2-40B4-BE49-F238E27FC236}">
                    <a16:creationId xmlns:a16="http://schemas.microsoft.com/office/drawing/2014/main" id="{EB038C74-3308-4CC0-A1BE-0340A92B0E73}"/>
                  </a:ext>
                </a:extLst>
              </p:cNvPr>
              <p:cNvGrpSpPr/>
              <p:nvPr/>
            </p:nvGrpSpPr>
            <p:grpSpPr>
              <a:xfrm>
                <a:off x="5228246" y="2546816"/>
                <a:ext cx="103558" cy="103558"/>
                <a:chOff x="5317632" y="2921675"/>
                <a:chExt cx="176213" cy="176213"/>
              </a:xfrm>
            </p:grpSpPr>
            <p:sp>
              <p:nvSpPr>
                <p:cNvPr id="239" name="Freeform 372">
                  <a:extLst>
                    <a:ext uri="{FF2B5EF4-FFF2-40B4-BE49-F238E27FC236}">
                      <a16:creationId xmlns:a16="http://schemas.microsoft.com/office/drawing/2014/main" id="{EE93B58B-5420-48E3-BCFA-325E3E4E3121}"/>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22">
                  <a:extLst>
                    <a:ext uri="{FF2B5EF4-FFF2-40B4-BE49-F238E27FC236}">
                      <a16:creationId xmlns:a16="http://schemas.microsoft.com/office/drawing/2014/main" id="{51389A98-4568-49CC-A952-B78E27EADDBF}"/>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38" name="文本框 237">
                <a:extLst>
                  <a:ext uri="{FF2B5EF4-FFF2-40B4-BE49-F238E27FC236}">
                    <a16:creationId xmlns:a16="http://schemas.microsoft.com/office/drawing/2014/main" id="{8507E954-AF19-4917-B980-B4DD5F3A8C15}"/>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46" name="组合 245">
            <a:extLst>
              <a:ext uri="{FF2B5EF4-FFF2-40B4-BE49-F238E27FC236}">
                <a16:creationId xmlns:a16="http://schemas.microsoft.com/office/drawing/2014/main" id="{93C1CCA8-4E53-49D6-A47B-48B044B09A90}"/>
              </a:ext>
            </a:extLst>
          </p:cNvPr>
          <p:cNvGrpSpPr/>
          <p:nvPr/>
        </p:nvGrpSpPr>
        <p:grpSpPr>
          <a:xfrm>
            <a:off x="9175105" y="1179364"/>
            <a:ext cx="893469" cy="1367454"/>
            <a:chOff x="5866077" y="3486339"/>
            <a:chExt cx="893469" cy="1367454"/>
          </a:xfrm>
        </p:grpSpPr>
        <p:sp>
          <p:nvSpPr>
            <p:cNvPr id="247" name="矩形 246">
              <a:extLst>
                <a:ext uri="{FF2B5EF4-FFF2-40B4-BE49-F238E27FC236}">
                  <a16:creationId xmlns:a16="http://schemas.microsoft.com/office/drawing/2014/main" id="{2BE5FCD1-4FA5-4FF3-8C22-CDA8CF2EBB27}"/>
                </a:ext>
              </a:extLst>
            </p:cNvPr>
            <p:cNvSpPr/>
            <p:nvPr/>
          </p:nvSpPr>
          <p:spPr>
            <a:xfrm>
              <a:off x="5866077" y="3486339"/>
              <a:ext cx="893469" cy="1367454"/>
            </a:xfrm>
            <a:prstGeom prst="rect">
              <a:avLst/>
            </a:prstGeom>
            <a:solidFill>
              <a:schemeClr val="bg1">
                <a:alpha val="5000"/>
              </a:schemeClr>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8" name="Freeform 218">
              <a:extLst>
                <a:ext uri="{FF2B5EF4-FFF2-40B4-BE49-F238E27FC236}">
                  <a16:creationId xmlns:a16="http://schemas.microsoft.com/office/drawing/2014/main" id="{B528B6ED-EC1F-4719-B5AA-38A4F8055D17}"/>
                </a:ext>
              </a:extLst>
            </p:cNvPr>
            <p:cNvSpPr>
              <a:spLocks/>
            </p:cNvSpPr>
            <p:nvPr/>
          </p:nvSpPr>
          <p:spPr bwMode="auto">
            <a:xfrm>
              <a:off x="6209698" y="4050268"/>
              <a:ext cx="239596" cy="239596"/>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50" name="文本框 249">
            <a:extLst>
              <a:ext uri="{FF2B5EF4-FFF2-40B4-BE49-F238E27FC236}">
                <a16:creationId xmlns:a16="http://schemas.microsoft.com/office/drawing/2014/main" id="{3A10C934-AFE0-4CDA-A905-886E25DEB8BC}"/>
              </a:ext>
            </a:extLst>
          </p:cNvPr>
          <p:cNvSpPr txBox="1"/>
          <p:nvPr/>
        </p:nvSpPr>
        <p:spPr>
          <a:xfrm>
            <a:off x="10437039" y="760517"/>
            <a:ext cx="954107"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构造体配置</a:t>
            </a:r>
          </a:p>
        </p:txBody>
      </p:sp>
      <p:sp>
        <p:nvSpPr>
          <p:cNvPr id="251" name="Freeform 157">
            <a:extLst>
              <a:ext uri="{FF2B5EF4-FFF2-40B4-BE49-F238E27FC236}">
                <a16:creationId xmlns:a16="http://schemas.microsoft.com/office/drawing/2014/main" id="{BB1784CA-9464-4637-8EC9-48C08BA48A88}"/>
              </a:ext>
            </a:extLst>
          </p:cNvPr>
          <p:cNvSpPr>
            <a:spLocks noEditPoints="1"/>
          </p:cNvSpPr>
          <p:nvPr/>
        </p:nvSpPr>
        <p:spPr bwMode="auto">
          <a:xfrm>
            <a:off x="10289892" y="817538"/>
            <a:ext cx="147147" cy="162955"/>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63" name="图片 262">
            <a:extLst>
              <a:ext uri="{FF2B5EF4-FFF2-40B4-BE49-F238E27FC236}">
                <a16:creationId xmlns:a16="http://schemas.microsoft.com/office/drawing/2014/main" id="{3404A752-1E28-4A3F-A578-905DDDE7CEAA}"/>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10296247" y="1186046"/>
            <a:ext cx="635351" cy="406459"/>
          </a:xfrm>
          <a:prstGeom prst="rect">
            <a:avLst/>
          </a:prstGeom>
        </p:spPr>
      </p:pic>
      <p:pic>
        <p:nvPicPr>
          <p:cNvPr id="14" name="图片 13">
            <a:extLst>
              <a:ext uri="{FF2B5EF4-FFF2-40B4-BE49-F238E27FC236}">
                <a16:creationId xmlns:a16="http://schemas.microsoft.com/office/drawing/2014/main" id="{C259EEAE-5B92-4F23-90FF-B1EE9E436E4C}"/>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l="53527" r="4376" b="19107"/>
          <a:stretch/>
        </p:blipFill>
        <p:spPr>
          <a:xfrm>
            <a:off x="10300890" y="2110730"/>
            <a:ext cx="648098" cy="425716"/>
          </a:xfrm>
          <a:prstGeom prst="rect">
            <a:avLst/>
          </a:prstGeom>
        </p:spPr>
      </p:pic>
      <p:grpSp>
        <p:nvGrpSpPr>
          <p:cNvPr id="15" name="组合 14">
            <a:extLst>
              <a:ext uri="{FF2B5EF4-FFF2-40B4-BE49-F238E27FC236}">
                <a16:creationId xmlns:a16="http://schemas.microsoft.com/office/drawing/2014/main" id="{62E3540A-C49A-45FA-9081-338B51BF2B6B}"/>
              </a:ext>
            </a:extLst>
          </p:cNvPr>
          <p:cNvGrpSpPr/>
          <p:nvPr/>
        </p:nvGrpSpPr>
        <p:grpSpPr>
          <a:xfrm>
            <a:off x="11050833" y="2054163"/>
            <a:ext cx="1014974" cy="523742"/>
            <a:chOff x="11050833" y="2054163"/>
            <a:chExt cx="1014974" cy="523742"/>
          </a:xfrm>
        </p:grpSpPr>
        <p:grpSp>
          <p:nvGrpSpPr>
            <p:cNvPr id="252" name="组合 251">
              <a:extLst>
                <a:ext uri="{FF2B5EF4-FFF2-40B4-BE49-F238E27FC236}">
                  <a16:creationId xmlns:a16="http://schemas.microsoft.com/office/drawing/2014/main" id="{FB8E4643-4CE9-447D-812D-EE9A3B1D83B2}"/>
                </a:ext>
              </a:extLst>
            </p:cNvPr>
            <p:cNvGrpSpPr/>
            <p:nvPr/>
          </p:nvGrpSpPr>
          <p:grpSpPr>
            <a:xfrm>
              <a:off x="11050833" y="2257206"/>
              <a:ext cx="1014974" cy="97850"/>
              <a:chOff x="5988047" y="3543428"/>
              <a:chExt cx="1815979" cy="175072"/>
            </a:xfrm>
          </p:grpSpPr>
          <p:cxnSp>
            <p:nvCxnSpPr>
              <p:cNvPr id="253" name="直接连接符 252">
                <a:extLst>
                  <a:ext uri="{FF2B5EF4-FFF2-40B4-BE49-F238E27FC236}">
                    <a16:creationId xmlns:a16="http://schemas.microsoft.com/office/drawing/2014/main" id="{4BABCF2E-AF41-409B-A7B9-9BEC9EF12FBF}"/>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54" name="菱形 253">
                <a:extLst>
                  <a:ext uri="{FF2B5EF4-FFF2-40B4-BE49-F238E27FC236}">
                    <a16:creationId xmlns:a16="http://schemas.microsoft.com/office/drawing/2014/main" id="{719F8B9A-981F-4E6A-9A85-4F3343A7F381}"/>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菱形 254">
                <a:extLst>
                  <a:ext uri="{FF2B5EF4-FFF2-40B4-BE49-F238E27FC236}">
                    <a16:creationId xmlns:a16="http://schemas.microsoft.com/office/drawing/2014/main" id="{E1130E8E-2E8E-4BE6-8B20-3E5354C974E2}"/>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菱形 255">
                <a:extLst>
                  <a:ext uri="{FF2B5EF4-FFF2-40B4-BE49-F238E27FC236}">
                    <a16:creationId xmlns:a16="http://schemas.microsoft.com/office/drawing/2014/main" id="{1E1A3BDD-BABA-490D-920C-5A80A89FF9FE}"/>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菱形 256">
                <a:extLst>
                  <a:ext uri="{FF2B5EF4-FFF2-40B4-BE49-F238E27FC236}">
                    <a16:creationId xmlns:a16="http://schemas.microsoft.com/office/drawing/2014/main" id="{7E0A4B49-377C-4D58-B53D-79CAFD27A116}"/>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菱形 257">
                <a:extLst>
                  <a:ext uri="{FF2B5EF4-FFF2-40B4-BE49-F238E27FC236}">
                    <a16:creationId xmlns:a16="http://schemas.microsoft.com/office/drawing/2014/main" id="{427D9081-C386-461D-AAA8-9740A0559BFB}"/>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菱形 258">
                <a:extLst>
                  <a:ext uri="{FF2B5EF4-FFF2-40B4-BE49-F238E27FC236}">
                    <a16:creationId xmlns:a16="http://schemas.microsoft.com/office/drawing/2014/main" id="{9C6AAE32-3B0C-4331-BBB2-D37F2A909892}"/>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菱形 259">
                <a:extLst>
                  <a:ext uri="{FF2B5EF4-FFF2-40B4-BE49-F238E27FC236}">
                    <a16:creationId xmlns:a16="http://schemas.microsoft.com/office/drawing/2014/main" id="{0C8857DA-DA0D-42AA-80E4-593B4EC58D97}"/>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1" name="文本框 260">
              <a:extLst>
                <a:ext uri="{FF2B5EF4-FFF2-40B4-BE49-F238E27FC236}">
                  <a16:creationId xmlns:a16="http://schemas.microsoft.com/office/drawing/2014/main" id="{2560BCAE-BE6C-46D5-B273-1370A896C873}"/>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92" name="文本框 191">
              <a:extLst>
                <a:ext uri="{FF2B5EF4-FFF2-40B4-BE49-F238E27FC236}">
                  <a16:creationId xmlns:a16="http://schemas.microsoft.com/office/drawing/2014/main" id="{8A024D94-AF54-4193-8232-CB67C2F7C87F}"/>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操作员</a:t>
              </a:r>
            </a:p>
          </p:txBody>
        </p:sp>
      </p:grpSp>
      <p:grpSp>
        <p:nvGrpSpPr>
          <p:cNvPr id="197" name="组合 196">
            <a:extLst>
              <a:ext uri="{FF2B5EF4-FFF2-40B4-BE49-F238E27FC236}">
                <a16:creationId xmlns:a16="http://schemas.microsoft.com/office/drawing/2014/main" id="{3AC99A49-8944-4CD0-87C0-99A5C95BBC68}"/>
              </a:ext>
            </a:extLst>
          </p:cNvPr>
          <p:cNvGrpSpPr/>
          <p:nvPr/>
        </p:nvGrpSpPr>
        <p:grpSpPr>
          <a:xfrm>
            <a:off x="11047284" y="1592505"/>
            <a:ext cx="1014974" cy="523742"/>
            <a:chOff x="11050833" y="2054163"/>
            <a:chExt cx="1014974" cy="523742"/>
          </a:xfrm>
        </p:grpSpPr>
        <p:grpSp>
          <p:nvGrpSpPr>
            <p:cNvPr id="200" name="组合 199">
              <a:extLst>
                <a:ext uri="{FF2B5EF4-FFF2-40B4-BE49-F238E27FC236}">
                  <a16:creationId xmlns:a16="http://schemas.microsoft.com/office/drawing/2014/main" id="{B9FBF9DB-2F2E-405C-A958-2E8A2BFAA13D}"/>
                </a:ext>
              </a:extLst>
            </p:cNvPr>
            <p:cNvGrpSpPr/>
            <p:nvPr/>
          </p:nvGrpSpPr>
          <p:grpSpPr>
            <a:xfrm>
              <a:off x="11050833" y="2257206"/>
              <a:ext cx="1014974" cy="97850"/>
              <a:chOff x="5988047" y="3543428"/>
              <a:chExt cx="1815979" cy="175072"/>
            </a:xfrm>
          </p:grpSpPr>
          <p:cxnSp>
            <p:nvCxnSpPr>
              <p:cNvPr id="203" name="直接连接符 202">
                <a:extLst>
                  <a:ext uri="{FF2B5EF4-FFF2-40B4-BE49-F238E27FC236}">
                    <a16:creationId xmlns:a16="http://schemas.microsoft.com/office/drawing/2014/main" id="{A05DC0A2-A8B8-4795-A15D-65DB1917FE0F}"/>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05" name="菱形 204">
                <a:extLst>
                  <a:ext uri="{FF2B5EF4-FFF2-40B4-BE49-F238E27FC236}">
                    <a16:creationId xmlns:a16="http://schemas.microsoft.com/office/drawing/2014/main" id="{8709483B-0AF8-4048-9D98-D2BEE7F7424D}"/>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菱形 205">
                <a:extLst>
                  <a:ext uri="{FF2B5EF4-FFF2-40B4-BE49-F238E27FC236}">
                    <a16:creationId xmlns:a16="http://schemas.microsoft.com/office/drawing/2014/main" id="{EDCCBD6A-EDE2-4005-BC45-60152C5F9E3A}"/>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a:extLst>
                  <a:ext uri="{FF2B5EF4-FFF2-40B4-BE49-F238E27FC236}">
                    <a16:creationId xmlns:a16="http://schemas.microsoft.com/office/drawing/2014/main" id="{AF27EFF7-EE54-444A-B078-9C44DEB2D799}"/>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菱形 208">
                <a:extLst>
                  <a:ext uri="{FF2B5EF4-FFF2-40B4-BE49-F238E27FC236}">
                    <a16:creationId xmlns:a16="http://schemas.microsoft.com/office/drawing/2014/main" id="{D1CB56CF-2A67-4B09-ABFA-62D248CEDF08}"/>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菱形 242">
                <a:extLst>
                  <a:ext uri="{FF2B5EF4-FFF2-40B4-BE49-F238E27FC236}">
                    <a16:creationId xmlns:a16="http://schemas.microsoft.com/office/drawing/2014/main" id="{111654DD-535B-454B-81CA-241F31636D78}"/>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菱形 243">
                <a:extLst>
                  <a:ext uri="{FF2B5EF4-FFF2-40B4-BE49-F238E27FC236}">
                    <a16:creationId xmlns:a16="http://schemas.microsoft.com/office/drawing/2014/main" id="{BEA616BC-F2A5-45AA-A43F-4A184806020A}"/>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菱形 244">
                <a:extLst>
                  <a:ext uri="{FF2B5EF4-FFF2-40B4-BE49-F238E27FC236}">
                    <a16:creationId xmlns:a16="http://schemas.microsoft.com/office/drawing/2014/main" id="{CCFFA37F-62BE-4318-AB5B-4D38D4641B03}"/>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1" name="文本框 200">
              <a:extLst>
                <a:ext uri="{FF2B5EF4-FFF2-40B4-BE49-F238E27FC236}">
                  <a16:creationId xmlns:a16="http://schemas.microsoft.com/office/drawing/2014/main" id="{0C58325D-6F19-403D-B2BC-D2676A38A159}"/>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02" name="文本框 201">
              <a:extLst>
                <a:ext uri="{FF2B5EF4-FFF2-40B4-BE49-F238E27FC236}">
                  <a16:creationId xmlns:a16="http://schemas.microsoft.com/office/drawing/2014/main" id="{1F9E43E8-9E15-43E8-B457-65D116B4B1CD}"/>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建造者</a:t>
              </a:r>
            </a:p>
          </p:txBody>
        </p:sp>
      </p:grpSp>
      <p:grpSp>
        <p:nvGrpSpPr>
          <p:cNvPr id="262" name="组合 261">
            <a:extLst>
              <a:ext uri="{FF2B5EF4-FFF2-40B4-BE49-F238E27FC236}">
                <a16:creationId xmlns:a16="http://schemas.microsoft.com/office/drawing/2014/main" id="{A1AA0AE1-0348-4A40-A966-F8A87C587306}"/>
              </a:ext>
            </a:extLst>
          </p:cNvPr>
          <p:cNvGrpSpPr/>
          <p:nvPr/>
        </p:nvGrpSpPr>
        <p:grpSpPr>
          <a:xfrm>
            <a:off x="11043735" y="1149749"/>
            <a:ext cx="1014974" cy="523742"/>
            <a:chOff x="11050833" y="2054163"/>
            <a:chExt cx="1014974" cy="523742"/>
          </a:xfrm>
        </p:grpSpPr>
        <p:grpSp>
          <p:nvGrpSpPr>
            <p:cNvPr id="264" name="组合 263">
              <a:extLst>
                <a:ext uri="{FF2B5EF4-FFF2-40B4-BE49-F238E27FC236}">
                  <a16:creationId xmlns:a16="http://schemas.microsoft.com/office/drawing/2014/main" id="{CD646C2A-92BE-4624-BA0D-F4849FF546B2}"/>
                </a:ext>
              </a:extLst>
            </p:cNvPr>
            <p:cNvGrpSpPr/>
            <p:nvPr/>
          </p:nvGrpSpPr>
          <p:grpSpPr>
            <a:xfrm>
              <a:off x="11050833" y="2257206"/>
              <a:ext cx="1014974" cy="97850"/>
              <a:chOff x="5988047" y="3543428"/>
              <a:chExt cx="1815979" cy="175072"/>
            </a:xfrm>
          </p:grpSpPr>
          <p:cxnSp>
            <p:nvCxnSpPr>
              <p:cNvPr id="268" name="直接连接符 267">
                <a:extLst>
                  <a:ext uri="{FF2B5EF4-FFF2-40B4-BE49-F238E27FC236}">
                    <a16:creationId xmlns:a16="http://schemas.microsoft.com/office/drawing/2014/main" id="{976F2029-3450-4988-91F3-54DE20AD2E5B}"/>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69" name="菱形 268">
                <a:extLst>
                  <a:ext uri="{FF2B5EF4-FFF2-40B4-BE49-F238E27FC236}">
                    <a16:creationId xmlns:a16="http://schemas.microsoft.com/office/drawing/2014/main" id="{B41EB53E-0007-4D79-97A6-06F4DEAC073A}"/>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菱形 269">
                <a:extLst>
                  <a:ext uri="{FF2B5EF4-FFF2-40B4-BE49-F238E27FC236}">
                    <a16:creationId xmlns:a16="http://schemas.microsoft.com/office/drawing/2014/main" id="{1E9ED93E-5FE2-42B2-95D5-5A66DBD6B8C8}"/>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菱形 270">
                <a:extLst>
                  <a:ext uri="{FF2B5EF4-FFF2-40B4-BE49-F238E27FC236}">
                    <a16:creationId xmlns:a16="http://schemas.microsoft.com/office/drawing/2014/main" id="{9CDB20AF-8A51-4D00-994E-2BC8F10A2A8D}"/>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菱形 271">
                <a:extLst>
                  <a:ext uri="{FF2B5EF4-FFF2-40B4-BE49-F238E27FC236}">
                    <a16:creationId xmlns:a16="http://schemas.microsoft.com/office/drawing/2014/main" id="{C0421BE2-FD09-413D-BA7F-E69BADE3E4D8}"/>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菱形 272">
                <a:extLst>
                  <a:ext uri="{FF2B5EF4-FFF2-40B4-BE49-F238E27FC236}">
                    <a16:creationId xmlns:a16="http://schemas.microsoft.com/office/drawing/2014/main" id="{F8AA5469-1DC3-45BA-A3E5-D6E58E9126BB}"/>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菱形 273">
                <a:extLst>
                  <a:ext uri="{FF2B5EF4-FFF2-40B4-BE49-F238E27FC236}">
                    <a16:creationId xmlns:a16="http://schemas.microsoft.com/office/drawing/2014/main" id="{9929EEFD-5D4F-479E-BAC6-AFE4331A2AFC}"/>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菱形 274">
                <a:extLst>
                  <a:ext uri="{FF2B5EF4-FFF2-40B4-BE49-F238E27FC236}">
                    <a16:creationId xmlns:a16="http://schemas.microsoft.com/office/drawing/2014/main" id="{B3A728CB-4F33-43D7-911F-3B9837CE6306}"/>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6" name="文本框 265">
              <a:extLst>
                <a:ext uri="{FF2B5EF4-FFF2-40B4-BE49-F238E27FC236}">
                  <a16:creationId xmlns:a16="http://schemas.microsoft.com/office/drawing/2014/main" id="{EC1F742D-AF37-4E0F-8FF9-FC6E28ABE5DA}"/>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67" name="文本框 266">
              <a:extLst>
                <a:ext uri="{FF2B5EF4-FFF2-40B4-BE49-F238E27FC236}">
                  <a16:creationId xmlns:a16="http://schemas.microsoft.com/office/drawing/2014/main" id="{FA81FB99-ECBB-432B-94B6-A1D135688F20}"/>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维修员</a:t>
              </a:r>
            </a:p>
          </p:txBody>
        </p:sp>
      </p:grpSp>
      <p:sp>
        <p:nvSpPr>
          <p:cNvPr id="16" name="文本框 15">
            <a:extLst>
              <a:ext uri="{FF2B5EF4-FFF2-40B4-BE49-F238E27FC236}">
                <a16:creationId xmlns:a16="http://schemas.microsoft.com/office/drawing/2014/main" id="{4DC482E9-338A-437B-AF04-F8490F3599A2}"/>
              </a:ext>
            </a:extLst>
          </p:cNvPr>
          <p:cNvSpPr txBox="1"/>
          <p:nvPr/>
        </p:nvSpPr>
        <p:spPr>
          <a:xfrm>
            <a:off x="2085224" y="2017368"/>
            <a:ext cx="748923" cy="261610"/>
          </a:xfrm>
          <a:prstGeom prst="rect">
            <a:avLst/>
          </a:prstGeom>
          <a:noFill/>
        </p:spPr>
        <p:txBody>
          <a:bodyPr wrap="none" rtlCol="0">
            <a:spAutoFit/>
          </a:bodyPr>
          <a:lstStyle/>
          <a:p>
            <a:r>
              <a:rPr lang="zh-CN" altLang="en-US" sz="1050" dirty="0">
                <a:solidFill>
                  <a:srgbClr val="00B0F0"/>
                </a:solidFill>
              </a:rPr>
              <a:t>意志纲领</a:t>
            </a:r>
          </a:p>
        </p:txBody>
      </p:sp>
      <p:sp>
        <p:nvSpPr>
          <p:cNvPr id="17" name="文本框 16">
            <a:extLst>
              <a:ext uri="{FF2B5EF4-FFF2-40B4-BE49-F238E27FC236}">
                <a16:creationId xmlns:a16="http://schemas.microsoft.com/office/drawing/2014/main" id="{31DFE139-3868-4EA4-86EB-D9CD1AE1242D}"/>
              </a:ext>
            </a:extLst>
          </p:cNvPr>
          <p:cNvSpPr txBox="1"/>
          <p:nvPr/>
        </p:nvSpPr>
        <p:spPr>
          <a:xfrm>
            <a:off x="2324717" y="2338567"/>
            <a:ext cx="364202" cy="200055"/>
          </a:xfrm>
          <a:prstGeom prst="rect">
            <a:avLst/>
          </a:prstGeom>
          <a:noFill/>
        </p:spPr>
        <p:txBody>
          <a:bodyPr wrap="none" rtlCol="0">
            <a:spAutoFit/>
          </a:bodyPr>
          <a:lstStyle/>
          <a:p>
            <a:r>
              <a:rPr lang="zh-CN" altLang="en-US" sz="700" dirty="0">
                <a:solidFill>
                  <a:schemeClr val="bg1"/>
                </a:solidFill>
              </a:rPr>
              <a:t>环理</a:t>
            </a:r>
          </a:p>
        </p:txBody>
      </p:sp>
      <p:grpSp>
        <p:nvGrpSpPr>
          <p:cNvPr id="18" name="组合 17">
            <a:extLst>
              <a:ext uri="{FF2B5EF4-FFF2-40B4-BE49-F238E27FC236}">
                <a16:creationId xmlns:a16="http://schemas.microsoft.com/office/drawing/2014/main" id="{211E588D-3DAB-4A78-A2F6-80A2C16FB97C}"/>
              </a:ext>
            </a:extLst>
          </p:cNvPr>
          <p:cNvGrpSpPr/>
          <p:nvPr/>
        </p:nvGrpSpPr>
        <p:grpSpPr>
          <a:xfrm>
            <a:off x="2171877" y="2335515"/>
            <a:ext cx="197166" cy="196231"/>
            <a:chOff x="7599363" y="3262314"/>
            <a:chExt cx="334963" cy="333375"/>
          </a:xfrm>
          <a:solidFill>
            <a:schemeClr val="accent2">
              <a:lumMod val="50000"/>
            </a:schemeClr>
          </a:solidFill>
        </p:grpSpPr>
        <p:sp>
          <p:nvSpPr>
            <p:cNvPr id="276" name="Freeform 470">
              <a:extLst>
                <a:ext uri="{FF2B5EF4-FFF2-40B4-BE49-F238E27FC236}">
                  <a16:creationId xmlns:a16="http://schemas.microsoft.com/office/drawing/2014/main" id="{AA014C62-E3EA-473A-B9BB-C8734EB59AE2}"/>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471">
              <a:extLst>
                <a:ext uri="{FF2B5EF4-FFF2-40B4-BE49-F238E27FC236}">
                  <a16:creationId xmlns:a16="http://schemas.microsoft.com/office/drawing/2014/main" id="{B89178AE-0ED1-4D67-BCBB-C0DFADAA7989}"/>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8" name="文本框 277">
            <a:extLst>
              <a:ext uri="{FF2B5EF4-FFF2-40B4-BE49-F238E27FC236}">
                <a16:creationId xmlns:a16="http://schemas.microsoft.com/office/drawing/2014/main" id="{239582AF-544A-4C80-A97C-1E9D762BA6EC}"/>
              </a:ext>
            </a:extLst>
          </p:cNvPr>
          <p:cNvSpPr txBox="1"/>
          <p:nvPr/>
        </p:nvSpPr>
        <p:spPr>
          <a:xfrm>
            <a:off x="2908585" y="2017011"/>
            <a:ext cx="453970" cy="253916"/>
          </a:xfrm>
          <a:prstGeom prst="rect">
            <a:avLst/>
          </a:prstGeom>
          <a:noFill/>
        </p:spPr>
        <p:txBody>
          <a:bodyPr wrap="none" rtlCol="0">
            <a:spAutoFit/>
          </a:bodyPr>
          <a:lstStyle/>
          <a:p>
            <a:r>
              <a:rPr lang="zh-CN" altLang="en-US" sz="1050" dirty="0">
                <a:solidFill>
                  <a:srgbClr val="00B0F0"/>
                </a:solidFill>
              </a:rPr>
              <a:t>特性</a:t>
            </a:r>
          </a:p>
        </p:txBody>
      </p:sp>
      <p:sp>
        <p:nvSpPr>
          <p:cNvPr id="280" name="Freeform 219">
            <a:extLst>
              <a:ext uri="{FF2B5EF4-FFF2-40B4-BE49-F238E27FC236}">
                <a16:creationId xmlns:a16="http://schemas.microsoft.com/office/drawing/2014/main" id="{8F64EABE-42E4-440F-A8C3-71E7E741AD04}"/>
              </a:ext>
            </a:extLst>
          </p:cNvPr>
          <p:cNvSpPr>
            <a:spLocks noEditPoints="1"/>
          </p:cNvSpPr>
          <p:nvPr/>
        </p:nvSpPr>
        <p:spPr bwMode="auto">
          <a:xfrm>
            <a:off x="3051512" y="2329407"/>
            <a:ext cx="141286" cy="197143"/>
          </a:xfrm>
          <a:custGeom>
            <a:avLst/>
            <a:gdLst>
              <a:gd name="T0" fmla="*/ 205 w 211"/>
              <a:gd name="T1" fmla="*/ 64 h 295"/>
              <a:gd name="T2" fmla="*/ 61 w 211"/>
              <a:gd name="T3" fmla="*/ 11 h 295"/>
              <a:gd name="T4" fmla="*/ 11 w 211"/>
              <a:gd name="T5" fmla="*/ 19 h 295"/>
              <a:gd name="T6" fmla="*/ 0 w 211"/>
              <a:gd name="T7" fmla="*/ 45 h 295"/>
              <a:gd name="T8" fmla="*/ 1 w 211"/>
              <a:gd name="T9" fmla="*/ 50 h 295"/>
              <a:gd name="T10" fmla="*/ 1 w 211"/>
              <a:gd name="T11" fmla="*/ 228 h 295"/>
              <a:gd name="T12" fmla="*/ 7 w 211"/>
              <a:gd name="T13" fmla="*/ 237 h 295"/>
              <a:gd name="T14" fmla="*/ 153 w 211"/>
              <a:gd name="T15" fmla="*/ 295 h 295"/>
              <a:gd name="T16" fmla="*/ 157 w 211"/>
              <a:gd name="T17" fmla="*/ 295 h 295"/>
              <a:gd name="T18" fmla="*/ 162 w 211"/>
              <a:gd name="T19" fmla="*/ 294 h 295"/>
              <a:gd name="T20" fmla="*/ 166 w 211"/>
              <a:gd name="T21" fmla="*/ 286 h 295"/>
              <a:gd name="T22" fmla="*/ 166 w 211"/>
              <a:gd name="T23" fmla="*/ 276 h 295"/>
              <a:gd name="T24" fmla="*/ 193 w 211"/>
              <a:gd name="T25" fmla="*/ 251 h 295"/>
              <a:gd name="T26" fmla="*/ 201 w 211"/>
              <a:gd name="T27" fmla="*/ 256 h 295"/>
              <a:gd name="T28" fmla="*/ 211 w 211"/>
              <a:gd name="T29" fmla="*/ 246 h 295"/>
              <a:gd name="T30" fmla="*/ 211 w 211"/>
              <a:gd name="T31" fmla="*/ 73 h 295"/>
              <a:gd name="T32" fmla="*/ 205 w 211"/>
              <a:gd name="T33" fmla="*/ 64 h 295"/>
              <a:gd name="T34" fmla="*/ 21 w 211"/>
              <a:gd name="T35" fmla="*/ 49 h 295"/>
              <a:gd name="T36" fmla="*/ 19 w 211"/>
              <a:gd name="T37" fmla="*/ 44 h 295"/>
              <a:gd name="T38" fmla="*/ 24 w 211"/>
              <a:gd name="T39" fmla="*/ 33 h 295"/>
              <a:gd name="T40" fmla="*/ 54 w 211"/>
              <a:gd name="T41" fmla="*/ 28 h 295"/>
              <a:gd name="T42" fmla="*/ 55 w 211"/>
              <a:gd name="T43" fmla="*/ 29 h 295"/>
              <a:gd name="T44" fmla="*/ 190 w 211"/>
              <a:gd name="T45" fmla="*/ 79 h 295"/>
              <a:gd name="T46" fmla="*/ 161 w 211"/>
              <a:gd name="T47" fmla="*/ 106 h 295"/>
              <a:gd name="T48" fmla="*/ 160 w 211"/>
              <a:gd name="T49" fmla="*/ 106 h 295"/>
              <a:gd name="T50" fmla="*/ 21 w 211"/>
              <a:gd name="T51" fmla="*/ 49 h 295"/>
              <a:gd name="T52" fmla="*/ 166 w 211"/>
              <a:gd name="T53" fmla="*/ 111 h 295"/>
              <a:gd name="T54" fmla="*/ 192 w 211"/>
              <a:gd name="T55" fmla="*/ 86 h 295"/>
              <a:gd name="T56" fmla="*/ 192 w 211"/>
              <a:gd name="T57" fmla="*/ 244 h 295"/>
              <a:gd name="T58" fmla="*/ 166 w 211"/>
              <a:gd name="T59" fmla="*/ 268 h 295"/>
              <a:gd name="T60" fmla="*/ 166 w 211"/>
              <a:gd name="T61" fmla="*/ 115 h 295"/>
              <a:gd name="T62" fmla="*/ 166 w 211"/>
              <a:gd name="T63" fmla="*/ 11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2" name="文本框 281">
            <a:extLst>
              <a:ext uri="{FF2B5EF4-FFF2-40B4-BE49-F238E27FC236}">
                <a16:creationId xmlns:a16="http://schemas.microsoft.com/office/drawing/2014/main" id="{2E1CE1F6-D62A-45C5-9077-839219E9C4CB}"/>
              </a:ext>
            </a:extLst>
          </p:cNvPr>
          <p:cNvSpPr txBox="1"/>
          <p:nvPr/>
        </p:nvSpPr>
        <p:spPr>
          <a:xfrm>
            <a:off x="3162190" y="2338567"/>
            <a:ext cx="633507" cy="200055"/>
          </a:xfrm>
          <a:prstGeom prst="rect">
            <a:avLst/>
          </a:prstGeom>
          <a:noFill/>
        </p:spPr>
        <p:txBody>
          <a:bodyPr wrap="none" rtlCol="0">
            <a:spAutoFit/>
          </a:bodyPr>
          <a:lstStyle/>
          <a:p>
            <a:r>
              <a:rPr lang="zh-CN" altLang="en-US" sz="700" dirty="0">
                <a:solidFill>
                  <a:schemeClr val="bg1"/>
                </a:solidFill>
              </a:rPr>
              <a:t>真理探求者</a:t>
            </a:r>
          </a:p>
        </p:txBody>
      </p:sp>
      <p:sp>
        <p:nvSpPr>
          <p:cNvPr id="293" name="文本框 292">
            <a:extLst>
              <a:ext uri="{FF2B5EF4-FFF2-40B4-BE49-F238E27FC236}">
                <a16:creationId xmlns:a16="http://schemas.microsoft.com/office/drawing/2014/main" id="{6C7D3FCC-1E71-464D-A934-8A90C7FE1EF7}"/>
              </a:ext>
            </a:extLst>
          </p:cNvPr>
          <p:cNvSpPr txBox="1"/>
          <p:nvPr/>
        </p:nvSpPr>
        <p:spPr>
          <a:xfrm>
            <a:off x="5162821" y="3002369"/>
            <a:ext cx="492443"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母舰</a:t>
            </a:r>
          </a:p>
        </p:txBody>
      </p:sp>
      <p:grpSp>
        <p:nvGrpSpPr>
          <p:cNvPr id="298" name="组合 297">
            <a:extLst>
              <a:ext uri="{FF2B5EF4-FFF2-40B4-BE49-F238E27FC236}">
                <a16:creationId xmlns:a16="http://schemas.microsoft.com/office/drawing/2014/main" id="{4CF56653-B7BB-4919-A83B-05CB0E4FBFD2}"/>
              </a:ext>
            </a:extLst>
          </p:cNvPr>
          <p:cNvGrpSpPr/>
          <p:nvPr/>
        </p:nvGrpSpPr>
        <p:grpSpPr>
          <a:xfrm>
            <a:off x="4963236" y="3029055"/>
            <a:ext cx="203315" cy="204287"/>
            <a:chOff x="250826" y="3930651"/>
            <a:chExt cx="331788" cy="333375"/>
          </a:xfrm>
          <a:solidFill>
            <a:schemeClr val="bg1"/>
          </a:solidFill>
        </p:grpSpPr>
        <p:sp>
          <p:nvSpPr>
            <p:cNvPr id="299" name="Freeform 856">
              <a:extLst>
                <a:ext uri="{FF2B5EF4-FFF2-40B4-BE49-F238E27FC236}">
                  <a16:creationId xmlns:a16="http://schemas.microsoft.com/office/drawing/2014/main" id="{CB794CA2-7FAD-4C95-B34C-9417C4C262D8}"/>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857">
              <a:extLst>
                <a:ext uri="{FF2B5EF4-FFF2-40B4-BE49-F238E27FC236}">
                  <a16:creationId xmlns:a16="http://schemas.microsoft.com/office/drawing/2014/main" id="{BCBB224E-05B0-4251-B779-5A1FB231C7C7}"/>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858">
              <a:extLst>
                <a:ext uri="{FF2B5EF4-FFF2-40B4-BE49-F238E27FC236}">
                  <a16:creationId xmlns:a16="http://schemas.microsoft.com/office/drawing/2014/main" id="{6793DCFC-CEDE-4C8F-944C-BC54CEF59EC0}"/>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859">
              <a:extLst>
                <a:ext uri="{FF2B5EF4-FFF2-40B4-BE49-F238E27FC236}">
                  <a16:creationId xmlns:a16="http://schemas.microsoft.com/office/drawing/2014/main" id="{8DE53FC9-26C4-4457-A3DF-0AE2D6FC8FE7}"/>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860">
              <a:extLst>
                <a:ext uri="{FF2B5EF4-FFF2-40B4-BE49-F238E27FC236}">
                  <a16:creationId xmlns:a16="http://schemas.microsoft.com/office/drawing/2014/main" id="{2B4D8F8E-4839-493A-AFD4-B9D1A037AD4D}"/>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04" name="图片 303">
            <a:extLst>
              <a:ext uri="{FF2B5EF4-FFF2-40B4-BE49-F238E27FC236}">
                <a16:creationId xmlns:a16="http://schemas.microsoft.com/office/drawing/2014/main" id="{17C52703-9900-4971-8FDD-4A00116694F0}"/>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0" b="100000" l="0" r="100000">
                        <a14:foregroundMark x1="20973" y1="70333" x2="20973" y2="70333"/>
                        <a14:foregroundMark x1="94225" y1="60333" x2="94225" y2="60333"/>
                        <a14:foregroundMark x1="18845" y1="68333" x2="18845" y2="68333"/>
                      </a14:backgroundRemoval>
                    </a14:imgEffect>
                  </a14:imgLayer>
                </a14:imgProps>
              </a:ext>
              <a:ext uri="{28A0092B-C50C-407E-A947-70E740481C1C}">
                <a14:useLocalDpi xmlns:a14="http://schemas.microsoft.com/office/drawing/2010/main" val="0"/>
              </a:ext>
            </a:extLst>
          </a:blip>
          <a:stretch>
            <a:fillRect/>
          </a:stretch>
        </p:blipFill>
        <p:spPr>
          <a:xfrm>
            <a:off x="5129701" y="3068020"/>
            <a:ext cx="6322708" cy="2882694"/>
          </a:xfrm>
          <a:prstGeom prst="rect">
            <a:avLst/>
          </a:prstGeom>
        </p:spPr>
      </p:pic>
      <p:sp>
        <p:nvSpPr>
          <p:cNvPr id="305" name="矩形 304">
            <a:extLst>
              <a:ext uri="{FF2B5EF4-FFF2-40B4-BE49-F238E27FC236}">
                <a16:creationId xmlns:a16="http://schemas.microsoft.com/office/drawing/2014/main" id="{CF778577-D36B-44DC-8C92-68FEEE0DD9E5}"/>
              </a:ext>
            </a:extLst>
          </p:cNvPr>
          <p:cNvSpPr/>
          <p:nvPr/>
        </p:nvSpPr>
        <p:spPr>
          <a:xfrm>
            <a:off x="7387828" y="5348046"/>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文本框 305">
            <a:extLst>
              <a:ext uri="{FF2B5EF4-FFF2-40B4-BE49-F238E27FC236}">
                <a16:creationId xmlns:a16="http://schemas.microsoft.com/office/drawing/2014/main" id="{810DFAA0-1301-431E-98F3-C17C2C01B2A2}"/>
              </a:ext>
            </a:extLst>
          </p:cNvPr>
          <p:cNvSpPr txBox="1"/>
          <p:nvPr/>
        </p:nvSpPr>
        <p:spPr>
          <a:xfrm>
            <a:off x="8059930" y="5134181"/>
            <a:ext cx="453970" cy="200055"/>
          </a:xfrm>
          <a:prstGeom prst="rect">
            <a:avLst/>
          </a:prstGeom>
          <a:noFill/>
        </p:spPr>
        <p:txBody>
          <a:bodyPr wrap="none" rtlCol="0">
            <a:spAutoFit/>
          </a:bodyPr>
          <a:lstStyle/>
          <a:p>
            <a:r>
              <a:rPr lang="zh-CN" altLang="en-US" sz="700" dirty="0">
                <a:solidFill>
                  <a:schemeClr val="bg1">
                    <a:alpha val="40000"/>
                  </a:schemeClr>
                </a:solidFill>
                <a:latin typeface="微软雅黑" panose="020B0503020204020204" pitchFamily="34" charset="-122"/>
                <a:ea typeface="微软雅黑" panose="020B0503020204020204" pitchFamily="34" charset="-122"/>
              </a:rPr>
              <a:t>舰船名</a:t>
            </a:r>
          </a:p>
        </p:txBody>
      </p:sp>
      <p:sp>
        <p:nvSpPr>
          <p:cNvPr id="307" name="文本框 306">
            <a:extLst>
              <a:ext uri="{FF2B5EF4-FFF2-40B4-BE49-F238E27FC236}">
                <a16:creationId xmlns:a16="http://schemas.microsoft.com/office/drawing/2014/main" id="{B278DC4C-68D5-4D2D-9ED7-7D3826463ECD}"/>
              </a:ext>
            </a:extLst>
          </p:cNvPr>
          <p:cNvSpPr txBox="1"/>
          <p:nvPr/>
        </p:nvSpPr>
        <p:spPr>
          <a:xfrm>
            <a:off x="8040694" y="5334236"/>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阿特隆</a:t>
            </a:r>
          </a:p>
        </p:txBody>
      </p:sp>
      <p:pic>
        <p:nvPicPr>
          <p:cNvPr id="21" name="图片 20">
            <a:extLst>
              <a:ext uri="{FF2B5EF4-FFF2-40B4-BE49-F238E27FC236}">
                <a16:creationId xmlns:a16="http://schemas.microsoft.com/office/drawing/2014/main" id="{30E5C849-B4AB-4B9F-A39C-D96BAC539DC0}"/>
              </a:ext>
            </a:extLst>
          </p:cNvPr>
          <p:cNvPicPr>
            <a:picLocks noChangeAspect="1"/>
          </p:cNvPicPr>
          <p:nvPr/>
        </p:nvPicPr>
        <p:blipFill>
          <a:blip r:embed="rId11" cstate="hqprint">
            <a:lum bright="70000" contrast="-70000"/>
            <a:extLst>
              <a:ext uri="{BEBA8EAE-BF5A-486C-A8C5-ECC9F3942E4B}">
                <a14:imgProps xmlns:a14="http://schemas.microsoft.com/office/drawing/2010/main">
                  <a14:imgLayer r:embed="rId12">
                    <a14:imgEffect>
                      <a14:backgroundRemoval t="2930" b="98828" l="4297" r="99805">
                        <a14:foregroundMark x1="86133" y1="67578" x2="86133" y2="67578"/>
                        <a14:foregroundMark x1="50195" y1="30664" x2="50195" y2="30664"/>
                      </a14:backgroundRemoval>
                    </a14:imgEffect>
                  </a14:imgLayer>
                </a14:imgProps>
              </a:ext>
              <a:ext uri="{28A0092B-C50C-407E-A947-70E740481C1C}">
                <a14:useLocalDpi xmlns:a14="http://schemas.microsoft.com/office/drawing/2010/main"/>
              </a:ext>
            </a:extLst>
          </a:blip>
          <a:stretch>
            <a:fillRect/>
          </a:stretch>
        </p:blipFill>
        <p:spPr>
          <a:xfrm>
            <a:off x="9235149" y="5367804"/>
            <a:ext cx="172050" cy="172050"/>
          </a:xfrm>
          <a:prstGeom prst="rect">
            <a:avLst/>
          </a:prstGeom>
        </p:spPr>
      </p:pic>
      <p:grpSp>
        <p:nvGrpSpPr>
          <p:cNvPr id="23" name="组合 22">
            <a:extLst>
              <a:ext uri="{FF2B5EF4-FFF2-40B4-BE49-F238E27FC236}">
                <a16:creationId xmlns:a16="http://schemas.microsoft.com/office/drawing/2014/main" id="{3B43697C-82A7-495B-AD8A-D0FD7A6F8E7C}"/>
              </a:ext>
            </a:extLst>
          </p:cNvPr>
          <p:cNvGrpSpPr/>
          <p:nvPr/>
        </p:nvGrpSpPr>
        <p:grpSpPr>
          <a:xfrm>
            <a:off x="10716867" y="6284050"/>
            <a:ext cx="285828" cy="285828"/>
            <a:chOff x="10500360" y="6081442"/>
            <a:chExt cx="463550" cy="463550"/>
          </a:xfrm>
        </p:grpSpPr>
        <p:sp>
          <p:nvSpPr>
            <p:cNvPr id="22" name="椭圆 21">
              <a:extLst>
                <a:ext uri="{FF2B5EF4-FFF2-40B4-BE49-F238E27FC236}">
                  <a16:creationId xmlns:a16="http://schemas.microsoft.com/office/drawing/2014/main" id="{44D5CEE6-3FD9-4E67-ADCB-E993EAD3EA65}"/>
                </a:ext>
              </a:extLst>
            </p:cNvPr>
            <p:cNvSpPr/>
            <p:nvPr/>
          </p:nvSpPr>
          <p:spPr>
            <a:xfrm>
              <a:off x="10500360" y="6081442"/>
              <a:ext cx="463550" cy="4635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Freeform 681">
              <a:extLst>
                <a:ext uri="{FF2B5EF4-FFF2-40B4-BE49-F238E27FC236}">
                  <a16:creationId xmlns:a16="http://schemas.microsoft.com/office/drawing/2014/main" id="{08DAB446-2872-43F1-A9EA-DACD52387205}"/>
                </a:ext>
              </a:extLst>
            </p:cNvPr>
            <p:cNvSpPr>
              <a:spLocks/>
            </p:cNvSpPr>
            <p:nvPr/>
          </p:nvSpPr>
          <p:spPr bwMode="auto">
            <a:xfrm>
              <a:off x="10606071" y="6219599"/>
              <a:ext cx="268939" cy="209614"/>
            </a:xfrm>
            <a:custGeom>
              <a:avLst/>
              <a:gdLst>
                <a:gd name="T0" fmla="*/ 2751 w 3261"/>
                <a:gd name="T1" fmla="*/ 0 h 2544"/>
                <a:gd name="T2" fmla="*/ 3261 w 3261"/>
                <a:gd name="T3" fmla="*/ 508 h 2544"/>
                <a:gd name="T4" fmla="*/ 1222 w 3261"/>
                <a:gd name="T5" fmla="*/ 2544 h 2544"/>
                <a:gd name="T6" fmla="*/ 0 w 3261"/>
                <a:gd name="T7" fmla="*/ 1323 h 2544"/>
                <a:gd name="T8" fmla="*/ 510 w 3261"/>
                <a:gd name="T9" fmla="*/ 814 h 2544"/>
                <a:gd name="T10" fmla="*/ 1222 w 3261"/>
                <a:gd name="T11" fmla="*/ 1527 h 2544"/>
                <a:gd name="T12" fmla="*/ 2751 w 3261"/>
                <a:gd name="T13" fmla="*/ 0 h 2544"/>
              </a:gdLst>
              <a:ahLst/>
              <a:cxnLst>
                <a:cxn ang="0">
                  <a:pos x="T0" y="T1"/>
                </a:cxn>
                <a:cxn ang="0">
                  <a:pos x="T2" y="T3"/>
                </a:cxn>
                <a:cxn ang="0">
                  <a:pos x="T4" y="T5"/>
                </a:cxn>
                <a:cxn ang="0">
                  <a:pos x="T6" y="T7"/>
                </a:cxn>
                <a:cxn ang="0">
                  <a:pos x="T8" y="T9"/>
                </a:cxn>
                <a:cxn ang="0">
                  <a:pos x="T10" y="T11"/>
                </a:cxn>
                <a:cxn ang="0">
                  <a:pos x="T12" y="T13"/>
                </a:cxn>
              </a:cxnLst>
              <a:rect l="0" t="0" r="r" b="b"/>
              <a:pathLst>
                <a:path w="3261" h="2544">
                  <a:moveTo>
                    <a:pt x="2751" y="0"/>
                  </a:moveTo>
                  <a:lnTo>
                    <a:pt x="3261" y="508"/>
                  </a:lnTo>
                  <a:lnTo>
                    <a:pt x="1222" y="2544"/>
                  </a:lnTo>
                  <a:lnTo>
                    <a:pt x="0" y="1323"/>
                  </a:lnTo>
                  <a:lnTo>
                    <a:pt x="510" y="814"/>
                  </a:lnTo>
                  <a:lnTo>
                    <a:pt x="1222" y="1527"/>
                  </a:lnTo>
                  <a:lnTo>
                    <a:pt x="275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10" name="文本框 309">
            <a:extLst>
              <a:ext uri="{FF2B5EF4-FFF2-40B4-BE49-F238E27FC236}">
                <a16:creationId xmlns:a16="http://schemas.microsoft.com/office/drawing/2014/main" id="{6AAE1B94-91B8-41A7-BDF2-74E0BE043F45}"/>
              </a:ext>
            </a:extLst>
          </p:cNvPr>
          <p:cNvSpPr txBox="1"/>
          <p:nvPr/>
        </p:nvSpPr>
        <p:spPr>
          <a:xfrm>
            <a:off x="11059065" y="6284050"/>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开始</a:t>
            </a:r>
          </a:p>
        </p:txBody>
      </p:sp>
      <p:sp>
        <p:nvSpPr>
          <p:cNvPr id="312" name="Freeform 111">
            <a:extLst>
              <a:ext uri="{FF2B5EF4-FFF2-40B4-BE49-F238E27FC236}">
                <a16:creationId xmlns:a16="http://schemas.microsoft.com/office/drawing/2014/main" id="{1898818F-1E3C-4484-A27E-8EDA37BE8FAC}"/>
              </a:ext>
            </a:extLst>
          </p:cNvPr>
          <p:cNvSpPr>
            <a:spLocks/>
          </p:cNvSpPr>
          <p:nvPr/>
        </p:nvSpPr>
        <p:spPr bwMode="auto">
          <a:xfrm>
            <a:off x="432196" y="5702727"/>
            <a:ext cx="147949" cy="171222"/>
          </a:xfrm>
          <a:custGeom>
            <a:avLst/>
            <a:gdLst>
              <a:gd name="T0" fmla="*/ 1189 w 2846"/>
              <a:gd name="T1" fmla="*/ 6 h 3292"/>
              <a:gd name="T2" fmla="*/ 1289 w 2846"/>
              <a:gd name="T3" fmla="*/ 54 h 3292"/>
              <a:gd name="T4" fmla="*/ 1453 w 2846"/>
              <a:gd name="T5" fmla="*/ 164 h 3292"/>
              <a:gd name="T6" fmla="*/ 1650 w 2846"/>
              <a:gd name="T7" fmla="*/ 350 h 3292"/>
              <a:gd name="T8" fmla="*/ 1851 w 2846"/>
              <a:gd name="T9" fmla="*/ 630 h 3292"/>
              <a:gd name="T10" fmla="*/ 2029 w 2846"/>
              <a:gd name="T11" fmla="*/ 1019 h 3292"/>
              <a:gd name="T12" fmla="*/ 2156 w 2846"/>
              <a:gd name="T13" fmla="*/ 1117 h 3292"/>
              <a:gd name="T14" fmla="*/ 2205 w 2846"/>
              <a:gd name="T15" fmla="*/ 923 h 3292"/>
              <a:gd name="T16" fmla="*/ 2186 w 2846"/>
              <a:gd name="T17" fmla="*/ 719 h 3292"/>
              <a:gd name="T18" fmla="*/ 2181 w 2846"/>
              <a:gd name="T19" fmla="*/ 640 h 3292"/>
              <a:gd name="T20" fmla="*/ 2293 w 2846"/>
              <a:gd name="T21" fmla="*/ 750 h 3292"/>
              <a:gd name="T22" fmla="*/ 2434 w 2846"/>
              <a:gd name="T23" fmla="*/ 922 h 3292"/>
              <a:gd name="T24" fmla="*/ 2582 w 2846"/>
              <a:gd name="T25" fmla="*/ 1144 h 3292"/>
              <a:gd name="T26" fmla="*/ 2715 w 2846"/>
              <a:gd name="T27" fmla="*/ 1406 h 3292"/>
              <a:gd name="T28" fmla="*/ 2810 w 2846"/>
              <a:gd name="T29" fmla="*/ 1701 h 3292"/>
              <a:gd name="T30" fmla="*/ 2846 w 2846"/>
              <a:gd name="T31" fmla="*/ 2016 h 3292"/>
              <a:gd name="T32" fmla="*/ 2799 w 2846"/>
              <a:gd name="T33" fmla="*/ 2342 h 3292"/>
              <a:gd name="T34" fmla="*/ 2648 w 2846"/>
              <a:gd name="T35" fmla="*/ 2669 h 3292"/>
              <a:gd name="T36" fmla="*/ 2369 w 2846"/>
              <a:gd name="T37" fmla="*/ 2989 h 3292"/>
              <a:gd name="T38" fmla="*/ 1941 w 2846"/>
              <a:gd name="T39" fmla="*/ 3292 h 3292"/>
              <a:gd name="T40" fmla="*/ 2073 w 2846"/>
              <a:gd name="T41" fmla="*/ 2880 h 3292"/>
              <a:gd name="T42" fmla="*/ 2078 w 2846"/>
              <a:gd name="T43" fmla="*/ 2447 h 3292"/>
              <a:gd name="T44" fmla="*/ 1968 w 2846"/>
              <a:gd name="T45" fmla="*/ 2027 h 3292"/>
              <a:gd name="T46" fmla="*/ 1755 w 2846"/>
              <a:gd name="T47" fmla="*/ 1653 h 3292"/>
              <a:gd name="T48" fmla="*/ 1450 w 2846"/>
              <a:gd name="T49" fmla="*/ 1359 h 3292"/>
              <a:gd name="T50" fmla="*/ 1458 w 2846"/>
              <a:gd name="T51" fmla="*/ 1575 h 3292"/>
              <a:gd name="T52" fmla="*/ 1403 w 2846"/>
              <a:gd name="T53" fmla="*/ 1867 h 3292"/>
              <a:gd name="T54" fmla="*/ 1267 w 2846"/>
              <a:gd name="T55" fmla="*/ 2166 h 3292"/>
              <a:gd name="T56" fmla="*/ 1199 w 2846"/>
              <a:gd name="T57" fmla="*/ 2120 h 3292"/>
              <a:gd name="T58" fmla="*/ 1163 w 2846"/>
              <a:gd name="T59" fmla="*/ 1922 h 3292"/>
              <a:gd name="T60" fmla="*/ 1111 w 2846"/>
              <a:gd name="T61" fmla="*/ 1809 h 3292"/>
              <a:gd name="T62" fmla="*/ 1096 w 2846"/>
              <a:gd name="T63" fmla="*/ 1802 h 3292"/>
              <a:gd name="T64" fmla="*/ 1063 w 2846"/>
              <a:gd name="T65" fmla="*/ 1922 h 3292"/>
              <a:gd name="T66" fmla="*/ 981 w 2846"/>
              <a:gd name="T67" fmla="*/ 2129 h 3292"/>
              <a:gd name="T68" fmla="*/ 842 w 2846"/>
              <a:gd name="T69" fmla="*/ 2365 h 3292"/>
              <a:gd name="T70" fmla="*/ 737 w 2846"/>
              <a:gd name="T71" fmla="*/ 2558 h 3292"/>
              <a:gd name="T72" fmla="*/ 684 w 2846"/>
              <a:gd name="T73" fmla="*/ 2778 h 3292"/>
              <a:gd name="T74" fmla="*/ 708 w 2846"/>
              <a:gd name="T75" fmla="*/ 3040 h 3292"/>
              <a:gd name="T76" fmla="*/ 701 w 2846"/>
              <a:gd name="T77" fmla="*/ 3233 h 3292"/>
              <a:gd name="T78" fmla="*/ 307 w 2846"/>
              <a:gd name="T79" fmla="*/ 2939 h 3292"/>
              <a:gd name="T80" fmla="*/ 81 w 2846"/>
              <a:gd name="T81" fmla="*/ 2635 h 3292"/>
              <a:gd name="T82" fmla="*/ 1 w 2846"/>
              <a:gd name="T83" fmla="*/ 2307 h 3292"/>
              <a:gd name="T84" fmla="*/ 44 w 2846"/>
              <a:gd name="T85" fmla="*/ 1946 h 3292"/>
              <a:gd name="T86" fmla="*/ 177 w 2846"/>
              <a:gd name="T87" fmla="*/ 1616 h 3292"/>
              <a:gd name="T88" fmla="*/ 329 w 2846"/>
              <a:gd name="T89" fmla="*/ 1296 h 3292"/>
              <a:gd name="T90" fmla="*/ 414 w 2846"/>
              <a:gd name="T91" fmla="*/ 960 h 3292"/>
              <a:gd name="T92" fmla="*/ 512 w 2846"/>
              <a:gd name="T93" fmla="*/ 1207 h 3292"/>
              <a:gd name="T94" fmla="*/ 544 w 2846"/>
              <a:gd name="T95" fmla="*/ 1452 h 3292"/>
              <a:gd name="T96" fmla="*/ 762 w 2846"/>
              <a:gd name="T97" fmla="*/ 1222 h 3292"/>
              <a:gd name="T98" fmla="*/ 997 w 2846"/>
              <a:gd name="T99" fmla="*/ 829 h 3292"/>
              <a:gd name="T100" fmla="*/ 1150 w 2846"/>
              <a:gd name="T101" fmla="*/ 415 h 3292"/>
              <a:gd name="T102" fmla="*/ 1170 w 2846"/>
              <a:gd name="T103"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6" h="3292">
                <a:moveTo>
                  <a:pt x="1170" y="0"/>
                </a:moveTo>
                <a:lnTo>
                  <a:pt x="1170" y="0"/>
                </a:lnTo>
                <a:lnTo>
                  <a:pt x="1172" y="0"/>
                </a:lnTo>
                <a:lnTo>
                  <a:pt x="1178" y="3"/>
                </a:lnTo>
                <a:lnTo>
                  <a:pt x="1189" y="6"/>
                </a:lnTo>
                <a:lnTo>
                  <a:pt x="1203" y="12"/>
                </a:lnTo>
                <a:lnTo>
                  <a:pt x="1219" y="19"/>
                </a:lnTo>
                <a:lnTo>
                  <a:pt x="1240" y="29"/>
                </a:lnTo>
                <a:lnTo>
                  <a:pt x="1264" y="41"/>
                </a:lnTo>
                <a:lnTo>
                  <a:pt x="1289" y="54"/>
                </a:lnTo>
                <a:lnTo>
                  <a:pt x="1318" y="71"/>
                </a:lnTo>
                <a:lnTo>
                  <a:pt x="1349" y="89"/>
                </a:lnTo>
                <a:lnTo>
                  <a:pt x="1382" y="111"/>
                </a:lnTo>
                <a:lnTo>
                  <a:pt x="1417" y="136"/>
                </a:lnTo>
                <a:lnTo>
                  <a:pt x="1453" y="164"/>
                </a:lnTo>
                <a:lnTo>
                  <a:pt x="1491" y="194"/>
                </a:lnTo>
                <a:lnTo>
                  <a:pt x="1529" y="228"/>
                </a:lnTo>
                <a:lnTo>
                  <a:pt x="1569" y="265"/>
                </a:lnTo>
                <a:lnTo>
                  <a:pt x="1609" y="305"/>
                </a:lnTo>
                <a:lnTo>
                  <a:pt x="1650" y="350"/>
                </a:lnTo>
                <a:lnTo>
                  <a:pt x="1690" y="397"/>
                </a:lnTo>
                <a:lnTo>
                  <a:pt x="1731" y="449"/>
                </a:lnTo>
                <a:lnTo>
                  <a:pt x="1772" y="505"/>
                </a:lnTo>
                <a:lnTo>
                  <a:pt x="1812" y="565"/>
                </a:lnTo>
                <a:lnTo>
                  <a:pt x="1851" y="630"/>
                </a:lnTo>
                <a:lnTo>
                  <a:pt x="1890" y="698"/>
                </a:lnTo>
                <a:lnTo>
                  <a:pt x="1927" y="771"/>
                </a:lnTo>
                <a:lnTo>
                  <a:pt x="1962" y="849"/>
                </a:lnTo>
                <a:lnTo>
                  <a:pt x="1997" y="931"/>
                </a:lnTo>
                <a:lnTo>
                  <a:pt x="2029" y="1019"/>
                </a:lnTo>
                <a:lnTo>
                  <a:pt x="2058" y="1111"/>
                </a:lnTo>
                <a:lnTo>
                  <a:pt x="2086" y="1209"/>
                </a:lnTo>
                <a:lnTo>
                  <a:pt x="2113" y="1181"/>
                </a:lnTo>
                <a:lnTo>
                  <a:pt x="2137" y="1150"/>
                </a:lnTo>
                <a:lnTo>
                  <a:pt x="2156" y="1117"/>
                </a:lnTo>
                <a:lnTo>
                  <a:pt x="2173" y="1081"/>
                </a:lnTo>
                <a:lnTo>
                  <a:pt x="2185" y="1044"/>
                </a:lnTo>
                <a:lnTo>
                  <a:pt x="2195" y="1004"/>
                </a:lnTo>
                <a:lnTo>
                  <a:pt x="2201" y="964"/>
                </a:lnTo>
                <a:lnTo>
                  <a:pt x="2205" y="923"/>
                </a:lnTo>
                <a:lnTo>
                  <a:pt x="2206" y="882"/>
                </a:lnTo>
                <a:lnTo>
                  <a:pt x="2204" y="840"/>
                </a:lnTo>
                <a:lnTo>
                  <a:pt x="2200" y="799"/>
                </a:lnTo>
                <a:lnTo>
                  <a:pt x="2194" y="759"/>
                </a:lnTo>
                <a:lnTo>
                  <a:pt x="2186" y="719"/>
                </a:lnTo>
                <a:lnTo>
                  <a:pt x="2176" y="682"/>
                </a:lnTo>
                <a:lnTo>
                  <a:pt x="2163" y="647"/>
                </a:lnTo>
                <a:lnTo>
                  <a:pt x="2150" y="614"/>
                </a:lnTo>
                <a:lnTo>
                  <a:pt x="2164" y="625"/>
                </a:lnTo>
                <a:lnTo>
                  <a:pt x="2181" y="640"/>
                </a:lnTo>
                <a:lnTo>
                  <a:pt x="2200" y="656"/>
                </a:lnTo>
                <a:lnTo>
                  <a:pt x="2221" y="676"/>
                </a:lnTo>
                <a:lnTo>
                  <a:pt x="2244" y="699"/>
                </a:lnTo>
                <a:lnTo>
                  <a:pt x="2267" y="724"/>
                </a:lnTo>
                <a:lnTo>
                  <a:pt x="2293" y="750"/>
                </a:lnTo>
                <a:lnTo>
                  <a:pt x="2320" y="780"/>
                </a:lnTo>
                <a:lnTo>
                  <a:pt x="2347" y="812"/>
                </a:lnTo>
                <a:lnTo>
                  <a:pt x="2375" y="846"/>
                </a:lnTo>
                <a:lnTo>
                  <a:pt x="2404" y="884"/>
                </a:lnTo>
                <a:lnTo>
                  <a:pt x="2434" y="922"/>
                </a:lnTo>
                <a:lnTo>
                  <a:pt x="2464" y="962"/>
                </a:lnTo>
                <a:lnTo>
                  <a:pt x="2493" y="1006"/>
                </a:lnTo>
                <a:lnTo>
                  <a:pt x="2523" y="1050"/>
                </a:lnTo>
                <a:lnTo>
                  <a:pt x="2553" y="1096"/>
                </a:lnTo>
                <a:lnTo>
                  <a:pt x="2582" y="1144"/>
                </a:lnTo>
                <a:lnTo>
                  <a:pt x="2611" y="1193"/>
                </a:lnTo>
                <a:lnTo>
                  <a:pt x="2638" y="1245"/>
                </a:lnTo>
                <a:lnTo>
                  <a:pt x="2665" y="1297"/>
                </a:lnTo>
                <a:lnTo>
                  <a:pt x="2691" y="1351"/>
                </a:lnTo>
                <a:lnTo>
                  <a:pt x="2715" y="1406"/>
                </a:lnTo>
                <a:lnTo>
                  <a:pt x="2738" y="1463"/>
                </a:lnTo>
                <a:lnTo>
                  <a:pt x="2759" y="1521"/>
                </a:lnTo>
                <a:lnTo>
                  <a:pt x="2778" y="1580"/>
                </a:lnTo>
                <a:lnTo>
                  <a:pt x="2796" y="1640"/>
                </a:lnTo>
                <a:lnTo>
                  <a:pt x="2810" y="1701"/>
                </a:lnTo>
                <a:lnTo>
                  <a:pt x="2823" y="1761"/>
                </a:lnTo>
                <a:lnTo>
                  <a:pt x="2833" y="1824"/>
                </a:lnTo>
                <a:lnTo>
                  <a:pt x="2840" y="1887"/>
                </a:lnTo>
                <a:lnTo>
                  <a:pt x="2845" y="1951"/>
                </a:lnTo>
                <a:lnTo>
                  <a:pt x="2846" y="2016"/>
                </a:lnTo>
                <a:lnTo>
                  <a:pt x="2844" y="2080"/>
                </a:lnTo>
                <a:lnTo>
                  <a:pt x="2839" y="2145"/>
                </a:lnTo>
                <a:lnTo>
                  <a:pt x="2830" y="2211"/>
                </a:lnTo>
                <a:lnTo>
                  <a:pt x="2816" y="2276"/>
                </a:lnTo>
                <a:lnTo>
                  <a:pt x="2799" y="2342"/>
                </a:lnTo>
                <a:lnTo>
                  <a:pt x="2778" y="2407"/>
                </a:lnTo>
                <a:lnTo>
                  <a:pt x="2752" y="2473"/>
                </a:lnTo>
                <a:lnTo>
                  <a:pt x="2723" y="2539"/>
                </a:lnTo>
                <a:lnTo>
                  <a:pt x="2688" y="2604"/>
                </a:lnTo>
                <a:lnTo>
                  <a:pt x="2648" y="2669"/>
                </a:lnTo>
                <a:lnTo>
                  <a:pt x="2603" y="2734"/>
                </a:lnTo>
                <a:lnTo>
                  <a:pt x="2553" y="2799"/>
                </a:lnTo>
                <a:lnTo>
                  <a:pt x="2497" y="2863"/>
                </a:lnTo>
                <a:lnTo>
                  <a:pt x="2436" y="2926"/>
                </a:lnTo>
                <a:lnTo>
                  <a:pt x="2369" y="2989"/>
                </a:lnTo>
                <a:lnTo>
                  <a:pt x="2296" y="3051"/>
                </a:lnTo>
                <a:lnTo>
                  <a:pt x="2217" y="3113"/>
                </a:lnTo>
                <a:lnTo>
                  <a:pt x="2131" y="3173"/>
                </a:lnTo>
                <a:lnTo>
                  <a:pt x="2040" y="3233"/>
                </a:lnTo>
                <a:lnTo>
                  <a:pt x="1941" y="3292"/>
                </a:lnTo>
                <a:lnTo>
                  <a:pt x="1978" y="3212"/>
                </a:lnTo>
                <a:lnTo>
                  <a:pt x="2010" y="3132"/>
                </a:lnTo>
                <a:lnTo>
                  <a:pt x="2037" y="3049"/>
                </a:lnTo>
                <a:lnTo>
                  <a:pt x="2057" y="2965"/>
                </a:lnTo>
                <a:lnTo>
                  <a:pt x="2073" y="2880"/>
                </a:lnTo>
                <a:lnTo>
                  <a:pt x="2084" y="2794"/>
                </a:lnTo>
                <a:lnTo>
                  <a:pt x="2090" y="2707"/>
                </a:lnTo>
                <a:lnTo>
                  <a:pt x="2090" y="2621"/>
                </a:lnTo>
                <a:lnTo>
                  <a:pt x="2087" y="2534"/>
                </a:lnTo>
                <a:lnTo>
                  <a:pt x="2078" y="2447"/>
                </a:lnTo>
                <a:lnTo>
                  <a:pt x="2065" y="2361"/>
                </a:lnTo>
                <a:lnTo>
                  <a:pt x="2047" y="2276"/>
                </a:lnTo>
                <a:lnTo>
                  <a:pt x="2026" y="2191"/>
                </a:lnTo>
                <a:lnTo>
                  <a:pt x="1999" y="2108"/>
                </a:lnTo>
                <a:lnTo>
                  <a:pt x="1968" y="2027"/>
                </a:lnTo>
                <a:lnTo>
                  <a:pt x="1933" y="1947"/>
                </a:lnTo>
                <a:lnTo>
                  <a:pt x="1894" y="1870"/>
                </a:lnTo>
                <a:lnTo>
                  <a:pt x="1852" y="1796"/>
                </a:lnTo>
                <a:lnTo>
                  <a:pt x="1805" y="1722"/>
                </a:lnTo>
                <a:lnTo>
                  <a:pt x="1755" y="1653"/>
                </a:lnTo>
                <a:lnTo>
                  <a:pt x="1701" y="1587"/>
                </a:lnTo>
                <a:lnTo>
                  <a:pt x="1643" y="1524"/>
                </a:lnTo>
                <a:lnTo>
                  <a:pt x="1582" y="1465"/>
                </a:lnTo>
                <a:lnTo>
                  <a:pt x="1518" y="1410"/>
                </a:lnTo>
                <a:lnTo>
                  <a:pt x="1450" y="1359"/>
                </a:lnTo>
                <a:lnTo>
                  <a:pt x="1456" y="1393"/>
                </a:lnTo>
                <a:lnTo>
                  <a:pt x="1460" y="1432"/>
                </a:lnTo>
                <a:lnTo>
                  <a:pt x="1462" y="1475"/>
                </a:lnTo>
                <a:lnTo>
                  <a:pt x="1461" y="1523"/>
                </a:lnTo>
                <a:lnTo>
                  <a:pt x="1458" y="1575"/>
                </a:lnTo>
                <a:lnTo>
                  <a:pt x="1453" y="1628"/>
                </a:lnTo>
                <a:lnTo>
                  <a:pt x="1445" y="1686"/>
                </a:lnTo>
                <a:lnTo>
                  <a:pt x="1434" y="1745"/>
                </a:lnTo>
                <a:lnTo>
                  <a:pt x="1420" y="1805"/>
                </a:lnTo>
                <a:lnTo>
                  <a:pt x="1403" y="1867"/>
                </a:lnTo>
                <a:lnTo>
                  <a:pt x="1383" y="1928"/>
                </a:lnTo>
                <a:lnTo>
                  <a:pt x="1359" y="1990"/>
                </a:lnTo>
                <a:lnTo>
                  <a:pt x="1333" y="2050"/>
                </a:lnTo>
                <a:lnTo>
                  <a:pt x="1302" y="2109"/>
                </a:lnTo>
                <a:lnTo>
                  <a:pt x="1267" y="2166"/>
                </a:lnTo>
                <a:lnTo>
                  <a:pt x="1228" y="2222"/>
                </a:lnTo>
                <a:lnTo>
                  <a:pt x="1184" y="2274"/>
                </a:lnTo>
                <a:lnTo>
                  <a:pt x="1194" y="2220"/>
                </a:lnTo>
                <a:lnTo>
                  <a:pt x="1198" y="2168"/>
                </a:lnTo>
                <a:lnTo>
                  <a:pt x="1199" y="2120"/>
                </a:lnTo>
                <a:lnTo>
                  <a:pt x="1196" y="2073"/>
                </a:lnTo>
                <a:lnTo>
                  <a:pt x="1191" y="2031"/>
                </a:lnTo>
                <a:lnTo>
                  <a:pt x="1182" y="1991"/>
                </a:lnTo>
                <a:lnTo>
                  <a:pt x="1173" y="1955"/>
                </a:lnTo>
                <a:lnTo>
                  <a:pt x="1163" y="1922"/>
                </a:lnTo>
                <a:lnTo>
                  <a:pt x="1152" y="1892"/>
                </a:lnTo>
                <a:lnTo>
                  <a:pt x="1141" y="1865"/>
                </a:lnTo>
                <a:lnTo>
                  <a:pt x="1130" y="1843"/>
                </a:lnTo>
                <a:lnTo>
                  <a:pt x="1120" y="1823"/>
                </a:lnTo>
                <a:lnTo>
                  <a:pt x="1111" y="1809"/>
                </a:lnTo>
                <a:lnTo>
                  <a:pt x="1104" y="1799"/>
                </a:lnTo>
                <a:lnTo>
                  <a:pt x="1100" y="1792"/>
                </a:lnTo>
                <a:lnTo>
                  <a:pt x="1098" y="1789"/>
                </a:lnTo>
                <a:lnTo>
                  <a:pt x="1097" y="1792"/>
                </a:lnTo>
                <a:lnTo>
                  <a:pt x="1096" y="1802"/>
                </a:lnTo>
                <a:lnTo>
                  <a:pt x="1093" y="1816"/>
                </a:lnTo>
                <a:lnTo>
                  <a:pt x="1088" y="1836"/>
                </a:lnTo>
                <a:lnTo>
                  <a:pt x="1082" y="1860"/>
                </a:lnTo>
                <a:lnTo>
                  <a:pt x="1073" y="1888"/>
                </a:lnTo>
                <a:lnTo>
                  <a:pt x="1063" y="1922"/>
                </a:lnTo>
                <a:lnTo>
                  <a:pt x="1052" y="1958"/>
                </a:lnTo>
                <a:lnTo>
                  <a:pt x="1037" y="1997"/>
                </a:lnTo>
                <a:lnTo>
                  <a:pt x="1021" y="2038"/>
                </a:lnTo>
                <a:lnTo>
                  <a:pt x="1002" y="2083"/>
                </a:lnTo>
                <a:lnTo>
                  <a:pt x="981" y="2129"/>
                </a:lnTo>
                <a:lnTo>
                  <a:pt x="956" y="2178"/>
                </a:lnTo>
                <a:lnTo>
                  <a:pt x="929" y="2226"/>
                </a:lnTo>
                <a:lnTo>
                  <a:pt x="900" y="2277"/>
                </a:lnTo>
                <a:lnTo>
                  <a:pt x="867" y="2327"/>
                </a:lnTo>
                <a:lnTo>
                  <a:pt x="842" y="2365"/>
                </a:lnTo>
                <a:lnTo>
                  <a:pt x="818" y="2402"/>
                </a:lnTo>
                <a:lnTo>
                  <a:pt x="796" y="2440"/>
                </a:lnTo>
                <a:lnTo>
                  <a:pt x="774" y="2478"/>
                </a:lnTo>
                <a:lnTo>
                  <a:pt x="755" y="2517"/>
                </a:lnTo>
                <a:lnTo>
                  <a:pt x="737" y="2558"/>
                </a:lnTo>
                <a:lnTo>
                  <a:pt x="722" y="2599"/>
                </a:lnTo>
                <a:lnTo>
                  <a:pt x="708" y="2641"/>
                </a:lnTo>
                <a:lnTo>
                  <a:pt x="697" y="2686"/>
                </a:lnTo>
                <a:lnTo>
                  <a:pt x="689" y="2730"/>
                </a:lnTo>
                <a:lnTo>
                  <a:pt x="684" y="2778"/>
                </a:lnTo>
                <a:lnTo>
                  <a:pt x="682" y="2826"/>
                </a:lnTo>
                <a:lnTo>
                  <a:pt x="683" y="2876"/>
                </a:lnTo>
                <a:lnTo>
                  <a:pt x="688" y="2928"/>
                </a:lnTo>
                <a:lnTo>
                  <a:pt x="696" y="2983"/>
                </a:lnTo>
                <a:lnTo>
                  <a:pt x="708" y="3040"/>
                </a:lnTo>
                <a:lnTo>
                  <a:pt x="725" y="3099"/>
                </a:lnTo>
                <a:lnTo>
                  <a:pt x="745" y="3161"/>
                </a:lnTo>
                <a:lnTo>
                  <a:pt x="771" y="3225"/>
                </a:lnTo>
                <a:lnTo>
                  <a:pt x="801" y="3292"/>
                </a:lnTo>
                <a:lnTo>
                  <a:pt x="701" y="3233"/>
                </a:lnTo>
                <a:lnTo>
                  <a:pt x="608" y="3174"/>
                </a:lnTo>
                <a:lnTo>
                  <a:pt x="522" y="3115"/>
                </a:lnTo>
                <a:lnTo>
                  <a:pt x="444" y="3057"/>
                </a:lnTo>
                <a:lnTo>
                  <a:pt x="372" y="2998"/>
                </a:lnTo>
                <a:lnTo>
                  <a:pt x="307" y="2939"/>
                </a:lnTo>
                <a:lnTo>
                  <a:pt x="250" y="2879"/>
                </a:lnTo>
                <a:lnTo>
                  <a:pt x="198" y="2819"/>
                </a:lnTo>
                <a:lnTo>
                  <a:pt x="153" y="2759"/>
                </a:lnTo>
                <a:lnTo>
                  <a:pt x="114" y="2697"/>
                </a:lnTo>
                <a:lnTo>
                  <a:pt x="81" y="2635"/>
                </a:lnTo>
                <a:lnTo>
                  <a:pt x="54" y="2572"/>
                </a:lnTo>
                <a:lnTo>
                  <a:pt x="33" y="2507"/>
                </a:lnTo>
                <a:lnTo>
                  <a:pt x="16" y="2442"/>
                </a:lnTo>
                <a:lnTo>
                  <a:pt x="6" y="2375"/>
                </a:lnTo>
                <a:lnTo>
                  <a:pt x="1" y="2307"/>
                </a:lnTo>
                <a:lnTo>
                  <a:pt x="0" y="2237"/>
                </a:lnTo>
                <a:lnTo>
                  <a:pt x="5" y="2165"/>
                </a:lnTo>
                <a:lnTo>
                  <a:pt x="13" y="2092"/>
                </a:lnTo>
                <a:lnTo>
                  <a:pt x="28" y="2017"/>
                </a:lnTo>
                <a:lnTo>
                  <a:pt x="44" y="1946"/>
                </a:lnTo>
                <a:lnTo>
                  <a:pt x="65" y="1878"/>
                </a:lnTo>
                <a:lnTo>
                  <a:pt x="89" y="1811"/>
                </a:lnTo>
                <a:lnTo>
                  <a:pt x="117" y="1746"/>
                </a:lnTo>
                <a:lnTo>
                  <a:pt x="146" y="1680"/>
                </a:lnTo>
                <a:lnTo>
                  <a:pt x="177" y="1616"/>
                </a:lnTo>
                <a:lnTo>
                  <a:pt x="209" y="1552"/>
                </a:lnTo>
                <a:lnTo>
                  <a:pt x="241" y="1488"/>
                </a:lnTo>
                <a:lnTo>
                  <a:pt x="271" y="1424"/>
                </a:lnTo>
                <a:lnTo>
                  <a:pt x="301" y="1360"/>
                </a:lnTo>
                <a:lnTo>
                  <a:pt x="329" y="1296"/>
                </a:lnTo>
                <a:lnTo>
                  <a:pt x="355" y="1231"/>
                </a:lnTo>
                <a:lnTo>
                  <a:pt x="376" y="1165"/>
                </a:lnTo>
                <a:lnTo>
                  <a:pt x="394" y="1097"/>
                </a:lnTo>
                <a:lnTo>
                  <a:pt x="407" y="1029"/>
                </a:lnTo>
                <a:lnTo>
                  <a:pt x="414" y="960"/>
                </a:lnTo>
                <a:lnTo>
                  <a:pt x="442" y="1013"/>
                </a:lnTo>
                <a:lnTo>
                  <a:pt x="465" y="1063"/>
                </a:lnTo>
                <a:lnTo>
                  <a:pt x="483" y="1112"/>
                </a:lnTo>
                <a:lnTo>
                  <a:pt x="499" y="1159"/>
                </a:lnTo>
                <a:lnTo>
                  <a:pt x="512" y="1207"/>
                </a:lnTo>
                <a:lnTo>
                  <a:pt x="521" y="1253"/>
                </a:lnTo>
                <a:lnTo>
                  <a:pt x="529" y="1301"/>
                </a:lnTo>
                <a:lnTo>
                  <a:pt x="536" y="1349"/>
                </a:lnTo>
                <a:lnTo>
                  <a:pt x="540" y="1400"/>
                </a:lnTo>
                <a:lnTo>
                  <a:pt x="544" y="1452"/>
                </a:lnTo>
                <a:lnTo>
                  <a:pt x="547" y="1506"/>
                </a:lnTo>
                <a:lnTo>
                  <a:pt x="601" y="1438"/>
                </a:lnTo>
                <a:lnTo>
                  <a:pt x="656" y="1368"/>
                </a:lnTo>
                <a:lnTo>
                  <a:pt x="709" y="1296"/>
                </a:lnTo>
                <a:lnTo>
                  <a:pt x="762" y="1222"/>
                </a:lnTo>
                <a:lnTo>
                  <a:pt x="813" y="1146"/>
                </a:lnTo>
                <a:lnTo>
                  <a:pt x="863" y="1069"/>
                </a:lnTo>
                <a:lnTo>
                  <a:pt x="910" y="990"/>
                </a:lnTo>
                <a:lnTo>
                  <a:pt x="955" y="911"/>
                </a:lnTo>
                <a:lnTo>
                  <a:pt x="997" y="829"/>
                </a:lnTo>
                <a:lnTo>
                  <a:pt x="1035" y="747"/>
                </a:lnTo>
                <a:lnTo>
                  <a:pt x="1070" y="665"/>
                </a:lnTo>
                <a:lnTo>
                  <a:pt x="1101" y="582"/>
                </a:lnTo>
                <a:lnTo>
                  <a:pt x="1128" y="498"/>
                </a:lnTo>
                <a:lnTo>
                  <a:pt x="1150" y="415"/>
                </a:lnTo>
                <a:lnTo>
                  <a:pt x="1166" y="331"/>
                </a:lnTo>
                <a:lnTo>
                  <a:pt x="1176" y="247"/>
                </a:lnTo>
                <a:lnTo>
                  <a:pt x="1181" y="164"/>
                </a:lnTo>
                <a:lnTo>
                  <a:pt x="1179" y="81"/>
                </a:lnTo>
                <a:lnTo>
                  <a:pt x="117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25" name="图片 24">
            <a:extLst>
              <a:ext uri="{FF2B5EF4-FFF2-40B4-BE49-F238E27FC236}">
                <a16:creationId xmlns:a16="http://schemas.microsoft.com/office/drawing/2014/main" id="{1C93644F-9B65-486E-B242-04BAB016B076}"/>
              </a:ext>
            </a:extLst>
          </p:cNvPr>
          <p:cNvPicPr>
            <a:picLocks noChangeAspect="1"/>
          </p:cNvPicPr>
          <p:nvPr/>
        </p:nvPicPr>
        <p:blipFill>
          <a:blip r:embed="rId13" cstate="print">
            <a:lum bright="70000" contrast="-70000"/>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417981" y="5385403"/>
            <a:ext cx="178039" cy="200293"/>
          </a:xfrm>
          <a:prstGeom prst="rect">
            <a:avLst/>
          </a:prstGeom>
        </p:spPr>
      </p:pic>
      <p:sp>
        <p:nvSpPr>
          <p:cNvPr id="285" name="菱形 284">
            <a:extLst>
              <a:ext uri="{FF2B5EF4-FFF2-40B4-BE49-F238E27FC236}">
                <a16:creationId xmlns:a16="http://schemas.microsoft.com/office/drawing/2014/main" id="{4B0CF8DE-2545-4A36-91C0-FDAE04BD8E42}"/>
              </a:ext>
            </a:extLst>
          </p:cNvPr>
          <p:cNvSpPr/>
          <p:nvPr/>
        </p:nvSpPr>
        <p:spPr>
          <a:xfrm>
            <a:off x="3423185" y="5283942"/>
            <a:ext cx="73025" cy="7302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288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a:extLst>
              <a:ext uri="{FF2B5EF4-FFF2-40B4-BE49-F238E27FC236}">
                <a16:creationId xmlns:a16="http://schemas.microsoft.com/office/drawing/2014/main" id="{023B6913-872B-41AD-93A4-43182DAF3243}"/>
              </a:ext>
            </a:extLst>
          </p:cNvPr>
          <p:cNvPicPr>
            <a:picLocks noChangeAspect="1"/>
          </p:cNvPicPr>
          <p:nvPr/>
        </p:nvPicPr>
        <p:blipFill>
          <a:blip r:embed="rId2"/>
          <a:stretch>
            <a:fillRect/>
          </a:stretch>
        </p:blipFill>
        <p:spPr>
          <a:xfrm>
            <a:off x="4488650" y="395195"/>
            <a:ext cx="7569756" cy="5242757"/>
          </a:xfrm>
          <a:prstGeom prst="rect">
            <a:avLst/>
          </a:prstGeom>
          <a:effectLst>
            <a:softEdge rad="431800"/>
          </a:effectLst>
        </p:spPr>
      </p:pic>
      <p:pic>
        <p:nvPicPr>
          <p:cNvPr id="72" name="图片 71">
            <a:extLst>
              <a:ext uri="{FF2B5EF4-FFF2-40B4-BE49-F238E27FC236}">
                <a16:creationId xmlns:a16="http://schemas.microsoft.com/office/drawing/2014/main" id="{BB21292C-6A79-472A-87B5-F6BAD371A52A}"/>
              </a:ext>
            </a:extLst>
          </p:cNvPr>
          <p:cNvPicPr>
            <a:picLocks noChangeAspect="1"/>
          </p:cNvPicPr>
          <p:nvPr/>
        </p:nvPicPr>
        <p:blipFill rotWithShape="1">
          <a:blip r:embed="rId3"/>
          <a:srcRect l="5846" r="5846"/>
          <a:stretch/>
        </p:blipFill>
        <p:spPr>
          <a:xfrm>
            <a:off x="435106" y="3697147"/>
            <a:ext cx="1193669" cy="1193669"/>
          </a:xfrm>
          <a:prstGeom prst="rect">
            <a:avLst/>
          </a:prstGeom>
        </p:spPr>
      </p:pic>
      <p:sp>
        <p:nvSpPr>
          <p:cNvPr id="4" name="文本框 3">
            <a:extLst>
              <a:ext uri="{FF2B5EF4-FFF2-40B4-BE49-F238E27FC236}">
                <a16:creationId xmlns:a16="http://schemas.microsoft.com/office/drawing/2014/main" id="{D18FD77E-5C7D-4B0F-8FB1-BC0D3B06C90F}"/>
              </a:ext>
            </a:extLst>
          </p:cNvPr>
          <p:cNvSpPr txBox="1"/>
          <p:nvPr/>
        </p:nvSpPr>
        <p:spPr>
          <a:xfrm>
            <a:off x="687803" y="168851"/>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5" name="组合 4">
            <a:extLst>
              <a:ext uri="{FF2B5EF4-FFF2-40B4-BE49-F238E27FC236}">
                <a16:creationId xmlns:a16="http://schemas.microsoft.com/office/drawing/2014/main" id="{A14C0DFB-5658-45A8-9E80-D36C0C365F28}"/>
              </a:ext>
            </a:extLst>
          </p:cNvPr>
          <p:cNvGrpSpPr/>
          <p:nvPr/>
        </p:nvGrpSpPr>
        <p:grpSpPr>
          <a:xfrm>
            <a:off x="428855" y="135772"/>
            <a:ext cx="260288" cy="260288"/>
            <a:chOff x="226468" y="118337"/>
            <a:chExt cx="328613" cy="328613"/>
          </a:xfrm>
        </p:grpSpPr>
        <p:sp>
          <p:nvSpPr>
            <p:cNvPr id="6" name="Freeform 124">
              <a:extLst>
                <a:ext uri="{FF2B5EF4-FFF2-40B4-BE49-F238E27FC236}">
                  <a16:creationId xmlns:a16="http://schemas.microsoft.com/office/drawing/2014/main" id="{0CA6BE5F-0C53-4E73-AB2E-C22BBE0FC8BC}"/>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7" name="椭圆 6">
              <a:extLst>
                <a:ext uri="{FF2B5EF4-FFF2-40B4-BE49-F238E27FC236}">
                  <a16:creationId xmlns:a16="http://schemas.microsoft.com/office/drawing/2014/main" id="{A740D7BC-AC2E-4965-B130-8582CB891500}"/>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8" name="文本框 7">
            <a:extLst>
              <a:ext uri="{FF2B5EF4-FFF2-40B4-BE49-F238E27FC236}">
                <a16:creationId xmlns:a16="http://schemas.microsoft.com/office/drawing/2014/main" id="{EE8B1C3A-D7E9-45AA-935C-5926AA5E223E}"/>
              </a:ext>
            </a:extLst>
          </p:cNvPr>
          <p:cNvSpPr txBox="1"/>
          <p:nvPr/>
        </p:nvSpPr>
        <p:spPr>
          <a:xfrm>
            <a:off x="5695888" y="168851"/>
            <a:ext cx="1005403" cy="338554"/>
          </a:xfrm>
          <a:prstGeom prst="rect">
            <a:avLst/>
          </a:prstGeom>
          <a:noFill/>
        </p:spPr>
        <p:txBody>
          <a:bodyPr wrap="none" rtlCol="0">
            <a:spAutoFit/>
          </a:bodyPr>
          <a:lstStyle/>
          <a:p>
            <a:r>
              <a:rPr lang="zh-CN" altLang="en-US" sz="1600" dirty="0">
                <a:solidFill>
                  <a:schemeClr val="bg1">
                    <a:lumMod val="85000"/>
                  </a:schemeClr>
                </a:solidFill>
                <a:latin typeface="微软雅黑" panose="020B0503020204020204" pitchFamily="34" charset="-122"/>
                <a:ea typeface="微软雅黑" panose="020B0503020204020204" pitchFamily="34" charset="-122"/>
              </a:rPr>
              <a:t>阵营选择</a:t>
            </a:r>
          </a:p>
        </p:txBody>
      </p:sp>
      <p:cxnSp>
        <p:nvCxnSpPr>
          <p:cNvPr id="9" name="直接连接符 8">
            <a:extLst>
              <a:ext uri="{FF2B5EF4-FFF2-40B4-BE49-F238E27FC236}">
                <a16:creationId xmlns:a16="http://schemas.microsoft.com/office/drawing/2014/main" id="{BF27A17C-E97F-47DC-9C23-1D5489AECF85}"/>
              </a:ext>
            </a:extLst>
          </p:cNvPr>
          <p:cNvCxnSpPr>
            <a:cxnSpLocks/>
          </p:cNvCxnSpPr>
          <p:nvPr/>
        </p:nvCxnSpPr>
        <p:spPr>
          <a:xfrm>
            <a:off x="4224949" y="50968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Freeform 138">
            <a:extLst>
              <a:ext uri="{FF2B5EF4-FFF2-40B4-BE49-F238E27FC236}">
                <a16:creationId xmlns:a16="http://schemas.microsoft.com/office/drawing/2014/main" id="{9234559C-46F6-4803-9855-CADB38FC5039}"/>
              </a:ext>
            </a:extLst>
          </p:cNvPr>
          <p:cNvSpPr>
            <a:spLocks noEditPoints="1"/>
          </p:cNvSpPr>
          <p:nvPr/>
        </p:nvSpPr>
        <p:spPr bwMode="auto">
          <a:xfrm>
            <a:off x="5529528" y="231057"/>
            <a:ext cx="113078" cy="214141"/>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6" name="图片 15">
            <a:extLst>
              <a:ext uri="{FF2B5EF4-FFF2-40B4-BE49-F238E27FC236}">
                <a16:creationId xmlns:a16="http://schemas.microsoft.com/office/drawing/2014/main" id="{D2CE540F-70E1-4885-B492-BF235745DD0E}"/>
              </a:ext>
            </a:extLst>
          </p:cNvPr>
          <p:cNvPicPr>
            <a:picLocks noChangeAspect="1"/>
          </p:cNvPicPr>
          <p:nvPr/>
        </p:nvPicPr>
        <p:blipFill rotWithShape="1">
          <a:blip r:embed="rId4"/>
          <a:srcRect l="6648" r="6648"/>
          <a:stretch/>
        </p:blipFill>
        <p:spPr>
          <a:xfrm>
            <a:off x="437684" y="1141731"/>
            <a:ext cx="1191091" cy="1191091"/>
          </a:xfrm>
          <a:prstGeom prst="rect">
            <a:avLst/>
          </a:prstGeom>
        </p:spPr>
      </p:pic>
      <p:grpSp>
        <p:nvGrpSpPr>
          <p:cNvPr id="17" name="组合 16">
            <a:extLst>
              <a:ext uri="{FF2B5EF4-FFF2-40B4-BE49-F238E27FC236}">
                <a16:creationId xmlns:a16="http://schemas.microsoft.com/office/drawing/2014/main" id="{936FA44F-37E5-49EF-B4AF-61C0EE79A9F5}"/>
              </a:ext>
            </a:extLst>
          </p:cNvPr>
          <p:cNvGrpSpPr/>
          <p:nvPr/>
        </p:nvGrpSpPr>
        <p:grpSpPr>
          <a:xfrm>
            <a:off x="472554" y="1179774"/>
            <a:ext cx="163307" cy="163307"/>
            <a:chOff x="4206369" y="3656449"/>
            <a:chExt cx="537248" cy="537248"/>
          </a:xfrm>
          <a:solidFill>
            <a:schemeClr val="bg1"/>
          </a:solidFill>
        </p:grpSpPr>
        <p:sp>
          <p:nvSpPr>
            <p:cNvPr id="18" name="Freeform 153">
              <a:extLst>
                <a:ext uri="{FF2B5EF4-FFF2-40B4-BE49-F238E27FC236}">
                  <a16:creationId xmlns:a16="http://schemas.microsoft.com/office/drawing/2014/main" id="{E4D6E4E1-F550-4023-BA0B-5DE35208554E}"/>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4">
              <a:extLst>
                <a:ext uri="{FF2B5EF4-FFF2-40B4-BE49-F238E27FC236}">
                  <a16:creationId xmlns:a16="http://schemas.microsoft.com/office/drawing/2014/main" id="{ACA40F03-7BE1-4259-A5CE-D9D726425956}"/>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5">
              <a:extLst>
                <a:ext uri="{FF2B5EF4-FFF2-40B4-BE49-F238E27FC236}">
                  <a16:creationId xmlns:a16="http://schemas.microsoft.com/office/drawing/2014/main" id="{077A8755-F243-43B9-81F9-73C4D292D177}"/>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6">
              <a:extLst>
                <a:ext uri="{FF2B5EF4-FFF2-40B4-BE49-F238E27FC236}">
                  <a16:creationId xmlns:a16="http://schemas.microsoft.com/office/drawing/2014/main" id="{EAB3435D-DD94-48E5-A458-583863D427FC}"/>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57">
              <a:extLst>
                <a:ext uri="{FF2B5EF4-FFF2-40B4-BE49-F238E27FC236}">
                  <a16:creationId xmlns:a16="http://schemas.microsoft.com/office/drawing/2014/main" id="{73D8065E-7A4D-4A26-B036-FFF428DECDE4}"/>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58">
              <a:extLst>
                <a:ext uri="{FF2B5EF4-FFF2-40B4-BE49-F238E27FC236}">
                  <a16:creationId xmlns:a16="http://schemas.microsoft.com/office/drawing/2014/main" id="{ABF967EB-7F49-4D0A-9CA4-FD827D98EA78}"/>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9">
              <a:extLst>
                <a:ext uri="{FF2B5EF4-FFF2-40B4-BE49-F238E27FC236}">
                  <a16:creationId xmlns:a16="http://schemas.microsoft.com/office/drawing/2014/main" id="{BA8C2C09-C6B1-41B0-A459-E06C34D1C63B}"/>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0">
              <a:extLst>
                <a:ext uri="{FF2B5EF4-FFF2-40B4-BE49-F238E27FC236}">
                  <a16:creationId xmlns:a16="http://schemas.microsoft.com/office/drawing/2014/main" id="{D8BBD7F3-2F0C-4C60-B072-95D4CAC0F681}"/>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161">
              <a:extLst>
                <a:ext uri="{FF2B5EF4-FFF2-40B4-BE49-F238E27FC236}">
                  <a16:creationId xmlns:a16="http://schemas.microsoft.com/office/drawing/2014/main" id="{32AFA786-0511-4912-8FD1-AFEA6C69A6F8}"/>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文本框 26">
            <a:extLst>
              <a:ext uri="{FF2B5EF4-FFF2-40B4-BE49-F238E27FC236}">
                <a16:creationId xmlns:a16="http://schemas.microsoft.com/office/drawing/2014/main" id="{7D03FD0C-6ED0-4F8D-AFB7-28546806DCD5}"/>
              </a:ext>
            </a:extLst>
          </p:cNvPr>
          <p:cNvSpPr txBox="1"/>
          <p:nvPr/>
        </p:nvSpPr>
        <p:spPr>
          <a:xfrm>
            <a:off x="431236" y="1142596"/>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28" name="文本框 27">
            <a:extLst>
              <a:ext uri="{FF2B5EF4-FFF2-40B4-BE49-F238E27FC236}">
                <a16:creationId xmlns:a16="http://schemas.microsoft.com/office/drawing/2014/main" id="{18A331A0-1395-4243-AAD4-B0822B229FA4}"/>
              </a:ext>
            </a:extLst>
          </p:cNvPr>
          <p:cNvSpPr txBox="1"/>
          <p:nvPr/>
        </p:nvSpPr>
        <p:spPr>
          <a:xfrm>
            <a:off x="574095" y="771861"/>
            <a:ext cx="902811" cy="307777"/>
          </a:xfrm>
          <a:prstGeom prst="rect">
            <a:avLst/>
          </a:prstGeom>
          <a:noFill/>
        </p:spPr>
        <p:txBody>
          <a:bodyPr wrap="none" rtlCol="0">
            <a:spAutoFit/>
          </a:bodyPr>
          <a:lstStyle/>
          <a:p>
            <a:r>
              <a:rPr lang="zh-CN" altLang="en-US" sz="1400" b="1" dirty="0">
                <a:solidFill>
                  <a:schemeClr val="bg1">
                    <a:lumMod val="85000"/>
                  </a:schemeClr>
                </a:solidFill>
                <a:latin typeface="微软雅黑" panose="020B0503020204020204" pitchFamily="34" charset="-122"/>
                <a:ea typeface="微软雅黑" panose="020B0503020204020204" pitchFamily="34" charset="-122"/>
              </a:rPr>
              <a:t>可用阵营</a:t>
            </a:r>
          </a:p>
        </p:txBody>
      </p:sp>
      <p:sp>
        <p:nvSpPr>
          <p:cNvPr id="29" name="矩形 28">
            <a:extLst>
              <a:ext uri="{FF2B5EF4-FFF2-40B4-BE49-F238E27FC236}">
                <a16:creationId xmlns:a16="http://schemas.microsoft.com/office/drawing/2014/main" id="{9ED65396-7947-4D77-BDFA-1FB4B98F0327}"/>
              </a:ext>
            </a:extLst>
          </p:cNvPr>
          <p:cNvSpPr/>
          <p:nvPr/>
        </p:nvSpPr>
        <p:spPr>
          <a:xfrm>
            <a:off x="428855" y="2142244"/>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D9C883D8-FC62-4330-8D43-07151F944428}"/>
              </a:ext>
            </a:extLst>
          </p:cNvPr>
          <p:cNvSpPr txBox="1"/>
          <p:nvPr/>
        </p:nvSpPr>
        <p:spPr>
          <a:xfrm>
            <a:off x="889139" y="2122524"/>
            <a:ext cx="415498"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环教</a:t>
            </a:r>
          </a:p>
        </p:txBody>
      </p:sp>
      <p:grpSp>
        <p:nvGrpSpPr>
          <p:cNvPr id="31" name="组合 30">
            <a:extLst>
              <a:ext uri="{FF2B5EF4-FFF2-40B4-BE49-F238E27FC236}">
                <a16:creationId xmlns:a16="http://schemas.microsoft.com/office/drawing/2014/main" id="{E1788746-3E58-4DC3-8D1C-B49886F14657}"/>
              </a:ext>
            </a:extLst>
          </p:cNvPr>
          <p:cNvGrpSpPr/>
          <p:nvPr/>
        </p:nvGrpSpPr>
        <p:grpSpPr>
          <a:xfrm>
            <a:off x="778352" y="2165705"/>
            <a:ext cx="143247" cy="143655"/>
            <a:chOff x="3995738" y="960438"/>
            <a:chExt cx="557213" cy="558801"/>
          </a:xfrm>
          <a:solidFill>
            <a:srgbClr val="FFC000"/>
          </a:solidFill>
        </p:grpSpPr>
        <p:sp>
          <p:nvSpPr>
            <p:cNvPr id="32" name="Freeform 30">
              <a:extLst>
                <a:ext uri="{FF2B5EF4-FFF2-40B4-BE49-F238E27FC236}">
                  <a16:creationId xmlns:a16="http://schemas.microsoft.com/office/drawing/2014/main" id="{8E8ED1BA-3F3C-4F15-92A2-810F255FBA1B}"/>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0E998A60-CE3A-497B-BC4C-E117C077AD47}"/>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a:extLst>
                <a:ext uri="{FF2B5EF4-FFF2-40B4-BE49-F238E27FC236}">
                  <a16:creationId xmlns:a16="http://schemas.microsoft.com/office/drawing/2014/main" id="{AE2E5D30-F42E-46B7-BFAA-88357A51C18B}"/>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5" name="图片 34">
            <a:extLst>
              <a:ext uri="{FF2B5EF4-FFF2-40B4-BE49-F238E27FC236}">
                <a16:creationId xmlns:a16="http://schemas.microsoft.com/office/drawing/2014/main" id="{1F75BE4C-CFE0-4DFE-A3F1-6487631E7227}"/>
              </a:ext>
            </a:extLst>
          </p:cNvPr>
          <p:cNvPicPr>
            <a:picLocks noChangeAspect="1"/>
          </p:cNvPicPr>
          <p:nvPr/>
        </p:nvPicPr>
        <p:blipFill rotWithShape="1">
          <a:blip r:embed="rId5"/>
          <a:srcRect l="7675" r="7675"/>
          <a:stretch/>
        </p:blipFill>
        <p:spPr>
          <a:xfrm>
            <a:off x="443789" y="2410425"/>
            <a:ext cx="1184986" cy="1184986"/>
          </a:xfrm>
          <a:prstGeom prst="rect">
            <a:avLst/>
          </a:prstGeom>
        </p:spPr>
      </p:pic>
      <p:grpSp>
        <p:nvGrpSpPr>
          <p:cNvPr id="37" name="组合 36">
            <a:extLst>
              <a:ext uri="{FF2B5EF4-FFF2-40B4-BE49-F238E27FC236}">
                <a16:creationId xmlns:a16="http://schemas.microsoft.com/office/drawing/2014/main" id="{53986157-1EFF-4391-82BD-CEA8AD0600FE}"/>
              </a:ext>
            </a:extLst>
          </p:cNvPr>
          <p:cNvGrpSpPr/>
          <p:nvPr/>
        </p:nvGrpSpPr>
        <p:grpSpPr>
          <a:xfrm>
            <a:off x="481450" y="2438920"/>
            <a:ext cx="163307" cy="163307"/>
            <a:chOff x="4206369" y="3656449"/>
            <a:chExt cx="537248" cy="537248"/>
          </a:xfrm>
          <a:solidFill>
            <a:schemeClr val="bg1"/>
          </a:solidFill>
        </p:grpSpPr>
        <p:sp>
          <p:nvSpPr>
            <p:cNvPr id="38" name="Freeform 153">
              <a:extLst>
                <a:ext uri="{FF2B5EF4-FFF2-40B4-BE49-F238E27FC236}">
                  <a16:creationId xmlns:a16="http://schemas.microsoft.com/office/drawing/2014/main" id="{AB0EB77E-83EC-420E-B140-1DAB836BCF83}"/>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54">
              <a:extLst>
                <a:ext uri="{FF2B5EF4-FFF2-40B4-BE49-F238E27FC236}">
                  <a16:creationId xmlns:a16="http://schemas.microsoft.com/office/drawing/2014/main" id="{E040899C-2058-4893-BDAE-D8EF6CBED562}"/>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55">
              <a:extLst>
                <a:ext uri="{FF2B5EF4-FFF2-40B4-BE49-F238E27FC236}">
                  <a16:creationId xmlns:a16="http://schemas.microsoft.com/office/drawing/2014/main" id="{D91B3238-6CFB-4D5C-A1B3-273217666EEE}"/>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56">
              <a:extLst>
                <a:ext uri="{FF2B5EF4-FFF2-40B4-BE49-F238E27FC236}">
                  <a16:creationId xmlns:a16="http://schemas.microsoft.com/office/drawing/2014/main" id="{59F9066A-75D2-4BC5-BDE4-7DD0DBE73CAC}"/>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57">
              <a:extLst>
                <a:ext uri="{FF2B5EF4-FFF2-40B4-BE49-F238E27FC236}">
                  <a16:creationId xmlns:a16="http://schemas.microsoft.com/office/drawing/2014/main" id="{3B86A52E-3014-4F71-9A14-170A83FC7246}"/>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58">
              <a:extLst>
                <a:ext uri="{FF2B5EF4-FFF2-40B4-BE49-F238E27FC236}">
                  <a16:creationId xmlns:a16="http://schemas.microsoft.com/office/drawing/2014/main" id="{240B421A-4D2B-4EA8-BAB9-50E1304D13C9}"/>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59">
              <a:extLst>
                <a:ext uri="{FF2B5EF4-FFF2-40B4-BE49-F238E27FC236}">
                  <a16:creationId xmlns:a16="http://schemas.microsoft.com/office/drawing/2014/main" id="{AE296F38-2043-418B-AAD0-5E5C1600B979}"/>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60">
              <a:extLst>
                <a:ext uri="{FF2B5EF4-FFF2-40B4-BE49-F238E27FC236}">
                  <a16:creationId xmlns:a16="http://schemas.microsoft.com/office/drawing/2014/main" id="{8471CE1B-CC28-4748-B661-3686FB41EBEA}"/>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161">
              <a:extLst>
                <a:ext uri="{FF2B5EF4-FFF2-40B4-BE49-F238E27FC236}">
                  <a16:creationId xmlns:a16="http://schemas.microsoft.com/office/drawing/2014/main" id="{74780ACE-0064-4ADC-BB7A-EBE49054EBCA}"/>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7" name="文本框 46">
            <a:extLst>
              <a:ext uri="{FF2B5EF4-FFF2-40B4-BE49-F238E27FC236}">
                <a16:creationId xmlns:a16="http://schemas.microsoft.com/office/drawing/2014/main" id="{C1377832-EC51-41B2-B52F-96ED80927CE7}"/>
              </a:ext>
            </a:extLst>
          </p:cNvPr>
          <p:cNvSpPr txBox="1"/>
          <p:nvPr/>
        </p:nvSpPr>
        <p:spPr>
          <a:xfrm>
            <a:off x="440132" y="2401742"/>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48" name="矩形 47">
            <a:extLst>
              <a:ext uri="{FF2B5EF4-FFF2-40B4-BE49-F238E27FC236}">
                <a16:creationId xmlns:a16="http://schemas.microsoft.com/office/drawing/2014/main" id="{C013E8BC-7A8E-433C-BCDB-76DDEBBB686C}"/>
              </a:ext>
            </a:extLst>
          </p:cNvPr>
          <p:cNvSpPr/>
          <p:nvPr/>
        </p:nvSpPr>
        <p:spPr>
          <a:xfrm>
            <a:off x="375235" y="3429000"/>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85D7A051-F8C7-4125-82F0-DFBE0A00D980}"/>
              </a:ext>
            </a:extLst>
          </p:cNvPr>
          <p:cNvSpPr txBox="1"/>
          <p:nvPr/>
        </p:nvSpPr>
        <p:spPr>
          <a:xfrm>
            <a:off x="792410" y="3409280"/>
            <a:ext cx="646331"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沃恩海盗</a:t>
            </a:r>
          </a:p>
        </p:txBody>
      </p:sp>
      <p:pic>
        <p:nvPicPr>
          <p:cNvPr id="54" name="图片 53">
            <a:extLst>
              <a:ext uri="{FF2B5EF4-FFF2-40B4-BE49-F238E27FC236}">
                <a16:creationId xmlns:a16="http://schemas.microsoft.com/office/drawing/2014/main" id="{D794FB5C-60BE-4DE6-96E1-3DC04C0641BD}"/>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699162" y="3441429"/>
            <a:ext cx="162665" cy="162665"/>
          </a:xfrm>
          <a:prstGeom prst="rect">
            <a:avLst/>
          </a:prstGeom>
        </p:spPr>
      </p:pic>
      <p:grpSp>
        <p:nvGrpSpPr>
          <p:cNvPr id="58" name="组合 57">
            <a:extLst>
              <a:ext uri="{FF2B5EF4-FFF2-40B4-BE49-F238E27FC236}">
                <a16:creationId xmlns:a16="http://schemas.microsoft.com/office/drawing/2014/main" id="{BFFA2514-2EB6-4FEB-8CFC-29E76D0959B4}"/>
              </a:ext>
            </a:extLst>
          </p:cNvPr>
          <p:cNvGrpSpPr/>
          <p:nvPr/>
        </p:nvGrpSpPr>
        <p:grpSpPr>
          <a:xfrm>
            <a:off x="466516" y="3734325"/>
            <a:ext cx="163307" cy="163307"/>
            <a:chOff x="4206369" y="3656449"/>
            <a:chExt cx="537248" cy="537248"/>
          </a:xfrm>
          <a:solidFill>
            <a:schemeClr val="bg1"/>
          </a:solidFill>
        </p:grpSpPr>
        <p:sp>
          <p:nvSpPr>
            <p:cNvPr id="59" name="Freeform 153">
              <a:extLst>
                <a:ext uri="{FF2B5EF4-FFF2-40B4-BE49-F238E27FC236}">
                  <a16:creationId xmlns:a16="http://schemas.microsoft.com/office/drawing/2014/main" id="{71D8F6EB-678D-4A5E-9BB6-B66F3D163A00}"/>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54">
              <a:extLst>
                <a:ext uri="{FF2B5EF4-FFF2-40B4-BE49-F238E27FC236}">
                  <a16:creationId xmlns:a16="http://schemas.microsoft.com/office/drawing/2014/main" id="{875E25D4-69EB-4D66-9401-78A92D28E112}"/>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55">
              <a:extLst>
                <a:ext uri="{FF2B5EF4-FFF2-40B4-BE49-F238E27FC236}">
                  <a16:creationId xmlns:a16="http://schemas.microsoft.com/office/drawing/2014/main" id="{B39E0653-F28D-4CA6-ABCC-E9510A902D0A}"/>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56">
              <a:extLst>
                <a:ext uri="{FF2B5EF4-FFF2-40B4-BE49-F238E27FC236}">
                  <a16:creationId xmlns:a16="http://schemas.microsoft.com/office/drawing/2014/main" id="{55C5A77A-0EED-4A17-BEF5-3761D1188ACA}"/>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57">
              <a:extLst>
                <a:ext uri="{FF2B5EF4-FFF2-40B4-BE49-F238E27FC236}">
                  <a16:creationId xmlns:a16="http://schemas.microsoft.com/office/drawing/2014/main" id="{BD92970D-BB74-4CDC-A4BC-8B09E977333A}"/>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58">
              <a:extLst>
                <a:ext uri="{FF2B5EF4-FFF2-40B4-BE49-F238E27FC236}">
                  <a16:creationId xmlns:a16="http://schemas.microsoft.com/office/drawing/2014/main" id="{DF790599-9037-402A-A1F3-E64E6A559623}"/>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59">
              <a:extLst>
                <a:ext uri="{FF2B5EF4-FFF2-40B4-BE49-F238E27FC236}">
                  <a16:creationId xmlns:a16="http://schemas.microsoft.com/office/drawing/2014/main" id="{E361EB56-2CA1-4D6E-9BA4-5CFFEF37EA51}"/>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60">
              <a:extLst>
                <a:ext uri="{FF2B5EF4-FFF2-40B4-BE49-F238E27FC236}">
                  <a16:creationId xmlns:a16="http://schemas.microsoft.com/office/drawing/2014/main" id="{E8FC2049-94AE-4C73-9EB9-14D00560C8E1}"/>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161">
              <a:extLst>
                <a:ext uri="{FF2B5EF4-FFF2-40B4-BE49-F238E27FC236}">
                  <a16:creationId xmlns:a16="http://schemas.microsoft.com/office/drawing/2014/main" id="{1950869E-886E-4157-963B-4490BB2B4053}"/>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文本框 67">
            <a:extLst>
              <a:ext uri="{FF2B5EF4-FFF2-40B4-BE49-F238E27FC236}">
                <a16:creationId xmlns:a16="http://schemas.microsoft.com/office/drawing/2014/main" id="{CA32773E-0DAA-449C-B5D9-399D599B6077}"/>
              </a:ext>
            </a:extLst>
          </p:cNvPr>
          <p:cNvSpPr txBox="1"/>
          <p:nvPr/>
        </p:nvSpPr>
        <p:spPr>
          <a:xfrm>
            <a:off x="425198" y="3697147"/>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69" name="矩形 68">
            <a:extLst>
              <a:ext uri="{FF2B5EF4-FFF2-40B4-BE49-F238E27FC236}">
                <a16:creationId xmlns:a16="http://schemas.microsoft.com/office/drawing/2014/main" id="{2F6C81CB-2F52-4B72-923A-85522EF0C758}"/>
              </a:ext>
            </a:extLst>
          </p:cNvPr>
          <p:cNvSpPr/>
          <p:nvPr/>
        </p:nvSpPr>
        <p:spPr>
          <a:xfrm>
            <a:off x="360301" y="4724405"/>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文本框 69">
            <a:extLst>
              <a:ext uri="{FF2B5EF4-FFF2-40B4-BE49-F238E27FC236}">
                <a16:creationId xmlns:a16="http://schemas.microsoft.com/office/drawing/2014/main" id="{3517730B-2D8E-4717-BF07-2D7B47D51856}"/>
              </a:ext>
            </a:extLst>
          </p:cNvPr>
          <p:cNvSpPr txBox="1"/>
          <p:nvPr/>
        </p:nvSpPr>
        <p:spPr>
          <a:xfrm>
            <a:off x="777476" y="4704685"/>
            <a:ext cx="646331"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川谱帝国</a:t>
            </a:r>
          </a:p>
        </p:txBody>
      </p:sp>
      <p:pic>
        <p:nvPicPr>
          <p:cNvPr id="71" name="图片 70">
            <a:extLst>
              <a:ext uri="{FF2B5EF4-FFF2-40B4-BE49-F238E27FC236}">
                <a16:creationId xmlns:a16="http://schemas.microsoft.com/office/drawing/2014/main" id="{F823960F-53DF-4C6B-AE9F-7BF679B0B77C}"/>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684228" y="4736834"/>
            <a:ext cx="162665" cy="162665"/>
          </a:xfrm>
          <a:prstGeom prst="rect">
            <a:avLst/>
          </a:prstGeom>
        </p:spPr>
      </p:pic>
      <p:sp>
        <p:nvSpPr>
          <p:cNvPr id="74" name="Freeform 108">
            <a:extLst>
              <a:ext uri="{FF2B5EF4-FFF2-40B4-BE49-F238E27FC236}">
                <a16:creationId xmlns:a16="http://schemas.microsoft.com/office/drawing/2014/main" id="{065A75F0-6094-41A4-910B-01B78F80C3B1}"/>
              </a:ext>
            </a:extLst>
          </p:cNvPr>
          <p:cNvSpPr>
            <a:spLocks noChangeArrowheads="1"/>
          </p:cNvSpPr>
          <p:nvPr/>
        </p:nvSpPr>
        <p:spPr bwMode="auto">
          <a:xfrm>
            <a:off x="465383" y="852425"/>
            <a:ext cx="156185" cy="156185"/>
          </a:xfrm>
          <a:custGeom>
            <a:avLst/>
            <a:gdLst>
              <a:gd name="T0" fmla="*/ 163146 w 453"/>
              <a:gd name="T1" fmla="*/ 84278 h 454"/>
              <a:gd name="T2" fmla="*/ 163146 w 453"/>
              <a:gd name="T3" fmla="*/ 84278 h 454"/>
              <a:gd name="T4" fmla="*/ 163146 w 453"/>
              <a:gd name="T5" fmla="*/ 84278 h 454"/>
              <a:gd name="T6" fmla="*/ 163146 w 453"/>
              <a:gd name="T7" fmla="*/ 84278 h 454"/>
              <a:gd name="T8" fmla="*/ 163146 w 453"/>
              <a:gd name="T9" fmla="*/ 84278 h 454"/>
              <a:gd name="T10" fmla="*/ 163146 w 453"/>
              <a:gd name="T11" fmla="*/ 86799 h 454"/>
              <a:gd name="T12" fmla="*/ 163146 w 453"/>
              <a:gd name="T13" fmla="*/ 86799 h 454"/>
              <a:gd name="T14" fmla="*/ 163146 w 453"/>
              <a:gd name="T15" fmla="*/ 86799 h 454"/>
              <a:gd name="T16" fmla="*/ 163146 w 453"/>
              <a:gd name="T17" fmla="*/ 86799 h 454"/>
              <a:gd name="T18" fmla="*/ 160619 w 453"/>
              <a:gd name="T19" fmla="*/ 91841 h 454"/>
              <a:gd name="T20" fmla="*/ 160619 w 453"/>
              <a:gd name="T21" fmla="*/ 91841 h 454"/>
              <a:gd name="T22" fmla="*/ 102147 w 453"/>
              <a:gd name="T23" fmla="*/ 160632 h 454"/>
              <a:gd name="T24" fmla="*/ 102147 w 453"/>
              <a:gd name="T25" fmla="*/ 160632 h 454"/>
              <a:gd name="T26" fmla="*/ 94206 w 453"/>
              <a:gd name="T27" fmla="*/ 163153 h 454"/>
              <a:gd name="T28" fmla="*/ 94206 w 453"/>
              <a:gd name="T29" fmla="*/ 163153 h 454"/>
              <a:gd name="T30" fmla="*/ 94206 w 453"/>
              <a:gd name="T31" fmla="*/ 163153 h 454"/>
              <a:gd name="T32" fmla="*/ 94206 w 453"/>
              <a:gd name="T33" fmla="*/ 163153 h 454"/>
              <a:gd name="T34" fmla="*/ 91679 w 453"/>
              <a:gd name="T35" fmla="*/ 163153 h 454"/>
              <a:gd name="T36" fmla="*/ 91679 w 453"/>
              <a:gd name="T37" fmla="*/ 163153 h 454"/>
              <a:gd name="T38" fmla="*/ 86626 w 453"/>
              <a:gd name="T39" fmla="*/ 160632 h 454"/>
              <a:gd name="T40" fmla="*/ 86626 w 453"/>
              <a:gd name="T41" fmla="*/ 160632 h 454"/>
              <a:gd name="T42" fmla="*/ 2527 w 453"/>
              <a:gd name="T43" fmla="*/ 84278 h 454"/>
              <a:gd name="T44" fmla="*/ 2527 w 453"/>
              <a:gd name="T45" fmla="*/ 84278 h 454"/>
              <a:gd name="T46" fmla="*/ 0 w 453"/>
              <a:gd name="T47" fmla="*/ 76354 h 454"/>
              <a:gd name="T48" fmla="*/ 0 w 453"/>
              <a:gd name="T49" fmla="*/ 76354 h 454"/>
              <a:gd name="T50" fmla="*/ 0 w 453"/>
              <a:gd name="T51" fmla="*/ 20529 h 454"/>
              <a:gd name="T52" fmla="*/ 0 w 453"/>
              <a:gd name="T53" fmla="*/ 10445 h 454"/>
              <a:gd name="T54" fmla="*/ 0 w 453"/>
              <a:gd name="T55" fmla="*/ 10445 h 454"/>
              <a:gd name="T56" fmla="*/ 0 w 453"/>
              <a:gd name="T57" fmla="*/ 10445 h 454"/>
              <a:gd name="T58" fmla="*/ 10106 w 453"/>
              <a:gd name="T59" fmla="*/ 0 h 454"/>
              <a:gd name="T60" fmla="*/ 10106 w 453"/>
              <a:gd name="T61" fmla="*/ 0 h 454"/>
              <a:gd name="T62" fmla="*/ 73993 w 453"/>
              <a:gd name="T63" fmla="*/ 0 h 454"/>
              <a:gd name="T64" fmla="*/ 73993 w 453"/>
              <a:gd name="T65" fmla="*/ 0 h 454"/>
              <a:gd name="T66" fmla="*/ 73993 w 453"/>
              <a:gd name="T67" fmla="*/ 0 h 454"/>
              <a:gd name="T68" fmla="*/ 81573 w 453"/>
              <a:gd name="T69" fmla="*/ 5402 h 454"/>
              <a:gd name="T70" fmla="*/ 158093 w 453"/>
              <a:gd name="T71" fmla="*/ 78875 h 454"/>
              <a:gd name="T72" fmla="*/ 163146 w 453"/>
              <a:gd name="T73" fmla="*/ 84278 h 454"/>
              <a:gd name="T74" fmla="*/ 25266 w 453"/>
              <a:gd name="T75" fmla="*/ 15487 h 454"/>
              <a:gd name="T76" fmla="*/ 25266 w 453"/>
              <a:gd name="T77" fmla="*/ 15487 h 454"/>
              <a:gd name="T78" fmla="*/ 12633 w 453"/>
              <a:gd name="T79" fmla="*/ 28093 h 454"/>
              <a:gd name="T80" fmla="*/ 25266 w 453"/>
              <a:gd name="T81" fmla="*/ 40698 h 454"/>
              <a:gd name="T82" fmla="*/ 40787 w 453"/>
              <a:gd name="T83" fmla="*/ 28093 h 454"/>
              <a:gd name="T84" fmla="*/ 25266 w 453"/>
              <a:gd name="T85" fmla="*/ 15487 h 4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3" h="454">
                <a:moveTo>
                  <a:pt x="452" y="234"/>
                </a:moveTo>
                <a:lnTo>
                  <a:pt x="452" y="234"/>
                </a:lnTo>
                <a:cubicBezTo>
                  <a:pt x="452" y="234"/>
                  <a:pt x="452" y="234"/>
                  <a:pt x="452" y="241"/>
                </a:cubicBezTo>
                <a:cubicBezTo>
                  <a:pt x="452" y="248"/>
                  <a:pt x="445" y="255"/>
                  <a:pt x="445" y="255"/>
                </a:cubicBezTo>
                <a:cubicBezTo>
                  <a:pt x="283" y="446"/>
                  <a:pt x="283" y="446"/>
                  <a:pt x="283" y="446"/>
                </a:cubicBezTo>
                <a:cubicBezTo>
                  <a:pt x="275" y="453"/>
                  <a:pt x="268" y="453"/>
                  <a:pt x="261" y="453"/>
                </a:cubicBezTo>
                <a:lnTo>
                  <a:pt x="254" y="453"/>
                </a:lnTo>
                <a:cubicBezTo>
                  <a:pt x="254" y="453"/>
                  <a:pt x="247" y="453"/>
                  <a:pt x="240" y="446"/>
                </a:cubicBezTo>
                <a:cubicBezTo>
                  <a:pt x="7" y="234"/>
                  <a:pt x="7" y="234"/>
                  <a:pt x="7" y="234"/>
                </a:cubicBezTo>
                <a:cubicBezTo>
                  <a:pt x="0" y="226"/>
                  <a:pt x="0" y="219"/>
                  <a:pt x="0" y="212"/>
                </a:cubicBezTo>
                <a:cubicBezTo>
                  <a:pt x="0" y="57"/>
                  <a:pt x="0" y="57"/>
                  <a:pt x="0" y="57"/>
                </a:cubicBezTo>
                <a:cubicBezTo>
                  <a:pt x="0" y="29"/>
                  <a:pt x="0" y="29"/>
                  <a:pt x="0" y="29"/>
                </a:cubicBezTo>
                <a:cubicBezTo>
                  <a:pt x="0" y="15"/>
                  <a:pt x="7" y="0"/>
                  <a:pt x="28" y="0"/>
                </a:cubicBezTo>
                <a:cubicBezTo>
                  <a:pt x="205" y="0"/>
                  <a:pt x="205" y="0"/>
                  <a:pt x="205" y="0"/>
                </a:cubicBezTo>
                <a:cubicBezTo>
                  <a:pt x="212" y="0"/>
                  <a:pt x="219" y="8"/>
                  <a:pt x="226" y="15"/>
                </a:cubicBezTo>
                <a:cubicBezTo>
                  <a:pt x="438" y="219"/>
                  <a:pt x="438" y="219"/>
                  <a:pt x="438" y="219"/>
                </a:cubicBezTo>
                <a:cubicBezTo>
                  <a:pt x="445" y="219"/>
                  <a:pt x="445" y="226"/>
                  <a:pt x="452" y="234"/>
                </a:cubicBezTo>
                <a:close/>
                <a:moveTo>
                  <a:pt x="70" y="43"/>
                </a:moveTo>
                <a:lnTo>
                  <a:pt x="70" y="43"/>
                </a:lnTo>
                <a:cubicBezTo>
                  <a:pt x="49" y="43"/>
                  <a:pt x="35" y="57"/>
                  <a:pt x="35" y="78"/>
                </a:cubicBezTo>
                <a:cubicBezTo>
                  <a:pt x="35" y="99"/>
                  <a:pt x="49" y="113"/>
                  <a:pt x="70" y="113"/>
                </a:cubicBezTo>
                <a:cubicBezTo>
                  <a:pt x="92" y="113"/>
                  <a:pt x="113" y="99"/>
                  <a:pt x="113" y="78"/>
                </a:cubicBezTo>
                <a:cubicBezTo>
                  <a:pt x="113" y="57"/>
                  <a:pt x="92" y="43"/>
                  <a:pt x="70" y="43"/>
                </a:cubicBezTo>
                <a:close/>
              </a:path>
            </a:pathLst>
          </a:custGeom>
          <a:solidFill>
            <a:schemeClr val="bg1"/>
          </a:solidFill>
          <a:ln>
            <a:noFill/>
          </a:ln>
          <a:effectLst/>
        </p:spPr>
        <p:txBody>
          <a:bodyPr wrap="none" anchor="ctr"/>
          <a:lstStyle/>
          <a:p>
            <a:endParaRPr lang="en-US"/>
          </a:p>
        </p:txBody>
      </p:sp>
      <p:sp>
        <p:nvSpPr>
          <p:cNvPr id="76" name="椭圆 75">
            <a:extLst>
              <a:ext uri="{FF2B5EF4-FFF2-40B4-BE49-F238E27FC236}">
                <a16:creationId xmlns:a16="http://schemas.microsoft.com/office/drawing/2014/main" id="{76A91287-73D4-42CD-80B7-47828EC73031}"/>
              </a:ext>
            </a:extLst>
          </p:cNvPr>
          <p:cNvSpPr/>
          <p:nvPr/>
        </p:nvSpPr>
        <p:spPr>
          <a:xfrm>
            <a:off x="423826" y="6354464"/>
            <a:ext cx="285828" cy="285828"/>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646401F3-D77E-433F-AD75-66E942745A16}"/>
              </a:ext>
            </a:extLst>
          </p:cNvPr>
          <p:cNvSpPr txBox="1"/>
          <p:nvPr/>
        </p:nvSpPr>
        <p:spPr>
          <a:xfrm>
            <a:off x="763463" y="6344741"/>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自定义阵营</a:t>
            </a:r>
          </a:p>
        </p:txBody>
      </p:sp>
      <p:grpSp>
        <p:nvGrpSpPr>
          <p:cNvPr id="83" name="组合 82">
            <a:extLst>
              <a:ext uri="{FF2B5EF4-FFF2-40B4-BE49-F238E27FC236}">
                <a16:creationId xmlns:a16="http://schemas.microsoft.com/office/drawing/2014/main" id="{F1F8341D-B284-4E96-9252-2AC8BFCA72B7}"/>
              </a:ext>
            </a:extLst>
          </p:cNvPr>
          <p:cNvGrpSpPr/>
          <p:nvPr/>
        </p:nvGrpSpPr>
        <p:grpSpPr>
          <a:xfrm>
            <a:off x="10814469" y="6322792"/>
            <a:ext cx="285828" cy="285828"/>
            <a:chOff x="10500360" y="6081442"/>
            <a:chExt cx="463550" cy="463550"/>
          </a:xfrm>
        </p:grpSpPr>
        <p:sp>
          <p:nvSpPr>
            <p:cNvPr id="84" name="椭圆 83">
              <a:extLst>
                <a:ext uri="{FF2B5EF4-FFF2-40B4-BE49-F238E27FC236}">
                  <a16:creationId xmlns:a16="http://schemas.microsoft.com/office/drawing/2014/main" id="{F2E785F0-36BE-4C4F-9055-4BF78C93E952}"/>
                </a:ext>
              </a:extLst>
            </p:cNvPr>
            <p:cNvSpPr/>
            <p:nvPr/>
          </p:nvSpPr>
          <p:spPr>
            <a:xfrm>
              <a:off x="10500360" y="6081442"/>
              <a:ext cx="463550" cy="4635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681">
              <a:extLst>
                <a:ext uri="{FF2B5EF4-FFF2-40B4-BE49-F238E27FC236}">
                  <a16:creationId xmlns:a16="http://schemas.microsoft.com/office/drawing/2014/main" id="{2E99A532-E5CE-4C70-8624-553743688E31}"/>
                </a:ext>
              </a:extLst>
            </p:cNvPr>
            <p:cNvSpPr>
              <a:spLocks/>
            </p:cNvSpPr>
            <p:nvPr/>
          </p:nvSpPr>
          <p:spPr bwMode="auto">
            <a:xfrm>
              <a:off x="10606071" y="6219599"/>
              <a:ext cx="268939" cy="209614"/>
            </a:xfrm>
            <a:custGeom>
              <a:avLst/>
              <a:gdLst>
                <a:gd name="T0" fmla="*/ 2751 w 3261"/>
                <a:gd name="T1" fmla="*/ 0 h 2544"/>
                <a:gd name="T2" fmla="*/ 3261 w 3261"/>
                <a:gd name="T3" fmla="*/ 508 h 2544"/>
                <a:gd name="T4" fmla="*/ 1222 w 3261"/>
                <a:gd name="T5" fmla="*/ 2544 h 2544"/>
                <a:gd name="T6" fmla="*/ 0 w 3261"/>
                <a:gd name="T7" fmla="*/ 1323 h 2544"/>
                <a:gd name="T8" fmla="*/ 510 w 3261"/>
                <a:gd name="T9" fmla="*/ 814 h 2544"/>
                <a:gd name="T10" fmla="*/ 1222 w 3261"/>
                <a:gd name="T11" fmla="*/ 1527 h 2544"/>
                <a:gd name="T12" fmla="*/ 2751 w 3261"/>
                <a:gd name="T13" fmla="*/ 0 h 2544"/>
              </a:gdLst>
              <a:ahLst/>
              <a:cxnLst>
                <a:cxn ang="0">
                  <a:pos x="T0" y="T1"/>
                </a:cxn>
                <a:cxn ang="0">
                  <a:pos x="T2" y="T3"/>
                </a:cxn>
                <a:cxn ang="0">
                  <a:pos x="T4" y="T5"/>
                </a:cxn>
                <a:cxn ang="0">
                  <a:pos x="T6" y="T7"/>
                </a:cxn>
                <a:cxn ang="0">
                  <a:pos x="T8" y="T9"/>
                </a:cxn>
                <a:cxn ang="0">
                  <a:pos x="T10" y="T11"/>
                </a:cxn>
                <a:cxn ang="0">
                  <a:pos x="T12" y="T13"/>
                </a:cxn>
              </a:cxnLst>
              <a:rect l="0" t="0" r="r" b="b"/>
              <a:pathLst>
                <a:path w="3261" h="2544">
                  <a:moveTo>
                    <a:pt x="2751" y="0"/>
                  </a:moveTo>
                  <a:lnTo>
                    <a:pt x="3261" y="508"/>
                  </a:lnTo>
                  <a:lnTo>
                    <a:pt x="1222" y="2544"/>
                  </a:lnTo>
                  <a:lnTo>
                    <a:pt x="0" y="1323"/>
                  </a:lnTo>
                  <a:lnTo>
                    <a:pt x="510" y="814"/>
                  </a:lnTo>
                  <a:lnTo>
                    <a:pt x="1222" y="1527"/>
                  </a:lnTo>
                  <a:lnTo>
                    <a:pt x="275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6" name="文本框 85">
            <a:extLst>
              <a:ext uri="{FF2B5EF4-FFF2-40B4-BE49-F238E27FC236}">
                <a16:creationId xmlns:a16="http://schemas.microsoft.com/office/drawing/2014/main" id="{B2830411-0DD1-45C0-9779-FD25A8F5C619}"/>
              </a:ext>
            </a:extLst>
          </p:cNvPr>
          <p:cNvSpPr txBox="1"/>
          <p:nvPr/>
        </p:nvSpPr>
        <p:spPr>
          <a:xfrm>
            <a:off x="11156667" y="6322792"/>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选择</a:t>
            </a:r>
          </a:p>
        </p:txBody>
      </p:sp>
      <p:sp>
        <p:nvSpPr>
          <p:cNvPr id="87" name="Freeform 218">
            <a:extLst>
              <a:ext uri="{FF2B5EF4-FFF2-40B4-BE49-F238E27FC236}">
                <a16:creationId xmlns:a16="http://schemas.microsoft.com/office/drawing/2014/main" id="{2AFDAE53-85EA-431F-A270-CA87A9F9080A}"/>
              </a:ext>
            </a:extLst>
          </p:cNvPr>
          <p:cNvSpPr>
            <a:spLocks/>
          </p:cNvSpPr>
          <p:nvPr/>
        </p:nvSpPr>
        <p:spPr bwMode="auto">
          <a:xfrm>
            <a:off x="513939" y="6444526"/>
            <a:ext cx="110140" cy="110140"/>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38">
            <a:extLst>
              <a:ext uri="{FF2B5EF4-FFF2-40B4-BE49-F238E27FC236}">
                <a16:creationId xmlns:a16="http://schemas.microsoft.com/office/drawing/2014/main" id="{D7DAC701-B2B6-47C4-BF99-C355803DA211}"/>
              </a:ext>
            </a:extLst>
          </p:cNvPr>
          <p:cNvSpPr>
            <a:spLocks/>
          </p:cNvSpPr>
          <p:nvPr/>
        </p:nvSpPr>
        <p:spPr bwMode="auto">
          <a:xfrm rot="5400000">
            <a:off x="289656" y="1768233"/>
            <a:ext cx="141288" cy="79375"/>
          </a:xfrm>
          <a:custGeom>
            <a:avLst/>
            <a:gdLst/>
            <a:ahLst/>
            <a:cxnLst>
              <a:cxn ang="0">
                <a:pos x="38" y="23"/>
              </a:cxn>
              <a:cxn ang="0">
                <a:pos x="2" y="23"/>
              </a:cxn>
              <a:cxn ang="0">
                <a:pos x="0" y="21"/>
              </a:cxn>
              <a:cxn ang="0">
                <a:pos x="1" y="19"/>
              </a:cxn>
              <a:cxn ang="0">
                <a:pos x="19" y="1"/>
              </a:cxn>
              <a:cxn ang="0">
                <a:pos x="20" y="0"/>
              </a:cxn>
              <a:cxn ang="0">
                <a:pos x="22" y="1"/>
              </a:cxn>
              <a:cxn ang="0">
                <a:pos x="40" y="19"/>
              </a:cxn>
              <a:cxn ang="0">
                <a:pos x="41" y="21"/>
              </a:cxn>
              <a:cxn ang="0">
                <a:pos x="38" y="23"/>
              </a:cxn>
            </a:cxnLst>
            <a:rect l="0" t="0" r="r" b="b"/>
            <a:pathLst>
              <a:path w="41" h="23">
                <a:moveTo>
                  <a:pt x="38" y="23"/>
                </a:moveTo>
                <a:cubicBezTo>
                  <a:pt x="2" y="23"/>
                  <a:pt x="2" y="23"/>
                  <a:pt x="2" y="23"/>
                </a:cubicBezTo>
                <a:cubicBezTo>
                  <a:pt x="1" y="23"/>
                  <a:pt x="0" y="22"/>
                  <a:pt x="0" y="21"/>
                </a:cubicBezTo>
                <a:cubicBezTo>
                  <a:pt x="0" y="20"/>
                  <a:pt x="0" y="19"/>
                  <a:pt x="1" y="19"/>
                </a:cubicBezTo>
                <a:cubicBezTo>
                  <a:pt x="19" y="1"/>
                  <a:pt x="19" y="1"/>
                  <a:pt x="19" y="1"/>
                </a:cubicBezTo>
                <a:cubicBezTo>
                  <a:pt x="19" y="0"/>
                  <a:pt x="20" y="0"/>
                  <a:pt x="20" y="0"/>
                </a:cubicBezTo>
                <a:cubicBezTo>
                  <a:pt x="21" y="0"/>
                  <a:pt x="22" y="0"/>
                  <a:pt x="22" y="1"/>
                </a:cubicBezTo>
                <a:cubicBezTo>
                  <a:pt x="40" y="19"/>
                  <a:pt x="40" y="19"/>
                  <a:pt x="40" y="19"/>
                </a:cubicBezTo>
                <a:cubicBezTo>
                  <a:pt x="41" y="19"/>
                  <a:pt x="41" y="20"/>
                  <a:pt x="41" y="21"/>
                </a:cubicBezTo>
                <a:cubicBezTo>
                  <a:pt x="41" y="22"/>
                  <a:pt x="40" y="23"/>
                  <a:pt x="38"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8">
            <a:extLst>
              <a:ext uri="{FF2B5EF4-FFF2-40B4-BE49-F238E27FC236}">
                <a16:creationId xmlns:a16="http://schemas.microsoft.com/office/drawing/2014/main" id="{01C3751D-B68E-4879-AFDC-79F3894F7E40}"/>
              </a:ext>
            </a:extLst>
          </p:cNvPr>
          <p:cNvSpPr>
            <a:spLocks/>
          </p:cNvSpPr>
          <p:nvPr/>
        </p:nvSpPr>
        <p:spPr bwMode="auto">
          <a:xfrm rot="16200000">
            <a:off x="1635515" y="1768233"/>
            <a:ext cx="141288" cy="79375"/>
          </a:xfrm>
          <a:custGeom>
            <a:avLst/>
            <a:gdLst/>
            <a:ahLst/>
            <a:cxnLst>
              <a:cxn ang="0">
                <a:pos x="38" y="23"/>
              </a:cxn>
              <a:cxn ang="0">
                <a:pos x="2" y="23"/>
              </a:cxn>
              <a:cxn ang="0">
                <a:pos x="0" y="21"/>
              </a:cxn>
              <a:cxn ang="0">
                <a:pos x="1" y="19"/>
              </a:cxn>
              <a:cxn ang="0">
                <a:pos x="19" y="1"/>
              </a:cxn>
              <a:cxn ang="0">
                <a:pos x="20" y="0"/>
              </a:cxn>
              <a:cxn ang="0">
                <a:pos x="22" y="1"/>
              </a:cxn>
              <a:cxn ang="0">
                <a:pos x="40" y="19"/>
              </a:cxn>
              <a:cxn ang="0">
                <a:pos x="41" y="21"/>
              </a:cxn>
              <a:cxn ang="0">
                <a:pos x="38" y="23"/>
              </a:cxn>
            </a:cxnLst>
            <a:rect l="0" t="0" r="r" b="b"/>
            <a:pathLst>
              <a:path w="41" h="23">
                <a:moveTo>
                  <a:pt x="38" y="23"/>
                </a:moveTo>
                <a:cubicBezTo>
                  <a:pt x="2" y="23"/>
                  <a:pt x="2" y="23"/>
                  <a:pt x="2" y="23"/>
                </a:cubicBezTo>
                <a:cubicBezTo>
                  <a:pt x="1" y="23"/>
                  <a:pt x="0" y="22"/>
                  <a:pt x="0" y="21"/>
                </a:cubicBezTo>
                <a:cubicBezTo>
                  <a:pt x="0" y="20"/>
                  <a:pt x="0" y="19"/>
                  <a:pt x="1" y="19"/>
                </a:cubicBezTo>
                <a:cubicBezTo>
                  <a:pt x="19" y="1"/>
                  <a:pt x="19" y="1"/>
                  <a:pt x="19" y="1"/>
                </a:cubicBezTo>
                <a:cubicBezTo>
                  <a:pt x="19" y="0"/>
                  <a:pt x="20" y="0"/>
                  <a:pt x="20" y="0"/>
                </a:cubicBezTo>
                <a:cubicBezTo>
                  <a:pt x="21" y="0"/>
                  <a:pt x="22" y="0"/>
                  <a:pt x="22" y="1"/>
                </a:cubicBezTo>
                <a:cubicBezTo>
                  <a:pt x="40" y="19"/>
                  <a:pt x="40" y="19"/>
                  <a:pt x="40" y="19"/>
                </a:cubicBezTo>
                <a:cubicBezTo>
                  <a:pt x="41" y="19"/>
                  <a:pt x="41" y="20"/>
                  <a:pt x="41" y="21"/>
                </a:cubicBezTo>
                <a:cubicBezTo>
                  <a:pt x="41" y="22"/>
                  <a:pt x="40" y="23"/>
                  <a:pt x="38"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90" name="直接连接符 89">
            <a:extLst>
              <a:ext uri="{FF2B5EF4-FFF2-40B4-BE49-F238E27FC236}">
                <a16:creationId xmlns:a16="http://schemas.microsoft.com/office/drawing/2014/main" id="{57718CF6-2A28-4B91-B59F-AE62705E7927}"/>
              </a:ext>
            </a:extLst>
          </p:cNvPr>
          <p:cNvCxnSpPr>
            <a:cxnSpLocks/>
          </p:cNvCxnSpPr>
          <p:nvPr/>
        </p:nvCxnSpPr>
        <p:spPr>
          <a:xfrm>
            <a:off x="1998107" y="1351761"/>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21F03266-A23E-471E-8FAC-988DB76393CB}"/>
              </a:ext>
            </a:extLst>
          </p:cNvPr>
          <p:cNvSpPr txBox="1"/>
          <p:nvPr/>
        </p:nvSpPr>
        <p:spPr>
          <a:xfrm>
            <a:off x="4702936" y="5321930"/>
            <a:ext cx="7286380" cy="338554"/>
          </a:xfrm>
          <a:prstGeom prst="rect">
            <a:avLst/>
          </a:prstGeom>
          <a:noFill/>
        </p:spPr>
        <p:txBody>
          <a:bodyPr wrap="square" rtlCol="0">
            <a:spAutoFit/>
          </a:bodyPr>
          <a:lstStyle/>
          <a:p>
            <a:r>
              <a:rPr lang="zh-CN" altLang="en-US" sz="800" dirty="0">
                <a:solidFill>
                  <a:schemeClr val="bg1">
                    <a:alpha val="80000"/>
                  </a:schemeClr>
                </a:solidFill>
              </a:rPr>
              <a:t>源自于经过上亿年漫长演化的古老海底原始生命，后来成为了一支以外交和贸易维生的物种；他们将精力投注在拓展商路并结交盟邦的事务上，虽然对于军事一窍不通，但他们一开始就拥有完整的宇宙星图和航路图能为他们增长经商贸易和情报上的优势，也使用外交手腕争取强大的盟友来排除他们的敌人。</a:t>
            </a:r>
          </a:p>
        </p:txBody>
      </p:sp>
      <p:sp>
        <p:nvSpPr>
          <p:cNvPr id="92" name="文本框 91">
            <a:extLst>
              <a:ext uri="{FF2B5EF4-FFF2-40B4-BE49-F238E27FC236}">
                <a16:creationId xmlns:a16="http://schemas.microsoft.com/office/drawing/2014/main" id="{851E89D5-5070-499F-8928-FDC801A7B2FA}"/>
              </a:ext>
            </a:extLst>
          </p:cNvPr>
          <p:cNvSpPr txBox="1"/>
          <p:nvPr/>
        </p:nvSpPr>
        <p:spPr>
          <a:xfrm>
            <a:off x="3857626" y="1418604"/>
            <a:ext cx="415498" cy="230832"/>
          </a:xfrm>
          <a:prstGeom prst="rect">
            <a:avLst/>
          </a:prstGeom>
          <a:noFill/>
        </p:spPr>
        <p:txBody>
          <a:bodyPr wrap="none" rtlCol="0">
            <a:spAutoFit/>
          </a:bodyPr>
          <a:lstStyle/>
          <a:p>
            <a:r>
              <a:rPr lang="zh-CN" altLang="en-US" sz="900" dirty="0">
                <a:solidFill>
                  <a:schemeClr val="bg1"/>
                </a:solidFill>
              </a:rPr>
              <a:t>环理</a:t>
            </a:r>
          </a:p>
        </p:txBody>
      </p:sp>
      <p:grpSp>
        <p:nvGrpSpPr>
          <p:cNvPr id="93" name="组合 92">
            <a:extLst>
              <a:ext uri="{FF2B5EF4-FFF2-40B4-BE49-F238E27FC236}">
                <a16:creationId xmlns:a16="http://schemas.microsoft.com/office/drawing/2014/main" id="{822E5440-24A6-4745-A37C-24E8B22E4416}"/>
              </a:ext>
            </a:extLst>
          </p:cNvPr>
          <p:cNvGrpSpPr/>
          <p:nvPr/>
        </p:nvGrpSpPr>
        <p:grpSpPr>
          <a:xfrm>
            <a:off x="3678375" y="1427191"/>
            <a:ext cx="197166" cy="196231"/>
            <a:chOff x="7599363" y="3262314"/>
            <a:chExt cx="334963" cy="333375"/>
          </a:xfrm>
          <a:solidFill>
            <a:schemeClr val="accent2">
              <a:lumMod val="50000"/>
            </a:schemeClr>
          </a:solidFill>
        </p:grpSpPr>
        <p:sp>
          <p:nvSpPr>
            <p:cNvPr id="94" name="Freeform 470">
              <a:extLst>
                <a:ext uri="{FF2B5EF4-FFF2-40B4-BE49-F238E27FC236}">
                  <a16:creationId xmlns:a16="http://schemas.microsoft.com/office/drawing/2014/main" id="{97EECC7F-B147-4ED7-A871-39CA98F6050F}"/>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71">
              <a:extLst>
                <a:ext uri="{FF2B5EF4-FFF2-40B4-BE49-F238E27FC236}">
                  <a16:creationId xmlns:a16="http://schemas.microsoft.com/office/drawing/2014/main" id="{9094898B-9E5F-4DD6-9C9E-6AF15240C9FE}"/>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6" name="文本框 95">
            <a:extLst>
              <a:ext uri="{FF2B5EF4-FFF2-40B4-BE49-F238E27FC236}">
                <a16:creationId xmlns:a16="http://schemas.microsoft.com/office/drawing/2014/main" id="{E1F75F28-93C4-4EC3-9225-C8A903EF5B35}"/>
              </a:ext>
            </a:extLst>
          </p:cNvPr>
          <p:cNvSpPr txBox="1"/>
          <p:nvPr/>
        </p:nvSpPr>
        <p:spPr>
          <a:xfrm>
            <a:off x="1845811" y="1653795"/>
            <a:ext cx="453970" cy="253916"/>
          </a:xfrm>
          <a:prstGeom prst="rect">
            <a:avLst/>
          </a:prstGeom>
          <a:noFill/>
        </p:spPr>
        <p:txBody>
          <a:bodyPr wrap="none" rtlCol="0">
            <a:spAutoFit/>
          </a:bodyPr>
          <a:lstStyle/>
          <a:p>
            <a:r>
              <a:rPr lang="zh-CN" altLang="en-US" sz="1000" dirty="0">
                <a:solidFill>
                  <a:srgbClr val="00B0F0"/>
                </a:solidFill>
              </a:rPr>
              <a:t>特性</a:t>
            </a:r>
          </a:p>
        </p:txBody>
      </p:sp>
      <p:sp>
        <p:nvSpPr>
          <p:cNvPr id="97" name="Freeform 219">
            <a:extLst>
              <a:ext uri="{FF2B5EF4-FFF2-40B4-BE49-F238E27FC236}">
                <a16:creationId xmlns:a16="http://schemas.microsoft.com/office/drawing/2014/main" id="{0C85FA74-C991-45FB-B91F-359CA2A8E5B6}"/>
              </a:ext>
            </a:extLst>
          </p:cNvPr>
          <p:cNvSpPr>
            <a:spLocks noEditPoints="1"/>
          </p:cNvSpPr>
          <p:nvPr/>
        </p:nvSpPr>
        <p:spPr bwMode="auto">
          <a:xfrm>
            <a:off x="3705049" y="1675767"/>
            <a:ext cx="141286" cy="197143"/>
          </a:xfrm>
          <a:custGeom>
            <a:avLst/>
            <a:gdLst>
              <a:gd name="T0" fmla="*/ 205 w 211"/>
              <a:gd name="T1" fmla="*/ 64 h 295"/>
              <a:gd name="T2" fmla="*/ 61 w 211"/>
              <a:gd name="T3" fmla="*/ 11 h 295"/>
              <a:gd name="T4" fmla="*/ 11 w 211"/>
              <a:gd name="T5" fmla="*/ 19 h 295"/>
              <a:gd name="T6" fmla="*/ 0 w 211"/>
              <a:gd name="T7" fmla="*/ 45 h 295"/>
              <a:gd name="T8" fmla="*/ 1 w 211"/>
              <a:gd name="T9" fmla="*/ 50 h 295"/>
              <a:gd name="T10" fmla="*/ 1 w 211"/>
              <a:gd name="T11" fmla="*/ 228 h 295"/>
              <a:gd name="T12" fmla="*/ 7 w 211"/>
              <a:gd name="T13" fmla="*/ 237 h 295"/>
              <a:gd name="T14" fmla="*/ 153 w 211"/>
              <a:gd name="T15" fmla="*/ 295 h 295"/>
              <a:gd name="T16" fmla="*/ 157 w 211"/>
              <a:gd name="T17" fmla="*/ 295 h 295"/>
              <a:gd name="T18" fmla="*/ 162 w 211"/>
              <a:gd name="T19" fmla="*/ 294 h 295"/>
              <a:gd name="T20" fmla="*/ 166 w 211"/>
              <a:gd name="T21" fmla="*/ 286 h 295"/>
              <a:gd name="T22" fmla="*/ 166 w 211"/>
              <a:gd name="T23" fmla="*/ 276 h 295"/>
              <a:gd name="T24" fmla="*/ 193 w 211"/>
              <a:gd name="T25" fmla="*/ 251 h 295"/>
              <a:gd name="T26" fmla="*/ 201 w 211"/>
              <a:gd name="T27" fmla="*/ 256 h 295"/>
              <a:gd name="T28" fmla="*/ 211 w 211"/>
              <a:gd name="T29" fmla="*/ 246 h 295"/>
              <a:gd name="T30" fmla="*/ 211 w 211"/>
              <a:gd name="T31" fmla="*/ 73 h 295"/>
              <a:gd name="T32" fmla="*/ 205 w 211"/>
              <a:gd name="T33" fmla="*/ 64 h 295"/>
              <a:gd name="T34" fmla="*/ 21 w 211"/>
              <a:gd name="T35" fmla="*/ 49 h 295"/>
              <a:gd name="T36" fmla="*/ 19 w 211"/>
              <a:gd name="T37" fmla="*/ 44 h 295"/>
              <a:gd name="T38" fmla="*/ 24 w 211"/>
              <a:gd name="T39" fmla="*/ 33 h 295"/>
              <a:gd name="T40" fmla="*/ 54 w 211"/>
              <a:gd name="T41" fmla="*/ 28 h 295"/>
              <a:gd name="T42" fmla="*/ 55 w 211"/>
              <a:gd name="T43" fmla="*/ 29 h 295"/>
              <a:gd name="T44" fmla="*/ 190 w 211"/>
              <a:gd name="T45" fmla="*/ 79 h 295"/>
              <a:gd name="T46" fmla="*/ 161 w 211"/>
              <a:gd name="T47" fmla="*/ 106 h 295"/>
              <a:gd name="T48" fmla="*/ 160 w 211"/>
              <a:gd name="T49" fmla="*/ 106 h 295"/>
              <a:gd name="T50" fmla="*/ 21 w 211"/>
              <a:gd name="T51" fmla="*/ 49 h 295"/>
              <a:gd name="T52" fmla="*/ 166 w 211"/>
              <a:gd name="T53" fmla="*/ 111 h 295"/>
              <a:gd name="T54" fmla="*/ 192 w 211"/>
              <a:gd name="T55" fmla="*/ 86 h 295"/>
              <a:gd name="T56" fmla="*/ 192 w 211"/>
              <a:gd name="T57" fmla="*/ 244 h 295"/>
              <a:gd name="T58" fmla="*/ 166 w 211"/>
              <a:gd name="T59" fmla="*/ 268 h 295"/>
              <a:gd name="T60" fmla="*/ 166 w 211"/>
              <a:gd name="T61" fmla="*/ 115 h 295"/>
              <a:gd name="T62" fmla="*/ 166 w 211"/>
              <a:gd name="T63" fmla="*/ 11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文本框 97">
            <a:extLst>
              <a:ext uri="{FF2B5EF4-FFF2-40B4-BE49-F238E27FC236}">
                <a16:creationId xmlns:a16="http://schemas.microsoft.com/office/drawing/2014/main" id="{1E9E48B3-E8C8-4ADA-BA03-C16D66BCC77C}"/>
              </a:ext>
            </a:extLst>
          </p:cNvPr>
          <p:cNvSpPr txBox="1"/>
          <p:nvPr/>
        </p:nvSpPr>
        <p:spPr>
          <a:xfrm>
            <a:off x="3857626" y="1684927"/>
            <a:ext cx="761747" cy="230832"/>
          </a:xfrm>
          <a:prstGeom prst="rect">
            <a:avLst/>
          </a:prstGeom>
          <a:noFill/>
        </p:spPr>
        <p:txBody>
          <a:bodyPr wrap="none" rtlCol="0">
            <a:spAutoFit/>
          </a:bodyPr>
          <a:lstStyle/>
          <a:p>
            <a:r>
              <a:rPr lang="zh-CN" altLang="en-US" sz="900" dirty="0">
                <a:solidFill>
                  <a:schemeClr val="bg1"/>
                </a:solidFill>
              </a:rPr>
              <a:t>真理探求者</a:t>
            </a:r>
          </a:p>
        </p:txBody>
      </p:sp>
      <p:sp>
        <p:nvSpPr>
          <p:cNvPr id="99" name="文本框 98">
            <a:extLst>
              <a:ext uri="{FF2B5EF4-FFF2-40B4-BE49-F238E27FC236}">
                <a16:creationId xmlns:a16="http://schemas.microsoft.com/office/drawing/2014/main" id="{09BA5944-7681-48D0-9CCD-EE96348CA67D}"/>
              </a:ext>
            </a:extLst>
          </p:cNvPr>
          <p:cNvSpPr txBox="1"/>
          <p:nvPr/>
        </p:nvSpPr>
        <p:spPr>
          <a:xfrm>
            <a:off x="1833032" y="1392185"/>
            <a:ext cx="697627" cy="246221"/>
          </a:xfrm>
          <a:prstGeom prst="rect">
            <a:avLst/>
          </a:prstGeom>
          <a:noFill/>
        </p:spPr>
        <p:txBody>
          <a:bodyPr wrap="none" rtlCol="0">
            <a:spAutoFit/>
          </a:bodyPr>
          <a:lstStyle/>
          <a:p>
            <a:r>
              <a:rPr lang="zh-CN" altLang="en-US" sz="1000" dirty="0">
                <a:solidFill>
                  <a:srgbClr val="00B0F0"/>
                </a:solidFill>
              </a:rPr>
              <a:t>意志纲领</a:t>
            </a:r>
          </a:p>
        </p:txBody>
      </p:sp>
      <p:sp>
        <p:nvSpPr>
          <p:cNvPr id="104" name="文本框 103">
            <a:extLst>
              <a:ext uri="{FF2B5EF4-FFF2-40B4-BE49-F238E27FC236}">
                <a16:creationId xmlns:a16="http://schemas.microsoft.com/office/drawing/2014/main" id="{D9133AD2-F476-4B63-A7B7-090E232AEA15}"/>
              </a:ext>
            </a:extLst>
          </p:cNvPr>
          <p:cNvSpPr txBox="1"/>
          <p:nvPr/>
        </p:nvSpPr>
        <p:spPr>
          <a:xfrm>
            <a:off x="1839973" y="1090151"/>
            <a:ext cx="697627"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阵营信息</a:t>
            </a:r>
          </a:p>
        </p:txBody>
      </p:sp>
      <p:cxnSp>
        <p:nvCxnSpPr>
          <p:cNvPr id="105" name="直接连接符 104">
            <a:extLst>
              <a:ext uri="{FF2B5EF4-FFF2-40B4-BE49-F238E27FC236}">
                <a16:creationId xmlns:a16="http://schemas.microsoft.com/office/drawing/2014/main" id="{D21BDBEA-0FF2-45E5-BC1A-E40AA4B2E9CC}"/>
              </a:ext>
            </a:extLst>
          </p:cNvPr>
          <p:cNvCxnSpPr>
            <a:cxnSpLocks/>
          </p:cNvCxnSpPr>
          <p:nvPr/>
        </p:nvCxnSpPr>
        <p:spPr>
          <a:xfrm>
            <a:off x="1935499" y="1351761"/>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447F5F7D-A1E8-4437-9C74-644850EEED46}"/>
              </a:ext>
            </a:extLst>
          </p:cNvPr>
          <p:cNvCxnSpPr>
            <a:cxnSpLocks/>
          </p:cNvCxnSpPr>
          <p:nvPr/>
        </p:nvCxnSpPr>
        <p:spPr>
          <a:xfrm>
            <a:off x="1998107" y="2353356"/>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09D80594-96CA-4BE7-9B1E-CD574031B256}"/>
              </a:ext>
            </a:extLst>
          </p:cNvPr>
          <p:cNvSpPr txBox="1"/>
          <p:nvPr/>
        </p:nvSpPr>
        <p:spPr>
          <a:xfrm>
            <a:off x="2083070" y="2475028"/>
            <a:ext cx="364202" cy="200055"/>
          </a:xfrm>
          <a:prstGeom prst="rect">
            <a:avLst/>
          </a:prstGeom>
          <a:noFill/>
        </p:spPr>
        <p:txBody>
          <a:bodyPr wrap="none" rtlCol="0">
            <a:spAutoFit/>
          </a:bodyPr>
          <a:lstStyle/>
          <a:p>
            <a:r>
              <a:rPr lang="zh-CN" altLang="en-US" sz="700" dirty="0">
                <a:solidFill>
                  <a:schemeClr val="bg1"/>
                </a:solidFill>
              </a:rPr>
              <a:t>环理</a:t>
            </a:r>
          </a:p>
        </p:txBody>
      </p:sp>
      <p:grpSp>
        <p:nvGrpSpPr>
          <p:cNvPr id="121" name="组合 120">
            <a:extLst>
              <a:ext uri="{FF2B5EF4-FFF2-40B4-BE49-F238E27FC236}">
                <a16:creationId xmlns:a16="http://schemas.microsoft.com/office/drawing/2014/main" id="{AB45E58F-BDE9-4B00-B9BE-B899AA8477F3}"/>
              </a:ext>
            </a:extLst>
          </p:cNvPr>
          <p:cNvGrpSpPr/>
          <p:nvPr/>
        </p:nvGrpSpPr>
        <p:grpSpPr>
          <a:xfrm>
            <a:off x="1930230" y="2471976"/>
            <a:ext cx="197166" cy="196231"/>
            <a:chOff x="7599363" y="3262314"/>
            <a:chExt cx="334963" cy="333375"/>
          </a:xfrm>
          <a:solidFill>
            <a:schemeClr val="accent2">
              <a:lumMod val="50000"/>
            </a:schemeClr>
          </a:solidFill>
        </p:grpSpPr>
        <p:sp>
          <p:nvSpPr>
            <p:cNvPr id="122" name="Freeform 470">
              <a:extLst>
                <a:ext uri="{FF2B5EF4-FFF2-40B4-BE49-F238E27FC236}">
                  <a16:creationId xmlns:a16="http://schemas.microsoft.com/office/drawing/2014/main" id="{77D34E0B-277B-4C50-9504-A721E712DDDF}"/>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71">
              <a:extLst>
                <a:ext uri="{FF2B5EF4-FFF2-40B4-BE49-F238E27FC236}">
                  <a16:creationId xmlns:a16="http://schemas.microsoft.com/office/drawing/2014/main" id="{F24E295E-77F4-4FD1-BFE5-09AEBB9E4014}"/>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8" name="文本框 127">
            <a:extLst>
              <a:ext uri="{FF2B5EF4-FFF2-40B4-BE49-F238E27FC236}">
                <a16:creationId xmlns:a16="http://schemas.microsoft.com/office/drawing/2014/main" id="{9D93C2EB-8DC5-41CA-ABFF-FBF1DD5EE574}"/>
              </a:ext>
            </a:extLst>
          </p:cNvPr>
          <p:cNvSpPr txBox="1"/>
          <p:nvPr/>
        </p:nvSpPr>
        <p:spPr>
          <a:xfrm>
            <a:off x="1839973" y="2091746"/>
            <a:ext cx="1210588"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阵营成员意志倾向</a:t>
            </a:r>
          </a:p>
        </p:txBody>
      </p:sp>
      <p:cxnSp>
        <p:nvCxnSpPr>
          <p:cNvPr id="129" name="直接连接符 128">
            <a:extLst>
              <a:ext uri="{FF2B5EF4-FFF2-40B4-BE49-F238E27FC236}">
                <a16:creationId xmlns:a16="http://schemas.microsoft.com/office/drawing/2014/main" id="{3E7EDF34-1B70-44C8-AF45-148AE9536E9C}"/>
              </a:ext>
            </a:extLst>
          </p:cNvPr>
          <p:cNvCxnSpPr>
            <a:cxnSpLocks/>
          </p:cNvCxnSpPr>
          <p:nvPr/>
        </p:nvCxnSpPr>
        <p:spPr>
          <a:xfrm>
            <a:off x="1935499" y="2353356"/>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132" name="图片 131">
            <a:extLst>
              <a:ext uri="{FF2B5EF4-FFF2-40B4-BE49-F238E27FC236}">
                <a16:creationId xmlns:a16="http://schemas.microsoft.com/office/drawing/2014/main" id="{336058D6-08F9-49E6-AB52-18C6CBEF10C6}"/>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9984" y="2704381"/>
            <a:ext cx="217657" cy="217657"/>
          </a:xfrm>
          <a:prstGeom prst="rect">
            <a:avLst/>
          </a:prstGeom>
        </p:spPr>
      </p:pic>
      <p:sp>
        <p:nvSpPr>
          <p:cNvPr id="133" name="文本框 132">
            <a:extLst>
              <a:ext uri="{FF2B5EF4-FFF2-40B4-BE49-F238E27FC236}">
                <a16:creationId xmlns:a16="http://schemas.microsoft.com/office/drawing/2014/main" id="{4E791C18-0D85-402C-BF2D-D9C44D9CD3B7}"/>
              </a:ext>
            </a:extLst>
          </p:cNvPr>
          <p:cNvSpPr txBox="1"/>
          <p:nvPr/>
        </p:nvSpPr>
        <p:spPr>
          <a:xfrm>
            <a:off x="2088989" y="2718385"/>
            <a:ext cx="364202" cy="200055"/>
          </a:xfrm>
          <a:prstGeom prst="rect">
            <a:avLst/>
          </a:prstGeom>
          <a:noFill/>
        </p:spPr>
        <p:txBody>
          <a:bodyPr wrap="none" rtlCol="0">
            <a:spAutoFit/>
          </a:bodyPr>
          <a:lstStyle/>
          <a:p>
            <a:r>
              <a:rPr lang="zh-CN" altLang="en-US" sz="700" dirty="0">
                <a:solidFill>
                  <a:schemeClr val="bg1"/>
                </a:solidFill>
              </a:rPr>
              <a:t>劫掠</a:t>
            </a:r>
          </a:p>
        </p:txBody>
      </p:sp>
      <p:sp>
        <p:nvSpPr>
          <p:cNvPr id="134" name="文本框 133">
            <a:extLst>
              <a:ext uri="{FF2B5EF4-FFF2-40B4-BE49-F238E27FC236}">
                <a16:creationId xmlns:a16="http://schemas.microsoft.com/office/drawing/2014/main" id="{141D5E5B-7326-4AE4-94E0-2812335A455E}"/>
              </a:ext>
            </a:extLst>
          </p:cNvPr>
          <p:cNvSpPr txBox="1"/>
          <p:nvPr/>
        </p:nvSpPr>
        <p:spPr>
          <a:xfrm>
            <a:off x="4032715" y="2420427"/>
            <a:ext cx="348172" cy="276999"/>
          </a:xfrm>
          <a:prstGeom prst="rect">
            <a:avLst/>
          </a:prstGeom>
          <a:noFill/>
        </p:spPr>
        <p:txBody>
          <a:bodyPr wrap="none" rtlCol="0">
            <a:spAutoFit/>
          </a:bodyPr>
          <a:lstStyle/>
          <a:p>
            <a:r>
              <a:rPr lang="en-US" altLang="zh-CN" sz="1200" dirty="0">
                <a:solidFill>
                  <a:schemeClr val="bg1"/>
                </a:solidFill>
              </a:rPr>
              <a:t>80</a:t>
            </a:r>
            <a:endParaRPr lang="zh-CN" altLang="en-US" sz="1200" dirty="0">
              <a:solidFill>
                <a:schemeClr val="bg1"/>
              </a:solidFill>
            </a:endParaRPr>
          </a:p>
        </p:txBody>
      </p:sp>
      <p:sp>
        <p:nvSpPr>
          <p:cNvPr id="135" name="文本框 134">
            <a:extLst>
              <a:ext uri="{FF2B5EF4-FFF2-40B4-BE49-F238E27FC236}">
                <a16:creationId xmlns:a16="http://schemas.microsoft.com/office/drawing/2014/main" id="{F051A145-3F67-458F-A464-E1DA27E9E369}"/>
              </a:ext>
            </a:extLst>
          </p:cNvPr>
          <p:cNvSpPr txBox="1"/>
          <p:nvPr/>
        </p:nvSpPr>
        <p:spPr>
          <a:xfrm>
            <a:off x="4069255" y="2652454"/>
            <a:ext cx="266420" cy="276999"/>
          </a:xfrm>
          <a:prstGeom prst="rect">
            <a:avLst/>
          </a:prstGeom>
          <a:noFill/>
        </p:spPr>
        <p:txBody>
          <a:bodyPr wrap="none" rtlCol="0">
            <a:spAutoFit/>
          </a:bodyPr>
          <a:lstStyle/>
          <a:p>
            <a:r>
              <a:rPr lang="en-US" altLang="zh-CN" sz="1200" dirty="0">
                <a:solidFill>
                  <a:schemeClr val="bg1"/>
                </a:solidFill>
              </a:rPr>
              <a:t>0</a:t>
            </a:r>
            <a:endParaRPr lang="zh-CN" altLang="en-US" sz="1200" dirty="0">
              <a:solidFill>
                <a:schemeClr val="bg1"/>
              </a:solidFill>
            </a:endParaRPr>
          </a:p>
        </p:txBody>
      </p:sp>
      <p:cxnSp>
        <p:nvCxnSpPr>
          <p:cNvPr id="136" name="直接连接符 135">
            <a:extLst>
              <a:ext uri="{FF2B5EF4-FFF2-40B4-BE49-F238E27FC236}">
                <a16:creationId xmlns:a16="http://schemas.microsoft.com/office/drawing/2014/main" id="{E7EB977A-E992-4BC9-A02F-DBE780793B80}"/>
              </a:ext>
            </a:extLst>
          </p:cNvPr>
          <p:cNvCxnSpPr>
            <a:cxnSpLocks/>
          </p:cNvCxnSpPr>
          <p:nvPr/>
        </p:nvCxnSpPr>
        <p:spPr>
          <a:xfrm>
            <a:off x="1992330" y="3403866"/>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a16="http://schemas.microsoft.com/office/drawing/2014/main" id="{2DDDC4A9-9BBF-411B-AD6B-A4BD23BB8B5A}"/>
              </a:ext>
            </a:extLst>
          </p:cNvPr>
          <p:cNvSpPr txBox="1"/>
          <p:nvPr/>
        </p:nvSpPr>
        <p:spPr>
          <a:xfrm>
            <a:off x="1834196" y="3142256"/>
            <a:ext cx="697627"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阵营关系</a:t>
            </a:r>
          </a:p>
        </p:txBody>
      </p:sp>
      <p:cxnSp>
        <p:nvCxnSpPr>
          <p:cNvPr id="142" name="直接连接符 141">
            <a:extLst>
              <a:ext uri="{FF2B5EF4-FFF2-40B4-BE49-F238E27FC236}">
                <a16:creationId xmlns:a16="http://schemas.microsoft.com/office/drawing/2014/main" id="{4C9A6D15-8177-42B1-8DE0-732429461B81}"/>
              </a:ext>
            </a:extLst>
          </p:cNvPr>
          <p:cNvCxnSpPr>
            <a:cxnSpLocks/>
          </p:cNvCxnSpPr>
          <p:nvPr/>
        </p:nvCxnSpPr>
        <p:spPr>
          <a:xfrm>
            <a:off x="1929722" y="3403866"/>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143" name="图片 142">
            <a:extLst>
              <a:ext uri="{FF2B5EF4-FFF2-40B4-BE49-F238E27FC236}">
                <a16:creationId xmlns:a16="http://schemas.microsoft.com/office/drawing/2014/main" id="{F956A239-1568-4953-8188-FAD14EDFD282}"/>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4207" y="3496878"/>
            <a:ext cx="217657" cy="217657"/>
          </a:xfrm>
          <a:prstGeom prst="rect">
            <a:avLst/>
          </a:prstGeom>
        </p:spPr>
      </p:pic>
      <p:sp>
        <p:nvSpPr>
          <p:cNvPr id="144" name="文本框 143">
            <a:extLst>
              <a:ext uri="{FF2B5EF4-FFF2-40B4-BE49-F238E27FC236}">
                <a16:creationId xmlns:a16="http://schemas.microsoft.com/office/drawing/2014/main" id="{E2C0D538-C2CD-41CA-8058-B32C550D0FFB}"/>
              </a:ext>
            </a:extLst>
          </p:cNvPr>
          <p:cNvSpPr txBox="1"/>
          <p:nvPr/>
        </p:nvSpPr>
        <p:spPr>
          <a:xfrm>
            <a:off x="2083212" y="3510882"/>
            <a:ext cx="543739" cy="200055"/>
          </a:xfrm>
          <a:prstGeom prst="rect">
            <a:avLst/>
          </a:prstGeom>
          <a:noFill/>
        </p:spPr>
        <p:txBody>
          <a:bodyPr wrap="none" rtlCol="0">
            <a:spAutoFit/>
          </a:bodyPr>
          <a:lstStyle/>
          <a:p>
            <a:r>
              <a:rPr lang="zh-CN" altLang="en-US" sz="700" dirty="0">
                <a:solidFill>
                  <a:schemeClr val="bg1"/>
                </a:solidFill>
              </a:rPr>
              <a:t>沃恩海盗</a:t>
            </a:r>
          </a:p>
        </p:txBody>
      </p:sp>
      <p:sp>
        <p:nvSpPr>
          <p:cNvPr id="145" name="文本框 144">
            <a:extLst>
              <a:ext uri="{FF2B5EF4-FFF2-40B4-BE49-F238E27FC236}">
                <a16:creationId xmlns:a16="http://schemas.microsoft.com/office/drawing/2014/main" id="{2244BCA9-181C-4934-AB18-B37710F2AE84}"/>
              </a:ext>
            </a:extLst>
          </p:cNvPr>
          <p:cNvSpPr txBox="1"/>
          <p:nvPr/>
        </p:nvSpPr>
        <p:spPr>
          <a:xfrm>
            <a:off x="4026938" y="3470937"/>
            <a:ext cx="461986" cy="276999"/>
          </a:xfrm>
          <a:prstGeom prst="rect">
            <a:avLst/>
          </a:prstGeom>
          <a:noFill/>
        </p:spPr>
        <p:txBody>
          <a:bodyPr wrap="none" rtlCol="0">
            <a:spAutoFit/>
          </a:bodyPr>
          <a:lstStyle/>
          <a:p>
            <a:r>
              <a:rPr lang="en-US" altLang="zh-CN" sz="1200" b="1" dirty="0">
                <a:solidFill>
                  <a:srgbClr val="92D050"/>
                </a:solidFill>
              </a:rPr>
              <a:t>+80</a:t>
            </a:r>
            <a:endParaRPr lang="zh-CN" altLang="en-US" sz="1200" b="1" dirty="0">
              <a:solidFill>
                <a:srgbClr val="92D050"/>
              </a:solidFill>
            </a:endParaRPr>
          </a:p>
        </p:txBody>
      </p:sp>
      <p:sp>
        <p:nvSpPr>
          <p:cNvPr id="146" name="文本框 145">
            <a:extLst>
              <a:ext uri="{FF2B5EF4-FFF2-40B4-BE49-F238E27FC236}">
                <a16:creationId xmlns:a16="http://schemas.microsoft.com/office/drawing/2014/main" id="{9D0CC32F-8001-4975-98B1-DCFAF177FB6E}"/>
              </a:ext>
            </a:extLst>
          </p:cNvPr>
          <p:cNvSpPr txBox="1"/>
          <p:nvPr/>
        </p:nvSpPr>
        <p:spPr>
          <a:xfrm>
            <a:off x="4032715" y="3702964"/>
            <a:ext cx="516488" cy="276999"/>
          </a:xfrm>
          <a:prstGeom prst="rect">
            <a:avLst/>
          </a:prstGeom>
          <a:noFill/>
        </p:spPr>
        <p:txBody>
          <a:bodyPr wrap="none" rtlCol="0">
            <a:spAutoFit/>
          </a:bodyPr>
          <a:lstStyle/>
          <a:p>
            <a:r>
              <a:rPr lang="en-US" altLang="zh-CN" sz="1200" b="1" dirty="0">
                <a:solidFill>
                  <a:srgbClr val="FF5050"/>
                </a:solidFill>
              </a:rPr>
              <a:t>-100</a:t>
            </a:r>
            <a:endParaRPr lang="zh-CN" altLang="en-US" sz="1200" b="1" dirty="0">
              <a:solidFill>
                <a:srgbClr val="FF5050"/>
              </a:solidFill>
            </a:endParaRPr>
          </a:p>
        </p:txBody>
      </p:sp>
      <p:pic>
        <p:nvPicPr>
          <p:cNvPr id="147" name="图片 146">
            <a:extLst>
              <a:ext uri="{FF2B5EF4-FFF2-40B4-BE49-F238E27FC236}">
                <a16:creationId xmlns:a16="http://schemas.microsoft.com/office/drawing/2014/main" id="{6D7FD149-8E39-4CDC-A6FF-BA692CCF2BDA}"/>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9984" y="3733932"/>
            <a:ext cx="217657" cy="217657"/>
          </a:xfrm>
          <a:prstGeom prst="rect">
            <a:avLst/>
          </a:prstGeom>
        </p:spPr>
      </p:pic>
      <p:sp>
        <p:nvSpPr>
          <p:cNvPr id="148" name="文本框 147">
            <a:extLst>
              <a:ext uri="{FF2B5EF4-FFF2-40B4-BE49-F238E27FC236}">
                <a16:creationId xmlns:a16="http://schemas.microsoft.com/office/drawing/2014/main" id="{A01C148F-21F4-4C2D-B111-C8F07D2CC3A7}"/>
              </a:ext>
            </a:extLst>
          </p:cNvPr>
          <p:cNvSpPr txBox="1"/>
          <p:nvPr/>
        </p:nvSpPr>
        <p:spPr>
          <a:xfrm>
            <a:off x="2088989" y="3747936"/>
            <a:ext cx="543739" cy="200055"/>
          </a:xfrm>
          <a:prstGeom prst="rect">
            <a:avLst/>
          </a:prstGeom>
          <a:noFill/>
        </p:spPr>
        <p:txBody>
          <a:bodyPr wrap="none" rtlCol="0">
            <a:spAutoFit/>
          </a:bodyPr>
          <a:lstStyle/>
          <a:p>
            <a:r>
              <a:rPr lang="zh-CN" altLang="en-US" sz="700" dirty="0">
                <a:solidFill>
                  <a:schemeClr val="bg1"/>
                </a:solidFill>
              </a:rPr>
              <a:t>川谱帝国</a:t>
            </a:r>
          </a:p>
        </p:txBody>
      </p:sp>
    </p:spTree>
    <p:extLst>
      <p:ext uri="{BB962C8B-B14F-4D97-AF65-F5344CB8AC3E}">
        <p14:creationId xmlns:p14="http://schemas.microsoft.com/office/powerpoint/2010/main" val="15182091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302</Words>
  <Application>Microsoft Office PowerPoint</Application>
  <PresentationFormat>宽屏</PresentationFormat>
  <Paragraphs>74</Paragraphs>
  <Slides>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等线</vt:lpstr>
      <vt:lpstr>等线 Light</vt:lpstr>
      <vt:lpstr>微软雅黑</vt:lpstr>
      <vt:lpstr>Arial</vt:lpstr>
      <vt:lpstr>Source Sans Pro Black</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ewrf</dc:creator>
  <cp:lastModifiedBy>ewrf</cp:lastModifiedBy>
  <cp:revision>68</cp:revision>
  <dcterms:created xsi:type="dcterms:W3CDTF">2020-02-08T04:12:44Z</dcterms:created>
  <dcterms:modified xsi:type="dcterms:W3CDTF">2020-02-08T08:59:59Z</dcterms:modified>
</cp:coreProperties>
</file>