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科技树" id="{84AC2AE7-3BD0-4A36-8A88-A751C2DA3622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 autoAdjust="0"/>
  </p:normalViewPr>
  <p:slideViewPr>
    <p:cSldViewPr snapToGrid="0">
      <p:cViewPr varScale="1">
        <p:scale>
          <a:sx n="90" d="100"/>
          <a:sy n="90" d="100"/>
        </p:scale>
        <p:origin x="3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51907-DB68-4F5F-84E6-0979FCBB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E66DF-A8B7-4F07-8B6F-CE4C0611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FF38D-7ADF-4846-859E-F2FE434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89BBB-1BC2-41FF-BDCA-704DA95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5CCB8-AFC1-4D11-86C6-75B598FB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9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62F3-B096-4FE6-A13A-DEF8BF92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2F196-ED11-46DD-B385-090377BA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D9657-385D-42A3-BBBC-9138A666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7D04C-DDFC-4097-8658-902B5D6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B17AC-9386-4048-BEA5-17CE494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3A9234-EBB4-4DFC-9F32-9322D6FC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C43AD-EE17-41A6-9B7A-62D5C1E2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A7116-63BB-46AA-A9B8-9F0B10F9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81F8-7E1E-4181-A7F8-7238BCCE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06D8-6095-4104-85B3-07E1CE86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8EF9-3208-4239-8A18-1E7FBF7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1679-A60C-4418-AF50-716F6B0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4C64A-99B8-45CD-932F-7B5D3848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A4294-811C-4E49-8B86-CBB3EB25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1287A-4DA4-43CF-9FD9-8406FF67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F4D71-C1B9-4811-B72E-435454C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5B860-1AD8-4B83-AFD8-7B6459B6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B9F5-8553-4456-82DD-DEECE65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F076A-815B-42EB-B1ED-B765BC4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74F5-F0B3-4EDC-B71E-80FFFE9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0F33-B317-4FD3-AB84-33721AD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6AB92-AD5F-4773-9AA4-4EC2B7CAB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36A80-8F32-40BF-A619-1E6EFDDB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C9FAF-4579-4B36-A120-47A7365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8D283-6A81-425E-A12A-3D276E0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1040A-D806-409C-B835-56CAE26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CCE7-79AD-489F-AF98-80CA6699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CFA73-8D94-4148-B5BE-FE04155A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07A92-214D-4D0F-B452-7FA8A3640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8D91E-6551-485A-9BB7-BFBAAD90D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724E0-0363-4D7D-A633-F1EC88C0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5731C-1CBE-4B84-B72B-B0D97BB7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10538-3091-4955-8EAA-F5730F30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AAE80-82A1-4AC5-83A9-ACFF4811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BF54-D476-4D8C-A788-D97F9A1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466A5D-CAFA-4D0C-8D73-65D0D85C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4CAA9-228E-497F-B305-CB3F547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50EC6-F2D1-4EFE-B863-603AA1D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6D010-D909-4B16-A46C-F8F6AA09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E19F0-C713-478E-A8BC-22BA9DA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F01B5-E227-414B-A62D-56876DA2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11231-7352-4DF6-B303-2055C934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4C550-1C4B-49E1-9A6C-F14AFDEE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66EDE-3BA1-43B1-B428-8FD7E74B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DEE1B-C57A-4740-86D9-2FB76B9C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CB34E-917C-44D0-8358-FFFC6083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302E9-2E35-47C2-A4BC-ADECC312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D35D-38BB-4926-9146-A5AA21D2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679AD-251A-431B-BE5D-CA0C1139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A90E2-AD03-4455-8427-B544988D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D04C8-13DB-40FE-AC40-8F73D2F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10C9A-6D0B-4143-8822-5BDC822E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1DB83-AE61-4A89-AA52-59E870E4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5B212-452E-4A25-BE9D-032447CC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A0694-4569-4AD4-85C0-A3E7F991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8F28F-3FD9-4822-8EC9-77B4E1E32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185F-38CF-4A24-82CE-0DC2B7FCD8A5}" type="datetimeFigureOut">
              <a:rPr lang="zh-CN" altLang="en-US" smtClean="0"/>
              <a:t>2019/12/1/Sunday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32CE4-34EF-41B8-9117-26BEF0F6A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3224F-A752-4C2F-8242-98B406606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7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9ABBA6-A0D4-4E84-B38B-DF129F6D6E03}"/>
              </a:ext>
            </a:extLst>
          </p:cNvPr>
          <p:cNvSpPr txBox="1"/>
          <p:nvPr/>
        </p:nvSpPr>
        <p:spPr>
          <a:xfrm>
            <a:off x="891003" y="191018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F663B1-5EA5-48B7-88DB-F2B6C020D4E8}"/>
              </a:ext>
            </a:extLst>
          </p:cNvPr>
          <p:cNvGrpSpPr/>
          <p:nvPr/>
        </p:nvGrpSpPr>
        <p:grpSpPr>
          <a:xfrm>
            <a:off x="632055" y="157939"/>
            <a:ext cx="260288" cy="260288"/>
            <a:chOff x="226468" y="118337"/>
            <a:chExt cx="328613" cy="328613"/>
          </a:xfrm>
        </p:grpSpPr>
        <p:sp>
          <p:nvSpPr>
            <p:cNvPr id="6" name="Freeform 124">
              <a:extLst>
                <a:ext uri="{FF2B5EF4-FFF2-40B4-BE49-F238E27FC236}">
                  <a16:creationId xmlns:a16="http://schemas.microsoft.com/office/drawing/2014/main" id="{C91C6E40-3B9C-4F4B-83C0-BD3400BB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2FB669-D6BD-4C5F-BC0E-7C3E4738875A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BDBD66-2E93-4ED9-A7A8-C7B041D05DB2}"/>
              </a:ext>
            </a:extLst>
          </p:cNvPr>
          <p:cNvSpPr txBox="1"/>
          <p:nvPr/>
        </p:nvSpPr>
        <p:spPr>
          <a:xfrm>
            <a:off x="5713514" y="1608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9EE287-7801-495F-8C74-C72A217E32A3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1DD51F-D094-4858-8FD3-54B1387C716C}"/>
              </a:ext>
            </a:extLst>
          </p:cNvPr>
          <p:cNvGrpSpPr/>
          <p:nvPr/>
        </p:nvGrpSpPr>
        <p:grpSpPr>
          <a:xfrm rot="6605660">
            <a:off x="5412925" y="161876"/>
            <a:ext cx="299695" cy="318854"/>
            <a:chOff x="9561514" y="422276"/>
            <a:chExt cx="695325" cy="739775"/>
          </a:xfrm>
        </p:grpSpPr>
        <p:sp>
          <p:nvSpPr>
            <p:cNvPr id="10" name="Oval 142">
              <a:extLst>
                <a:ext uri="{FF2B5EF4-FFF2-40B4-BE49-F238E27FC236}">
                  <a16:creationId xmlns:a16="http://schemas.microsoft.com/office/drawing/2014/main" id="{C86C8740-8D25-4C26-A446-3B338C36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1864" y="422276"/>
              <a:ext cx="160338" cy="161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1FE1BBC-E9AC-480E-9248-91AFFDD7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1" y="8350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7"/>
                    <a:pt x="44" y="19"/>
                  </a:cubicBezTo>
                  <a:cubicBezTo>
                    <a:pt x="46" y="30"/>
                    <a:pt x="39" y="41"/>
                    <a:pt x="27" y="44"/>
                  </a:cubicBezTo>
                  <a:cubicBezTo>
                    <a:pt x="16" y="46"/>
                    <a:pt x="5" y="38"/>
                    <a:pt x="2" y="27"/>
                  </a:cubicBezTo>
                  <a:cubicBezTo>
                    <a:pt x="0" y="15"/>
                    <a:pt x="8" y="4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>
              <a:extLst>
                <a:ext uri="{FF2B5EF4-FFF2-40B4-BE49-F238E27FC236}">
                  <a16:creationId xmlns:a16="http://schemas.microsoft.com/office/drawing/2014/main" id="{205BDD87-E437-4759-88F9-EA278125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4714" y="985838"/>
              <a:ext cx="173038" cy="176213"/>
            </a:xfrm>
            <a:custGeom>
              <a:avLst/>
              <a:gdLst>
                <a:gd name="T0" fmla="*/ 19 w 46"/>
                <a:gd name="T1" fmla="*/ 3 h 47"/>
                <a:gd name="T2" fmla="*/ 44 w 46"/>
                <a:gd name="T3" fmla="*/ 19 h 47"/>
                <a:gd name="T4" fmla="*/ 27 w 46"/>
                <a:gd name="T5" fmla="*/ 44 h 47"/>
                <a:gd name="T6" fmla="*/ 2 w 46"/>
                <a:gd name="T7" fmla="*/ 27 h 47"/>
                <a:gd name="T8" fmla="*/ 19 w 46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9" y="3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9" y="42"/>
                    <a:pt x="27" y="44"/>
                  </a:cubicBezTo>
                  <a:cubicBezTo>
                    <a:pt x="16" y="47"/>
                    <a:pt x="5" y="39"/>
                    <a:pt x="2" y="27"/>
                  </a:cubicBezTo>
                  <a:cubicBezTo>
                    <a:pt x="0" y="16"/>
                    <a:pt x="8" y="5"/>
                    <a:pt x="19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>
              <a:extLst>
                <a:ext uri="{FF2B5EF4-FFF2-40B4-BE49-F238E27FC236}">
                  <a16:creationId xmlns:a16="http://schemas.microsoft.com/office/drawing/2014/main" id="{6DD19114-2D1B-44CC-A31E-AE1D2488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514" y="7461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8" y="42"/>
                    <a:pt x="27" y="44"/>
                  </a:cubicBezTo>
                  <a:cubicBezTo>
                    <a:pt x="15" y="46"/>
                    <a:pt x="4" y="39"/>
                    <a:pt x="2" y="27"/>
                  </a:cubicBezTo>
                  <a:cubicBezTo>
                    <a:pt x="0" y="16"/>
                    <a:pt x="7" y="5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B7913AF8-27C0-40BF-B392-A41273A00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601" y="550863"/>
              <a:ext cx="252413" cy="363538"/>
            </a:xfrm>
            <a:custGeom>
              <a:avLst/>
              <a:gdLst>
                <a:gd name="T0" fmla="*/ 58 w 67"/>
                <a:gd name="T1" fmla="*/ 96 h 97"/>
                <a:gd name="T2" fmla="*/ 66 w 67"/>
                <a:gd name="T3" fmla="*/ 93 h 97"/>
                <a:gd name="T4" fmla="*/ 63 w 67"/>
                <a:gd name="T5" fmla="*/ 85 h 97"/>
                <a:gd name="T6" fmla="*/ 37 w 67"/>
                <a:gd name="T7" fmla="*/ 72 h 97"/>
                <a:gd name="T8" fmla="*/ 29 w 67"/>
                <a:gd name="T9" fmla="*/ 74 h 97"/>
                <a:gd name="T10" fmla="*/ 31 w 67"/>
                <a:gd name="T11" fmla="*/ 82 h 97"/>
                <a:gd name="T12" fmla="*/ 58 w 67"/>
                <a:gd name="T13" fmla="*/ 96 h 97"/>
                <a:gd name="T14" fmla="*/ 2 w 67"/>
                <a:gd name="T15" fmla="*/ 29 h 97"/>
                <a:gd name="T16" fmla="*/ 8 w 67"/>
                <a:gd name="T17" fmla="*/ 35 h 97"/>
                <a:gd name="T18" fmla="*/ 14 w 67"/>
                <a:gd name="T19" fmla="*/ 29 h 97"/>
                <a:gd name="T20" fmla="*/ 13 w 67"/>
                <a:gd name="T21" fmla="*/ 6 h 97"/>
                <a:gd name="T22" fmla="*/ 6 w 67"/>
                <a:gd name="T23" fmla="*/ 0 h 97"/>
                <a:gd name="T24" fmla="*/ 0 w 67"/>
                <a:gd name="T25" fmla="*/ 6 h 97"/>
                <a:gd name="T26" fmla="*/ 2 w 67"/>
                <a:gd name="T27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7">
                  <a:moveTo>
                    <a:pt x="58" y="96"/>
                  </a:moveTo>
                  <a:cubicBezTo>
                    <a:pt x="60" y="97"/>
                    <a:pt x="64" y="96"/>
                    <a:pt x="66" y="93"/>
                  </a:cubicBezTo>
                  <a:cubicBezTo>
                    <a:pt x="67" y="90"/>
                    <a:pt x="66" y="86"/>
                    <a:pt x="63" y="8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4" y="70"/>
                    <a:pt x="30" y="71"/>
                    <a:pt x="29" y="74"/>
                  </a:cubicBezTo>
                  <a:cubicBezTo>
                    <a:pt x="27" y="77"/>
                    <a:pt x="28" y="81"/>
                    <a:pt x="31" y="82"/>
                  </a:cubicBezTo>
                  <a:cubicBezTo>
                    <a:pt x="58" y="96"/>
                    <a:pt x="58" y="96"/>
                    <a:pt x="58" y="96"/>
                  </a:cubicBezTo>
                  <a:close/>
                  <a:moveTo>
                    <a:pt x="2" y="29"/>
                  </a:moveTo>
                  <a:cubicBezTo>
                    <a:pt x="2" y="32"/>
                    <a:pt x="5" y="35"/>
                    <a:pt x="8" y="35"/>
                  </a:cubicBezTo>
                  <a:cubicBezTo>
                    <a:pt x="11" y="35"/>
                    <a:pt x="14" y="32"/>
                    <a:pt x="14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7">
              <a:extLst>
                <a:ext uri="{FF2B5EF4-FFF2-40B4-BE49-F238E27FC236}">
                  <a16:creationId xmlns:a16="http://schemas.microsoft.com/office/drawing/2014/main" id="{C9A7A304-692B-4044-9F31-D99E35DAB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1214" y="779463"/>
              <a:ext cx="206375" cy="239713"/>
            </a:xfrm>
            <a:custGeom>
              <a:avLst/>
              <a:gdLst>
                <a:gd name="T0" fmla="*/ 38 w 55"/>
                <a:gd name="T1" fmla="*/ 56 h 64"/>
                <a:gd name="T2" fmla="*/ 43 w 55"/>
                <a:gd name="T3" fmla="*/ 63 h 64"/>
                <a:gd name="T4" fmla="*/ 50 w 55"/>
                <a:gd name="T5" fmla="*/ 58 h 64"/>
                <a:gd name="T6" fmla="*/ 54 w 55"/>
                <a:gd name="T7" fmla="*/ 33 h 64"/>
                <a:gd name="T8" fmla="*/ 49 w 55"/>
                <a:gd name="T9" fmla="*/ 26 h 64"/>
                <a:gd name="T10" fmla="*/ 42 w 55"/>
                <a:gd name="T11" fmla="*/ 31 h 64"/>
                <a:gd name="T12" fmla="*/ 38 w 55"/>
                <a:gd name="T13" fmla="*/ 56 h 64"/>
                <a:gd name="T14" fmla="*/ 23 w 55"/>
                <a:gd name="T15" fmla="*/ 13 h 64"/>
                <a:gd name="T16" fmla="*/ 28 w 55"/>
                <a:gd name="T17" fmla="*/ 6 h 64"/>
                <a:gd name="T18" fmla="*/ 21 w 55"/>
                <a:gd name="T19" fmla="*/ 1 h 64"/>
                <a:gd name="T20" fmla="*/ 6 w 55"/>
                <a:gd name="T21" fmla="*/ 4 h 64"/>
                <a:gd name="T22" fmla="*/ 1 w 55"/>
                <a:gd name="T23" fmla="*/ 11 h 64"/>
                <a:gd name="T24" fmla="*/ 8 w 55"/>
                <a:gd name="T25" fmla="*/ 16 h 64"/>
                <a:gd name="T26" fmla="*/ 23 w 55"/>
                <a:gd name="T27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4">
                  <a:moveTo>
                    <a:pt x="38" y="56"/>
                  </a:moveTo>
                  <a:cubicBezTo>
                    <a:pt x="37" y="60"/>
                    <a:pt x="40" y="63"/>
                    <a:pt x="43" y="63"/>
                  </a:cubicBezTo>
                  <a:cubicBezTo>
                    <a:pt x="46" y="64"/>
                    <a:pt x="49" y="62"/>
                    <a:pt x="50" y="58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0"/>
                    <a:pt x="53" y="27"/>
                    <a:pt x="49" y="26"/>
                  </a:cubicBezTo>
                  <a:cubicBezTo>
                    <a:pt x="46" y="26"/>
                    <a:pt x="43" y="28"/>
                    <a:pt x="42" y="31"/>
                  </a:cubicBezTo>
                  <a:cubicBezTo>
                    <a:pt x="38" y="56"/>
                    <a:pt x="38" y="56"/>
                    <a:pt x="38" y="56"/>
                  </a:cubicBezTo>
                  <a:close/>
                  <a:moveTo>
                    <a:pt x="23" y="13"/>
                  </a:moveTo>
                  <a:cubicBezTo>
                    <a:pt x="27" y="12"/>
                    <a:pt x="29" y="9"/>
                    <a:pt x="28" y="6"/>
                  </a:cubicBezTo>
                  <a:cubicBezTo>
                    <a:pt x="27" y="2"/>
                    <a:pt x="24" y="0"/>
                    <a:pt x="2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2" y="14"/>
                    <a:pt x="5" y="17"/>
                    <a:pt x="8" y="16"/>
                  </a:cubicBezTo>
                  <a:cubicBezTo>
                    <a:pt x="23" y="13"/>
                    <a:pt x="23" y="13"/>
                    <a:pt x="2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8">
              <a:extLst>
                <a:ext uri="{FF2B5EF4-FFF2-40B4-BE49-F238E27FC236}">
                  <a16:creationId xmlns:a16="http://schemas.microsoft.com/office/drawing/2014/main" id="{35E5C25E-5C2B-46E2-B8F4-770FFCD2E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3601" y="633413"/>
              <a:ext cx="296863" cy="296863"/>
            </a:xfrm>
            <a:custGeom>
              <a:avLst/>
              <a:gdLst>
                <a:gd name="T0" fmla="*/ 45 w 79"/>
                <a:gd name="T1" fmla="*/ 77 h 79"/>
                <a:gd name="T2" fmla="*/ 17 w 79"/>
                <a:gd name="T3" fmla="*/ 70 h 79"/>
                <a:gd name="T4" fmla="*/ 2 w 79"/>
                <a:gd name="T5" fmla="*/ 44 h 79"/>
                <a:gd name="T6" fmla="*/ 9 w 79"/>
                <a:gd name="T7" fmla="*/ 16 h 79"/>
                <a:gd name="T8" fmla="*/ 35 w 79"/>
                <a:gd name="T9" fmla="*/ 1 h 79"/>
                <a:gd name="T10" fmla="*/ 63 w 79"/>
                <a:gd name="T11" fmla="*/ 9 h 79"/>
                <a:gd name="T12" fmla="*/ 78 w 79"/>
                <a:gd name="T13" fmla="*/ 34 h 79"/>
                <a:gd name="T14" fmla="*/ 70 w 79"/>
                <a:gd name="T15" fmla="*/ 62 h 79"/>
                <a:gd name="T16" fmla="*/ 45 w 79"/>
                <a:gd name="T17" fmla="*/ 77 h 79"/>
                <a:gd name="T18" fmla="*/ 24 w 79"/>
                <a:gd name="T19" fmla="*/ 60 h 79"/>
                <a:gd name="T20" fmla="*/ 43 w 79"/>
                <a:gd name="T21" fmla="*/ 65 h 79"/>
                <a:gd name="T22" fmla="*/ 61 w 79"/>
                <a:gd name="T23" fmla="*/ 55 h 79"/>
                <a:gd name="T24" fmla="*/ 66 w 79"/>
                <a:gd name="T25" fmla="*/ 36 h 79"/>
                <a:gd name="T26" fmla="*/ 56 w 79"/>
                <a:gd name="T27" fmla="*/ 18 h 79"/>
                <a:gd name="T28" fmla="*/ 36 w 79"/>
                <a:gd name="T29" fmla="*/ 13 h 79"/>
                <a:gd name="T30" fmla="*/ 19 w 79"/>
                <a:gd name="T31" fmla="*/ 23 h 79"/>
                <a:gd name="T32" fmla="*/ 14 w 79"/>
                <a:gd name="T33" fmla="*/ 43 h 79"/>
                <a:gd name="T34" fmla="*/ 24 w 79"/>
                <a:gd name="T35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45" y="77"/>
                  </a:moveTo>
                  <a:cubicBezTo>
                    <a:pt x="34" y="79"/>
                    <a:pt x="24" y="76"/>
                    <a:pt x="17" y="70"/>
                  </a:cubicBezTo>
                  <a:cubicBezTo>
                    <a:pt x="9" y="64"/>
                    <a:pt x="3" y="55"/>
                    <a:pt x="2" y="44"/>
                  </a:cubicBezTo>
                  <a:cubicBezTo>
                    <a:pt x="0" y="34"/>
                    <a:pt x="3" y="24"/>
                    <a:pt x="9" y="16"/>
                  </a:cubicBezTo>
                  <a:cubicBezTo>
                    <a:pt x="15" y="8"/>
                    <a:pt x="24" y="2"/>
                    <a:pt x="35" y="1"/>
                  </a:cubicBezTo>
                  <a:cubicBezTo>
                    <a:pt x="45" y="0"/>
                    <a:pt x="55" y="3"/>
                    <a:pt x="63" y="9"/>
                  </a:cubicBezTo>
                  <a:cubicBezTo>
                    <a:pt x="71" y="15"/>
                    <a:pt x="76" y="24"/>
                    <a:pt x="78" y="34"/>
                  </a:cubicBezTo>
                  <a:cubicBezTo>
                    <a:pt x="79" y="45"/>
                    <a:pt x="76" y="55"/>
                    <a:pt x="70" y="62"/>
                  </a:cubicBezTo>
                  <a:cubicBezTo>
                    <a:pt x="64" y="70"/>
                    <a:pt x="55" y="76"/>
                    <a:pt x="45" y="77"/>
                  </a:cubicBezTo>
                  <a:close/>
                  <a:moveTo>
                    <a:pt x="24" y="60"/>
                  </a:moveTo>
                  <a:cubicBezTo>
                    <a:pt x="29" y="64"/>
                    <a:pt x="36" y="66"/>
                    <a:pt x="43" y="65"/>
                  </a:cubicBezTo>
                  <a:cubicBezTo>
                    <a:pt x="51" y="64"/>
                    <a:pt x="57" y="61"/>
                    <a:pt x="61" y="55"/>
                  </a:cubicBezTo>
                  <a:cubicBezTo>
                    <a:pt x="65" y="50"/>
                    <a:pt x="67" y="43"/>
                    <a:pt x="66" y="36"/>
                  </a:cubicBezTo>
                  <a:cubicBezTo>
                    <a:pt x="65" y="28"/>
                    <a:pt x="61" y="22"/>
                    <a:pt x="56" y="18"/>
                  </a:cubicBezTo>
                  <a:cubicBezTo>
                    <a:pt x="50" y="14"/>
                    <a:pt x="44" y="12"/>
                    <a:pt x="36" y="13"/>
                  </a:cubicBezTo>
                  <a:cubicBezTo>
                    <a:pt x="29" y="14"/>
                    <a:pt x="23" y="18"/>
                    <a:pt x="19" y="23"/>
                  </a:cubicBezTo>
                  <a:cubicBezTo>
                    <a:pt x="15" y="29"/>
                    <a:pt x="13" y="35"/>
                    <a:pt x="14" y="43"/>
                  </a:cubicBezTo>
                  <a:cubicBezTo>
                    <a:pt x="15" y="50"/>
                    <a:pt x="18" y="56"/>
                    <a:pt x="2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4AA21A7-6A83-47FB-8F90-8A46CC2D6D0E}"/>
              </a:ext>
            </a:extLst>
          </p:cNvPr>
          <p:cNvGrpSpPr/>
          <p:nvPr/>
        </p:nvGrpSpPr>
        <p:grpSpPr>
          <a:xfrm>
            <a:off x="2814206" y="5063441"/>
            <a:ext cx="1060809" cy="1270395"/>
            <a:chOff x="3003551" y="3924300"/>
            <a:chExt cx="1400637" cy="167736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BF9BE96-AA19-4300-BB5A-B7806943586D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CFF0215-55CA-4E19-9DC3-F2776142F25D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BBE0AAF-59D3-4AE2-9757-ADD46F2328A6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85B8082-1E80-4ADE-80B3-D714C1350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空心弧 33">
              <a:extLst>
                <a:ext uri="{FF2B5EF4-FFF2-40B4-BE49-F238E27FC236}">
                  <a16:creationId xmlns:a16="http://schemas.microsoft.com/office/drawing/2014/main" id="{90636FE1-EFBD-4AD4-89C0-8386A95CDAB0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空心弧 38">
              <a:extLst>
                <a:ext uri="{FF2B5EF4-FFF2-40B4-BE49-F238E27FC236}">
                  <a16:creationId xmlns:a16="http://schemas.microsoft.com/office/drawing/2014/main" id="{24169C97-F001-4681-A1D1-62A34AFA3466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空心弧 39">
              <a:extLst>
                <a:ext uri="{FF2B5EF4-FFF2-40B4-BE49-F238E27FC236}">
                  <a16:creationId xmlns:a16="http://schemas.microsoft.com/office/drawing/2014/main" id="{4434BD2A-C555-488D-A33A-4E5DBFB9AB86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28CCF8F5-FCFD-490D-B7EC-F74CEB0E7F55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C8C9568-DAB7-4180-8EDE-BCB2CD021235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E1377D16-10CB-4D00-BB26-C5266CC1A406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CBA5DC9-680F-49E4-8140-ACFE71EA109F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CD83D23-846D-4E93-A4F1-AE167C62B9D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CBF8413-DF5B-4A7B-9C7B-95ED5B3D12BA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2F46909-664A-4DB1-923F-3E22B4E3B78A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256DAE2-F35A-47D0-BE77-B82F59957A4E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5451B3A-8D8F-4649-8B8F-D7F0BC9AC1A2}"/>
              </a:ext>
            </a:extLst>
          </p:cNvPr>
          <p:cNvGrpSpPr/>
          <p:nvPr/>
        </p:nvGrpSpPr>
        <p:grpSpPr>
          <a:xfrm>
            <a:off x="4056638" y="5063034"/>
            <a:ext cx="1005589" cy="1251629"/>
            <a:chOff x="3003551" y="3924300"/>
            <a:chExt cx="1327728" cy="1652586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CCE3CC0-58FA-4997-8B77-2E85020249E2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60C75415-16DD-4004-BBC3-3D2B2C04E66D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80A69A5-3DF9-428F-A349-C8A6D46A1403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空心弧 116">
              <a:extLst>
                <a:ext uri="{FF2B5EF4-FFF2-40B4-BE49-F238E27FC236}">
                  <a16:creationId xmlns:a16="http://schemas.microsoft.com/office/drawing/2014/main" id="{F67FD87F-5262-4D5A-B965-1EE8DE5DD716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空心弧 117">
              <a:extLst>
                <a:ext uri="{FF2B5EF4-FFF2-40B4-BE49-F238E27FC236}">
                  <a16:creationId xmlns:a16="http://schemas.microsoft.com/office/drawing/2014/main" id="{A79B6204-5C07-4A3A-B8EB-88BAF716973E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空心弧 118">
              <a:extLst>
                <a:ext uri="{FF2B5EF4-FFF2-40B4-BE49-F238E27FC236}">
                  <a16:creationId xmlns:a16="http://schemas.microsoft.com/office/drawing/2014/main" id="{8017C82C-3962-49B1-B4D6-8EF42AF8ADD1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ADEEE997-FCDE-45B5-B989-916B9F588835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559EB57D-B901-481C-91B2-B51D961E5C90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BAB0AA7D-3819-4A20-89C0-CD1A7734647E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A06D9BE6-3D37-42CE-A5A1-EE233762ABFE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" name="Picture 6">
            <a:extLst>
              <a:ext uri="{FF2B5EF4-FFF2-40B4-BE49-F238E27FC236}">
                <a16:creationId xmlns:a16="http://schemas.microsoft.com/office/drawing/2014/main" id="{AD2D16B3-5A5D-4928-8EA9-63A45638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98" y="5275114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>
            <a:extLst>
              <a:ext uri="{FF2B5EF4-FFF2-40B4-BE49-F238E27FC236}">
                <a16:creationId xmlns:a16="http://schemas.microsoft.com/office/drawing/2014/main" id="{6AD15CD9-58CC-4D5B-B0E5-CDFD80A4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4429767" y="5443605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723DBB16-2C48-483C-8194-18AB166EB3AC}"/>
              </a:ext>
            </a:extLst>
          </p:cNvPr>
          <p:cNvGrpSpPr/>
          <p:nvPr/>
        </p:nvGrpSpPr>
        <p:grpSpPr>
          <a:xfrm>
            <a:off x="5302294" y="5063034"/>
            <a:ext cx="1005589" cy="1251629"/>
            <a:chOff x="4143389" y="4237524"/>
            <a:chExt cx="1005589" cy="125162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C4867CE9-14C0-4E47-8AAC-329B0A330DAB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83495F01-EEAD-40CE-86C7-E08008A77B4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37A1B83-8904-44DF-A94E-BC6004636473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157967B0-21D1-4D0D-96E7-3FE31BBBB36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空心弧 169">
                <a:extLst>
                  <a:ext uri="{FF2B5EF4-FFF2-40B4-BE49-F238E27FC236}">
                    <a16:creationId xmlns:a16="http://schemas.microsoft.com/office/drawing/2014/main" id="{4A5B314E-88B8-4CF0-9BCD-8D7262C7477A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空心弧 170">
                <a:extLst>
                  <a:ext uri="{FF2B5EF4-FFF2-40B4-BE49-F238E27FC236}">
                    <a16:creationId xmlns:a16="http://schemas.microsoft.com/office/drawing/2014/main" id="{D398E611-61BE-45D5-B389-579D8C8A7A95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空心弧 171">
                <a:extLst>
                  <a:ext uri="{FF2B5EF4-FFF2-40B4-BE49-F238E27FC236}">
                    <a16:creationId xmlns:a16="http://schemas.microsoft.com/office/drawing/2014/main" id="{8E219E45-FF30-4301-9151-B4BEFFDEEED4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等腰三角形 172">
                <a:extLst>
                  <a:ext uri="{FF2B5EF4-FFF2-40B4-BE49-F238E27FC236}">
                    <a16:creationId xmlns:a16="http://schemas.microsoft.com/office/drawing/2014/main" id="{12A725C7-0326-49E4-AFC6-642E3A79BB86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等腰三角形 173">
                <a:extLst>
                  <a:ext uri="{FF2B5EF4-FFF2-40B4-BE49-F238E27FC236}">
                    <a16:creationId xmlns:a16="http://schemas.microsoft.com/office/drawing/2014/main" id="{E102E460-ED9D-403A-8877-DCAC27FEA50D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等腰三角形 174">
                <a:extLst>
                  <a:ext uri="{FF2B5EF4-FFF2-40B4-BE49-F238E27FC236}">
                    <a16:creationId xmlns:a16="http://schemas.microsoft.com/office/drawing/2014/main" id="{5ECAE9BD-5668-49A1-B26C-9D621DAE90FB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34CCE3D4-C39B-4050-956F-E47D5131AC6A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D92E2F4A-4792-4188-B80C-6351E9CFFF9F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157" name="Freeform 276">
                <a:extLst>
                  <a:ext uri="{FF2B5EF4-FFF2-40B4-BE49-F238E27FC236}">
                    <a16:creationId xmlns:a16="http://schemas.microsoft.com/office/drawing/2014/main" id="{1735FA58-6EB6-45AD-ADFA-89D814336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277">
                <a:extLst>
                  <a:ext uri="{FF2B5EF4-FFF2-40B4-BE49-F238E27FC236}">
                    <a16:creationId xmlns:a16="http://schemas.microsoft.com/office/drawing/2014/main" id="{D1CEDB04-20C1-4DA5-8C4A-E83472574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278">
                <a:extLst>
                  <a:ext uri="{FF2B5EF4-FFF2-40B4-BE49-F238E27FC236}">
                    <a16:creationId xmlns:a16="http://schemas.microsoft.com/office/drawing/2014/main" id="{605CA2D9-3017-486C-A79C-CB5DD0F37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279">
                <a:extLst>
                  <a:ext uri="{FF2B5EF4-FFF2-40B4-BE49-F238E27FC236}">
                    <a16:creationId xmlns:a16="http://schemas.microsoft.com/office/drawing/2014/main" id="{861C4200-5DA6-4EE5-90CD-B55DFB0C8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80">
                <a:extLst>
                  <a:ext uri="{FF2B5EF4-FFF2-40B4-BE49-F238E27FC236}">
                    <a16:creationId xmlns:a16="http://schemas.microsoft.com/office/drawing/2014/main" id="{CE25B629-7287-41A8-97A2-7C5761BA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281">
                <a:extLst>
                  <a:ext uri="{FF2B5EF4-FFF2-40B4-BE49-F238E27FC236}">
                    <a16:creationId xmlns:a16="http://schemas.microsoft.com/office/drawing/2014/main" id="{AF8A236D-FD4D-4399-9BBA-642498475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282">
                <a:extLst>
                  <a:ext uri="{FF2B5EF4-FFF2-40B4-BE49-F238E27FC236}">
                    <a16:creationId xmlns:a16="http://schemas.microsoft.com/office/drawing/2014/main" id="{00E78B7C-6230-41AF-ABCC-126444F10C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83">
                <a:extLst>
                  <a:ext uri="{FF2B5EF4-FFF2-40B4-BE49-F238E27FC236}">
                    <a16:creationId xmlns:a16="http://schemas.microsoft.com/office/drawing/2014/main" id="{5F536832-08BB-4401-8644-01D1048E9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84">
                <a:extLst>
                  <a:ext uri="{FF2B5EF4-FFF2-40B4-BE49-F238E27FC236}">
                    <a16:creationId xmlns:a16="http://schemas.microsoft.com/office/drawing/2014/main" id="{CB2C635E-2DD0-4B33-BC62-74B84695F4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285">
                <a:extLst>
                  <a:ext uri="{FF2B5EF4-FFF2-40B4-BE49-F238E27FC236}">
                    <a16:creationId xmlns:a16="http://schemas.microsoft.com/office/drawing/2014/main" id="{79445D08-825E-4ACF-B135-FCF2619D7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25ED5FC1-C7D0-4958-82AD-90F452C38DF1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5" name="Picture 6">
              <a:extLst>
                <a:ext uri="{FF2B5EF4-FFF2-40B4-BE49-F238E27FC236}">
                  <a16:creationId xmlns:a16="http://schemas.microsoft.com/office/drawing/2014/main" id="{0307216A-7760-4E74-AB14-0AB1ED6F3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6">
              <a:extLst>
                <a:ext uri="{FF2B5EF4-FFF2-40B4-BE49-F238E27FC236}">
                  <a16:creationId xmlns:a16="http://schemas.microsoft.com/office/drawing/2014/main" id="{13473FB1-5174-402C-93E4-39AFD8BBB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4666487-D770-4D27-AF7F-1A948B370A2D}"/>
              </a:ext>
            </a:extLst>
          </p:cNvPr>
          <p:cNvGrpSpPr/>
          <p:nvPr/>
        </p:nvGrpSpPr>
        <p:grpSpPr>
          <a:xfrm>
            <a:off x="4056638" y="3362610"/>
            <a:ext cx="1005589" cy="1251629"/>
            <a:chOff x="4143389" y="4237524"/>
            <a:chExt cx="1005589" cy="1251629"/>
          </a:xfrm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F3EF099-A497-4CC7-ACD5-81ED5BAE035D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855AE977-C239-4F9A-BD8C-5379182CAD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3F932DCA-C705-41AE-ADF5-F37BC3C87B1B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66C5C4E2-4AF7-47F0-BC30-13C2F180DD62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6" name="空心弧 195">
                <a:extLst>
                  <a:ext uri="{FF2B5EF4-FFF2-40B4-BE49-F238E27FC236}">
                    <a16:creationId xmlns:a16="http://schemas.microsoft.com/office/drawing/2014/main" id="{FC49DD09-852A-4293-BC1B-9534C17A4426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空心弧 196">
                <a:extLst>
                  <a:ext uri="{FF2B5EF4-FFF2-40B4-BE49-F238E27FC236}">
                    <a16:creationId xmlns:a16="http://schemas.microsoft.com/office/drawing/2014/main" id="{F036B15B-DE49-4673-A297-80840C0E2600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空心弧 197">
                <a:extLst>
                  <a:ext uri="{FF2B5EF4-FFF2-40B4-BE49-F238E27FC236}">
                    <a16:creationId xmlns:a16="http://schemas.microsoft.com/office/drawing/2014/main" id="{0258DB84-EB57-4824-8151-3468C958DDC2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等腰三角形 198">
                <a:extLst>
                  <a:ext uri="{FF2B5EF4-FFF2-40B4-BE49-F238E27FC236}">
                    <a16:creationId xmlns:a16="http://schemas.microsoft.com/office/drawing/2014/main" id="{630870BB-487E-4074-9B7D-38A15812B04E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等腰三角形 199">
                <a:extLst>
                  <a:ext uri="{FF2B5EF4-FFF2-40B4-BE49-F238E27FC236}">
                    <a16:creationId xmlns:a16="http://schemas.microsoft.com/office/drawing/2014/main" id="{69963988-6F85-4BEB-8143-787E0ED5E8C8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等腰三角形 200">
                <a:extLst>
                  <a:ext uri="{FF2B5EF4-FFF2-40B4-BE49-F238E27FC236}">
                    <a16:creationId xmlns:a16="http://schemas.microsoft.com/office/drawing/2014/main" id="{E32B9DA6-126D-4FD2-B7B4-14A7BEC692BD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DD1A19CD-7588-43D3-AB84-6A48A03C2120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74873D0C-CD1E-4A17-ADD3-5B6ACC5614D4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183" name="Freeform 276">
                <a:extLst>
                  <a:ext uri="{FF2B5EF4-FFF2-40B4-BE49-F238E27FC236}">
                    <a16:creationId xmlns:a16="http://schemas.microsoft.com/office/drawing/2014/main" id="{F8194877-79B8-474C-854D-4C9340EDEE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77">
                <a:extLst>
                  <a:ext uri="{FF2B5EF4-FFF2-40B4-BE49-F238E27FC236}">
                    <a16:creationId xmlns:a16="http://schemas.microsoft.com/office/drawing/2014/main" id="{4E338992-1962-4B99-AC01-956AB7242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78">
                <a:extLst>
                  <a:ext uri="{FF2B5EF4-FFF2-40B4-BE49-F238E27FC236}">
                    <a16:creationId xmlns:a16="http://schemas.microsoft.com/office/drawing/2014/main" id="{B05B4E04-5FEC-4941-88A2-A25EE8EE4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79">
                <a:extLst>
                  <a:ext uri="{FF2B5EF4-FFF2-40B4-BE49-F238E27FC236}">
                    <a16:creationId xmlns:a16="http://schemas.microsoft.com/office/drawing/2014/main" id="{5FCB2FF3-1D20-48AD-9738-BA979AE7B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80">
                <a:extLst>
                  <a:ext uri="{FF2B5EF4-FFF2-40B4-BE49-F238E27FC236}">
                    <a16:creationId xmlns:a16="http://schemas.microsoft.com/office/drawing/2014/main" id="{DC979A53-A052-4939-AE75-27518D839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81">
                <a:extLst>
                  <a:ext uri="{FF2B5EF4-FFF2-40B4-BE49-F238E27FC236}">
                    <a16:creationId xmlns:a16="http://schemas.microsoft.com/office/drawing/2014/main" id="{653EDE10-0D46-4488-9358-FACA23DDA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82">
                <a:extLst>
                  <a:ext uri="{FF2B5EF4-FFF2-40B4-BE49-F238E27FC236}">
                    <a16:creationId xmlns:a16="http://schemas.microsoft.com/office/drawing/2014/main" id="{207FE578-BFF6-4B93-901F-8F63EF96A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83">
                <a:extLst>
                  <a:ext uri="{FF2B5EF4-FFF2-40B4-BE49-F238E27FC236}">
                    <a16:creationId xmlns:a16="http://schemas.microsoft.com/office/drawing/2014/main" id="{F0BC6A9F-6BD2-4A3B-8733-F2D3759FA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4">
                <a:extLst>
                  <a:ext uri="{FF2B5EF4-FFF2-40B4-BE49-F238E27FC236}">
                    <a16:creationId xmlns:a16="http://schemas.microsoft.com/office/drawing/2014/main" id="{A7062CCE-6C62-4689-9DF0-C6BEBB78E5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85">
                <a:extLst>
                  <a:ext uri="{FF2B5EF4-FFF2-40B4-BE49-F238E27FC236}">
                    <a16:creationId xmlns:a16="http://schemas.microsoft.com/office/drawing/2014/main" id="{33452F46-4716-4571-A420-A30037FA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D62A9913-049E-462B-BAC9-CF31748BAD04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1" name="Picture 6">
              <a:extLst>
                <a:ext uri="{FF2B5EF4-FFF2-40B4-BE49-F238E27FC236}">
                  <a16:creationId xmlns:a16="http://schemas.microsoft.com/office/drawing/2014/main" id="{411BA78E-B5A5-4013-AB46-DE2590D66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4C3A8524-3527-41E6-AA18-27208028A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FC34C07A-AFB9-44F6-AF9C-664C9CADEAD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3317001" y="4864509"/>
            <a:ext cx="0" cy="19893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A84EE978-7671-4717-955E-46B7B584891D}"/>
              </a:ext>
            </a:extLst>
          </p:cNvPr>
          <p:cNvCxnSpPr>
            <a:cxnSpLocks/>
            <a:stCxn id="193" idx="2"/>
            <a:endCxn id="114" idx="0"/>
          </p:cNvCxnSpPr>
          <p:nvPr/>
        </p:nvCxnSpPr>
        <p:spPr>
          <a:xfrm>
            <a:off x="4559433" y="4614239"/>
            <a:ext cx="0" cy="44879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670C1E9C-9E25-44DC-A7E5-DB3CCEB23718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805088" y="4864509"/>
            <a:ext cx="1" cy="19852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CE0C745-17C5-4F66-95D3-23D83037390B}"/>
              </a:ext>
            </a:extLst>
          </p:cNvPr>
          <p:cNvCxnSpPr>
            <a:cxnSpLocks/>
          </p:cNvCxnSpPr>
          <p:nvPr/>
        </p:nvCxnSpPr>
        <p:spPr>
          <a:xfrm flipH="1">
            <a:off x="3317000" y="4864509"/>
            <a:ext cx="2488089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D955CFC-5630-4161-9259-63AC3E783E3A}"/>
              </a:ext>
            </a:extLst>
          </p:cNvPr>
          <p:cNvGrpSpPr/>
          <p:nvPr/>
        </p:nvGrpSpPr>
        <p:grpSpPr>
          <a:xfrm>
            <a:off x="4058371" y="1621044"/>
            <a:ext cx="1060809" cy="1270395"/>
            <a:chOff x="3003551" y="3924300"/>
            <a:chExt cx="1400637" cy="167736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93026A46-8D89-497D-9242-608D24244895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03768122-2F24-4243-AB21-640367E9709E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70F38B59-84DA-4C4E-BDE1-058645765F3A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52" name="Picture 4">
              <a:extLst>
                <a:ext uri="{FF2B5EF4-FFF2-40B4-BE49-F238E27FC236}">
                  <a16:creationId xmlns:a16="http://schemas.microsoft.com/office/drawing/2014/main" id="{1F1BB778-A36E-4B01-9C9D-D9DC2B1E9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空心弧 252">
              <a:extLst>
                <a:ext uri="{FF2B5EF4-FFF2-40B4-BE49-F238E27FC236}">
                  <a16:creationId xmlns:a16="http://schemas.microsoft.com/office/drawing/2014/main" id="{67C8BD67-9EFC-4A27-81E7-2D7809EA71DA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4" name="空心弧 253">
              <a:extLst>
                <a:ext uri="{FF2B5EF4-FFF2-40B4-BE49-F238E27FC236}">
                  <a16:creationId xmlns:a16="http://schemas.microsoft.com/office/drawing/2014/main" id="{2965BA00-30CE-434F-AF72-6C8A1ADDBFEB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5" name="空心弧 254">
              <a:extLst>
                <a:ext uri="{FF2B5EF4-FFF2-40B4-BE49-F238E27FC236}">
                  <a16:creationId xmlns:a16="http://schemas.microsoft.com/office/drawing/2014/main" id="{79D23CDD-C618-4565-A969-372966989E1A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等腰三角形 255">
              <a:extLst>
                <a:ext uri="{FF2B5EF4-FFF2-40B4-BE49-F238E27FC236}">
                  <a16:creationId xmlns:a16="http://schemas.microsoft.com/office/drawing/2014/main" id="{C760AEF2-29A6-440D-9EF3-4C71BD426803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等腰三角形 256">
              <a:extLst>
                <a:ext uri="{FF2B5EF4-FFF2-40B4-BE49-F238E27FC236}">
                  <a16:creationId xmlns:a16="http://schemas.microsoft.com/office/drawing/2014/main" id="{B6532CA3-2631-471D-B756-973993AEEB54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等腰三角形 257">
              <a:extLst>
                <a:ext uri="{FF2B5EF4-FFF2-40B4-BE49-F238E27FC236}">
                  <a16:creationId xmlns:a16="http://schemas.microsoft.com/office/drawing/2014/main" id="{3899B4C6-ECAC-4849-B3C4-D98893FD9A21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799EAA1C-5198-4BCA-B893-BE3E74F437F5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45A1DC49-8E8F-470A-A52C-11625FA38288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5E178616-8D03-439D-8472-B79B11795BEB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A1B6FC30-3EDC-4AE9-AB61-63A6D22DC596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E62F8633-C704-4A77-AC9A-0DD70509B108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B498E214-195F-45BA-8774-FDE5CCEE3E33}"/>
              </a:ext>
            </a:extLst>
          </p:cNvPr>
          <p:cNvCxnSpPr>
            <a:cxnSpLocks/>
            <a:stCxn id="249" idx="2"/>
            <a:endCxn id="193" idx="0"/>
          </p:cNvCxnSpPr>
          <p:nvPr/>
        </p:nvCxnSpPr>
        <p:spPr>
          <a:xfrm flipH="1">
            <a:off x="4559433" y="2872673"/>
            <a:ext cx="1733" cy="489937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8F6F986-35D1-435B-900E-103E700B6CAC}"/>
              </a:ext>
            </a:extLst>
          </p:cNvPr>
          <p:cNvGrpSpPr/>
          <p:nvPr/>
        </p:nvGrpSpPr>
        <p:grpSpPr>
          <a:xfrm>
            <a:off x="6954495" y="5063441"/>
            <a:ext cx="1060809" cy="1270395"/>
            <a:chOff x="3003551" y="3924300"/>
            <a:chExt cx="1400637" cy="1677363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92A424CE-4DB1-449E-B807-57E260881313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C9987549-9D40-43F8-887C-B1B51DAEFF06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7C61CBFA-9A8F-49F6-8229-6E2FF76F833D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1" name="Picture 4">
              <a:extLst>
                <a:ext uri="{FF2B5EF4-FFF2-40B4-BE49-F238E27FC236}">
                  <a16:creationId xmlns:a16="http://schemas.microsoft.com/office/drawing/2014/main" id="{D3BDABBE-0D7B-47E1-8157-8D6526450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空心弧 271">
              <a:extLst>
                <a:ext uri="{FF2B5EF4-FFF2-40B4-BE49-F238E27FC236}">
                  <a16:creationId xmlns:a16="http://schemas.microsoft.com/office/drawing/2014/main" id="{2AE194DF-8283-4AB7-9A6A-9BF2530ACB12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3" name="空心弧 272">
              <a:extLst>
                <a:ext uri="{FF2B5EF4-FFF2-40B4-BE49-F238E27FC236}">
                  <a16:creationId xmlns:a16="http://schemas.microsoft.com/office/drawing/2014/main" id="{2DA2450F-18B1-46C2-884B-F449B0CF2954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4" name="空心弧 273">
              <a:extLst>
                <a:ext uri="{FF2B5EF4-FFF2-40B4-BE49-F238E27FC236}">
                  <a16:creationId xmlns:a16="http://schemas.microsoft.com/office/drawing/2014/main" id="{025D6252-6F62-4DD7-9B67-4D50C174D46F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5" name="等腰三角形 274">
              <a:extLst>
                <a:ext uri="{FF2B5EF4-FFF2-40B4-BE49-F238E27FC236}">
                  <a16:creationId xmlns:a16="http://schemas.microsoft.com/office/drawing/2014/main" id="{70973C1D-4A2A-44E3-8217-938D99514443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等腰三角形 275">
              <a:extLst>
                <a:ext uri="{FF2B5EF4-FFF2-40B4-BE49-F238E27FC236}">
                  <a16:creationId xmlns:a16="http://schemas.microsoft.com/office/drawing/2014/main" id="{B44F557B-D4E5-49F1-9EAF-F6CDA6D0B481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等腰三角形 276">
              <a:extLst>
                <a:ext uri="{FF2B5EF4-FFF2-40B4-BE49-F238E27FC236}">
                  <a16:creationId xmlns:a16="http://schemas.microsoft.com/office/drawing/2014/main" id="{76D0BE82-8308-447B-9BDD-54AB39F281FF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E3D906CC-F78E-40BE-AE8B-B5EC5E365E3B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2183A3E4-F782-415F-B39A-0B27D3C9F6C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E904EBA9-2437-4E9D-906F-9F8858872607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15E5A2F1-0613-4B9C-99DD-ED072EA9D65A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D867148D-3649-497C-ACEF-100537ADE79A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439E18BC-43F4-4274-A343-7F6E5A3437EB}"/>
              </a:ext>
            </a:extLst>
          </p:cNvPr>
          <p:cNvGrpSpPr/>
          <p:nvPr/>
        </p:nvGrpSpPr>
        <p:grpSpPr>
          <a:xfrm>
            <a:off x="8253129" y="5063034"/>
            <a:ext cx="1005589" cy="1251629"/>
            <a:chOff x="3003551" y="3924300"/>
            <a:chExt cx="1327728" cy="1652586"/>
          </a:xfrm>
        </p:grpSpPr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C48B7EA7-FA3F-4356-A9B9-58325F328057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62AF21E-AF7A-4CB1-ABB3-5A419432C0A2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BECCE530-5191-49E0-B493-E98E52DAB259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2" name="空心弧 301">
              <a:extLst>
                <a:ext uri="{FF2B5EF4-FFF2-40B4-BE49-F238E27FC236}">
                  <a16:creationId xmlns:a16="http://schemas.microsoft.com/office/drawing/2014/main" id="{9B8CB4FC-C1D5-41F9-A27E-BC4283ABAE7E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3" name="空心弧 302">
              <a:extLst>
                <a:ext uri="{FF2B5EF4-FFF2-40B4-BE49-F238E27FC236}">
                  <a16:creationId xmlns:a16="http://schemas.microsoft.com/office/drawing/2014/main" id="{867F1EA2-D2E3-4230-9437-56597833A6ED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4" name="空心弧 303">
              <a:extLst>
                <a:ext uri="{FF2B5EF4-FFF2-40B4-BE49-F238E27FC236}">
                  <a16:creationId xmlns:a16="http://schemas.microsoft.com/office/drawing/2014/main" id="{59599399-53D9-4712-9287-D49E32014F87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5" name="等腰三角形 304">
              <a:extLst>
                <a:ext uri="{FF2B5EF4-FFF2-40B4-BE49-F238E27FC236}">
                  <a16:creationId xmlns:a16="http://schemas.microsoft.com/office/drawing/2014/main" id="{9E6B709E-CFF0-4E85-90C1-7415E5D90DC7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等腰三角形 305">
              <a:extLst>
                <a:ext uri="{FF2B5EF4-FFF2-40B4-BE49-F238E27FC236}">
                  <a16:creationId xmlns:a16="http://schemas.microsoft.com/office/drawing/2014/main" id="{27F464FD-FA79-43D0-B0C1-810E6E7E98EC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等腰三角形 306">
              <a:extLst>
                <a:ext uri="{FF2B5EF4-FFF2-40B4-BE49-F238E27FC236}">
                  <a16:creationId xmlns:a16="http://schemas.microsoft.com/office/drawing/2014/main" id="{DC67B462-116A-4D92-8900-321846BA9832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9256D19D-E664-4151-9CE2-AC815EF7A874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8F0E4DE2-7F69-49C4-8D3A-72DAFEFE8410}"/>
              </a:ext>
            </a:extLst>
          </p:cNvPr>
          <p:cNvGrpSpPr/>
          <p:nvPr/>
        </p:nvGrpSpPr>
        <p:grpSpPr>
          <a:xfrm>
            <a:off x="8546316" y="6135920"/>
            <a:ext cx="133574" cy="132267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289" name="Freeform 276">
              <a:extLst>
                <a:ext uri="{FF2B5EF4-FFF2-40B4-BE49-F238E27FC236}">
                  <a16:creationId xmlns:a16="http://schemas.microsoft.com/office/drawing/2014/main" id="{8D8B4DE9-0981-4138-82F4-A6EE73F0A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77">
              <a:extLst>
                <a:ext uri="{FF2B5EF4-FFF2-40B4-BE49-F238E27FC236}">
                  <a16:creationId xmlns:a16="http://schemas.microsoft.com/office/drawing/2014/main" id="{0E151832-BBE4-41FE-807E-F44570E5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78">
              <a:extLst>
                <a:ext uri="{FF2B5EF4-FFF2-40B4-BE49-F238E27FC236}">
                  <a16:creationId xmlns:a16="http://schemas.microsoft.com/office/drawing/2014/main" id="{4B51D573-8EDE-4C6F-ADF3-B377BBA1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79">
              <a:extLst>
                <a:ext uri="{FF2B5EF4-FFF2-40B4-BE49-F238E27FC236}">
                  <a16:creationId xmlns:a16="http://schemas.microsoft.com/office/drawing/2014/main" id="{9E43B75E-C64E-4881-B7E7-B24A2E68D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80">
              <a:extLst>
                <a:ext uri="{FF2B5EF4-FFF2-40B4-BE49-F238E27FC236}">
                  <a16:creationId xmlns:a16="http://schemas.microsoft.com/office/drawing/2014/main" id="{8102E8BA-0144-4528-8EB6-27A267D8A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81">
              <a:extLst>
                <a:ext uri="{FF2B5EF4-FFF2-40B4-BE49-F238E27FC236}">
                  <a16:creationId xmlns:a16="http://schemas.microsoft.com/office/drawing/2014/main" id="{1762BAF2-0B1D-46BB-8C29-1646290BB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82">
              <a:extLst>
                <a:ext uri="{FF2B5EF4-FFF2-40B4-BE49-F238E27FC236}">
                  <a16:creationId xmlns:a16="http://schemas.microsoft.com/office/drawing/2014/main" id="{4FBE42DF-8275-4C84-A51A-97B3DCAA9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83">
              <a:extLst>
                <a:ext uri="{FF2B5EF4-FFF2-40B4-BE49-F238E27FC236}">
                  <a16:creationId xmlns:a16="http://schemas.microsoft.com/office/drawing/2014/main" id="{FD1E973F-F380-4181-A138-C1E368774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84">
              <a:extLst>
                <a:ext uri="{FF2B5EF4-FFF2-40B4-BE49-F238E27FC236}">
                  <a16:creationId xmlns:a16="http://schemas.microsoft.com/office/drawing/2014/main" id="{F6A49096-AB77-4476-853F-452DF81C8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85">
              <a:extLst>
                <a:ext uri="{FF2B5EF4-FFF2-40B4-BE49-F238E27FC236}">
                  <a16:creationId xmlns:a16="http://schemas.microsoft.com/office/drawing/2014/main" id="{09F6D01B-858C-4E5A-B05A-DF4987B0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6" name="文本框 285">
            <a:extLst>
              <a:ext uri="{FF2B5EF4-FFF2-40B4-BE49-F238E27FC236}">
                <a16:creationId xmlns:a16="http://schemas.microsoft.com/office/drawing/2014/main" id="{35050AE7-8195-4A59-B3D3-FA174B6815CF}"/>
              </a:ext>
            </a:extLst>
          </p:cNvPr>
          <p:cNvSpPr txBox="1"/>
          <p:nvPr/>
        </p:nvSpPr>
        <p:spPr>
          <a:xfrm>
            <a:off x="8664036" y="6090674"/>
            <a:ext cx="329257" cy="163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7" name="Picture 6">
            <a:extLst>
              <a:ext uri="{FF2B5EF4-FFF2-40B4-BE49-F238E27FC236}">
                <a16:creationId xmlns:a16="http://schemas.microsoft.com/office/drawing/2014/main" id="{46F7F9FB-39B1-4C3F-9479-CFC1A79E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89" y="5275114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6">
            <a:extLst>
              <a:ext uri="{FF2B5EF4-FFF2-40B4-BE49-F238E27FC236}">
                <a16:creationId xmlns:a16="http://schemas.microsoft.com/office/drawing/2014/main" id="{F417C294-D019-4AC8-86DE-FC48C3CF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8626258" y="5443605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70300E20-5E6F-46D4-8F5D-ECC9BD32264B}"/>
              </a:ext>
            </a:extLst>
          </p:cNvPr>
          <p:cNvGrpSpPr/>
          <p:nvPr/>
        </p:nvGrpSpPr>
        <p:grpSpPr>
          <a:xfrm>
            <a:off x="7595651" y="3347959"/>
            <a:ext cx="1060809" cy="1270395"/>
            <a:chOff x="3003551" y="3924300"/>
            <a:chExt cx="1400637" cy="1677363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D483942-232F-4752-87FF-C67810A7D2C9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9CA6AA30-3FFF-45B4-801F-DDDE96C2DCE9}"/>
                </a:ext>
              </a:extLst>
            </p:cNvPr>
            <p:cNvSpPr txBox="1"/>
            <p:nvPr/>
          </p:nvSpPr>
          <p:spPr>
            <a:xfrm>
              <a:off x="3238124" y="5076136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272DCF7C-DE7E-4492-86CC-B0EFEEF8985E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FFC00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FFC00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FFC000">
                      <a:alpha val="20000"/>
                    </a:srgbClr>
                  </a:gs>
                  <a:gs pos="100000">
                    <a:srgbClr val="FFC00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13" name="Picture 4">
              <a:extLst>
                <a:ext uri="{FF2B5EF4-FFF2-40B4-BE49-F238E27FC236}">
                  <a16:creationId xmlns:a16="http://schemas.microsoft.com/office/drawing/2014/main" id="{A7BA32E7-0904-4A94-94A2-9E2CBBF37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124" y="4228576"/>
              <a:ext cx="784180" cy="64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4" name="空心弧 313">
              <a:extLst>
                <a:ext uri="{FF2B5EF4-FFF2-40B4-BE49-F238E27FC236}">
                  <a16:creationId xmlns:a16="http://schemas.microsoft.com/office/drawing/2014/main" id="{F18D1F11-E4BD-4EE4-AA80-D1318DB29BEA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5" name="空心弧 314">
              <a:extLst>
                <a:ext uri="{FF2B5EF4-FFF2-40B4-BE49-F238E27FC236}">
                  <a16:creationId xmlns:a16="http://schemas.microsoft.com/office/drawing/2014/main" id="{1EDA90DD-23D6-4D96-ABFE-20787043D1E2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6" name="空心弧 315">
              <a:extLst>
                <a:ext uri="{FF2B5EF4-FFF2-40B4-BE49-F238E27FC236}">
                  <a16:creationId xmlns:a16="http://schemas.microsoft.com/office/drawing/2014/main" id="{0135955D-A1E4-43F9-AD6F-114BA461CDF4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7" name="等腰三角形 316">
              <a:extLst>
                <a:ext uri="{FF2B5EF4-FFF2-40B4-BE49-F238E27FC236}">
                  <a16:creationId xmlns:a16="http://schemas.microsoft.com/office/drawing/2014/main" id="{6AC42BB5-96D6-47FA-966A-57B7D99A4C84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等腰三角形 317">
              <a:extLst>
                <a:ext uri="{FF2B5EF4-FFF2-40B4-BE49-F238E27FC236}">
                  <a16:creationId xmlns:a16="http://schemas.microsoft.com/office/drawing/2014/main" id="{ABA43B19-0624-4267-A9A7-478034612143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等腰三角形 318">
              <a:extLst>
                <a:ext uri="{FF2B5EF4-FFF2-40B4-BE49-F238E27FC236}">
                  <a16:creationId xmlns:a16="http://schemas.microsoft.com/office/drawing/2014/main" id="{C2B3F262-8293-4423-A9B9-E451AC332E6D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D91D1AE0-9D98-4E44-A4E1-8B3175F1096D}"/>
                </a:ext>
              </a:extLst>
            </p:cNvPr>
            <p:cNvSpPr/>
            <p:nvPr/>
          </p:nvSpPr>
          <p:spPr>
            <a:xfrm>
              <a:off x="3117055" y="4029268"/>
              <a:ext cx="1032665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5418E04C-D5EF-46AA-A59A-B4DBABF95CAA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75" y="5362563"/>
              <a:ext cx="1078656" cy="0"/>
            </a:xfrm>
            <a:prstGeom prst="line">
              <a:avLst/>
            </a:prstGeom>
            <a:ln w="28575"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B6400415-B918-45CF-8AFE-D319BE13A9EA}"/>
                </a:ext>
              </a:extLst>
            </p:cNvPr>
            <p:cNvCxnSpPr>
              <a:cxnSpLocks/>
            </p:cNvCxnSpPr>
            <p:nvPr/>
          </p:nvCxnSpPr>
          <p:spPr>
            <a:xfrm>
              <a:off x="3089418" y="5368419"/>
              <a:ext cx="414156" cy="0"/>
            </a:xfrm>
            <a:prstGeom prst="line">
              <a:avLst/>
            </a:prstGeom>
            <a:ln w="28575">
              <a:gradFill>
                <a:gsLst>
                  <a:gs pos="69000">
                    <a:srgbClr val="DEE6F4">
                      <a:alpha val="50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C905A0D9-7FC3-42AE-88F6-009EA47F924E}"/>
                </a:ext>
              </a:extLst>
            </p:cNvPr>
            <p:cNvSpPr txBox="1"/>
            <p:nvPr/>
          </p:nvSpPr>
          <p:spPr>
            <a:xfrm>
              <a:off x="3927446" y="5337521"/>
              <a:ext cx="476742" cy="26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>
                      <a:alpha val="57000"/>
                    </a:schemeClr>
                  </a:solidFill>
                </a:rPr>
                <a:t>70%</a:t>
              </a:r>
              <a:endParaRPr lang="zh-CN" altLang="en-US" sz="700" dirty="0">
                <a:solidFill>
                  <a:schemeClr val="bg1">
                    <a:alpha val="57000"/>
                  </a:schemeClr>
                </a:solidFill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33565692-6C1F-4F96-947B-81C144201E37}"/>
                </a:ext>
              </a:extLst>
            </p:cNvPr>
            <p:cNvSpPr txBox="1"/>
            <p:nvPr/>
          </p:nvSpPr>
          <p:spPr>
            <a:xfrm>
              <a:off x="3066833" y="5365888"/>
              <a:ext cx="5411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0000"/>
                    </a:schemeClr>
                  </a:solidFill>
                </a:rPr>
                <a:t>研究中</a:t>
              </a:r>
            </a:p>
          </p:txBody>
        </p:sp>
      </p:grp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052DFA1E-0483-4CF6-A1E6-10A12AB5F162}"/>
              </a:ext>
            </a:extLst>
          </p:cNvPr>
          <p:cNvCxnSpPr>
            <a:cxnSpLocks/>
            <a:endCxn id="268" idx="0"/>
          </p:cNvCxnSpPr>
          <p:nvPr/>
        </p:nvCxnSpPr>
        <p:spPr>
          <a:xfrm>
            <a:off x="7457289" y="4864509"/>
            <a:ext cx="1" cy="19893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23F387A1-3E9F-4927-B120-3A66868E1D76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8755923" y="4863449"/>
            <a:ext cx="1" cy="1995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7A1D80BC-AF82-4080-B291-487669DC55D4}"/>
              </a:ext>
            </a:extLst>
          </p:cNvPr>
          <p:cNvCxnSpPr>
            <a:cxnSpLocks/>
          </p:cNvCxnSpPr>
          <p:nvPr/>
        </p:nvCxnSpPr>
        <p:spPr>
          <a:xfrm flipH="1">
            <a:off x="7457093" y="4863449"/>
            <a:ext cx="1298830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C5433C4-4634-4789-A34B-4702AE8E0558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8098446" y="4599588"/>
            <a:ext cx="0" cy="263861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DF51D8-828B-4BC1-B86A-10862FE5A9F9}"/>
              </a:ext>
            </a:extLst>
          </p:cNvPr>
          <p:cNvGrpSpPr/>
          <p:nvPr/>
        </p:nvGrpSpPr>
        <p:grpSpPr>
          <a:xfrm>
            <a:off x="4265703" y="6148126"/>
            <a:ext cx="118257" cy="111622"/>
            <a:chOff x="8256588" y="331788"/>
            <a:chExt cx="481012" cy="454025"/>
          </a:xfrm>
          <a:solidFill>
            <a:schemeClr val="bg1"/>
          </a:solidFill>
        </p:grpSpPr>
        <p:sp>
          <p:nvSpPr>
            <p:cNvPr id="205" name="Freeform 167">
              <a:extLst>
                <a:ext uri="{FF2B5EF4-FFF2-40B4-BE49-F238E27FC236}">
                  <a16:creationId xmlns:a16="http://schemas.microsoft.com/office/drawing/2014/main" id="{AAF1B02A-20E0-4B53-BA4B-7A09890E8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31788"/>
              <a:ext cx="406400" cy="327025"/>
            </a:xfrm>
            <a:custGeom>
              <a:avLst/>
              <a:gdLst>
                <a:gd name="T0" fmla="*/ 107 w 108"/>
                <a:gd name="T1" fmla="*/ 1 h 87"/>
                <a:gd name="T2" fmla="*/ 104 w 108"/>
                <a:gd name="T3" fmla="*/ 1 h 87"/>
                <a:gd name="T4" fmla="*/ 23 w 108"/>
                <a:gd name="T5" fmla="*/ 82 h 87"/>
                <a:gd name="T6" fmla="*/ 4 w 108"/>
                <a:gd name="T7" fmla="*/ 63 h 87"/>
                <a:gd name="T8" fmla="*/ 2 w 108"/>
                <a:gd name="T9" fmla="*/ 62 h 87"/>
                <a:gd name="T10" fmla="*/ 1 w 108"/>
                <a:gd name="T11" fmla="*/ 63 h 87"/>
                <a:gd name="T12" fmla="*/ 1 w 108"/>
                <a:gd name="T13" fmla="*/ 66 h 87"/>
                <a:gd name="T14" fmla="*/ 22 w 108"/>
                <a:gd name="T15" fmla="*/ 87 h 87"/>
                <a:gd name="T16" fmla="*/ 23 w 108"/>
                <a:gd name="T17" fmla="*/ 87 h 87"/>
                <a:gd name="T18" fmla="*/ 25 w 108"/>
                <a:gd name="T19" fmla="*/ 87 h 87"/>
                <a:gd name="T20" fmla="*/ 107 w 108"/>
                <a:gd name="T21" fmla="*/ 4 h 87"/>
                <a:gd name="T22" fmla="*/ 107 w 108"/>
                <a:gd name="T23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87">
                  <a:moveTo>
                    <a:pt x="107" y="1"/>
                  </a:moveTo>
                  <a:cubicBezTo>
                    <a:pt x="106" y="0"/>
                    <a:pt x="105" y="0"/>
                    <a:pt x="104" y="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3" y="62"/>
                    <a:pt x="3" y="62"/>
                    <a:pt x="2" y="62"/>
                  </a:cubicBezTo>
                  <a:cubicBezTo>
                    <a:pt x="2" y="62"/>
                    <a:pt x="1" y="62"/>
                    <a:pt x="1" y="63"/>
                  </a:cubicBezTo>
                  <a:cubicBezTo>
                    <a:pt x="0" y="64"/>
                    <a:pt x="0" y="65"/>
                    <a:pt x="1" y="66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22" y="87"/>
                    <a:pt x="23" y="87"/>
                    <a:pt x="23" y="87"/>
                  </a:cubicBezTo>
                  <a:cubicBezTo>
                    <a:pt x="24" y="87"/>
                    <a:pt x="24" y="87"/>
                    <a:pt x="25" y="8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8" y="3"/>
                    <a:pt x="108" y="2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68">
              <a:extLst>
                <a:ext uri="{FF2B5EF4-FFF2-40B4-BE49-F238E27FC236}">
                  <a16:creationId xmlns:a16="http://schemas.microsoft.com/office/drawing/2014/main" id="{BF1E47A1-BFF2-4170-B425-2339078BE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463550"/>
              <a:ext cx="322263" cy="322263"/>
            </a:xfrm>
            <a:custGeom>
              <a:avLst/>
              <a:gdLst>
                <a:gd name="T0" fmla="*/ 84 w 86"/>
                <a:gd name="T1" fmla="*/ 31 h 86"/>
                <a:gd name="T2" fmla="*/ 82 w 86"/>
                <a:gd name="T3" fmla="*/ 33 h 86"/>
                <a:gd name="T4" fmla="*/ 82 w 86"/>
                <a:gd name="T5" fmla="*/ 81 h 86"/>
                <a:gd name="T6" fmla="*/ 5 w 86"/>
                <a:gd name="T7" fmla="*/ 81 h 86"/>
                <a:gd name="T8" fmla="*/ 5 w 86"/>
                <a:gd name="T9" fmla="*/ 4 h 86"/>
                <a:gd name="T10" fmla="*/ 67 w 86"/>
                <a:gd name="T11" fmla="*/ 4 h 86"/>
                <a:gd name="T12" fmla="*/ 70 w 86"/>
                <a:gd name="T13" fmla="*/ 2 h 86"/>
                <a:gd name="T14" fmla="*/ 67 w 86"/>
                <a:gd name="T15" fmla="*/ 0 h 86"/>
                <a:gd name="T16" fmla="*/ 6 w 86"/>
                <a:gd name="T17" fmla="*/ 0 h 86"/>
                <a:gd name="T18" fmla="*/ 0 w 86"/>
                <a:gd name="T19" fmla="*/ 6 h 86"/>
                <a:gd name="T20" fmla="*/ 0 w 86"/>
                <a:gd name="T21" fmla="*/ 80 h 86"/>
                <a:gd name="T22" fmla="*/ 6 w 86"/>
                <a:gd name="T23" fmla="*/ 86 h 86"/>
                <a:gd name="T24" fmla="*/ 80 w 86"/>
                <a:gd name="T25" fmla="*/ 86 h 86"/>
                <a:gd name="T26" fmla="*/ 86 w 86"/>
                <a:gd name="T27" fmla="*/ 80 h 86"/>
                <a:gd name="T28" fmla="*/ 86 w 86"/>
                <a:gd name="T29" fmla="*/ 33 h 86"/>
                <a:gd name="T30" fmla="*/ 84 w 86"/>
                <a:gd name="T31" fmla="*/ 3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6">
                  <a:moveTo>
                    <a:pt x="84" y="31"/>
                  </a:moveTo>
                  <a:cubicBezTo>
                    <a:pt x="83" y="31"/>
                    <a:pt x="82" y="32"/>
                    <a:pt x="82" y="33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9" y="4"/>
                    <a:pt x="70" y="3"/>
                    <a:pt x="70" y="2"/>
                  </a:cubicBezTo>
                  <a:cubicBezTo>
                    <a:pt x="70" y="1"/>
                    <a:pt x="69" y="0"/>
                    <a:pt x="6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3"/>
                    <a:pt x="3" y="86"/>
                    <a:pt x="6" y="8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3" y="86"/>
                    <a:pt x="86" y="83"/>
                    <a:pt x="86" y="80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32"/>
                    <a:pt x="85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9C32551-D8F6-4C6D-B3C4-BC3F22732609}"/>
              </a:ext>
            </a:extLst>
          </p:cNvPr>
          <p:cNvSpPr txBox="1"/>
          <p:nvPr/>
        </p:nvSpPr>
        <p:spPr>
          <a:xfrm>
            <a:off x="4313677" y="6110353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已完成研究</a:t>
            </a: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5DB6EE5F-C295-467A-86CA-D016B535C3CF}"/>
              </a:ext>
            </a:extLst>
          </p:cNvPr>
          <p:cNvGrpSpPr/>
          <p:nvPr/>
        </p:nvGrpSpPr>
        <p:grpSpPr>
          <a:xfrm>
            <a:off x="7595301" y="1626081"/>
            <a:ext cx="1005589" cy="1251629"/>
            <a:chOff x="3003551" y="3924300"/>
            <a:chExt cx="1327728" cy="1652586"/>
          </a:xfrm>
        </p:grpSpPr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82AB9E35-5E7B-4B1E-8FCA-8307645AB8A6}"/>
                </a:ext>
              </a:extLst>
            </p:cNvPr>
            <p:cNvSpPr/>
            <p:nvPr/>
          </p:nvSpPr>
          <p:spPr>
            <a:xfrm>
              <a:off x="3117055" y="4029268"/>
              <a:ext cx="1032664" cy="1032665"/>
            </a:xfrm>
            <a:prstGeom prst="ellipse">
              <a:avLst/>
            </a:prstGeom>
            <a:noFill/>
            <a:ln w="3175">
              <a:solidFill>
                <a:srgbClr val="FFC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F94434D-481A-4F1C-AAFC-4DEF725AE681}"/>
                </a:ext>
              </a:extLst>
            </p:cNvPr>
            <p:cNvSpPr/>
            <p:nvPr/>
          </p:nvSpPr>
          <p:spPr>
            <a:xfrm>
              <a:off x="3003551" y="3924300"/>
              <a:ext cx="1327728" cy="16525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71B4ECA8-FA3F-48A8-B4E2-224C5021316E}"/>
                </a:ext>
              </a:extLst>
            </p:cNvPr>
            <p:cNvSpPr txBox="1"/>
            <p:nvPr/>
          </p:nvSpPr>
          <p:spPr>
            <a:xfrm>
              <a:off x="3243860" y="5072484"/>
              <a:ext cx="646330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药剂生产</a:t>
              </a: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51C81409-4E32-4DC2-AF1B-7ADE2E6DCDFA}"/>
                </a:ext>
              </a:extLst>
            </p:cNvPr>
            <p:cNvSpPr/>
            <p:nvPr/>
          </p:nvSpPr>
          <p:spPr>
            <a:xfrm>
              <a:off x="3193255" y="4112419"/>
              <a:ext cx="873919" cy="873919"/>
            </a:xfrm>
            <a:prstGeom prst="ellipse">
              <a:avLst/>
            </a:prstGeom>
            <a:gradFill>
              <a:gsLst>
                <a:gs pos="55000">
                  <a:srgbClr val="00B0F0">
                    <a:alpha val="23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0B0F0">
                    <a:alpha val="4900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2" name="空心弧 231">
              <a:extLst>
                <a:ext uri="{FF2B5EF4-FFF2-40B4-BE49-F238E27FC236}">
                  <a16:creationId xmlns:a16="http://schemas.microsoft.com/office/drawing/2014/main" id="{7ECE02C6-82D0-4F8A-8B72-D7D981BF470B}"/>
                </a:ext>
              </a:extLst>
            </p:cNvPr>
            <p:cNvSpPr/>
            <p:nvPr/>
          </p:nvSpPr>
          <p:spPr>
            <a:xfrm rot="10800000">
              <a:off x="3117056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3" name="空心弧 232">
              <a:extLst>
                <a:ext uri="{FF2B5EF4-FFF2-40B4-BE49-F238E27FC236}">
                  <a16:creationId xmlns:a16="http://schemas.microsoft.com/office/drawing/2014/main" id="{E9AED959-AB82-4367-8BA6-2DDBC3FEA92E}"/>
                </a:ext>
              </a:extLst>
            </p:cNvPr>
            <p:cNvSpPr/>
            <p:nvPr/>
          </p:nvSpPr>
          <p:spPr>
            <a:xfrm rot="18000000">
              <a:off x="3113881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空心弧 233">
              <a:extLst>
                <a:ext uri="{FF2B5EF4-FFF2-40B4-BE49-F238E27FC236}">
                  <a16:creationId xmlns:a16="http://schemas.microsoft.com/office/drawing/2014/main" id="{817712D1-5A3D-49F0-BF58-6D18F6182AF5}"/>
                </a:ext>
              </a:extLst>
            </p:cNvPr>
            <p:cNvSpPr/>
            <p:nvPr/>
          </p:nvSpPr>
          <p:spPr>
            <a:xfrm rot="3600000">
              <a:off x="3113882" y="4033045"/>
              <a:ext cx="1032664" cy="1032664"/>
            </a:xfrm>
            <a:prstGeom prst="blockArc">
              <a:avLst>
                <a:gd name="adj1" fmla="val 16877835"/>
                <a:gd name="adj2" fmla="val 19117559"/>
                <a:gd name="adj3" fmla="val 12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" name="等腰三角形 234">
              <a:extLst>
                <a:ext uri="{FF2B5EF4-FFF2-40B4-BE49-F238E27FC236}">
                  <a16:creationId xmlns:a16="http://schemas.microsoft.com/office/drawing/2014/main" id="{F9B66A63-6A1F-4AB6-B843-3C99982B6C1F}"/>
                </a:ext>
              </a:extLst>
            </p:cNvPr>
            <p:cNvSpPr/>
            <p:nvPr/>
          </p:nvSpPr>
          <p:spPr>
            <a:xfrm rot="8631563">
              <a:off x="3316937" y="4040107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等腰三角形 235">
              <a:extLst>
                <a:ext uri="{FF2B5EF4-FFF2-40B4-BE49-F238E27FC236}">
                  <a16:creationId xmlns:a16="http://schemas.microsoft.com/office/drawing/2014/main" id="{7131893F-93B9-47A5-9EAA-0B64737B2100}"/>
                </a:ext>
              </a:extLst>
            </p:cNvPr>
            <p:cNvSpPr/>
            <p:nvPr/>
          </p:nvSpPr>
          <p:spPr>
            <a:xfrm rot="16200000">
              <a:off x="4166561" y="4523898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等腰三角形 236">
              <a:extLst>
                <a:ext uri="{FF2B5EF4-FFF2-40B4-BE49-F238E27FC236}">
                  <a16:creationId xmlns:a16="http://schemas.microsoft.com/office/drawing/2014/main" id="{0A81C70A-5672-41F7-8ED7-21BD40EE30D1}"/>
                </a:ext>
              </a:extLst>
            </p:cNvPr>
            <p:cNvSpPr/>
            <p:nvPr/>
          </p:nvSpPr>
          <p:spPr>
            <a:xfrm rot="1800000">
              <a:off x="3310727" y="5003407"/>
              <a:ext cx="53382" cy="5095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1D96850C-0FD6-45A8-BC3A-F4B0085CEF9E}"/>
              </a:ext>
            </a:extLst>
          </p:cNvPr>
          <p:cNvGrpSpPr/>
          <p:nvPr/>
        </p:nvGrpSpPr>
        <p:grpSpPr>
          <a:xfrm>
            <a:off x="7888488" y="2698967"/>
            <a:ext cx="133574" cy="132267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219" name="Freeform 276">
              <a:extLst>
                <a:ext uri="{FF2B5EF4-FFF2-40B4-BE49-F238E27FC236}">
                  <a16:creationId xmlns:a16="http://schemas.microsoft.com/office/drawing/2014/main" id="{BB448CF3-D945-4EFB-BEE7-C2BB16AAA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77">
              <a:extLst>
                <a:ext uri="{FF2B5EF4-FFF2-40B4-BE49-F238E27FC236}">
                  <a16:creationId xmlns:a16="http://schemas.microsoft.com/office/drawing/2014/main" id="{75B7ACBE-0480-4859-A40A-4BB2D3A2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78">
              <a:extLst>
                <a:ext uri="{FF2B5EF4-FFF2-40B4-BE49-F238E27FC236}">
                  <a16:creationId xmlns:a16="http://schemas.microsoft.com/office/drawing/2014/main" id="{989F8A26-496C-41A6-832E-8622009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79">
              <a:extLst>
                <a:ext uri="{FF2B5EF4-FFF2-40B4-BE49-F238E27FC236}">
                  <a16:creationId xmlns:a16="http://schemas.microsoft.com/office/drawing/2014/main" id="{C570F4D6-3942-4C62-BC40-E262AC86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80">
              <a:extLst>
                <a:ext uri="{FF2B5EF4-FFF2-40B4-BE49-F238E27FC236}">
                  <a16:creationId xmlns:a16="http://schemas.microsoft.com/office/drawing/2014/main" id="{5B600CFF-369F-4141-B812-6BDA3E9C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81">
              <a:extLst>
                <a:ext uri="{FF2B5EF4-FFF2-40B4-BE49-F238E27FC236}">
                  <a16:creationId xmlns:a16="http://schemas.microsoft.com/office/drawing/2014/main" id="{F6784DEE-C55C-4FD4-BAE3-00D01E04D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82">
              <a:extLst>
                <a:ext uri="{FF2B5EF4-FFF2-40B4-BE49-F238E27FC236}">
                  <a16:creationId xmlns:a16="http://schemas.microsoft.com/office/drawing/2014/main" id="{30611967-07EB-40E6-8C51-CAA78283D3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83">
              <a:extLst>
                <a:ext uri="{FF2B5EF4-FFF2-40B4-BE49-F238E27FC236}">
                  <a16:creationId xmlns:a16="http://schemas.microsoft.com/office/drawing/2014/main" id="{31EF84FC-A010-418B-84E5-CCB944A8B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84">
              <a:extLst>
                <a:ext uri="{FF2B5EF4-FFF2-40B4-BE49-F238E27FC236}">
                  <a16:creationId xmlns:a16="http://schemas.microsoft.com/office/drawing/2014/main" id="{ACD16D80-8901-4DAD-94A8-220C4E03F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85">
              <a:extLst>
                <a:ext uri="{FF2B5EF4-FFF2-40B4-BE49-F238E27FC236}">
                  <a16:creationId xmlns:a16="http://schemas.microsoft.com/office/drawing/2014/main" id="{1F746AC2-C6D5-43F4-9CEC-CAE7E26A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6E0DF0D6-D537-4E71-92A0-483E8FFF9322}"/>
              </a:ext>
            </a:extLst>
          </p:cNvPr>
          <p:cNvSpPr txBox="1"/>
          <p:nvPr/>
        </p:nvSpPr>
        <p:spPr>
          <a:xfrm>
            <a:off x="8006208" y="2653721"/>
            <a:ext cx="329257" cy="163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6" name="Picture 6">
            <a:extLst>
              <a:ext uri="{FF2B5EF4-FFF2-40B4-BE49-F238E27FC236}">
                <a16:creationId xmlns:a16="http://schemas.microsoft.com/office/drawing/2014/main" id="{4F3C590D-50AE-469D-8BDC-0C95F266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61" y="1838161"/>
            <a:ext cx="393805" cy="4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6">
            <a:extLst>
              <a:ext uri="{FF2B5EF4-FFF2-40B4-BE49-F238E27FC236}">
                <a16:creationId xmlns:a16="http://schemas.microsoft.com/office/drawing/2014/main" id="{A8F46904-E593-4B46-9B13-2C50ECE2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6087">
            <a:off x="7968430" y="2006652"/>
            <a:ext cx="318019" cy="3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FCE2B1BA-A451-48CC-8E78-BA24B6AF99ED}"/>
              </a:ext>
            </a:extLst>
          </p:cNvPr>
          <p:cNvGrpSpPr/>
          <p:nvPr/>
        </p:nvGrpSpPr>
        <p:grpSpPr>
          <a:xfrm>
            <a:off x="9954384" y="5059877"/>
            <a:ext cx="1005589" cy="1251629"/>
            <a:chOff x="4143389" y="4237524"/>
            <a:chExt cx="1005589" cy="1251629"/>
          </a:xfrm>
        </p:grpSpPr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8CE5D513-BF16-434A-AA0C-AC6A60267CF7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B2C51D15-D407-452D-9112-ECE923F6D332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6B0C7255-7210-4BA8-915A-012EDC947BB6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A343D13C-22EC-42F9-A00D-79DEDF13D1B4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C3CCFA61-FE45-4918-A49F-B2426014F2E2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8" name="空心弧 337">
                <a:extLst>
                  <a:ext uri="{FF2B5EF4-FFF2-40B4-BE49-F238E27FC236}">
                    <a16:creationId xmlns:a16="http://schemas.microsoft.com/office/drawing/2014/main" id="{CDB4B59A-D071-4E0B-A9DA-6D8392DD1793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空心弧 338">
                <a:extLst>
                  <a:ext uri="{FF2B5EF4-FFF2-40B4-BE49-F238E27FC236}">
                    <a16:creationId xmlns:a16="http://schemas.microsoft.com/office/drawing/2014/main" id="{937C6128-C437-47E2-8E57-10BE1327668C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空心弧 339">
                <a:extLst>
                  <a:ext uri="{FF2B5EF4-FFF2-40B4-BE49-F238E27FC236}">
                    <a16:creationId xmlns:a16="http://schemas.microsoft.com/office/drawing/2014/main" id="{BF29EC2A-2028-4C10-A395-36B6CBD812C8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等腰三角形 340">
                <a:extLst>
                  <a:ext uri="{FF2B5EF4-FFF2-40B4-BE49-F238E27FC236}">
                    <a16:creationId xmlns:a16="http://schemas.microsoft.com/office/drawing/2014/main" id="{47B04292-F7DA-47DE-9EBB-C7FD602F2943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等腰三角形 341">
                <a:extLst>
                  <a:ext uri="{FF2B5EF4-FFF2-40B4-BE49-F238E27FC236}">
                    <a16:creationId xmlns:a16="http://schemas.microsoft.com/office/drawing/2014/main" id="{762312FA-6410-49A3-8085-FB1B0B1325DB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3" name="等腰三角形 342">
                <a:extLst>
                  <a:ext uri="{FF2B5EF4-FFF2-40B4-BE49-F238E27FC236}">
                    <a16:creationId xmlns:a16="http://schemas.microsoft.com/office/drawing/2014/main" id="{82129BE2-9183-44F9-86B5-A1099FE11406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110DB0EE-BC3B-4B4C-BF06-D2EDF87504ED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245" name="Freeform 276">
                <a:extLst>
                  <a:ext uri="{FF2B5EF4-FFF2-40B4-BE49-F238E27FC236}">
                    <a16:creationId xmlns:a16="http://schemas.microsoft.com/office/drawing/2014/main" id="{F23230EF-5509-41EB-8365-1383E4FB6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277">
                <a:extLst>
                  <a:ext uri="{FF2B5EF4-FFF2-40B4-BE49-F238E27FC236}">
                    <a16:creationId xmlns:a16="http://schemas.microsoft.com/office/drawing/2014/main" id="{00F531BD-85E6-45A1-9C99-C4238A8F8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78">
                <a:extLst>
                  <a:ext uri="{FF2B5EF4-FFF2-40B4-BE49-F238E27FC236}">
                    <a16:creationId xmlns:a16="http://schemas.microsoft.com/office/drawing/2014/main" id="{1C8D83BB-553E-4DA3-BE9A-9CE9B1E8F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279">
                <a:extLst>
                  <a:ext uri="{FF2B5EF4-FFF2-40B4-BE49-F238E27FC236}">
                    <a16:creationId xmlns:a16="http://schemas.microsoft.com/office/drawing/2014/main" id="{618A8128-7220-4D07-B4CB-FA923B760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80">
                <a:extLst>
                  <a:ext uri="{FF2B5EF4-FFF2-40B4-BE49-F238E27FC236}">
                    <a16:creationId xmlns:a16="http://schemas.microsoft.com/office/drawing/2014/main" id="{8A76781F-ED7B-44AA-A625-ABE1246D8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81">
                <a:extLst>
                  <a:ext uri="{FF2B5EF4-FFF2-40B4-BE49-F238E27FC236}">
                    <a16:creationId xmlns:a16="http://schemas.microsoft.com/office/drawing/2014/main" id="{5D4CD34E-8993-4544-901A-47D9E2B51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282">
                <a:extLst>
                  <a:ext uri="{FF2B5EF4-FFF2-40B4-BE49-F238E27FC236}">
                    <a16:creationId xmlns:a16="http://schemas.microsoft.com/office/drawing/2014/main" id="{292DE207-2151-4DFC-98A8-62C1C9C2E0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283">
                <a:extLst>
                  <a:ext uri="{FF2B5EF4-FFF2-40B4-BE49-F238E27FC236}">
                    <a16:creationId xmlns:a16="http://schemas.microsoft.com/office/drawing/2014/main" id="{8AAFD18F-0444-44EA-B90E-722D45B36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284">
                <a:extLst>
                  <a:ext uri="{FF2B5EF4-FFF2-40B4-BE49-F238E27FC236}">
                    <a16:creationId xmlns:a16="http://schemas.microsoft.com/office/drawing/2014/main" id="{FC36AB32-0F3F-42B3-99AE-878463422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85">
                <a:extLst>
                  <a:ext uri="{FF2B5EF4-FFF2-40B4-BE49-F238E27FC236}">
                    <a16:creationId xmlns:a16="http://schemas.microsoft.com/office/drawing/2014/main" id="{44695F46-2CB4-43A9-98EF-E61AAAB87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238264F7-2A67-4B6C-B863-C46FB2619A66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3" name="Picture 6">
              <a:extLst>
                <a:ext uri="{FF2B5EF4-FFF2-40B4-BE49-F238E27FC236}">
                  <a16:creationId xmlns:a16="http://schemas.microsoft.com/office/drawing/2014/main" id="{C58B1057-6F13-4AA5-996D-5106A5D97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6">
              <a:extLst>
                <a:ext uri="{FF2B5EF4-FFF2-40B4-BE49-F238E27FC236}">
                  <a16:creationId xmlns:a16="http://schemas.microsoft.com/office/drawing/2014/main" id="{F262F440-C27F-4722-946B-17BFD0DA6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356B61-01CA-4B98-A0CF-7703CB34A4B5}"/>
              </a:ext>
            </a:extLst>
          </p:cNvPr>
          <p:cNvGrpSpPr/>
          <p:nvPr/>
        </p:nvGrpSpPr>
        <p:grpSpPr>
          <a:xfrm>
            <a:off x="9954383" y="3349956"/>
            <a:ext cx="1005589" cy="1251629"/>
            <a:chOff x="4143389" y="4237524"/>
            <a:chExt cx="1005589" cy="1251629"/>
          </a:xfrm>
        </p:grpSpPr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367F7DD5-FF91-4D5D-B1F8-590B4684CD99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0DCAA0D1-98E1-4436-88EE-9B14EF5B5142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63F9964C-67EA-4706-ACE5-B7B9CF6391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82A7EBFB-04E2-4500-BE89-24A5C11F5465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0595ED91-EE34-4639-8031-8C44571005EF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4" name="空心弧 363">
                <a:extLst>
                  <a:ext uri="{FF2B5EF4-FFF2-40B4-BE49-F238E27FC236}">
                    <a16:creationId xmlns:a16="http://schemas.microsoft.com/office/drawing/2014/main" id="{D5108067-9C97-45F3-8B24-682DDD6F94EB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空心弧 364">
                <a:extLst>
                  <a:ext uri="{FF2B5EF4-FFF2-40B4-BE49-F238E27FC236}">
                    <a16:creationId xmlns:a16="http://schemas.microsoft.com/office/drawing/2014/main" id="{F5A03D99-C32E-448C-AA3B-D9AB714CACC5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空心弧 365">
                <a:extLst>
                  <a:ext uri="{FF2B5EF4-FFF2-40B4-BE49-F238E27FC236}">
                    <a16:creationId xmlns:a16="http://schemas.microsoft.com/office/drawing/2014/main" id="{97F5B8B7-CF6E-4D4D-B778-8509A17A4F7B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等腰三角形 366">
                <a:extLst>
                  <a:ext uri="{FF2B5EF4-FFF2-40B4-BE49-F238E27FC236}">
                    <a16:creationId xmlns:a16="http://schemas.microsoft.com/office/drawing/2014/main" id="{AB308101-26A6-4664-AFE5-B22424C71BD6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等腰三角形 367">
                <a:extLst>
                  <a:ext uri="{FF2B5EF4-FFF2-40B4-BE49-F238E27FC236}">
                    <a16:creationId xmlns:a16="http://schemas.microsoft.com/office/drawing/2014/main" id="{931DF1D2-2F1A-48DF-9E30-E30617176521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9" name="等腰三角形 368">
                <a:extLst>
                  <a:ext uri="{FF2B5EF4-FFF2-40B4-BE49-F238E27FC236}">
                    <a16:creationId xmlns:a16="http://schemas.microsoft.com/office/drawing/2014/main" id="{F986B1AD-8095-4A94-B408-B2DAA800B12C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505FE857-603C-426D-9752-7533E9334871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50" name="Freeform 276">
                <a:extLst>
                  <a:ext uri="{FF2B5EF4-FFF2-40B4-BE49-F238E27FC236}">
                    <a16:creationId xmlns:a16="http://schemas.microsoft.com/office/drawing/2014/main" id="{F90232AB-D2E9-4F50-9467-78A9A41C9F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77">
                <a:extLst>
                  <a:ext uri="{FF2B5EF4-FFF2-40B4-BE49-F238E27FC236}">
                    <a16:creationId xmlns:a16="http://schemas.microsoft.com/office/drawing/2014/main" id="{0B6FC215-3EA4-4F0F-A8D7-7BB5A251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278">
                <a:extLst>
                  <a:ext uri="{FF2B5EF4-FFF2-40B4-BE49-F238E27FC236}">
                    <a16:creationId xmlns:a16="http://schemas.microsoft.com/office/drawing/2014/main" id="{05AE0FC5-F4CF-44AD-945A-BC24F6C09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279">
                <a:extLst>
                  <a:ext uri="{FF2B5EF4-FFF2-40B4-BE49-F238E27FC236}">
                    <a16:creationId xmlns:a16="http://schemas.microsoft.com/office/drawing/2014/main" id="{483D8DF8-F6ED-49BB-9C1C-AFB6C6A01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280">
                <a:extLst>
                  <a:ext uri="{FF2B5EF4-FFF2-40B4-BE49-F238E27FC236}">
                    <a16:creationId xmlns:a16="http://schemas.microsoft.com/office/drawing/2014/main" id="{02611EFA-F4B4-42F7-B083-0195A45D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281">
                <a:extLst>
                  <a:ext uri="{FF2B5EF4-FFF2-40B4-BE49-F238E27FC236}">
                    <a16:creationId xmlns:a16="http://schemas.microsoft.com/office/drawing/2014/main" id="{9AF4A6E2-ECF9-43DD-86F3-D53BA1EBC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282">
                <a:extLst>
                  <a:ext uri="{FF2B5EF4-FFF2-40B4-BE49-F238E27FC236}">
                    <a16:creationId xmlns:a16="http://schemas.microsoft.com/office/drawing/2014/main" id="{95E3B677-6CE5-4B1E-988D-E697C8EA09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283">
                <a:extLst>
                  <a:ext uri="{FF2B5EF4-FFF2-40B4-BE49-F238E27FC236}">
                    <a16:creationId xmlns:a16="http://schemas.microsoft.com/office/drawing/2014/main" id="{3CF2F535-E6F7-4446-9BC2-3589D6F04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284">
                <a:extLst>
                  <a:ext uri="{FF2B5EF4-FFF2-40B4-BE49-F238E27FC236}">
                    <a16:creationId xmlns:a16="http://schemas.microsoft.com/office/drawing/2014/main" id="{FBA178FB-F6AA-450D-B328-AA52D2C334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285">
                <a:extLst>
                  <a:ext uri="{FF2B5EF4-FFF2-40B4-BE49-F238E27FC236}">
                    <a16:creationId xmlns:a16="http://schemas.microsoft.com/office/drawing/2014/main" id="{F46722FE-2642-4AB1-A27B-B9934C7A8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8BE6E2B1-231D-4BDF-B627-E2BFEA560A33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8" name="Picture 6">
              <a:extLst>
                <a:ext uri="{FF2B5EF4-FFF2-40B4-BE49-F238E27FC236}">
                  <a16:creationId xmlns:a16="http://schemas.microsoft.com/office/drawing/2014/main" id="{0AB3E6EA-B3F4-41C1-939B-0041DAF1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6">
              <a:extLst>
                <a:ext uri="{FF2B5EF4-FFF2-40B4-BE49-F238E27FC236}">
                  <a16:creationId xmlns:a16="http://schemas.microsoft.com/office/drawing/2014/main" id="{01C413A8-F68E-429A-BEE2-A2C81A634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0" name="直接连接符 369">
            <a:extLst>
              <a:ext uri="{FF2B5EF4-FFF2-40B4-BE49-F238E27FC236}">
                <a16:creationId xmlns:a16="http://schemas.microsoft.com/office/drawing/2014/main" id="{E5DBB70D-15F0-41FC-A03F-C7DECCB4A712}"/>
              </a:ext>
            </a:extLst>
          </p:cNvPr>
          <p:cNvCxnSpPr>
            <a:cxnSpLocks/>
            <a:stCxn id="361" idx="2"/>
            <a:endCxn id="335" idx="0"/>
          </p:cNvCxnSpPr>
          <p:nvPr/>
        </p:nvCxnSpPr>
        <p:spPr>
          <a:xfrm>
            <a:off x="10457178" y="4601585"/>
            <a:ext cx="1" cy="45829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4AD1167B-6764-46BD-A00E-4CB63EFAC3EF}"/>
              </a:ext>
            </a:extLst>
          </p:cNvPr>
          <p:cNvGrpSpPr/>
          <p:nvPr/>
        </p:nvGrpSpPr>
        <p:grpSpPr>
          <a:xfrm>
            <a:off x="9941553" y="1638942"/>
            <a:ext cx="1005589" cy="1251629"/>
            <a:chOff x="4143389" y="4237524"/>
            <a:chExt cx="1005589" cy="1251629"/>
          </a:xfrm>
        </p:grpSpPr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17EBD250-8140-4FF7-9379-54227EE8821E}"/>
                </a:ext>
              </a:extLst>
            </p:cNvPr>
            <p:cNvGrpSpPr/>
            <p:nvPr/>
          </p:nvGrpSpPr>
          <p:grpSpPr>
            <a:xfrm>
              <a:off x="4143389" y="4237524"/>
              <a:ext cx="1005589" cy="1251629"/>
              <a:chOff x="3003551" y="3924300"/>
              <a:chExt cx="1327728" cy="1652586"/>
            </a:xfrm>
          </p:grpSpPr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9CB817E7-E2F0-406D-9C3D-5172B7BE081C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5093F09A-214F-472D-8683-2DCF415E8C5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6E19E363-C15B-4162-89BD-BCEAC1EB715F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BFAB24A0-45D6-409C-B32F-F23128870519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1" name="空心弧 390">
                <a:extLst>
                  <a:ext uri="{FF2B5EF4-FFF2-40B4-BE49-F238E27FC236}">
                    <a16:creationId xmlns:a16="http://schemas.microsoft.com/office/drawing/2014/main" id="{CF67F470-3B6A-4335-AC73-7D4290C4E541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空心弧 391">
                <a:extLst>
                  <a:ext uri="{FF2B5EF4-FFF2-40B4-BE49-F238E27FC236}">
                    <a16:creationId xmlns:a16="http://schemas.microsoft.com/office/drawing/2014/main" id="{B7067E88-5FA3-4773-990C-480F649533DF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空心弧 392">
                <a:extLst>
                  <a:ext uri="{FF2B5EF4-FFF2-40B4-BE49-F238E27FC236}">
                    <a16:creationId xmlns:a16="http://schemas.microsoft.com/office/drawing/2014/main" id="{9EAAD802-3E1B-467F-9D8F-6DDCD7725E53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等腰三角形 393">
                <a:extLst>
                  <a:ext uri="{FF2B5EF4-FFF2-40B4-BE49-F238E27FC236}">
                    <a16:creationId xmlns:a16="http://schemas.microsoft.com/office/drawing/2014/main" id="{BF7C5343-F222-4605-ABE8-5F6B6857E0E5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等腰三角形 394">
                <a:extLst>
                  <a:ext uri="{FF2B5EF4-FFF2-40B4-BE49-F238E27FC236}">
                    <a16:creationId xmlns:a16="http://schemas.microsoft.com/office/drawing/2014/main" id="{EB75B497-AD14-4ABC-8236-7D206F687E44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6" name="等腰三角形 395">
                <a:extLst>
                  <a:ext uri="{FF2B5EF4-FFF2-40B4-BE49-F238E27FC236}">
                    <a16:creationId xmlns:a16="http://schemas.microsoft.com/office/drawing/2014/main" id="{10F82C7E-CF96-46A4-A854-9F21C06AE569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1A1CEB1F-B7D5-451A-9657-1F95CD1A3C71}"/>
                </a:ext>
              </a:extLst>
            </p:cNvPr>
            <p:cNvGrpSpPr/>
            <p:nvPr/>
          </p:nvGrpSpPr>
          <p:grpSpPr>
            <a:xfrm>
              <a:off x="4436576" y="531041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77" name="Freeform 276">
                <a:extLst>
                  <a:ext uri="{FF2B5EF4-FFF2-40B4-BE49-F238E27FC236}">
                    <a16:creationId xmlns:a16="http://schemas.microsoft.com/office/drawing/2014/main" id="{789031CF-B299-4128-A7AF-100C7E44A7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277">
                <a:extLst>
                  <a:ext uri="{FF2B5EF4-FFF2-40B4-BE49-F238E27FC236}">
                    <a16:creationId xmlns:a16="http://schemas.microsoft.com/office/drawing/2014/main" id="{ADF74FD4-B5EB-4CFE-B12D-3577AAAEC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278">
                <a:extLst>
                  <a:ext uri="{FF2B5EF4-FFF2-40B4-BE49-F238E27FC236}">
                    <a16:creationId xmlns:a16="http://schemas.microsoft.com/office/drawing/2014/main" id="{E87F7704-57CA-41DB-B1E8-3B0A61ACF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279">
                <a:extLst>
                  <a:ext uri="{FF2B5EF4-FFF2-40B4-BE49-F238E27FC236}">
                    <a16:creationId xmlns:a16="http://schemas.microsoft.com/office/drawing/2014/main" id="{C8C63F7B-09D5-4AD2-A82F-72B1A74E4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280">
                <a:extLst>
                  <a:ext uri="{FF2B5EF4-FFF2-40B4-BE49-F238E27FC236}">
                    <a16:creationId xmlns:a16="http://schemas.microsoft.com/office/drawing/2014/main" id="{F629E51C-9EE4-4789-9582-E586F704F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281">
                <a:extLst>
                  <a:ext uri="{FF2B5EF4-FFF2-40B4-BE49-F238E27FC236}">
                    <a16:creationId xmlns:a16="http://schemas.microsoft.com/office/drawing/2014/main" id="{E0F0B6CD-2712-4587-81FC-3AC541892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82">
                <a:extLst>
                  <a:ext uri="{FF2B5EF4-FFF2-40B4-BE49-F238E27FC236}">
                    <a16:creationId xmlns:a16="http://schemas.microsoft.com/office/drawing/2014/main" id="{4940E79B-3571-4F6F-910C-51599912EB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83">
                <a:extLst>
                  <a:ext uri="{FF2B5EF4-FFF2-40B4-BE49-F238E27FC236}">
                    <a16:creationId xmlns:a16="http://schemas.microsoft.com/office/drawing/2014/main" id="{FFEEA03F-DC9D-4265-AB0F-0E26A879E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284">
                <a:extLst>
                  <a:ext uri="{FF2B5EF4-FFF2-40B4-BE49-F238E27FC236}">
                    <a16:creationId xmlns:a16="http://schemas.microsoft.com/office/drawing/2014/main" id="{FD2DDDE3-FB37-47EC-8236-6E9CAC32DE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285">
                <a:extLst>
                  <a:ext uri="{FF2B5EF4-FFF2-40B4-BE49-F238E27FC236}">
                    <a16:creationId xmlns:a16="http://schemas.microsoft.com/office/drawing/2014/main" id="{25D63869-2A21-44EA-8D7D-5E6CA851D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3DF13661-1201-42E4-9A8C-64B31D0C1CC3}"/>
                </a:ext>
              </a:extLst>
            </p:cNvPr>
            <p:cNvSpPr txBox="1"/>
            <p:nvPr/>
          </p:nvSpPr>
          <p:spPr>
            <a:xfrm>
              <a:off x="4554296" y="526516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75" name="Picture 6">
              <a:extLst>
                <a:ext uri="{FF2B5EF4-FFF2-40B4-BE49-F238E27FC236}">
                  <a16:creationId xmlns:a16="http://schemas.microsoft.com/office/drawing/2014/main" id="{B47AF1D1-A06C-4B0F-B6C2-BC376E07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49" y="444960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6" name="Picture 6">
              <a:extLst>
                <a:ext uri="{FF2B5EF4-FFF2-40B4-BE49-F238E27FC236}">
                  <a16:creationId xmlns:a16="http://schemas.microsoft.com/office/drawing/2014/main" id="{0E7D6B82-D969-459C-BF23-40AC8589E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516518" y="461809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E9A8BDE4-CD26-4CED-82BC-34D3344CFBFC}"/>
              </a:ext>
            </a:extLst>
          </p:cNvPr>
          <p:cNvCxnSpPr>
            <a:cxnSpLocks/>
            <a:stCxn id="388" idx="2"/>
            <a:endCxn id="361" idx="0"/>
          </p:cNvCxnSpPr>
          <p:nvPr/>
        </p:nvCxnSpPr>
        <p:spPr>
          <a:xfrm>
            <a:off x="10444348" y="2890571"/>
            <a:ext cx="12830" cy="459385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ECAB0A77-4A41-458B-B9D2-B96363411A82}"/>
              </a:ext>
            </a:extLst>
          </p:cNvPr>
          <p:cNvCxnSpPr>
            <a:cxnSpLocks/>
            <a:stCxn id="229" idx="2"/>
            <a:endCxn id="310" idx="0"/>
          </p:cNvCxnSpPr>
          <p:nvPr/>
        </p:nvCxnSpPr>
        <p:spPr>
          <a:xfrm>
            <a:off x="8098096" y="2877710"/>
            <a:ext cx="350" cy="470249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2DB7252-39CF-4A88-BA70-5F6014211721}"/>
              </a:ext>
            </a:extLst>
          </p:cNvPr>
          <p:cNvGrpSpPr/>
          <p:nvPr/>
        </p:nvGrpSpPr>
        <p:grpSpPr>
          <a:xfrm>
            <a:off x="5145086" y="3295993"/>
            <a:ext cx="1051150" cy="633296"/>
            <a:chOff x="5145086" y="3295993"/>
            <a:chExt cx="1051150" cy="633296"/>
          </a:xfrm>
        </p:grpSpPr>
        <p:sp>
          <p:nvSpPr>
            <p:cNvPr id="209" name="Freeform 93">
              <a:extLst>
                <a:ext uri="{FF2B5EF4-FFF2-40B4-BE49-F238E27FC236}">
                  <a16:creationId xmlns:a16="http://schemas.microsoft.com/office/drawing/2014/main" id="{3611CD31-A0A6-44DC-B945-4378111AD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6" y="3505087"/>
              <a:ext cx="300306" cy="126862"/>
            </a:xfrm>
            <a:custGeom>
              <a:avLst/>
              <a:gdLst>
                <a:gd name="T0" fmla="*/ 127 w 128"/>
                <a:gd name="T1" fmla="*/ 29 h 54"/>
                <a:gd name="T2" fmla="*/ 128 w 128"/>
                <a:gd name="T3" fmla="*/ 27 h 54"/>
                <a:gd name="T4" fmla="*/ 127 w 128"/>
                <a:gd name="T5" fmla="*/ 26 h 54"/>
                <a:gd name="T6" fmla="*/ 106 w 128"/>
                <a:gd name="T7" fmla="*/ 5 h 54"/>
                <a:gd name="T8" fmla="*/ 103 w 128"/>
                <a:gd name="T9" fmla="*/ 5 h 54"/>
                <a:gd name="T10" fmla="*/ 103 w 128"/>
                <a:gd name="T11" fmla="*/ 8 h 54"/>
                <a:gd name="T12" fmla="*/ 120 w 128"/>
                <a:gd name="T13" fmla="*/ 25 h 54"/>
                <a:gd name="T14" fmla="*/ 70 w 128"/>
                <a:gd name="T15" fmla="*/ 25 h 54"/>
                <a:gd name="T16" fmla="*/ 56 w 128"/>
                <a:gd name="T17" fmla="*/ 0 h 54"/>
                <a:gd name="T18" fmla="*/ 2 w 128"/>
                <a:gd name="T19" fmla="*/ 0 h 54"/>
                <a:gd name="T20" fmla="*/ 0 w 128"/>
                <a:gd name="T21" fmla="*/ 3 h 54"/>
                <a:gd name="T22" fmla="*/ 2 w 128"/>
                <a:gd name="T23" fmla="*/ 5 h 54"/>
                <a:gd name="T24" fmla="*/ 53 w 128"/>
                <a:gd name="T25" fmla="*/ 5 h 54"/>
                <a:gd name="T26" fmla="*/ 66 w 128"/>
                <a:gd name="T27" fmla="*/ 27 h 54"/>
                <a:gd name="T28" fmla="*/ 53 w 128"/>
                <a:gd name="T29" fmla="*/ 50 h 54"/>
                <a:gd name="T30" fmla="*/ 2 w 128"/>
                <a:gd name="T31" fmla="*/ 50 h 54"/>
                <a:gd name="T32" fmla="*/ 0 w 128"/>
                <a:gd name="T33" fmla="*/ 52 h 54"/>
                <a:gd name="T34" fmla="*/ 2 w 128"/>
                <a:gd name="T35" fmla="*/ 54 h 54"/>
                <a:gd name="T36" fmla="*/ 56 w 128"/>
                <a:gd name="T37" fmla="*/ 54 h 54"/>
                <a:gd name="T38" fmla="*/ 70 w 128"/>
                <a:gd name="T39" fmla="*/ 30 h 54"/>
                <a:gd name="T40" fmla="*/ 120 w 128"/>
                <a:gd name="T41" fmla="*/ 30 h 54"/>
                <a:gd name="T42" fmla="*/ 103 w 128"/>
                <a:gd name="T43" fmla="*/ 47 h 54"/>
                <a:gd name="T44" fmla="*/ 102 w 128"/>
                <a:gd name="T45" fmla="*/ 48 h 54"/>
                <a:gd name="T46" fmla="*/ 103 w 128"/>
                <a:gd name="T47" fmla="*/ 50 h 54"/>
                <a:gd name="T48" fmla="*/ 106 w 128"/>
                <a:gd name="T49" fmla="*/ 50 h 54"/>
                <a:gd name="T50" fmla="*/ 127 w 128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4">
                  <a:moveTo>
                    <a:pt x="127" y="29"/>
                  </a:moveTo>
                  <a:cubicBezTo>
                    <a:pt x="128" y="29"/>
                    <a:pt x="128" y="28"/>
                    <a:pt x="128" y="27"/>
                  </a:cubicBezTo>
                  <a:cubicBezTo>
                    <a:pt x="128" y="27"/>
                    <a:pt x="128" y="26"/>
                    <a:pt x="127" y="2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4" y="4"/>
                    <a:pt x="103" y="5"/>
                  </a:cubicBezTo>
                  <a:cubicBezTo>
                    <a:pt x="102" y="6"/>
                    <a:pt x="102" y="7"/>
                    <a:pt x="103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2" y="48"/>
                    <a:pt x="102" y="48"/>
                  </a:cubicBezTo>
                  <a:cubicBezTo>
                    <a:pt x="102" y="49"/>
                    <a:pt x="103" y="50"/>
                    <a:pt x="103" y="50"/>
                  </a:cubicBezTo>
                  <a:cubicBezTo>
                    <a:pt x="104" y="51"/>
                    <a:pt x="106" y="51"/>
                    <a:pt x="106" y="50"/>
                  </a:cubicBezTo>
                  <a:lnTo>
                    <a:pt x="127" y="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71BBE82-949F-45D8-911C-6395A0EC1846}"/>
                </a:ext>
              </a:extLst>
            </p:cNvPr>
            <p:cNvSpPr/>
            <p:nvPr/>
          </p:nvSpPr>
          <p:spPr>
            <a:xfrm>
              <a:off x="5519694" y="3356305"/>
              <a:ext cx="411461" cy="411461"/>
            </a:xfrm>
            <a:prstGeom prst="rect">
              <a:avLst/>
            </a:prstGeom>
            <a:noFill/>
            <a:ln w="3175">
              <a:solidFill>
                <a:schemeClr val="bg1">
                  <a:alpha val="4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5DD72D7-B803-4524-8973-FE0CB86CAB24}"/>
                </a:ext>
              </a:extLst>
            </p:cNvPr>
            <p:cNvSpPr txBox="1"/>
            <p:nvPr/>
          </p:nvSpPr>
          <p:spPr>
            <a:xfrm>
              <a:off x="5469333" y="374462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80000"/>
                    </a:schemeClr>
                  </a:solidFill>
                </a:rPr>
                <a:t>流式生产</a:t>
              </a:r>
              <a:r>
                <a:rPr lang="en-US" altLang="zh-CN" sz="600" dirty="0">
                  <a:solidFill>
                    <a:schemeClr val="bg1">
                      <a:alpha val="80000"/>
                    </a:schemeClr>
                  </a:solidFill>
                </a:rPr>
                <a:t>α</a:t>
              </a:r>
              <a:endParaRPr lang="zh-CN" altLang="en-US" sz="600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322C2CA-328F-427D-9873-196E6A47BDC4}"/>
                </a:ext>
              </a:extLst>
            </p:cNvPr>
            <p:cNvSpPr/>
            <p:nvPr/>
          </p:nvSpPr>
          <p:spPr>
            <a:xfrm>
              <a:off x="5527070" y="3511437"/>
              <a:ext cx="398889" cy="25387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D33666-5DB9-4808-9F10-EEDAD4EC8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151" y="3363553"/>
              <a:ext cx="388372" cy="40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FC70BE4-9C3E-458F-8F3C-0829B9BA9E4D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45" y="3765316"/>
              <a:ext cx="40639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Freeform 138">
              <a:extLst>
                <a:ext uri="{FF2B5EF4-FFF2-40B4-BE49-F238E27FC236}">
                  <a16:creationId xmlns:a16="http://schemas.microsoft.com/office/drawing/2014/main" id="{D6818AA2-FE0F-4FCD-8B43-DE91C1694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3459" y="3356305"/>
              <a:ext cx="54542" cy="103289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0059A4F7-C75A-4CBE-BFB1-D8A1CB7B2E20}"/>
                </a:ext>
              </a:extLst>
            </p:cNvPr>
            <p:cNvSpPr txBox="1"/>
            <p:nvPr/>
          </p:nvSpPr>
          <p:spPr>
            <a:xfrm>
              <a:off x="5953862" y="32959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>
                      <a:alpha val="80000"/>
                    </a:schemeClr>
                  </a:solidFill>
                </a:rPr>
                <a:t>5</a:t>
              </a:r>
              <a:endParaRPr lang="zh-CN" altLang="en-US" sz="800" b="1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32C2CB42-283A-42CA-BFA3-02316B006016}"/>
              </a:ext>
            </a:extLst>
          </p:cNvPr>
          <p:cNvGrpSpPr/>
          <p:nvPr/>
        </p:nvGrpSpPr>
        <p:grpSpPr>
          <a:xfrm>
            <a:off x="5152195" y="4020267"/>
            <a:ext cx="1051150" cy="633296"/>
            <a:chOff x="5145086" y="3295993"/>
            <a:chExt cx="1051150" cy="633296"/>
          </a:xfrm>
        </p:grpSpPr>
        <p:sp>
          <p:nvSpPr>
            <p:cNvPr id="405" name="Freeform 93">
              <a:extLst>
                <a:ext uri="{FF2B5EF4-FFF2-40B4-BE49-F238E27FC236}">
                  <a16:creationId xmlns:a16="http://schemas.microsoft.com/office/drawing/2014/main" id="{6C77052D-E69F-4AF6-A8EB-BEDF65224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6" y="3505087"/>
              <a:ext cx="300306" cy="126862"/>
            </a:xfrm>
            <a:custGeom>
              <a:avLst/>
              <a:gdLst>
                <a:gd name="T0" fmla="*/ 127 w 128"/>
                <a:gd name="T1" fmla="*/ 29 h 54"/>
                <a:gd name="T2" fmla="*/ 128 w 128"/>
                <a:gd name="T3" fmla="*/ 27 h 54"/>
                <a:gd name="T4" fmla="*/ 127 w 128"/>
                <a:gd name="T5" fmla="*/ 26 h 54"/>
                <a:gd name="T6" fmla="*/ 106 w 128"/>
                <a:gd name="T7" fmla="*/ 5 h 54"/>
                <a:gd name="T8" fmla="*/ 103 w 128"/>
                <a:gd name="T9" fmla="*/ 5 h 54"/>
                <a:gd name="T10" fmla="*/ 103 w 128"/>
                <a:gd name="T11" fmla="*/ 8 h 54"/>
                <a:gd name="T12" fmla="*/ 120 w 128"/>
                <a:gd name="T13" fmla="*/ 25 h 54"/>
                <a:gd name="T14" fmla="*/ 70 w 128"/>
                <a:gd name="T15" fmla="*/ 25 h 54"/>
                <a:gd name="T16" fmla="*/ 56 w 128"/>
                <a:gd name="T17" fmla="*/ 0 h 54"/>
                <a:gd name="T18" fmla="*/ 2 w 128"/>
                <a:gd name="T19" fmla="*/ 0 h 54"/>
                <a:gd name="T20" fmla="*/ 0 w 128"/>
                <a:gd name="T21" fmla="*/ 3 h 54"/>
                <a:gd name="T22" fmla="*/ 2 w 128"/>
                <a:gd name="T23" fmla="*/ 5 h 54"/>
                <a:gd name="T24" fmla="*/ 53 w 128"/>
                <a:gd name="T25" fmla="*/ 5 h 54"/>
                <a:gd name="T26" fmla="*/ 66 w 128"/>
                <a:gd name="T27" fmla="*/ 27 h 54"/>
                <a:gd name="T28" fmla="*/ 53 w 128"/>
                <a:gd name="T29" fmla="*/ 50 h 54"/>
                <a:gd name="T30" fmla="*/ 2 w 128"/>
                <a:gd name="T31" fmla="*/ 50 h 54"/>
                <a:gd name="T32" fmla="*/ 0 w 128"/>
                <a:gd name="T33" fmla="*/ 52 h 54"/>
                <a:gd name="T34" fmla="*/ 2 w 128"/>
                <a:gd name="T35" fmla="*/ 54 h 54"/>
                <a:gd name="T36" fmla="*/ 56 w 128"/>
                <a:gd name="T37" fmla="*/ 54 h 54"/>
                <a:gd name="T38" fmla="*/ 70 w 128"/>
                <a:gd name="T39" fmla="*/ 30 h 54"/>
                <a:gd name="T40" fmla="*/ 120 w 128"/>
                <a:gd name="T41" fmla="*/ 30 h 54"/>
                <a:gd name="T42" fmla="*/ 103 w 128"/>
                <a:gd name="T43" fmla="*/ 47 h 54"/>
                <a:gd name="T44" fmla="*/ 102 w 128"/>
                <a:gd name="T45" fmla="*/ 48 h 54"/>
                <a:gd name="T46" fmla="*/ 103 w 128"/>
                <a:gd name="T47" fmla="*/ 50 h 54"/>
                <a:gd name="T48" fmla="*/ 106 w 128"/>
                <a:gd name="T49" fmla="*/ 50 h 54"/>
                <a:gd name="T50" fmla="*/ 127 w 128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4">
                  <a:moveTo>
                    <a:pt x="127" y="29"/>
                  </a:moveTo>
                  <a:cubicBezTo>
                    <a:pt x="128" y="29"/>
                    <a:pt x="128" y="28"/>
                    <a:pt x="128" y="27"/>
                  </a:cubicBezTo>
                  <a:cubicBezTo>
                    <a:pt x="128" y="27"/>
                    <a:pt x="128" y="26"/>
                    <a:pt x="127" y="26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4" y="4"/>
                    <a:pt x="103" y="5"/>
                  </a:cubicBezTo>
                  <a:cubicBezTo>
                    <a:pt x="102" y="6"/>
                    <a:pt x="102" y="7"/>
                    <a:pt x="103" y="8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51"/>
                    <a:pt x="0" y="52"/>
                  </a:cubicBezTo>
                  <a:cubicBezTo>
                    <a:pt x="0" y="53"/>
                    <a:pt x="1" y="54"/>
                    <a:pt x="2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7"/>
                    <a:pt x="102" y="48"/>
                    <a:pt x="102" y="48"/>
                  </a:cubicBezTo>
                  <a:cubicBezTo>
                    <a:pt x="102" y="49"/>
                    <a:pt x="103" y="50"/>
                    <a:pt x="103" y="50"/>
                  </a:cubicBezTo>
                  <a:cubicBezTo>
                    <a:pt x="104" y="51"/>
                    <a:pt x="106" y="51"/>
                    <a:pt x="106" y="50"/>
                  </a:cubicBezTo>
                  <a:lnTo>
                    <a:pt x="127" y="2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4B035F1-1D55-487A-ABD0-E9CDEC5AFB5E}"/>
                </a:ext>
              </a:extLst>
            </p:cNvPr>
            <p:cNvSpPr/>
            <p:nvPr/>
          </p:nvSpPr>
          <p:spPr>
            <a:xfrm>
              <a:off x="5519694" y="3356305"/>
              <a:ext cx="411461" cy="411461"/>
            </a:xfrm>
            <a:prstGeom prst="rect">
              <a:avLst/>
            </a:prstGeom>
            <a:noFill/>
            <a:ln w="3175">
              <a:solidFill>
                <a:schemeClr val="bg1">
                  <a:alpha val="4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84E99440-67B8-49AF-97A4-A8427F07101D}"/>
                </a:ext>
              </a:extLst>
            </p:cNvPr>
            <p:cNvSpPr txBox="1"/>
            <p:nvPr/>
          </p:nvSpPr>
          <p:spPr>
            <a:xfrm>
              <a:off x="5469333" y="374462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80000"/>
                    </a:schemeClr>
                  </a:solidFill>
                </a:rPr>
                <a:t>流式生产</a:t>
              </a:r>
              <a:r>
                <a:rPr lang="en-US" altLang="zh-CN" sz="600" dirty="0">
                  <a:solidFill>
                    <a:schemeClr val="bg1">
                      <a:alpha val="80000"/>
                    </a:schemeClr>
                  </a:solidFill>
                </a:rPr>
                <a:t>α</a:t>
              </a:r>
              <a:endParaRPr lang="zh-CN" altLang="en-US" sz="600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A289786A-97A2-465A-AB96-189FD5103859}"/>
                </a:ext>
              </a:extLst>
            </p:cNvPr>
            <p:cNvSpPr/>
            <p:nvPr/>
          </p:nvSpPr>
          <p:spPr>
            <a:xfrm>
              <a:off x="5527070" y="3511437"/>
              <a:ext cx="398889" cy="25387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8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9" name="Picture 2">
              <a:extLst>
                <a:ext uri="{FF2B5EF4-FFF2-40B4-BE49-F238E27FC236}">
                  <a16:creationId xmlns:a16="http://schemas.microsoft.com/office/drawing/2014/main" id="{94197166-778B-4302-B212-DFB3C41E4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151" y="3363553"/>
              <a:ext cx="388372" cy="401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DD00ECD4-F326-4ED9-8F90-36187B7F3E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1945" y="3765316"/>
              <a:ext cx="40639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Freeform 138">
              <a:extLst>
                <a:ext uri="{FF2B5EF4-FFF2-40B4-BE49-F238E27FC236}">
                  <a16:creationId xmlns:a16="http://schemas.microsoft.com/office/drawing/2014/main" id="{D7E2DCE4-7FD8-4BD6-BD79-BD9AD6AC7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3459" y="3356305"/>
              <a:ext cx="54542" cy="103289"/>
            </a:xfrm>
            <a:custGeom>
              <a:avLst/>
              <a:gdLst>
                <a:gd name="T0" fmla="*/ 0 w 160"/>
                <a:gd name="T1" fmla="*/ 0 h 303"/>
                <a:gd name="T2" fmla="*/ 0 w 160"/>
                <a:gd name="T3" fmla="*/ 303 h 303"/>
                <a:gd name="T4" fmla="*/ 80 w 160"/>
                <a:gd name="T5" fmla="*/ 234 h 303"/>
                <a:gd name="T6" fmla="*/ 160 w 160"/>
                <a:gd name="T7" fmla="*/ 303 h 303"/>
                <a:gd name="T8" fmla="*/ 160 w 160"/>
                <a:gd name="T9" fmla="*/ 0 h 303"/>
                <a:gd name="T10" fmla="*/ 0 w 160"/>
                <a:gd name="T11" fmla="*/ 0 h 303"/>
                <a:gd name="T12" fmla="*/ 108 w 160"/>
                <a:gd name="T13" fmla="*/ 170 h 303"/>
                <a:gd name="T14" fmla="*/ 80 w 160"/>
                <a:gd name="T15" fmla="*/ 156 h 303"/>
                <a:gd name="T16" fmla="*/ 52 w 160"/>
                <a:gd name="T17" fmla="*/ 170 h 303"/>
                <a:gd name="T18" fmla="*/ 56 w 160"/>
                <a:gd name="T19" fmla="*/ 139 h 303"/>
                <a:gd name="T20" fmla="*/ 33 w 160"/>
                <a:gd name="T21" fmla="*/ 116 h 303"/>
                <a:gd name="T22" fmla="*/ 66 w 160"/>
                <a:gd name="T23" fmla="*/ 111 h 303"/>
                <a:gd name="T24" fmla="*/ 80 w 160"/>
                <a:gd name="T25" fmla="*/ 83 h 303"/>
                <a:gd name="T26" fmla="*/ 94 w 160"/>
                <a:gd name="T27" fmla="*/ 111 h 303"/>
                <a:gd name="T28" fmla="*/ 127 w 160"/>
                <a:gd name="T29" fmla="*/ 116 h 303"/>
                <a:gd name="T30" fmla="*/ 104 w 160"/>
                <a:gd name="T31" fmla="*/ 139 h 303"/>
                <a:gd name="T32" fmla="*/ 108 w 160"/>
                <a:gd name="T33" fmla="*/ 17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3">
                  <a:moveTo>
                    <a:pt x="0" y="0"/>
                  </a:moveTo>
                  <a:lnTo>
                    <a:pt x="0" y="303"/>
                  </a:lnTo>
                  <a:lnTo>
                    <a:pt x="80" y="234"/>
                  </a:lnTo>
                  <a:lnTo>
                    <a:pt x="160" y="303"/>
                  </a:lnTo>
                  <a:lnTo>
                    <a:pt x="160" y="0"/>
                  </a:lnTo>
                  <a:lnTo>
                    <a:pt x="0" y="0"/>
                  </a:lnTo>
                  <a:close/>
                  <a:moveTo>
                    <a:pt x="108" y="170"/>
                  </a:moveTo>
                  <a:lnTo>
                    <a:pt x="80" y="156"/>
                  </a:lnTo>
                  <a:lnTo>
                    <a:pt x="52" y="170"/>
                  </a:lnTo>
                  <a:lnTo>
                    <a:pt x="56" y="139"/>
                  </a:lnTo>
                  <a:lnTo>
                    <a:pt x="33" y="116"/>
                  </a:lnTo>
                  <a:lnTo>
                    <a:pt x="66" y="111"/>
                  </a:lnTo>
                  <a:lnTo>
                    <a:pt x="80" y="83"/>
                  </a:lnTo>
                  <a:lnTo>
                    <a:pt x="94" y="111"/>
                  </a:lnTo>
                  <a:lnTo>
                    <a:pt x="127" y="116"/>
                  </a:lnTo>
                  <a:lnTo>
                    <a:pt x="104" y="139"/>
                  </a:lnTo>
                  <a:lnTo>
                    <a:pt x="108" y="170"/>
                  </a:ln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文本框 411">
              <a:extLst>
                <a:ext uri="{FF2B5EF4-FFF2-40B4-BE49-F238E27FC236}">
                  <a16:creationId xmlns:a16="http://schemas.microsoft.com/office/drawing/2014/main" id="{EA2D7222-1DB5-44AA-B58F-FB0A64D992EE}"/>
                </a:ext>
              </a:extLst>
            </p:cNvPr>
            <p:cNvSpPr txBox="1"/>
            <p:nvPr/>
          </p:nvSpPr>
          <p:spPr>
            <a:xfrm>
              <a:off x="5953862" y="32959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>
                      <a:alpha val="80000"/>
                    </a:schemeClr>
                  </a:solidFill>
                </a:rPr>
                <a:t>5</a:t>
              </a:r>
              <a:endParaRPr lang="zh-CN" altLang="en-US" sz="800" b="1" dirty="0">
                <a:solidFill>
                  <a:schemeClr val="bg1">
                    <a:alpha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3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F5A444-4140-4974-AA79-27371CE14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2" y="0"/>
            <a:ext cx="1217625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BACE35-A931-4D21-AAC2-86338675FCCB}"/>
              </a:ext>
            </a:extLst>
          </p:cNvPr>
          <p:cNvSpPr/>
          <p:nvPr/>
        </p:nvSpPr>
        <p:spPr>
          <a:xfrm>
            <a:off x="2056550" y="1598066"/>
            <a:ext cx="7963734" cy="450276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D87DB68-A292-4511-BA4F-6CBEFD25CC77}"/>
              </a:ext>
            </a:extLst>
          </p:cNvPr>
          <p:cNvSpPr/>
          <p:nvPr/>
        </p:nvSpPr>
        <p:spPr>
          <a:xfrm>
            <a:off x="2132477" y="4231828"/>
            <a:ext cx="7833212" cy="1275128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9FA692-53B5-4A5C-A75B-E693777B7A14}"/>
              </a:ext>
            </a:extLst>
          </p:cNvPr>
          <p:cNvSpPr txBox="1"/>
          <p:nvPr/>
        </p:nvSpPr>
        <p:spPr>
          <a:xfrm>
            <a:off x="5490705" y="12049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科技详情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4234BA-18EE-4CFD-9BDD-D04A20B4FC51}"/>
              </a:ext>
            </a:extLst>
          </p:cNvPr>
          <p:cNvCxnSpPr/>
          <p:nvPr/>
        </p:nvCxnSpPr>
        <p:spPr>
          <a:xfrm>
            <a:off x="3966209" y="1526081"/>
            <a:ext cx="425958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rgbClr val="DEE6F4">
                    <a:alpha val="18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半闭框 8">
            <a:extLst>
              <a:ext uri="{FF2B5EF4-FFF2-40B4-BE49-F238E27FC236}">
                <a16:creationId xmlns:a16="http://schemas.microsoft.com/office/drawing/2014/main" id="{F6137CA6-B656-40CF-8AC2-13FECE9EA21C}"/>
              </a:ext>
            </a:extLst>
          </p:cNvPr>
          <p:cNvSpPr/>
          <p:nvPr/>
        </p:nvSpPr>
        <p:spPr>
          <a:xfrm rot="10800000">
            <a:off x="9801220" y="5835675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>
            <a:extLst>
              <a:ext uri="{FF2B5EF4-FFF2-40B4-BE49-F238E27FC236}">
                <a16:creationId xmlns:a16="http://schemas.microsoft.com/office/drawing/2014/main" id="{EC5DFDC4-02F5-4AED-9226-7C91A3D4EC4B}"/>
              </a:ext>
            </a:extLst>
          </p:cNvPr>
          <p:cNvSpPr/>
          <p:nvPr/>
        </p:nvSpPr>
        <p:spPr>
          <a:xfrm rot="16200000">
            <a:off x="2125627" y="5751677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6C8E60B7-1395-45BD-8F3B-93803A26F9E9}"/>
              </a:ext>
            </a:extLst>
          </p:cNvPr>
          <p:cNvSpPr/>
          <p:nvPr/>
        </p:nvSpPr>
        <p:spPr>
          <a:xfrm>
            <a:off x="2125627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38F9B777-FC79-442B-A0AC-F6E907D125E5}"/>
              </a:ext>
            </a:extLst>
          </p:cNvPr>
          <p:cNvSpPr/>
          <p:nvPr/>
        </p:nvSpPr>
        <p:spPr>
          <a:xfrm rot="5400000">
            <a:off x="9801220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1E823E-2D12-45D1-9ABA-AF69F62D5A51}"/>
              </a:ext>
            </a:extLst>
          </p:cNvPr>
          <p:cNvGrpSpPr/>
          <p:nvPr/>
        </p:nvGrpSpPr>
        <p:grpSpPr>
          <a:xfrm>
            <a:off x="5459795" y="5543480"/>
            <a:ext cx="1196209" cy="315525"/>
            <a:chOff x="3516603" y="542933"/>
            <a:chExt cx="1196209" cy="3155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16FE17A-748F-45B5-9A41-22E70B32EAC5}"/>
                </a:ext>
              </a:extLst>
            </p:cNvPr>
            <p:cNvSpPr/>
            <p:nvPr/>
          </p:nvSpPr>
          <p:spPr>
            <a:xfrm>
              <a:off x="3554613" y="580943"/>
              <a:ext cx="1120189" cy="240991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3175">
              <a:solidFill>
                <a:schemeClr val="bg1">
                  <a:alpha val="10000"/>
                </a:schemeClr>
              </a:solidFill>
            </a:ln>
            <a:effectLst>
              <a:glow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lt1">
                      <a:alpha val="50000"/>
                    </a:schemeClr>
                  </a:solidFill>
                </a:rPr>
                <a:t>研究</a:t>
              </a:r>
            </a:p>
          </p:txBody>
        </p:sp>
        <p:sp>
          <p:nvSpPr>
            <p:cNvPr id="15" name="半闭框 14">
              <a:extLst>
                <a:ext uri="{FF2B5EF4-FFF2-40B4-BE49-F238E27FC236}">
                  <a16:creationId xmlns:a16="http://schemas.microsoft.com/office/drawing/2014/main" id="{0D61A941-E8CB-48A1-A15E-CC6F03788169}"/>
                </a:ext>
              </a:extLst>
            </p:cNvPr>
            <p:cNvSpPr/>
            <p:nvPr/>
          </p:nvSpPr>
          <p:spPr>
            <a:xfrm>
              <a:off x="351660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半闭框 15">
              <a:extLst>
                <a:ext uri="{FF2B5EF4-FFF2-40B4-BE49-F238E27FC236}">
                  <a16:creationId xmlns:a16="http://schemas.microsoft.com/office/drawing/2014/main" id="{4F9410B6-5C10-4014-AAFA-214743751D93}"/>
                </a:ext>
              </a:extLst>
            </p:cNvPr>
            <p:cNvSpPr/>
            <p:nvPr/>
          </p:nvSpPr>
          <p:spPr>
            <a:xfrm rot="5400000">
              <a:off x="463679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半闭框 16">
              <a:extLst>
                <a:ext uri="{FF2B5EF4-FFF2-40B4-BE49-F238E27FC236}">
                  <a16:creationId xmlns:a16="http://schemas.microsoft.com/office/drawing/2014/main" id="{AB41FB99-689B-4AB4-BEE5-334F9F4C9CA4}"/>
                </a:ext>
              </a:extLst>
            </p:cNvPr>
            <p:cNvSpPr/>
            <p:nvPr/>
          </p:nvSpPr>
          <p:spPr>
            <a:xfrm rot="10800000">
              <a:off x="4636793" y="782439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5CCEA215-A0B9-4AE4-8A63-7EB4464FB024}"/>
                </a:ext>
              </a:extLst>
            </p:cNvPr>
            <p:cNvSpPr/>
            <p:nvPr/>
          </p:nvSpPr>
          <p:spPr>
            <a:xfrm rot="16200000">
              <a:off x="3516603" y="77940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729FE5-B960-4453-8B00-DF63AE545650}"/>
              </a:ext>
            </a:extLst>
          </p:cNvPr>
          <p:cNvSpPr txBox="1"/>
          <p:nvPr/>
        </p:nvSpPr>
        <p:spPr>
          <a:xfrm>
            <a:off x="2650151" y="1884841"/>
            <a:ext cx="83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矿物提纯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1575DC-3CC5-4474-B693-8B15F408BFD2}"/>
              </a:ext>
            </a:extLst>
          </p:cNvPr>
          <p:cNvGrpSpPr/>
          <p:nvPr/>
        </p:nvGrpSpPr>
        <p:grpSpPr>
          <a:xfrm>
            <a:off x="2509388" y="2254652"/>
            <a:ext cx="1031151" cy="1031151"/>
            <a:chOff x="972393" y="3935794"/>
            <a:chExt cx="440190" cy="44019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E1A540-F99E-4001-BC81-9AF0F8D8065F}"/>
                </a:ext>
              </a:extLst>
            </p:cNvPr>
            <p:cNvSpPr/>
            <p:nvPr/>
          </p:nvSpPr>
          <p:spPr>
            <a:xfrm>
              <a:off x="972393" y="3935794"/>
              <a:ext cx="440190" cy="440190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 w="3175" cap="rnd" cmpd="sng">
              <a:solidFill>
                <a:schemeClr val="bg1">
                  <a:alpha val="1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半闭框 22">
              <a:extLst>
                <a:ext uri="{FF2B5EF4-FFF2-40B4-BE49-F238E27FC236}">
                  <a16:creationId xmlns:a16="http://schemas.microsoft.com/office/drawing/2014/main" id="{A1F2799A-B384-4BD4-B0D3-5E0255F7D180}"/>
                </a:ext>
              </a:extLst>
            </p:cNvPr>
            <p:cNvSpPr/>
            <p:nvPr/>
          </p:nvSpPr>
          <p:spPr>
            <a:xfrm>
              <a:off x="996363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半闭框 23">
              <a:extLst>
                <a:ext uri="{FF2B5EF4-FFF2-40B4-BE49-F238E27FC236}">
                  <a16:creationId xmlns:a16="http://schemas.microsoft.com/office/drawing/2014/main" id="{04812FC6-E144-42F3-B3BD-DC5A0E889039}"/>
                </a:ext>
              </a:extLst>
            </p:cNvPr>
            <p:cNvSpPr/>
            <p:nvPr/>
          </p:nvSpPr>
          <p:spPr>
            <a:xfrm rot="10800000">
              <a:off x="1265544" y="422270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半闭框 24">
              <a:extLst>
                <a:ext uri="{FF2B5EF4-FFF2-40B4-BE49-F238E27FC236}">
                  <a16:creationId xmlns:a16="http://schemas.microsoft.com/office/drawing/2014/main" id="{47697315-11FB-4CE1-A4E2-BB7FAF5E262E}"/>
                </a:ext>
              </a:extLst>
            </p:cNvPr>
            <p:cNvSpPr/>
            <p:nvPr/>
          </p:nvSpPr>
          <p:spPr>
            <a:xfrm rot="5400000">
              <a:off x="1265544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半闭框 25">
              <a:extLst>
                <a:ext uri="{FF2B5EF4-FFF2-40B4-BE49-F238E27FC236}">
                  <a16:creationId xmlns:a16="http://schemas.microsoft.com/office/drawing/2014/main" id="{493454EF-A15A-423A-8504-6EE1D8FA28C8}"/>
                </a:ext>
              </a:extLst>
            </p:cNvPr>
            <p:cNvSpPr/>
            <p:nvPr/>
          </p:nvSpPr>
          <p:spPr>
            <a:xfrm rot="16200000">
              <a:off x="994017" y="422667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CABD0A2C-C45B-4A7B-9D22-1844136C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43" y="2401328"/>
            <a:ext cx="900563" cy="7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17C3E1A-5EFF-4C0D-906C-501933ECA16A}"/>
              </a:ext>
            </a:extLst>
          </p:cNvPr>
          <p:cNvSpPr/>
          <p:nvPr/>
        </p:nvSpPr>
        <p:spPr>
          <a:xfrm rot="5400000">
            <a:off x="2361490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E503852E-9BEB-40DE-81BA-0423EE2E0F8F}"/>
              </a:ext>
            </a:extLst>
          </p:cNvPr>
          <p:cNvSpPr/>
          <p:nvPr/>
        </p:nvSpPr>
        <p:spPr>
          <a:xfrm rot="16200000">
            <a:off x="3551397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26DEA8-F36A-4A12-935B-7CE913BD6D2D}"/>
              </a:ext>
            </a:extLst>
          </p:cNvPr>
          <p:cNvSpPr txBox="1"/>
          <p:nvPr/>
        </p:nvSpPr>
        <p:spPr>
          <a:xfrm>
            <a:off x="2429454" y="3372430"/>
            <a:ext cx="250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浮选是细粒物料分选中应用较广、效果较好的一种选矿方法。尤其是随着全球矿石资源越来越贫，有用矿物在矿石中分布越来越细和越来越杂，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再加上材料和化工行业对物料分选的要求和精度越来越高，浮选的作用越来越大。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379781-B4E0-4484-87AA-67B0DB0D58E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57622" y="4175760"/>
            <a:ext cx="3135674" cy="769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7982EC7-88B2-4BD6-A838-AC88B59A037E}"/>
              </a:ext>
            </a:extLst>
          </p:cNvPr>
          <p:cNvSpPr txBox="1"/>
          <p:nvPr/>
        </p:nvSpPr>
        <p:spPr>
          <a:xfrm>
            <a:off x="5593296" y="40449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科技条件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7B7204A-A7AD-4481-9222-597F11EB9C6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393515" y="4183454"/>
            <a:ext cx="3283885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AA4552-B64A-4AFE-BBC5-E7CFEABADFC9}"/>
              </a:ext>
            </a:extLst>
          </p:cNvPr>
          <p:cNvGrpSpPr/>
          <p:nvPr/>
        </p:nvGrpSpPr>
        <p:grpSpPr>
          <a:xfrm>
            <a:off x="4808887" y="5295354"/>
            <a:ext cx="681818" cy="169277"/>
            <a:chOff x="4380405" y="4115594"/>
            <a:chExt cx="681818" cy="16927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E34BE1-1637-4990-9A5D-08BD46A1E023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41D22CA0-470E-4EFC-8210-579738A5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1171C368-69A3-459D-89A8-54D10ED27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7225503-A8FB-4B92-9FEF-1DDBC58112C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D3FBE-2B99-4B74-B943-8F4E95954073}"/>
              </a:ext>
            </a:extLst>
          </p:cNvPr>
          <p:cNvGrpSpPr/>
          <p:nvPr/>
        </p:nvGrpSpPr>
        <p:grpSpPr>
          <a:xfrm>
            <a:off x="4710230" y="4460700"/>
            <a:ext cx="771316" cy="771316"/>
            <a:chOff x="7010491" y="3366093"/>
            <a:chExt cx="782115" cy="78211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532CF0E-225C-4597-B8E1-6E8ACF9D4E53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751BA22-4078-490D-ABAA-936D5AFC1050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D7220F4-69D8-4DAF-A70D-7974EA46D234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78" name="Picture 6">
              <a:extLst>
                <a:ext uri="{FF2B5EF4-FFF2-40B4-BE49-F238E27FC236}">
                  <a16:creationId xmlns:a16="http://schemas.microsoft.com/office/drawing/2014/main" id="{F162419B-6E68-431A-A709-8EF6192A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9E288F75-D128-4719-9B7D-38B70051E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B3C6975-207D-424C-B646-C1E03C561068}"/>
              </a:ext>
            </a:extLst>
          </p:cNvPr>
          <p:cNvGrpSpPr/>
          <p:nvPr/>
        </p:nvGrpSpPr>
        <p:grpSpPr>
          <a:xfrm>
            <a:off x="5809277" y="5285025"/>
            <a:ext cx="681818" cy="169277"/>
            <a:chOff x="4380405" y="4115594"/>
            <a:chExt cx="681818" cy="169277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A71592A-2D50-4EC3-BEDB-49AEF4C3AF4E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AADB7230-6D49-49BA-A9AB-65E167932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E4ED203-81F1-4D0D-9BD2-D729BAE39D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62B0A916-5D1A-4D33-B072-EC70B953CB0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CCC63F-45F0-4B3E-B79D-C67BECFC68F2}"/>
              </a:ext>
            </a:extLst>
          </p:cNvPr>
          <p:cNvGrpSpPr/>
          <p:nvPr/>
        </p:nvGrpSpPr>
        <p:grpSpPr>
          <a:xfrm>
            <a:off x="5710620" y="4450371"/>
            <a:ext cx="771316" cy="771316"/>
            <a:chOff x="7010491" y="3366093"/>
            <a:chExt cx="782115" cy="78211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D5E8F71-830A-445A-A1DE-8A4B70366266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C3CE8F4E-BD6C-4AD8-8DB4-2D51EA608EF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CE6CE402-9B9C-48B4-890B-72B57DD4E36E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317A577-3D1F-4FDA-BC1A-96D80D823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FB45F62F-9678-422A-BF4F-8EE148321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8B05DE8-C521-48EC-BF1C-85339262ADE9}"/>
              </a:ext>
            </a:extLst>
          </p:cNvPr>
          <p:cNvGrpSpPr/>
          <p:nvPr/>
        </p:nvGrpSpPr>
        <p:grpSpPr>
          <a:xfrm>
            <a:off x="6705627" y="4450371"/>
            <a:ext cx="771316" cy="771316"/>
            <a:chOff x="7474126" y="4467785"/>
            <a:chExt cx="771316" cy="771316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9F727F7-C08A-45AB-8777-B617F9BC6644}"/>
                </a:ext>
              </a:extLst>
            </p:cNvPr>
            <p:cNvSpPr/>
            <p:nvPr/>
          </p:nvSpPr>
          <p:spPr>
            <a:xfrm>
              <a:off x="7533411" y="4529113"/>
              <a:ext cx="652746" cy="652746"/>
            </a:xfrm>
            <a:prstGeom prst="ellipse">
              <a:avLst/>
            </a:prstGeom>
            <a:gradFill>
              <a:gsLst>
                <a:gs pos="55000">
                  <a:schemeClr val="bg2">
                    <a:lumMod val="10000"/>
                    <a:alpha val="23000"/>
                  </a:scheme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10000"/>
                    <a:alpha val="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6505ED1-EFE0-4E91-BDC2-0F93F7CC2677}"/>
                </a:ext>
              </a:extLst>
            </p:cNvPr>
            <p:cNvSpPr/>
            <p:nvPr/>
          </p:nvSpPr>
          <p:spPr>
            <a:xfrm>
              <a:off x="7474126" y="4467785"/>
              <a:ext cx="771316" cy="771316"/>
            </a:xfrm>
            <a:prstGeom prst="ellipse">
              <a:avLst/>
            </a:prstGeom>
            <a:noFill/>
            <a:ln w="3175"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92A94A1-9D2E-4EB7-A8DF-23F6EBF75924}"/>
                </a:ext>
              </a:extLst>
            </p:cNvPr>
            <p:cNvGrpSpPr/>
            <p:nvPr/>
          </p:nvGrpSpPr>
          <p:grpSpPr>
            <a:xfrm>
              <a:off x="7616317" y="4640142"/>
              <a:ext cx="491139" cy="486332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3" name="Freeform 276">
                <a:extLst>
                  <a:ext uri="{FF2B5EF4-FFF2-40B4-BE49-F238E27FC236}">
                    <a16:creationId xmlns:a16="http://schemas.microsoft.com/office/drawing/2014/main" id="{190693EF-7F37-4CFE-9121-356F7355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77">
                <a:extLst>
                  <a:ext uri="{FF2B5EF4-FFF2-40B4-BE49-F238E27FC236}">
                    <a16:creationId xmlns:a16="http://schemas.microsoft.com/office/drawing/2014/main" id="{28400709-2665-437B-90EC-B60016DA8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78">
                <a:extLst>
                  <a:ext uri="{FF2B5EF4-FFF2-40B4-BE49-F238E27FC236}">
                    <a16:creationId xmlns:a16="http://schemas.microsoft.com/office/drawing/2014/main" id="{40F2FAC1-661B-4275-A2D6-13248E4A6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79">
                <a:extLst>
                  <a:ext uri="{FF2B5EF4-FFF2-40B4-BE49-F238E27FC236}">
                    <a16:creationId xmlns:a16="http://schemas.microsoft.com/office/drawing/2014/main" id="{FB5D5755-FB38-4BFA-BDC4-5D00B346E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80">
                <a:extLst>
                  <a:ext uri="{FF2B5EF4-FFF2-40B4-BE49-F238E27FC236}">
                    <a16:creationId xmlns:a16="http://schemas.microsoft.com/office/drawing/2014/main" id="{CE0BEB9A-81DB-48AC-A5AF-3E40AD7E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81">
                <a:extLst>
                  <a:ext uri="{FF2B5EF4-FFF2-40B4-BE49-F238E27FC236}">
                    <a16:creationId xmlns:a16="http://schemas.microsoft.com/office/drawing/2014/main" id="{500C4889-76CB-4F38-BB8B-22FB51C12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82">
                <a:extLst>
                  <a:ext uri="{FF2B5EF4-FFF2-40B4-BE49-F238E27FC236}">
                    <a16:creationId xmlns:a16="http://schemas.microsoft.com/office/drawing/2014/main" id="{9C7C0FF9-167B-4909-8C15-F9CF7C3A3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83">
                <a:extLst>
                  <a:ext uri="{FF2B5EF4-FFF2-40B4-BE49-F238E27FC236}">
                    <a16:creationId xmlns:a16="http://schemas.microsoft.com/office/drawing/2014/main" id="{EB40A320-7BB0-4917-8316-A6B3DAC04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84">
                <a:extLst>
                  <a:ext uri="{FF2B5EF4-FFF2-40B4-BE49-F238E27FC236}">
                    <a16:creationId xmlns:a16="http://schemas.microsoft.com/office/drawing/2014/main" id="{D2ECC23E-5E99-4DAA-A2FE-B4D5ADBD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85">
                <a:extLst>
                  <a:ext uri="{FF2B5EF4-FFF2-40B4-BE49-F238E27FC236}">
                    <a16:creationId xmlns:a16="http://schemas.microsoft.com/office/drawing/2014/main" id="{00ADCFAC-E5A1-4029-9AF0-977D0581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4265BA97-BC7C-4DF7-A7CB-E772CE0B185E}"/>
              </a:ext>
            </a:extLst>
          </p:cNvPr>
          <p:cNvSpPr txBox="1"/>
          <p:nvPr/>
        </p:nvSpPr>
        <p:spPr>
          <a:xfrm>
            <a:off x="6772430" y="5271027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dirty="0">
                <a:solidFill>
                  <a:schemeClr val="bg1">
                    <a:alpha val="60000"/>
                  </a:schemeClr>
                </a:solidFill>
              </a:rPr>
              <a:t>研究点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D1BB689-6D4C-4A69-98E9-F8DB750F92FF}"/>
              </a:ext>
            </a:extLst>
          </p:cNvPr>
          <p:cNvSpPr txBox="1"/>
          <p:nvPr/>
        </p:nvSpPr>
        <p:spPr>
          <a:xfrm>
            <a:off x="7032390" y="5261314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>
                    <a:alpha val="60000"/>
                  </a:schemeClr>
                </a:solidFill>
              </a:rPr>
              <a:t>8000</a:t>
            </a:r>
            <a:endParaRPr lang="zh-CN" altLang="en-US" sz="600" b="1" dirty="0">
              <a:solidFill>
                <a:schemeClr val="bg1">
                  <a:alpha val="60000"/>
                </a:schemeClr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2B12E3E-766A-449F-B0CA-13DFF1B6FD98}"/>
              </a:ext>
            </a:extLst>
          </p:cNvPr>
          <p:cNvGrpSpPr/>
          <p:nvPr/>
        </p:nvGrpSpPr>
        <p:grpSpPr>
          <a:xfrm>
            <a:off x="7269624" y="1889822"/>
            <a:ext cx="608977" cy="276999"/>
            <a:chOff x="7220528" y="1935973"/>
            <a:chExt cx="608977" cy="276999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F7A1F14-DADB-41AC-B989-DA0AD70B00A2}"/>
                </a:ext>
              </a:extLst>
            </p:cNvPr>
            <p:cNvSpPr txBox="1"/>
            <p:nvPr/>
          </p:nvSpPr>
          <p:spPr>
            <a:xfrm>
              <a:off x="7337062" y="19359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</a:p>
          </p:txBody>
        </p:sp>
        <p:sp>
          <p:nvSpPr>
            <p:cNvPr id="70" name="Freeform 494">
              <a:extLst>
                <a:ext uri="{FF2B5EF4-FFF2-40B4-BE49-F238E27FC236}">
                  <a16:creationId xmlns:a16="http://schemas.microsoft.com/office/drawing/2014/main" id="{5998024E-CF44-4222-9A65-C08F6B4F2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528" y="1981047"/>
              <a:ext cx="134550" cy="197825"/>
            </a:xfrm>
            <a:custGeom>
              <a:avLst/>
              <a:gdLst>
                <a:gd name="T0" fmla="*/ 11 w 51"/>
                <a:gd name="T1" fmla="*/ 127 h 128"/>
                <a:gd name="T2" fmla="*/ 14 w 51"/>
                <a:gd name="T3" fmla="*/ 128 h 128"/>
                <a:gd name="T4" fmla="*/ 19 w 51"/>
                <a:gd name="T5" fmla="*/ 124 h 128"/>
                <a:gd name="T6" fmla="*/ 50 w 51"/>
                <a:gd name="T7" fmla="*/ 63 h 128"/>
                <a:gd name="T8" fmla="*/ 50 w 51"/>
                <a:gd name="T9" fmla="*/ 55 h 128"/>
                <a:gd name="T10" fmla="*/ 44 w 51"/>
                <a:gd name="T11" fmla="*/ 51 h 128"/>
                <a:gd name="T12" fmla="*/ 34 w 51"/>
                <a:gd name="T13" fmla="*/ 48 h 128"/>
                <a:gd name="T14" fmla="*/ 32 w 51"/>
                <a:gd name="T15" fmla="*/ 46 h 128"/>
                <a:gd name="T16" fmla="*/ 40 w 51"/>
                <a:gd name="T17" fmla="*/ 8 h 128"/>
                <a:gd name="T18" fmla="*/ 39 w 51"/>
                <a:gd name="T19" fmla="*/ 2 h 128"/>
                <a:gd name="T20" fmla="*/ 36 w 51"/>
                <a:gd name="T21" fmla="*/ 0 h 128"/>
                <a:gd name="T22" fmla="*/ 31 w 51"/>
                <a:gd name="T23" fmla="*/ 4 h 128"/>
                <a:gd name="T24" fmla="*/ 1 w 51"/>
                <a:gd name="T25" fmla="*/ 58 h 128"/>
                <a:gd name="T26" fmla="*/ 1 w 51"/>
                <a:gd name="T27" fmla="*/ 66 h 128"/>
                <a:gd name="T28" fmla="*/ 6 w 51"/>
                <a:gd name="T29" fmla="*/ 71 h 128"/>
                <a:gd name="T30" fmla="*/ 18 w 51"/>
                <a:gd name="T31" fmla="*/ 74 h 128"/>
                <a:gd name="T32" fmla="*/ 19 w 51"/>
                <a:gd name="T33" fmla="*/ 76 h 128"/>
                <a:gd name="T34" fmla="*/ 11 w 51"/>
                <a:gd name="T35" fmla="*/ 121 h 128"/>
                <a:gd name="T36" fmla="*/ 11 w 51"/>
                <a:gd name="T37" fmla="*/ 127 h 128"/>
                <a:gd name="T38" fmla="*/ 9 w 51"/>
                <a:gd name="T39" fmla="*/ 63 h 128"/>
                <a:gd name="T40" fmla="*/ 8 w 51"/>
                <a:gd name="T41" fmla="*/ 63 h 128"/>
                <a:gd name="T42" fmla="*/ 8 w 51"/>
                <a:gd name="T43" fmla="*/ 62 h 128"/>
                <a:gd name="T44" fmla="*/ 28 w 51"/>
                <a:gd name="T45" fmla="*/ 26 h 128"/>
                <a:gd name="T46" fmla="*/ 25 w 51"/>
                <a:gd name="T47" fmla="*/ 44 h 128"/>
                <a:gd name="T48" fmla="*/ 32 w 51"/>
                <a:gd name="T49" fmla="*/ 56 h 128"/>
                <a:gd name="T50" fmla="*/ 43 w 51"/>
                <a:gd name="T51" fmla="*/ 58 h 128"/>
                <a:gd name="T52" fmla="*/ 43 w 51"/>
                <a:gd name="T53" fmla="*/ 59 h 128"/>
                <a:gd name="T54" fmla="*/ 43 w 51"/>
                <a:gd name="T55" fmla="*/ 59 h 128"/>
                <a:gd name="T56" fmla="*/ 23 w 51"/>
                <a:gd name="T57" fmla="*/ 99 h 128"/>
                <a:gd name="T58" fmla="*/ 27 w 51"/>
                <a:gd name="T59" fmla="*/ 78 h 128"/>
                <a:gd name="T60" fmla="*/ 20 w 51"/>
                <a:gd name="T61" fmla="*/ 66 h 128"/>
                <a:gd name="T62" fmla="*/ 9 w 51"/>
                <a:gd name="T63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28">
                  <a:moveTo>
                    <a:pt x="11" y="127"/>
                  </a:moveTo>
                  <a:cubicBezTo>
                    <a:pt x="12" y="128"/>
                    <a:pt x="13" y="128"/>
                    <a:pt x="14" y="128"/>
                  </a:cubicBezTo>
                  <a:cubicBezTo>
                    <a:pt x="17" y="128"/>
                    <a:pt x="19" y="126"/>
                    <a:pt x="19" y="124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1" y="60"/>
                    <a:pt x="51" y="57"/>
                    <a:pt x="50" y="55"/>
                  </a:cubicBezTo>
                  <a:cubicBezTo>
                    <a:pt x="49" y="53"/>
                    <a:pt x="47" y="51"/>
                    <a:pt x="44" y="51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2" y="47"/>
                    <a:pt x="32" y="4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6"/>
                    <a:pt x="41" y="3"/>
                    <a:pt x="39" y="2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3" y="0"/>
                    <a:pt x="32" y="3"/>
                    <a:pt x="31" y="4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61"/>
                    <a:pt x="0" y="63"/>
                    <a:pt x="1" y="66"/>
                  </a:cubicBezTo>
                  <a:cubicBezTo>
                    <a:pt x="2" y="68"/>
                    <a:pt x="4" y="70"/>
                    <a:pt x="6" y="71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4"/>
                    <a:pt x="20" y="75"/>
                    <a:pt x="19" y="76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0" y="123"/>
                    <a:pt x="10" y="125"/>
                    <a:pt x="11" y="127"/>
                  </a:cubicBezTo>
                  <a:close/>
                  <a:moveTo>
                    <a:pt x="9" y="63"/>
                  </a:move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2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9"/>
                    <a:pt x="27" y="55"/>
                    <a:pt x="32" y="56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3"/>
                    <a:pt x="25" y="68"/>
                    <a:pt x="20" y="66"/>
                  </a:cubicBezTo>
                  <a:lnTo>
                    <a:pt x="9" y="6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5EFA78-CBC8-45D0-802B-20C78143059E}"/>
              </a:ext>
            </a:extLst>
          </p:cNvPr>
          <p:cNvGrpSpPr/>
          <p:nvPr/>
        </p:nvGrpSpPr>
        <p:grpSpPr>
          <a:xfrm>
            <a:off x="6451232" y="2254652"/>
            <a:ext cx="2264101" cy="1452987"/>
            <a:chOff x="5841885" y="2254652"/>
            <a:chExt cx="2264101" cy="1452987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AEE53CB8-423B-44E1-9152-585EF7CEA525}"/>
                </a:ext>
              </a:extLst>
            </p:cNvPr>
            <p:cNvGrpSpPr/>
            <p:nvPr/>
          </p:nvGrpSpPr>
          <p:grpSpPr>
            <a:xfrm>
              <a:off x="5841885" y="2254652"/>
              <a:ext cx="1031151" cy="1031151"/>
              <a:chOff x="972393" y="3935794"/>
              <a:chExt cx="440190" cy="44019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D69CC6-DC07-495D-8366-574C8C946DF1}"/>
                  </a:ext>
                </a:extLst>
              </p:cNvPr>
              <p:cNvSpPr/>
              <p:nvPr/>
            </p:nvSpPr>
            <p:spPr>
              <a:xfrm>
                <a:off x="972393" y="3935794"/>
                <a:ext cx="440190" cy="440190"/>
              </a:xfrm>
              <a:prstGeom prst="rect">
                <a:avLst/>
              </a:prstGeom>
              <a:solidFill>
                <a:schemeClr val="bg1">
                  <a:alpha val="5000"/>
                </a:schemeClr>
              </a:solidFill>
              <a:ln w="3175" cap="rnd" cmpd="sng">
                <a:solidFill>
                  <a:schemeClr val="bg1">
                    <a:alpha val="1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半闭框 100">
                <a:extLst>
                  <a:ext uri="{FF2B5EF4-FFF2-40B4-BE49-F238E27FC236}">
                    <a16:creationId xmlns:a16="http://schemas.microsoft.com/office/drawing/2014/main" id="{59C44A87-675A-4CAB-872D-EE1A33085D28}"/>
                  </a:ext>
                </a:extLst>
              </p:cNvPr>
              <p:cNvSpPr/>
              <p:nvPr/>
            </p:nvSpPr>
            <p:spPr>
              <a:xfrm>
                <a:off x="996363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半闭框 101">
                <a:extLst>
                  <a:ext uri="{FF2B5EF4-FFF2-40B4-BE49-F238E27FC236}">
                    <a16:creationId xmlns:a16="http://schemas.microsoft.com/office/drawing/2014/main" id="{6059B0EE-5541-4659-BC4E-60CA6F57EB38}"/>
                  </a:ext>
                </a:extLst>
              </p:cNvPr>
              <p:cNvSpPr/>
              <p:nvPr/>
            </p:nvSpPr>
            <p:spPr>
              <a:xfrm rot="10800000">
                <a:off x="1265544" y="422270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半闭框 102">
                <a:extLst>
                  <a:ext uri="{FF2B5EF4-FFF2-40B4-BE49-F238E27FC236}">
                    <a16:creationId xmlns:a16="http://schemas.microsoft.com/office/drawing/2014/main" id="{1246C7A7-84D7-4F45-BCAD-CFDEDBA84DD5}"/>
                  </a:ext>
                </a:extLst>
              </p:cNvPr>
              <p:cNvSpPr/>
              <p:nvPr/>
            </p:nvSpPr>
            <p:spPr>
              <a:xfrm rot="5400000">
                <a:off x="1265544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半闭框 103">
                <a:extLst>
                  <a:ext uri="{FF2B5EF4-FFF2-40B4-BE49-F238E27FC236}">
                    <a16:creationId xmlns:a16="http://schemas.microsoft.com/office/drawing/2014/main" id="{0FC42F2A-9701-4539-B5A2-B8F927011C15}"/>
                  </a:ext>
                </a:extLst>
              </p:cNvPr>
              <p:cNvSpPr/>
              <p:nvPr/>
            </p:nvSpPr>
            <p:spPr>
              <a:xfrm rot="16200000">
                <a:off x="994017" y="422667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708E9F3-2A0A-4327-B28A-EF23B59BBEDB}"/>
                </a:ext>
              </a:extLst>
            </p:cNvPr>
            <p:cNvGrpSpPr/>
            <p:nvPr/>
          </p:nvGrpSpPr>
          <p:grpSpPr>
            <a:xfrm>
              <a:off x="7074835" y="2254652"/>
              <a:ext cx="1031151" cy="1031151"/>
              <a:chOff x="972393" y="3935794"/>
              <a:chExt cx="440190" cy="44019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255F8871-203D-4A78-B7A3-40F3711F2E92}"/>
                  </a:ext>
                </a:extLst>
              </p:cNvPr>
              <p:cNvSpPr/>
              <p:nvPr/>
            </p:nvSpPr>
            <p:spPr>
              <a:xfrm>
                <a:off x="972393" y="3935794"/>
                <a:ext cx="440190" cy="440190"/>
              </a:xfrm>
              <a:prstGeom prst="rect">
                <a:avLst/>
              </a:prstGeom>
              <a:solidFill>
                <a:schemeClr val="bg1">
                  <a:alpha val="5000"/>
                </a:schemeClr>
              </a:solidFill>
              <a:ln w="3175" cap="rnd" cmpd="sng">
                <a:solidFill>
                  <a:schemeClr val="bg1">
                    <a:alpha val="1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半闭框 107">
                <a:extLst>
                  <a:ext uri="{FF2B5EF4-FFF2-40B4-BE49-F238E27FC236}">
                    <a16:creationId xmlns:a16="http://schemas.microsoft.com/office/drawing/2014/main" id="{7BC726EA-E84A-452E-9C15-6F00F49F0157}"/>
                  </a:ext>
                </a:extLst>
              </p:cNvPr>
              <p:cNvSpPr/>
              <p:nvPr/>
            </p:nvSpPr>
            <p:spPr>
              <a:xfrm>
                <a:off x="996363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半闭框 108">
                <a:extLst>
                  <a:ext uri="{FF2B5EF4-FFF2-40B4-BE49-F238E27FC236}">
                    <a16:creationId xmlns:a16="http://schemas.microsoft.com/office/drawing/2014/main" id="{269A11AA-CC0D-41AF-9E02-335CDEEDE812}"/>
                  </a:ext>
                </a:extLst>
              </p:cNvPr>
              <p:cNvSpPr/>
              <p:nvPr/>
            </p:nvSpPr>
            <p:spPr>
              <a:xfrm rot="10800000">
                <a:off x="1265544" y="422270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半闭框 109">
                <a:extLst>
                  <a:ext uri="{FF2B5EF4-FFF2-40B4-BE49-F238E27FC236}">
                    <a16:creationId xmlns:a16="http://schemas.microsoft.com/office/drawing/2014/main" id="{B5D43B2C-D7C0-4739-A512-92DCC226DF15}"/>
                  </a:ext>
                </a:extLst>
              </p:cNvPr>
              <p:cNvSpPr/>
              <p:nvPr/>
            </p:nvSpPr>
            <p:spPr>
              <a:xfrm rot="5400000">
                <a:off x="1265544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半闭框 110">
                <a:extLst>
                  <a:ext uri="{FF2B5EF4-FFF2-40B4-BE49-F238E27FC236}">
                    <a16:creationId xmlns:a16="http://schemas.microsoft.com/office/drawing/2014/main" id="{2A0B7DE1-D371-4D3A-87ED-907AD4750EEC}"/>
                  </a:ext>
                </a:extLst>
              </p:cNvPr>
              <p:cNvSpPr/>
              <p:nvPr/>
            </p:nvSpPr>
            <p:spPr>
              <a:xfrm rot="16200000">
                <a:off x="994017" y="422667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517F77D-A09F-4540-8CAA-180280DFDFE6}"/>
                </a:ext>
              </a:extLst>
            </p:cNvPr>
            <p:cNvGrpSpPr/>
            <p:nvPr/>
          </p:nvGrpSpPr>
          <p:grpSpPr>
            <a:xfrm>
              <a:off x="6045888" y="3313329"/>
              <a:ext cx="709887" cy="389269"/>
              <a:chOff x="6045888" y="3313329"/>
              <a:chExt cx="709887" cy="389269"/>
            </a:xfrm>
          </p:grpSpPr>
          <p:sp>
            <p:nvSpPr>
              <p:cNvPr id="119" name="Freeform 119">
                <a:extLst>
                  <a:ext uri="{FF2B5EF4-FFF2-40B4-BE49-F238E27FC236}">
                    <a16:creationId xmlns:a16="http://schemas.microsoft.com/office/drawing/2014/main" id="{56C6A821-57C4-497A-AC59-05D3689830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E82F57-3BE7-42B9-92E8-F3FF7DD83E94}"/>
                  </a:ext>
                </a:extLst>
              </p:cNvPr>
              <p:cNvSpPr txBox="1"/>
              <p:nvPr/>
            </p:nvSpPr>
            <p:spPr>
              <a:xfrm>
                <a:off x="6153096" y="331332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ACD94147-AA14-454C-B80B-6AF5AF5576AB}"/>
                  </a:ext>
                </a:extLst>
              </p:cNvPr>
              <p:cNvSpPr txBox="1"/>
              <p:nvPr/>
            </p:nvSpPr>
            <p:spPr>
              <a:xfrm>
                <a:off x="6058148" y="345637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23D65F9-BF7C-4C02-96CC-7030AFFDA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062" y="2386652"/>
              <a:ext cx="750732" cy="79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8C3FA92-47E3-424E-BCC1-4BCFBD4F9949}"/>
                </a:ext>
              </a:extLst>
            </p:cNvPr>
            <p:cNvGrpSpPr/>
            <p:nvPr/>
          </p:nvGrpSpPr>
          <p:grpSpPr>
            <a:xfrm>
              <a:off x="7194858" y="3314426"/>
              <a:ext cx="825867" cy="393213"/>
              <a:chOff x="5971492" y="3313329"/>
              <a:chExt cx="825867" cy="393213"/>
            </a:xfrm>
          </p:grpSpPr>
          <p:sp>
            <p:nvSpPr>
              <p:cNvPr id="122" name="Freeform 119">
                <a:extLst>
                  <a:ext uri="{FF2B5EF4-FFF2-40B4-BE49-F238E27FC236}">
                    <a16:creationId xmlns:a16="http://schemas.microsoft.com/office/drawing/2014/main" id="{FF773854-D0B1-4CB5-950E-0B662E5777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E1802E3-A6DD-454D-8C08-FF3F77B6BB07}"/>
                  </a:ext>
                </a:extLst>
              </p:cNvPr>
              <p:cNvSpPr txBox="1"/>
              <p:nvPr/>
            </p:nvSpPr>
            <p:spPr>
              <a:xfrm>
                <a:off x="6153096" y="331332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00B0F0"/>
                    </a:solidFill>
                  </a:rPr>
                  <a:t>解锁建筑</a:t>
                </a: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B1D3BED-0A1B-4A10-A9C4-056B0C5F6A6F}"/>
                  </a:ext>
                </a:extLst>
              </p:cNvPr>
              <p:cNvSpPr txBox="1"/>
              <p:nvPr/>
            </p:nvSpPr>
            <p:spPr>
              <a:xfrm>
                <a:off x="5971492" y="3460321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chemeClr val="bg1">
                        <a:alpha val="56000"/>
                      </a:schemeClr>
                    </a:solidFill>
                  </a:rPr>
                  <a:t>等离子熔炉</a:t>
                </a: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C295F32-D1CF-456A-866C-55162D6C9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9871" y="2413641"/>
              <a:ext cx="825214" cy="77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8EE4633-782A-4434-9406-ADFEECAE34B2}"/>
              </a:ext>
            </a:extLst>
          </p:cNvPr>
          <p:cNvGrpSpPr/>
          <p:nvPr/>
        </p:nvGrpSpPr>
        <p:grpSpPr>
          <a:xfrm>
            <a:off x="3742339" y="2254652"/>
            <a:ext cx="156354" cy="154824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127" name="Freeform 276">
              <a:extLst>
                <a:ext uri="{FF2B5EF4-FFF2-40B4-BE49-F238E27FC236}">
                  <a16:creationId xmlns:a16="http://schemas.microsoft.com/office/drawing/2014/main" id="{32CE6F49-BEAD-4731-BC31-F8532A043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77">
              <a:extLst>
                <a:ext uri="{FF2B5EF4-FFF2-40B4-BE49-F238E27FC236}">
                  <a16:creationId xmlns:a16="http://schemas.microsoft.com/office/drawing/2014/main" id="{88A8FE31-9AD9-436D-8901-553354654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78">
              <a:extLst>
                <a:ext uri="{FF2B5EF4-FFF2-40B4-BE49-F238E27FC236}">
                  <a16:creationId xmlns:a16="http://schemas.microsoft.com/office/drawing/2014/main" id="{710C0D19-E2F1-4619-BAA3-D92E22CAA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79">
              <a:extLst>
                <a:ext uri="{FF2B5EF4-FFF2-40B4-BE49-F238E27FC236}">
                  <a16:creationId xmlns:a16="http://schemas.microsoft.com/office/drawing/2014/main" id="{666EDD3C-5B74-4559-B46B-2171F7AD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0">
              <a:extLst>
                <a:ext uri="{FF2B5EF4-FFF2-40B4-BE49-F238E27FC236}">
                  <a16:creationId xmlns:a16="http://schemas.microsoft.com/office/drawing/2014/main" id="{9EA4B5BA-A67F-408D-A0F9-17EC4A73D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1">
              <a:extLst>
                <a:ext uri="{FF2B5EF4-FFF2-40B4-BE49-F238E27FC236}">
                  <a16:creationId xmlns:a16="http://schemas.microsoft.com/office/drawing/2014/main" id="{0853D8CD-E0D0-4E6B-AA1F-6E8C21329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82">
              <a:extLst>
                <a:ext uri="{FF2B5EF4-FFF2-40B4-BE49-F238E27FC236}">
                  <a16:creationId xmlns:a16="http://schemas.microsoft.com/office/drawing/2014/main" id="{DAA58F76-C1C9-41DD-A07D-4459B35FD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83">
              <a:extLst>
                <a:ext uri="{FF2B5EF4-FFF2-40B4-BE49-F238E27FC236}">
                  <a16:creationId xmlns:a16="http://schemas.microsoft.com/office/drawing/2014/main" id="{B048DA52-2E4A-4CBB-A7EB-77A1C5E2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84">
              <a:extLst>
                <a:ext uri="{FF2B5EF4-FFF2-40B4-BE49-F238E27FC236}">
                  <a16:creationId xmlns:a16="http://schemas.microsoft.com/office/drawing/2014/main" id="{34139CB1-A341-4DF0-B9F1-E0449A238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85">
              <a:extLst>
                <a:ext uri="{FF2B5EF4-FFF2-40B4-BE49-F238E27FC236}">
                  <a16:creationId xmlns:a16="http://schemas.microsoft.com/office/drawing/2014/main" id="{6DFDD85A-192E-4A09-82D9-300354DD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D21EBE0-007A-43BB-B02E-1C3872CFA202}"/>
              </a:ext>
            </a:extLst>
          </p:cNvPr>
          <p:cNvSpPr txBox="1"/>
          <p:nvPr/>
        </p:nvSpPr>
        <p:spPr>
          <a:xfrm>
            <a:off x="3876938" y="222983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56000"/>
                  </a:schemeClr>
                </a:solidFill>
              </a:rPr>
              <a:t>研究点数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6ED0DBA-8EBE-4B3C-AF7E-B19EA23DA9D5}"/>
              </a:ext>
            </a:extLst>
          </p:cNvPr>
          <p:cNvSpPr txBox="1"/>
          <p:nvPr/>
        </p:nvSpPr>
        <p:spPr>
          <a:xfrm>
            <a:off x="4559745" y="220952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alpha val="56000"/>
                  </a:schemeClr>
                </a:solidFill>
              </a:rPr>
              <a:t>8000</a:t>
            </a:r>
            <a:endParaRPr lang="zh-CN" altLang="en-US" sz="1000" b="1" dirty="0">
              <a:solidFill>
                <a:schemeClr val="bg1">
                  <a:alpha val="56000"/>
                </a:schemeClr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D9CAED3-9AF5-435A-8E5E-1F38C061DF77}"/>
              </a:ext>
            </a:extLst>
          </p:cNvPr>
          <p:cNvGrpSpPr/>
          <p:nvPr/>
        </p:nvGrpSpPr>
        <p:grpSpPr>
          <a:xfrm>
            <a:off x="3757112" y="2475206"/>
            <a:ext cx="118508" cy="117919"/>
            <a:chOff x="8786813" y="881063"/>
            <a:chExt cx="319087" cy="317500"/>
          </a:xfrm>
          <a:solidFill>
            <a:schemeClr val="bg1">
              <a:alpha val="61000"/>
            </a:schemeClr>
          </a:solidFill>
        </p:grpSpPr>
        <p:sp>
          <p:nvSpPr>
            <p:cNvPr id="139" name="Freeform 56">
              <a:extLst>
                <a:ext uri="{FF2B5EF4-FFF2-40B4-BE49-F238E27FC236}">
                  <a16:creationId xmlns:a16="http://schemas.microsoft.com/office/drawing/2014/main" id="{BF2AAD64-9968-4B0B-B1C1-56442A3CD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788" y="1025525"/>
              <a:ext cx="69850" cy="25400"/>
            </a:xfrm>
            <a:custGeom>
              <a:avLst/>
              <a:gdLst>
                <a:gd name="T0" fmla="*/ 22 w 22"/>
                <a:gd name="T1" fmla="*/ 4 h 8"/>
                <a:gd name="T2" fmla="*/ 18 w 22"/>
                <a:gd name="T3" fmla="*/ 0 h 8"/>
                <a:gd name="T4" fmla="*/ 1 w 22"/>
                <a:gd name="T5" fmla="*/ 0 h 8"/>
                <a:gd name="T6" fmla="*/ 1 w 22"/>
                <a:gd name="T7" fmla="*/ 4 h 8"/>
                <a:gd name="T8" fmla="*/ 0 w 22"/>
                <a:gd name="T9" fmla="*/ 8 h 8"/>
                <a:gd name="T10" fmla="*/ 18 w 22"/>
                <a:gd name="T11" fmla="*/ 8 h 8"/>
                <a:gd name="T12" fmla="*/ 22 w 22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8">
                  <a:moveTo>
                    <a:pt x="22" y="4"/>
                  </a:moveTo>
                  <a:cubicBezTo>
                    <a:pt x="22" y="2"/>
                    <a:pt x="20" y="0"/>
                    <a:pt x="1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7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7EA7CDF9-773B-4010-BA8D-521A3A994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912813"/>
              <a:ext cx="26987" cy="138113"/>
            </a:xfrm>
            <a:custGeom>
              <a:avLst/>
              <a:gdLst>
                <a:gd name="T0" fmla="*/ 4 w 8"/>
                <a:gd name="T1" fmla="*/ 43 h 43"/>
                <a:gd name="T2" fmla="*/ 8 w 8"/>
                <a:gd name="T3" fmla="*/ 39 h 43"/>
                <a:gd name="T4" fmla="*/ 8 w 8"/>
                <a:gd name="T5" fmla="*/ 4 h 43"/>
                <a:gd name="T6" fmla="*/ 4 w 8"/>
                <a:gd name="T7" fmla="*/ 0 h 43"/>
                <a:gd name="T8" fmla="*/ 0 w 8"/>
                <a:gd name="T9" fmla="*/ 4 h 43"/>
                <a:gd name="T10" fmla="*/ 0 w 8"/>
                <a:gd name="T11" fmla="*/ 39 h 43"/>
                <a:gd name="T12" fmla="*/ 4 w 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3">
                  <a:moveTo>
                    <a:pt x="4" y="43"/>
                  </a:moveTo>
                  <a:cubicBezTo>
                    <a:pt x="7" y="43"/>
                    <a:pt x="8" y="42"/>
                    <a:pt x="8" y="3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8">
              <a:extLst>
                <a:ext uri="{FF2B5EF4-FFF2-40B4-BE49-F238E27FC236}">
                  <a16:creationId xmlns:a16="http://schemas.microsoft.com/office/drawing/2014/main" id="{D81AED0C-C1D4-45BD-806F-DEED486C6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6813" y="881063"/>
              <a:ext cx="319087" cy="317500"/>
            </a:xfrm>
            <a:custGeom>
              <a:avLst/>
              <a:gdLst>
                <a:gd name="T0" fmla="*/ 49 w 99"/>
                <a:gd name="T1" fmla="*/ 99 h 99"/>
                <a:gd name="T2" fmla="*/ 99 w 99"/>
                <a:gd name="T3" fmla="*/ 49 h 99"/>
                <a:gd name="T4" fmla="*/ 49 w 99"/>
                <a:gd name="T5" fmla="*/ 0 h 99"/>
                <a:gd name="T6" fmla="*/ 0 w 99"/>
                <a:gd name="T7" fmla="*/ 49 h 99"/>
                <a:gd name="T8" fmla="*/ 49 w 99"/>
                <a:gd name="T9" fmla="*/ 99 h 99"/>
                <a:gd name="T10" fmla="*/ 44 w 99"/>
                <a:gd name="T11" fmla="*/ 8 h 99"/>
                <a:gd name="T12" fmla="*/ 49 w 99"/>
                <a:gd name="T13" fmla="*/ 8 h 99"/>
                <a:gd name="T14" fmla="*/ 55 w 99"/>
                <a:gd name="T15" fmla="*/ 8 h 99"/>
                <a:gd name="T16" fmla="*/ 91 w 99"/>
                <a:gd name="T17" fmla="*/ 49 h 99"/>
                <a:gd name="T18" fmla="*/ 49 w 99"/>
                <a:gd name="T19" fmla="*/ 91 h 99"/>
                <a:gd name="T20" fmla="*/ 8 w 99"/>
                <a:gd name="T21" fmla="*/ 49 h 99"/>
                <a:gd name="T22" fmla="*/ 44 w 99"/>
                <a:gd name="T23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4" y="8"/>
                  </a:moveTo>
                  <a:cubicBezTo>
                    <a:pt x="46" y="8"/>
                    <a:pt x="48" y="8"/>
                    <a:pt x="49" y="8"/>
                  </a:cubicBezTo>
                  <a:cubicBezTo>
                    <a:pt x="51" y="8"/>
                    <a:pt x="53" y="8"/>
                    <a:pt x="55" y="8"/>
                  </a:cubicBezTo>
                  <a:cubicBezTo>
                    <a:pt x="75" y="11"/>
                    <a:pt x="91" y="28"/>
                    <a:pt x="91" y="49"/>
                  </a:cubicBezTo>
                  <a:cubicBezTo>
                    <a:pt x="91" y="72"/>
                    <a:pt x="72" y="91"/>
                    <a:pt x="49" y="91"/>
                  </a:cubicBezTo>
                  <a:cubicBezTo>
                    <a:pt x="26" y="91"/>
                    <a:pt x="8" y="72"/>
                    <a:pt x="8" y="49"/>
                  </a:cubicBezTo>
                  <a:cubicBezTo>
                    <a:pt x="8" y="28"/>
                    <a:pt x="23" y="11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B5503A9-843B-45AF-A22E-82959E52BE5A}"/>
              </a:ext>
            </a:extLst>
          </p:cNvPr>
          <p:cNvSpPr txBox="1"/>
          <p:nvPr/>
        </p:nvSpPr>
        <p:spPr>
          <a:xfrm>
            <a:off x="3876938" y="242883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56000"/>
                  </a:schemeClr>
                </a:solidFill>
              </a:rPr>
              <a:t>预计耗时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E7CBC71-636D-45C7-8E98-8F9671D1AFA3}"/>
              </a:ext>
            </a:extLst>
          </p:cNvPr>
          <p:cNvSpPr txBox="1"/>
          <p:nvPr/>
        </p:nvSpPr>
        <p:spPr>
          <a:xfrm>
            <a:off x="4581794" y="240462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alpha val="56000"/>
                  </a:schemeClr>
                </a:solidFill>
              </a:rPr>
              <a:t>8</a:t>
            </a:r>
            <a:r>
              <a:rPr lang="zh-CN" altLang="en-US" sz="1000" b="1" dirty="0">
                <a:solidFill>
                  <a:schemeClr val="bg1">
                    <a:alpha val="56000"/>
                  </a:schemeClr>
                </a:solidFill>
              </a:rPr>
              <a:t>月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4A6D43F-3683-4FE1-B915-83F7D5526507}"/>
              </a:ext>
            </a:extLst>
          </p:cNvPr>
          <p:cNvGrpSpPr/>
          <p:nvPr/>
        </p:nvGrpSpPr>
        <p:grpSpPr>
          <a:xfrm>
            <a:off x="4920510" y="4305923"/>
            <a:ext cx="426705" cy="169277"/>
            <a:chOff x="4994626" y="5353343"/>
            <a:chExt cx="426705" cy="169277"/>
          </a:xfrm>
        </p:grpSpPr>
        <p:sp>
          <p:nvSpPr>
            <p:cNvPr id="144" name="Freeform 95">
              <a:extLst>
                <a:ext uri="{FF2B5EF4-FFF2-40B4-BE49-F238E27FC236}">
                  <a16:creationId xmlns:a16="http://schemas.microsoft.com/office/drawing/2014/main" id="{D24D1D4D-4591-4D5D-AE91-695B83F03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626" y="5386856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2BF6482-15E7-44CA-9039-C25AF94D9DDD}"/>
                </a:ext>
              </a:extLst>
            </p:cNvPr>
            <p:cNvSpPr txBox="1"/>
            <p:nvPr/>
          </p:nvSpPr>
          <p:spPr>
            <a:xfrm>
              <a:off x="5044305" y="5353343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2000"/>
                    </a:schemeClr>
                  </a:solidFill>
                </a:rPr>
                <a:t>未满足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652404A0-D470-4811-9440-368067CA9DAF}"/>
              </a:ext>
            </a:extLst>
          </p:cNvPr>
          <p:cNvGrpSpPr/>
          <p:nvPr/>
        </p:nvGrpSpPr>
        <p:grpSpPr>
          <a:xfrm>
            <a:off x="5915696" y="4305923"/>
            <a:ext cx="426705" cy="169277"/>
            <a:chOff x="4994626" y="5353343"/>
            <a:chExt cx="426705" cy="169277"/>
          </a:xfrm>
        </p:grpSpPr>
        <p:sp>
          <p:nvSpPr>
            <p:cNvPr id="147" name="Freeform 95">
              <a:extLst>
                <a:ext uri="{FF2B5EF4-FFF2-40B4-BE49-F238E27FC236}">
                  <a16:creationId xmlns:a16="http://schemas.microsoft.com/office/drawing/2014/main" id="{F467C522-3901-48C3-9220-1848131FB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626" y="5386856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7B79BE2-3529-400A-818C-9D63361EC721}"/>
                </a:ext>
              </a:extLst>
            </p:cNvPr>
            <p:cNvSpPr txBox="1"/>
            <p:nvPr/>
          </p:nvSpPr>
          <p:spPr>
            <a:xfrm>
              <a:off x="5044305" y="5353343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2000"/>
                    </a:schemeClr>
                  </a:solidFill>
                </a:rPr>
                <a:t>未满足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2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161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</cp:revision>
  <dcterms:created xsi:type="dcterms:W3CDTF">2019-11-26T13:56:09Z</dcterms:created>
  <dcterms:modified xsi:type="dcterms:W3CDTF">2019-12-01T10:36:13Z</dcterms:modified>
</cp:coreProperties>
</file>