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8B2F-A5AF-482D-887B-AF6C9CEDD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165E25-925B-406D-ACF7-CA5CE7EC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BBEF3-4786-4D35-92B7-39F2A82D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DEED9-0088-4913-B70B-B2CAB845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9333E6-44E9-4A43-AC04-5B199EF9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37D0F-C1D7-4297-AB87-F45F3C48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5EA96-51E9-477C-A70A-2C4D4D95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325B4-07FF-4D82-A4F9-6BB6B694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0BA1C-7F4D-4AB3-A4F8-2C9C4B2B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48FE9-D718-4958-90BC-51E5A81E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9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4D5926-BD28-43DB-A2EB-1E713FEE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A01B4-2074-4130-AA58-05BD31D97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DE37-4C26-43CD-8017-82909891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0E09-437B-4116-A803-D0C5D92D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902C9-547D-4C77-99E2-87792D6B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EDCC8-BC5E-4913-8345-E88DB0B2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DB2D9-5794-4005-86A8-ABDA28C7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B8053-9908-4689-8FE1-E10608B1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E132D-602B-4B9D-B158-01710475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CA3A-2D1F-4111-9F9E-AF8AF717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B90A-CBAF-4F82-8081-30A40DC6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62394-BB41-4FB7-86B2-4AF306B7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BD47B-A743-440A-B157-8BAB7DC0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D7750-B769-4FAD-A359-136333FE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D1338-9A17-4918-80CC-5A1BFA84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E199B-BCE3-4AAA-B9C3-B13F4D11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2F6C0-4D77-46C4-B0C4-BA5FC3D3A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D5571-B466-4E53-8D8D-EF9ACF8A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3EE2D-526C-45DC-9A42-B42E7FD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D2636-65DC-44A7-9808-435D518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E7889-A87F-426E-AAA2-7F0256E8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9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9A222-C03D-401E-955B-503B3CEB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1450F-6F0B-4551-BFC7-040F9A59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BF0F1-3936-41DC-8660-8925C2E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9B4DF-3CB4-409A-950A-A3C60EC5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6987E-146A-459F-9C2E-550C19ED4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25589A-CF4E-4DAB-B0A4-BD8FD537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FC608-F8F6-451F-801F-2DBDCA90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7B25E5-8345-4C72-8E7B-01C99F9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69D7A-F816-4691-8D40-4F0C420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03C71-C6AF-4289-AA9C-4FDDF09F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4D44A-83C4-4FA7-A5C8-7BCF0153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DC75F-C5C4-4C68-834D-DA8F3BFE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5C6C6F-E58E-43A6-8716-8ECF571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29027-3C4B-4052-9B35-090456F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10FDD-12A0-4626-A495-FE13842E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FF11-E45D-45F3-80EF-99C81A5A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57E20-BA77-4708-A2D5-7A3F7BCC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2F971-9835-4FEF-A707-E08B1A4E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FC3EBC-9064-47AB-B2DE-B6560565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BCEBFE-5D07-42AF-A4EE-47559893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8C155-FE82-4ED7-9A48-A987C102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C951A-A4E7-4B43-8F23-35A769D9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2995CB-4FBD-4D35-97A1-28AD42384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0D5715-F408-4C8E-A337-CF02470D3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4575C-059B-497B-B931-A2D4EA13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7A85C5-2B5E-4FD9-8089-30249CD3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5855A-1467-4BEE-A16E-8E0F82D3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6E0A7E-C033-47DE-A7F6-696BBAE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160C1-26C5-4F56-8C91-084C6B998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3771-592F-4794-B179-629D5463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6EB8E-22B7-479E-83E3-3D0F30698EA7}" type="datetimeFigureOut">
              <a:rPr lang="zh-CN" altLang="en-US" smtClean="0"/>
              <a:t>2019/10/19/Saturday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131C4-350F-4790-B375-AA016E65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82CB0-B1A7-4290-89A4-523435E62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49AA-D896-405C-B405-9F89D7D65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D1D9C9-4463-444F-A296-60DD17BD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65"/>
          <a:stretch/>
        </p:blipFill>
        <p:spPr>
          <a:xfrm>
            <a:off x="6432923" y="247072"/>
            <a:ext cx="5759078" cy="6363855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7016417F-CECB-401E-9B80-B23A56F704D1}"/>
              </a:ext>
            </a:extLst>
          </p:cNvPr>
          <p:cNvSpPr/>
          <p:nvPr/>
        </p:nvSpPr>
        <p:spPr>
          <a:xfrm rot="10800000">
            <a:off x="7581900" y="-411168"/>
            <a:ext cx="7800520" cy="7546981"/>
          </a:xfrm>
          <a:prstGeom prst="arc">
            <a:avLst>
              <a:gd name="adj1" fmla="val 17751702"/>
              <a:gd name="adj2" fmla="val 3838170"/>
            </a:avLst>
          </a:prstGeom>
          <a:ln w="101600" cmpd="tri">
            <a:solidFill>
              <a:schemeClr val="bg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87AAE1-1834-42D2-9A20-4E986B6E4212}"/>
              </a:ext>
            </a:extLst>
          </p:cNvPr>
          <p:cNvSpPr txBox="1"/>
          <p:nvPr/>
        </p:nvSpPr>
        <p:spPr>
          <a:xfrm>
            <a:off x="7686675" y="44767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A8A7B4-F117-4CD5-BE91-6C1B019EE8CE}"/>
              </a:ext>
            </a:extLst>
          </p:cNvPr>
          <p:cNvSpPr txBox="1"/>
          <p:nvPr/>
        </p:nvSpPr>
        <p:spPr>
          <a:xfrm>
            <a:off x="6986865" y="17016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0F962-F05B-4ACA-9529-1F7538C8E067}"/>
              </a:ext>
            </a:extLst>
          </p:cNvPr>
          <p:cNvSpPr txBox="1"/>
          <p:nvPr/>
        </p:nvSpPr>
        <p:spPr>
          <a:xfrm>
            <a:off x="6986864" y="4518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15DA35-6FDE-48DE-AB4C-F0ED90D3F250}"/>
              </a:ext>
            </a:extLst>
          </p:cNvPr>
          <p:cNvSpPr txBox="1"/>
          <p:nvPr/>
        </p:nvSpPr>
        <p:spPr>
          <a:xfrm>
            <a:off x="7684432" y="6111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2E7257-D287-4AEA-B662-9AB8C9C7C180}"/>
              </a:ext>
            </a:extLst>
          </p:cNvPr>
          <p:cNvSpPr txBox="1"/>
          <p:nvPr/>
        </p:nvSpPr>
        <p:spPr>
          <a:xfrm>
            <a:off x="6548715" y="30904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模组</a:t>
            </a:r>
          </a:p>
        </p:txBody>
      </p:sp>
    </p:spTree>
    <p:extLst>
      <p:ext uri="{BB962C8B-B14F-4D97-AF65-F5344CB8AC3E}">
        <p14:creationId xmlns:p14="http://schemas.microsoft.com/office/powerpoint/2010/main" val="310495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776DD4-6BEF-4688-B8BE-AA57A7BC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7"/>
            <a:ext cx="12192000" cy="64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4353882-8A00-48BB-9A1A-2B42827A62AE}"/>
              </a:ext>
            </a:extLst>
          </p:cNvPr>
          <p:cNvSpPr txBox="1"/>
          <p:nvPr/>
        </p:nvSpPr>
        <p:spPr>
          <a:xfrm>
            <a:off x="687803" y="168851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7FE59-0EA2-44A8-A5F2-FE30EE71D4C0}"/>
              </a:ext>
            </a:extLst>
          </p:cNvPr>
          <p:cNvGrpSpPr/>
          <p:nvPr/>
        </p:nvGrpSpPr>
        <p:grpSpPr>
          <a:xfrm>
            <a:off x="428855" y="135772"/>
            <a:ext cx="260288" cy="260288"/>
            <a:chOff x="226468" y="118337"/>
            <a:chExt cx="328613" cy="328613"/>
          </a:xfrm>
        </p:grpSpPr>
        <p:sp>
          <p:nvSpPr>
            <p:cNvPr id="8" name="Freeform 124">
              <a:extLst>
                <a:ext uri="{FF2B5EF4-FFF2-40B4-BE49-F238E27FC236}">
                  <a16:creationId xmlns:a16="http://schemas.microsoft.com/office/drawing/2014/main" id="{238DC7EB-BC55-46D1-B147-D679C186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7238FE8-F862-4F63-A218-303B6E170DF9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4C46DA1-3E45-4C18-A418-8E4EB5D1694B}"/>
              </a:ext>
            </a:extLst>
          </p:cNvPr>
          <p:cNvSpPr txBox="1"/>
          <p:nvPr/>
        </p:nvSpPr>
        <p:spPr>
          <a:xfrm>
            <a:off x="5593298" y="16885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读取存档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B4C34D-2667-4D12-BF35-1294DB668D69}"/>
              </a:ext>
            </a:extLst>
          </p:cNvPr>
          <p:cNvCxnSpPr>
            <a:cxnSpLocks/>
          </p:cNvCxnSpPr>
          <p:nvPr/>
        </p:nvCxnSpPr>
        <p:spPr>
          <a:xfrm>
            <a:off x="4224949" y="50968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DEAF3B5-5736-41A0-8F4D-4523E8B0E0D1}"/>
              </a:ext>
            </a:extLst>
          </p:cNvPr>
          <p:cNvGrpSpPr/>
          <p:nvPr/>
        </p:nvGrpSpPr>
        <p:grpSpPr>
          <a:xfrm>
            <a:off x="5349601" y="199450"/>
            <a:ext cx="260288" cy="246498"/>
            <a:chOff x="568325" y="4175125"/>
            <a:chExt cx="479425" cy="454026"/>
          </a:xfrm>
          <a:solidFill>
            <a:schemeClr val="bg1">
              <a:lumMod val="75000"/>
            </a:schemeClr>
          </a:solidFill>
        </p:grpSpPr>
        <p:sp>
          <p:nvSpPr>
            <p:cNvPr id="14" name="Freeform 84">
              <a:extLst>
                <a:ext uri="{FF2B5EF4-FFF2-40B4-BE49-F238E27FC236}">
                  <a16:creationId xmlns:a16="http://schemas.microsoft.com/office/drawing/2014/main" id="{F3EF8B2C-84D2-4B57-A488-B0DB309BC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38" y="4175125"/>
              <a:ext cx="330200" cy="398463"/>
            </a:xfrm>
            <a:custGeom>
              <a:avLst/>
              <a:gdLst>
                <a:gd name="T0" fmla="*/ 42 w 88"/>
                <a:gd name="T1" fmla="*/ 105 h 106"/>
                <a:gd name="T2" fmla="*/ 46 w 88"/>
                <a:gd name="T3" fmla="*/ 105 h 106"/>
                <a:gd name="T4" fmla="*/ 88 w 88"/>
                <a:gd name="T5" fmla="*/ 63 h 106"/>
                <a:gd name="T6" fmla="*/ 88 w 88"/>
                <a:gd name="T7" fmla="*/ 62 h 106"/>
                <a:gd name="T8" fmla="*/ 88 w 88"/>
                <a:gd name="T9" fmla="*/ 60 h 106"/>
                <a:gd name="T10" fmla="*/ 84 w 88"/>
                <a:gd name="T11" fmla="*/ 60 h 106"/>
                <a:gd name="T12" fmla="*/ 46 w 88"/>
                <a:gd name="T13" fmla="*/ 98 h 106"/>
                <a:gd name="T14" fmla="*/ 46 w 88"/>
                <a:gd name="T15" fmla="*/ 3 h 106"/>
                <a:gd name="T16" fmla="*/ 44 w 88"/>
                <a:gd name="T17" fmla="*/ 0 h 106"/>
                <a:gd name="T18" fmla="*/ 42 w 88"/>
                <a:gd name="T19" fmla="*/ 3 h 106"/>
                <a:gd name="T20" fmla="*/ 42 w 88"/>
                <a:gd name="T21" fmla="*/ 98 h 106"/>
                <a:gd name="T22" fmla="*/ 4 w 88"/>
                <a:gd name="T23" fmla="*/ 60 h 106"/>
                <a:gd name="T24" fmla="*/ 2 w 88"/>
                <a:gd name="T25" fmla="*/ 60 h 106"/>
                <a:gd name="T26" fmla="*/ 0 w 88"/>
                <a:gd name="T27" fmla="*/ 60 h 106"/>
                <a:gd name="T28" fmla="*/ 0 w 88"/>
                <a:gd name="T29" fmla="*/ 62 h 106"/>
                <a:gd name="T30" fmla="*/ 0 w 88"/>
                <a:gd name="T31" fmla="*/ 63 h 106"/>
                <a:gd name="T32" fmla="*/ 42 w 88"/>
                <a:gd name="T33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106">
                  <a:moveTo>
                    <a:pt x="42" y="105"/>
                  </a:moveTo>
                  <a:cubicBezTo>
                    <a:pt x="43" y="106"/>
                    <a:pt x="45" y="106"/>
                    <a:pt x="46" y="105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63"/>
                    <a:pt x="88" y="62"/>
                    <a:pt x="88" y="62"/>
                  </a:cubicBezTo>
                  <a:cubicBezTo>
                    <a:pt x="88" y="61"/>
                    <a:pt x="88" y="61"/>
                    <a:pt x="88" y="60"/>
                  </a:cubicBezTo>
                  <a:cubicBezTo>
                    <a:pt x="87" y="59"/>
                    <a:pt x="85" y="59"/>
                    <a:pt x="84" y="60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1"/>
                    <a:pt x="45" y="0"/>
                    <a:pt x="44" y="0"/>
                  </a:cubicBezTo>
                  <a:cubicBezTo>
                    <a:pt x="43" y="0"/>
                    <a:pt x="42" y="1"/>
                    <a:pt x="42" y="3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3" y="60"/>
                    <a:pt x="3" y="60"/>
                    <a:pt x="2" y="60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61"/>
                    <a:pt x="0" y="61"/>
                    <a:pt x="0" y="62"/>
                  </a:cubicBezTo>
                  <a:cubicBezTo>
                    <a:pt x="0" y="62"/>
                    <a:pt x="0" y="63"/>
                    <a:pt x="0" y="63"/>
                  </a:cubicBezTo>
                  <a:lnTo>
                    <a:pt x="42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22154722-16C7-4E92-8171-4120B2B83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4557713"/>
              <a:ext cx="479425" cy="71438"/>
            </a:xfrm>
            <a:custGeom>
              <a:avLst/>
              <a:gdLst>
                <a:gd name="T0" fmla="*/ 126 w 128"/>
                <a:gd name="T1" fmla="*/ 0 h 19"/>
                <a:gd name="T2" fmla="*/ 123 w 128"/>
                <a:gd name="T3" fmla="*/ 2 h 19"/>
                <a:gd name="T4" fmla="*/ 123 w 128"/>
                <a:gd name="T5" fmla="*/ 14 h 19"/>
                <a:gd name="T6" fmla="*/ 5 w 128"/>
                <a:gd name="T7" fmla="*/ 14 h 19"/>
                <a:gd name="T8" fmla="*/ 5 w 128"/>
                <a:gd name="T9" fmla="*/ 2 h 19"/>
                <a:gd name="T10" fmla="*/ 2 w 128"/>
                <a:gd name="T11" fmla="*/ 0 h 19"/>
                <a:gd name="T12" fmla="*/ 0 w 128"/>
                <a:gd name="T13" fmla="*/ 2 h 19"/>
                <a:gd name="T14" fmla="*/ 0 w 128"/>
                <a:gd name="T15" fmla="*/ 17 h 19"/>
                <a:gd name="T16" fmla="*/ 2 w 128"/>
                <a:gd name="T17" fmla="*/ 19 h 19"/>
                <a:gd name="T18" fmla="*/ 126 w 128"/>
                <a:gd name="T19" fmla="*/ 19 h 19"/>
                <a:gd name="T20" fmla="*/ 128 w 128"/>
                <a:gd name="T21" fmla="*/ 17 h 19"/>
                <a:gd name="T22" fmla="*/ 128 w 128"/>
                <a:gd name="T23" fmla="*/ 2 h 19"/>
                <a:gd name="T24" fmla="*/ 126 w 128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9">
                  <a:moveTo>
                    <a:pt x="126" y="0"/>
                  </a:moveTo>
                  <a:cubicBezTo>
                    <a:pt x="124" y="0"/>
                    <a:pt x="123" y="1"/>
                    <a:pt x="123" y="2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9"/>
                    <a:pt x="128" y="18"/>
                    <a:pt x="128" y="17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34DCC14-28D4-411A-8F60-9FEB07AB5C0F}"/>
              </a:ext>
            </a:extLst>
          </p:cNvPr>
          <p:cNvGrpSpPr/>
          <p:nvPr/>
        </p:nvGrpSpPr>
        <p:grpSpPr>
          <a:xfrm>
            <a:off x="428854" y="786079"/>
            <a:ext cx="1952395" cy="261610"/>
            <a:chOff x="428855" y="684398"/>
            <a:chExt cx="1565076" cy="27762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5C0BE2A-6D32-406F-8762-E1ED9B59F446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8229EEC-E8BD-44A5-93FD-025E6FC4C00C}"/>
                </a:ext>
              </a:extLst>
            </p:cNvPr>
            <p:cNvSpPr txBox="1"/>
            <p:nvPr/>
          </p:nvSpPr>
          <p:spPr>
            <a:xfrm>
              <a:off x="1024297" y="684398"/>
              <a:ext cx="374191" cy="27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名称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908E63-0918-403B-9830-DD2970A859FA}"/>
              </a:ext>
            </a:extLst>
          </p:cNvPr>
          <p:cNvGrpSpPr/>
          <p:nvPr/>
        </p:nvGrpSpPr>
        <p:grpSpPr>
          <a:xfrm>
            <a:off x="2400301" y="786079"/>
            <a:ext cx="1295400" cy="262043"/>
            <a:chOff x="428855" y="683939"/>
            <a:chExt cx="1565076" cy="27808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30ABB7C-3BF1-4351-8C2A-E4A8F63D3C27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34E7F6F-E42B-45B0-A1DA-560BD1D4D38D}"/>
                </a:ext>
              </a:extLst>
            </p:cNvPr>
            <p:cNvSpPr txBox="1"/>
            <p:nvPr/>
          </p:nvSpPr>
          <p:spPr>
            <a:xfrm>
              <a:off x="893306" y="683939"/>
              <a:ext cx="636173" cy="27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组织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74F43B5-5056-4BEB-902B-72249EEB61B1}"/>
              </a:ext>
            </a:extLst>
          </p:cNvPr>
          <p:cNvGrpSpPr/>
          <p:nvPr/>
        </p:nvGrpSpPr>
        <p:grpSpPr>
          <a:xfrm>
            <a:off x="3716486" y="786081"/>
            <a:ext cx="2336651" cy="261610"/>
            <a:chOff x="428855" y="684399"/>
            <a:chExt cx="1565076" cy="2776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959F351-DBC4-4BB8-8FC1-A283799E205F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FFA443-96F7-4F66-971B-9C02B49A78C2}"/>
                </a:ext>
              </a:extLst>
            </p:cNvPr>
            <p:cNvSpPr txBox="1"/>
            <p:nvPr/>
          </p:nvSpPr>
          <p:spPr>
            <a:xfrm>
              <a:off x="893306" y="684399"/>
              <a:ext cx="636173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日期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ACEA4B-3F6E-41D1-AC22-AE08058F1546}"/>
              </a:ext>
            </a:extLst>
          </p:cNvPr>
          <p:cNvGrpSpPr/>
          <p:nvPr/>
        </p:nvGrpSpPr>
        <p:grpSpPr>
          <a:xfrm>
            <a:off x="6073920" y="780627"/>
            <a:ext cx="1361353" cy="267062"/>
            <a:chOff x="428855" y="678613"/>
            <a:chExt cx="1565076" cy="28341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142B3E2-16D2-4006-9137-9968C5D45E9F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A0E209C-3384-4559-A508-3F74D0B3EF43}"/>
                </a:ext>
              </a:extLst>
            </p:cNvPr>
            <p:cNvSpPr txBox="1"/>
            <p:nvPr/>
          </p:nvSpPr>
          <p:spPr>
            <a:xfrm>
              <a:off x="665423" y="678613"/>
              <a:ext cx="1091939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游戏时长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C12E0E5-581E-4C6A-AF7B-66ABE5BA073A}"/>
              </a:ext>
            </a:extLst>
          </p:cNvPr>
          <p:cNvGrpSpPr/>
          <p:nvPr/>
        </p:nvGrpSpPr>
        <p:grpSpPr>
          <a:xfrm>
            <a:off x="7456054" y="774515"/>
            <a:ext cx="4656269" cy="273834"/>
            <a:chOff x="428855" y="671426"/>
            <a:chExt cx="1565076" cy="290599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CD1B5C-1098-46EE-BAD6-DACECAF47DF9}"/>
                </a:ext>
              </a:extLst>
            </p:cNvPr>
            <p:cNvSpPr/>
            <p:nvPr/>
          </p:nvSpPr>
          <p:spPr>
            <a:xfrm>
              <a:off x="428855" y="685800"/>
              <a:ext cx="1565076" cy="276225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57E6C59-26DA-4F23-8485-1B36B1ECAB7B}"/>
                </a:ext>
              </a:extLst>
            </p:cNvPr>
            <p:cNvSpPr txBox="1"/>
            <p:nvPr/>
          </p:nvSpPr>
          <p:spPr>
            <a:xfrm>
              <a:off x="918805" y="671426"/>
              <a:ext cx="585177" cy="27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</a:rPr>
                <a:t>详情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F27F05A-6051-465E-8256-D5759CD59375}"/>
              </a:ext>
            </a:extLst>
          </p:cNvPr>
          <p:cNvGrpSpPr/>
          <p:nvPr/>
        </p:nvGrpSpPr>
        <p:grpSpPr>
          <a:xfrm>
            <a:off x="428854" y="1110838"/>
            <a:ext cx="7155983" cy="290572"/>
            <a:chOff x="428854" y="1110838"/>
            <a:chExt cx="7699110" cy="29057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B29C695-B674-4D97-B692-4DC800251F81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20E2C9-B04C-4039-BD2D-71BEA423B5F4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913B271-AA28-4ADF-9853-43A87FB7C59C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E7890E7-4DB4-40D0-B027-00C511647826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95B9FA6A-AFDD-425D-B5C8-7FFD30C80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</p:spPr>
          </p:pic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81A3C9C-6281-459E-BF92-6D041703265C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6373A3D-7770-4607-9CB0-D8149CA227D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1D905B7B-5682-4CA4-85CE-C4C5AA13785E}"/>
              </a:ext>
            </a:extLst>
          </p:cNvPr>
          <p:cNvSpPr/>
          <p:nvPr/>
        </p:nvSpPr>
        <p:spPr>
          <a:xfrm>
            <a:off x="7433786" y="1110837"/>
            <a:ext cx="4677050" cy="5661435"/>
          </a:xfrm>
          <a:prstGeom prst="rect">
            <a:avLst/>
          </a:prstGeom>
          <a:solidFill>
            <a:schemeClr val="bg2">
              <a:lumMod val="2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1D51FC0-F847-4CE1-AD64-4317155E453D}"/>
              </a:ext>
            </a:extLst>
          </p:cNvPr>
          <p:cNvGrpSpPr/>
          <p:nvPr/>
        </p:nvGrpSpPr>
        <p:grpSpPr>
          <a:xfrm>
            <a:off x="427367" y="1446589"/>
            <a:ext cx="7155983" cy="290572"/>
            <a:chOff x="428854" y="1110838"/>
            <a:chExt cx="7699110" cy="2905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21A613C-6015-4B89-9481-84FC9F418771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ED82A79-42C0-41F0-B292-19E3EDDA11D1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4505DE7-7F85-48AC-87D5-D02D69D51FE3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34B00FE6-D72A-406A-9C25-20B55DE1D807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70" name="图片 69">
                <a:extLst>
                  <a:ext uri="{FF2B5EF4-FFF2-40B4-BE49-F238E27FC236}">
                    <a16:creationId xmlns:a16="http://schemas.microsoft.com/office/drawing/2014/main" id="{15AC45DA-A9A6-4AA0-88FC-6CA03BD09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656BC28-8065-43C4-985D-D1D7DDE717CB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2EF3893B-FB23-46A9-991B-0AC9869BF33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159712C-1605-47EB-97DE-3F7486207AC2}"/>
              </a:ext>
            </a:extLst>
          </p:cNvPr>
          <p:cNvGrpSpPr/>
          <p:nvPr/>
        </p:nvGrpSpPr>
        <p:grpSpPr>
          <a:xfrm>
            <a:off x="433551" y="1763001"/>
            <a:ext cx="7155983" cy="290572"/>
            <a:chOff x="428854" y="1110838"/>
            <a:chExt cx="7699110" cy="290572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EF8E8EA-E533-419E-83D5-896F2749A343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96631AC-7EAC-480E-8560-CA7CB46AD845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82128C95-7121-447E-B630-DED8C0F52112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F8C4BCC-529F-4DF8-9AF6-5F2DCC54E074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78" name="图片 77">
                <a:extLst>
                  <a:ext uri="{FF2B5EF4-FFF2-40B4-BE49-F238E27FC236}">
                    <a16:creationId xmlns:a16="http://schemas.microsoft.com/office/drawing/2014/main" id="{1BAA8777-5BAC-4F8E-BE00-F82D734C3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184E3B4-2ABC-46FD-A6AC-51B4D93EA811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01DA583-044C-439E-9FEA-25C8FC82AF43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88800E1-751D-4EE9-800C-890C7F360849}"/>
              </a:ext>
            </a:extLst>
          </p:cNvPr>
          <p:cNvGrpSpPr/>
          <p:nvPr/>
        </p:nvGrpSpPr>
        <p:grpSpPr>
          <a:xfrm>
            <a:off x="433551" y="2079037"/>
            <a:ext cx="7155983" cy="290572"/>
            <a:chOff x="428854" y="1110838"/>
            <a:chExt cx="7699110" cy="29057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CA5929C-5C29-405B-BD4E-2E4B6A4B5545}"/>
                </a:ext>
              </a:extLst>
            </p:cNvPr>
            <p:cNvSpPr/>
            <p:nvPr/>
          </p:nvSpPr>
          <p:spPr>
            <a:xfrm>
              <a:off x="428854" y="1110838"/>
              <a:ext cx="7538194" cy="290572"/>
            </a:xfrm>
            <a:prstGeom prst="rect">
              <a:avLst/>
            </a:prstGeom>
            <a:solidFill>
              <a:schemeClr val="bg2">
                <a:lumMod val="10000"/>
                <a:alpha val="40000"/>
              </a:schemeClr>
            </a:solidFill>
            <a:ln w="635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1010460-6A05-4C93-A12D-96372ECC22E3}"/>
                </a:ext>
              </a:extLst>
            </p:cNvPr>
            <p:cNvSpPr txBox="1"/>
            <p:nvPr/>
          </p:nvSpPr>
          <p:spPr>
            <a:xfrm>
              <a:off x="471849" y="1148402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schemeClr val="bg1">
                      <a:lumMod val="85000"/>
                    </a:schemeClr>
                  </a:solidFill>
                </a:rPr>
                <a:t>这是一个牛逼的存档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7D0B56A-01AF-4233-AD49-C113E9CF1F0D}"/>
                </a:ext>
              </a:extLst>
            </p:cNvPr>
            <p:cNvGrpSpPr/>
            <p:nvPr/>
          </p:nvGrpSpPr>
          <p:grpSpPr>
            <a:xfrm>
              <a:off x="2726702" y="1112758"/>
              <a:ext cx="1153751" cy="271342"/>
              <a:chOff x="2693976" y="1112098"/>
              <a:chExt cx="1153751" cy="271342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EFC4728D-689E-4914-8A39-8D3BF5A25991}"/>
                  </a:ext>
                </a:extLst>
              </p:cNvPr>
              <p:cNvSpPr txBox="1"/>
              <p:nvPr/>
            </p:nvSpPr>
            <p:spPr>
              <a:xfrm>
                <a:off x="2693976" y="1152608"/>
                <a:ext cx="115375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900" dirty="0">
                    <a:solidFill>
                      <a:schemeClr val="bg1">
                        <a:lumMod val="85000"/>
                      </a:schemeClr>
                    </a:solidFill>
                  </a:rPr>
                  <a:t>罗德岛</a:t>
                </a:r>
              </a:p>
            </p:txBody>
          </p:sp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A9D610C2-C7C4-4365-8752-3821EC525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2601" y="1112098"/>
                <a:ext cx="272841" cy="271342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7E0872F-B453-4DFC-A4A9-A3E3BD4A450B}"/>
                </a:ext>
              </a:extLst>
            </p:cNvPr>
            <p:cNvSpPr txBox="1"/>
            <p:nvPr/>
          </p:nvSpPr>
          <p:spPr>
            <a:xfrm>
              <a:off x="429189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2019/10/13   15:00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E79BB15-F2DD-4761-A3A2-2C63551F9516}"/>
                </a:ext>
              </a:extLst>
            </p:cNvPr>
            <p:cNvSpPr txBox="1"/>
            <p:nvPr/>
          </p:nvSpPr>
          <p:spPr>
            <a:xfrm>
              <a:off x="6261561" y="1140708"/>
              <a:ext cx="18664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85000"/>
                    </a:schemeClr>
                  </a:solidFill>
                </a:rPr>
                <a:t>0.5h</a:t>
              </a:r>
              <a:endParaRPr lang="zh-CN" altLang="en-US" sz="9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3E1F5223-DE7D-4FF1-AD32-5C4F2857B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12" y="1190542"/>
            <a:ext cx="4521302" cy="1962233"/>
          </a:xfrm>
          <a:prstGeom prst="rect">
            <a:avLst/>
          </a:prstGeom>
        </p:spPr>
      </p:pic>
      <p:grpSp>
        <p:nvGrpSpPr>
          <p:cNvPr id="94" name="组合 93">
            <a:extLst>
              <a:ext uri="{FF2B5EF4-FFF2-40B4-BE49-F238E27FC236}">
                <a16:creationId xmlns:a16="http://schemas.microsoft.com/office/drawing/2014/main" id="{C918D5EC-BF1B-4469-8D45-10245714783F}"/>
              </a:ext>
            </a:extLst>
          </p:cNvPr>
          <p:cNvGrpSpPr/>
          <p:nvPr/>
        </p:nvGrpSpPr>
        <p:grpSpPr>
          <a:xfrm>
            <a:off x="10760955" y="6394373"/>
            <a:ext cx="770507" cy="306372"/>
            <a:chOff x="10884923" y="6130234"/>
            <a:chExt cx="772257" cy="307068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03C9C642-3AF7-4E61-84A8-3F90EA706BD6}"/>
                </a:ext>
              </a:extLst>
            </p:cNvPr>
            <p:cNvGrpSpPr/>
            <p:nvPr/>
          </p:nvGrpSpPr>
          <p:grpSpPr>
            <a:xfrm>
              <a:off x="10936270" y="6193970"/>
              <a:ext cx="209231" cy="169943"/>
              <a:chOff x="10768978" y="6117473"/>
              <a:chExt cx="351822" cy="285761"/>
            </a:xfrm>
          </p:grpSpPr>
          <p:sp>
            <p:nvSpPr>
              <p:cNvPr id="89" name="Freeform 138">
                <a:extLst>
                  <a:ext uri="{FF2B5EF4-FFF2-40B4-BE49-F238E27FC236}">
                    <a16:creationId xmlns:a16="http://schemas.microsoft.com/office/drawing/2014/main" id="{2FB96BF9-F2E1-4464-964A-79BB46C15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8978" y="6324278"/>
                <a:ext cx="351822" cy="78956"/>
              </a:xfrm>
              <a:custGeom>
                <a:avLst/>
                <a:gdLst>
                  <a:gd name="T0" fmla="*/ 267 w 303"/>
                  <a:gd name="T1" fmla="*/ 0 h 68"/>
                  <a:gd name="T2" fmla="*/ 267 w 303"/>
                  <a:gd name="T3" fmla="*/ 35 h 68"/>
                  <a:gd name="T4" fmla="*/ 36 w 303"/>
                  <a:gd name="T5" fmla="*/ 35 h 68"/>
                  <a:gd name="T6" fmla="*/ 36 w 303"/>
                  <a:gd name="T7" fmla="*/ 0 h 68"/>
                  <a:gd name="T8" fmla="*/ 0 w 303"/>
                  <a:gd name="T9" fmla="*/ 0 h 68"/>
                  <a:gd name="T10" fmla="*/ 0 w 303"/>
                  <a:gd name="T11" fmla="*/ 68 h 68"/>
                  <a:gd name="T12" fmla="*/ 303 w 303"/>
                  <a:gd name="T13" fmla="*/ 68 h 68"/>
                  <a:gd name="T14" fmla="*/ 303 w 303"/>
                  <a:gd name="T15" fmla="*/ 0 h 68"/>
                  <a:gd name="T16" fmla="*/ 267 w 303"/>
                  <a:gd name="T1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68">
                    <a:moveTo>
                      <a:pt x="267" y="0"/>
                    </a:moveTo>
                    <a:lnTo>
                      <a:pt x="267" y="35"/>
                    </a:lnTo>
                    <a:lnTo>
                      <a:pt x="36" y="35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68"/>
                    </a:lnTo>
                    <a:lnTo>
                      <a:pt x="303" y="68"/>
                    </a:lnTo>
                    <a:lnTo>
                      <a:pt x="303" y="0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00B0F0">
                  <a:alpha val="5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39">
                <a:extLst>
                  <a:ext uri="{FF2B5EF4-FFF2-40B4-BE49-F238E27FC236}">
                    <a16:creationId xmlns:a16="http://schemas.microsoft.com/office/drawing/2014/main" id="{E6AD6A8E-5BE0-4808-ABFE-CCFF8634E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2661" y="6117473"/>
                <a:ext cx="188914" cy="198862"/>
              </a:xfrm>
              <a:custGeom>
                <a:avLst/>
                <a:gdLst>
                  <a:gd name="T0" fmla="*/ 209 w 209"/>
                  <a:gd name="T1" fmla="*/ 104 h 220"/>
                  <a:gd name="T2" fmla="*/ 145 w 209"/>
                  <a:gd name="T3" fmla="*/ 104 h 220"/>
                  <a:gd name="T4" fmla="*/ 145 w 209"/>
                  <a:gd name="T5" fmla="*/ 0 h 220"/>
                  <a:gd name="T6" fmla="*/ 64 w 209"/>
                  <a:gd name="T7" fmla="*/ 0 h 220"/>
                  <a:gd name="T8" fmla="*/ 64 w 209"/>
                  <a:gd name="T9" fmla="*/ 104 h 220"/>
                  <a:gd name="T10" fmla="*/ 0 w 209"/>
                  <a:gd name="T11" fmla="*/ 104 h 220"/>
                  <a:gd name="T12" fmla="*/ 105 w 209"/>
                  <a:gd name="T13" fmla="*/ 220 h 220"/>
                  <a:gd name="T14" fmla="*/ 209 w 209"/>
                  <a:gd name="T15" fmla="*/ 10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" h="220">
                    <a:moveTo>
                      <a:pt x="209" y="104"/>
                    </a:moveTo>
                    <a:lnTo>
                      <a:pt x="145" y="104"/>
                    </a:lnTo>
                    <a:lnTo>
                      <a:pt x="145" y="0"/>
                    </a:lnTo>
                    <a:lnTo>
                      <a:pt x="64" y="0"/>
                    </a:lnTo>
                    <a:lnTo>
                      <a:pt x="64" y="104"/>
                    </a:lnTo>
                    <a:lnTo>
                      <a:pt x="0" y="104"/>
                    </a:lnTo>
                    <a:lnTo>
                      <a:pt x="105" y="220"/>
                    </a:lnTo>
                    <a:lnTo>
                      <a:pt x="209" y="104"/>
                    </a:lnTo>
                    <a:close/>
                  </a:path>
                </a:pathLst>
              </a:custGeom>
              <a:solidFill>
                <a:srgbClr val="00B0F0">
                  <a:alpha val="5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4529189-5D5A-463D-BF4F-892E333BD3A7}"/>
                </a:ext>
              </a:extLst>
            </p:cNvPr>
            <p:cNvSpPr txBox="1"/>
            <p:nvPr/>
          </p:nvSpPr>
          <p:spPr>
            <a:xfrm>
              <a:off x="11163619" y="6144954"/>
              <a:ext cx="493561" cy="2776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读取</a:t>
              </a: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1EC5982F-581C-408E-87F8-F78C9349D7E4}"/>
                </a:ext>
              </a:extLst>
            </p:cNvPr>
            <p:cNvSpPr/>
            <p:nvPr/>
          </p:nvSpPr>
          <p:spPr>
            <a:xfrm>
              <a:off x="10884923" y="6130234"/>
              <a:ext cx="307068" cy="307068"/>
            </a:xfrm>
            <a:prstGeom prst="ellipse">
              <a:avLst/>
            </a:prstGeom>
            <a:noFill/>
            <a:ln w="6350">
              <a:solidFill>
                <a:srgbClr val="00B0F0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4DB505C-C8EC-4D05-B045-B3B955180CD0}"/>
              </a:ext>
            </a:extLst>
          </p:cNvPr>
          <p:cNvGrpSpPr/>
          <p:nvPr/>
        </p:nvGrpSpPr>
        <p:grpSpPr>
          <a:xfrm>
            <a:off x="8340874" y="6394373"/>
            <a:ext cx="770507" cy="306372"/>
            <a:chOff x="10177186" y="6001765"/>
            <a:chExt cx="770507" cy="30637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AF065D7-E719-4466-B2CE-5EF5C05605D7}"/>
                </a:ext>
              </a:extLst>
            </p:cNvPr>
            <p:cNvGrpSpPr/>
            <p:nvPr/>
          </p:nvGrpSpPr>
          <p:grpSpPr>
            <a:xfrm>
              <a:off x="10177186" y="6001765"/>
              <a:ext cx="770507" cy="306372"/>
              <a:chOff x="10884923" y="6130234"/>
              <a:chExt cx="772257" cy="307068"/>
            </a:xfrm>
          </p:grpSpPr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7F8EEE2-DE37-4D2D-8349-DD0AB8F8E2FD}"/>
                  </a:ext>
                </a:extLst>
              </p:cNvPr>
              <p:cNvSpPr txBox="1"/>
              <p:nvPr/>
            </p:nvSpPr>
            <p:spPr>
              <a:xfrm>
                <a:off x="11163619" y="6144954"/>
                <a:ext cx="493561" cy="277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solidFill>
                      <a:schemeClr val="accent2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删除</a:t>
                </a:r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4F0AD831-9C7E-4E71-A405-267BCA7EDA12}"/>
                  </a:ext>
                </a:extLst>
              </p:cNvPr>
              <p:cNvSpPr/>
              <p:nvPr/>
            </p:nvSpPr>
            <p:spPr>
              <a:xfrm>
                <a:off x="10884923" y="6130234"/>
                <a:ext cx="307068" cy="307068"/>
              </a:xfrm>
              <a:prstGeom prst="ellipse">
                <a:avLst/>
              </a:prstGeom>
              <a:noFill/>
              <a:ln w="6350">
                <a:solidFill>
                  <a:schemeClr val="accent2">
                    <a:lumMod val="75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3DF22E9E-936E-48A4-94AC-25A5B38070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7238" y="6119908"/>
              <a:ext cx="151005" cy="133240"/>
            </a:xfrm>
            <a:custGeom>
              <a:avLst/>
              <a:gdLst>
                <a:gd name="T0" fmla="*/ 0 w 255"/>
                <a:gd name="T1" fmla="*/ 0 h 225"/>
                <a:gd name="T2" fmla="*/ 24 w 255"/>
                <a:gd name="T3" fmla="*/ 225 h 225"/>
                <a:gd name="T4" fmla="*/ 232 w 255"/>
                <a:gd name="T5" fmla="*/ 225 h 225"/>
                <a:gd name="T6" fmla="*/ 255 w 255"/>
                <a:gd name="T7" fmla="*/ 0 h 225"/>
                <a:gd name="T8" fmla="*/ 0 w 255"/>
                <a:gd name="T9" fmla="*/ 0 h 225"/>
                <a:gd name="T10" fmla="*/ 139 w 255"/>
                <a:gd name="T11" fmla="*/ 33 h 225"/>
                <a:gd name="T12" fmla="*/ 139 w 255"/>
                <a:gd name="T13" fmla="*/ 190 h 225"/>
                <a:gd name="T14" fmla="*/ 116 w 255"/>
                <a:gd name="T15" fmla="*/ 190 h 225"/>
                <a:gd name="T16" fmla="*/ 116 w 255"/>
                <a:gd name="T17" fmla="*/ 33 h 225"/>
                <a:gd name="T18" fmla="*/ 139 w 255"/>
                <a:gd name="T19" fmla="*/ 33 h 225"/>
                <a:gd name="T20" fmla="*/ 59 w 255"/>
                <a:gd name="T21" fmla="*/ 33 h 225"/>
                <a:gd name="T22" fmla="*/ 80 w 255"/>
                <a:gd name="T23" fmla="*/ 33 h 225"/>
                <a:gd name="T24" fmla="*/ 80 w 255"/>
                <a:gd name="T25" fmla="*/ 190 h 225"/>
                <a:gd name="T26" fmla="*/ 59 w 255"/>
                <a:gd name="T27" fmla="*/ 190 h 225"/>
                <a:gd name="T28" fmla="*/ 59 w 255"/>
                <a:gd name="T29" fmla="*/ 33 h 225"/>
                <a:gd name="T30" fmla="*/ 173 w 255"/>
                <a:gd name="T31" fmla="*/ 190 h 225"/>
                <a:gd name="T32" fmla="*/ 173 w 255"/>
                <a:gd name="T33" fmla="*/ 33 h 225"/>
                <a:gd name="T34" fmla="*/ 196 w 255"/>
                <a:gd name="T35" fmla="*/ 33 h 225"/>
                <a:gd name="T36" fmla="*/ 196 w 255"/>
                <a:gd name="T37" fmla="*/ 190 h 225"/>
                <a:gd name="T38" fmla="*/ 173 w 255"/>
                <a:gd name="T39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5" h="225">
                  <a:moveTo>
                    <a:pt x="0" y="0"/>
                  </a:moveTo>
                  <a:lnTo>
                    <a:pt x="24" y="225"/>
                  </a:lnTo>
                  <a:lnTo>
                    <a:pt x="232" y="225"/>
                  </a:lnTo>
                  <a:lnTo>
                    <a:pt x="255" y="0"/>
                  </a:lnTo>
                  <a:lnTo>
                    <a:pt x="0" y="0"/>
                  </a:lnTo>
                  <a:close/>
                  <a:moveTo>
                    <a:pt x="139" y="33"/>
                  </a:moveTo>
                  <a:lnTo>
                    <a:pt x="139" y="190"/>
                  </a:lnTo>
                  <a:lnTo>
                    <a:pt x="116" y="190"/>
                  </a:lnTo>
                  <a:lnTo>
                    <a:pt x="116" y="33"/>
                  </a:lnTo>
                  <a:lnTo>
                    <a:pt x="139" y="33"/>
                  </a:lnTo>
                  <a:close/>
                  <a:moveTo>
                    <a:pt x="59" y="33"/>
                  </a:moveTo>
                  <a:lnTo>
                    <a:pt x="80" y="33"/>
                  </a:lnTo>
                  <a:lnTo>
                    <a:pt x="80" y="190"/>
                  </a:lnTo>
                  <a:lnTo>
                    <a:pt x="59" y="190"/>
                  </a:lnTo>
                  <a:lnTo>
                    <a:pt x="59" y="33"/>
                  </a:lnTo>
                  <a:close/>
                  <a:moveTo>
                    <a:pt x="173" y="190"/>
                  </a:moveTo>
                  <a:lnTo>
                    <a:pt x="173" y="33"/>
                  </a:lnTo>
                  <a:lnTo>
                    <a:pt x="196" y="33"/>
                  </a:lnTo>
                  <a:lnTo>
                    <a:pt x="196" y="190"/>
                  </a:lnTo>
                  <a:lnTo>
                    <a:pt x="173" y="19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B3A45E07-4C9F-4221-BA68-7EDD7AF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3562" y="6060625"/>
              <a:ext cx="177077" cy="45719"/>
            </a:xfrm>
            <a:custGeom>
              <a:avLst/>
              <a:gdLst>
                <a:gd name="T0" fmla="*/ 182 w 303"/>
                <a:gd name="T1" fmla="*/ 19 h 55"/>
                <a:gd name="T2" fmla="*/ 182 w 303"/>
                <a:gd name="T3" fmla="*/ 0 h 55"/>
                <a:gd name="T4" fmla="*/ 114 w 303"/>
                <a:gd name="T5" fmla="*/ 0 h 55"/>
                <a:gd name="T6" fmla="*/ 114 w 303"/>
                <a:gd name="T7" fmla="*/ 19 h 55"/>
                <a:gd name="T8" fmla="*/ 0 w 303"/>
                <a:gd name="T9" fmla="*/ 19 h 55"/>
                <a:gd name="T10" fmla="*/ 0 w 303"/>
                <a:gd name="T11" fmla="*/ 55 h 55"/>
                <a:gd name="T12" fmla="*/ 303 w 303"/>
                <a:gd name="T13" fmla="*/ 55 h 55"/>
                <a:gd name="T14" fmla="*/ 303 w 303"/>
                <a:gd name="T15" fmla="*/ 19 h 55"/>
                <a:gd name="T16" fmla="*/ 182 w 30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55">
                  <a:moveTo>
                    <a:pt x="182" y="19"/>
                  </a:moveTo>
                  <a:lnTo>
                    <a:pt x="182" y="0"/>
                  </a:lnTo>
                  <a:lnTo>
                    <a:pt x="114" y="0"/>
                  </a:lnTo>
                  <a:lnTo>
                    <a:pt x="114" y="19"/>
                  </a:lnTo>
                  <a:lnTo>
                    <a:pt x="0" y="19"/>
                  </a:lnTo>
                  <a:lnTo>
                    <a:pt x="0" y="55"/>
                  </a:lnTo>
                  <a:lnTo>
                    <a:pt x="303" y="55"/>
                  </a:lnTo>
                  <a:lnTo>
                    <a:pt x="303" y="19"/>
                  </a:lnTo>
                  <a:lnTo>
                    <a:pt x="182" y="19"/>
                  </a:lnTo>
                  <a:close/>
                </a:path>
              </a:pathLst>
            </a:custGeom>
            <a:solidFill>
              <a:schemeClr val="accent2">
                <a:lumMod val="75000"/>
                <a:alpha val="5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07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矩形 690">
            <a:extLst>
              <a:ext uri="{FF2B5EF4-FFF2-40B4-BE49-F238E27FC236}">
                <a16:creationId xmlns:a16="http://schemas.microsoft.com/office/drawing/2014/main" id="{B2EEB745-2544-41D5-9B74-21E03CEE6B3A}"/>
              </a:ext>
            </a:extLst>
          </p:cNvPr>
          <p:cNvSpPr/>
          <p:nvPr/>
        </p:nvSpPr>
        <p:spPr>
          <a:xfrm>
            <a:off x="249099" y="782422"/>
            <a:ext cx="1638928" cy="192786"/>
          </a:xfrm>
          <a:prstGeom prst="rect">
            <a:avLst/>
          </a:prstGeom>
          <a:solidFill>
            <a:schemeClr val="bg2">
              <a:lumMod val="1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353882-8A00-48BB-9A1A-2B42827A62AE}"/>
              </a:ext>
            </a:extLst>
          </p:cNvPr>
          <p:cNvSpPr txBox="1"/>
          <p:nvPr/>
        </p:nvSpPr>
        <p:spPr>
          <a:xfrm>
            <a:off x="687803" y="168851"/>
            <a:ext cx="409086" cy="22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71" dirty="0">
                <a:solidFill>
                  <a:schemeClr val="bg1"/>
                </a:solidFill>
                <a:latin typeface="+mj-ea"/>
                <a:ea typeface="+mj-ea"/>
              </a:rPr>
              <a:t>返回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07FE59-0EA2-44A8-A5F2-FE30EE71D4C0}"/>
              </a:ext>
            </a:extLst>
          </p:cNvPr>
          <p:cNvGrpSpPr/>
          <p:nvPr/>
        </p:nvGrpSpPr>
        <p:grpSpPr>
          <a:xfrm>
            <a:off x="428855" y="135772"/>
            <a:ext cx="260288" cy="260288"/>
            <a:chOff x="226468" y="118337"/>
            <a:chExt cx="328613" cy="328613"/>
          </a:xfrm>
        </p:grpSpPr>
        <p:sp>
          <p:nvSpPr>
            <p:cNvPr id="8" name="Freeform 124">
              <a:extLst>
                <a:ext uri="{FF2B5EF4-FFF2-40B4-BE49-F238E27FC236}">
                  <a16:creationId xmlns:a16="http://schemas.microsoft.com/office/drawing/2014/main" id="{238DC7EB-BC55-46D1-B147-D679C186B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36" y="218736"/>
              <a:ext cx="194076" cy="135596"/>
            </a:xfrm>
            <a:custGeom>
              <a:avLst/>
              <a:gdLst>
                <a:gd name="T0" fmla="*/ 126 w 128"/>
                <a:gd name="T1" fmla="*/ 42 h 89"/>
                <a:gd name="T2" fmla="*/ 8 w 128"/>
                <a:gd name="T3" fmla="*/ 42 h 89"/>
                <a:gd name="T4" fmla="*/ 46 w 128"/>
                <a:gd name="T5" fmla="*/ 4 h 89"/>
                <a:gd name="T6" fmla="*/ 46 w 128"/>
                <a:gd name="T7" fmla="*/ 1 h 89"/>
                <a:gd name="T8" fmla="*/ 44 w 128"/>
                <a:gd name="T9" fmla="*/ 0 h 89"/>
                <a:gd name="T10" fmla="*/ 43 w 128"/>
                <a:gd name="T11" fmla="*/ 1 h 89"/>
                <a:gd name="T12" fmla="*/ 1 w 128"/>
                <a:gd name="T13" fmla="*/ 43 h 89"/>
                <a:gd name="T14" fmla="*/ 1 w 128"/>
                <a:gd name="T15" fmla="*/ 46 h 89"/>
                <a:gd name="T16" fmla="*/ 43 w 128"/>
                <a:gd name="T17" fmla="*/ 88 h 89"/>
                <a:gd name="T18" fmla="*/ 46 w 128"/>
                <a:gd name="T19" fmla="*/ 88 h 89"/>
                <a:gd name="T20" fmla="*/ 46 w 128"/>
                <a:gd name="T21" fmla="*/ 85 h 89"/>
                <a:gd name="T22" fmla="*/ 8 w 128"/>
                <a:gd name="T23" fmla="*/ 47 h 89"/>
                <a:gd name="T24" fmla="*/ 126 w 128"/>
                <a:gd name="T25" fmla="*/ 47 h 89"/>
                <a:gd name="T26" fmla="*/ 128 w 128"/>
                <a:gd name="T27" fmla="*/ 44 h 89"/>
                <a:gd name="T28" fmla="*/ 126 w 128"/>
                <a:gd name="T29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89">
                  <a:moveTo>
                    <a:pt x="126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7" y="3"/>
                    <a:pt x="47" y="2"/>
                    <a:pt x="46" y="1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4" y="0"/>
                    <a:pt x="43" y="0"/>
                    <a:pt x="43" y="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5" y="89"/>
                    <a:pt x="46" y="88"/>
                  </a:cubicBezTo>
                  <a:cubicBezTo>
                    <a:pt x="47" y="87"/>
                    <a:pt x="47" y="85"/>
                    <a:pt x="46" y="85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6" y="47"/>
                    <a:pt x="126" y="47"/>
                    <a:pt x="126" y="47"/>
                  </a:cubicBezTo>
                  <a:cubicBezTo>
                    <a:pt x="127" y="47"/>
                    <a:pt x="128" y="45"/>
                    <a:pt x="128" y="44"/>
                  </a:cubicBezTo>
                  <a:cubicBezTo>
                    <a:pt x="128" y="43"/>
                    <a:pt x="127" y="42"/>
                    <a:pt x="126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72428" tIns="36214" rIns="72428" bIns="36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26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7238FE8-F862-4F63-A218-303B6E170DF9}"/>
                </a:ext>
              </a:extLst>
            </p:cNvPr>
            <p:cNvSpPr/>
            <p:nvPr/>
          </p:nvSpPr>
          <p:spPr>
            <a:xfrm>
              <a:off x="226468" y="118337"/>
              <a:ext cx="328613" cy="328613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>
                <a:noFill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4C46DA1-3E45-4C18-A418-8E4EB5D1694B}"/>
              </a:ext>
            </a:extLst>
          </p:cNvPr>
          <p:cNvSpPr txBox="1"/>
          <p:nvPr/>
        </p:nvSpPr>
        <p:spPr>
          <a:xfrm>
            <a:off x="5979455" y="18296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B4C34D-2667-4D12-BF35-1294DB668D69}"/>
              </a:ext>
            </a:extLst>
          </p:cNvPr>
          <p:cNvCxnSpPr>
            <a:cxnSpLocks/>
          </p:cNvCxnSpPr>
          <p:nvPr/>
        </p:nvCxnSpPr>
        <p:spPr>
          <a:xfrm>
            <a:off x="4224949" y="509681"/>
            <a:ext cx="3742099" cy="0"/>
          </a:xfrm>
          <a:prstGeom prst="line">
            <a:avLst/>
          </a:prstGeom>
          <a:ln w="9525">
            <a:gradFill>
              <a:gsLst>
                <a:gs pos="55000">
                  <a:srgbClr val="DFE7F5">
                    <a:alpha val="55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78351E6-5207-49BB-BACB-B9B7C6DFF82E}"/>
              </a:ext>
            </a:extLst>
          </p:cNvPr>
          <p:cNvGrpSpPr/>
          <p:nvPr/>
        </p:nvGrpSpPr>
        <p:grpSpPr>
          <a:xfrm>
            <a:off x="5665885" y="222093"/>
            <a:ext cx="260288" cy="260288"/>
            <a:chOff x="10179050" y="1266825"/>
            <a:chExt cx="481013" cy="481013"/>
          </a:xfrm>
          <a:solidFill>
            <a:schemeClr val="bg1"/>
          </a:solidFill>
        </p:grpSpPr>
        <p:sp>
          <p:nvSpPr>
            <p:cNvPr id="96" name="Rectangle 110">
              <a:extLst>
                <a:ext uri="{FF2B5EF4-FFF2-40B4-BE49-F238E27FC236}">
                  <a16:creationId xmlns:a16="http://schemas.microsoft.com/office/drawing/2014/main" id="{DC0A72DE-C5BE-4241-BDB9-3ADE868A4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111">
              <a:extLst>
                <a:ext uri="{FF2B5EF4-FFF2-40B4-BE49-F238E27FC236}">
                  <a16:creationId xmlns:a16="http://schemas.microsoft.com/office/drawing/2014/main" id="{33CD31E2-6279-4C83-B8B9-7A659DAB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112">
              <a:extLst>
                <a:ext uri="{FF2B5EF4-FFF2-40B4-BE49-F238E27FC236}">
                  <a16:creationId xmlns:a16="http://schemas.microsoft.com/office/drawing/2014/main" id="{41B9786A-04DE-41A8-AB38-4CCE7B711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113">
              <a:extLst>
                <a:ext uri="{FF2B5EF4-FFF2-40B4-BE49-F238E27FC236}">
                  <a16:creationId xmlns:a16="http://schemas.microsoft.com/office/drawing/2014/main" id="{9CC150E7-041D-493E-A29E-1003E645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114">
              <a:extLst>
                <a:ext uri="{FF2B5EF4-FFF2-40B4-BE49-F238E27FC236}">
                  <a16:creationId xmlns:a16="http://schemas.microsoft.com/office/drawing/2014/main" id="{0D806389-8021-4A34-82EC-D70BA8A00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263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115">
              <a:extLst>
                <a:ext uri="{FF2B5EF4-FFF2-40B4-BE49-F238E27FC236}">
                  <a16:creationId xmlns:a16="http://schemas.microsoft.com/office/drawing/2014/main" id="{FB66717B-203E-4541-BA49-EFC55AFA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624013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116">
              <a:extLst>
                <a:ext uri="{FF2B5EF4-FFF2-40B4-BE49-F238E27FC236}">
                  <a16:creationId xmlns:a16="http://schemas.microsoft.com/office/drawing/2014/main" id="{2BF8DE99-BDD9-4C69-8D08-49B7A82E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Rectangle 117">
              <a:extLst>
                <a:ext uri="{FF2B5EF4-FFF2-40B4-BE49-F238E27FC236}">
                  <a16:creationId xmlns:a16="http://schemas.microsoft.com/office/drawing/2014/main" id="{048DDD8D-250B-47AD-B7BD-C4F5B6634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266825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Rectangle 118">
              <a:extLst>
                <a:ext uri="{FF2B5EF4-FFF2-40B4-BE49-F238E27FC236}">
                  <a16:creationId xmlns:a16="http://schemas.microsoft.com/office/drawing/2014/main" id="{79489A62-6E2B-4D33-97E3-F9E6F941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6238" y="1447800"/>
              <a:ext cx="1238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7E318F31-5E9D-4C79-9D4E-D3639B134FE3}"/>
              </a:ext>
            </a:extLst>
          </p:cNvPr>
          <p:cNvSpPr txBox="1"/>
          <p:nvPr/>
        </p:nvSpPr>
        <p:spPr>
          <a:xfrm>
            <a:off x="10860334" y="248071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总量：</a:t>
            </a:r>
            <a:r>
              <a:rPr lang="en-US" altLang="zh-CN" sz="1100" dirty="0">
                <a:solidFill>
                  <a:schemeClr val="bg1"/>
                </a:solidFill>
              </a:rPr>
              <a:t>5000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608" name="Freeform 80">
            <a:extLst>
              <a:ext uri="{FF2B5EF4-FFF2-40B4-BE49-F238E27FC236}">
                <a16:creationId xmlns:a16="http://schemas.microsoft.com/office/drawing/2014/main" id="{EB8B0164-C168-4BFA-A4C2-448BF1DC1B2C}"/>
              </a:ext>
            </a:extLst>
          </p:cNvPr>
          <p:cNvSpPr>
            <a:spLocks noEditPoints="1"/>
          </p:cNvSpPr>
          <p:nvPr/>
        </p:nvSpPr>
        <p:spPr bwMode="auto">
          <a:xfrm>
            <a:off x="10718165" y="289098"/>
            <a:ext cx="181148" cy="181148"/>
          </a:xfrm>
          <a:custGeom>
            <a:avLst/>
            <a:gdLst>
              <a:gd name="T0" fmla="*/ 128 w 128"/>
              <a:gd name="T1" fmla="*/ 56 h 128"/>
              <a:gd name="T2" fmla="*/ 71 w 128"/>
              <a:gd name="T3" fmla="*/ 56 h 128"/>
              <a:gd name="T4" fmla="*/ 71 w 128"/>
              <a:gd name="T5" fmla="*/ 0 h 128"/>
              <a:gd name="T6" fmla="*/ 73 w 128"/>
              <a:gd name="T7" fmla="*/ 0 h 128"/>
              <a:gd name="T8" fmla="*/ 128 w 128"/>
              <a:gd name="T9" fmla="*/ 56 h 128"/>
              <a:gd name="T10" fmla="*/ 62 w 128"/>
              <a:gd name="T11" fmla="*/ 9 h 128"/>
              <a:gd name="T12" fmla="*/ 58 w 128"/>
              <a:gd name="T13" fmla="*/ 9 h 128"/>
              <a:gd name="T14" fmla="*/ 0 w 128"/>
              <a:gd name="T15" fmla="*/ 69 h 128"/>
              <a:gd name="T16" fmla="*/ 58 w 128"/>
              <a:gd name="T17" fmla="*/ 128 h 128"/>
              <a:gd name="T18" fmla="*/ 60 w 128"/>
              <a:gd name="T19" fmla="*/ 128 h 128"/>
              <a:gd name="T20" fmla="*/ 119 w 128"/>
              <a:gd name="T21" fmla="*/ 69 h 128"/>
              <a:gd name="T22" fmla="*/ 119 w 128"/>
              <a:gd name="T23" fmla="*/ 65 h 128"/>
              <a:gd name="T24" fmla="*/ 62 w 128"/>
              <a:gd name="T25" fmla="*/ 65 h 128"/>
              <a:gd name="T26" fmla="*/ 62 w 128"/>
              <a:gd name="T27" fmla="*/ 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28">
                <a:moveTo>
                  <a:pt x="128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0"/>
                  <a:pt x="73" y="0"/>
                </a:cubicBezTo>
                <a:cubicBezTo>
                  <a:pt x="103" y="0"/>
                  <a:pt x="128" y="25"/>
                  <a:pt x="128" y="56"/>
                </a:cubicBezTo>
                <a:close/>
                <a:moveTo>
                  <a:pt x="62" y="9"/>
                </a:moveTo>
                <a:cubicBezTo>
                  <a:pt x="58" y="9"/>
                  <a:pt x="58" y="9"/>
                  <a:pt x="58" y="9"/>
                </a:cubicBezTo>
                <a:cubicBezTo>
                  <a:pt x="26" y="10"/>
                  <a:pt x="0" y="37"/>
                  <a:pt x="0" y="69"/>
                </a:cubicBezTo>
                <a:cubicBezTo>
                  <a:pt x="0" y="101"/>
                  <a:pt x="26" y="127"/>
                  <a:pt x="58" y="128"/>
                </a:cubicBezTo>
                <a:cubicBezTo>
                  <a:pt x="58" y="128"/>
                  <a:pt x="59" y="128"/>
                  <a:pt x="60" y="128"/>
                </a:cubicBezTo>
                <a:cubicBezTo>
                  <a:pt x="92" y="128"/>
                  <a:pt x="119" y="102"/>
                  <a:pt x="119" y="69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62" y="65"/>
                  <a:pt x="62" y="65"/>
                  <a:pt x="62" y="65"/>
                </a:cubicBezTo>
                <a:lnTo>
                  <a:pt x="62" y="9"/>
                </a:lnTo>
                <a:close/>
              </a:path>
            </a:pathLst>
          </a:custGeom>
          <a:solidFill>
            <a:srgbClr val="FFFFFF">
              <a:alpha val="5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6" name="Freeform 104">
            <a:extLst>
              <a:ext uri="{FF2B5EF4-FFF2-40B4-BE49-F238E27FC236}">
                <a16:creationId xmlns:a16="http://schemas.microsoft.com/office/drawing/2014/main" id="{198A5520-D5AE-4294-ADD2-6EFC40F50B22}"/>
              </a:ext>
            </a:extLst>
          </p:cNvPr>
          <p:cNvSpPr>
            <a:spLocks/>
          </p:cNvSpPr>
          <p:nvPr/>
        </p:nvSpPr>
        <p:spPr bwMode="auto">
          <a:xfrm>
            <a:off x="289412" y="1792061"/>
            <a:ext cx="141330" cy="45719"/>
          </a:xfrm>
          <a:custGeom>
            <a:avLst/>
            <a:gdLst>
              <a:gd name="T0" fmla="*/ 209 w 303"/>
              <a:gd name="T1" fmla="*/ 0 h 161"/>
              <a:gd name="T2" fmla="*/ 0 w 303"/>
              <a:gd name="T3" fmla="*/ 0 h 161"/>
              <a:gd name="T4" fmla="*/ 0 w 303"/>
              <a:gd name="T5" fmla="*/ 161 h 161"/>
              <a:gd name="T6" fmla="*/ 209 w 303"/>
              <a:gd name="T7" fmla="*/ 161 h 161"/>
              <a:gd name="T8" fmla="*/ 303 w 303"/>
              <a:gd name="T9" fmla="*/ 80 h 161"/>
              <a:gd name="T10" fmla="*/ 209 w 303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" h="161">
                <a:moveTo>
                  <a:pt x="209" y="0"/>
                </a:moveTo>
                <a:lnTo>
                  <a:pt x="0" y="0"/>
                </a:lnTo>
                <a:lnTo>
                  <a:pt x="0" y="161"/>
                </a:lnTo>
                <a:lnTo>
                  <a:pt x="209" y="161"/>
                </a:lnTo>
                <a:lnTo>
                  <a:pt x="303" y="80"/>
                </a:lnTo>
                <a:lnTo>
                  <a:pt x="209" y="0"/>
                </a:lnTo>
                <a:close/>
              </a:path>
            </a:pathLst>
          </a:custGeom>
          <a:solidFill>
            <a:srgbClr val="505A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19" name="组合 618">
            <a:extLst>
              <a:ext uri="{FF2B5EF4-FFF2-40B4-BE49-F238E27FC236}">
                <a16:creationId xmlns:a16="http://schemas.microsoft.com/office/drawing/2014/main" id="{10BDDA18-32C5-4999-B2FB-1F31DAF9DF31}"/>
              </a:ext>
            </a:extLst>
          </p:cNvPr>
          <p:cNvGrpSpPr/>
          <p:nvPr/>
        </p:nvGrpSpPr>
        <p:grpSpPr>
          <a:xfrm>
            <a:off x="239858" y="1464646"/>
            <a:ext cx="1640199" cy="261610"/>
            <a:chOff x="239858" y="891049"/>
            <a:chExt cx="1640199" cy="26161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7393DBE-972B-498B-A234-0209A7E421B0}"/>
                </a:ext>
              </a:extLst>
            </p:cNvPr>
            <p:cNvSpPr/>
            <p:nvPr/>
          </p:nvSpPr>
          <p:spPr>
            <a:xfrm>
              <a:off x="239858" y="905102"/>
              <a:ext cx="1640199" cy="21408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B59C895-A8DE-4513-B86E-6110F68AE801}"/>
                </a:ext>
              </a:extLst>
            </p:cNvPr>
            <p:cNvSpPr txBox="1"/>
            <p:nvPr/>
          </p:nvSpPr>
          <p:spPr>
            <a:xfrm>
              <a:off x="382370" y="891049"/>
              <a:ext cx="877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工业品</a:t>
              </a:r>
            </a:p>
          </p:txBody>
        </p:sp>
        <p:sp>
          <p:nvSpPr>
            <p:cNvPr id="615" name="Freeform 204">
              <a:extLst>
                <a:ext uri="{FF2B5EF4-FFF2-40B4-BE49-F238E27FC236}">
                  <a16:creationId xmlns:a16="http://schemas.microsoft.com/office/drawing/2014/main" id="{2C7A6B40-D8B9-4AEA-B66D-FC541E1EBF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94" y="941903"/>
              <a:ext cx="153162" cy="145629"/>
            </a:xfrm>
            <a:custGeom>
              <a:avLst/>
              <a:gdLst>
                <a:gd name="T0" fmla="*/ 1 w 20"/>
                <a:gd name="T1" fmla="*/ 12 h 19"/>
                <a:gd name="T2" fmla="*/ 4 w 20"/>
                <a:gd name="T3" fmla="*/ 12 h 19"/>
                <a:gd name="T4" fmla="*/ 1 w 20"/>
                <a:gd name="T5" fmla="*/ 14 h 19"/>
                <a:gd name="T6" fmla="*/ 5 w 20"/>
                <a:gd name="T7" fmla="*/ 13 h 19"/>
                <a:gd name="T8" fmla="*/ 3 w 20"/>
                <a:gd name="T9" fmla="*/ 17 h 19"/>
                <a:gd name="T10" fmla="*/ 6 w 20"/>
                <a:gd name="T11" fmla="*/ 15 h 19"/>
                <a:gd name="T12" fmla="*/ 6 w 20"/>
                <a:gd name="T13" fmla="*/ 18 h 19"/>
                <a:gd name="T14" fmla="*/ 8 w 20"/>
                <a:gd name="T15" fmla="*/ 16 h 19"/>
                <a:gd name="T16" fmla="*/ 9 w 20"/>
                <a:gd name="T17" fmla="*/ 19 h 19"/>
                <a:gd name="T18" fmla="*/ 9 w 20"/>
                <a:gd name="T19" fmla="*/ 19 h 19"/>
                <a:gd name="T20" fmla="*/ 11 w 20"/>
                <a:gd name="T21" fmla="*/ 19 h 19"/>
                <a:gd name="T22" fmla="*/ 12 w 20"/>
                <a:gd name="T23" fmla="*/ 19 h 19"/>
                <a:gd name="T24" fmla="*/ 14 w 20"/>
                <a:gd name="T25" fmla="*/ 18 h 19"/>
                <a:gd name="T26" fmla="*/ 15 w 20"/>
                <a:gd name="T27" fmla="*/ 18 h 19"/>
                <a:gd name="T28" fmla="*/ 16 w 20"/>
                <a:gd name="T29" fmla="*/ 17 h 19"/>
                <a:gd name="T30" fmla="*/ 17 w 20"/>
                <a:gd name="T31" fmla="*/ 16 h 19"/>
                <a:gd name="T32" fmla="*/ 18 w 20"/>
                <a:gd name="T33" fmla="*/ 14 h 19"/>
                <a:gd name="T34" fmla="*/ 19 w 20"/>
                <a:gd name="T35" fmla="*/ 13 h 19"/>
                <a:gd name="T36" fmla="*/ 19 w 20"/>
                <a:gd name="T37" fmla="*/ 12 h 19"/>
                <a:gd name="T38" fmla="*/ 20 w 20"/>
                <a:gd name="T39" fmla="*/ 11 h 19"/>
                <a:gd name="T40" fmla="*/ 17 w 20"/>
                <a:gd name="T41" fmla="*/ 10 h 19"/>
                <a:gd name="T42" fmla="*/ 20 w 20"/>
                <a:gd name="T43" fmla="*/ 8 h 19"/>
                <a:gd name="T44" fmla="*/ 16 w 20"/>
                <a:gd name="T45" fmla="*/ 8 h 19"/>
                <a:gd name="T46" fmla="*/ 19 w 20"/>
                <a:gd name="T47" fmla="*/ 5 h 19"/>
                <a:gd name="T48" fmla="*/ 15 w 20"/>
                <a:gd name="T49" fmla="*/ 6 h 19"/>
                <a:gd name="T50" fmla="*/ 17 w 20"/>
                <a:gd name="T51" fmla="*/ 3 h 19"/>
                <a:gd name="T52" fmla="*/ 14 w 20"/>
                <a:gd name="T53" fmla="*/ 4 h 19"/>
                <a:gd name="T54" fmla="*/ 15 w 20"/>
                <a:gd name="T55" fmla="*/ 1 h 19"/>
                <a:gd name="T56" fmla="*/ 12 w 20"/>
                <a:gd name="T57" fmla="*/ 3 h 19"/>
                <a:gd name="T58" fmla="*/ 12 w 20"/>
                <a:gd name="T59" fmla="*/ 0 h 19"/>
                <a:gd name="T60" fmla="*/ 10 w 20"/>
                <a:gd name="T61" fmla="*/ 3 h 19"/>
                <a:gd name="T62" fmla="*/ 9 w 20"/>
                <a:gd name="T63" fmla="*/ 0 h 19"/>
                <a:gd name="T64" fmla="*/ 8 w 20"/>
                <a:gd name="T65" fmla="*/ 3 h 19"/>
                <a:gd name="T66" fmla="*/ 6 w 20"/>
                <a:gd name="T67" fmla="*/ 1 h 19"/>
                <a:gd name="T68" fmla="*/ 6 w 20"/>
                <a:gd name="T69" fmla="*/ 4 h 19"/>
                <a:gd name="T70" fmla="*/ 3 w 20"/>
                <a:gd name="T71" fmla="*/ 3 h 19"/>
                <a:gd name="T72" fmla="*/ 5 w 20"/>
                <a:gd name="T73" fmla="*/ 6 h 19"/>
                <a:gd name="T74" fmla="*/ 1 w 20"/>
                <a:gd name="T75" fmla="*/ 5 h 19"/>
                <a:gd name="T76" fmla="*/ 4 w 20"/>
                <a:gd name="T77" fmla="*/ 8 h 19"/>
                <a:gd name="T78" fmla="*/ 1 w 20"/>
                <a:gd name="T79" fmla="*/ 8 h 19"/>
                <a:gd name="T80" fmla="*/ 1 w 20"/>
                <a:gd name="T81" fmla="*/ 9 h 19"/>
                <a:gd name="T82" fmla="*/ 1 w 20"/>
                <a:gd name="T83" fmla="*/ 11 h 19"/>
                <a:gd name="T84" fmla="*/ 5 w 20"/>
                <a:gd name="T85" fmla="*/ 10 h 19"/>
                <a:gd name="T86" fmla="*/ 15 w 20"/>
                <a:gd name="T87" fmla="*/ 10 h 19"/>
                <a:gd name="T88" fmla="*/ 5 w 20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9">
                  <a:moveTo>
                    <a:pt x="0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13" y="5"/>
                    <a:pt x="15" y="7"/>
                    <a:pt x="15" y="10"/>
                  </a:cubicBezTo>
                  <a:cubicBezTo>
                    <a:pt x="15" y="12"/>
                    <a:pt x="13" y="14"/>
                    <a:pt x="10" y="14"/>
                  </a:cubicBezTo>
                  <a:cubicBezTo>
                    <a:pt x="8" y="14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100">
              <a:extLst>
                <a:ext uri="{FF2B5EF4-FFF2-40B4-BE49-F238E27FC236}">
                  <a16:creationId xmlns:a16="http://schemas.microsoft.com/office/drawing/2014/main" id="{3B18F790-9CDE-43D0-9CB8-24151EB0FE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711945" y="942867"/>
              <a:ext cx="97854" cy="168243"/>
            </a:xfrm>
            <a:custGeom>
              <a:avLst/>
              <a:gdLst>
                <a:gd name="T0" fmla="*/ 0 w 248"/>
                <a:gd name="T1" fmla="*/ 303 h 303"/>
                <a:gd name="T2" fmla="*/ 97 w 248"/>
                <a:gd name="T3" fmla="*/ 303 h 303"/>
                <a:gd name="T4" fmla="*/ 248 w 248"/>
                <a:gd name="T5" fmla="*/ 151 h 303"/>
                <a:gd name="T6" fmla="*/ 97 w 248"/>
                <a:gd name="T7" fmla="*/ 0 h 303"/>
                <a:gd name="T8" fmla="*/ 0 w 248"/>
                <a:gd name="T9" fmla="*/ 0 h 303"/>
                <a:gd name="T10" fmla="*/ 152 w 248"/>
                <a:gd name="T11" fmla="*/ 151 h 303"/>
                <a:gd name="T12" fmla="*/ 0 w 248"/>
                <a:gd name="T1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03">
                  <a:moveTo>
                    <a:pt x="0" y="303"/>
                  </a:moveTo>
                  <a:lnTo>
                    <a:pt x="97" y="303"/>
                  </a:lnTo>
                  <a:lnTo>
                    <a:pt x="248" y="151"/>
                  </a:lnTo>
                  <a:lnTo>
                    <a:pt x="97" y="0"/>
                  </a:lnTo>
                  <a:lnTo>
                    <a:pt x="0" y="0"/>
                  </a:lnTo>
                  <a:lnTo>
                    <a:pt x="152" y="151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chemeClr val="bg1">
                <a:alpha val="4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6" name="组合 635">
            <a:extLst>
              <a:ext uri="{FF2B5EF4-FFF2-40B4-BE49-F238E27FC236}">
                <a16:creationId xmlns:a16="http://schemas.microsoft.com/office/drawing/2014/main" id="{48CC0476-40DB-4706-A2E9-523E2C19C6F1}"/>
              </a:ext>
            </a:extLst>
          </p:cNvPr>
          <p:cNvGrpSpPr/>
          <p:nvPr/>
        </p:nvGrpSpPr>
        <p:grpSpPr>
          <a:xfrm>
            <a:off x="214077" y="1012003"/>
            <a:ext cx="1673950" cy="177613"/>
            <a:chOff x="208711" y="583083"/>
            <a:chExt cx="1703659" cy="159290"/>
          </a:xfrm>
        </p:grpSpPr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FBA55F0A-8E77-4B46-B9D1-879325876DF5}"/>
                </a:ext>
              </a:extLst>
            </p:cNvPr>
            <p:cNvSpPr/>
            <p:nvPr/>
          </p:nvSpPr>
          <p:spPr>
            <a:xfrm>
              <a:off x="241673" y="590450"/>
              <a:ext cx="1670697" cy="150621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38" name="文本框 637">
              <a:extLst>
                <a:ext uri="{FF2B5EF4-FFF2-40B4-BE49-F238E27FC236}">
                  <a16:creationId xmlns:a16="http://schemas.microsoft.com/office/drawing/2014/main" id="{E7735C96-69AE-45A3-A77F-D96A910CE6D4}"/>
                </a:ext>
              </a:extLst>
            </p:cNvPr>
            <p:cNvSpPr txBox="1"/>
            <p:nvPr/>
          </p:nvSpPr>
          <p:spPr>
            <a:xfrm>
              <a:off x="208711" y="583083"/>
              <a:ext cx="475079" cy="1592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54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排序方式</a:t>
              </a:r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97DDCD3A-CFF4-439A-B4AB-2F4451F66A42}"/>
              </a:ext>
            </a:extLst>
          </p:cNvPr>
          <p:cNvGrpSpPr/>
          <p:nvPr/>
        </p:nvGrpSpPr>
        <p:grpSpPr>
          <a:xfrm>
            <a:off x="282979" y="1233456"/>
            <a:ext cx="942168" cy="203947"/>
            <a:chOff x="330588" y="763764"/>
            <a:chExt cx="1079622" cy="233700"/>
          </a:xfrm>
        </p:grpSpPr>
        <p:sp>
          <p:nvSpPr>
            <p:cNvPr id="641" name="椭圆 640">
              <a:extLst>
                <a:ext uri="{FF2B5EF4-FFF2-40B4-BE49-F238E27FC236}">
                  <a16:creationId xmlns:a16="http://schemas.microsoft.com/office/drawing/2014/main" id="{EEC0609D-71F2-4149-9A70-7FBA342530AA}"/>
                </a:ext>
              </a:extLst>
            </p:cNvPr>
            <p:cNvSpPr/>
            <p:nvPr/>
          </p:nvSpPr>
          <p:spPr>
            <a:xfrm>
              <a:off x="330588" y="816542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42" name="文本框 641">
              <a:extLst>
                <a:ext uri="{FF2B5EF4-FFF2-40B4-BE49-F238E27FC236}">
                  <a16:creationId xmlns:a16="http://schemas.microsoft.com/office/drawing/2014/main" id="{E49574E1-154C-45E5-AF3F-11D6928B5121}"/>
                </a:ext>
              </a:extLst>
            </p:cNvPr>
            <p:cNvSpPr txBox="1"/>
            <p:nvPr/>
          </p:nvSpPr>
          <p:spPr>
            <a:xfrm>
              <a:off x="410025" y="768223"/>
              <a:ext cx="520200" cy="229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lumMod val="95000"/>
                    </a:schemeClr>
                  </a:solidFill>
                </a:rPr>
                <a:t>稀有度</a:t>
              </a:r>
            </a:p>
          </p:txBody>
        </p:sp>
        <p:sp>
          <p:nvSpPr>
            <p:cNvPr id="643" name="椭圆 642">
              <a:extLst>
                <a:ext uri="{FF2B5EF4-FFF2-40B4-BE49-F238E27FC236}">
                  <a16:creationId xmlns:a16="http://schemas.microsoft.com/office/drawing/2014/main" id="{853FD39F-413C-4FB0-9D69-254084359777}"/>
                </a:ext>
              </a:extLst>
            </p:cNvPr>
            <p:cNvSpPr/>
            <p:nvPr/>
          </p:nvSpPr>
          <p:spPr>
            <a:xfrm>
              <a:off x="909673" y="815620"/>
              <a:ext cx="120650" cy="12065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  <p:sp>
          <p:nvSpPr>
            <p:cNvPr id="644" name="文本框 643">
              <a:extLst>
                <a:ext uri="{FF2B5EF4-FFF2-40B4-BE49-F238E27FC236}">
                  <a16:creationId xmlns:a16="http://schemas.microsoft.com/office/drawing/2014/main" id="{BDDDE585-0B2A-4FF2-AD25-A5C137FF8A60}"/>
                </a:ext>
              </a:extLst>
            </p:cNvPr>
            <p:cNvSpPr txBox="1"/>
            <p:nvPr/>
          </p:nvSpPr>
          <p:spPr>
            <a:xfrm>
              <a:off x="992874" y="763764"/>
              <a:ext cx="417336" cy="229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lumMod val="95000"/>
                    </a:schemeClr>
                  </a:solidFill>
                </a:rPr>
                <a:t>数量</a:t>
              </a:r>
            </a:p>
          </p:txBody>
        </p:sp>
        <p:sp>
          <p:nvSpPr>
            <p:cNvPr id="647" name="椭圆 646">
              <a:extLst>
                <a:ext uri="{FF2B5EF4-FFF2-40B4-BE49-F238E27FC236}">
                  <a16:creationId xmlns:a16="http://schemas.microsoft.com/office/drawing/2014/main" id="{404BFD16-E39F-449B-AB20-30BA1FB29D65}"/>
                </a:ext>
              </a:extLst>
            </p:cNvPr>
            <p:cNvSpPr/>
            <p:nvPr/>
          </p:nvSpPr>
          <p:spPr>
            <a:xfrm>
              <a:off x="939985" y="845248"/>
              <a:ext cx="63954" cy="639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6"/>
            </a:p>
          </p:txBody>
        </p:sp>
      </p:grpSp>
      <p:sp>
        <p:nvSpPr>
          <p:cNvPr id="648" name="Freeform 21">
            <a:extLst>
              <a:ext uri="{FF2B5EF4-FFF2-40B4-BE49-F238E27FC236}">
                <a16:creationId xmlns:a16="http://schemas.microsoft.com/office/drawing/2014/main" id="{FD5CE403-0050-4402-A4A1-1A9D40985203}"/>
              </a:ext>
            </a:extLst>
          </p:cNvPr>
          <p:cNvSpPr>
            <a:spLocks noEditPoints="1"/>
          </p:cNvSpPr>
          <p:nvPr/>
        </p:nvSpPr>
        <p:spPr bwMode="auto">
          <a:xfrm>
            <a:off x="1683441" y="804473"/>
            <a:ext cx="147922" cy="147922"/>
          </a:xfrm>
          <a:custGeom>
            <a:avLst/>
            <a:gdLst>
              <a:gd name="T0" fmla="*/ 128 w 128"/>
              <a:gd name="T1" fmla="*/ 114 h 128"/>
              <a:gd name="T2" fmla="*/ 94 w 128"/>
              <a:gd name="T3" fmla="*/ 79 h 128"/>
              <a:gd name="T4" fmla="*/ 102 w 128"/>
              <a:gd name="T5" fmla="*/ 51 h 128"/>
              <a:gd name="T6" fmla="*/ 51 w 128"/>
              <a:gd name="T7" fmla="*/ 0 h 128"/>
              <a:gd name="T8" fmla="*/ 0 w 128"/>
              <a:gd name="T9" fmla="*/ 51 h 128"/>
              <a:gd name="T10" fmla="*/ 51 w 128"/>
              <a:gd name="T11" fmla="*/ 102 h 128"/>
              <a:gd name="T12" fmla="*/ 79 w 128"/>
              <a:gd name="T13" fmla="*/ 94 h 128"/>
              <a:gd name="T14" fmla="*/ 114 w 128"/>
              <a:gd name="T15" fmla="*/ 128 h 128"/>
              <a:gd name="T16" fmla="*/ 128 w 128"/>
              <a:gd name="T17" fmla="*/ 114 h 128"/>
              <a:gd name="T18" fmla="*/ 15 w 128"/>
              <a:gd name="T19" fmla="*/ 51 h 128"/>
              <a:gd name="T20" fmla="*/ 51 w 128"/>
              <a:gd name="T21" fmla="*/ 15 h 128"/>
              <a:gd name="T22" fmla="*/ 88 w 128"/>
              <a:gd name="T23" fmla="*/ 51 h 128"/>
              <a:gd name="T24" fmla="*/ 51 w 128"/>
              <a:gd name="T25" fmla="*/ 88 h 128"/>
              <a:gd name="T26" fmla="*/ 15 w 128"/>
              <a:gd name="T27" fmla="*/ 5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28">
                <a:moveTo>
                  <a:pt x="128" y="114"/>
                </a:moveTo>
                <a:cubicBezTo>
                  <a:pt x="94" y="79"/>
                  <a:pt x="94" y="79"/>
                  <a:pt x="94" y="79"/>
                </a:cubicBezTo>
                <a:cubicBezTo>
                  <a:pt x="99" y="71"/>
                  <a:pt x="102" y="62"/>
                  <a:pt x="102" y="51"/>
                </a:cubicBezTo>
                <a:cubicBezTo>
                  <a:pt x="102" y="23"/>
                  <a:pt x="79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23" y="102"/>
                  <a:pt x="51" y="102"/>
                </a:cubicBezTo>
                <a:cubicBezTo>
                  <a:pt x="62" y="102"/>
                  <a:pt x="71" y="99"/>
                  <a:pt x="79" y="94"/>
                </a:cubicBezTo>
                <a:cubicBezTo>
                  <a:pt x="114" y="128"/>
                  <a:pt x="114" y="128"/>
                  <a:pt x="114" y="128"/>
                </a:cubicBezTo>
                <a:lnTo>
                  <a:pt x="128" y="114"/>
                </a:lnTo>
                <a:close/>
                <a:moveTo>
                  <a:pt x="15" y="51"/>
                </a:moveTo>
                <a:cubicBezTo>
                  <a:pt x="15" y="31"/>
                  <a:pt x="31" y="15"/>
                  <a:pt x="51" y="15"/>
                </a:cubicBezTo>
                <a:cubicBezTo>
                  <a:pt x="71" y="15"/>
                  <a:pt x="88" y="31"/>
                  <a:pt x="88" y="51"/>
                </a:cubicBezTo>
                <a:cubicBezTo>
                  <a:pt x="88" y="71"/>
                  <a:pt x="71" y="88"/>
                  <a:pt x="51" y="88"/>
                </a:cubicBezTo>
                <a:cubicBezTo>
                  <a:pt x="31" y="88"/>
                  <a:pt x="15" y="71"/>
                  <a:pt x="1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23B10868-CD42-4D81-A9AC-93DD37197DEE}"/>
              </a:ext>
            </a:extLst>
          </p:cNvPr>
          <p:cNvGrpSpPr/>
          <p:nvPr/>
        </p:nvGrpSpPr>
        <p:grpSpPr>
          <a:xfrm>
            <a:off x="1677376" y="1051282"/>
            <a:ext cx="135516" cy="99054"/>
            <a:chOff x="1699579" y="1414980"/>
            <a:chExt cx="171089" cy="125056"/>
          </a:xfrm>
        </p:grpSpPr>
        <p:grpSp>
          <p:nvGrpSpPr>
            <p:cNvPr id="650" name="组合 649">
              <a:extLst>
                <a:ext uri="{FF2B5EF4-FFF2-40B4-BE49-F238E27FC236}">
                  <a16:creationId xmlns:a16="http://schemas.microsoft.com/office/drawing/2014/main" id="{2C33CB4A-DFE1-4DC6-A044-64A4A08686F0}"/>
                </a:ext>
              </a:extLst>
            </p:cNvPr>
            <p:cNvGrpSpPr/>
            <p:nvPr/>
          </p:nvGrpSpPr>
          <p:grpSpPr>
            <a:xfrm>
              <a:off x="1699579" y="1437270"/>
              <a:ext cx="122088" cy="94807"/>
              <a:chOff x="1353569" y="1407857"/>
              <a:chExt cx="481013" cy="373529"/>
            </a:xfrm>
            <a:solidFill>
              <a:schemeClr val="bg1"/>
            </a:solidFill>
          </p:grpSpPr>
          <p:sp>
            <p:nvSpPr>
              <p:cNvPr id="652" name="Rectangle 132">
                <a:extLst>
                  <a:ext uri="{FF2B5EF4-FFF2-40B4-BE49-F238E27FC236}">
                    <a16:creationId xmlns:a16="http://schemas.microsoft.com/office/drawing/2014/main" id="{18CE06E2-EEB1-43DA-B0CB-30ABE196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407857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3" name="Rectangle 133">
                <a:extLst>
                  <a:ext uri="{FF2B5EF4-FFF2-40B4-BE49-F238E27FC236}">
                    <a16:creationId xmlns:a16="http://schemas.microsoft.com/office/drawing/2014/main" id="{1FB176AA-993F-4A3E-B339-67B95EA9F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561844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  <p:sp>
            <p:nvSpPr>
              <p:cNvPr id="654" name="Rectangle 134">
                <a:extLst>
                  <a:ext uri="{FF2B5EF4-FFF2-40B4-BE49-F238E27FC236}">
                    <a16:creationId xmlns:a16="http://schemas.microsoft.com/office/drawing/2014/main" id="{CB7F030B-E808-4578-A02D-B42D1896A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569" y="1706773"/>
                <a:ext cx="481013" cy="746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428" tIns="36214" rIns="72428" bIns="3621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6"/>
              </a:p>
            </p:txBody>
          </p:sp>
        </p:grpSp>
        <p:cxnSp>
          <p:nvCxnSpPr>
            <p:cNvPr id="651" name="直接箭头连接符 650">
              <a:extLst>
                <a:ext uri="{FF2B5EF4-FFF2-40B4-BE49-F238E27FC236}">
                  <a16:creationId xmlns:a16="http://schemas.microsoft.com/office/drawing/2014/main" id="{6615B48C-3F57-465B-8146-87438B45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668" y="1414980"/>
              <a:ext cx="0" cy="125056"/>
            </a:xfrm>
            <a:prstGeom prst="straightConnector1">
              <a:avLst/>
            </a:prstGeom>
            <a:ln w="6350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7" name="组合 656">
            <a:extLst>
              <a:ext uri="{FF2B5EF4-FFF2-40B4-BE49-F238E27FC236}">
                <a16:creationId xmlns:a16="http://schemas.microsoft.com/office/drawing/2014/main" id="{24B4AA46-C069-4159-919B-729112E4FB7F}"/>
              </a:ext>
            </a:extLst>
          </p:cNvPr>
          <p:cNvGrpSpPr/>
          <p:nvPr/>
        </p:nvGrpSpPr>
        <p:grpSpPr>
          <a:xfrm>
            <a:off x="243160" y="1699187"/>
            <a:ext cx="1636897" cy="217494"/>
            <a:chOff x="243160" y="1480112"/>
            <a:chExt cx="1636897" cy="217494"/>
          </a:xfrm>
        </p:grpSpPr>
        <p:sp>
          <p:nvSpPr>
            <p:cNvPr id="609" name="文本框 608">
              <a:extLst>
                <a:ext uri="{FF2B5EF4-FFF2-40B4-BE49-F238E27FC236}">
                  <a16:creationId xmlns:a16="http://schemas.microsoft.com/office/drawing/2014/main" id="{C0BF0234-5011-4E95-A263-7CCAF2A39960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分类一</a:t>
              </a:r>
            </a:p>
          </p:txBody>
        </p:sp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E85E638F-2873-4189-B178-CC51EB5C5448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10" name="Oval 55">
                <a:extLst>
                  <a:ext uri="{FF2B5EF4-FFF2-40B4-BE49-F238E27FC236}">
                    <a16:creationId xmlns:a16="http://schemas.microsoft.com/office/drawing/2014/main" id="{CC0865DD-0482-4223-9C72-357E8733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11" name="Freeform 56">
                <a:extLst>
                  <a:ext uri="{FF2B5EF4-FFF2-40B4-BE49-F238E27FC236}">
                    <a16:creationId xmlns:a16="http://schemas.microsoft.com/office/drawing/2014/main" id="{11F2CCB9-234C-4F93-8304-2CCC96954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2" name="Freeform 57">
                <a:extLst>
                  <a:ext uri="{FF2B5EF4-FFF2-40B4-BE49-F238E27FC236}">
                    <a16:creationId xmlns:a16="http://schemas.microsoft.com/office/drawing/2014/main" id="{20683F99-8BBA-4703-A325-AE5063892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3" name="Freeform 58">
                <a:extLst>
                  <a:ext uri="{FF2B5EF4-FFF2-40B4-BE49-F238E27FC236}">
                    <a16:creationId xmlns:a16="http://schemas.microsoft.com/office/drawing/2014/main" id="{156034D5-3659-40C4-A4BD-00FEDB73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4D494F39-3B95-417B-9300-CD045CD33564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8" name="组合 657">
            <a:extLst>
              <a:ext uri="{FF2B5EF4-FFF2-40B4-BE49-F238E27FC236}">
                <a16:creationId xmlns:a16="http://schemas.microsoft.com/office/drawing/2014/main" id="{81F58114-915D-44E8-A4E9-DCD733F1F521}"/>
              </a:ext>
            </a:extLst>
          </p:cNvPr>
          <p:cNvGrpSpPr/>
          <p:nvPr/>
        </p:nvGrpSpPr>
        <p:grpSpPr>
          <a:xfrm>
            <a:off x="243160" y="1913527"/>
            <a:ext cx="1636897" cy="217494"/>
            <a:chOff x="243160" y="1480112"/>
            <a:chExt cx="1636897" cy="217494"/>
          </a:xfrm>
        </p:grpSpPr>
        <p:sp>
          <p:nvSpPr>
            <p:cNvPr id="659" name="文本框 658">
              <a:extLst>
                <a:ext uri="{FF2B5EF4-FFF2-40B4-BE49-F238E27FC236}">
                  <a16:creationId xmlns:a16="http://schemas.microsoft.com/office/drawing/2014/main" id="{42ED4095-97D0-4242-A221-47BD6C443347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分类二</a:t>
              </a:r>
            </a:p>
          </p:txBody>
        </p:sp>
        <p:grpSp>
          <p:nvGrpSpPr>
            <p:cNvPr id="660" name="组合 659">
              <a:extLst>
                <a:ext uri="{FF2B5EF4-FFF2-40B4-BE49-F238E27FC236}">
                  <a16:creationId xmlns:a16="http://schemas.microsoft.com/office/drawing/2014/main" id="{E3F5A68B-28E6-486D-8A83-95768452ABB2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62" name="Oval 55">
                <a:extLst>
                  <a:ext uri="{FF2B5EF4-FFF2-40B4-BE49-F238E27FC236}">
                    <a16:creationId xmlns:a16="http://schemas.microsoft.com/office/drawing/2014/main" id="{8DEEEAA3-27CE-47EE-A3BA-728F90C02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3" name="Freeform 56">
                <a:extLst>
                  <a:ext uri="{FF2B5EF4-FFF2-40B4-BE49-F238E27FC236}">
                    <a16:creationId xmlns:a16="http://schemas.microsoft.com/office/drawing/2014/main" id="{6FCF4A4F-10A3-4F44-AF6F-165471E29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4" name="Freeform 57">
                <a:extLst>
                  <a:ext uri="{FF2B5EF4-FFF2-40B4-BE49-F238E27FC236}">
                    <a16:creationId xmlns:a16="http://schemas.microsoft.com/office/drawing/2014/main" id="{03E31099-0C05-483E-8290-38F4388DF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5" name="Freeform 58">
                <a:extLst>
                  <a:ext uri="{FF2B5EF4-FFF2-40B4-BE49-F238E27FC236}">
                    <a16:creationId xmlns:a16="http://schemas.microsoft.com/office/drawing/2014/main" id="{9263B582-BDC3-40ED-B63F-4F8838C8C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1BA90321-0B5B-44AB-B615-B2A7A59120D2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6" name="组合 665">
            <a:extLst>
              <a:ext uri="{FF2B5EF4-FFF2-40B4-BE49-F238E27FC236}">
                <a16:creationId xmlns:a16="http://schemas.microsoft.com/office/drawing/2014/main" id="{39F35B2D-DC2A-4469-8933-9769182A0870}"/>
              </a:ext>
            </a:extLst>
          </p:cNvPr>
          <p:cNvGrpSpPr/>
          <p:nvPr/>
        </p:nvGrpSpPr>
        <p:grpSpPr>
          <a:xfrm>
            <a:off x="243160" y="2125493"/>
            <a:ext cx="1636897" cy="217494"/>
            <a:chOff x="243160" y="1480112"/>
            <a:chExt cx="1636897" cy="217494"/>
          </a:xfrm>
        </p:grpSpPr>
        <p:sp>
          <p:nvSpPr>
            <p:cNvPr id="667" name="文本框 666">
              <a:extLst>
                <a:ext uri="{FF2B5EF4-FFF2-40B4-BE49-F238E27FC236}">
                  <a16:creationId xmlns:a16="http://schemas.microsoft.com/office/drawing/2014/main" id="{12555F6D-37A8-41ED-9632-63E7669E2069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分类三</a:t>
              </a:r>
            </a:p>
          </p:txBody>
        </p: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FE0D4DC8-7F18-47C6-A02A-A86E6B09EA85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70" name="Oval 55">
                <a:extLst>
                  <a:ext uri="{FF2B5EF4-FFF2-40B4-BE49-F238E27FC236}">
                    <a16:creationId xmlns:a16="http://schemas.microsoft.com/office/drawing/2014/main" id="{BC3BF00A-702E-4EF6-99F2-2025B8C18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56">
                <a:extLst>
                  <a:ext uri="{FF2B5EF4-FFF2-40B4-BE49-F238E27FC236}">
                    <a16:creationId xmlns:a16="http://schemas.microsoft.com/office/drawing/2014/main" id="{B0566C56-3D18-4A88-8AA1-BEC3CACAE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57">
                <a:extLst>
                  <a:ext uri="{FF2B5EF4-FFF2-40B4-BE49-F238E27FC236}">
                    <a16:creationId xmlns:a16="http://schemas.microsoft.com/office/drawing/2014/main" id="{89BB72CF-86FE-4072-8A95-DB8818597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58">
                <a:extLst>
                  <a:ext uri="{FF2B5EF4-FFF2-40B4-BE49-F238E27FC236}">
                    <a16:creationId xmlns:a16="http://schemas.microsoft.com/office/drawing/2014/main" id="{33CAB0CA-3C92-4D85-9EDB-D8996AE4D1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C3506222-9BB1-411B-986B-41B6FF8C52CE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4" name="组合 673">
            <a:extLst>
              <a:ext uri="{FF2B5EF4-FFF2-40B4-BE49-F238E27FC236}">
                <a16:creationId xmlns:a16="http://schemas.microsoft.com/office/drawing/2014/main" id="{8B044C43-7629-4C8F-A111-EA9B83FC76A5}"/>
              </a:ext>
            </a:extLst>
          </p:cNvPr>
          <p:cNvGrpSpPr/>
          <p:nvPr/>
        </p:nvGrpSpPr>
        <p:grpSpPr>
          <a:xfrm>
            <a:off x="243160" y="2338704"/>
            <a:ext cx="1636897" cy="217494"/>
            <a:chOff x="243160" y="1480112"/>
            <a:chExt cx="1636897" cy="217494"/>
          </a:xfrm>
        </p:grpSpPr>
        <p:sp>
          <p:nvSpPr>
            <p:cNvPr id="675" name="文本框 674">
              <a:extLst>
                <a:ext uri="{FF2B5EF4-FFF2-40B4-BE49-F238E27FC236}">
                  <a16:creationId xmlns:a16="http://schemas.microsoft.com/office/drawing/2014/main" id="{A6EBD337-E767-440C-ABC4-72D23E73DF07}"/>
                </a:ext>
              </a:extLst>
            </p:cNvPr>
            <p:cNvSpPr txBox="1"/>
            <p:nvPr/>
          </p:nvSpPr>
          <p:spPr>
            <a:xfrm>
              <a:off x="551324" y="1497551"/>
              <a:ext cx="8125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>
                  <a:solidFill>
                    <a:schemeClr val="bg1">
                      <a:alpha val="49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分类四</a:t>
              </a:r>
            </a:p>
          </p:txBody>
        </p:sp>
        <p:grpSp>
          <p:nvGrpSpPr>
            <p:cNvPr id="676" name="组合 675">
              <a:extLst>
                <a:ext uri="{FF2B5EF4-FFF2-40B4-BE49-F238E27FC236}">
                  <a16:creationId xmlns:a16="http://schemas.microsoft.com/office/drawing/2014/main" id="{43C03572-B78E-4B08-BF8D-2F75390AF272}"/>
                </a:ext>
              </a:extLst>
            </p:cNvPr>
            <p:cNvGrpSpPr/>
            <p:nvPr/>
          </p:nvGrpSpPr>
          <p:grpSpPr>
            <a:xfrm>
              <a:off x="489034" y="1531022"/>
              <a:ext cx="129547" cy="124416"/>
              <a:chOff x="3999037" y="2132345"/>
              <a:chExt cx="481013" cy="461963"/>
            </a:xfrm>
            <a:solidFill>
              <a:schemeClr val="bg1">
                <a:alpha val="48000"/>
              </a:schemeClr>
            </a:solidFill>
          </p:grpSpPr>
          <p:sp>
            <p:nvSpPr>
              <p:cNvPr id="678" name="Oval 55">
                <a:extLst>
                  <a:ext uri="{FF2B5EF4-FFF2-40B4-BE49-F238E27FC236}">
                    <a16:creationId xmlns:a16="http://schemas.microsoft.com/office/drawing/2014/main" id="{8B01B6FD-B35A-4FF7-BEFE-2A122CC7C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187" y="2286332"/>
                <a:ext cx="112713" cy="1127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9" name="Freeform 56">
                <a:extLst>
                  <a:ext uri="{FF2B5EF4-FFF2-40B4-BE49-F238E27FC236}">
                    <a16:creationId xmlns:a16="http://schemas.microsoft.com/office/drawing/2014/main" id="{0130B58A-DB02-4598-9EBD-25C1C958D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687" y="2421270"/>
                <a:ext cx="239713" cy="173038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0" name="Freeform 57">
                <a:extLst>
                  <a:ext uri="{FF2B5EF4-FFF2-40B4-BE49-F238E27FC236}">
                    <a16:creationId xmlns:a16="http://schemas.microsoft.com/office/drawing/2014/main" id="{2B5FBD77-05CD-4A30-B084-EC14008B3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9037" y="2132345"/>
                <a:ext cx="195263" cy="206375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1" name="Freeform 58">
                <a:extLst>
                  <a:ext uri="{FF2B5EF4-FFF2-40B4-BE49-F238E27FC236}">
                    <a16:creationId xmlns:a16="http://schemas.microsoft.com/office/drawing/2014/main" id="{F4BFA473-0F13-45C8-9D71-BFA92F4FC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87" y="2132345"/>
                <a:ext cx="195263" cy="206375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94738193-D5BC-45E8-9265-2B6CE5BF1E1F}"/>
                </a:ext>
              </a:extLst>
            </p:cNvPr>
            <p:cNvSpPr/>
            <p:nvPr/>
          </p:nvSpPr>
          <p:spPr>
            <a:xfrm>
              <a:off x="243160" y="1480112"/>
              <a:ext cx="1636897" cy="214086"/>
            </a:xfrm>
            <a:prstGeom prst="rect">
              <a:avLst/>
            </a:prstGeom>
            <a:noFill/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2" name="组合 681">
            <a:extLst>
              <a:ext uri="{FF2B5EF4-FFF2-40B4-BE49-F238E27FC236}">
                <a16:creationId xmlns:a16="http://schemas.microsoft.com/office/drawing/2014/main" id="{E8EB2C80-AEA5-483E-9CC4-C93914C8EE5F}"/>
              </a:ext>
            </a:extLst>
          </p:cNvPr>
          <p:cNvGrpSpPr/>
          <p:nvPr/>
        </p:nvGrpSpPr>
        <p:grpSpPr>
          <a:xfrm>
            <a:off x="239857" y="2552819"/>
            <a:ext cx="1640199" cy="261610"/>
            <a:chOff x="239858" y="891049"/>
            <a:chExt cx="1640199" cy="261610"/>
          </a:xfrm>
        </p:grpSpPr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2382BACA-23E8-4311-B8E3-01507DCBB907}"/>
                </a:ext>
              </a:extLst>
            </p:cNvPr>
            <p:cNvSpPr/>
            <p:nvPr/>
          </p:nvSpPr>
          <p:spPr>
            <a:xfrm>
              <a:off x="239858" y="905102"/>
              <a:ext cx="1640199" cy="21408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文本框 683">
              <a:extLst>
                <a:ext uri="{FF2B5EF4-FFF2-40B4-BE49-F238E27FC236}">
                  <a16:creationId xmlns:a16="http://schemas.microsoft.com/office/drawing/2014/main" id="{D69A1454-9BD5-4878-8533-453E8384741C}"/>
                </a:ext>
              </a:extLst>
            </p:cNvPr>
            <p:cNvSpPr txBox="1"/>
            <p:nvPr/>
          </p:nvSpPr>
          <p:spPr>
            <a:xfrm>
              <a:off x="382370" y="891049"/>
              <a:ext cx="877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</a:t>
              </a:r>
            </a:p>
          </p:txBody>
        </p:sp>
        <p:sp>
          <p:nvSpPr>
            <p:cNvPr id="685" name="Freeform 204">
              <a:extLst>
                <a:ext uri="{FF2B5EF4-FFF2-40B4-BE49-F238E27FC236}">
                  <a16:creationId xmlns:a16="http://schemas.microsoft.com/office/drawing/2014/main" id="{735E7546-7D00-4515-9F2E-6880D0242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94" y="941903"/>
              <a:ext cx="153162" cy="145629"/>
            </a:xfrm>
            <a:custGeom>
              <a:avLst/>
              <a:gdLst>
                <a:gd name="T0" fmla="*/ 1 w 20"/>
                <a:gd name="T1" fmla="*/ 12 h 19"/>
                <a:gd name="T2" fmla="*/ 4 w 20"/>
                <a:gd name="T3" fmla="*/ 12 h 19"/>
                <a:gd name="T4" fmla="*/ 1 w 20"/>
                <a:gd name="T5" fmla="*/ 14 h 19"/>
                <a:gd name="T6" fmla="*/ 5 w 20"/>
                <a:gd name="T7" fmla="*/ 13 h 19"/>
                <a:gd name="T8" fmla="*/ 3 w 20"/>
                <a:gd name="T9" fmla="*/ 17 h 19"/>
                <a:gd name="T10" fmla="*/ 6 w 20"/>
                <a:gd name="T11" fmla="*/ 15 h 19"/>
                <a:gd name="T12" fmla="*/ 6 w 20"/>
                <a:gd name="T13" fmla="*/ 18 h 19"/>
                <a:gd name="T14" fmla="*/ 8 w 20"/>
                <a:gd name="T15" fmla="*/ 16 h 19"/>
                <a:gd name="T16" fmla="*/ 9 w 20"/>
                <a:gd name="T17" fmla="*/ 19 h 19"/>
                <a:gd name="T18" fmla="*/ 9 w 20"/>
                <a:gd name="T19" fmla="*/ 19 h 19"/>
                <a:gd name="T20" fmla="*/ 11 w 20"/>
                <a:gd name="T21" fmla="*/ 19 h 19"/>
                <a:gd name="T22" fmla="*/ 12 w 20"/>
                <a:gd name="T23" fmla="*/ 19 h 19"/>
                <a:gd name="T24" fmla="*/ 14 w 20"/>
                <a:gd name="T25" fmla="*/ 18 h 19"/>
                <a:gd name="T26" fmla="*/ 15 w 20"/>
                <a:gd name="T27" fmla="*/ 18 h 19"/>
                <a:gd name="T28" fmla="*/ 16 w 20"/>
                <a:gd name="T29" fmla="*/ 17 h 19"/>
                <a:gd name="T30" fmla="*/ 17 w 20"/>
                <a:gd name="T31" fmla="*/ 16 h 19"/>
                <a:gd name="T32" fmla="*/ 18 w 20"/>
                <a:gd name="T33" fmla="*/ 14 h 19"/>
                <a:gd name="T34" fmla="*/ 19 w 20"/>
                <a:gd name="T35" fmla="*/ 13 h 19"/>
                <a:gd name="T36" fmla="*/ 19 w 20"/>
                <a:gd name="T37" fmla="*/ 12 h 19"/>
                <a:gd name="T38" fmla="*/ 20 w 20"/>
                <a:gd name="T39" fmla="*/ 11 h 19"/>
                <a:gd name="T40" fmla="*/ 17 w 20"/>
                <a:gd name="T41" fmla="*/ 10 h 19"/>
                <a:gd name="T42" fmla="*/ 20 w 20"/>
                <a:gd name="T43" fmla="*/ 8 h 19"/>
                <a:gd name="T44" fmla="*/ 16 w 20"/>
                <a:gd name="T45" fmla="*/ 8 h 19"/>
                <a:gd name="T46" fmla="*/ 19 w 20"/>
                <a:gd name="T47" fmla="*/ 5 h 19"/>
                <a:gd name="T48" fmla="*/ 15 w 20"/>
                <a:gd name="T49" fmla="*/ 6 h 19"/>
                <a:gd name="T50" fmla="*/ 17 w 20"/>
                <a:gd name="T51" fmla="*/ 3 h 19"/>
                <a:gd name="T52" fmla="*/ 14 w 20"/>
                <a:gd name="T53" fmla="*/ 4 h 19"/>
                <a:gd name="T54" fmla="*/ 15 w 20"/>
                <a:gd name="T55" fmla="*/ 1 h 19"/>
                <a:gd name="T56" fmla="*/ 12 w 20"/>
                <a:gd name="T57" fmla="*/ 3 h 19"/>
                <a:gd name="T58" fmla="*/ 12 w 20"/>
                <a:gd name="T59" fmla="*/ 0 h 19"/>
                <a:gd name="T60" fmla="*/ 10 w 20"/>
                <a:gd name="T61" fmla="*/ 3 h 19"/>
                <a:gd name="T62" fmla="*/ 9 w 20"/>
                <a:gd name="T63" fmla="*/ 0 h 19"/>
                <a:gd name="T64" fmla="*/ 8 w 20"/>
                <a:gd name="T65" fmla="*/ 3 h 19"/>
                <a:gd name="T66" fmla="*/ 6 w 20"/>
                <a:gd name="T67" fmla="*/ 1 h 19"/>
                <a:gd name="T68" fmla="*/ 6 w 20"/>
                <a:gd name="T69" fmla="*/ 4 h 19"/>
                <a:gd name="T70" fmla="*/ 3 w 20"/>
                <a:gd name="T71" fmla="*/ 3 h 19"/>
                <a:gd name="T72" fmla="*/ 5 w 20"/>
                <a:gd name="T73" fmla="*/ 6 h 19"/>
                <a:gd name="T74" fmla="*/ 1 w 20"/>
                <a:gd name="T75" fmla="*/ 5 h 19"/>
                <a:gd name="T76" fmla="*/ 4 w 20"/>
                <a:gd name="T77" fmla="*/ 8 h 19"/>
                <a:gd name="T78" fmla="*/ 1 w 20"/>
                <a:gd name="T79" fmla="*/ 8 h 19"/>
                <a:gd name="T80" fmla="*/ 1 w 20"/>
                <a:gd name="T81" fmla="*/ 9 h 19"/>
                <a:gd name="T82" fmla="*/ 1 w 20"/>
                <a:gd name="T83" fmla="*/ 11 h 19"/>
                <a:gd name="T84" fmla="*/ 5 w 20"/>
                <a:gd name="T85" fmla="*/ 10 h 19"/>
                <a:gd name="T86" fmla="*/ 15 w 20"/>
                <a:gd name="T87" fmla="*/ 10 h 19"/>
                <a:gd name="T88" fmla="*/ 5 w 20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9">
                  <a:moveTo>
                    <a:pt x="0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13" y="5"/>
                    <a:pt x="15" y="7"/>
                    <a:pt x="15" y="10"/>
                  </a:cubicBezTo>
                  <a:cubicBezTo>
                    <a:pt x="15" y="12"/>
                    <a:pt x="13" y="14"/>
                    <a:pt x="10" y="14"/>
                  </a:cubicBezTo>
                  <a:cubicBezTo>
                    <a:pt x="8" y="14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7" name="组合 686">
            <a:extLst>
              <a:ext uri="{FF2B5EF4-FFF2-40B4-BE49-F238E27FC236}">
                <a16:creationId xmlns:a16="http://schemas.microsoft.com/office/drawing/2014/main" id="{BD948A77-C78A-420E-9E9D-2617584F7CAA}"/>
              </a:ext>
            </a:extLst>
          </p:cNvPr>
          <p:cNvGrpSpPr/>
          <p:nvPr/>
        </p:nvGrpSpPr>
        <p:grpSpPr>
          <a:xfrm>
            <a:off x="239857" y="2777589"/>
            <a:ext cx="1640199" cy="261610"/>
            <a:chOff x="239858" y="891049"/>
            <a:chExt cx="1640199" cy="261610"/>
          </a:xfrm>
        </p:grpSpPr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9BA3BBF9-DF99-459F-86C6-A1D23E518A67}"/>
                </a:ext>
              </a:extLst>
            </p:cNvPr>
            <p:cNvSpPr/>
            <p:nvPr/>
          </p:nvSpPr>
          <p:spPr>
            <a:xfrm>
              <a:off x="239858" y="905102"/>
              <a:ext cx="1640199" cy="21408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9" name="文本框 688">
              <a:extLst>
                <a:ext uri="{FF2B5EF4-FFF2-40B4-BE49-F238E27FC236}">
                  <a16:creationId xmlns:a16="http://schemas.microsoft.com/office/drawing/2014/main" id="{881C72E0-F91D-4C91-B927-7C2DE94BA726}"/>
                </a:ext>
              </a:extLst>
            </p:cNvPr>
            <p:cNvSpPr txBox="1"/>
            <p:nvPr/>
          </p:nvSpPr>
          <p:spPr>
            <a:xfrm>
              <a:off x="382370" y="891049"/>
              <a:ext cx="8771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能源</a:t>
              </a:r>
            </a:p>
          </p:txBody>
        </p:sp>
        <p:sp>
          <p:nvSpPr>
            <p:cNvPr id="690" name="Freeform 204">
              <a:extLst>
                <a:ext uri="{FF2B5EF4-FFF2-40B4-BE49-F238E27FC236}">
                  <a16:creationId xmlns:a16="http://schemas.microsoft.com/office/drawing/2014/main" id="{BC4AE4F6-0A16-48AC-9F57-897693FF5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94" y="941903"/>
              <a:ext cx="153162" cy="145629"/>
            </a:xfrm>
            <a:custGeom>
              <a:avLst/>
              <a:gdLst>
                <a:gd name="T0" fmla="*/ 1 w 20"/>
                <a:gd name="T1" fmla="*/ 12 h 19"/>
                <a:gd name="T2" fmla="*/ 4 w 20"/>
                <a:gd name="T3" fmla="*/ 12 h 19"/>
                <a:gd name="T4" fmla="*/ 1 w 20"/>
                <a:gd name="T5" fmla="*/ 14 h 19"/>
                <a:gd name="T6" fmla="*/ 5 w 20"/>
                <a:gd name="T7" fmla="*/ 13 h 19"/>
                <a:gd name="T8" fmla="*/ 3 w 20"/>
                <a:gd name="T9" fmla="*/ 17 h 19"/>
                <a:gd name="T10" fmla="*/ 6 w 20"/>
                <a:gd name="T11" fmla="*/ 15 h 19"/>
                <a:gd name="T12" fmla="*/ 6 w 20"/>
                <a:gd name="T13" fmla="*/ 18 h 19"/>
                <a:gd name="T14" fmla="*/ 8 w 20"/>
                <a:gd name="T15" fmla="*/ 16 h 19"/>
                <a:gd name="T16" fmla="*/ 9 w 20"/>
                <a:gd name="T17" fmla="*/ 19 h 19"/>
                <a:gd name="T18" fmla="*/ 9 w 20"/>
                <a:gd name="T19" fmla="*/ 19 h 19"/>
                <a:gd name="T20" fmla="*/ 11 w 20"/>
                <a:gd name="T21" fmla="*/ 19 h 19"/>
                <a:gd name="T22" fmla="*/ 12 w 20"/>
                <a:gd name="T23" fmla="*/ 19 h 19"/>
                <a:gd name="T24" fmla="*/ 14 w 20"/>
                <a:gd name="T25" fmla="*/ 18 h 19"/>
                <a:gd name="T26" fmla="*/ 15 w 20"/>
                <a:gd name="T27" fmla="*/ 18 h 19"/>
                <a:gd name="T28" fmla="*/ 16 w 20"/>
                <a:gd name="T29" fmla="*/ 17 h 19"/>
                <a:gd name="T30" fmla="*/ 17 w 20"/>
                <a:gd name="T31" fmla="*/ 16 h 19"/>
                <a:gd name="T32" fmla="*/ 18 w 20"/>
                <a:gd name="T33" fmla="*/ 14 h 19"/>
                <a:gd name="T34" fmla="*/ 19 w 20"/>
                <a:gd name="T35" fmla="*/ 13 h 19"/>
                <a:gd name="T36" fmla="*/ 19 w 20"/>
                <a:gd name="T37" fmla="*/ 12 h 19"/>
                <a:gd name="T38" fmla="*/ 20 w 20"/>
                <a:gd name="T39" fmla="*/ 11 h 19"/>
                <a:gd name="T40" fmla="*/ 17 w 20"/>
                <a:gd name="T41" fmla="*/ 10 h 19"/>
                <a:gd name="T42" fmla="*/ 20 w 20"/>
                <a:gd name="T43" fmla="*/ 8 h 19"/>
                <a:gd name="T44" fmla="*/ 16 w 20"/>
                <a:gd name="T45" fmla="*/ 8 h 19"/>
                <a:gd name="T46" fmla="*/ 19 w 20"/>
                <a:gd name="T47" fmla="*/ 5 h 19"/>
                <a:gd name="T48" fmla="*/ 15 w 20"/>
                <a:gd name="T49" fmla="*/ 6 h 19"/>
                <a:gd name="T50" fmla="*/ 17 w 20"/>
                <a:gd name="T51" fmla="*/ 3 h 19"/>
                <a:gd name="T52" fmla="*/ 14 w 20"/>
                <a:gd name="T53" fmla="*/ 4 h 19"/>
                <a:gd name="T54" fmla="*/ 15 w 20"/>
                <a:gd name="T55" fmla="*/ 1 h 19"/>
                <a:gd name="T56" fmla="*/ 12 w 20"/>
                <a:gd name="T57" fmla="*/ 3 h 19"/>
                <a:gd name="T58" fmla="*/ 12 w 20"/>
                <a:gd name="T59" fmla="*/ 0 h 19"/>
                <a:gd name="T60" fmla="*/ 10 w 20"/>
                <a:gd name="T61" fmla="*/ 3 h 19"/>
                <a:gd name="T62" fmla="*/ 9 w 20"/>
                <a:gd name="T63" fmla="*/ 0 h 19"/>
                <a:gd name="T64" fmla="*/ 8 w 20"/>
                <a:gd name="T65" fmla="*/ 3 h 19"/>
                <a:gd name="T66" fmla="*/ 6 w 20"/>
                <a:gd name="T67" fmla="*/ 1 h 19"/>
                <a:gd name="T68" fmla="*/ 6 w 20"/>
                <a:gd name="T69" fmla="*/ 4 h 19"/>
                <a:gd name="T70" fmla="*/ 3 w 20"/>
                <a:gd name="T71" fmla="*/ 3 h 19"/>
                <a:gd name="T72" fmla="*/ 5 w 20"/>
                <a:gd name="T73" fmla="*/ 6 h 19"/>
                <a:gd name="T74" fmla="*/ 1 w 20"/>
                <a:gd name="T75" fmla="*/ 5 h 19"/>
                <a:gd name="T76" fmla="*/ 4 w 20"/>
                <a:gd name="T77" fmla="*/ 8 h 19"/>
                <a:gd name="T78" fmla="*/ 1 w 20"/>
                <a:gd name="T79" fmla="*/ 8 h 19"/>
                <a:gd name="T80" fmla="*/ 1 w 20"/>
                <a:gd name="T81" fmla="*/ 9 h 19"/>
                <a:gd name="T82" fmla="*/ 1 w 20"/>
                <a:gd name="T83" fmla="*/ 11 h 19"/>
                <a:gd name="T84" fmla="*/ 5 w 20"/>
                <a:gd name="T85" fmla="*/ 10 h 19"/>
                <a:gd name="T86" fmla="*/ 15 w 20"/>
                <a:gd name="T87" fmla="*/ 10 h 19"/>
                <a:gd name="T88" fmla="*/ 5 w 20"/>
                <a:gd name="T89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" h="19">
                  <a:moveTo>
                    <a:pt x="0" y="1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  <a:moveTo>
                    <a:pt x="5" y="10"/>
                  </a:moveTo>
                  <a:cubicBezTo>
                    <a:pt x="5" y="7"/>
                    <a:pt x="8" y="5"/>
                    <a:pt x="10" y="5"/>
                  </a:cubicBezTo>
                  <a:cubicBezTo>
                    <a:pt x="13" y="5"/>
                    <a:pt x="15" y="7"/>
                    <a:pt x="15" y="10"/>
                  </a:cubicBezTo>
                  <a:cubicBezTo>
                    <a:pt x="15" y="12"/>
                    <a:pt x="13" y="14"/>
                    <a:pt x="10" y="14"/>
                  </a:cubicBezTo>
                  <a:cubicBezTo>
                    <a:pt x="8" y="14"/>
                    <a:pt x="5" y="12"/>
                    <a:pt x="5" y="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92" name="矩形 691">
            <a:extLst>
              <a:ext uri="{FF2B5EF4-FFF2-40B4-BE49-F238E27FC236}">
                <a16:creationId xmlns:a16="http://schemas.microsoft.com/office/drawing/2014/main" id="{7D0BCD24-3629-4555-9DD0-021D739E4408}"/>
              </a:ext>
            </a:extLst>
          </p:cNvPr>
          <p:cNvSpPr/>
          <p:nvPr/>
        </p:nvSpPr>
        <p:spPr>
          <a:xfrm>
            <a:off x="208098" y="4728135"/>
            <a:ext cx="1636896" cy="20242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AE44E40D-12E1-44E8-B58A-737CF9F86708}"/>
              </a:ext>
            </a:extLst>
          </p:cNvPr>
          <p:cNvSpPr txBox="1"/>
          <p:nvPr/>
        </p:nvSpPr>
        <p:spPr>
          <a:xfrm>
            <a:off x="165883" y="553164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三水锰矿</a:t>
            </a:r>
          </a:p>
        </p:txBody>
      </p:sp>
      <p:pic>
        <p:nvPicPr>
          <p:cNvPr id="696" name="图片 695">
            <a:extLst>
              <a:ext uri="{FF2B5EF4-FFF2-40B4-BE49-F238E27FC236}">
                <a16:creationId xmlns:a16="http://schemas.microsoft.com/office/drawing/2014/main" id="{01B355DE-40BF-4951-9AEA-63AD63F0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9" y="4726683"/>
            <a:ext cx="1624595" cy="810047"/>
          </a:xfrm>
          <a:prstGeom prst="rect">
            <a:avLst/>
          </a:prstGeom>
        </p:spPr>
      </p:pic>
      <p:grpSp>
        <p:nvGrpSpPr>
          <p:cNvPr id="698" name="组合 697">
            <a:extLst>
              <a:ext uri="{FF2B5EF4-FFF2-40B4-BE49-F238E27FC236}">
                <a16:creationId xmlns:a16="http://schemas.microsoft.com/office/drawing/2014/main" id="{FE9E783C-3763-4C69-B209-1D0EE1E32E86}"/>
              </a:ext>
            </a:extLst>
          </p:cNvPr>
          <p:cNvGrpSpPr/>
          <p:nvPr/>
        </p:nvGrpSpPr>
        <p:grpSpPr>
          <a:xfrm>
            <a:off x="165883" y="5787912"/>
            <a:ext cx="1714173" cy="594805"/>
            <a:chOff x="165883" y="5780560"/>
            <a:chExt cx="1714173" cy="501922"/>
          </a:xfrm>
        </p:grpSpPr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B0BDBD96-EFFF-40DD-A7AA-389B3F35A423}"/>
                </a:ext>
              </a:extLst>
            </p:cNvPr>
            <p:cNvSpPr/>
            <p:nvPr/>
          </p:nvSpPr>
          <p:spPr>
            <a:xfrm>
              <a:off x="208098" y="5783386"/>
              <a:ext cx="1636896" cy="499096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文本框 692">
              <a:extLst>
                <a:ext uri="{FF2B5EF4-FFF2-40B4-BE49-F238E27FC236}">
                  <a16:creationId xmlns:a16="http://schemas.microsoft.com/office/drawing/2014/main" id="{F2BD0E01-574B-4EA5-8088-DEB37F520601}"/>
                </a:ext>
              </a:extLst>
            </p:cNvPr>
            <p:cNvSpPr txBox="1"/>
            <p:nvPr/>
          </p:nvSpPr>
          <p:spPr>
            <a:xfrm>
              <a:off x="165883" y="5780560"/>
              <a:ext cx="1714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>
                  <a:solidFill>
                    <a:schemeClr val="bg1">
                      <a:alpha val="70000"/>
                    </a:schemeClr>
                  </a:solidFill>
                </a:rPr>
                <a:t>少有厂家愿意用于生产工业催化剂的珍贵金属矿物。所制催化剂寿命极长，能够多次反复利用并汽提再生，然而复杂的加工工序令多数厂商望而却步。</a:t>
              </a:r>
            </a:p>
          </p:txBody>
        </p:sp>
      </p:grpSp>
      <p:grpSp>
        <p:nvGrpSpPr>
          <p:cNvPr id="702" name="组合 701">
            <a:extLst>
              <a:ext uri="{FF2B5EF4-FFF2-40B4-BE49-F238E27FC236}">
                <a16:creationId xmlns:a16="http://schemas.microsoft.com/office/drawing/2014/main" id="{53025969-AA6E-4C9F-A1D2-78AE0BFB94C7}"/>
              </a:ext>
            </a:extLst>
          </p:cNvPr>
          <p:cNvGrpSpPr/>
          <p:nvPr/>
        </p:nvGrpSpPr>
        <p:grpSpPr>
          <a:xfrm>
            <a:off x="1663362" y="4764321"/>
            <a:ext cx="124730" cy="142595"/>
            <a:chOff x="2809205" y="985013"/>
            <a:chExt cx="124730" cy="142595"/>
          </a:xfrm>
        </p:grpSpPr>
        <p:sp>
          <p:nvSpPr>
            <p:cNvPr id="699" name="Freeform 102">
              <a:extLst>
                <a:ext uri="{FF2B5EF4-FFF2-40B4-BE49-F238E27FC236}">
                  <a16:creationId xmlns:a16="http://schemas.microsoft.com/office/drawing/2014/main" id="{D7BEE89B-704B-4DEB-B761-53E427530DC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2817" y="951401"/>
              <a:ext cx="57506" cy="124729"/>
            </a:xfrm>
            <a:custGeom>
              <a:avLst/>
              <a:gdLst>
                <a:gd name="T0" fmla="*/ 34 w 185"/>
                <a:gd name="T1" fmla="*/ 0 h 303"/>
                <a:gd name="T2" fmla="*/ 0 w 185"/>
                <a:gd name="T3" fmla="*/ 33 h 303"/>
                <a:gd name="T4" fmla="*/ 119 w 185"/>
                <a:gd name="T5" fmla="*/ 151 h 303"/>
                <a:gd name="T6" fmla="*/ 0 w 185"/>
                <a:gd name="T7" fmla="*/ 270 h 303"/>
                <a:gd name="T8" fmla="*/ 34 w 185"/>
                <a:gd name="T9" fmla="*/ 303 h 303"/>
                <a:gd name="T10" fmla="*/ 185 w 185"/>
                <a:gd name="T11" fmla="*/ 151 h 303"/>
                <a:gd name="T12" fmla="*/ 34 w 185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3">
                  <a:moveTo>
                    <a:pt x="34" y="0"/>
                  </a:moveTo>
                  <a:lnTo>
                    <a:pt x="0" y="33"/>
                  </a:lnTo>
                  <a:lnTo>
                    <a:pt x="119" y="151"/>
                  </a:lnTo>
                  <a:lnTo>
                    <a:pt x="0" y="270"/>
                  </a:lnTo>
                  <a:lnTo>
                    <a:pt x="34" y="303"/>
                  </a:lnTo>
                  <a:lnTo>
                    <a:pt x="18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102">
              <a:extLst>
                <a:ext uri="{FF2B5EF4-FFF2-40B4-BE49-F238E27FC236}">
                  <a16:creationId xmlns:a16="http://schemas.microsoft.com/office/drawing/2014/main" id="{B2530A20-FA07-4F44-87E0-539DA4E49E3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2818" y="994348"/>
              <a:ext cx="57506" cy="124729"/>
            </a:xfrm>
            <a:custGeom>
              <a:avLst/>
              <a:gdLst>
                <a:gd name="T0" fmla="*/ 34 w 185"/>
                <a:gd name="T1" fmla="*/ 0 h 303"/>
                <a:gd name="T2" fmla="*/ 0 w 185"/>
                <a:gd name="T3" fmla="*/ 33 h 303"/>
                <a:gd name="T4" fmla="*/ 119 w 185"/>
                <a:gd name="T5" fmla="*/ 151 h 303"/>
                <a:gd name="T6" fmla="*/ 0 w 185"/>
                <a:gd name="T7" fmla="*/ 270 h 303"/>
                <a:gd name="T8" fmla="*/ 34 w 185"/>
                <a:gd name="T9" fmla="*/ 303 h 303"/>
                <a:gd name="T10" fmla="*/ 185 w 185"/>
                <a:gd name="T11" fmla="*/ 151 h 303"/>
                <a:gd name="T12" fmla="*/ 34 w 185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3">
                  <a:moveTo>
                    <a:pt x="34" y="0"/>
                  </a:moveTo>
                  <a:lnTo>
                    <a:pt x="0" y="33"/>
                  </a:lnTo>
                  <a:lnTo>
                    <a:pt x="119" y="151"/>
                  </a:lnTo>
                  <a:lnTo>
                    <a:pt x="0" y="270"/>
                  </a:lnTo>
                  <a:lnTo>
                    <a:pt x="34" y="303"/>
                  </a:lnTo>
                  <a:lnTo>
                    <a:pt x="18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102">
              <a:extLst>
                <a:ext uri="{FF2B5EF4-FFF2-40B4-BE49-F238E27FC236}">
                  <a16:creationId xmlns:a16="http://schemas.microsoft.com/office/drawing/2014/main" id="{FE2F2C12-BB8E-482F-B833-AE600A6E8AA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842817" y="1036490"/>
              <a:ext cx="57506" cy="124729"/>
            </a:xfrm>
            <a:custGeom>
              <a:avLst/>
              <a:gdLst>
                <a:gd name="T0" fmla="*/ 34 w 185"/>
                <a:gd name="T1" fmla="*/ 0 h 303"/>
                <a:gd name="T2" fmla="*/ 0 w 185"/>
                <a:gd name="T3" fmla="*/ 33 h 303"/>
                <a:gd name="T4" fmla="*/ 119 w 185"/>
                <a:gd name="T5" fmla="*/ 151 h 303"/>
                <a:gd name="T6" fmla="*/ 0 w 185"/>
                <a:gd name="T7" fmla="*/ 270 h 303"/>
                <a:gd name="T8" fmla="*/ 34 w 185"/>
                <a:gd name="T9" fmla="*/ 303 h 303"/>
                <a:gd name="T10" fmla="*/ 185 w 185"/>
                <a:gd name="T11" fmla="*/ 151 h 303"/>
                <a:gd name="T12" fmla="*/ 34 w 185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303">
                  <a:moveTo>
                    <a:pt x="34" y="0"/>
                  </a:moveTo>
                  <a:lnTo>
                    <a:pt x="0" y="33"/>
                  </a:lnTo>
                  <a:lnTo>
                    <a:pt x="119" y="151"/>
                  </a:lnTo>
                  <a:lnTo>
                    <a:pt x="0" y="270"/>
                  </a:lnTo>
                  <a:lnTo>
                    <a:pt x="34" y="303"/>
                  </a:lnTo>
                  <a:lnTo>
                    <a:pt x="18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3" name="文本框 702">
            <a:extLst>
              <a:ext uri="{FF2B5EF4-FFF2-40B4-BE49-F238E27FC236}">
                <a16:creationId xmlns:a16="http://schemas.microsoft.com/office/drawing/2014/main" id="{BC03DDFA-1CBD-4984-8929-8B3562A5AAED}"/>
              </a:ext>
            </a:extLst>
          </p:cNvPr>
          <p:cNvSpPr txBox="1"/>
          <p:nvPr/>
        </p:nvSpPr>
        <p:spPr>
          <a:xfrm>
            <a:off x="1462868" y="5640021"/>
            <a:ext cx="4411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dirty="0">
                <a:solidFill>
                  <a:srgbClr val="FFC000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稀有度：</a:t>
            </a:r>
            <a:r>
              <a:rPr lang="en-US" altLang="zh-CN" sz="400" dirty="0">
                <a:solidFill>
                  <a:srgbClr val="FFC000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Ⅲ</a:t>
            </a:r>
            <a:endParaRPr lang="zh-CN" altLang="en-US" sz="400" dirty="0">
              <a:solidFill>
                <a:srgbClr val="FFC000">
                  <a:alpha val="6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4" name="文本框 703">
            <a:extLst>
              <a:ext uri="{FF2B5EF4-FFF2-40B4-BE49-F238E27FC236}">
                <a16:creationId xmlns:a16="http://schemas.microsoft.com/office/drawing/2014/main" id="{72817A06-49AA-4D17-A2D3-6B5F86F6C888}"/>
              </a:ext>
            </a:extLst>
          </p:cNvPr>
          <p:cNvSpPr txBox="1"/>
          <p:nvPr/>
        </p:nvSpPr>
        <p:spPr>
          <a:xfrm>
            <a:off x="1514164" y="5571293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工业原料</a:t>
            </a:r>
          </a:p>
        </p:txBody>
      </p:sp>
      <p:sp>
        <p:nvSpPr>
          <p:cNvPr id="705" name="文本框 704">
            <a:extLst>
              <a:ext uri="{FF2B5EF4-FFF2-40B4-BE49-F238E27FC236}">
                <a16:creationId xmlns:a16="http://schemas.microsoft.com/office/drawing/2014/main" id="{7E2B6457-3645-4ECE-AA90-BBFB21A105EE}"/>
              </a:ext>
            </a:extLst>
          </p:cNvPr>
          <p:cNvSpPr txBox="1"/>
          <p:nvPr/>
        </p:nvSpPr>
        <p:spPr>
          <a:xfrm>
            <a:off x="282979" y="641362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产量预估</a:t>
            </a:r>
          </a:p>
        </p:txBody>
      </p:sp>
      <p:grpSp>
        <p:nvGrpSpPr>
          <p:cNvPr id="709" name="组合 708">
            <a:extLst>
              <a:ext uri="{FF2B5EF4-FFF2-40B4-BE49-F238E27FC236}">
                <a16:creationId xmlns:a16="http://schemas.microsoft.com/office/drawing/2014/main" id="{11F23BE7-6440-4ACE-AD62-D0BF169995F8}"/>
              </a:ext>
            </a:extLst>
          </p:cNvPr>
          <p:cNvGrpSpPr/>
          <p:nvPr/>
        </p:nvGrpSpPr>
        <p:grpSpPr>
          <a:xfrm>
            <a:off x="239857" y="6444179"/>
            <a:ext cx="95348" cy="123555"/>
            <a:chOff x="6880225" y="2601913"/>
            <a:chExt cx="381001" cy="493713"/>
          </a:xfrm>
        </p:grpSpPr>
        <p:sp>
          <p:nvSpPr>
            <p:cNvPr id="706" name="Freeform 294">
              <a:extLst>
                <a:ext uri="{FF2B5EF4-FFF2-40B4-BE49-F238E27FC236}">
                  <a16:creationId xmlns:a16="http://schemas.microsoft.com/office/drawing/2014/main" id="{40B5F86D-D28D-4C56-B24F-A4A40A31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338" y="2671763"/>
              <a:ext cx="242888" cy="423863"/>
            </a:xfrm>
            <a:custGeom>
              <a:avLst/>
              <a:gdLst>
                <a:gd name="T0" fmla="*/ 32 w 73"/>
                <a:gd name="T1" fmla="*/ 7 h 128"/>
                <a:gd name="T2" fmla="*/ 32 w 73"/>
                <a:gd name="T3" fmla="*/ 7 h 128"/>
                <a:gd name="T4" fmla="*/ 65 w 73"/>
                <a:gd name="T5" fmla="*/ 54 h 128"/>
                <a:gd name="T6" fmla="*/ 24 w 73"/>
                <a:gd name="T7" fmla="*/ 102 h 128"/>
                <a:gd name="T8" fmla="*/ 16 w 73"/>
                <a:gd name="T9" fmla="*/ 103 h 128"/>
                <a:gd name="T10" fmla="*/ 29 w 73"/>
                <a:gd name="T11" fmla="*/ 94 h 128"/>
                <a:gd name="T12" fmla="*/ 30 w 73"/>
                <a:gd name="T13" fmla="*/ 88 h 128"/>
                <a:gd name="T14" fmla="*/ 25 w 73"/>
                <a:gd name="T15" fmla="*/ 87 h 128"/>
                <a:gd name="T16" fmla="*/ 2 w 73"/>
                <a:gd name="T17" fmla="*/ 104 h 128"/>
                <a:gd name="T18" fmla="*/ 0 w 73"/>
                <a:gd name="T19" fmla="*/ 107 h 128"/>
                <a:gd name="T20" fmla="*/ 2 w 73"/>
                <a:gd name="T21" fmla="*/ 110 h 128"/>
                <a:gd name="T22" fmla="*/ 25 w 73"/>
                <a:gd name="T23" fmla="*/ 127 h 128"/>
                <a:gd name="T24" fmla="*/ 27 w 73"/>
                <a:gd name="T25" fmla="*/ 128 h 128"/>
                <a:gd name="T26" fmla="*/ 30 w 73"/>
                <a:gd name="T27" fmla="*/ 126 h 128"/>
                <a:gd name="T28" fmla="*/ 29 w 73"/>
                <a:gd name="T29" fmla="*/ 121 h 128"/>
                <a:gd name="T30" fmla="*/ 16 w 73"/>
                <a:gd name="T31" fmla="*/ 111 h 128"/>
                <a:gd name="T32" fmla="*/ 22 w 73"/>
                <a:gd name="T33" fmla="*/ 111 h 128"/>
                <a:gd name="T34" fmla="*/ 73 w 73"/>
                <a:gd name="T35" fmla="*/ 54 h 128"/>
                <a:gd name="T36" fmla="*/ 35 w 73"/>
                <a:gd name="T37" fmla="*/ 0 h 128"/>
                <a:gd name="T38" fmla="*/ 35 w 73"/>
                <a:gd name="T39" fmla="*/ 0 h 128"/>
                <a:gd name="T40" fmla="*/ 32 w 73"/>
                <a:gd name="T41" fmla="*/ 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28">
                  <a:moveTo>
                    <a:pt x="32" y="7"/>
                  </a:moveTo>
                  <a:cubicBezTo>
                    <a:pt x="32" y="7"/>
                    <a:pt x="32" y="7"/>
                    <a:pt x="32" y="7"/>
                  </a:cubicBezTo>
                  <a:cubicBezTo>
                    <a:pt x="51" y="14"/>
                    <a:pt x="65" y="32"/>
                    <a:pt x="65" y="54"/>
                  </a:cubicBezTo>
                  <a:cubicBezTo>
                    <a:pt x="65" y="78"/>
                    <a:pt x="47" y="98"/>
                    <a:pt x="24" y="102"/>
                  </a:cubicBezTo>
                  <a:cubicBezTo>
                    <a:pt x="22" y="103"/>
                    <a:pt x="19" y="103"/>
                    <a:pt x="16" y="10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1" y="92"/>
                    <a:pt x="32" y="90"/>
                    <a:pt x="30" y="88"/>
                  </a:cubicBezTo>
                  <a:cubicBezTo>
                    <a:pt x="29" y="86"/>
                    <a:pt x="27" y="86"/>
                    <a:pt x="25" y="87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5"/>
                    <a:pt x="0" y="106"/>
                    <a:pt x="0" y="107"/>
                  </a:cubicBezTo>
                  <a:cubicBezTo>
                    <a:pt x="0" y="108"/>
                    <a:pt x="1" y="110"/>
                    <a:pt x="2" y="110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8"/>
                    <a:pt x="26" y="128"/>
                    <a:pt x="27" y="128"/>
                  </a:cubicBezTo>
                  <a:cubicBezTo>
                    <a:pt x="28" y="128"/>
                    <a:pt x="30" y="127"/>
                    <a:pt x="30" y="126"/>
                  </a:cubicBezTo>
                  <a:cubicBezTo>
                    <a:pt x="32" y="124"/>
                    <a:pt x="31" y="122"/>
                    <a:pt x="29" y="12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1"/>
                    <a:pt x="20" y="111"/>
                    <a:pt x="22" y="111"/>
                  </a:cubicBezTo>
                  <a:cubicBezTo>
                    <a:pt x="51" y="107"/>
                    <a:pt x="73" y="83"/>
                    <a:pt x="73" y="54"/>
                  </a:cubicBezTo>
                  <a:cubicBezTo>
                    <a:pt x="73" y="29"/>
                    <a:pt x="58" y="8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3"/>
                    <a:pt x="34" y="5"/>
                    <a:pt x="32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295">
              <a:extLst>
                <a:ext uri="{FF2B5EF4-FFF2-40B4-BE49-F238E27FC236}">
                  <a16:creationId xmlns:a16="http://schemas.microsoft.com/office/drawing/2014/main" id="{6CC3589B-2186-409F-BE75-F3438EC52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25" y="2601913"/>
              <a:ext cx="241300" cy="427038"/>
            </a:xfrm>
            <a:custGeom>
              <a:avLst/>
              <a:gdLst>
                <a:gd name="T0" fmla="*/ 0 w 73"/>
                <a:gd name="T1" fmla="*/ 75 h 129"/>
                <a:gd name="T2" fmla="*/ 38 w 73"/>
                <a:gd name="T3" fmla="*/ 129 h 129"/>
                <a:gd name="T4" fmla="*/ 38 w 73"/>
                <a:gd name="T5" fmla="*/ 128 h 129"/>
                <a:gd name="T6" fmla="*/ 41 w 73"/>
                <a:gd name="T7" fmla="*/ 122 h 129"/>
                <a:gd name="T8" fmla="*/ 42 w 73"/>
                <a:gd name="T9" fmla="*/ 121 h 129"/>
                <a:gd name="T10" fmla="*/ 8 w 73"/>
                <a:gd name="T11" fmla="*/ 75 h 129"/>
                <a:gd name="T12" fmla="*/ 49 w 73"/>
                <a:gd name="T13" fmla="*/ 26 h 129"/>
                <a:gd name="T14" fmla="*/ 57 w 73"/>
                <a:gd name="T15" fmla="*/ 25 h 129"/>
                <a:gd name="T16" fmla="*/ 44 w 73"/>
                <a:gd name="T17" fmla="*/ 35 h 129"/>
                <a:gd name="T18" fmla="*/ 43 w 73"/>
                <a:gd name="T19" fmla="*/ 40 h 129"/>
                <a:gd name="T20" fmla="*/ 46 w 73"/>
                <a:gd name="T21" fmla="*/ 42 h 129"/>
                <a:gd name="T22" fmla="*/ 48 w 73"/>
                <a:gd name="T23" fmla="*/ 41 h 129"/>
                <a:gd name="T24" fmla="*/ 71 w 73"/>
                <a:gd name="T25" fmla="*/ 24 h 129"/>
                <a:gd name="T26" fmla="*/ 73 w 73"/>
                <a:gd name="T27" fmla="*/ 21 h 129"/>
                <a:gd name="T28" fmla="*/ 71 w 73"/>
                <a:gd name="T29" fmla="*/ 18 h 129"/>
                <a:gd name="T30" fmla="*/ 48 w 73"/>
                <a:gd name="T31" fmla="*/ 1 h 129"/>
                <a:gd name="T32" fmla="*/ 43 w 73"/>
                <a:gd name="T33" fmla="*/ 2 h 129"/>
                <a:gd name="T34" fmla="*/ 44 w 73"/>
                <a:gd name="T35" fmla="*/ 8 h 129"/>
                <a:gd name="T36" fmla="*/ 57 w 73"/>
                <a:gd name="T37" fmla="*/ 17 h 129"/>
                <a:gd name="T38" fmla="*/ 51 w 73"/>
                <a:gd name="T39" fmla="*/ 18 h 129"/>
                <a:gd name="T40" fmla="*/ 0 w 73"/>
                <a:gd name="T41" fmla="*/ 7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" h="129">
                  <a:moveTo>
                    <a:pt x="0" y="75"/>
                  </a:moveTo>
                  <a:cubicBezTo>
                    <a:pt x="0" y="99"/>
                    <a:pt x="16" y="121"/>
                    <a:pt x="38" y="129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26"/>
                    <a:pt x="39" y="123"/>
                    <a:pt x="41" y="122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22" y="115"/>
                    <a:pt x="8" y="96"/>
                    <a:pt x="8" y="75"/>
                  </a:cubicBezTo>
                  <a:cubicBezTo>
                    <a:pt x="8" y="50"/>
                    <a:pt x="26" y="30"/>
                    <a:pt x="49" y="26"/>
                  </a:cubicBezTo>
                  <a:cubicBezTo>
                    <a:pt x="51" y="26"/>
                    <a:pt x="54" y="25"/>
                    <a:pt x="57" y="2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2" y="36"/>
                    <a:pt x="41" y="38"/>
                    <a:pt x="43" y="40"/>
                  </a:cubicBezTo>
                  <a:cubicBezTo>
                    <a:pt x="44" y="41"/>
                    <a:pt x="45" y="42"/>
                    <a:pt x="46" y="42"/>
                  </a:cubicBezTo>
                  <a:cubicBezTo>
                    <a:pt x="47" y="42"/>
                    <a:pt x="48" y="42"/>
                    <a:pt x="48" y="41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3" y="24"/>
                    <a:pt x="73" y="22"/>
                    <a:pt x="73" y="21"/>
                  </a:cubicBezTo>
                  <a:cubicBezTo>
                    <a:pt x="73" y="20"/>
                    <a:pt x="73" y="19"/>
                    <a:pt x="71" y="18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4" y="0"/>
                    <a:pt x="43" y="2"/>
                  </a:cubicBezTo>
                  <a:cubicBezTo>
                    <a:pt x="41" y="4"/>
                    <a:pt x="42" y="6"/>
                    <a:pt x="44" y="8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5" y="17"/>
                    <a:pt x="53" y="17"/>
                    <a:pt x="51" y="18"/>
                  </a:cubicBezTo>
                  <a:cubicBezTo>
                    <a:pt x="22" y="21"/>
                    <a:pt x="0" y="45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296">
              <a:extLst>
                <a:ext uri="{FF2B5EF4-FFF2-40B4-BE49-F238E27FC236}">
                  <a16:creationId xmlns:a16="http://schemas.microsoft.com/office/drawing/2014/main" id="{1A2E001B-FB19-446E-9B77-18FEE87045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8813" y="2787650"/>
              <a:ext cx="122238" cy="122238"/>
            </a:xfrm>
            <a:custGeom>
              <a:avLst/>
              <a:gdLst>
                <a:gd name="T0" fmla="*/ 19 w 37"/>
                <a:gd name="T1" fmla="*/ 0 h 37"/>
                <a:gd name="T2" fmla="*/ 0 w 37"/>
                <a:gd name="T3" fmla="*/ 19 h 37"/>
                <a:gd name="T4" fmla="*/ 19 w 37"/>
                <a:gd name="T5" fmla="*/ 37 h 37"/>
                <a:gd name="T6" fmla="*/ 37 w 37"/>
                <a:gd name="T7" fmla="*/ 19 h 37"/>
                <a:gd name="T8" fmla="*/ 19 w 37"/>
                <a:gd name="T9" fmla="*/ 0 h 37"/>
                <a:gd name="T10" fmla="*/ 19 w 37"/>
                <a:gd name="T11" fmla="*/ 29 h 37"/>
                <a:gd name="T12" fmla="*/ 8 w 37"/>
                <a:gd name="T13" fmla="*/ 19 h 37"/>
                <a:gd name="T14" fmla="*/ 19 w 37"/>
                <a:gd name="T15" fmla="*/ 8 h 37"/>
                <a:gd name="T16" fmla="*/ 29 w 37"/>
                <a:gd name="T17" fmla="*/ 19 h 37"/>
                <a:gd name="T18" fmla="*/ 19 w 37"/>
                <a:gd name="T1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7">
                  <a:moveTo>
                    <a:pt x="19" y="0"/>
                  </a:moveTo>
                  <a:cubicBezTo>
                    <a:pt x="9" y="0"/>
                    <a:pt x="0" y="9"/>
                    <a:pt x="0" y="19"/>
                  </a:cubicBezTo>
                  <a:cubicBezTo>
                    <a:pt x="0" y="29"/>
                    <a:pt x="9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9" y="0"/>
                  </a:cubicBezTo>
                  <a:close/>
                  <a:moveTo>
                    <a:pt x="19" y="29"/>
                  </a:moveTo>
                  <a:cubicBezTo>
                    <a:pt x="13" y="29"/>
                    <a:pt x="8" y="24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4" y="8"/>
                    <a:pt x="29" y="13"/>
                    <a:pt x="29" y="19"/>
                  </a:cubicBezTo>
                  <a:cubicBezTo>
                    <a:pt x="29" y="24"/>
                    <a:pt x="24" y="29"/>
                    <a:pt x="1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0" name="文本框 709">
            <a:extLst>
              <a:ext uri="{FF2B5EF4-FFF2-40B4-BE49-F238E27FC236}">
                <a16:creationId xmlns:a16="http://schemas.microsoft.com/office/drawing/2014/main" id="{5B4509AF-6097-49F1-9209-DA16689E45FB}"/>
              </a:ext>
            </a:extLst>
          </p:cNvPr>
          <p:cNvSpPr txBox="1"/>
          <p:nvPr/>
        </p:nvSpPr>
        <p:spPr>
          <a:xfrm>
            <a:off x="1446994" y="6416921"/>
            <a:ext cx="322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endParaRPr lang="zh-CN" altLang="en-US" sz="7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1" name="文本框 710">
            <a:extLst>
              <a:ext uri="{FF2B5EF4-FFF2-40B4-BE49-F238E27FC236}">
                <a16:creationId xmlns:a16="http://schemas.microsoft.com/office/drawing/2014/main" id="{4FB509F5-BA5D-42B3-9D9D-3070A965C8D3}"/>
              </a:ext>
            </a:extLst>
          </p:cNvPr>
          <p:cNvSpPr txBox="1"/>
          <p:nvPr/>
        </p:nvSpPr>
        <p:spPr>
          <a:xfrm>
            <a:off x="1608256" y="6423745"/>
            <a:ext cx="298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00" dirty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712" name="文本框 711">
            <a:extLst>
              <a:ext uri="{FF2B5EF4-FFF2-40B4-BE49-F238E27FC236}">
                <a16:creationId xmlns:a16="http://schemas.microsoft.com/office/drawing/2014/main" id="{17A2986C-4954-4A99-83CC-87B9055436A2}"/>
              </a:ext>
            </a:extLst>
          </p:cNvPr>
          <p:cNvSpPr txBox="1"/>
          <p:nvPr/>
        </p:nvSpPr>
        <p:spPr>
          <a:xfrm>
            <a:off x="280984" y="656773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市场价值</a:t>
            </a:r>
          </a:p>
        </p:txBody>
      </p:sp>
      <p:grpSp>
        <p:nvGrpSpPr>
          <p:cNvPr id="719" name="组合 718">
            <a:extLst>
              <a:ext uri="{FF2B5EF4-FFF2-40B4-BE49-F238E27FC236}">
                <a16:creationId xmlns:a16="http://schemas.microsoft.com/office/drawing/2014/main" id="{88E1E36F-6906-428A-A199-3DC933FE984E}"/>
              </a:ext>
            </a:extLst>
          </p:cNvPr>
          <p:cNvGrpSpPr/>
          <p:nvPr/>
        </p:nvGrpSpPr>
        <p:grpSpPr>
          <a:xfrm>
            <a:off x="239857" y="6603014"/>
            <a:ext cx="95348" cy="104727"/>
            <a:chOff x="6386512" y="6308726"/>
            <a:chExt cx="387350" cy="425451"/>
          </a:xfrm>
          <a:solidFill>
            <a:schemeClr val="bg1"/>
          </a:solidFill>
        </p:grpSpPr>
        <p:sp>
          <p:nvSpPr>
            <p:cNvPr id="713" name="Rectangle 1067">
              <a:extLst>
                <a:ext uri="{FF2B5EF4-FFF2-40B4-BE49-F238E27FC236}">
                  <a16:creationId xmlns:a16="http://schemas.microsoft.com/office/drawing/2014/main" id="{B0A8219B-DD79-41B2-9A59-9F15C51A1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1437" y="6589714"/>
              <a:ext cx="41275" cy="144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Rectangle 1068">
              <a:extLst>
                <a:ext uri="{FF2B5EF4-FFF2-40B4-BE49-F238E27FC236}">
                  <a16:creationId xmlns:a16="http://schemas.microsoft.com/office/drawing/2014/main" id="{E6129198-39EC-416A-92B2-F79230F77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62" y="6540501"/>
              <a:ext cx="44450" cy="193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Rectangle 1069">
              <a:extLst>
                <a:ext uri="{FF2B5EF4-FFF2-40B4-BE49-F238E27FC236}">
                  <a16:creationId xmlns:a16="http://schemas.microsoft.com/office/drawing/2014/main" id="{E997C58E-D6DC-4303-AB44-170AD71E0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62" y="6616701"/>
              <a:ext cx="41275" cy="1174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Rectangle 1070">
              <a:extLst>
                <a:ext uri="{FF2B5EF4-FFF2-40B4-BE49-F238E27FC236}">
                  <a16:creationId xmlns:a16="http://schemas.microsoft.com/office/drawing/2014/main" id="{24F35DF1-D32C-4F16-B2CD-D5735DD1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7" y="6557964"/>
              <a:ext cx="44450" cy="176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Rectangle 1071">
              <a:extLst>
                <a:ext uri="{FF2B5EF4-FFF2-40B4-BE49-F238E27FC236}">
                  <a16:creationId xmlns:a16="http://schemas.microsoft.com/office/drawing/2014/main" id="{0115A7A8-8405-4958-BFD1-7097CE150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87" y="6453189"/>
              <a:ext cx="41275" cy="280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1072">
              <a:extLst>
                <a:ext uri="{FF2B5EF4-FFF2-40B4-BE49-F238E27FC236}">
                  <a16:creationId xmlns:a16="http://schemas.microsoft.com/office/drawing/2014/main" id="{A8925241-F251-4708-999C-3B8F1959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2" y="6308726"/>
              <a:ext cx="387350" cy="258763"/>
            </a:xfrm>
            <a:custGeom>
              <a:avLst/>
              <a:gdLst>
                <a:gd name="T0" fmla="*/ 202 w 244"/>
                <a:gd name="T1" fmla="*/ 43 h 163"/>
                <a:gd name="T2" fmla="*/ 168 w 244"/>
                <a:gd name="T3" fmla="*/ 97 h 163"/>
                <a:gd name="T4" fmla="*/ 131 w 244"/>
                <a:gd name="T5" fmla="*/ 126 h 163"/>
                <a:gd name="T6" fmla="*/ 85 w 244"/>
                <a:gd name="T7" fmla="*/ 77 h 163"/>
                <a:gd name="T8" fmla="*/ 0 w 244"/>
                <a:gd name="T9" fmla="*/ 134 h 163"/>
                <a:gd name="T10" fmla="*/ 17 w 244"/>
                <a:gd name="T11" fmla="*/ 157 h 163"/>
                <a:gd name="T12" fmla="*/ 79 w 244"/>
                <a:gd name="T13" fmla="*/ 114 h 163"/>
                <a:gd name="T14" fmla="*/ 128 w 244"/>
                <a:gd name="T15" fmla="*/ 163 h 163"/>
                <a:gd name="T16" fmla="*/ 187 w 244"/>
                <a:gd name="T17" fmla="*/ 114 h 163"/>
                <a:gd name="T18" fmla="*/ 224 w 244"/>
                <a:gd name="T19" fmla="*/ 57 h 163"/>
                <a:gd name="T20" fmla="*/ 230 w 244"/>
                <a:gd name="T21" fmla="*/ 72 h 163"/>
                <a:gd name="T22" fmla="*/ 244 w 244"/>
                <a:gd name="T23" fmla="*/ 0 h 163"/>
                <a:gd name="T24" fmla="*/ 185 w 244"/>
                <a:gd name="T25" fmla="*/ 43 h 163"/>
                <a:gd name="T26" fmla="*/ 202 w 244"/>
                <a:gd name="T27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163">
                  <a:moveTo>
                    <a:pt x="202" y="43"/>
                  </a:moveTo>
                  <a:lnTo>
                    <a:pt x="168" y="97"/>
                  </a:lnTo>
                  <a:lnTo>
                    <a:pt x="131" y="126"/>
                  </a:lnTo>
                  <a:lnTo>
                    <a:pt x="85" y="77"/>
                  </a:lnTo>
                  <a:lnTo>
                    <a:pt x="0" y="134"/>
                  </a:lnTo>
                  <a:lnTo>
                    <a:pt x="17" y="157"/>
                  </a:lnTo>
                  <a:lnTo>
                    <a:pt x="79" y="114"/>
                  </a:lnTo>
                  <a:lnTo>
                    <a:pt x="128" y="163"/>
                  </a:lnTo>
                  <a:lnTo>
                    <a:pt x="187" y="114"/>
                  </a:lnTo>
                  <a:lnTo>
                    <a:pt x="224" y="57"/>
                  </a:lnTo>
                  <a:lnTo>
                    <a:pt x="230" y="72"/>
                  </a:lnTo>
                  <a:lnTo>
                    <a:pt x="244" y="0"/>
                  </a:lnTo>
                  <a:lnTo>
                    <a:pt x="185" y="43"/>
                  </a:lnTo>
                  <a:lnTo>
                    <a:pt x="20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21" name="文本框 720">
            <a:extLst>
              <a:ext uri="{FF2B5EF4-FFF2-40B4-BE49-F238E27FC236}">
                <a16:creationId xmlns:a16="http://schemas.microsoft.com/office/drawing/2014/main" id="{FAE8934A-68DA-4104-8B79-F1E86D6738AA}"/>
              </a:ext>
            </a:extLst>
          </p:cNvPr>
          <p:cNvSpPr txBox="1"/>
          <p:nvPr/>
        </p:nvSpPr>
        <p:spPr>
          <a:xfrm>
            <a:off x="1435110" y="6552357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zh-CN" altLang="en-US" sz="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5" name="组合 724">
            <a:extLst>
              <a:ext uri="{FF2B5EF4-FFF2-40B4-BE49-F238E27FC236}">
                <a16:creationId xmlns:a16="http://schemas.microsoft.com/office/drawing/2014/main" id="{BC6AF1F4-81A9-4705-8F81-FB87E9DF2EA1}"/>
              </a:ext>
            </a:extLst>
          </p:cNvPr>
          <p:cNvGrpSpPr/>
          <p:nvPr/>
        </p:nvGrpSpPr>
        <p:grpSpPr>
          <a:xfrm rot="16200000">
            <a:off x="1706313" y="6625897"/>
            <a:ext cx="80691" cy="45719"/>
            <a:chOff x="10179050" y="2228850"/>
            <a:chExt cx="481013" cy="481013"/>
          </a:xfrm>
          <a:solidFill>
            <a:srgbClr val="92D050"/>
          </a:solidFill>
        </p:grpSpPr>
        <p:sp>
          <p:nvSpPr>
            <p:cNvPr id="722" name="Freeform 94">
              <a:extLst>
                <a:ext uri="{FF2B5EF4-FFF2-40B4-BE49-F238E27FC236}">
                  <a16:creationId xmlns:a16="http://schemas.microsoft.com/office/drawing/2014/main" id="{D0925487-AAB4-43E8-BC23-463DB025A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150" y="2228850"/>
              <a:ext cx="315913" cy="481013"/>
            </a:xfrm>
            <a:custGeom>
              <a:avLst/>
              <a:gdLst>
                <a:gd name="T0" fmla="*/ 199 w 199"/>
                <a:gd name="T1" fmla="*/ 151 h 303"/>
                <a:gd name="T2" fmla="*/ 47 w 199"/>
                <a:gd name="T3" fmla="*/ 0 h 303"/>
                <a:gd name="T4" fmla="*/ 47 w 199"/>
                <a:gd name="T5" fmla="*/ 80 h 303"/>
                <a:gd name="T6" fmla="*/ 0 w 199"/>
                <a:gd name="T7" fmla="*/ 80 h 303"/>
                <a:gd name="T8" fmla="*/ 0 w 199"/>
                <a:gd name="T9" fmla="*/ 222 h 303"/>
                <a:gd name="T10" fmla="*/ 47 w 199"/>
                <a:gd name="T11" fmla="*/ 222 h 303"/>
                <a:gd name="T12" fmla="*/ 47 w 199"/>
                <a:gd name="T13" fmla="*/ 303 h 303"/>
                <a:gd name="T14" fmla="*/ 199 w 199"/>
                <a:gd name="T15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303">
                  <a:moveTo>
                    <a:pt x="199" y="151"/>
                  </a:moveTo>
                  <a:lnTo>
                    <a:pt x="47" y="0"/>
                  </a:lnTo>
                  <a:lnTo>
                    <a:pt x="47" y="80"/>
                  </a:lnTo>
                  <a:lnTo>
                    <a:pt x="0" y="80"/>
                  </a:lnTo>
                  <a:lnTo>
                    <a:pt x="0" y="222"/>
                  </a:lnTo>
                  <a:lnTo>
                    <a:pt x="47" y="222"/>
                  </a:lnTo>
                  <a:lnTo>
                    <a:pt x="47" y="303"/>
                  </a:lnTo>
                  <a:lnTo>
                    <a:pt x="199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Rectangle 95">
              <a:extLst>
                <a:ext uri="{FF2B5EF4-FFF2-40B4-BE49-F238E27FC236}">
                  <a16:creationId xmlns:a16="http://schemas.microsoft.com/office/drawing/2014/main" id="{55528A2A-7E1A-4E8B-8118-64609E6B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3663" y="2355850"/>
              <a:ext cx="52388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Rectangle 96">
              <a:extLst>
                <a:ext uri="{FF2B5EF4-FFF2-40B4-BE49-F238E27FC236}">
                  <a16:creationId xmlns:a16="http://schemas.microsoft.com/office/drawing/2014/main" id="{E784E4A2-A1B6-4036-9E83-7E47CF92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9050" y="2355850"/>
              <a:ext cx="38100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99" name="组合 1898">
            <a:extLst>
              <a:ext uri="{FF2B5EF4-FFF2-40B4-BE49-F238E27FC236}">
                <a16:creationId xmlns:a16="http://schemas.microsoft.com/office/drawing/2014/main" id="{E57EF141-D9E7-4902-8D4E-2CAF780E1CC2}"/>
              </a:ext>
            </a:extLst>
          </p:cNvPr>
          <p:cNvGrpSpPr/>
          <p:nvPr/>
        </p:nvGrpSpPr>
        <p:grpSpPr>
          <a:xfrm>
            <a:off x="2579440" y="776671"/>
            <a:ext cx="835015" cy="789818"/>
            <a:chOff x="2579440" y="776671"/>
            <a:chExt cx="835015" cy="789818"/>
          </a:xfrm>
        </p:grpSpPr>
        <p:sp>
          <p:nvSpPr>
            <p:cNvPr id="1874" name="矩形 1873">
              <a:extLst>
                <a:ext uri="{FF2B5EF4-FFF2-40B4-BE49-F238E27FC236}">
                  <a16:creationId xmlns:a16="http://schemas.microsoft.com/office/drawing/2014/main" id="{7465A0AC-E0D6-4251-97D2-A39EEAF03325}"/>
                </a:ext>
              </a:extLst>
            </p:cNvPr>
            <p:cNvSpPr/>
            <p:nvPr/>
          </p:nvSpPr>
          <p:spPr>
            <a:xfrm>
              <a:off x="2579440" y="1188164"/>
              <a:ext cx="761179" cy="3346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alpha val="50000"/>
                  </a:srgbClr>
                </a:gs>
                <a:gs pos="33000">
                  <a:srgbClr val="FFC00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E4C4527-94EB-4471-B2B6-6D0C3830DE3D}"/>
                </a:ext>
              </a:extLst>
            </p:cNvPr>
            <p:cNvGrpSpPr/>
            <p:nvPr/>
          </p:nvGrpSpPr>
          <p:grpSpPr>
            <a:xfrm>
              <a:off x="2579442" y="776671"/>
              <a:ext cx="835013" cy="789818"/>
              <a:chOff x="2566002" y="821895"/>
              <a:chExt cx="614276" cy="58102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C2A1DBA-9BBA-465C-8FAB-8C965E8A1DB6}"/>
                  </a:ext>
                </a:extLst>
              </p:cNvPr>
              <p:cNvSpPr/>
              <p:nvPr/>
            </p:nvSpPr>
            <p:spPr>
              <a:xfrm>
                <a:off x="2566002" y="821895"/>
                <a:ext cx="562533" cy="562533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1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F247554E-6210-4EE2-9064-E02C27D9F8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505" y="861770"/>
                <a:ext cx="507528" cy="524006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1CF423-9405-4BC3-AB1A-2F10FF1910B9}"/>
                  </a:ext>
                </a:extLst>
              </p:cNvPr>
              <p:cNvSpPr txBox="1"/>
              <p:nvPr/>
            </p:nvSpPr>
            <p:spPr>
              <a:xfrm>
                <a:off x="2928863" y="1221791"/>
                <a:ext cx="251415" cy="181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69" name="直接连接符 1868">
              <a:extLst>
                <a:ext uri="{FF2B5EF4-FFF2-40B4-BE49-F238E27FC236}">
                  <a16:creationId xmlns:a16="http://schemas.microsoft.com/office/drawing/2014/main" id="{D15521E0-9164-433F-ABAC-FF7630579299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40" y="1531720"/>
              <a:ext cx="764676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2" name="组合 1881">
              <a:extLst>
                <a:ext uri="{FF2B5EF4-FFF2-40B4-BE49-F238E27FC236}">
                  <a16:creationId xmlns:a16="http://schemas.microsoft.com/office/drawing/2014/main" id="{BB1A69B5-FD2D-4F98-AA45-388D77D2F235}"/>
                </a:ext>
              </a:extLst>
            </p:cNvPr>
            <p:cNvGrpSpPr/>
            <p:nvPr/>
          </p:nvGrpSpPr>
          <p:grpSpPr>
            <a:xfrm>
              <a:off x="3184177" y="809590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78" name="Oval 55">
                <a:extLst>
                  <a:ext uri="{FF2B5EF4-FFF2-40B4-BE49-F238E27FC236}">
                    <a16:creationId xmlns:a16="http://schemas.microsoft.com/office/drawing/2014/main" id="{B6B06621-713A-44F4-AB8E-C08817B99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79" name="Freeform 56">
                <a:extLst>
                  <a:ext uri="{FF2B5EF4-FFF2-40B4-BE49-F238E27FC236}">
                    <a16:creationId xmlns:a16="http://schemas.microsoft.com/office/drawing/2014/main" id="{DBF35AF6-CF60-4D1B-8C6C-4C373A0DA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0" name="Freeform 57">
                <a:extLst>
                  <a:ext uri="{FF2B5EF4-FFF2-40B4-BE49-F238E27FC236}">
                    <a16:creationId xmlns:a16="http://schemas.microsoft.com/office/drawing/2014/main" id="{F53F92D3-C31E-4501-85B4-C16306D8C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1" name="Freeform 58">
                <a:extLst>
                  <a:ext uri="{FF2B5EF4-FFF2-40B4-BE49-F238E27FC236}">
                    <a16:creationId xmlns:a16="http://schemas.microsoft.com/office/drawing/2014/main" id="{D06BBE92-33A2-4DB5-B245-DAF64D9F3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0" name="组合 1899">
            <a:extLst>
              <a:ext uri="{FF2B5EF4-FFF2-40B4-BE49-F238E27FC236}">
                <a16:creationId xmlns:a16="http://schemas.microsoft.com/office/drawing/2014/main" id="{16E55B63-7DDC-48EB-AF37-CF3DE1FD539F}"/>
              </a:ext>
            </a:extLst>
          </p:cNvPr>
          <p:cNvGrpSpPr/>
          <p:nvPr/>
        </p:nvGrpSpPr>
        <p:grpSpPr>
          <a:xfrm>
            <a:off x="3483925" y="777714"/>
            <a:ext cx="823961" cy="787251"/>
            <a:chOff x="3483925" y="777714"/>
            <a:chExt cx="823961" cy="787251"/>
          </a:xfrm>
        </p:grpSpPr>
        <p:sp>
          <p:nvSpPr>
            <p:cNvPr id="1875" name="矩形 1874">
              <a:extLst>
                <a:ext uri="{FF2B5EF4-FFF2-40B4-BE49-F238E27FC236}">
                  <a16:creationId xmlns:a16="http://schemas.microsoft.com/office/drawing/2014/main" id="{8D88ABC1-CCBA-4E12-80D7-0503AE5DB4A1}"/>
                </a:ext>
              </a:extLst>
            </p:cNvPr>
            <p:cNvSpPr/>
            <p:nvPr/>
          </p:nvSpPr>
          <p:spPr>
            <a:xfrm>
              <a:off x="3485675" y="1144031"/>
              <a:ext cx="761179" cy="37875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749A9D-D75A-4699-B1AE-6850266196C1}"/>
                </a:ext>
              </a:extLst>
            </p:cNvPr>
            <p:cNvGrpSpPr/>
            <p:nvPr/>
          </p:nvGrpSpPr>
          <p:grpSpPr>
            <a:xfrm>
              <a:off x="3483925" y="777714"/>
              <a:ext cx="823961" cy="787251"/>
              <a:chOff x="3166884" y="821895"/>
              <a:chExt cx="608931" cy="581801"/>
            </a:xfrm>
          </p:grpSpPr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E15C6021-E8C5-407C-AB6D-E562B099B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6249" y="858720"/>
                <a:ext cx="483449" cy="488881"/>
              </a:xfrm>
              <a:prstGeom prst="rect">
                <a:avLst/>
              </a:prstGeom>
            </p:spPr>
          </p:pic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91D05113-8A92-459E-AEA2-1A4904895224}"/>
                  </a:ext>
                </a:extLst>
              </p:cNvPr>
              <p:cNvGrpSpPr/>
              <p:nvPr/>
            </p:nvGrpSpPr>
            <p:grpSpPr>
              <a:xfrm>
                <a:off x="3166884" y="821895"/>
                <a:ext cx="608931" cy="581801"/>
                <a:chOff x="3166884" y="821895"/>
                <a:chExt cx="608931" cy="581801"/>
              </a:xfrm>
            </p:grpSpPr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89F54D9F-5861-40E7-B76D-EE6292B72C5F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2DB06781-0EE6-4A50-A89D-0CE0949F62F7}"/>
                    </a:ext>
                  </a:extLst>
                </p:cNvPr>
                <p:cNvSpPr txBox="1"/>
                <p:nvPr/>
              </p:nvSpPr>
              <p:spPr>
                <a:xfrm>
                  <a:off x="3523245" y="1221732"/>
                  <a:ext cx="252570" cy="181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871" name="直接连接符 1870">
              <a:extLst>
                <a:ext uri="{FF2B5EF4-FFF2-40B4-BE49-F238E27FC236}">
                  <a16:creationId xmlns:a16="http://schemas.microsoft.com/office/drawing/2014/main" id="{B312E73B-599F-4723-814A-9C8BD1DDE91A}"/>
                </a:ext>
              </a:extLst>
            </p:cNvPr>
            <p:cNvCxnSpPr>
              <a:cxnSpLocks/>
            </p:cNvCxnSpPr>
            <p:nvPr/>
          </p:nvCxnSpPr>
          <p:spPr>
            <a:xfrm>
              <a:off x="3483928" y="1529276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4" name="组合 1883">
              <a:extLst>
                <a:ext uri="{FF2B5EF4-FFF2-40B4-BE49-F238E27FC236}">
                  <a16:creationId xmlns:a16="http://schemas.microsoft.com/office/drawing/2014/main" id="{4E368D5E-1583-409D-A67C-32A7FA7576DC}"/>
                </a:ext>
              </a:extLst>
            </p:cNvPr>
            <p:cNvGrpSpPr/>
            <p:nvPr/>
          </p:nvGrpSpPr>
          <p:grpSpPr>
            <a:xfrm>
              <a:off x="4089648" y="800223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85" name="Oval 55">
                <a:extLst>
                  <a:ext uri="{FF2B5EF4-FFF2-40B4-BE49-F238E27FC236}">
                    <a16:creationId xmlns:a16="http://schemas.microsoft.com/office/drawing/2014/main" id="{07C12037-3E28-4E1D-8F12-FFF64D6E5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86" name="Freeform 56">
                <a:extLst>
                  <a:ext uri="{FF2B5EF4-FFF2-40B4-BE49-F238E27FC236}">
                    <a16:creationId xmlns:a16="http://schemas.microsoft.com/office/drawing/2014/main" id="{FE9CB238-CEC8-4E97-8A05-F003595D8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7" name="Freeform 57">
                <a:extLst>
                  <a:ext uri="{FF2B5EF4-FFF2-40B4-BE49-F238E27FC236}">
                    <a16:creationId xmlns:a16="http://schemas.microsoft.com/office/drawing/2014/main" id="{BA01314E-C22E-4DD1-93F7-172A87776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8" name="Freeform 58">
                <a:extLst>
                  <a:ext uri="{FF2B5EF4-FFF2-40B4-BE49-F238E27FC236}">
                    <a16:creationId xmlns:a16="http://schemas.microsoft.com/office/drawing/2014/main" id="{24FD998F-83E6-4D87-899E-729BB3E1E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1" name="组合 1900">
            <a:extLst>
              <a:ext uri="{FF2B5EF4-FFF2-40B4-BE49-F238E27FC236}">
                <a16:creationId xmlns:a16="http://schemas.microsoft.com/office/drawing/2014/main" id="{1A10AEF5-CF57-4493-B9FD-8DE76FDD9403}"/>
              </a:ext>
            </a:extLst>
          </p:cNvPr>
          <p:cNvGrpSpPr/>
          <p:nvPr/>
        </p:nvGrpSpPr>
        <p:grpSpPr>
          <a:xfrm>
            <a:off x="5296790" y="773073"/>
            <a:ext cx="845712" cy="784435"/>
            <a:chOff x="4381799" y="777860"/>
            <a:chExt cx="845712" cy="784435"/>
          </a:xfrm>
        </p:grpSpPr>
        <p:sp>
          <p:nvSpPr>
            <p:cNvPr id="1877" name="矩形 1876">
              <a:extLst>
                <a:ext uri="{FF2B5EF4-FFF2-40B4-BE49-F238E27FC236}">
                  <a16:creationId xmlns:a16="http://schemas.microsoft.com/office/drawing/2014/main" id="{24874D0E-304B-4AB6-BB79-1B9C617DFADA}"/>
                </a:ext>
              </a:extLst>
            </p:cNvPr>
            <p:cNvSpPr/>
            <p:nvPr/>
          </p:nvSpPr>
          <p:spPr>
            <a:xfrm>
              <a:off x="4385646" y="1188164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FB0FABD-D173-426B-8BAE-74E57700C969}"/>
                </a:ext>
              </a:extLst>
            </p:cNvPr>
            <p:cNvGrpSpPr/>
            <p:nvPr/>
          </p:nvGrpSpPr>
          <p:grpSpPr>
            <a:xfrm>
              <a:off x="4381799" y="777860"/>
              <a:ext cx="845712" cy="784435"/>
              <a:chOff x="3779038" y="822569"/>
              <a:chExt cx="619292" cy="580483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C2A8C226-0464-475D-8046-C42C0D540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459" y="892083"/>
                <a:ext cx="471805" cy="463380"/>
              </a:xfrm>
              <a:prstGeom prst="rect">
                <a:avLst/>
              </a:prstGeom>
            </p:spPr>
          </p:pic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EDBC4A42-5767-4559-A275-1444A3020E66}"/>
                  </a:ext>
                </a:extLst>
              </p:cNvPr>
              <p:cNvGrpSpPr/>
              <p:nvPr/>
            </p:nvGrpSpPr>
            <p:grpSpPr>
              <a:xfrm>
                <a:off x="3779038" y="822569"/>
                <a:ext cx="619292" cy="580483"/>
                <a:chOff x="3166884" y="821895"/>
                <a:chExt cx="619292" cy="580483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C1F1433-3F32-4BEE-AB32-48FB13EA3743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88C8CB0C-6F63-4679-A1DC-5057EE125181}"/>
                    </a:ext>
                  </a:extLst>
                </p:cNvPr>
                <p:cNvSpPr txBox="1"/>
                <p:nvPr/>
              </p:nvSpPr>
              <p:spPr>
                <a:xfrm>
                  <a:off x="3478396" y="1220174"/>
                  <a:ext cx="307780" cy="182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872" name="直接连接符 1871">
              <a:extLst>
                <a:ext uri="{FF2B5EF4-FFF2-40B4-BE49-F238E27FC236}">
                  <a16:creationId xmlns:a16="http://schemas.microsoft.com/office/drawing/2014/main" id="{5BFFE554-B746-41A9-ABA7-B4997C9D3530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24" y="1527471"/>
              <a:ext cx="7646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9" name="组合 1888">
              <a:extLst>
                <a:ext uri="{FF2B5EF4-FFF2-40B4-BE49-F238E27FC236}">
                  <a16:creationId xmlns:a16="http://schemas.microsoft.com/office/drawing/2014/main" id="{EEBA1803-53F2-4179-A062-D7336A55EF3C}"/>
                </a:ext>
              </a:extLst>
            </p:cNvPr>
            <p:cNvGrpSpPr/>
            <p:nvPr/>
          </p:nvGrpSpPr>
          <p:grpSpPr>
            <a:xfrm>
              <a:off x="5001856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90" name="Oval 55">
                <a:extLst>
                  <a:ext uri="{FF2B5EF4-FFF2-40B4-BE49-F238E27FC236}">
                    <a16:creationId xmlns:a16="http://schemas.microsoft.com/office/drawing/2014/main" id="{CF1B4F3A-F858-4EF0-928A-1849EE1C4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91" name="Freeform 56">
                <a:extLst>
                  <a:ext uri="{FF2B5EF4-FFF2-40B4-BE49-F238E27FC236}">
                    <a16:creationId xmlns:a16="http://schemas.microsoft.com/office/drawing/2014/main" id="{AFF18269-6FCE-4462-B320-AAA17C18F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2" name="Freeform 57">
                <a:extLst>
                  <a:ext uri="{FF2B5EF4-FFF2-40B4-BE49-F238E27FC236}">
                    <a16:creationId xmlns:a16="http://schemas.microsoft.com/office/drawing/2014/main" id="{61CC1ED6-1FC3-4EE4-86FC-E11E67CA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3" name="Freeform 58">
                <a:extLst>
                  <a:ext uri="{FF2B5EF4-FFF2-40B4-BE49-F238E27FC236}">
                    <a16:creationId xmlns:a16="http://schemas.microsoft.com/office/drawing/2014/main" id="{07A19FD2-C52E-49A6-A5F9-EF0922D0C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2" name="组合 1901">
            <a:extLst>
              <a:ext uri="{FF2B5EF4-FFF2-40B4-BE49-F238E27FC236}">
                <a16:creationId xmlns:a16="http://schemas.microsoft.com/office/drawing/2014/main" id="{93329D50-32B2-4FA6-902A-62F3EB4B5508}"/>
              </a:ext>
            </a:extLst>
          </p:cNvPr>
          <p:cNvGrpSpPr/>
          <p:nvPr/>
        </p:nvGrpSpPr>
        <p:grpSpPr>
          <a:xfrm>
            <a:off x="4384633" y="776671"/>
            <a:ext cx="829937" cy="785822"/>
            <a:chOff x="5287314" y="774510"/>
            <a:chExt cx="829937" cy="785822"/>
          </a:xfrm>
        </p:grpSpPr>
        <p:sp>
          <p:nvSpPr>
            <p:cNvPr id="1876" name="矩形 1875">
              <a:extLst>
                <a:ext uri="{FF2B5EF4-FFF2-40B4-BE49-F238E27FC236}">
                  <a16:creationId xmlns:a16="http://schemas.microsoft.com/office/drawing/2014/main" id="{6D78DF04-586C-41F9-8FE2-7F63C8D30B23}"/>
                </a:ext>
              </a:extLst>
            </p:cNvPr>
            <p:cNvSpPr/>
            <p:nvPr/>
          </p:nvSpPr>
          <p:spPr>
            <a:xfrm>
              <a:off x="5287314" y="1144031"/>
              <a:ext cx="761179" cy="37028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9D132F19-360E-4A60-B564-67B1801A7887}"/>
                </a:ext>
              </a:extLst>
            </p:cNvPr>
            <p:cNvGrpSpPr/>
            <p:nvPr/>
          </p:nvGrpSpPr>
          <p:grpSpPr>
            <a:xfrm>
              <a:off x="5289439" y="774510"/>
              <a:ext cx="827812" cy="785822"/>
              <a:chOff x="4392710" y="822569"/>
              <a:chExt cx="613489" cy="582371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5C3FEF51-29A5-4496-8D18-A2B802423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77" y="869774"/>
                <a:ext cx="470798" cy="482318"/>
              </a:xfrm>
              <a:prstGeom prst="rect">
                <a:avLst/>
              </a:prstGeom>
            </p:spPr>
          </p:pic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967F9B-DB32-43AF-8912-5943D5908791}"/>
                  </a:ext>
                </a:extLst>
              </p:cNvPr>
              <p:cNvGrpSpPr/>
              <p:nvPr/>
            </p:nvGrpSpPr>
            <p:grpSpPr>
              <a:xfrm>
                <a:off x="4392710" y="822569"/>
                <a:ext cx="613489" cy="582371"/>
                <a:chOff x="3166884" y="821895"/>
                <a:chExt cx="613489" cy="582371"/>
              </a:xfrm>
            </p:grpSpPr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F75619C1-F950-4A38-8A0B-29EDEF920AEF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EDD62DFE-79A9-4E83-B9D8-34F0EB5D00E7}"/>
                    </a:ext>
                  </a:extLst>
                </p:cNvPr>
                <p:cNvSpPr txBox="1"/>
                <p:nvPr/>
              </p:nvSpPr>
              <p:spPr>
                <a:xfrm>
                  <a:off x="3527096" y="1221792"/>
                  <a:ext cx="253277" cy="18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873" name="直接连接符 1872">
              <a:extLst>
                <a:ext uri="{FF2B5EF4-FFF2-40B4-BE49-F238E27FC236}">
                  <a16:creationId xmlns:a16="http://schemas.microsoft.com/office/drawing/2014/main" id="{B874BEE8-DF5A-49D1-B3B2-B1BC54C5D68D}"/>
                </a:ext>
              </a:extLst>
            </p:cNvPr>
            <p:cNvCxnSpPr>
              <a:cxnSpLocks/>
            </p:cNvCxnSpPr>
            <p:nvPr/>
          </p:nvCxnSpPr>
          <p:spPr>
            <a:xfrm>
              <a:off x="5289436" y="1523938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4" name="组合 1893">
              <a:extLst>
                <a:ext uri="{FF2B5EF4-FFF2-40B4-BE49-F238E27FC236}">
                  <a16:creationId xmlns:a16="http://schemas.microsoft.com/office/drawing/2014/main" id="{80B2622B-2F04-49A3-837F-2E5779195FF4}"/>
                </a:ext>
              </a:extLst>
            </p:cNvPr>
            <p:cNvGrpSpPr/>
            <p:nvPr/>
          </p:nvGrpSpPr>
          <p:grpSpPr>
            <a:xfrm>
              <a:off x="5892670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895" name="Oval 55">
                <a:extLst>
                  <a:ext uri="{FF2B5EF4-FFF2-40B4-BE49-F238E27FC236}">
                    <a16:creationId xmlns:a16="http://schemas.microsoft.com/office/drawing/2014/main" id="{A43F0AD1-170B-47C8-9760-17698A941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896" name="Freeform 56">
                <a:extLst>
                  <a:ext uri="{FF2B5EF4-FFF2-40B4-BE49-F238E27FC236}">
                    <a16:creationId xmlns:a16="http://schemas.microsoft.com/office/drawing/2014/main" id="{1B40B93A-4E3C-4D1E-B45E-F0BD16ED6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7" name="Freeform 57">
                <a:extLst>
                  <a:ext uri="{FF2B5EF4-FFF2-40B4-BE49-F238E27FC236}">
                    <a16:creationId xmlns:a16="http://schemas.microsoft.com/office/drawing/2014/main" id="{70451B54-7E4B-48A8-ADCA-E5640D8C3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8" name="Freeform 58">
                <a:extLst>
                  <a:ext uri="{FF2B5EF4-FFF2-40B4-BE49-F238E27FC236}">
                    <a16:creationId xmlns:a16="http://schemas.microsoft.com/office/drawing/2014/main" id="{4135CCBB-F453-4F3E-B3D8-A8868C966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03" name="组合 1902">
            <a:extLst>
              <a:ext uri="{FF2B5EF4-FFF2-40B4-BE49-F238E27FC236}">
                <a16:creationId xmlns:a16="http://schemas.microsoft.com/office/drawing/2014/main" id="{FAF2C3CF-0B56-44A7-B376-D76EC37E5274}"/>
              </a:ext>
            </a:extLst>
          </p:cNvPr>
          <p:cNvGrpSpPr/>
          <p:nvPr/>
        </p:nvGrpSpPr>
        <p:grpSpPr>
          <a:xfrm>
            <a:off x="6227951" y="773706"/>
            <a:ext cx="835015" cy="789818"/>
            <a:chOff x="2579440" y="776671"/>
            <a:chExt cx="835015" cy="789818"/>
          </a:xfrm>
        </p:grpSpPr>
        <p:sp>
          <p:nvSpPr>
            <p:cNvPr id="1904" name="矩形 1903">
              <a:extLst>
                <a:ext uri="{FF2B5EF4-FFF2-40B4-BE49-F238E27FC236}">
                  <a16:creationId xmlns:a16="http://schemas.microsoft.com/office/drawing/2014/main" id="{CEB226F8-1588-4020-A0D9-455FC3405BD4}"/>
                </a:ext>
              </a:extLst>
            </p:cNvPr>
            <p:cNvSpPr/>
            <p:nvPr/>
          </p:nvSpPr>
          <p:spPr>
            <a:xfrm>
              <a:off x="2579440" y="1188164"/>
              <a:ext cx="761179" cy="334619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alpha val="50000"/>
                  </a:srgbClr>
                </a:gs>
                <a:gs pos="33000">
                  <a:srgbClr val="FFC00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05" name="组合 1904">
              <a:extLst>
                <a:ext uri="{FF2B5EF4-FFF2-40B4-BE49-F238E27FC236}">
                  <a16:creationId xmlns:a16="http://schemas.microsoft.com/office/drawing/2014/main" id="{EC61147E-CFE7-46C0-8484-D017A10A678F}"/>
                </a:ext>
              </a:extLst>
            </p:cNvPr>
            <p:cNvGrpSpPr/>
            <p:nvPr/>
          </p:nvGrpSpPr>
          <p:grpSpPr>
            <a:xfrm>
              <a:off x="2579442" y="776671"/>
              <a:ext cx="835013" cy="789818"/>
              <a:chOff x="2566002" y="821895"/>
              <a:chExt cx="614276" cy="581028"/>
            </a:xfrm>
          </p:grpSpPr>
          <p:sp>
            <p:nvSpPr>
              <p:cNvPr id="1912" name="矩形 1911">
                <a:extLst>
                  <a:ext uri="{FF2B5EF4-FFF2-40B4-BE49-F238E27FC236}">
                    <a16:creationId xmlns:a16="http://schemas.microsoft.com/office/drawing/2014/main" id="{682349E5-6569-4601-9A34-6DBF000670EC}"/>
                  </a:ext>
                </a:extLst>
              </p:cNvPr>
              <p:cNvSpPr/>
              <p:nvPr/>
            </p:nvSpPr>
            <p:spPr>
              <a:xfrm>
                <a:off x="2566002" y="821895"/>
                <a:ext cx="562533" cy="562533"/>
              </a:xfrm>
              <a:prstGeom prst="rect">
                <a:avLst/>
              </a:prstGeom>
              <a:noFill/>
              <a:ln w="6350">
                <a:solidFill>
                  <a:schemeClr val="bg1">
                    <a:alpha val="1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13" name="图片 1912">
                <a:extLst>
                  <a:ext uri="{FF2B5EF4-FFF2-40B4-BE49-F238E27FC236}">
                    <a16:creationId xmlns:a16="http://schemas.microsoft.com/office/drawing/2014/main" id="{418EF760-B128-4077-B1F9-0DB37BD85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505" y="861770"/>
                <a:ext cx="507528" cy="524006"/>
              </a:xfrm>
              <a:prstGeom prst="rect">
                <a:avLst/>
              </a:prstGeom>
            </p:spPr>
          </p:pic>
          <p:sp>
            <p:nvSpPr>
              <p:cNvPr id="1914" name="文本框 1913">
                <a:extLst>
                  <a:ext uri="{FF2B5EF4-FFF2-40B4-BE49-F238E27FC236}">
                    <a16:creationId xmlns:a16="http://schemas.microsoft.com/office/drawing/2014/main" id="{51475FC9-636A-496C-A5C0-643FA3062224}"/>
                  </a:ext>
                </a:extLst>
              </p:cNvPr>
              <p:cNvSpPr txBox="1"/>
              <p:nvPr/>
            </p:nvSpPr>
            <p:spPr>
              <a:xfrm>
                <a:off x="2928863" y="1221791"/>
                <a:ext cx="251415" cy="181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906" name="直接连接符 1905">
              <a:extLst>
                <a:ext uri="{FF2B5EF4-FFF2-40B4-BE49-F238E27FC236}">
                  <a16:creationId xmlns:a16="http://schemas.microsoft.com/office/drawing/2014/main" id="{A6D8AB5D-679D-45E7-AFDF-ECFDED88BA04}"/>
                </a:ext>
              </a:extLst>
            </p:cNvPr>
            <p:cNvCxnSpPr>
              <a:cxnSpLocks/>
            </p:cNvCxnSpPr>
            <p:nvPr/>
          </p:nvCxnSpPr>
          <p:spPr>
            <a:xfrm>
              <a:off x="2579440" y="1531720"/>
              <a:ext cx="764676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7" name="组合 1906">
              <a:extLst>
                <a:ext uri="{FF2B5EF4-FFF2-40B4-BE49-F238E27FC236}">
                  <a16:creationId xmlns:a16="http://schemas.microsoft.com/office/drawing/2014/main" id="{C929E629-E407-445C-8FCF-0547AD339F9B}"/>
                </a:ext>
              </a:extLst>
            </p:cNvPr>
            <p:cNvGrpSpPr/>
            <p:nvPr/>
          </p:nvGrpSpPr>
          <p:grpSpPr>
            <a:xfrm>
              <a:off x="3184177" y="809590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08" name="Oval 55">
                <a:extLst>
                  <a:ext uri="{FF2B5EF4-FFF2-40B4-BE49-F238E27FC236}">
                    <a16:creationId xmlns:a16="http://schemas.microsoft.com/office/drawing/2014/main" id="{AE3CC7F8-E60A-4899-BCB7-13A7C0DF6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09" name="Freeform 56">
                <a:extLst>
                  <a:ext uri="{FF2B5EF4-FFF2-40B4-BE49-F238E27FC236}">
                    <a16:creationId xmlns:a16="http://schemas.microsoft.com/office/drawing/2014/main" id="{D2362EFE-061B-4E2A-805C-FDC185B31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0" name="Freeform 57">
                <a:extLst>
                  <a:ext uri="{FF2B5EF4-FFF2-40B4-BE49-F238E27FC236}">
                    <a16:creationId xmlns:a16="http://schemas.microsoft.com/office/drawing/2014/main" id="{61A81378-E9B9-4D62-A0B0-7A5CDB87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1" name="Freeform 58">
                <a:extLst>
                  <a:ext uri="{FF2B5EF4-FFF2-40B4-BE49-F238E27FC236}">
                    <a16:creationId xmlns:a16="http://schemas.microsoft.com/office/drawing/2014/main" id="{18509D0B-43BA-4860-9A29-97C392939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15" name="组合 1914">
            <a:extLst>
              <a:ext uri="{FF2B5EF4-FFF2-40B4-BE49-F238E27FC236}">
                <a16:creationId xmlns:a16="http://schemas.microsoft.com/office/drawing/2014/main" id="{9A271D7E-CF30-4E20-B408-0F21D33E168B}"/>
              </a:ext>
            </a:extLst>
          </p:cNvPr>
          <p:cNvGrpSpPr/>
          <p:nvPr/>
        </p:nvGrpSpPr>
        <p:grpSpPr>
          <a:xfrm>
            <a:off x="7132436" y="774749"/>
            <a:ext cx="823961" cy="787251"/>
            <a:chOff x="3483925" y="777714"/>
            <a:chExt cx="823961" cy="787251"/>
          </a:xfrm>
        </p:grpSpPr>
        <p:sp>
          <p:nvSpPr>
            <p:cNvPr id="1916" name="矩形 1915">
              <a:extLst>
                <a:ext uri="{FF2B5EF4-FFF2-40B4-BE49-F238E27FC236}">
                  <a16:creationId xmlns:a16="http://schemas.microsoft.com/office/drawing/2014/main" id="{3E42B6EE-2955-4879-A478-7AA13BB44836}"/>
                </a:ext>
              </a:extLst>
            </p:cNvPr>
            <p:cNvSpPr/>
            <p:nvPr/>
          </p:nvSpPr>
          <p:spPr>
            <a:xfrm>
              <a:off x="3485675" y="1144031"/>
              <a:ext cx="761179" cy="37875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7" name="组合 1916">
              <a:extLst>
                <a:ext uri="{FF2B5EF4-FFF2-40B4-BE49-F238E27FC236}">
                  <a16:creationId xmlns:a16="http://schemas.microsoft.com/office/drawing/2014/main" id="{A03E02F2-C6CF-4DF4-ADAB-51B963D0D33D}"/>
                </a:ext>
              </a:extLst>
            </p:cNvPr>
            <p:cNvGrpSpPr/>
            <p:nvPr/>
          </p:nvGrpSpPr>
          <p:grpSpPr>
            <a:xfrm>
              <a:off x="3483925" y="777714"/>
              <a:ext cx="823961" cy="787251"/>
              <a:chOff x="3166884" y="821895"/>
              <a:chExt cx="608931" cy="581801"/>
            </a:xfrm>
          </p:grpSpPr>
          <p:pic>
            <p:nvPicPr>
              <p:cNvPr id="1924" name="图片 1923">
                <a:extLst>
                  <a:ext uri="{FF2B5EF4-FFF2-40B4-BE49-F238E27FC236}">
                    <a16:creationId xmlns:a16="http://schemas.microsoft.com/office/drawing/2014/main" id="{7E66350D-7701-45C1-93F0-0C4B97BE64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6249" y="858720"/>
                <a:ext cx="483449" cy="488881"/>
              </a:xfrm>
              <a:prstGeom prst="rect">
                <a:avLst/>
              </a:prstGeom>
            </p:spPr>
          </p:pic>
          <p:grpSp>
            <p:nvGrpSpPr>
              <p:cNvPr id="1925" name="组合 1924">
                <a:extLst>
                  <a:ext uri="{FF2B5EF4-FFF2-40B4-BE49-F238E27FC236}">
                    <a16:creationId xmlns:a16="http://schemas.microsoft.com/office/drawing/2014/main" id="{99D6A212-BFCD-4633-B923-927D67024102}"/>
                  </a:ext>
                </a:extLst>
              </p:cNvPr>
              <p:cNvGrpSpPr/>
              <p:nvPr/>
            </p:nvGrpSpPr>
            <p:grpSpPr>
              <a:xfrm>
                <a:off x="3166884" y="821895"/>
                <a:ext cx="608931" cy="581801"/>
                <a:chOff x="3166884" y="821895"/>
                <a:chExt cx="608931" cy="581801"/>
              </a:xfrm>
            </p:grpSpPr>
            <p:sp>
              <p:nvSpPr>
                <p:cNvPr id="1926" name="矩形 1925">
                  <a:extLst>
                    <a:ext uri="{FF2B5EF4-FFF2-40B4-BE49-F238E27FC236}">
                      <a16:creationId xmlns:a16="http://schemas.microsoft.com/office/drawing/2014/main" id="{0BEABB21-3E8A-46F0-907E-401B1571015B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7" name="文本框 1926">
                  <a:extLst>
                    <a:ext uri="{FF2B5EF4-FFF2-40B4-BE49-F238E27FC236}">
                      <a16:creationId xmlns:a16="http://schemas.microsoft.com/office/drawing/2014/main" id="{BF638DEC-9A89-4C1B-BAD0-8C2AD479B75E}"/>
                    </a:ext>
                  </a:extLst>
                </p:cNvPr>
                <p:cNvSpPr txBox="1"/>
                <p:nvPr/>
              </p:nvSpPr>
              <p:spPr>
                <a:xfrm>
                  <a:off x="3523245" y="1221732"/>
                  <a:ext cx="252570" cy="181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18" name="直接连接符 1917">
              <a:extLst>
                <a:ext uri="{FF2B5EF4-FFF2-40B4-BE49-F238E27FC236}">
                  <a16:creationId xmlns:a16="http://schemas.microsoft.com/office/drawing/2014/main" id="{C5AFA9F6-BD4D-4FA6-AD07-E05DE5BBBDA1}"/>
                </a:ext>
              </a:extLst>
            </p:cNvPr>
            <p:cNvCxnSpPr>
              <a:cxnSpLocks/>
            </p:cNvCxnSpPr>
            <p:nvPr/>
          </p:nvCxnSpPr>
          <p:spPr>
            <a:xfrm>
              <a:off x="3483928" y="1529276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9" name="组合 1918">
              <a:extLst>
                <a:ext uri="{FF2B5EF4-FFF2-40B4-BE49-F238E27FC236}">
                  <a16:creationId xmlns:a16="http://schemas.microsoft.com/office/drawing/2014/main" id="{BE9B3591-ED69-48E5-A18A-9302F2D0CBB3}"/>
                </a:ext>
              </a:extLst>
            </p:cNvPr>
            <p:cNvGrpSpPr/>
            <p:nvPr/>
          </p:nvGrpSpPr>
          <p:grpSpPr>
            <a:xfrm>
              <a:off x="4089648" y="800223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20" name="Oval 55">
                <a:extLst>
                  <a:ext uri="{FF2B5EF4-FFF2-40B4-BE49-F238E27FC236}">
                    <a16:creationId xmlns:a16="http://schemas.microsoft.com/office/drawing/2014/main" id="{190A87D5-5E37-45BD-9E28-6C1D9E880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21" name="Freeform 56">
                <a:extLst>
                  <a:ext uri="{FF2B5EF4-FFF2-40B4-BE49-F238E27FC236}">
                    <a16:creationId xmlns:a16="http://schemas.microsoft.com/office/drawing/2014/main" id="{89A3D9A7-363B-4E86-9233-1289F4757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2" name="Freeform 57">
                <a:extLst>
                  <a:ext uri="{FF2B5EF4-FFF2-40B4-BE49-F238E27FC236}">
                    <a16:creationId xmlns:a16="http://schemas.microsoft.com/office/drawing/2014/main" id="{A7D75CC5-5DEC-495C-8E1C-5CD973E87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3" name="Freeform 58">
                <a:extLst>
                  <a:ext uri="{FF2B5EF4-FFF2-40B4-BE49-F238E27FC236}">
                    <a16:creationId xmlns:a16="http://schemas.microsoft.com/office/drawing/2014/main" id="{EAE69E2C-3E53-4BEE-BE0E-576BA0ABB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28" name="组合 1927">
            <a:extLst>
              <a:ext uri="{FF2B5EF4-FFF2-40B4-BE49-F238E27FC236}">
                <a16:creationId xmlns:a16="http://schemas.microsoft.com/office/drawing/2014/main" id="{84A0A856-E158-4A87-AFB7-68595445A40B}"/>
              </a:ext>
            </a:extLst>
          </p:cNvPr>
          <p:cNvGrpSpPr/>
          <p:nvPr/>
        </p:nvGrpSpPr>
        <p:grpSpPr>
          <a:xfrm>
            <a:off x="8945301" y="770108"/>
            <a:ext cx="845712" cy="784435"/>
            <a:chOff x="4381799" y="777860"/>
            <a:chExt cx="845712" cy="784435"/>
          </a:xfrm>
        </p:grpSpPr>
        <p:sp>
          <p:nvSpPr>
            <p:cNvPr id="1929" name="矩形 1928">
              <a:extLst>
                <a:ext uri="{FF2B5EF4-FFF2-40B4-BE49-F238E27FC236}">
                  <a16:creationId xmlns:a16="http://schemas.microsoft.com/office/drawing/2014/main" id="{D419F498-323F-490D-9379-95DB71100459}"/>
                </a:ext>
              </a:extLst>
            </p:cNvPr>
            <p:cNvSpPr/>
            <p:nvPr/>
          </p:nvSpPr>
          <p:spPr>
            <a:xfrm>
              <a:off x="4385646" y="1188164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30" name="组合 1929">
              <a:extLst>
                <a:ext uri="{FF2B5EF4-FFF2-40B4-BE49-F238E27FC236}">
                  <a16:creationId xmlns:a16="http://schemas.microsoft.com/office/drawing/2014/main" id="{25061353-2292-49A4-9954-48FB77AC195F}"/>
                </a:ext>
              </a:extLst>
            </p:cNvPr>
            <p:cNvGrpSpPr/>
            <p:nvPr/>
          </p:nvGrpSpPr>
          <p:grpSpPr>
            <a:xfrm>
              <a:off x="4381799" y="777860"/>
              <a:ext cx="845712" cy="784435"/>
              <a:chOff x="3779038" y="822569"/>
              <a:chExt cx="619292" cy="580483"/>
            </a:xfrm>
          </p:grpSpPr>
          <p:pic>
            <p:nvPicPr>
              <p:cNvPr id="1937" name="图片 1936">
                <a:extLst>
                  <a:ext uri="{FF2B5EF4-FFF2-40B4-BE49-F238E27FC236}">
                    <a16:creationId xmlns:a16="http://schemas.microsoft.com/office/drawing/2014/main" id="{78385474-E87B-43EE-A5AF-D09C513F1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459" y="892083"/>
                <a:ext cx="471805" cy="463380"/>
              </a:xfrm>
              <a:prstGeom prst="rect">
                <a:avLst/>
              </a:prstGeom>
            </p:spPr>
          </p:pic>
          <p:grpSp>
            <p:nvGrpSpPr>
              <p:cNvPr id="1938" name="组合 1937">
                <a:extLst>
                  <a:ext uri="{FF2B5EF4-FFF2-40B4-BE49-F238E27FC236}">
                    <a16:creationId xmlns:a16="http://schemas.microsoft.com/office/drawing/2014/main" id="{F78B5463-185F-43DC-BCDD-A759C6DADE06}"/>
                  </a:ext>
                </a:extLst>
              </p:cNvPr>
              <p:cNvGrpSpPr/>
              <p:nvPr/>
            </p:nvGrpSpPr>
            <p:grpSpPr>
              <a:xfrm>
                <a:off x="3779038" y="822569"/>
                <a:ext cx="619292" cy="580483"/>
                <a:chOff x="3166884" y="821895"/>
                <a:chExt cx="619292" cy="580483"/>
              </a:xfrm>
            </p:grpSpPr>
            <p:sp>
              <p:nvSpPr>
                <p:cNvPr id="1939" name="矩形 1938">
                  <a:extLst>
                    <a:ext uri="{FF2B5EF4-FFF2-40B4-BE49-F238E27FC236}">
                      <a16:creationId xmlns:a16="http://schemas.microsoft.com/office/drawing/2014/main" id="{4C8CC784-8CC2-434D-90AE-E8CF46002E54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0" name="文本框 1939">
                  <a:extLst>
                    <a:ext uri="{FF2B5EF4-FFF2-40B4-BE49-F238E27FC236}">
                      <a16:creationId xmlns:a16="http://schemas.microsoft.com/office/drawing/2014/main" id="{36E5C141-0A03-429D-9C5B-A266D0439C3B}"/>
                    </a:ext>
                  </a:extLst>
                </p:cNvPr>
                <p:cNvSpPr txBox="1"/>
                <p:nvPr/>
              </p:nvSpPr>
              <p:spPr>
                <a:xfrm>
                  <a:off x="3478396" y="1220174"/>
                  <a:ext cx="307780" cy="182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31" name="直接连接符 1930">
              <a:extLst>
                <a:ext uri="{FF2B5EF4-FFF2-40B4-BE49-F238E27FC236}">
                  <a16:creationId xmlns:a16="http://schemas.microsoft.com/office/drawing/2014/main" id="{680209F7-1BDC-4BC2-A471-84E819C7D819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24" y="1527471"/>
              <a:ext cx="7646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2" name="组合 1931">
              <a:extLst>
                <a:ext uri="{FF2B5EF4-FFF2-40B4-BE49-F238E27FC236}">
                  <a16:creationId xmlns:a16="http://schemas.microsoft.com/office/drawing/2014/main" id="{D937BDBB-B647-4FDC-99F1-4F3FD6AF8F01}"/>
                </a:ext>
              </a:extLst>
            </p:cNvPr>
            <p:cNvGrpSpPr/>
            <p:nvPr/>
          </p:nvGrpSpPr>
          <p:grpSpPr>
            <a:xfrm>
              <a:off x="5001856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33" name="Oval 55">
                <a:extLst>
                  <a:ext uri="{FF2B5EF4-FFF2-40B4-BE49-F238E27FC236}">
                    <a16:creationId xmlns:a16="http://schemas.microsoft.com/office/drawing/2014/main" id="{7441A623-318C-41E6-88F9-E4B496B0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34" name="Freeform 56">
                <a:extLst>
                  <a:ext uri="{FF2B5EF4-FFF2-40B4-BE49-F238E27FC236}">
                    <a16:creationId xmlns:a16="http://schemas.microsoft.com/office/drawing/2014/main" id="{D5F363FC-FE12-4B01-8490-204A50FF5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5" name="Freeform 57">
                <a:extLst>
                  <a:ext uri="{FF2B5EF4-FFF2-40B4-BE49-F238E27FC236}">
                    <a16:creationId xmlns:a16="http://schemas.microsoft.com/office/drawing/2014/main" id="{86BBBF7F-FF6B-490D-B892-8A602D684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6" name="Freeform 58">
                <a:extLst>
                  <a:ext uri="{FF2B5EF4-FFF2-40B4-BE49-F238E27FC236}">
                    <a16:creationId xmlns:a16="http://schemas.microsoft.com/office/drawing/2014/main" id="{63FB1B4E-AEB0-4A11-92D4-165C264E6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41" name="组合 1940">
            <a:extLst>
              <a:ext uri="{FF2B5EF4-FFF2-40B4-BE49-F238E27FC236}">
                <a16:creationId xmlns:a16="http://schemas.microsoft.com/office/drawing/2014/main" id="{C148F881-7FB6-4E13-922E-E47E779E5E99}"/>
              </a:ext>
            </a:extLst>
          </p:cNvPr>
          <p:cNvGrpSpPr/>
          <p:nvPr/>
        </p:nvGrpSpPr>
        <p:grpSpPr>
          <a:xfrm>
            <a:off x="8033144" y="773706"/>
            <a:ext cx="829937" cy="785822"/>
            <a:chOff x="5287314" y="774510"/>
            <a:chExt cx="829937" cy="785822"/>
          </a:xfrm>
        </p:grpSpPr>
        <p:sp>
          <p:nvSpPr>
            <p:cNvPr id="1942" name="矩形 1941">
              <a:extLst>
                <a:ext uri="{FF2B5EF4-FFF2-40B4-BE49-F238E27FC236}">
                  <a16:creationId xmlns:a16="http://schemas.microsoft.com/office/drawing/2014/main" id="{C319D7DE-FC60-440C-A52F-6C8FB85B5111}"/>
                </a:ext>
              </a:extLst>
            </p:cNvPr>
            <p:cNvSpPr/>
            <p:nvPr/>
          </p:nvSpPr>
          <p:spPr>
            <a:xfrm>
              <a:off x="5287314" y="1144031"/>
              <a:ext cx="761179" cy="37028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3" name="组合 1942">
              <a:extLst>
                <a:ext uri="{FF2B5EF4-FFF2-40B4-BE49-F238E27FC236}">
                  <a16:creationId xmlns:a16="http://schemas.microsoft.com/office/drawing/2014/main" id="{1A5FF125-D6D8-4C98-9A47-36407FFE7998}"/>
                </a:ext>
              </a:extLst>
            </p:cNvPr>
            <p:cNvGrpSpPr/>
            <p:nvPr/>
          </p:nvGrpSpPr>
          <p:grpSpPr>
            <a:xfrm>
              <a:off x="5289439" y="774510"/>
              <a:ext cx="827812" cy="785822"/>
              <a:chOff x="4392710" y="822569"/>
              <a:chExt cx="613489" cy="582371"/>
            </a:xfrm>
          </p:grpSpPr>
          <p:pic>
            <p:nvPicPr>
              <p:cNvPr id="1950" name="图片 1949">
                <a:extLst>
                  <a:ext uri="{FF2B5EF4-FFF2-40B4-BE49-F238E27FC236}">
                    <a16:creationId xmlns:a16="http://schemas.microsoft.com/office/drawing/2014/main" id="{DF4BA09C-6589-48BA-8DE5-DFE33C333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77" y="869774"/>
                <a:ext cx="470798" cy="482318"/>
              </a:xfrm>
              <a:prstGeom prst="rect">
                <a:avLst/>
              </a:prstGeom>
            </p:spPr>
          </p:pic>
          <p:grpSp>
            <p:nvGrpSpPr>
              <p:cNvPr id="1951" name="组合 1950">
                <a:extLst>
                  <a:ext uri="{FF2B5EF4-FFF2-40B4-BE49-F238E27FC236}">
                    <a16:creationId xmlns:a16="http://schemas.microsoft.com/office/drawing/2014/main" id="{414AF096-E29D-48B3-A435-F617EB2EC191}"/>
                  </a:ext>
                </a:extLst>
              </p:cNvPr>
              <p:cNvGrpSpPr/>
              <p:nvPr/>
            </p:nvGrpSpPr>
            <p:grpSpPr>
              <a:xfrm>
                <a:off x="4392710" y="822569"/>
                <a:ext cx="613489" cy="582371"/>
                <a:chOff x="3166884" y="821895"/>
                <a:chExt cx="613489" cy="582371"/>
              </a:xfrm>
            </p:grpSpPr>
            <p:sp>
              <p:nvSpPr>
                <p:cNvPr id="1952" name="矩形 1951">
                  <a:extLst>
                    <a:ext uri="{FF2B5EF4-FFF2-40B4-BE49-F238E27FC236}">
                      <a16:creationId xmlns:a16="http://schemas.microsoft.com/office/drawing/2014/main" id="{F4B58996-7183-4386-BFE7-A60764874D81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3" name="文本框 1952">
                  <a:extLst>
                    <a:ext uri="{FF2B5EF4-FFF2-40B4-BE49-F238E27FC236}">
                      <a16:creationId xmlns:a16="http://schemas.microsoft.com/office/drawing/2014/main" id="{A8CE8BAC-194A-4F13-A374-2EBB526836D2}"/>
                    </a:ext>
                  </a:extLst>
                </p:cNvPr>
                <p:cNvSpPr txBox="1"/>
                <p:nvPr/>
              </p:nvSpPr>
              <p:spPr>
                <a:xfrm>
                  <a:off x="3527096" y="1221792"/>
                  <a:ext cx="253277" cy="18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44" name="直接连接符 1943">
              <a:extLst>
                <a:ext uri="{FF2B5EF4-FFF2-40B4-BE49-F238E27FC236}">
                  <a16:creationId xmlns:a16="http://schemas.microsoft.com/office/drawing/2014/main" id="{DF54F0A9-0F2E-4752-8330-52BF52EF620E}"/>
                </a:ext>
              </a:extLst>
            </p:cNvPr>
            <p:cNvCxnSpPr>
              <a:cxnSpLocks/>
            </p:cNvCxnSpPr>
            <p:nvPr/>
          </p:nvCxnSpPr>
          <p:spPr>
            <a:xfrm>
              <a:off x="5289436" y="1523938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5" name="组合 1944">
              <a:extLst>
                <a:ext uri="{FF2B5EF4-FFF2-40B4-BE49-F238E27FC236}">
                  <a16:creationId xmlns:a16="http://schemas.microsoft.com/office/drawing/2014/main" id="{473249B9-754C-4546-8376-FEF1212C5EFF}"/>
                </a:ext>
              </a:extLst>
            </p:cNvPr>
            <p:cNvGrpSpPr/>
            <p:nvPr/>
          </p:nvGrpSpPr>
          <p:grpSpPr>
            <a:xfrm>
              <a:off x="5892670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46" name="Oval 55">
                <a:extLst>
                  <a:ext uri="{FF2B5EF4-FFF2-40B4-BE49-F238E27FC236}">
                    <a16:creationId xmlns:a16="http://schemas.microsoft.com/office/drawing/2014/main" id="{2946B45A-05B5-4FF4-9A44-F5673B09B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47" name="Freeform 56">
                <a:extLst>
                  <a:ext uri="{FF2B5EF4-FFF2-40B4-BE49-F238E27FC236}">
                    <a16:creationId xmlns:a16="http://schemas.microsoft.com/office/drawing/2014/main" id="{B36A470C-7814-4A0B-AE27-F019B723A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8" name="Freeform 57">
                <a:extLst>
                  <a:ext uri="{FF2B5EF4-FFF2-40B4-BE49-F238E27FC236}">
                    <a16:creationId xmlns:a16="http://schemas.microsoft.com/office/drawing/2014/main" id="{DD0F9EFC-CF9D-48ED-826C-699D70293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9" name="Freeform 58">
                <a:extLst>
                  <a:ext uri="{FF2B5EF4-FFF2-40B4-BE49-F238E27FC236}">
                    <a16:creationId xmlns:a16="http://schemas.microsoft.com/office/drawing/2014/main" id="{9C9BD027-335C-47D2-9E3E-C4EE9DCB7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54" name="组合 1953">
            <a:extLst>
              <a:ext uri="{FF2B5EF4-FFF2-40B4-BE49-F238E27FC236}">
                <a16:creationId xmlns:a16="http://schemas.microsoft.com/office/drawing/2014/main" id="{890A5BDD-2C42-4498-9F5F-3209C5A558B5}"/>
              </a:ext>
            </a:extLst>
          </p:cNvPr>
          <p:cNvGrpSpPr/>
          <p:nvPr/>
        </p:nvGrpSpPr>
        <p:grpSpPr>
          <a:xfrm>
            <a:off x="10797205" y="770108"/>
            <a:ext cx="845712" cy="784435"/>
            <a:chOff x="4381799" y="777860"/>
            <a:chExt cx="845712" cy="784435"/>
          </a:xfrm>
        </p:grpSpPr>
        <p:sp>
          <p:nvSpPr>
            <p:cNvPr id="1955" name="矩形 1954">
              <a:extLst>
                <a:ext uri="{FF2B5EF4-FFF2-40B4-BE49-F238E27FC236}">
                  <a16:creationId xmlns:a16="http://schemas.microsoft.com/office/drawing/2014/main" id="{AD280026-88E2-467E-8E6E-5C8C465B3BA1}"/>
                </a:ext>
              </a:extLst>
            </p:cNvPr>
            <p:cNvSpPr/>
            <p:nvPr/>
          </p:nvSpPr>
          <p:spPr>
            <a:xfrm>
              <a:off x="4385646" y="1188164"/>
              <a:ext cx="761179" cy="3261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33000">
                  <a:schemeClr val="bg1">
                    <a:alpha val="20000"/>
                  </a:scheme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56" name="组合 1955">
              <a:extLst>
                <a:ext uri="{FF2B5EF4-FFF2-40B4-BE49-F238E27FC236}">
                  <a16:creationId xmlns:a16="http://schemas.microsoft.com/office/drawing/2014/main" id="{C6123F78-7EE2-448F-8002-AEBFDFE15060}"/>
                </a:ext>
              </a:extLst>
            </p:cNvPr>
            <p:cNvGrpSpPr/>
            <p:nvPr/>
          </p:nvGrpSpPr>
          <p:grpSpPr>
            <a:xfrm>
              <a:off x="4381799" y="777860"/>
              <a:ext cx="845712" cy="784435"/>
              <a:chOff x="3779038" y="822569"/>
              <a:chExt cx="619292" cy="580483"/>
            </a:xfrm>
          </p:grpSpPr>
          <p:pic>
            <p:nvPicPr>
              <p:cNvPr id="1963" name="图片 1962">
                <a:extLst>
                  <a:ext uri="{FF2B5EF4-FFF2-40B4-BE49-F238E27FC236}">
                    <a16:creationId xmlns:a16="http://schemas.microsoft.com/office/drawing/2014/main" id="{9DC176F7-F1C9-417A-ACEE-C8D12CF85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4459" y="892083"/>
                <a:ext cx="471805" cy="463380"/>
              </a:xfrm>
              <a:prstGeom prst="rect">
                <a:avLst/>
              </a:prstGeom>
            </p:spPr>
          </p:pic>
          <p:grpSp>
            <p:nvGrpSpPr>
              <p:cNvPr id="1964" name="组合 1963">
                <a:extLst>
                  <a:ext uri="{FF2B5EF4-FFF2-40B4-BE49-F238E27FC236}">
                    <a16:creationId xmlns:a16="http://schemas.microsoft.com/office/drawing/2014/main" id="{99740C2D-180D-4E2F-AAA0-104C6BAD713D}"/>
                  </a:ext>
                </a:extLst>
              </p:cNvPr>
              <p:cNvGrpSpPr/>
              <p:nvPr/>
            </p:nvGrpSpPr>
            <p:grpSpPr>
              <a:xfrm>
                <a:off x="3779038" y="822569"/>
                <a:ext cx="619292" cy="580483"/>
                <a:chOff x="3166884" y="821895"/>
                <a:chExt cx="619292" cy="580483"/>
              </a:xfrm>
            </p:grpSpPr>
            <p:sp>
              <p:nvSpPr>
                <p:cNvPr id="1965" name="矩形 1964">
                  <a:extLst>
                    <a:ext uri="{FF2B5EF4-FFF2-40B4-BE49-F238E27FC236}">
                      <a16:creationId xmlns:a16="http://schemas.microsoft.com/office/drawing/2014/main" id="{EEC2A280-360D-4932-AB27-A72A52FA7D2B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6" name="文本框 1965">
                  <a:extLst>
                    <a:ext uri="{FF2B5EF4-FFF2-40B4-BE49-F238E27FC236}">
                      <a16:creationId xmlns:a16="http://schemas.microsoft.com/office/drawing/2014/main" id="{34514E27-A02A-4759-B84A-323B2770BC4E}"/>
                    </a:ext>
                  </a:extLst>
                </p:cNvPr>
                <p:cNvSpPr txBox="1"/>
                <p:nvPr/>
              </p:nvSpPr>
              <p:spPr>
                <a:xfrm>
                  <a:off x="3478396" y="1220174"/>
                  <a:ext cx="307780" cy="182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57" name="直接连接符 1956">
              <a:extLst>
                <a:ext uri="{FF2B5EF4-FFF2-40B4-BE49-F238E27FC236}">
                  <a16:creationId xmlns:a16="http://schemas.microsoft.com/office/drawing/2014/main" id="{31E9C759-6D57-4D2F-9585-88CB8003F0B1}"/>
                </a:ext>
              </a:extLst>
            </p:cNvPr>
            <p:cNvCxnSpPr>
              <a:cxnSpLocks/>
            </p:cNvCxnSpPr>
            <p:nvPr/>
          </p:nvCxnSpPr>
          <p:spPr>
            <a:xfrm>
              <a:off x="4385324" y="1527471"/>
              <a:ext cx="7646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8" name="组合 1957">
              <a:extLst>
                <a:ext uri="{FF2B5EF4-FFF2-40B4-BE49-F238E27FC236}">
                  <a16:creationId xmlns:a16="http://schemas.microsoft.com/office/drawing/2014/main" id="{BA4ECC7E-1FDD-4909-A5D3-30D00990F630}"/>
                </a:ext>
              </a:extLst>
            </p:cNvPr>
            <p:cNvGrpSpPr/>
            <p:nvPr/>
          </p:nvGrpSpPr>
          <p:grpSpPr>
            <a:xfrm>
              <a:off x="5001856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59" name="Oval 55">
                <a:extLst>
                  <a:ext uri="{FF2B5EF4-FFF2-40B4-BE49-F238E27FC236}">
                    <a16:creationId xmlns:a16="http://schemas.microsoft.com/office/drawing/2014/main" id="{603C93FF-5486-4D99-A18F-C7484C080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60" name="Freeform 56">
                <a:extLst>
                  <a:ext uri="{FF2B5EF4-FFF2-40B4-BE49-F238E27FC236}">
                    <a16:creationId xmlns:a16="http://schemas.microsoft.com/office/drawing/2014/main" id="{E88264D7-B6B8-4039-A8F2-9590F4A18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1" name="Freeform 57">
                <a:extLst>
                  <a:ext uri="{FF2B5EF4-FFF2-40B4-BE49-F238E27FC236}">
                    <a16:creationId xmlns:a16="http://schemas.microsoft.com/office/drawing/2014/main" id="{8E5B6C0E-C5FD-497C-864C-A2F6412BD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2" name="Freeform 58">
                <a:extLst>
                  <a:ext uri="{FF2B5EF4-FFF2-40B4-BE49-F238E27FC236}">
                    <a16:creationId xmlns:a16="http://schemas.microsoft.com/office/drawing/2014/main" id="{5CB2F0C1-5C25-4995-A352-F2EBC50A2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67" name="组合 1966">
            <a:extLst>
              <a:ext uri="{FF2B5EF4-FFF2-40B4-BE49-F238E27FC236}">
                <a16:creationId xmlns:a16="http://schemas.microsoft.com/office/drawing/2014/main" id="{E408063E-C54B-460A-8D89-0B046700B0B2}"/>
              </a:ext>
            </a:extLst>
          </p:cNvPr>
          <p:cNvGrpSpPr/>
          <p:nvPr/>
        </p:nvGrpSpPr>
        <p:grpSpPr>
          <a:xfrm>
            <a:off x="9885048" y="773706"/>
            <a:ext cx="829937" cy="785822"/>
            <a:chOff x="5287314" y="774510"/>
            <a:chExt cx="829937" cy="785822"/>
          </a:xfrm>
        </p:grpSpPr>
        <p:sp>
          <p:nvSpPr>
            <p:cNvPr id="1968" name="矩形 1967">
              <a:extLst>
                <a:ext uri="{FF2B5EF4-FFF2-40B4-BE49-F238E27FC236}">
                  <a16:creationId xmlns:a16="http://schemas.microsoft.com/office/drawing/2014/main" id="{8DBD5569-0BC3-43A1-96BF-9B9BCEFFC1C3}"/>
                </a:ext>
              </a:extLst>
            </p:cNvPr>
            <p:cNvSpPr/>
            <p:nvPr/>
          </p:nvSpPr>
          <p:spPr>
            <a:xfrm>
              <a:off x="5287314" y="1144031"/>
              <a:ext cx="761179" cy="37028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alpha val="50000"/>
                  </a:srgbClr>
                </a:gs>
                <a:gs pos="33000">
                  <a:srgbClr val="00B0F0">
                    <a:alpha val="20000"/>
                  </a:srgbClr>
                </a:gs>
                <a:gs pos="70000">
                  <a:srgbClr val="E3CA76">
                    <a:alpha val="0"/>
                  </a:srgb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69" name="组合 1968">
              <a:extLst>
                <a:ext uri="{FF2B5EF4-FFF2-40B4-BE49-F238E27FC236}">
                  <a16:creationId xmlns:a16="http://schemas.microsoft.com/office/drawing/2014/main" id="{67069580-E4C2-4680-857D-793D783245DE}"/>
                </a:ext>
              </a:extLst>
            </p:cNvPr>
            <p:cNvGrpSpPr/>
            <p:nvPr/>
          </p:nvGrpSpPr>
          <p:grpSpPr>
            <a:xfrm>
              <a:off x="5289439" y="774510"/>
              <a:ext cx="827812" cy="785822"/>
              <a:chOff x="4392710" y="822569"/>
              <a:chExt cx="613489" cy="582371"/>
            </a:xfrm>
          </p:grpSpPr>
          <p:pic>
            <p:nvPicPr>
              <p:cNvPr id="1976" name="图片 1975">
                <a:extLst>
                  <a:ext uri="{FF2B5EF4-FFF2-40B4-BE49-F238E27FC236}">
                    <a16:creationId xmlns:a16="http://schemas.microsoft.com/office/drawing/2014/main" id="{40D82760-C956-4049-AF85-5D75573FC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577" y="869774"/>
                <a:ext cx="470798" cy="482318"/>
              </a:xfrm>
              <a:prstGeom prst="rect">
                <a:avLst/>
              </a:prstGeom>
            </p:spPr>
          </p:pic>
          <p:grpSp>
            <p:nvGrpSpPr>
              <p:cNvPr id="1977" name="组合 1976">
                <a:extLst>
                  <a:ext uri="{FF2B5EF4-FFF2-40B4-BE49-F238E27FC236}">
                    <a16:creationId xmlns:a16="http://schemas.microsoft.com/office/drawing/2014/main" id="{0890AD16-7F34-4BF0-8DC2-9634A7EF4461}"/>
                  </a:ext>
                </a:extLst>
              </p:cNvPr>
              <p:cNvGrpSpPr/>
              <p:nvPr/>
            </p:nvGrpSpPr>
            <p:grpSpPr>
              <a:xfrm>
                <a:off x="4392710" y="822569"/>
                <a:ext cx="613489" cy="582371"/>
                <a:chOff x="3166884" y="821895"/>
                <a:chExt cx="613489" cy="582371"/>
              </a:xfrm>
            </p:grpSpPr>
            <p:sp>
              <p:nvSpPr>
                <p:cNvPr id="1978" name="矩形 1977">
                  <a:extLst>
                    <a:ext uri="{FF2B5EF4-FFF2-40B4-BE49-F238E27FC236}">
                      <a16:creationId xmlns:a16="http://schemas.microsoft.com/office/drawing/2014/main" id="{F40E5113-1190-4A57-8186-45D4CF39D3FD}"/>
                    </a:ext>
                  </a:extLst>
                </p:cNvPr>
                <p:cNvSpPr/>
                <p:nvPr/>
              </p:nvSpPr>
              <p:spPr>
                <a:xfrm>
                  <a:off x="3166884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79" name="文本框 1978">
                  <a:extLst>
                    <a:ext uri="{FF2B5EF4-FFF2-40B4-BE49-F238E27FC236}">
                      <a16:creationId xmlns:a16="http://schemas.microsoft.com/office/drawing/2014/main" id="{FB814305-A09C-476A-A590-8BF857F3568F}"/>
                    </a:ext>
                  </a:extLst>
                </p:cNvPr>
                <p:cNvSpPr txBox="1"/>
                <p:nvPr/>
              </p:nvSpPr>
              <p:spPr>
                <a:xfrm>
                  <a:off x="3527096" y="1221792"/>
                  <a:ext cx="253277" cy="182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1970" name="直接连接符 1969">
              <a:extLst>
                <a:ext uri="{FF2B5EF4-FFF2-40B4-BE49-F238E27FC236}">
                  <a16:creationId xmlns:a16="http://schemas.microsoft.com/office/drawing/2014/main" id="{1DD349D4-83E3-4C9C-AC5A-824068959FC3}"/>
                </a:ext>
              </a:extLst>
            </p:cNvPr>
            <p:cNvCxnSpPr>
              <a:cxnSpLocks/>
            </p:cNvCxnSpPr>
            <p:nvPr/>
          </p:nvCxnSpPr>
          <p:spPr>
            <a:xfrm>
              <a:off x="5289436" y="1523938"/>
              <a:ext cx="7646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1" name="组合 1970">
              <a:extLst>
                <a:ext uri="{FF2B5EF4-FFF2-40B4-BE49-F238E27FC236}">
                  <a16:creationId xmlns:a16="http://schemas.microsoft.com/office/drawing/2014/main" id="{F245795E-72E0-4871-BA97-C6749C1B1D17}"/>
                </a:ext>
              </a:extLst>
            </p:cNvPr>
            <p:cNvGrpSpPr/>
            <p:nvPr/>
          </p:nvGrpSpPr>
          <p:grpSpPr>
            <a:xfrm>
              <a:off x="5892670" y="796594"/>
              <a:ext cx="129547" cy="124416"/>
              <a:chOff x="2870284" y="1736714"/>
              <a:chExt cx="129547" cy="124416"/>
            </a:xfrm>
            <a:solidFill>
              <a:schemeClr val="bg1"/>
            </a:solidFill>
          </p:grpSpPr>
          <p:sp>
            <p:nvSpPr>
              <p:cNvPr id="1972" name="Oval 55">
                <a:extLst>
                  <a:ext uri="{FF2B5EF4-FFF2-40B4-BE49-F238E27FC236}">
                    <a16:creationId xmlns:a16="http://schemas.microsoft.com/office/drawing/2014/main" id="{AD3655F1-3ED0-4E2E-9CEA-85C271F7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879" y="1778186"/>
                <a:ext cx="30356" cy="303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973" name="Freeform 56">
                <a:extLst>
                  <a:ext uri="{FF2B5EF4-FFF2-40B4-BE49-F238E27FC236}">
                    <a16:creationId xmlns:a16="http://schemas.microsoft.com/office/drawing/2014/main" id="{5460BBF4-2D8D-4AC9-92DE-F24E31DE7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778" y="1814527"/>
                <a:ext cx="64560" cy="46603"/>
              </a:xfrm>
              <a:custGeom>
                <a:avLst/>
                <a:gdLst>
                  <a:gd name="T0" fmla="*/ 32 w 64"/>
                  <a:gd name="T1" fmla="*/ 4 h 46"/>
                  <a:gd name="T2" fmla="*/ 20 w 64"/>
                  <a:gd name="T3" fmla="*/ 0 h 46"/>
                  <a:gd name="T4" fmla="*/ 0 w 64"/>
                  <a:gd name="T5" fmla="*/ 34 h 46"/>
                  <a:gd name="T6" fmla="*/ 64 w 64"/>
                  <a:gd name="T7" fmla="*/ 34 h 46"/>
                  <a:gd name="T8" fmla="*/ 44 w 64"/>
                  <a:gd name="T9" fmla="*/ 0 h 46"/>
                  <a:gd name="T10" fmla="*/ 32 w 64"/>
                  <a:gd name="T11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6">
                    <a:moveTo>
                      <a:pt x="32" y="4"/>
                    </a:moveTo>
                    <a:cubicBezTo>
                      <a:pt x="28" y="4"/>
                      <a:pt x="23" y="2"/>
                      <a:pt x="2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9" y="45"/>
                      <a:pt x="43" y="46"/>
                      <a:pt x="64" y="3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1" y="2"/>
                      <a:pt x="36" y="4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4" name="Freeform 57">
                <a:extLst>
                  <a:ext uri="{FF2B5EF4-FFF2-40B4-BE49-F238E27FC236}">
                    <a16:creationId xmlns:a16="http://schemas.microsoft.com/office/drawing/2014/main" id="{9B7251D4-F0BA-4A43-9049-EBD9E56D4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284" y="1736714"/>
                <a:ext cx="52588" cy="55581"/>
              </a:xfrm>
              <a:custGeom>
                <a:avLst/>
                <a:gdLst>
                  <a:gd name="T0" fmla="*/ 52 w 52"/>
                  <a:gd name="T1" fmla="*/ 35 h 55"/>
                  <a:gd name="T2" fmla="*/ 32 w 52"/>
                  <a:gd name="T3" fmla="*/ 0 h 55"/>
                  <a:gd name="T4" fmla="*/ 0 w 52"/>
                  <a:gd name="T5" fmla="*/ 55 h 55"/>
                  <a:gd name="T6" fmla="*/ 39 w 52"/>
                  <a:gd name="T7" fmla="*/ 55 h 55"/>
                  <a:gd name="T8" fmla="*/ 52 w 52"/>
                  <a:gd name="T9" fmla="*/ 3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5">
                    <a:moveTo>
                      <a:pt x="52" y="35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1" y="12"/>
                      <a:pt x="0" y="34"/>
                      <a:pt x="0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40" y="47"/>
                      <a:pt x="45" y="39"/>
                      <a:pt x="52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5" name="Freeform 58">
                <a:extLst>
                  <a:ext uri="{FF2B5EF4-FFF2-40B4-BE49-F238E27FC236}">
                    <a16:creationId xmlns:a16="http://schemas.microsoft.com/office/drawing/2014/main" id="{40365A72-64E1-432D-845F-70A10CC30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243" y="1736714"/>
                <a:ext cx="52588" cy="55581"/>
              </a:xfrm>
              <a:custGeom>
                <a:avLst/>
                <a:gdLst>
                  <a:gd name="T0" fmla="*/ 13 w 52"/>
                  <a:gd name="T1" fmla="*/ 55 h 55"/>
                  <a:gd name="T2" fmla="*/ 52 w 52"/>
                  <a:gd name="T3" fmla="*/ 55 h 55"/>
                  <a:gd name="T4" fmla="*/ 43 w 52"/>
                  <a:gd name="T5" fmla="*/ 24 h 55"/>
                  <a:gd name="T6" fmla="*/ 20 w 52"/>
                  <a:gd name="T7" fmla="*/ 0 h 55"/>
                  <a:gd name="T8" fmla="*/ 0 w 52"/>
                  <a:gd name="T9" fmla="*/ 35 h 55"/>
                  <a:gd name="T10" fmla="*/ 13 w 52"/>
                  <a:gd name="T11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5">
                    <a:moveTo>
                      <a:pt x="13" y="55"/>
                    </a:moveTo>
                    <a:cubicBezTo>
                      <a:pt x="52" y="55"/>
                      <a:pt x="52" y="55"/>
                      <a:pt x="52" y="55"/>
                    </a:cubicBezTo>
                    <a:cubicBezTo>
                      <a:pt x="52" y="45"/>
                      <a:pt x="49" y="34"/>
                      <a:pt x="43" y="24"/>
                    </a:cubicBezTo>
                    <a:cubicBezTo>
                      <a:pt x="38" y="14"/>
                      <a:pt x="30" y="6"/>
                      <a:pt x="2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39"/>
                      <a:pt x="12" y="47"/>
                      <a:pt x="1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08" name="组合 2107">
            <a:extLst>
              <a:ext uri="{FF2B5EF4-FFF2-40B4-BE49-F238E27FC236}">
                <a16:creationId xmlns:a16="http://schemas.microsoft.com/office/drawing/2014/main" id="{398177DE-B223-43C7-8981-646190B4235B}"/>
              </a:ext>
            </a:extLst>
          </p:cNvPr>
          <p:cNvGrpSpPr/>
          <p:nvPr/>
        </p:nvGrpSpPr>
        <p:grpSpPr>
          <a:xfrm>
            <a:off x="2575694" y="1683886"/>
            <a:ext cx="9063477" cy="796381"/>
            <a:chOff x="2575694" y="1683886"/>
            <a:chExt cx="9063477" cy="796381"/>
          </a:xfrm>
        </p:grpSpPr>
        <p:grpSp>
          <p:nvGrpSpPr>
            <p:cNvPr id="1980" name="组合 1979">
              <a:extLst>
                <a:ext uri="{FF2B5EF4-FFF2-40B4-BE49-F238E27FC236}">
                  <a16:creationId xmlns:a16="http://schemas.microsoft.com/office/drawing/2014/main" id="{1A5FC930-4889-4994-9383-B85ECB25EB07}"/>
                </a:ext>
              </a:extLst>
            </p:cNvPr>
            <p:cNvGrpSpPr/>
            <p:nvPr/>
          </p:nvGrpSpPr>
          <p:grpSpPr>
            <a:xfrm>
              <a:off x="2575694" y="1690449"/>
              <a:ext cx="835015" cy="789818"/>
              <a:chOff x="2579440" y="776671"/>
              <a:chExt cx="835015" cy="789818"/>
            </a:xfrm>
          </p:grpSpPr>
          <p:sp>
            <p:nvSpPr>
              <p:cNvPr id="1981" name="矩形 1980">
                <a:extLst>
                  <a:ext uri="{FF2B5EF4-FFF2-40B4-BE49-F238E27FC236}">
                    <a16:creationId xmlns:a16="http://schemas.microsoft.com/office/drawing/2014/main" id="{AD2CE077-168F-4EF0-AD3B-6EC64FA96C3F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82" name="组合 1981">
                <a:extLst>
                  <a:ext uri="{FF2B5EF4-FFF2-40B4-BE49-F238E27FC236}">
                    <a16:creationId xmlns:a16="http://schemas.microsoft.com/office/drawing/2014/main" id="{D3019BE3-7BF7-425E-9981-C69382F318A7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1989" name="矩形 1988">
                  <a:extLst>
                    <a:ext uri="{FF2B5EF4-FFF2-40B4-BE49-F238E27FC236}">
                      <a16:creationId xmlns:a16="http://schemas.microsoft.com/office/drawing/2014/main" id="{E570F695-AF4C-4108-96FA-5EF27C241AE9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990" name="图片 1989">
                  <a:extLst>
                    <a:ext uri="{FF2B5EF4-FFF2-40B4-BE49-F238E27FC236}">
                      <a16:creationId xmlns:a16="http://schemas.microsoft.com/office/drawing/2014/main" id="{4682C96D-4A44-4A85-A94D-0EE723E5B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1991" name="文本框 1990">
                  <a:extLst>
                    <a:ext uri="{FF2B5EF4-FFF2-40B4-BE49-F238E27FC236}">
                      <a16:creationId xmlns:a16="http://schemas.microsoft.com/office/drawing/2014/main" id="{2980A201-BEDB-4CC1-8E55-94815333C914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1983" name="直接连接符 1982">
                <a:extLst>
                  <a:ext uri="{FF2B5EF4-FFF2-40B4-BE49-F238E27FC236}">
                    <a16:creationId xmlns:a16="http://schemas.microsoft.com/office/drawing/2014/main" id="{1555D59F-D778-4D5E-B08F-C23E21D9D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4" name="组合 1983">
                <a:extLst>
                  <a:ext uri="{FF2B5EF4-FFF2-40B4-BE49-F238E27FC236}">
                    <a16:creationId xmlns:a16="http://schemas.microsoft.com/office/drawing/2014/main" id="{FA2DBE16-1643-426F-87D9-84B3F26286B3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985" name="Oval 55">
                  <a:extLst>
                    <a:ext uri="{FF2B5EF4-FFF2-40B4-BE49-F238E27FC236}">
                      <a16:creationId xmlns:a16="http://schemas.microsoft.com/office/drawing/2014/main" id="{3FACF3C2-480A-4940-8DD0-836D54827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986" name="Freeform 56">
                  <a:extLst>
                    <a:ext uri="{FF2B5EF4-FFF2-40B4-BE49-F238E27FC236}">
                      <a16:creationId xmlns:a16="http://schemas.microsoft.com/office/drawing/2014/main" id="{E9CDC97D-A98D-4BD0-921E-419B6258C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7" name="Freeform 57">
                  <a:extLst>
                    <a:ext uri="{FF2B5EF4-FFF2-40B4-BE49-F238E27FC236}">
                      <a16:creationId xmlns:a16="http://schemas.microsoft.com/office/drawing/2014/main" id="{17EF6151-A3C0-44CA-9E3F-391AC2F58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8" name="Freeform 58">
                  <a:extLst>
                    <a:ext uri="{FF2B5EF4-FFF2-40B4-BE49-F238E27FC236}">
                      <a16:creationId xmlns:a16="http://schemas.microsoft.com/office/drawing/2014/main" id="{92E16B66-3294-4408-9ACA-4C64ACC26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92" name="组合 1991">
              <a:extLst>
                <a:ext uri="{FF2B5EF4-FFF2-40B4-BE49-F238E27FC236}">
                  <a16:creationId xmlns:a16="http://schemas.microsoft.com/office/drawing/2014/main" id="{F33EB11F-2353-42E6-8906-8A2517DE62C9}"/>
                </a:ext>
              </a:extLst>
            </p:cNvPr>
            <p:cNvGrpSpPr/>
            <p:nvPr/>
          </p:nvGrpSpPr>
          <p:grpSpPr>
            <a:xfrm>
              <a:off x="3480179" y="1691492"/>
              <a:ext cx="823961" cy="787251"/>
              <a:chOff x="3483925" y="777714"/>
              <a:chExt cx="823961" cy="787251"/>
            </a:xfrm>
          </p:grpSpPr>
          <p:sp>
            <p:nvSpPr>
              <p:cNvPr id="1993" name="矩形 1992">
                <a:extLst>
                  <a:ext uri="{FF2B5EF4-FFF2-40B4-BE49-F238E27FC236}">
                    <a16:creationId xmlns:a16="http://schemas.microsoft.com/office/drawing/2014/main" id="{6AE8969B-92F5-4041-9735-A0DB1D2F1A7D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94" name="组合 1993">
                <a:extLst>
                  <a:ext uri="{FF2B5EF4-FFF2-40B4-BE49-F238E27FC236}">
                    <a16:creationId xmlns:a16="http://schemas.microsoft.com/office/drawing/2014/main" id="{0C3828A4-8325-4224-87B1-8E7B70CC3C7D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001" name="图片 2000">
                  <a:extLst>
                    <a:ext uri="{FF2B5EF4-FFF2-40B4-BE49-F238E27FC236}">
                      <a16:creationId xmlns:a16="http://schemas.microsoft.com/office/drawing/2014/main" id="{2AAD93BC-B1AA-42AA-96E7-5A2198B55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002" name="组合 2001">
                  <a:extLst>
                    <a:ext uri="{FF2B5EF4-FFF2-40B4-BE49-F238E27FC236}">
                      <a16:creationId xmlns:a16="http://schemas.microsoft.com/office/drawing/2014/main" id="{420E18E3-82EE-46C0-AF1C-C37C2693BF4F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003" name="矩形 2002">
                    <a:extLst>
                      <a:ext uri="{FF2B5EF4-FFF2-40B4-BE49-F238E27FC236}">
                        <a16:creationId xmlns:a16="http://schemas.microsoft.com/office/drawing/2014/main" id="{149EA8E4-5A83-44B2-AA19-132057E68B00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4" name="文本框 2003">
                    <a:extLst>
                      <a:ext uri="{FF2B5EF4-FFF2-40B4-BE49-F238E27FC236}">
                        <a16:creationId xmlns:a16="http://schemas.microsoft.com/office/drawing/2014/main" id="{50BD10E7-3779-46C4-BD4C-A6A65EB67283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1995" name="直接连接符 1994">
                <a:extLst>
                  <a:ext uri="{FF2B5EF4-FFF2-40B4-BE49-F238E27FC236}">
                    <a16:creationId xmlns:a16="http://schemas.microsoft.com/office/drawing/2014/main" id="{32317BCD-7D43-4BE8-8D34-F59CA1C81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6" name="组合 1995">
                <a:extLst>
                  <a:ext uri="{FF2B5EF4-FFF2-40B4-BE49-F238E27FC236}">
                    <a16:creationId xmlns:a16="http://schemas.microsoft.com/office/drawing/2014/main" id="{A045ACCD-89A9-4995-924B-76866086AB01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1997" name="Oval 55">
                  <a:extLst>
                    <a:ext uri="{FF2B5EF4-FFF2-40B4-BE49-F238E27FC236}">
                      <a16:creationId xmlns:a16="http://schemas.microsoft.com/office/drawing/2014/main" id="{7730CFF7-EA8B-41F2-9EFC-9CBC5D214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998" name="Freeform 56">
                  <a:extLst>
                    <a:ext uri="{FF2B5EF4-FFF2-40B4-BE49-F238E27FC236}">
                      <a16:creationId xmlns:a16="http://schemas.microsoft.com/office/drawing/2014/main" id="{FF569BA7-72BF-4A1C-B7C6-C2B5863DF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9" name="Freeform 57">
                  <a:extLst>
                    <a:ext uri="{FF2B5EF4-FFF2-40B4-BE49-F238E27FC236}">
                      <a16:creationId xmlns:a16="http://schemas.microsoft.com/office/drawing/2014/main" id="{F7EE24C5-94E2-44B3-BAB7-F4FE40CB5D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0" name="Freeform 58">
                  <a:extLst>
                    <a:ext uri="{FF2B5EF4-FFF2-40B4-BE49-F238E27FC236}">
                      <a16:creationId xmlns:a16="http://schemas.microsoft.com/office/drawing/2014/main" id="{24CAFF50-F7FC-4F0A-B399-914D93339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05" name="组合 2004">
              <a:extLst>
                <a:ext uri="{FF2B5EF4-FFF2-40B4-BE49-F238E27FC236}">
                  <a16:creationId xmlns:a16="http://schemas.microsoft.com/office/drawing/2014/main" id="{14C8D5BB-0ED9-4895-889F-767442F1A4CA}"/>
                </a:ext>
              </a:extLst>
            </p:cNvPr>
            <p:cNvGrpSpPr/>
            <p:nvPr/>
          </p:nvGrpSpPr>
          <p:grpSpPr>
            <a:xfrm>
              <a:off x="5293044" y="1686851"/>
              <a:ext cx="845712" cy="784435"/>
              <a:chOff x="4381799" y="777860"/>
              <a:chExt cx="845712" cy="784435"/>
            </a:xfrm>
          </p:grpSpPr>
          <p:sp>
            <p:nvSpPr>
              <p:cNvPr id="2006" name="矩形 2005">
                <a:extLst>
                  <a:ext uri="{FF2B5EF4-FFF2-40B4-BE49-F238E27FC236}">
                    <a16:creationId xmlns:a16="http://schemas.microsoft.com/office/drawing/2014/main" id="{F9C8B1DA-9244-4679-8936-A65CC474095F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7" name="组合 2006">
                <a:extLst>
                  <a:ext uri="{FF2B5EF4-FFF2-40B4-BE49-F238E27FC236}">
                    <a16:creationId xmlns:a16="http://schemas.microsoft.com/office/drawing/2014/main" id="{ABC65ED7-286A-45FC-B506-48F8934B4F7A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014" name="图片 2013">
                  <a:extLst>
                    <a:ext uri="{FF2B5EF4-FFF2-40B4-BE49-F238E27FC236}">
                      <a16:creationId xmlns:a16="http://schemas.microsoft.com/office/drawing/2014/main" id="{FE9187AB-1870-4922-905E-CB8D97D2D3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015" name="组合 2014">
                  <a:extLst>
                    <a:ext uri="{FF2B5EF4-FFF2-40B4-BE49-F238E27FC236}">
                      <a16:creationId xmlns:a16="http://schemas.microsoft.com/office/drawing/2014/main" id="{3735B2E0-9B58-4D34-99A7-9468597D82F6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016" name="矩形 2015">
                    <a:extLst>
                      <a:ext uri="{FF2B5EF4-FFF2-40B4-BE49-F238E27FC236}">
                        <a16:creationId xmlns:a16="http://schemas.microsoft.com/office/drawing/2014/main" id="{B732D743-1BB9-4DEB-86D4-08AAEA11D2C8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7" name="文本框 2016">
                    <a:extLst>
                      <a:ext uri="{FF2B5EF4-FFF2-40B4-BE49-F238E27FC236}">
                        <a16:creationId xmlns:a16="http://schemas.microsoft.com/office/drawing/2014/main" id="{88CD9C0E-E3FF-4C69-9843-79859207B1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08" name="直接连接符 2007">
                <a:extLst>
                  <a:ext uri="{FF2B5EF4-FFF2-40B4-BE49-F238E27FC236}">
                    <a16:creationId xmlns:a16="http://schemas.microsoft.com/office/drawing/2014/main" id="{2D22AF5E-FA41-43C0-A9B5-4B1047449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9" name="组合 2008">
                <a:extLst>
                  <a:ext uri="{FF2B5EF4-FFF2-40B4-BE49-F238E27FC236}">
                    <a16:creationId xmlns:a16="http://schemas.microsoft.com/office/drawing/2014/main" id="{A1669F9E-5A80-4307-A723-CDCB75ED07C3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10" name="Oval 55">
                  <a:extLst>
                    <a:ext uri="{FF2B5EF4-FFF2-40B4-BE49-F238E27FC236}">
                      <a16:creationId xmlns:a16="http://schemas.microsoft.com/office/drawing/2014/main" id="{47AAD5A3-B31E-4822-9C88-073D8B3D4A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11" name="Freeform 56">
                  <a:extLst>
                    <a:ext uri="{FF2B5EF4-FFF2-40B4-BE49-F238E27FC236}">
                      <a16:creationId xmlns:a16="http://schemas.microsoft.com/office/drawing/2014/main" id="{A1D9553C-F9C7-4567-AF70-7BCF2D432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2" name="Freeform 57">
                  <a:extLst>
                    <a:ext uri="{FF2B5EF4-FFF2-40B4-BE49-F238E27FC236}">
                      <a16:creationId xmlns:a16="http://schemas.microsoft.com/office/drawing/2014/main" id="{F3A9F256-6879-4135-B885-80D059B16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3" name="Freeform 58">
                  <a:extLst>
                    <a:ext uri="{FF2B5EF4-FFF2-40B4-BE49-F238E27FC236}">
                      <a16:creationId xmlns:a16="http://schemas.microsoft.com/office/drawing/2014/main" id="{AC3FD429-1F8E-4F75-9B2D-49D07E4D3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18" name="组合 2017">
              <a:extLst>
                <a:ext uri="{FF2B5EF4-FFF2-40B4-BE49-F238E27FC236}">
                  <a16:creationId xmlns:a16="http://schemas.microsoft.com/office/drawing/2014/main" id="{5D46853F-6C70-408D-84B6-DA2CF8FDDECB}"/>
                </a:ext>
              </a:extLst>
            </p:cNvPr>
            <p:cNvGrpSpPr/>
            <p:nvPr/>
          </p:nvGrpSpPr>
          <p:grpSpPr>
            <a:xfrm>
              <a:off x="4380887" y="1690449"/>
              <a:ext cx="829937" cy="785822"/>
              <a:chOff x="5287314" y="774510"/>
              <a:chExt cx="829937" cy="785822"/>
            </a:xfrm>
          </p:grpSpPr>
          <p:sp>
            <p:nvSpPr>
              <p:cNvPr id="2019" name="矩形 2018">
                <a:extLst>
                  <a:ext uri="{FF2B5EF4-FFF2-40B4-BE49-F238E27FC236}">
                    <a16:creationId xmlns:a16="http://schemas.microsoft.com/office/drawing/2014/main" id="{797CE517-9C2F-4AAD-B888-FA8AA48CDBC5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20" name="组合 2019">
                <a:extLst>
                  <a:ext uri="{FF2B5EF4-FFF2-40B4-BE49-F238E27FC236}">
                    <a16:creationId xmlns:a16="http://schemas.microsoft.com/office/drawing/2014/main" id="{363245A7-FD59-44CF-ABB1-CFC93BCAB524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027" name="图片 2026">
                  <a:extLst>
                    <a:ext uri="{FF2B5EF4-FFF2-40B4-BE49-F238E27FC236}">
                      <a16:creationId xmlns:a16="http://schemas.microsoft.com/office/drawing/2014/main" id="{BE095963-1A73-4EE2-8047-0BE860323C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028" name="组合 2027">
                  <a:extLst>
                    <a:ext uri="{FF2B5EF4-FFF2-40B4-BE49-F238E27FC236}">
                      <a16:creationId xmlns:a16="http://schemas.microsoft.com/office/drawing/2014/main" id="{1A865F7A-DE31-46BC-B616-6566A6DF212C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029" name="矩形 2028">
                    <a:extLst>
                      <a:ext uri="{FF2B5EF4-FFF2-40B4-BE49-F238E27FC236}">
                        <a16:creationId xmlns:a16="http://schemas.microsoft.com/office/drawing/2014/main" id="{F5418B1A-ADDC-4844-ABA2-E6AFAE54C0AC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0" name="文本框 2029">
                    <a:extLst>
                      <a:ext uri="{FF2B5EF4-FFF2-40B4-BE49-F238E27FC236}">
                        <a16:creationId xmlns:a16="http://schemas.microsoft.com/office/drawing/2014/main" id="{296B411F-4B8C-49E2-8145-D28BBB4B1DF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21" name="直接连接符 2020">
                <a:extLst>
                  <a:ext uri="{FF2B5EF4-FFF2-40B4-BE49-F238E27FC236}">
                    <a16:creationId xmlns:a16="http://schemas.microsoft.com/office/drawing/2014/main" id="{EC20BFD4-07F9-4FCA-9083-3441F8A18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2" name="组合 2021">
                <a:extLst>
                  <a:ext uri="{FF2B5EF4-FFF2-40B4-BE49-F238E27FC236}">
                    <a16:creationId xmlns:a16="http://schemas.microsoft.com/office/drawing/2014/main" id="{39A26D30-B06F-4CE2-A92F-A9A968521831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23" name="Oval 55">
                  <a:extLst>
                    <a:ext uri="{FF2B5EF4-FFF2-40B4-BE49-F238E27FC236}">
                      <a16:creationId xmlns:a16="http://schemas.microsoft.com/office/drawing/2014/main" id="{3B74D9E6-51C9-4E13-B95C-E0B7845BD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24" name="Freeform 56">
                  <a:extLst>
                    <a:ext uri="{FF2B5EF4-FFF2-40B4-BE49-F238E27FC236}">
                      <a16:creationId xmlns:a16="http://schemas.microsoft.com/office/drawing/2014/main" id="{8887171D-3B71-416E-B159-18E628760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5" name="Freeform 57">
                  <a:extLst>
                    <a:ext uri="{FF2B5EF4-FFF2-40B4-BE49-F238E27FC236}">
                      <a16:creationId xmlns:a16="http://schemas.microsoft.com/office/drawing/2014/main" id="{89EA7CE5-C78D-428B-A1F8-2631724FB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6" name="Freeform 58">
                  <a:extLst>
                    <a:ext uri="{FF2B5EF4-FFF2-40B4-BE49-F238E27FC236}">
                      <a16:creationId xmlns:a16="http://schemas.microsoft.com/office/drawing/2014/main" id="{E32E6C62-D793-47B5-9A51-B907880611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31" name="组合 2030">
              <a:extLst>
                <a:ext uri="{FF2B5EF4-FFF2-40B4-BE49-F238E27FC236}">
                  <a16:creationId xmlns:a16="http://schemas.microsoft.com/office/drawing/2014/main" id="{A491C150-06CA-40C8-9498-4D79E15D0C0C}"/>
                </a:ext>
              </a:extLst>
            </p:cNvPr>
            <p:cNvGrpSpPr/>
            <p:nvPr/>
          </p:nvGrpSpPr>
          <p:grpSpPr>
            <a:xfrm>
              <a:off x="6224205" y="1687484"/>
              <a:ext cx="835015" cy="789818"/>
              <a:chOff x="2579440" y="776671"/>
              <a:chExt cx="835015" cy="789818"/>
            </a:xfrm>
          </p:grpSpPr>
          <p:sp>
            <p:nvSpPr>
              <p:cNvPr id="2032" name="矩形 2031">
                <a:extLst>
                  <a:ext uri="{FF2B5EF4-FFF2-40B4-BE49-F238E27FC236}">
                    <a16:creationId xmlns:a16="http://schemas.microsoft.com/office/drawing/2014/main" id="{6C37C30A-7DB4-45D7-9E6C-D43308D61667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33" name="组合 2032">
                <a:extLst>
                  <a:ext uri="{FF2B5EF4-FFF2-40B4-BE49-F238E27FC236}">
                    <a16:creationId xmlns:a16="http://schemas.microsoft.com/office/drawing/2014/main" id="{E49211A7-35A6-404B-B12B-028730BDC3B1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040" name="矩形 2039">
                  <a:extLst>
                    <a:ext uri="{FF2B5EF4-FFF2-40B4-BE49-F238E27FC236}">
                      <a16:creationId xmlns:a16="http://schemas.microsoft.com/office/drawing/2014/main" id="{AA8902EA-092F-4F6D-B2F8-65826BF4CC47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041" name="图片 2040">
                  <a:extLst>
                    <a:ext uri="{FF2B5EF4-FFF2-40B4-BE49-F238E27FC236}">
                      <a16:creationId xmlns:a16="http://schemas.microsoft.com/office/drawing/2014/main" id="{33EBAC62-4432-4242-A84E-382BBA8038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042" name="文本框 2041">
                  <a:extLst>
                    <a:ext uri="{FF2B5EF4-FFF2-40B4-BE49-F238E27FC236}">
                      <a16:creationId xmlns:a16="http://schemas.microsoft.com/office/drawing/2014/main" id="{EE406ED4-133C-4579-BE8D-65EB795C3A11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034" name="直接连接符 2033">
                <a:extLst>
                  <a:ext uri="{FF2B5EF4-FFF2-40B4-BE49-F238E27FC236}">
                    <a16:creationId xmlns:a16="http://schemas.microsoft.com/office/drawing/2014/main" id="{0EA2FB8F-FACC-4C10-95D1-D91D1412E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35" name="组合 2034">
                <a:extLst>
                  <a:ext uri="{FF2B5EF4-FFF2-40B4-BE49-F238E27FC236}">
                    <a16:creationId xmlns:a16="http://schemas.microsoft.com/office/drawing/2014/main" id="{A51DF984-EA3D-49CB-8D34-20EC5E4993F2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36" name="Oval 55">
                  <a:extLst>
                    <a:ext uri="{FF2B5EF4-FFF2-40B4-BE49-F238E27FC236}">
                      <a16:creationId xmlns:a16="http://schemas.microsoft.com/office/drawing/2014/main" id="{D530B53F-397C-4E9D-BCCF-07BDFB057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37" name="Freeform 56">
                  <a:extLst>
                    <a:ext uri="{FF2B5EF4-FFF2-40B4-BE49-F238E27FC236}">
                      <a16:creationId xmlns:a16="http://schemas.microsoft.com/office/drawing/2014/main" id="{BF447293-0736-4077-BFD3-9BBB1D86C8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8" name="Freeform 57">
                  <a:extLst>
                    <a:ext uri="{FF2B5EF4-FFF2-40B4-BE49-F238E27FC236}">
                      <a16:creationId xmlns:a16="http://schemas.microsoft.com/office/drawing/2014/main" id="{728405E1-F9CD-46F8-9C8F-1BDE76ABD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9" name="Freeform 58">
                  <a:extLst>
                    <a:ext uri="{FF2B5EF4-FFF2-40B4-BE49-F238E27FC236}">
                      <a16:creationId xmlns:a16="http://schemas.microsoft.com/office/drawing/2014/main" id="{3DBDF5D3-4D63-4E1F-A8BF-DB53B0D02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43" name="组合 2042">
              <a:extLst>
                <a:ext uri="{FF2B5EF4-FFF2-40B4-BE49-F238E27FC236}">
                  <a16:creationId xmlns:a16="http://schemas.microsoft.com/office/drawing/2014/main" id="{B6F8BBD6-A02F-4568-84B3-9D8E40DE22C2}"/>
                </a:ext>
              </a:extLst>
            </p:cNvPr>
            <p:cNvGrpSpPr/>
            <p:nvPr/>
          </p:nvGrpSpPr>
          <p:grpSpPr>
            <a:xfrm>
              <a:off x="7128690" y="1688527"/>
              <a:ext cx="823961" cy="787251"/>
              <a:chOff x="3483925" y="777714"/>
              <a:chExt cx="823961" cy="787251"/>
            </a:xfrm>
          </p:grpSpPr>
          <p:sp>
            <p:nvSpPr>
              <p:cNvPr id="2044" name="矩形 2043">
                <a:extLst>
                  <a:ext uri="{FF2B5EF4-FFF2-40B4-BE49-F238E27FC236}">
                    <a16:creationId xmlns:a16="http://schemas.microsoft.com/office/drawing/2014/main" id="{31264078-50C7-4096-B2FF-E0CE3F13B47A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45" name="组合 2044">
                <a:extLst>
                  <a:ext uri="{FF2B5EF4-FFF2-40B4-BE49-F238E27FC236}">
                    <a16:creationId xmlns:a16="http://schemas.microsoft.com/office/drawing/2014/main" id="{3526EE4F-6F31-4950-B9C5-8A2D4860219A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052" name="图片 2051">
                  <a:extLst>
                    <a:ext uri="{FF2B5EF4-FFF2-40B4-BE49-F238E27FC236}">
                      <a16:creationId xmlns:a16="http://schemas.microsoft.com/office/drawing/2014/main" id="{AF960003-C386-443B-8354-7BA53BD54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053" name="组合 2052">
                  <a:extLst>
                    <a:ext uri="{FF2B5EF4-FFF2-40B4-BE49-F238E27FC236}">
                      <a16:creationId xmlns:a16="http://schemas.microsoft.com/office/drawing/2014/main" id="{987B46AF-F837-49D5-AFCC-29FC6307A0B6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054" name="矩形 2053">
                    <a:extLst>
                      <a:ext uri="{FF2B5EF4-FFF2-40B4-BE49-F238E27FC236}">
                        <a16:creationId xmlns:a16="http://schemas.microsoft.com/office/drawing/2014/main" id="{9C39E5C2-1A3B-41CC-8DD9-866D9519DF57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5" name="文本框 2054">
                    <a:extLst>
                      <a:ext uri="{FF2B5EF4-FFF2-40B4-BE49-F238E27FC236}">
                        <a16:creationId xmlns:a16="http://schemas.microsoft.com/office/drawing/2014/main" id="{B031CCA9-0707-44FA-9B52-80DE1D0585C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46" name="直接连接符 2045">
                <a:extLst>
                  <a:ext uri="{FF2B5EF4-FFF2-40B4-BE49-F238E27FC236}">
                    <a16:creationId xmlns:a16="http://schemas.microsoft.com/office/drawing/2014/main" id="{C10FF8E0-87FE-425E-BE3B-243B0C610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7" name="组合 2046">
                <a:extLst>
                  <a:ext uri="{FF2B5EF4-FFF2-40B4-BE49-F238E27FC236}">
                    <a16:creationId xmlns:a16="http://schemas.microsoft.com/office/drawing/2014/main" id="{5C7DA781-50F4-474B-8B5B-6DC8A8D3CC7F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48" name="Oval 55">
                  <a:extLst>
                    <a:ext uri="{FF2B5EF4-FFF2-40B4-BE49-F238E27FC236}">
                      <a16:creationId xmlns:a16="http://schemas.microsoft.com/office/drawing/2014/main" id="{80A0293C-D42E-44AD-9CA6-9978A8A23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49" name="Freeform 56">
                  <a:extLst>
                    <a:ext uri="{FF2B5EF4-FFF2-40B4-BE49-F238E27FC236}">
                      <a16:creationId xmlns:a16="http://schemas.microsoft.com/office/drawing/2014/main" id="{822977FA-028C-4DDA-90E9-4CD7E3CC16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0" name="Freeform 57">
                  <a:extLst>
                    <a:ext uri="{FF2B5EF4-FFF2-40B4-BE49-F238E27FC236}">
                      <a16:creationId xmlns:a16="http://schemas.microsoft.com/office/drawing/2014/main" id="{73BDEEF2-2E91-4E12-9F01-1036E5425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1" name="Freeform 58">
                  <a:extLst>
                    <a:ext uri="{FF2B5EF4-FFF2-40B4-BE49-F238E27FC236}">
                      <a16:creationId xmlns:a16="http://schemas.microsoft.com/office/drawing/2014/main" id="{1246A8D9-2C73-4DA9-BEC9-89A379473D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56" name="组合 2055">
              <a:extLst>
                <a:ext uri="{FF2B5EF4-FFF2-40B4-BE49-F238E27FC236}">
                  <a16:creationId xmlns:a16="http://schemas.microsoft.com/office/drawing/2014/main" id="{7BB780F7-76A4-49E7-B9AD-465BC2DABA8D}"/>
                </a:ext>
              </a:extLst>
            </p:cNvPr>
            <p:cNvGrpSpPr/>
            <p:nvPr/>
          </p:nvGrpSpPr>
          <p:grpSpPr>
            <a:xfrm>
              <a:off x="8941555" y="1683886"/>
              <a:ext cx="845712" cy="784435"/>
              <a:chOff x="4381799" y="777860"/>
              <a:chExt cx="845712" cy="784435"/>
            </a:xfrm>
          </p:grpSpPr>
          <p:sp>
            <p:nvSpPr>
              <p:cNvPr id="2057" name="矩形 2056">
                <a:extLst>
                  <a:ext uri="{FF2B5EF4-FFF2-40B4-BE49-F238E27FC236}">
                    <a16:creationId xmlns:a16="http://schemas.microsoft.com/office/drawing/2014/main" id="{D33694CE-01B9-4EF1-A218-3DF836992F05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58" name="组合 2057">
                <a:extLst>
                  <a:ext uri="{FF2B5EF4-FFF2-40B4-BE49-F238E27FC236}">
                    <a16:creationId xmlns:a16="http://schemas.microsoft.com/office/drawing/2014/main" id="{3D72DE33-034D-4341-86E1-819D43253DC8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065" name="图片 2064">
                  <a:extLst>
                    <a:ext uri="{FF2B5EF4-FFF2-40B4-BE49-F238E27FC236}">
                      <a16:creationId xmlns:a16="http://schemas.microsoft.com/office/drawing/2014/main" id="{AD0AAE35-6ABE-4E2C-B264-EE1B0BEE55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066" name="组合 2065">
                  <a:extLst>
                    <a:ext uri="{FF2B5EF4-FFF2-40B4-BE49-F238E27FC236}">
                      <a16:creationId xmlns:a16="http://schemas.microsoft.com/office/drawing/2014/main" id="{2841E80E-A3D7-4B63-B6C4-8A46E0CB234C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067" name="矩形 2066">
                    <a:extLst>
                      <a:ext uri="{FF2B5EF4-FFF2-40B4-BE49-F238E27FC236}">
                        <a16:creationId xmlns:a16="http://schemas.microsoft.com/office/drawing/2014/main" id="{22173D39-610D-4205-A798-911244D4E4F8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8" name="文本框 2067">
                    <a:extLst>
                      <a:ext uri="{FF2B5EF4-FFF2-40B4-BE49-F238E27FC236}">
                        <a16:creationId xmlns:a16="http://schemas.microsoft.com/office/drawing/2014/main" id="{6D584416-D477-4A0F-B6C4-C8AA966AA0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59" name="直接连接符 2058">
                <a:extLst>
                  <a:ext uri="{FF2B5EF4-FFF2-40B4-BE49-F238E27FC236}">
                    <a16:creationId xmlns:a16="http://schemas.microsoft.com/office/drawing/2014/main" id="{59FDE6B7-B4CB-47F9-9EE2-0D27DA2D3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0" name="组合 2059">
                <a:extLst>
                  <a:ext uri="{FF2B5EF4-FFF2-40B4-BE49-F238E27FC236}">
                    <a16:creationId xmlns:a16="http://schemas.microsoft.com/office/drawing/2014/main" id="{7FA99315-6A26-44A4-91CC-E41E54A962AA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61" name="Oval 55">
                  <a:extLst>
                    <a:ext uri="{FF2B5EF4-FFF2-40B4-BE49-F238E27FC236}">
                      <a16:creationId xmlns:a16="http://schemas.microsoft.com/office/drawing/2014/main" id="{F91F7693-72A3-4B8C-AC5C-D37902D17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62" name="Freeform 56">
                  <a:extLst>
                    <a:ext uri="{FF2B5EF4-FFF2-40B4-BE49-F238E27FC236}">
                      <a16:creationId xmlns:a16="http://schemas.microsoft.com/office/drawing/2014/main" id="{AFBD4351-F79C-43A2-9767-1948903AB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57">
                  <a:extLst>
                    <a:ext uri="{FF2B5EF4-FFF2-40B4-BE49-F238E27FC236}">
                      <a16:creationId xmlns:a16="http://schemas.microsoft.com/office/drawing/2014/main" id="{59F404E5-38F8-48B0-94D6-037BB1C178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58">
                  <a:extLst>
                    <a:ext uri="{FF2B5EF4-FFF2-40B4-BE49-F238E27FC236}">
                      <a16:creationId xmlns:a16="http://schemas.microsoft.com/office/drawing/2014/main" id="{8A1F970B-9775-46D8-BBCF-F529EED41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69" name="组合 2068">
              <a:extLst>
                <a:ext uri="{FF2B5EF4-FFF2-40B4-BE49-F238E27FC236}">
                  <a16:creationId xmlns:a16="http://schemas.microsoft.com/office/drawing/2014/main" id="{432208EB-81ED-4E13-8E6A-EA8D5A74467F}"/>
                </a:ext>
              </a:extLst>
            </p:cNvPr>
            <p:cNvGrpSpPr/>
            <p:nvPr/>
          </p:nvGrpSpPr>
          <p:grpSpPr>
            <a:xfrm>
              <a:off x="8029398" y="1687484"/>
              <a:ext cx="829937" cy="785822"/>
              <a:chOff x="5287314" y="774510"/>
              <a:chExt cx="829937" cy="785822"/>
            </a:xfrm>
          </p:grpSpPr>
          <p:sp>
            <p:nvSpPr>
              <p:cNvPr id="2070" name="矩形 2069">
                <a:extLst>
                  <a:ext uri="{FF2B5EF4-FFF2-40B4-BE49-F238E27FC236}">
                    <a16:creationId xmlns:a16="http://schemas.microsoft.com/office/drawing/2014/main" id="{78FD6813-A6B2-47F9-B872-E3194BE427D6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71" name="组合 2070">
                <a:extLst>
                  <a:ext uri="{FF2B5EF4-FFF2-40B4-BE49-F238E27FC236}">
                    <a16:creationId xmlns:a16="http://schemas.microsoft.com/office/drawing/2014/main" id="{E75ED056-AD86-4409-BDE9-55C6DA9CD4C5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078" name="图片 2077">
                  <a:extLst>
                    <a:ext uri="{FF2B5EF4-FFF2-40B4-BE49-F238E27FC236}">
                      <a16:creationId xmlns:a16="http://schemas.microsoft.com/office/drawing/2014/main" id="{B4086452-012C-4AB5-87F7-FCF737F876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079" name="组合 2078">
                  <a:extLst>
                    <a:ext uri="{FF2B5EF4-FFF2-40B4-BE49-F238E27FC236}">
                      <a16:creationId xmlns:a16="http://schemas.microsoft.com/office/drawing/2014/main" id="{2F6721C3-57DA-4A06-AA76-F7CD1094F632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080" name="矩形 2079">
                    <a:extLst>
                      <a:ext uri="{FF2B5EF4-FFF2-40B4-BE49-F238E27FC236}">
                        <a16:creationId xmlns:a16="http://schemas.microsoft.com/office/drawing/2014/main" id="{90D599B1-92E9-45CD-8D9C-2373EB083BA6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1" name="文本框 2080">
                    <a:extLst>
                      <a:ext uri="{FF2B5EF4-FFF2-40B4-BE49-F238E27FC236}">
                        <a16:creationId xmlns:a16="http://schemas.microsoft.com/office/drawing/2014/main" id="{0894941B-AB6B-45C9-87A8-3B7388C77A0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72" name="直接连接符 2071">
                <a:extLst>
                  <a:ext uri="{FF2B5EF4-FFF2-40B4-BE49-F238E27FC236}">
                    <a16:creationId xmlns:a16="http://schemas.microsoft.com/office/drawing/2014/main" id="{84D9BA25-7C98-42A6-8A61-BADCC2A86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3" name="组合 2072">
                <a:extLst>
                  <a:ext uri="{FF2B5EF4-FFF2-40B4-BE49-F238E27FC236}">
                    <a16:creationId xmlns:a16="http://schemas.microsoft.com/office/drawing/2014/main" id="{12A85968-0391-4156-ABF1-602C911B897F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74" name="Oval 55">
                  <a:extLst>
                    <a:ext uri="{FF2B5EF4-FFF2-40B4-BE49-F238E27FC236}">
                      <a16:creationId xmlns:a16="http://schemas.microsoft.com/office/drawing/2014/main" id="{9D0231E0-C925-473B-BA9D-0E5DD0D1B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75" name="Freeform 56">
                  <a:extLst>
                    <a:ext uri="{FF2B5EF4-FFF2-40B4-BE49-F238E27FC236}">
                      <a16:creationId xmlns:a16="http://schemas.microsoft.com/office/drawing/2014/main" id="{E437E51E-62CD-4679-9C2E-EEA74405F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57">
                  <a:extLst>
                    <a:ext uri="{FF2B5EF4-FFF2-40B4-BE49-F238E27FC236}">
                      <a16:creationId xmlns:a16="http://schemas.microsoft.com/office/drawing/2014/main" id="{1D296896-510C-4568-A7BE-AC26A3146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7" name="Freeform 58">
                  <a:extLst>
                    <a:ext uri="{FF2B5EF4-FFF2-40B4-BE49-F238E27FC236}">
                      <a16:creationId xmlns:a16="http://schemas.microsoft.com/office/drawing/2014/main" id="{E5669354-2227-4007-8C82-42ADD5C5A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697D41E5-A2FB-46AF-A57D-27EDDDD09EB8}"/>
                </a:ext>
              </a:extLst>
            </p:cNvPr>
            <p:cNvGrpSpPr/>
            <p:nvPr/>
          </p:nvGrpSpPr>
          <p:grpSpPr>
            <a:xfrm>
              <a:off x="10793459" y="1683886"/>
              <a:ext cx="845712" cy="784435"/>
              <a:chOff x="4381799" y="777860"/>
              <a:chExt cx="845712" cy="784435"/>
            </a:xfrm>
          </p:grpSpPr>
          <p:sp>
            <p:nvSpPr>
              <p:cNvPr id="2083" name="矩形 2082">
                <a:extLst>
                  <a:ext uri="{FF2B5EF4-FFF2-40B4-BE49-F238E27FC236}">
                    <a16:creationId xmlns:a16="http://schemas.microsoft.com/office/drawing/2014/main" id="{E7E8960C-02C4-4EA0-8C46-03D3A5CF7CC5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84" name="组合 2083">
                <a:extLst>
                  <a:ext uri="{FF2B5EF4-FFF2-40B4-BE49-F238E27FC236}">
                    <a16:creationId xmlns:a16="http://schemas.microsoft.com/office/drawing/2014/main" id="{C7D6C976-BE54-4BCB-AB47-9C4AF7EF5BD0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091" name="图片 2090">
                  <a:extLst>
                    <a:ext uri="{FF2B5EF4-FFF2-40B4-BE49-F238E27FC236}">
                      <a16:creationId xmlns:a16="http://schemas.microsoft.com/office/drawing/2014/main" id="{C38128A4-96AB-4DB2-9A38-394512AF0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092" name="组合 2091">
                  <a:extLst>
                    <a:ext uri="{FF2B5EF4-FFF2-40B4-BE49-F238E27FC236}">
                      <a16:creationId xmlns:a16="http://schemas.microsoft.com/office/drawing/2014/main" id="{03DD1358-3C0C-47E2-AD17-EEF1432FCED8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093" name="矩形 2092">
                    <a:extLst>
                      <a:ext uri="{FF2B5EF4-FFF2-40B4-BE49-F238E27FC236}">
                        <a16:creationId xmlns:a16="http://schemas.microsoft.com/office/drawing/2014/main" id="{B1D8AD8E-C923-44CB-BBB8-F1BB4C1A3255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4" name="文本框 2093">
                    <a:extLst>
                      <a:ext uri="{FF2B5EF4-FFF2-40B4-BE49-F238E27FC236}">
                        <a16:creationId xmlns:a16="http://schemas.microsoft.com/office/drawing/2014/main" id="{30F1521E-27AD-4AE0-A695-1A7F32668475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85" name="直接连接符 2084">
                <a:extLst>
                  <a:ext uri="{FF2B5EF4-FFF2-40B4-BE49-F238E27FC236}">
                    <a16:creationId xmlns:a16="http://schemas.microsoft.com/office/drawing/2014/main" id="{E2232F5A-2E51-4609-BF7F-21DC02D2E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6" name="组合 2085">
                <a:extLst>
                  <a:ext uri="{FF2B5EF4-FFF2-40B4-BE49-F238E27FC236}">
                    <a16:creationId xmlns:a16="http://schemas.microsoft.com/office/drawing/2014/main" id="{5435A2F2-8260-49B6-B198-21ACF970FCFB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087" name="Oval 55">
                  <a:extLst>
                    <a:ext uri="{FF2B5EF4-FFF2-40B4-BE49-F238E27FC236}">
                      <a16:creationId xmlns:a16="http://schemas.microsoft.com/office/drawing/2014/main" id="{6E6DED17-8B3A-41C7-AA1F-134A343B47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088" name="Freeform 56">
                  <a:extLst>
                    <a:ext uri="{FF2B5EF4-FFF2-40B4-BE49-F238E27FC236}">
                      <a16:creationId xmlns:a16="http://schemas.microsoft.com/office/drawing/2014/main" id="{5EA17A8D-808E-40AF-BEA1-8BB8A355DD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9" name="Freeform 57">
                  <a:extLst>
                    <a:ext uri="{FF2B5EF4-FFF2-40B4-BE49-F238E27FC236}">
                      <a16:creationId xmlns:a16="http://schemas.microsoft.com/office/drawing/2014/main" id="{BB36D95C-1593-48A5-8658-E23D41C4E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0" name="Freeform 58">
                  <a:extLst>
                    <a:ext uri="{FF2B5EF4-FFF2-40B4-BE49-F238E27FC236}">
                      <a16:creationId xmlns:a16="http://schemas.microsoft.com/office/drawing/2014/main" id="{0CDE0890-0CEC-4A17-961D-CE1B7DE39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95" name="组合 2094">
              <a:extLst>
                <a:ext uri="{FF2B5EF4-FFF2-40B4-BE49-F238E27FC236}">
                  <a16:creationId xmlns:a16="http://schemas.microsoft.com/office/drawing/2014/main" id="{2C71E997-B595-4D7E-B374-DBB6F276B0E2}"/>
                </a:ext>
              </a:extLst>
            </p:cNvPr>
            <p:cNvGrpSpPr/>
            <p:nvPr/>
          </p:nvGrpSpPr>
          <p:grpSpPr>
            <a:xfrm>
              <a:off x="9881302" y="1687484"/>
              <a:ext cx="829937" cy="785822"/>
              <a:chOff x="5287314" y="774510"/>
              <a:chExt cx="829937" cy="785822"/>
            </a:xfrm>
          </p:grpSpPr>
          <p:sp>
            <p:nvSpPr>
              <p:cNvPr id="2096" name="矩形 2095">
                <a:extLst>
                  <a:ext uri="{FF2B5EF4-FFF2-40B4-BE49-F238E27FC236}">
                    <a16:creationId xmlns:a16="http://schemas.microsoft.com/office/drawing/2014/main" id="{C44CD99B-03CC-4F58-A94B-5C512B889DC4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97" name="组合 2096">
                <a:extLst>
                  <a:ext uri="{FF2B5EF4-FFF2-40B4-BE49-F238E27FC236}">
                    <a16:creationId xmlns:a16="http://schemas.microsoft.com/office/drawing/2014/main" id="{3C3009ED-C43A-49D4-9AC8-91DE020CABA9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04" name="图片 2103">
                  <a:extLst>
                    <a:ext uri="{FF2B5EF4-FFF2-40B4-BE49-F238E27FC236}">
                      <a16:creationId xmlns:a16="http://schemas.microsoft.com/office/drawing/2014/main" id="{FE43466D-C229-43A8-882B-82B8F44F3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105" name="组合 2104">
                  <a:extLst>
                    <a:ext uri="{FF2B5EF4-FFF2-40B4-BE49-F238E27FC236}">
                      <a16:creationId xmlns:a16="http://schemas.microsoft.com/office/drawing/2014/main" id="{A2B8DF2C-5A7A-405D-B5E3-AFD4B0907BAE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106" name="矩形 2105">
                    <a:extLst>
                      <a:ext uri="{FF2B5EF4-FFF2-40B4-BE49-F238E27FC236}">
                        <a16:creationId xmlns:a16="http://schemas.microsoft.com/office/drawing/2014/main" id="{F95632A4-0CA2-4989-A463-F88F541348CB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7" name="文本框 2106">
                    <a:extLst>
                      <a:ext uri="{FF2B5EF4-FFF2-40B4-BE49-F238E27FC236}">
                        <a16:creationId xmlns:a16="http://schemas.microsoft.com/office/drawing/2014/main" id="{5124CB1E-FAD1-48EC-8452-7E7639E235AD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098" name="直接连接符 2097">
                <a:extLst>
                  <a:ext uri="{FF2B5EF4-FFF2-40B4-BE49-F238E27FC236}">
                    <a16:creationId xmlns:a16="http://schemas.microsoft.com/office/drawing/2014/main" id="{A2F6F9FC-32AE-46AF-BDB5-719E9BFB7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9" name="组合 2098">
                <a:extLst>
                  <a:ext uri="{FF2B5EF4-FFF2-40B4-BE49-F238E27FC236}">
                    <a16:creationId xmlns:a16="http://schemas.microsoft.com/office/drawing/2014/main" id="{1AACA98B-D9BD-4E2C-8D27-AEE5BBD42105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00" name="Oval 55">
                  <a:extLst>
                    <a:ext uri="{FF2B5EF4-FFF2-40B4-BE49-F238E27FC236}">
                      <a16:creationId xmlns:a16="http://schemas.microsoft.com/office/drawing/2014/main" id="{BCAAE475-A7C2-4DE4-848D-13C3E00318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01" name="Freeform 56">
                  <a:extLst>
                    <a:ext uri="{FF2B5EF4-FFF2-40B4-BE49-F238E27FC236}">
                      <a16:creationId xmlns:a16="http://schemas.microsoft.com/office/drawing/2014/main" id="{7BE5E7CC-627B-4162-B9AB-40698E05A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57">
                  <a:extLst>
                    <a:ext uri="{FF2B5EF4-FFF2-40B4-BE49-F238E27FC236}">
                      <a16:creationId xmlns:a16="http://schemas.microsoft.com/office/drawing/2014/main" id="{70D30064-05E2-4400-AA56-31E1C650B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58">
                  <a:extLst>
                    <a:ext uri="{FF2B5EF4-FFF2-40B4-BE49-F238E27FC236}">
                      <a16:creationId xmlns:a16="http://schemas.microsoft.com/office/drawing/2014/main" id="{8D567B49-E329-45C1-B6D6-39567E15F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109" name="组合 2108">
            <a:extLst>
              <a:ext uri="{FF2B5EF4-FFF2-40B4-BE49-F238E27FC236}">
                <a16:creationId xmlns:a16="http://schemas.microsoft.com/office/drawing/2014/main" id="{36F07C80-DBA8-4B88-BFC2-1012AABFAB28}"/>
              </a:ext>
            </a:extLst>
          </p:cNvPr>
          <p:cNvGrpSpPr/>
          <p:nvPr/>
        </p:nvGrpSpPr>
        <p:grpSpPr>
          <a:xfrm>
            <a:off x="2575694" y="2598726"/>
            <a:ext cx="9063477" cy="796381"/>
            <a:chOff x="2575694" y="1683886"/>
            <a:chExt cx="9063477" cy="796381"/>
          </a:xfrm>
        </p:grpSpPr>
        <p:grpSp>
          <p:nvGrpSpPr>
            <p:cNvPr id="2110" name="组合 2109">
              <a:extLst>
                <a:ext uri="{FF2B5EF4-FFF2-40B4-BE49-F238E27FC236}">
                  <a16:creationId xmlns:a16="http://schemas.microsoft.com/office/drawing/2014/main" id="{9892C79C-1B2E-46AD-A7AE-8CD3A524E3B0}"/>
                </a:ext>
              </a:extLst>
            </p:cNvPr>
            <p:cNvGrpSpPr/>
            <p:nvPr/>
          </p:nvGrpSpPr>
          <p:grpSpPr>
            <a:xfrm>
              <a:off x="2575694" y="1690449"/>
              <a:ext cx="835015" cy="789818"/>
              <a:chOff x="2579440" y="776671"/>
              <a:chExt cx="835015" cy="789818"/>
            </a:xfrm>
          </p:grpSpPr>
          <p:sp>
            <p:nvSpPr>
              <p:cNvPr id="2227" name="矩形 2226">
                <a:extLst>
                  <a:ext uri="{FF2B5EF4-FFF2-40B4-BE49-F238E27FC236}">
                    <a16:creationId xmlns:a16="http://schemas.microsoft.com/office/drawing/2014/main" id="{B914A232-108E-4ED4-B62C-DCA721EDFF05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28" name="组合 2227">
                <a:extLst>
                  <a:ext uri="{FF2B5EF4-FFF2-40B4-BE49-F238E27FC236}">
                    <a16:creationId xmlns:a16="http://schemas.microsoft.com/office/drawing/2014/main" id="{09A75F2F-6D84-4DD9-96FE-165CD9AC2D02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235" name="矩形 2234">
                  <a:extLst>
                    <a:ext uri="{FF2B5EF4-FFF2-40B4-BE49-F238E27FC236}">
                      <a16:creationId xmlns:a16="http://schemas.microsoft.com/office/drawing/2014/main" id="{237280D4-3A28-47DD-AA4C-66C1DB3092B6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236" name="图片 2235">
                  <a:extLst>
                    <a:ext uri="{FF2B5EF4-FFF2-40B4-BE49-F238E27FC236}">
                      <a16:creationId xmlns:a16="http://schemas.microsoft.com/office/drawing/2014/main" id="{3B9FEC00-14CA-4B37-8083-80CB34C83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237" name="文本框 2236">
                  <a:extLst>
                    <a:ext uri="{FF2B5EF4-FFF2-40B4-BE49-F238E27FC236}">
                      <a16:creationId xmlns:a16="http://schemas.microsoft.com/office/drawing/2014/main" id="{9C290364-38EC-4AF9-8CCF-2FBAEDE28C37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229" name="直接连接符 2228">
                <a:extLst>
                  <a:ext uri="{FF2B5EF4-FFF2-40B4-BE49-F238E27FC236}">
                    <a16:creationId xmlns:a16="http://schemas.microsoft.com/office/drawing/2014/main" id="{5CEE4D31-7A34-486B-BD3E-E29726EFF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0" name="组合 2229">
                <a:extLst>
                  <a:ext uri="{FF2B5EF4-FFF2-40B4-BE49-F238E27FC236}">
                    <a16:creationId xmlns:a16="http://schemas.microsoft.com/office/drawing/2014/main" id="{7361CEB7-221E-4161-85DF-1407323050C7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31" name="Oval 55">
                  <a:extLst>
                    <a:ext uri="{FF2B5EF4-FFF2-40B4-BE49-F238E27FC236}">
                      <a16:creationId xmlns:a16="http://schemas.microsoft.com/office/drawing/2014/main" id="{ADB9E3A7-DFEB-4088-AD80-7C855DC87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32" name="Freeform 56">
                  <a:extLst>
                    <a:ext uri="{FF2B5EF4-FFF2-40B4-BE49-F238E27FC236}">
                      <a16:creationId xmlns:a16="http://schemas.microsoft.com/office/drawing/2014/main" id="{D832F613-CAE3-4F0B-A1CF-A87F51B4A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3" name="Freeform 57">
                  <a:extLst>
                    <a:ext uri="{FF2B5EF4-FFF2-40B4-BE49-F238E27FC236}">
                      <a16:creationId xmlns:a16="http://schemas.microsoft.com/office/drawing/2014/main" id="{A4F968A6-48BE-4181-9CFF-3307AFEF8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4" name="Freeform 58">
                  <a:extLst>
                    <a:ext uri="{FF2B5EF4-FFF2-40B4-BE49-F238E27FC236}">
                      <a16:creationId xmlns:a16="http://schemas.microsoft.com/office/drawing/2014/main" id="{381DA3C7-BD59-4AC8-92E8-D3D317358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1" name="组合 2110">
              <a:extLst>
                <a:ext uri="{FF2B5EF4-FFF2-40B4-BE49-F238E27FC236}">
                  <a16:creationId xmlns:a16="http://schemas.microsoft.com/office/drawing/2014/main" id="{E70F64DC-5A7E-4D16-AFB3-1CB87E195739}"/>
                </a:ext>
              </a:extLst>
            </p:cNvPr>
            <p:cNvGrpSpPr/>
            <p:nvPr/>
          </p:nvGrpSpPr>
          <p:grpSpPr>
            <a:xfrm>
              <a:off x="3480179" y="1691492"/>
              <a:ext cx="823961" cy="787251"/>
              <a:chOff x="3483925" y="777714"/>
              <a:chExt cx="823961" cy="787251"/>
            </a:xfrm>
          </p:grpSpPr>
          <p:sp>
            <p:nvSpPr>
              <p:cNvPr id="2215" name="矩形 2214">
                <a:extLst>
                  <a:ext uri="{FF2B5EF4-FFF2-40B4-BE49-F238E27FC236}">
                    <a16:creationId xmlns:a16="http://schemas.microsoft.com/office/drawing/2014/main" id="{6562565E-3A64-42FF-B883-FB4C5C5304A9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16" name="组合 2215">
                <a:extLst>
                  <a:ext uri="{FF2B5EF4-FFF2-40B4-BE49-F238E27FC236}">
                    <a16:creationId xmlns:a16="http://schemas.microsoft.com/office/drawing/2014/main" id="{06A47951-5FBA-487C-8F40-0AAC4AAC3D67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223" name="图片 2222">
                  <a:extLst>
                    <a:ext uri="{FF2B5EF4-FFF2-40B4-BE49-F238E27FC236}">
                      <a16:creationId xmlns:a16="http://schemas.microsoft.com/office/drawing/2014/main" id="{69E1B624-0A80-4B08-AA6F-613B78002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224" name="组合 2223">
                  <a:extLst>
                    <a:ext uri="{FF2B5EF4-FFF2-40B4-BE49-F238E27FC236}">
                      <a16:creationId xmlns:a16="http://schemas.microsoft.com/office/drawing/2014/main" id="{448CFB04-CE11-42F7-A87E-289D321D0A64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225" name="矩形 2224">
                    <a:extLst>
                      <a:ext uri="{FF2B5EF4-FFF2-40B4-BE49-F238E27FC236}">
                        <a16:creationId xmlns:a16="http://schemas.microsoft.com/office/drawing/2014/main" id="{D90419FF-4082-4C76-9A8B-68F12AA8B4EB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6" name="文本框 2225">
                    <a:extLst>
                      <a:ext uri="{FF2B5EF4-FFF2-40B4-BE49-F238E27FC236}">
                        <a16:creationId xmlns:a16="http://schemas.microsoft.com/office/drawing/2014/main" id="{4CB1B338-A077-4913-90BB-97CD1C75A441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17" name="直接连接符 2216">
                <a:extLst>
                  <a:ext uri="{FF2B5EF4-FFF2-40B4-BE49-F238E27FC236}">
                    <a16:creationId xmlns:a16="http://schemas.microsoft.com/office/drawing/2014/main" id="{71AF2929-DD54-469B-9961-4D62F77590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18" name="组合 2217">
                <a:extLst>
                  <a:ext uri="{FF2B5EF4-FFF2-40B4-BE49-F238E27FC236}">
                    <a16:creationId xmlns:a16="http://schemas.microsoft.com/office/drawing/2014/main" id="{B8718892-CCF0-4099-A007-F94708E152CB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19" name="Oval 55">
                  <a:extLst>
                    <a:ext uri="{FF2B5EF4-FFF2-40B4-BE49-F238E27FC236}">
                      <a16:creationId xmlns:a16="http://schemas.microsoft.com/office/drawing/2014/main" id="{69E47AE9-FE46-46DC-BA71-5DAFDB5F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20" name="Freeform 56">
                  <a:extLst>
                    <a:ext uri="{FF2B5EF4-FFF2-40B4-BE49-F238E27FC236}">
                      <a16:creationId xmlns:a16="http://schemas.microsoft.com/office/drawing/2014/main" id="{13F944DA-6CE1-47C9-A793-97F473834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1" name="Freeform 57">
                  <a:extLst>
                    <a:ext uri="{FF2B5EF4-FFF2-40B4-BE49-F238E27FC236}">
                      <a16:creationId xmlns:a16="http://schemas.microsoft.com/office/drawing/2014/main" id="{6884B399-8FA9-410F-AECA-EB8F02E5B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2" name="Freeform 58">
                  <a:extLst>
                    <a:ext uri="{FF2B5EF4-FFF2-40B4-BE49-F238E27FC236}">
                      <a16:creationId xmlns:a16="http://schemas.microsoft.com/office/drawing/2014/main" id="{3AC3E588-AFDF-4B7D-80C1-E44D08E69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2" name="组合 2111">
              <a:extLst>
                <a:ext uri="{FF2B5EF4-FFF2-40B4-BE49-F238E27FC236}">
                  <a16:creationId xmlns:a16="http://schemas.microsoft.com/office/drawing/2014/main" id="{56A03DD0-F30B-437F-8D68-8A1826CED009}"/>
                </a:ext>
              </a:extLst>
            </p:cNvPr>
            <p:cNvGrpSpPr/>
            <p:nvPr/>
          </p:nvGrpSpPr>
          <p:grpSpPr>
            <a:xfrm>
              <a:off x="5293044" y="1686851"/>
              <a:ext cx="845712" cy="784435"/>
              <a:chOff x="4381799" y="777860"/>
              <a:chExt cx="845712" cy="784435"/>
            </a:xfrm>
          </p:grpSpPr>
          <p:sp>
            <p:nvSpPr>
              <p:cNvPr id="2203" name="矩形 2202">
                <a:extLst>
                  <a:ext uri="{FF2B5EF4-FFF2-40B4-BE49-F238E27FC236}">
                    <a16:creationId xmlns:a16="http://schemas.microsoft.com/office/drawing/2014/main" id="{75E78B08-41D0-4D49-A1DE-C876FDAB2466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04" name="组合 2203">
                <a:extLst>
                  <a:ext uri="{FF2B5EF4-FFF2-40B4-BE49-F238E27FC236}">
                    <a16:creationId xmlns:a16="http://schemas.microsoft.com/office/drawing/2014/main" id="{12D89953-8DD5-4D13-897B-0F2B90CF756F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211" name="图片 2210">
                  <a:extLst>
                    <a:ext uri="{FF2B5EF4-FFF2-40B4-BE49-F238E27FC236}">
                      <a16:creationId xmlns:a16="http://schemas.microsoft.com/office/drawing/2014/main" id="{11BF4B43-542C-4229-BF5E-442C2E2251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212" name="组合 2211">
                  <a:extLst>
                    <a:ext uri="{FF2B5EF4-FFF2-40B4-BE49-F238E27FC236}">
                      <a16:creationId xmlns:a16="http://schemas.microsoft.com/office/drawing/2014/main" id="{F31BDEFF-C83E-444E-B82E-93F28A42199B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213" name="矩形 2212">
                    <a:extLst>
                      <a:ext uri="{FF2B5EF4-FFF2-40B4-BE49-F238E27FC236}">
                        <a16:creationId xmlns:a16="http://schemas.microsoft.com/office/drawing/2014/main" id="{C1A21034-4BB6-4086-A9CC-FDA611249B6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4" name="文本框 2213">
                    <a:extLst>
                      <a:ext uri="{FF2B5EF4-FFF2-40B4-BE49-F238E27FC236}">
                        <a16:creationId xmlns:a16="http://schemas.microsoft.com/office/drawing/2014/main" id="{A764CC0F-9DDA-4B52-897D-F76EB972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05" name="直接连接符 2204">
                <a:extLst>
                  <a:ext uri="{FF2B5EF4-FFF2-40B4-BE49-F238E27FC236}">
                    <a16:creationId xmlns:a16="http://schemas.microsoft.com/office/drawing/2014/main" id="{9F3FDC0C-794A-44DE-9F53-7714E9D2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6" name="组合 2205">
                <a:extLst>
                  <a:ext uri="{FF2B5EF4-FFF2-40B4-BE49-F238E27FC236}">
                    <a16:creationId xmlns:a16="http://schemas.microsoft.com/office/drawing/2014/main" id="{E62C0B16-F732-41BC-9ED3-DB40A2982CA2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07" name="Oval 55">
                  <a:extLst>
                    <a:ext uri="{FF2B5EF4-FFF2-40B4-BE49-F238E27FC236}">
                      <a16:creationId xmlns:a16="http://schemas.microsoft.com/office/drawing/2014/main" id="{3D1DE954-99BF-4DD7-8C67-69AE31A67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08" name="Freeform 56">
                  <a:extLst>
                    <a:ext uri="{FF2B5EF4-FFF2-40B4-BE49-F238E27FC236}">
                      <a16:creationId xmlns:a16="http://schemas.microsoft.com/office/drawing/2014/main" id="{524D3D30-5355-440A-8F12-784AE3D43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9" name="Freeform 57">
                  <a:extLst>
                    <a:ext uri="{FF2B5EF4-FFF2-40B4-BE49-F238E27FC236}">
                      <a16:creationId xmlns:a16="http://schemas.microsoft.com/office/drawing/2014/main" id="{CDBF5168-E51F-432B-90EA-7D82A69EE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0" name="Freeform 58">
                  <a:extLst>
                    <a:ext uri="{FF2B5EF4-FFF2-40B4-BE49-F238E27FC236}">
                      <a16:creationId xmlns:a16="http://schemas.microsoft.com/office/drawing/2014/main" id="{ACB59F1B-119C-428A-A5A1-B7AD1A8E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3" name="组合 2112">
              <a:extLst>
                <a:ext uri="{FF2B5EF4-FFF2-40B4-BE49-F238E27FC236}">
                  <a16:creationId xmlns:a16="http://schemas.microsoft.com/office/drawing/2014/main" id="{1FA1B16D-51DF-442B-9D18-337A5689F29E}"/>
                </a:ext>
              </a:extLst>
            </p:cNvPr>
            <p:cNvGrpSpPr/>
            <p:nvPr/>
          </p:nvGrpSpPr>
          <p:grpSpPr>
            <a:xfrm>
              <a:off x="4380887" y="1690449"/>
              <a:ext cx="829937" cy="785822"/>
              <a:chOff x="5287314" y="774510"/>
              <a:chExt cx="829937" cy="785822"/>
            </a:xfrm>
          </p:grpSpPr>
          <p:sp>
            <p:nvSpPr>
              <p:cNvPr id="2191" name="矩形 2190">
                <a:extLst>
                  <a:ext uri="{FF2B5EF4-FFF2-40B4-BE49-F238E27FC236}">
                    <a16:creationId xmlns:a16="http://schemas.microsoft.com/office/drawing/2014/main" id="{07E659B6-D4A5-4EBC-A647-83F9ACE9ED74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92" name="组合 2191">
                <a:extLst>
                  <a:ext uri="{FF2B5EF4-FFF2-40B4-BE49-F238E27FC236}">
                    <a16:creationId xmlns:a16="http://schemas.microsoft.com/office/drawing/2014/main" id="{C9F787C5-80F0-4B7E-94BB-626D48FFD6C1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99" name="图片 2198">
                  <a:extLst>
                    <a:ext uri="{FF2B5EF4-FFF2-40B4-BE49-F238E27FC236}">
                      <a16:creationId xmlns:a16="http://schemas.microsoft.com/office/drawing/2014/main" id="{4E32AD98-8350-49B3-BED0-CCBB902426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200" name="组合 2199">
                  <a:extLst>
                    <a:ext uri="{FF2B5EF4-FFF2-40B4-BE49-F238E27FC236}">
                      <a16:creationId xmlns:a16="http://schemas.microsoft.com/office/drawing/2014/main" id="{1B9085EC-3C40-4DB8-9923-0C7E58BDB4BE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201" name="矩形 2200">
                    <a:extLst>
                      <a:ext uri="{FF2B5EF4-FFF2-40B4-BE49-F238E27FC236}">
                        <a16:creationId xmlns:a16="http://schemas.microsoft.com/office/drawing/2014/main" id="{76F0B4F6-5864-4CF8-B312-E2A010444E0D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2" name="文本框 2201">
                    <a:extLst>
                      <a:ext uri="{FF2B5EF4-FFF2-40B4-BE49-F238E27FC236}">
                        <a16:creationId xmlns:a16="http://schemas.microsoft.com/office/drawing/2014/main" id="{44217B52-8E11-4ED9-9D70-1F8ACC1E0E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93" name="直接连接符 2192">
                <a:extLst>
                  <a:ext uri="{FF2B5EF4-FFF2-40B4-BE49-F238E27FC236}">
                    <a16:creationId xmlns:a16="http://schemas.microsoft.com/office/drawing/2014/main" id="{ACBCD7E8-550D-496B-BB92-1B6E7FBBD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D0D0AC74-6A4F-45C2-A27A-F6DB94BB8A78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95" name="Oval 55">
                  <a:extLst>
                    <a:ext uri="{FF2B5EF4-FFF2-40B4-BE49-F238E27FC236}">
                      <a16:creationId xmlns:a16="http://schemas.microsoft.com/office/drawing/2014/main" id="{1CF66144-3FA4-4914-9065-5D789CC72D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96" name="Freeform 56">
                  <a:extLst>
                    <a:ext uri="{FF2B5EF4-FFF2-40B4-BE49-F238E27FC236}">
                      <a16:creationId xmlns:a16="http://schemas.microsoft.com/office/drawing/2014/main" id="{8E961D97-BF05-4D3F-9C66-6B65236D6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7" name="Freeform 57">
                  <a:extLst>
                    <a:ext uri="{FF2B5EF4-FFF2-40B4-BE49-F238E27FC236}">
                      <a16:creationId xmlns:a16="http://schemas.microsoft.com/office/drawing/2014/main" id="{B8F5C10C-A539-4C26-BE38-A15345B16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8" name="Freeform 58">
                  <a:extLst>
                    <a:ext uri="{FF2B5EF4-FFF2-40B4-BE49-F238E27FC236}">
                      <a16:creationId xmlns:a16="http://schemas.microsoft.com/office/drawing/2014/main" id="{3C7EAE99-779E-48EC-A7B4-956C41640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4" name="组合 2113">
              <a:extLst>
                <a:ext uri="{FF2B5EF4-FFF2-40B4-BE49-F238E27FC236}">
                  <a16:creationId xmlns:a16="http://schemas.microsoft.com/office/drawing/2014/main" id="{4EA0EA12-E6EF-4911-9997-0DFDC231D2B2}"/>
                </a:ext>
              </a:extLst>
            </p:cNvPr>
            <p:cNvGrpSpPr/>
            <p:nvPr/>
          </p:nvGrpSpPr>
          <p:grpSpPr>
            <a:xfrm>
              <a:off x="6224205" y="1687484"/>
              <a:ext cx="835015" cy="789818"/>
              <a:chOff x="2579440" y="776671"/>
              <a:chExt cx="835015" cy="789818"/>
            </a:xfrm>
          </p:grpSpPr>
          <p:sp>
            <p:nvSpPr>
              <p:cNvPr id="2180" name="矩形 2179">
                <a:extLst>
                  <a:ext uri="{FF2B5EF4-FFF2-40B4-BE49-F238E27FC236}">
                    <a16:creationId xmlns:a16="http://schemas.microsoft.com/office/drawing/2014/main" id="{49364FED-6D38-424B-B5CA-52BF31D7D185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81" name="组合 2180">
                <a:extLst>
                  <a:ext uri="{FF2B5EF4-FFF2-40B4-BE49-F238E27FC236}">
                    <a16:creationId xmlns:a16="http://schemas.microsoft.com/office/drawing/2014/main" id="{C83D2000-771E-4CEE-9783-96F23A871306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188" name="矩形 2187">
                  <a:extLst>
                    <a:ext uri="{FF2B5EF4-FFF2-40B4-BE49-F238E27FC236}">
                      <a16:creationId xmlns:a16="http://schemas.microsoft.com/office/drawing/2014/main" id="{CA2D5440-CA36-4307-9361-7E3D44B925DC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189" name="图片 2188">
                  <a:extLst>
                    <a:ext uri="{FF2B5EF4-FFF2-40B4-BE49-F238E27FC236}">
                      <a16:creationId xmlns:a16="http://schemas.microsoft.com/office/drawing/2014/main" id="{655E5DD6-AC94-4D6E-8134-CFC84E6E35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190" name="文本框 2189">
                  <a:extLst>
                    <a:ext uri="{FF2B5EF4-FFF2-40B4-BE49-F238E27FC236}">
                      <a16:creationId xmlns:a16="http://schemas.microsoft.com/office/drawing/2014/main" id="{8C0163BD-AC14-4C5D-A7B4-FCC4508575AC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182" name="直接连接符 2181">
                <a:extLst>
                  <a:ext uri="{FF2B5EF4-FFF2-40B4-BE49-F238E27FC236}">
                    <a16:creationId xmlns:a16="http://schemas.microsoft.com/office/drawing/2014/main" id="{936BA1CF-8AF3-4094-8D6F-F08B26593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3" name="组合 2182">
                <a:extLst>
                  <a:ext uri="{FF2B5EF4-FFF2-40B4-BE49-F238E27FC236}">
                    <a16:creationId xmlns:a16="http://schemas.microsoft.com/office/drawing/2014/main" id="{6D9CE956-8757-4874-A5A8-F35D004669C8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84" name="Oval 55">
                  <a:extLst>
                    <a:ext uri="{FF2B5EF4-FFF2-40B4-BE49-F238E27FC236}">
                      <a16:creationId xmlns:a16="http://schemas.microsoft.com/office/drawing/2014/main" id="{95BAA7D1-7E69-400D-A52D-60837982C2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85" name="Freeform 56">
                  <a:extLst>
                    <a:ext uri="{FF2B5EF4-FFF2-40B4-BE49-F238E27FC236}">
                      <a16:creationId xmlns:a16="http://schemas.microsoft.com/office/drawing/2014/main" id="{9D41C450-A1AB-4A40-A42C-666B9A7D16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6" name="Freeform 57">
                  <a:extLst>
                    <a:ext uri="{FF2B5EF4-FFF2-40B4-BE49-F238E27FC236}">
                      <a16:creationId xmlns:a16="http://schemas.microsoft.com/office/drawing/2014/main" id="{16632485-7E68-49A3-996B-2F87A17231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7" name="Freeform 58">
                  <a:extLst>
                    <a:ext uri="{FF2B5EF4-FFF2-40B4-BE49-F238E27FC236}">
                      <a16:creationId xmlns:a16="http://schemas.microsoft.com/office/drawing/2014/main" id="{1FDF62E8-D915-4D49-90D3-6D02D9128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5" name="组合 2114">
              <a:extLst>
                <a:ext uri="{FF2B5EF4-FFF2-40B4-BE49-F238E27FC236}">
                  <a16:creationId xmlns:a16="http://schemas.microsoft.com/office/drawing/2014/main" id="{AB63C430-A532-43FE-A6E6-73ECD8FB0B84}"/>
                </a:ext>
              </a:extLst>
            </p:cNvPr>
            <p:cNvGrpSpPr/>
            <p:nvPr/>
          </p:nvGrpSpPr>
          <p:grpSpPr>
            <a:xfrm>
              <a:off x="7128690" y="1688527"/>
              <a:ext cx="823961" cy="787251"/>
              <a:chOff x="3483925" y="777714"/>
              <a:chExt cx="823961" cy="787251"/>
            </a:xfrm>
          </p:grpSpPr>
          <p:sp>
            <p:nvSpPr>
              <p:cNvPr id="2168" name="矩形 2167">
                <a:extLst>
                  <a:ext uri="{FF2B5EF4-FFF2-40B4-BE49-F238E27FC236}">
                    <a16:creationId xmlns:a16="http://schemas.microsoft.com/office/drawing/2014/main" id="{BD052EBD-DCFD-4960-9B0D-D59482F2DC4C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69" name="组合 2168">
                <a:extLst>
                  <a:ext uri="{FF2B5EF4-FFF2-40B4-BE49-F238E27FC236}">
                    <a16:creationId xmlns:a16="http://schemas.microsoft.com/office/drawing/2014/main" id="{6AF24881-549F-46BC-8916-056B0650643E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176" name="图片 2175">
                  <a:extLst>
                    <a:ext uri="{FF2B5EF4-FFF2-40B4-BE49-F238E27FC236}">
                      <a16:creationId xmlns:a16="http://schemas.microsoft.com/office/drawing/2014/main" id="{2D1EEC2F-5EAE-4078-89A5-2C5B0295F9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177" name="组合 2176">
                  <a:extLst>
                    <a:ext uri="{FF2B5EF4-FFF2-40B4-BE49-F238E27FC236}">
                      <a16:creationId xmlns:a16="http://schemas.microsoft.com/office/drawing/2014/main" id="{697E0936-B013-4436-9471-AF9022DEFBBC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178" name="矩形 2177">
                    <a:extLst>
                      <a:ext uri="{FF2B5EF4-FFF2-40B4-BE49-F238E27FC236}">
                        <a16:creationId xmlns:a16="http://schemas.microsoft.com/office/drawing/2014/main" id="{E8C4D277-0707-4647-BF44-9471FECF50AB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9" name="文本框 2178">
                    <a:extLst>
                      <a:ext uri="{FF2B5EF4-FFF2-40B4-BE49-F238E27FC236}">
                        <a16:creationId xmlns:a16="http://schemas.microsoft.com/office/drawing/2014/main" id="{BC76B6FA-CD95-4DC9-B2F5-BBCA55F648E8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70" name="直接连接符 2169">
                <a:extLst>
                  <a:ext uri="{FF2B5EF4-FFF2-40B4-BE49-F238E27FC236}">
                    <a16:creationId xmlns:a16="http://schemas.microsoft.com/office/drawing/2014/main" id="{1ED5EAF0-23CB-434B-A75C-730243D13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1" name="组合 2170">
                <a:extLst>
                  <a:ext uri="{FF2B5EF4-FFF2-40B4-BE49-F238E27FC236}">
                    <a16:creationId xmlns:a16="http://schemas.microsoft.com/office/drawing/2014/main" id="{3EB07E59-71A0-4A78-8A35-6048AB1CCFBE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72" name="Oval 55">
                  <a:extLst>
                    <a:ext uri="{FF2B5EF4-FFF2-40B4-BE49-F238E27FC236}">
                      <a16:creationId xmlns:a16="http://schemas.microsoft.com/office/drawing/2014/main" id="{704E4754-93B9-42DD-9028-CF0B118C5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73" name="Freeform 56">
                  <a:extLst>
                    <a:ext uri="{FF2B5EF4-FFF2-40B4-BE49-F238E27FC236}">
                      <a16:creationId xmlns:a16="http://schemas.microsoft.com/office/drawing/2014/main" id="{A9B0731B-3C5E-4FA6-94B5-38360AFDA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4" name="Freeform 57">
                  <a:extLst>
                    <a:ext uri="{FF2B5EF4-FFF2-40B4-BE49-F238E27FC236}">
                      <a16:creationId xmlns:a16="http://schemas.microsoft.com/office/drawing/2014/main" id="{98C66934-F8F5-4F4E-A0F1-4EF44ECC8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5" name="Freeform 58">
                  <a:extLst>
                    <a:ext uri="{FF2B5EF4-FFF2-40B4-BE49-F238E27FC236}">
                      <a16:creationId xmlns:a16="http://schemas.microsoft.com/office/drawing/2014/main" id="{1035876F-D83B-4BBB-8F39-CC7E8531A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6" name="组合 2115">
              <a:extLst>
                <a:ext uri="{FF2B5EF4-FFF2-40B4-BE49-F238E27FC236}">
                  <a16:creationId xmlns:a16="http://schemas.microsoft.com/office/drawing/2014/main" id="{FA7F68FE-DB32-4138-9F29-00AEC586D099}"/>
                </a:ext>
              </a:extLst>
            </p:cNvPr>
            <p:cNvGrpSpPr/>
            <p:nvPr/>
          </p:nvGrpSpPr>
          <p:grpSpPr>
            <a:xfrm>
              <a:off x="8941555" y="1683886"/>
              <a:ext cx="845712" cy="784435"/>
              <a:chOff x="4381799" y="777860"/>
              <a:chExt cx="845712" cy="784435"/>
            </a:xfrm>
          </p:grpSpPr>
          <p:sp>
            <p:nvSpPr>
              <p:cNvPr id="2156" name="矩形 2155">
                <a:extLst>
                  <a:ext uri="{FF2B5EF4-FFF2-40B4-BE49-F238E27FC236}">
                    <a16:creationId xmlns:a16="http://schemas.microsoft.com/office/drawing/2014/main" id="{72F67123-75F6-40DC-A567-05F2AB7D473E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57" name="组合 2156">
                <a:extLst>
                  <a:ext uri="{FF2B5EF4-FFF2-40B4-BE49-F238E27FC236}">
                    <a16:creationId xmlns:a16="http://schemas.microsoft.com/office/drawing/2014/main" id="{245B9427-8F75-4682-8DEE-4B0ED786DBEC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164" name="图片 2163">
                  <a:extLst>
                    <a:ext uri="{FF2B5EF4-FFF2-40B4-BE49-F238E27FC236}">
                      <a16:creationId xmlns:a16="http://schemas.microsoft.com/office/drawing/2014/main" id="{1FB431CA-EF4F-4DE3-BA0E-EE93DD110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165" name="组合 2164">
                  <a:extLst>
                    <a:ext uri="{FF2B5EF4-FFF2-40B4-BE49-F238E27FC236}">
                      <a16:creationId xmlns:a16="http://schemas.microsoft.com/office/drawing/2014/main" id="{F2076BBF-4E86-4A6E-9EA8-32642B61B981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166" name="矩形 2165">
                    <a:extLst>
                      <a:ext uri="{FF2B5EF4-FFF2-40B4-BE49-F238E27FC236}">
                        <a16:creationId xmlns:a16="http://schemas.microsoft.com/office/drawing/2014/main" id="{36F7EDD6-82C3-4474-9C85-AF5E12F6CDC4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7" name="文本框 2166">
                    <a:extLst>
                      <a:ext uri="{FF2B5EF4-FFF2-40B4-BE49-F238E27FC236}">
                        <a16:creationId xmlns:a16="http://schemas.microsoft.com/office/drawing/2014/main" id="{D1761DD0-637B-4F83-8D15-B06DC4A9DE09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58" name="直接连接符 2157">
                <a:extLst>
                  <a:ext uri="{FF2B5EF4-FFF2-40B4-BE49-F238E27FC236}">
                    <a16:creationId xmlns:a16="http://schemas.microsoft.com/office/drawing/2014/main" id="{190080C0-B4D6-495B-8452-AA788AFBF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9" name="组合 2158">
                <a:extLst>
                  <a:ext uri="{FF2B5EF4-FFF2-40B4-BE49-F238E27FC236}">
                    <a16:creationId xmlns:a16="http://schemas.microsoft.com/office/drawing/2014/main" id="{335D4517-3592-45E5-9921-185B351A1A45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60" name="Oval 55">
                  <a:extLst>
                    <a:ext uri="{FF2B5EF4-FFF2-40B4-BE49-F238E27FC236}">
                      <a16:creationId xmlns:a16="http://schemas.microsoft.com/office/drawing/2014/main" id="{40FB0A19-CC0E-44FF-97C4-F44BB33A3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61" name="Freeform 56">
                  <a:extLst>
                    <a:ext uri="{FF2B5EF4-FFF2-40B4-BE49-F238E27FC236}">
                      <a16:creationId xmlns:a16="http://schemas.microsoft.com/office/drawing/2014/main" id="{F141041D-3D3D-4230-8F82-8F079FE4F2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2" name="Freeform 57">
                  <a:extLst>
                    <a:ext uri="{FF2B5EF4-FFF2-40B4-BE49-F238E27FC236}">
                      <a16:creationId xmlns:a16="http://schemas.microsoft.com/office/drawing/2014/main" id="{0006CB3A-60DB-4625-8B9E-9D80AFB52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58">
                  <a:extLst>
                    <a:ext uri="{FF2B5EF4-FFF2-40B4-BE49-F238E27FC236}">
                      <a16:creationId xmlns:a16="http://schemas.microsoft.com/office/drawing/2014/main" id="{F9D80321-3274-44BC-9EC0-B7DF7AC972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7" name="组合 2116">
              <a:extLst>
                <a:ext uri="{FF2B5EF4-FFF2-40B4-BE49-F238E27FC236}">
                  <a16:creationId xmlns:a16="http://schemas.microsoft.com/office/drawing/2014/main" id="{46FF9355-F16E-42E9-AE4A-C3EC9D9B4CAF}"/>
                </a:ext>
              </a:extLst>
            </p:cNvPr>
            <p:cNvGrpSpPr/>
            <p:nvPr/>
          </p:nvGrpSpPr>
          <p:grpSpPr>
            <a:xfrm>
              <a:off x="8029398" y="1687484"/>
              <a:ext cx="829937" cy="785822"/>
              <a:chOff x="5287314" y="774510"/>
              <a:chExt cx="829937" cy="785822"/>
            </a:xfrm>
          </p:grpSpPr>
          <p:sp>
            <p:nvSpPr>
              <p:cNvPr id="2144" name="矩形 2143">
                <a:extLst>
                  <a:ext uri="{FF2B5EF4-FFF2-40B4-BE49-F238E27FC236}">
                    <a16:creationId xmlns:a16="http://schemas.microsoft.com/office/drawing/2014/main" id="{89F797CB-A5DF-4875-AFE1-ED2A4260BE9E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45" name="组合 2144">
                <a:extLst>
                  <a:ext uri="{FF2B5EF4-FFF2-40B4-BE49-F238E27FC236}">
                    <a16:creationId xmlns:a16="http://schemas.microsoft.com/office/drawing/2014/main" id="{C5DFD057-B2A1-4016-8C0C-AEC79466E111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52" name="图片 2151">
                  <a:extLst>
                    <a:ext uri="{FF2B5EF4-FFF2-40B4-BE49-F238E27FC236}">
                      <a16:creationId xmlns:a16="http://schemas.microsoft.com/office/drawing/2014/main" id="{941D4475-6EA3-4C41-AED0-DECA733864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153" name="组合 2152">
                  <a:extLst>
                    <a:ext uri="{FF2B5EF4-FFF2-40B4-BE49-F238E27FC236}">
                      <a16:creationId xmlns:a16="http://schemas.microsoft.com/office/drawing/2014/main" id="{F8006F8D-A293-4C8C-B289-DE126065DD5D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154" name="矩形 2153">
                    <a:extLst>
                      <a:ext uri="{FF2B5EF4-FFF2-40B4-BE49-F238E27FC236}">
                        <a16:creationId xmlns:a16="http://schemas.microsoft.com/office/drawing/2014/main" id="{D8BD141F-5396-41B6-901D-F966C5D8C8C6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5" name="文本框 2154">
                    <a:extLst>
                      <a:ext uri="{FF2B5EF4-FFF2-40B4-BE49-F238E27FC236}">
                        <a16:creationId xmlns:a16="http://schemas.microsoft.com/office/drawing/2014/main" id="{658BDCCD-9D9E-453A-B67E-DA9262A5F7DB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46" name="直接连接符 2145">
                <a:extLst>
                  <a:ext uri="{FF2B5EF4-FFF2-40B4-BE49-F238E27FC236}">
                    <a16:creationId xmlns:a16="http://schemas.microsoft.com/office/drawing/2014/main" id="{8B62F2EB-05FD-4C04-9BF1-58CF16C31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7" name="组合 2146">
                <a:extLst>
                  <a:ext uri="{FF2B5EF4-FFF2-40B4-BE49-F238E27FC236}">
                    <a16:creationId xmlns:a16="http://schemas.microsoft.com/office/drawing/2014/main" id="{23C5CA3F-83D1-4EDC-9750-BF3B208B49E0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48" name="Oval 55">
                  <a:extLst>
                    <a:ext uri="{FF2B5EF4-FFF2-40B4-BE49-F238E27FC236}">
                      <a16:creationId xmlns:a16="http://schemas.microsoft.com/office/drawing/2014/main" id="{D98D79C0-09D1-4AFA-887C-BA6061F80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49" name="Freeform 56">
                  <a:extLst>
                    <a:ext uri="{FF2B5EF4-FFF2-40B4-BE49-F238E27FC236}">
                      <a16:creationId xmlns:a16="http://schemas.microsoft.com/office/drawing/2014/main" id="{9823B181-F12A-4B7F-BE1C-39AB1CB19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0" name="Freeform 57">
                  <a:extLst>
                    <a:ext uri="{FF2B5EF4-FFF2-40B4-BE49-F238E27FC236}">
                      <a16:creationId xmlns:a16="http://schemas.microsoft.com/office/drawing/2014/main" id="{CEE54E89-EC9C-43DE-BEB8-00CEFA530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58">
                  <a:extLst>
                    <a:ext uri="{FF2B5EF4-FFF2-40B4-BE49-F238E27FC236}">
                      <a16:creationId xmlns:a16="http://schemas.microsoft.com/office/drawing/2014/main" id="{574BD057-6303-4699-A5DF-7E1A4D253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8" name="组合 2117">
              <a:extLst>
                <a:ext uri="{FF2B5EF4-FFF2-40B4-BE49-F238E27FC236}">
                  <a16:creationId xmlns:a16="http://schemas.microsoft.com/office/drawing/2014/main" id="{A0753F3F-BC7A-4E29-B75B-CC80C3E8ED6C}"/>
                </a:ext>
              </a:extLst>
            </p:cNvPr>
            <p:cNvGrpSpPr/>
            <p:nvPr/>
          </p:nvGrpSpPr>
          <p:grpSpPr>
            <a:xfrm>
              <a:off x="10793459" y="1683886"/>
              <a:ext cx="845712" cy="784435"/>
              <a:chOff x="4381799" y="777860"/>
              <a:chExt cx="845712" cy="784435"/>
            </a:xfrm>
          </p:grpSpPr>
          <p:sp>
            <p:nvSpPr>
              <p:cNvPr id="2132" name="矩形 2131">
                <a:extLst>
                  <a:ext uri="{FF2B5EF4-FFF2-40B4-BE49-F238E27FC236}">
                    <a16:creationId xmlns:a16="http://schemas.microsoft.com/office/drawing/2014/main" id="{19166796-4E07-4034-A1B0-55950A572AA0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33" name="组合 2132">
                <a:extLst>
                  <a:ext uri="{FF2B5EF4-FFF2-40B4-BE49-F238E27FC236}">
                    <a16:creationId xmlns:a16="http://schemas.microsoft.com/office/drawing/2014/main" id="{352639C4-3124-4AA3-B2ED-E4A83D77E58E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140" name="图片 2139">
                  <a:extLst>
                    <a:ext uri="{FF2B5EF4-FFF2-40B4-BE49-F238E27FC236}">
                      <a16:creationId xmlns:a16="http://schemas.microsoft.com/office/drawing/2014/main" id="{FB217711-5DB9-434A-B6DD-89AC9146FB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141" name="组合 2140">
                  <a:extLst>
                    <a:ext uri="{FF2B5EF4-FFF2-40B4-BE49-F238E27FC236}">
                      <a16:creationId xmlns:a16="http://schemas.microsoft.com/office/drawing/2014/main" id="{E099A6F4-8D84-4804-8967-18B7AFF3DC22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142" name="矩形 2141">
                    <a:extLst>
                      <a:ext uri="{FF2B5EF4-FFF2-40B4-BE49-F238E27FC236}">
                        <a16:creationId xmlns:a16="http://schemas.microsoft.com/office/drawing/2014/main" id="{816A026F-CDB1-449F-B524-B09B4D9C7AF9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3" name="文本框 2142">
                    <a:extLst>
                      <a:ext uri="{FF2B5EF4-FFF2-40B4-BE49-F238E27FC236}">
                        <a16:creationId xmlns:a16="http://schemas.microsoft.com/office/drawing/2014/main" id="{050E1338-1DB5-42F1-B1FA-20F64F2242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34" name="直接连接符 2133">
                <a:extLst>
                  <a:ext uri="{FF2B5EF4-FFF2-40B4-BE49-F238E27FC236}">
                    <a16:creationId xmlns:a16="http://schemas.microsoft.com/office/drawing/2014/main" id="{AA5CDEBD-65EE-4047-8F17-DC691E84E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5" name="组合 2134">
                <a:extLst>
                  <a:ext uri="{FF2B5EF4-FFF2-40B4-BE49-F238E27FC236}">
                    <a16:creationId xmlns:a16="http://schemas.microsoft.com/office/drawing/2014/main" id="{1953E7F3-C58B-402C-8EA9-6DD31373AD76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36" name="Oval 55">
                  <a:extLst>
                    <a:ext uri="{FF2B5EF4-FFF2-40B4-BE49-F238E27FC236}">
                      <a16:creationId xmlns:a16="http://schemas.microsoft.com/office/drawing/2014/main" id="{3790E2FA-D231-42B1-921B-D6EA9C7E9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37" name="Freeform 56">
                  <a:extLst>
                    <a:ext uri="{FF2B5EF4-FFF2-40B4-BE49-F238E27FC236}">
                      <a16:creationId xmlns:a16="http://schemas.microsoft.com/office/drawing/2014/main" id="{D6790689-B011-44F2-A6DC-9CF9784EF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57">
                  <a:extLst>
                    <a:ext uri="{FF2B5EF4-FFF2-40B4-BE49-F238E27FC236}">
                      <a16:creationId xmlns:a16="http://schemas.microsoft.com/office/drawing/2014/main" id="{899A5598-3B4E-4CFD-B7C0-F4CDA0475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9" name="Freeform 58">
                  <a:extLst>
                    <a:ext uri="{FF2B5EF4-FFF2-40B4-BE49-F238E27FC236}">
                      <a16:creationId xmlns:a16="http://schemas.microsoft.com/office/drawing/2014/main" id="{CFE7EE57-4DE7-42F3-B44F-30F764AFB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19" name="组合 2118">
              <a:extLst>
                <a:ext uri="{FF2B5EF4-FFF2-40B4-BE49-F238E27FC236}">
                  <a16:creationId xmlns:a16="http://schemas.microsoft.com/office/drawing/2014/main" id="{E2406D4C-4C9F-4386-A5C2-753596BD7C59}"/>
                </a:ext>
              </a:extLst>
            </p:cNvPr>
            <p:cNvGrpSpPr/>
            <p:nvPr/>
          </p:nvGrpSpPr>
          <p:grpSpPr>
            <a:xfrm>
              <a:off x="9881302" y="1687484"/>
              <a:ext cx="829937" cy="785822"/>
              <a:chOff x="5287314" y="774510"/>
              <a:chExt cx="829937" cy="785822"/>
            </a:xfrm>
          </p:grpSpPr>
          <p:sp>
            <p:nvSpPr>
              <p:cNvPr id="2120" name="矩形 2119">
                <a:extLst>
                  <a:ext uri="{FF2B5EF4-FFF2-40B4-BE49-F238E27FC236}">
                    <a16:creationId xmlns:a16="http://schemas.microsoft.com/office/drawing/2014/main" id="{741F19B9-290E-4C1C-A89A-97960F77AE79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21" name="组合 2120">
                <a:extLst>
                  <a:ext uri="{FF2B5EF4-FFF2-40B4-BE49-F238E27FC236}">
                    <a16:creationId xmlns:a16="http://schemas.microsoft.com/office/drawing/2014/main" id="{6F669E9A-DA30-4C55-9E72-7B1B254FD86C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128" name="图片 2127">
                  <a:extLst>
                    <a:ext uri="{FF2B5EF4-FFF2-40B4-BE49-F238E27FC236}">
                      <a16:creationId xmlns:a16="http://schemas.microsoft.com/office/drawing/2014/main" id="{BB7767B6-5370-404A-944D-F53F26C582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129" name="组合 2128">
                  <a:extLst>
                    <a:ext uri="{FF2B5EF4-FFF2-40B4-BE49-F238E27FC236}">
                      <a16:creationId xmlns:a16="http://schemas.microsoft.com/office/drawing/2014/main" id="{D47BC1FF-CF69-4D30-9507-DD9381DAAB5F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130" name="矩形 2129">
                    <a:extLst>
                      <a:ext uri="{FF2B5EF4-FFF2-40B4-BE49-F238E27FC236}">
                        <a16:creationId xmlns:a16="http://schemas.microsoft.com/office/drawing/2014/main" id="{A60218EA-2D6A-4524-813F-C6BE248A137C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1" name="文本框 2130">
                    <a:extLst>
                      <a:ext uri="{FF2B5EF4-FFF2-40B4-BE49-F238E27FC236}">
                        <a16:creationId xmlns:a16="http://schemas.microsoft.com/office/drawing/2014/main" id="{DD73ABD5-D0ED-489E-A66B-D806CC2F3E8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122" name="直接连接符 2121">
                <a:extLst>
                  <a:ext uri="{FF2B5EF4-FFF2-40B4-BE49-F238E27FC236}">
                    <a16:creationId xmlns:a16="http://schemas.microsoft.com/office/drawing/2014/main" id="{BF27ED78-449E-426C-8CC5-0A7D6C28E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3" name="组合 2122">
                <a:extLst>
                  <a:ext uri="{FF2B5EF4-FFF2-40B4-BE49-F238E27FC236}">
                    <a16:creationId xmlns:a16="http://schemas.microsoft.com/office/drawing/2014/main" id="{C4CADE11-63BA-438E-ACD4-10D91E949A68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124" name="Oval 55">
                  <a:extLst>
                    <a:ext uri="{FF2B5EF4-FFF2-40B4-BE49-F238E27FC236}">
                      <a16:creationId xmlns:a16="http://schemas.microsoft.com/office/drawing/2014/main" id="{9C3AB60B-6AAF-44E6-B5E8-FEDB0496A9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125" name="Freeform 56">
                  <a:extLst>
                    <a:ext uri="{FF2B5EF4-FFF2-40B4-BE49-F238E27FC236}">
                      <a16:creationId xmlns:a16="http://schemas.microsoft.com/office/drawing/2014/main" id="{C5299569-76EC-4C2A-B112-80EF04C80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6" name="Freeform 57">
                  <a:extLst>
                    <a:ext uri="{FF2B5EF4-FFF2-40B4-BE49-F238E27FC236}">
                      <a16:creationId xmlns:a16="http://schemas.microsoft.com/office/drawing/2014/main" id="{7B48FBFB-B222-40C7-8F70-EF9367033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58">
                  <a:extLst>
                    <a:ext uri="{FF2B5EF4-FFF2-40B4-BE49-F238E27FC236}">
                      <a16:creationId xmlns:a16="http://schemas.microsoft.com/office/drawing/2014/main" id="{F1BE5BC1-9EAD-4DB2-A0BC-F3870C281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238" name="组合 2237">
            <a:extLst>
              <a:ext uri="{FF2B5EF4-FFF2-40B4-BE49-F238E27FC236}">
                <a16:creationId xmlns:a16="http://schemas.microsoft.com/office/drawing/2014/main" id="{36A71242-9255-444D-9A0A-83F7462CB051}"/>
              </a:ext>
            </a:extLst>
          </p:cNvPr>
          <p:cNvGrpSpPr/>
          <p:nvPr/>
        </p:nvGrpSpPr>
        <p:grpSpPr>
          <a:xfrm>
            <a:off x="2575694" y="3521663"/>
            <a:ext cx="9063477" cy="796381"/>
            <a:chOff x="2575694" y="1683886"/>
            <a:chExt cx="9063477" cy="796381"/>
          </a:xfrm>
        </p:grpSpPr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F7F0FE91-5A94-4B73-8194-566083F51861}"/>
                </a:ext>
              </a:extLst>
            </p:cNvPr>
            <p:cNvGrpSpPr/>
            <p:nvPr/>
          </p:nvGrpSpPr>
          <p:grpSpPr>
            <a:xfrm>
              <a:off x="2575694" y="1690449"/>
              <a:ext cx="835015" cy="789818"/>
              <a:chOff x="2579440" y="776671"/>
              <a:chExt cx="835015" cy="789818"/>
            </a:xfrm>
          </p:grpSpPr>
          <p:sp>
            <p:nvSpPr>
              <p:cNvPr id="2356" name="矩形 2355">
                <a:extLst>
                  <a:ext uri="{FF2B5EF4-FFF2-40B4-BE49-F238E27FC236}">
                    <a16:creationId xmlns:a16="http://schemas.microsoft.com/office/drawing/2014/main" id="{44AC6F3D-C50C-449A-B7D8-17A35846ED93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57" name="组合 2356">
                <a:extLst>
                  <a:ext uri="{FF2B5EF4-FFF2-40B4-BE49-F238E27FC236}">
                    <a16:creationId xmlns:a16="http://schemas.microsoft.com/office/drawing/2014/main" id="{F905842A-028C-4B95-9169-209AC947D84E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364" name="矩形 2363">
                  <a:extLst>
                    <a:ext uri="{FF2B5EF4-FFF2-40B4-BE49-F238E27FC236}">
                      <a16:creationId xmlns:a16="http://schemas.microsoft.com/office/drawing/2014/main" id="{6AEECCF2-DA6E-47AF-A769-447ACA275D22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365" name="图片 2364">
                  <a:extLst>
                    <a:ext uri="{FF2B5EF4-FFF2-40B4-BE49-F238E27FC236}">
                      <a16:creationId xmlns:a16="http://schemas.microsoft.com/office/drawing/2014/main" id="{4ADDBC8C-6B7F-4F32-985B-18AE80EA9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366" name="文本框 2365">
                  <a:extLst>
                    <a:ext uri="{FF2B5EF4-FFF2-40B4-BE49-F238E27FC236}">
                      <a16:creationId xmlns:a16="http://schemas.microsoft.com/office/drawing/2014/main" id="{CE4CA98B-56C2-4797-B478-DA78240E3751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358" name="直接连接符 2357">
                <a:extLst>
                  <a:ext uri="{FF2B5EF4-FFF2-40B4-BE49-F238E27FC236}">
                    <a16:creationId xmlns:a16="http://schemas.microsoft.com/office/drawing/2014/main" id="{E679A823-4304-47B4-8432-64C09DFD0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9" name="组合 2358">
                <a:extLst>
                  <a:ext uri="{FF2B5EF4-FFF2-40B4-BE49-F238E27FC236}">
                    <a16:creationId xmlns:a16="http://schemas.microsoft.com/office/drawing/2014/main" id="{9FDDDF3C-0B00-4EED-B28A-685AE8E8E7B5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60" name="Oval 55">
                  <a:extLst>
                    <a:ext uri="{FF2B5EF4-FFF2-40B4-BE49-F238E27FC236}">
                      <a16:creationId xmlns:a16="http://schemas.microsoft.com/office/drawing/2014/main" id="{479E1CCC-1E02-46B5-B066-03B0652F4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61" name="Freeform 56">
                  <a:extLst>
                    <a:ext uri="{FF2B5EF4-FFF2-40B4-BE49-F238E27FC236}">
                      <a16:creationId xmlns:a16="http://schemas.microsoft.com/office/drawing/2014/main" id="{05BCE718-35A0-4BE7-9347-DB1076FF7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2" name="Freeform 57">
                  <a:extLst>
                    <a:ext uri="{FF2B5EF4-FFF2-40B4-BE49-F238E27FC236}">
                      <a16:creationId xmlns:a16="http://schemas.microsoft.com/office/drawing/2014/main" id="{6A5EFAAC-3E63-4202-9A05-CE67C36280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3" name="Freeform 58">
                  <a:extLst>
                    <a:ext uri="{FF2B5EF4-FFF2-40B4-BE49-F238E27FC236}">
                      <a16:creationId xmlns:a16="http://schemas.microsoft.com/office/drawing/2014/main" id="{B293AE90-4C5E-4E8A-8323-1D0ABFCF62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ACE90C09-164D-4D95-9445-157ED5E3468A}"/>
                </a:ext>
              </a:extLst>
            </p:cNvPr>
            <p:cNvGrpSpPr/>
            <p:nvPr/>
          </p:nvGrpSpPr>
          <p:grpSpPr>
            <a:xfrm>
              <a:off x="3480179" y="1691492"/>
              <a:ext cx="823961" cy="787251"/>
              <a:chOff x="3483925" y="777714"/>
              <a:chExt cx="823961" cy="787251"/>
            </a:xfrm>
          </p:grpSpPr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5AD984BE-96A9-4A94-8890-D820310B21A6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45" name="组合 2344">
                <a:extLst>
                  <a:ext uri="{FF2B5EF4-FFF2-40B4-BE49-F238E27FC236}">
                    <a16:creationId xmlns:a16="http://schemas.microsoft.com/office/drawing/2014/main" id="{D202BF49-8667-48DC-99FA-7F7676F41B3F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352" name="图片 2351">
                  <a:extLst>
                    <a:ext uri="{FF2B5EF4-FFF2-40B4-BE49-F238E27FC236}">
                      <a16:creationId xmlns:a16="http://schemas.microsoft.com/office/drawing/2014/main" id="{D4AA07CF-E718-4C3B-9E3C-EE9AD69E56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353" name="组合 2352">
                  <a:extLst>
                    <a:ext uri="{FF2B5EF4-FFF2-40B4-BE49-F238E27FC236}">
                      <a16:creationId xmlns:a16="http://schemas.microsoft.com/office/drawing/2014/main" id="{0E9DC941-188D-44C0-BDBD-3CF223F096BF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354" name="矩形 2353">
                    <a:extLst>
                      <a:ext uri="{FF2B5EF4-FFF2-40B4-BE49-F238E27FC236}">
                        <a16:creationId xmlns:a16="http://schemas.microsoft.com/office/drawing/2014/main" id="{C142883C-8080-43D3-8609-EBC1D8B1291D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5" name="文本框 2354">
                    <a:extLst>
                      <a:ext uri="{FF2B5EF4-FFF2-40B4-BE49-F238E27FC236}">
                        <a16:creationId xmlns:a16="http://schemas.microsoft.com/office/drawing/2014/main" id="{C7E5A7A7-748E-41C3-AD38-469D23478D3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346" name="直接连接符 2345">
                <a:extLst>
                  <a:ext uri="{FF2B5EF4-FFF2-40B4-BE49-F238E27FC236}">
                    <a16:creationId xmlns:a16="http://schemas.microsoft.com/office/drawing/2014/main" id="{E1DEEE7C-58CD-4C60-9BDC-B0F74834D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7" name="组合 2346">
                <a:extLst>
                  <a:ext uri="{FF2B5EF4-FFF2-40B4-BE49-F238E27FC236}">
                    <a16:creationId xmlns:a16="http://schemas.microsoft.com/office/drawing/2014/main" id="{6F47468C-EE79-4B4F-9B78-E95B5467525E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48" name="Oval 55">
                  <a:extLst>
                    <a:ext uri="{FF2B5EF4-FFF2-40B4-BE49-F238E27FC236}">
                      <a16:creationId xmlns:a16="http://schemas.microsoft.com/office/drawing/2014/main" id="{3DD70CD2-478F-4C07-9527-30F451807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49" name="Freeform 56">
                  <a:extLst>
                    <a:ext uri="{FF2B5EF4-FFF2-40B4-BE49-F238E27FC236}">
                      <a16:creationId xmlns:a16="http://schemas.microsoft.com/office/drawing/2014/main" id="{25BE4341-5720-4CBC-98E5-CDFFA36D4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0" name="Freeform 57">
                  <a:extLst>
                    <a:ext uri="{FF2B5EF4-FFF2-40B4-BE49-F238E27FC236}">
                      <a16:creationId xmlns:a16="http://schemas.microsoft.com/office/drawing/2014/main" id="{89107D3E-2371-43C8-BA3B-BF50E632D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1" name="Freeform 58">
                  <a:extLst>
                    <a:ext uri="{FF2B5EF4-FFF2-40B4-BE49-F238E27FC236}">
                      <a16:creationId xmlns:a16="http://schemas.microsoft.com/office/drawing/2014/main" id="{099841DC-4A8D-4A34-8833-A44C45534C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AB79FCC7-49ED-4042-A608-B7CCF8DCA216}"/>
                </a:ext>
              </a:extLst>
            </p:cNvPr>
            <p:cNvGrpSpPr/>
            <p:nvPr/>
          </p:nvGrpSpPr>
          <p:grpSpPr>
            <a:xfrm>
              <a:off x="5293044" y="1686851"/>
              <a:ext cx="845712" cy="784435"/>
              <a:chOff x="4381799" y="777860"/>
              <a:chExt cx="845712" cy="784435"/>
            </a:xfrm>
          </p:grpSpPr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3980C966-21F0-4D77-A100-491ADD29C421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33" name="组合 2332">
                <a:extLst>
                  <a:ext uri="{FF2B5EF4-FFF2-40B4-BE49-F238E27FC236}">
                    <a16:creationId xmlns:a16="http://schemas.microsoft.com/office/drawing/2014/main" id="{E9E6951D-809E-4AAB-ACCB-D0CF30BE526D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340" name="图片 2339">
                  <a:extLst>
                    <a:ext uri="{FF2B5EF4-FFF2-40B4-BE49-F238E27FC236}">
                      <a16:creationId xmlns:a16="http://schemas.microsoft.com/office/drawing/2014/main" id="{D90C701C-CA3D-4AF6-8C48-CF4A963AA5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341" name="组合 2340">
                  <a:extLst>
                    <a:ext uri="{FF2B5EF4-FFF2-40B4-BE49-F238E27FC236}">
                      <a16:creationId xmlns:a16="http://schemas.microsoft.com/office/drawing/2014/main" id="{D564A5FE-015E-4731-8C7E-4DF7D52CF106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342" name="矩形 2341">
                    <a:extLst>
                      <a:ext uri="{FF2B5EF4-FFF2-40B4-BE49-F238E27FC236}">
                        <a16:creationId xmlns:a16="http://schemas.microsoft.com/office/drawing/2014/main" id="{804C7A55-4C98-4CF7-B946-F582C922E341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3" name="文本框 2342">
                    <a:extLst>
                      <a:ext uri="{FF2B5EF4-FFF2-40B4-BE49-F238E27FC236}">
                        <a16:creationId xmlns:a16="http://schemas.microsoft.com/office/drawing/2014/main" id="{F110BC2F-B2B8-4F45-B4DC-DB989D541D48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334" name="直接连接符 2333">
                <a:extLst>
                  <a:ext uri="{FF2B5EF4-FFF2-40B4-BE49-F238E27FC236}">
                    <a16:creationId xmlns:a16="http://schemas.microsoft.com/office/drawing/2014/main" id="{13404BF7-55E7-48E9-A315-C19629192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35" name="组合 2334">
                <a:extLst>
                  <a:ext uri="{FF2B5EF4-FFF2-40B4-BE49-F238E27FC236}">
                    <a16:creationId xmlns:a16="http://schemas.microsoft.com/office/drawing/2014/main" id="{4E0E1494-7D10-4F8C-A5D2-6CEEC529151E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36" name="Oval 55">
                  <a:extLst>
                    <a:ext uri="{FF2B5EF4-FFF2-40B4-BE49-F238E27FC236}">
                      <a16:creationId xmlns:a16="http://schemas.microsoft.com/office/drawing/2014/main" id="{A3E2957C-849D-4A7A-9F00-E6EF31081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37" name="Freeform 56">
                  <a:extLst>
                    <a:ext uri="{FF2B5EF4-FFF2-40B4-BE49-F238E27FC236}">
                      <a16:creationId xmlns:a16="http://schemas.microsoft.com/office/drawing/2014/main" id="{E1A81321-A31B-4C07-84BD-16169D4C5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8" name="Freeform 57">
                  <a:extLst>
                    <a:ext uri="{FF2B5EF4-FFF2-40B4-BE49-F238E27FC236}">
                      <a16:creationId xmlns:a16="http://schemas.microsoft.com/office/drawing/2014/main" id="{3AB3B1C5-BC78-40EA-A907-D3E7F8EC0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9" name="Freeform 58">
                  <a:extLst>
                    <a:ext uri="{FF2B5EF4-FFF2-40B4-BE49-F238E27FC236}">
                      <a16:creationId xmlns:a16="http://schemas.microsoft.com/office/drawing/2014/main" id="{6111D90C-7E2E-4DC0-B1E1-38182D951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D7D361F3-B7EE-4F8D-B7F9-1A800E773ADE}"/>
                </a:ext>
              </a:extLst>
            </p:cNvPr>
            <p:cNvGrpSpPr/>
            <p:nvPr/>
          </p:nvGrpSpPr>
          <p:grpSpPr>
            <a:xfrm>
              <a:off x="4380887" y="1690449"/>
              <a:ext cx="829937" cy="785822"/>
              <a:chOff x="5287314" y="774510"/>
              <a:chExt cx="829937" cy="785822"/>
            </a:xfrm>
          </p:grpSpPr>
          <p:sp>
            <p:nvSpPr>
              <p:cNvPr id="2320" name="矩形 2319">
                <a:extLst>
                  <a:ext uri="{FF2B5EF4-FFF2-40B4-BE49-F238E27FC236}">
                    <a16:creationId xmlns:a16="http://schemas.microsoft.com/office/drawing/2014/main" id="{6816A680-55AE-4531-B295-C016B42613F8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21" name="组合 2320">
                <a:extLst>
                  <a:ext uri="{FF2B5EF4-FFF2-40B4-BE49-F238E27FC236}">
                    <a16:creationId xmlns:a16="http://schemas.microsoft.com/office/drawing/2014/main" id="{4A34B7AE-EA4C-4BA6-A8C2-9D04D629B660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328" name="图片 2327">
                  <a:extLst>
                    <a:ext uri="{FF2B5EF4-FFF2-40B4-BE49-F238E27FC236}">
                      <a16:creationId xmlns:a16="http://schemas.microsoft.com/office/drawing/2014/main" id="{19F4F3A0-8B0C-4C7A-A5AE-F833EEBE62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329" name="组合 2328">
                  <a:extLst>
                    <a:ext uri="{FF2B5EF4-FFF2-40B4-BE49-F238E27FC236}">
                      <a16:creationId xmlns:a16="http://schemas.microsoft.com/office/drawing/2014/main" id="{F19DAC9F-424F-430B-955A-94A3A9F775FF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330" name="矩形 2329">
                    <a:extLst>
                      <a:ext uri="{FF2B5EF4-FFF2-40B4-BE49-F238E27FC236}">
                        <a16:creationId xmlns:a16="http://schemas.microsoft.com/office/drawing/2014/main" id="{8C3ADF39-75F5-4315-BD1D-C8E6992B6DCD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1" name="文本框 2330">
                    <a:extLst>
                      <a:ext uri="{FF2B5EF4-FFF2-40B4-BE49-F238E27FC236}">
                        <a16:creationId xmlns:a16="http://schemas.microsoft.com/office/drawing/2014/main" id="{119B8113-3900-4026-A6D8-21E248F0783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322" name="直接连接符 2321">
                <a:extLst>
                  <a:ext uri="{FF2B5EF4-FFF2-40B4-BE49-F238E27FC236}">
                    <a16:creationId xmlns:a16="http://schemas.microsoft.com/office/drawing/2014/main" id="{A30B5B3A-DD78-44E9-AD48-F8BDF9D44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3" name="组合 2322">
                <a:extLst>
                  <a:ext uri="{FF2B5EF4-FFF2-40B4-BE49-F238E27FC236}">
                    <a16:creationId xmlns:a16="http://schemas.microsoft.com/office/drawing/2014/main" id="{D9199A4A-A64F-4669-BE56-162BDAFBF669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24" name="Oval 55">
                  <a:extLst>
                    <a:ext uri="{FF2B5EF4-FFF2-40B4-BE49-F238E27FC236}">
                      <a16:creationId xmlns:a16="http://schemas.microsoft.com/office/drawing/2014/main" id="{2A6550FC-6CB0-4C92-9E60-A2C71F193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25" name="Freeform 56">
                  <a:extLst>
                    <a:ext uri="{FF2B5EF4-FFF2-40B4-BE49-F238E27FC236}">
                      <a16:creationId xmlns:a16="http://schemas.microsoft.com/office/drawing/2014/main" id="{895C4053-B9EF-40C2-BAE9-6DA595731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6" name="Freeform 57">
                  <a:extLst>
                    <a:ext uri="{FF2B5EF4-FFF2-40B4-BE49-F238E27FC236}">
                      <a16:creationId xmlns:a16="http://schemas.microsoft.com/office/drawing/2014/main" id="{0CE8495E-F7D7-4E05-9EB2-604F9CBBC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7" name="Freeform 58">
                  <a:extLst>
                    <a:ext uri="{FF2B5EF4-FFF2-40B4-BE49-F238E27FC236}">
                      <a16:creationId xmlns:a16="http://schemas.microsoft.com/office/drawing/2014/main" id="{445AD745-2845-4792-B2E4-C863C17F4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752CAA19-01CA-4554-A6FA-3ACAC1AEC978}"/>
                </a:ext>
              </a:extLst>
            </p:cNvPr>
            <p:cNvGrpSpPr/>
            <p:nvPr/>
          </p:nvGrpSpPr>
          <p:grpSpPr>
            <a:xfrm>
              <a:off x="6224205" y="1687484"/>
              <a:ext cx="835015" cy="789818"/>
              <a:chOff x="2579440" y="776671"/>
              <a:chExt cx="835015" cy="789818"/>
            </a:xfrm>
          </p:grpSpPr>
          <p:sp>
            <p:nvSpPr>
              <p:cNvPr id="2309" name="矩形 2308">
                <a:extLst>
                  <a:ext uri="{FF2B5EF4-FFF2-40B4-BE49-F238E27FC236}">
                    <a16:creationId xmlns:a16="http://schemas.microsoft.com/office/drawing/2014/main" id="{1E28330B-2E4C-44FB-947A-1983F6FBEAF7}"/>
                  </a:ext>
                </a:extLst>
              </p:cNvPr>
              <p:cNvSpPr/>
              <p:nvPr/>
            </p:nvSpPr>
            <p:spPr>
              <a:xfrm>
                <a:off x="2579440" y="1188164"/>
                <a:ext cx="761179" cy="334619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33000">
                    <a:srgbClr val="FFC00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310" name="组合 2309">
                <a:extLst>
                  <a:ext uri="{FF2B5EF4-FFF2-40B4-BE49-F238E27FC236}">
                    <a16:creationId xmlns:a16="http://schemas.microsoft.com/office/drawing/2014/main" id="{B8B31114-B077-4FDB-BB6A-BA1CE156271E}"/>
                  </a:ext>
                </a:extLst>
              </p:cNvPr>
              <p:cNvGrpSpPr/>
              <p:nvPr/>
            </p:nvGrpSpPr>
            <p:grpSpPr>
              <a:xfrm>
                <a:off x="2579442" y="776671"/>
                <a:ext cx="835013" cy="789818"/>
                <a:chOff x="2566002" y="821895"/>
                <a:chExt cx="614276" cy="581028"/>
              </a:xfrm>
            </p:grpSpPr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2C34EB6A-6E24-496D-B629-788F8525E92C}"/>
                    </a:ext>
                  </a:extLst>
                </p:cNvPr>
                <p:cNvSpPr/>
                <p:nvPr/>
              </p:nvSpPr>
              <p:spPr>
                <a:xfrm>
                  <a:off x="2566002" y="821895"/>
                  <a:ext cx="562533" cy="562533"/>
                </a:xfrm>
                <a:prstGeom prst="rect">
                  <a:avLst/>
                </a:prstGeom>
                <a:noFill/>
                <a:ln w="6350">
                  <a:solidFill>
                    <a:schemeClr val="bg1">
                      <a:alpha val="1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318" name="图片 2317">
                  <a:extLst>
                    <a:ext uri="{FF2B5EF4-FFF2-40B4-BE49-F238E27FC236}">
                      <a16:creationId xmlns:a16="http://schemas.microsoft.com/office/drawing/2014/main" id="{3D6152FD-0E22-4E63-8112-622EC92D2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3505" y="861770"/>
                  <a:ext cx="507528" cy="524006"/>
                </a:xfrm>
                <a:prstGeom prst="rect">
                  <a:avLst/>
                </a:prstGeom>
              </p:spPr>
            </p:pic>
            <p:sp>
              <p:nvSpPr>
                <p:cNvPr id="2319" name="文本框 2318">
                  <a:extLst>
                    <a:ext uri="{FF2B5EF4-FFF2-40B4-BE49-F238E27FC236}">
                      <a16:creationId xmlns:a16="http://schemas.microsoft.com/office/drawing/2014/main" id="{D59301EE-31CE-444F-A3E7-57CA4A242E19}"/>
                    </a:ext>
                  </a:extLst>
                </p:cNvPr>
                <p:cNvSpPr txBox="1"/>
                <p:nvPr/>
              </p:nvSpPr>
              <p:spPr>
                <a:xfrm>
                  <a:off x="2928863" y="1221791"/>
                  <a:ext cx="251415" cy="181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endParaRPr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2311" name="直接连接符 2310">
                <a:extLst>
                  <a:ext uri="{FF2B5EF4-FFF2-40B4-BE49-F238E27FC236}">
                    <a16:creationId xmlns:a16="http://schemas.microsoft.com/office/drawing/2014/main" id="{47C10D26-7F33-4659-8FA6-E0A31BFA3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440" y="1531720"/>
                <a:ext cx="764676" cy="0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12" name="组合 2311">
                <a:extLst>
                  <a:ext uri="{FF2B5EF4-FFF2-40B4-BE49-F238E27FC236}">
                    <a16:creationId xmlns:a16="http://schemas.microsoft.com/office/drawing/2014/main" id="{913C18BB-F70A-404F-8C05-294A8506AD3F}"/>
                  </a:ext>
                </a:extLst>
              </p:cNvPr>
              <p:cNvGrpSpPr/>
              <p:nvPr/>
            </p:nvGrpSpPr>
            <p:grpSpPr>
              <a:xfrm>
                <a:off x="3184177" y="809590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13" name="Oval 55">
                  <a:extLst>
                    <a:ext uri="{FF2B5EF4-FFF2-40B4-BE49-F238E27FC236}">
                      <a16:creationId xmlns:a16="http://schemas.microsoft.com/office/drawing/2014/main" id="{BDB656E4-00DC-4E1B-9DC4-B81397CB6F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14" name="Freeform 56">
                  <a:extLst>
                    <a:ext uri="{FF2B5EF4-FFF2-40B4-BE49-F238E27FC236}">
                      <a16:creationId xmlns:a16="http://schemas.microsoft.com/office/drawing/2014/main" id="{8B145796-8D2E-466E-8CC0-8711F8A9F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5" name="Freeform 57">
                  <a:extLst>
                    <a:ext uri="{FF2B5EF4-FFF2-40B4-BE49-F238E27FC236}">
                      <a16:creationId xmlns:a16="http://schemas.microsoft.com/office/drawing/2014/main" id="{9C279305-CA60-4DC2-A35F-8CA6A6CEF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6" name="Freeform 58">
                  <a:extLst>
                    <a:ext uri="{FF2B5EF4-FFF2-40B4-BE49-F238E27FC236}">
                      <a16:creationId xmlns:a16="http://schemas.microsoft.com/office/drawing/2014/main" id="{256974E5-D860-40A0-8BB3-CB10A44B1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4" name="组合 2243">
              <a:extLst>
                <a:ext uri="{FF2B5EF4-FFF2-40B4-BE49-F238E27FC236}">
                  <a16:creationId xmlns:a16="http://schemas.microsoft.com/office/drawing/2014/main" id="{B5D75264-FE1C-411A-A54C-FEC817234A20}"/>
                </a:ext>
              </a:extLst>
            </p:cNvPr>
            <p:cNvGrpSpPr/>
            <p:nvPr/>
          </p:nvGrpSpPr>
          <p:grpSpPr>
            <a:xfrm>
              <a:off x="7128690" y="1688527"/>
              <a:ext cx="823961" cy="787251"/>
              <a:chOff x="3483925" y="777714"/>
              <a:chExt cx="823961" cy="787251"/>
            </a:xfrm>
          </p:grpSpPr>
          <p:sp>
            <p:nvSpPr>
              <p:cNvPr id="2297" name="矩形 2296">
                <a:extLst>
                  <a:ext uri="{FF2B5EF4-FFF2-40B4-BE49-F238E27FC236}">
                    <a16:creationId xmlns:a16="http://schemas.microsoft.com/office/drawing/2014/main" id="{3EA39C99-6DB5-400F-B44F-7FA12C9B3443}"/>
                  </a:ext>
                </a:extLst>
              </p:cNvPr>
              <p:cNvSpPr/>
              <p:nvPr/>
            </p:nvSpPr>
            <p:spPr>
              <a:xfrm>
                <a:off x="3485675" y="1144031"/>
                <a:ext cx="761179" cy="37875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98" name="组合 2297">
                <a:extLst>
                  <a:ext uri="{FF2B5EF4-FFF2-40B4-BE49-F238E27FC236}">
                    <a16:creationId xmlns:a16="http://schemas.microsoft.com/office/drawing/2014/main" id="{8836CA69-B3E9-404B-AD35-F9CA0BD5D475}"/>
                  </a:ext>
                </a:extLst>
              </p:cNvPr>
              <p:cNvGrpSpPr/>
              <p:nvPr/>
            </p:nvGrpSpPr>
            <p:grpSpPr>
              <a:xfrm>
                <a:off x="3483925" y="777714"/>
                <a:ext cx="823961" cy="787251"/>
                <a:chOff x="3166884" y="821895"/>
                <a:chExt cx="608931" cy="581801"/>
              </a:xfrm>
            </p:grpSpPr>
            <p:pic>
              <p:nvPicPr>
                <p:cNvPr id="2305" name="图片 2304">
                  <a:extLst>
                    <a:ext uri="{FF2B5EF4-FFF2-40B4-BE49-F238E27FC236}">
                      <a16:creationId xmlns:a16="http://schemas.microsoft.com/office/drawing/2014/main" id="{DCC46B05-95A8-4563-9407-5496E877B5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6249" y="858720"/>
                  <a:ext cx="483449" cy="488881"/>
                </a:xfrm>
                <a:prstGeom prst="rect">
                  <a:avLst/>
                </a:prstGeom>
              </p:spPr>
            </p:pic>
            <p:grpSp>
              <p:nvGrpSpPr>
                <p:cNvPr id="2306" name="组合 2305">
                  <a:extLst>
                    <a:ext uri="{FF2B5EF4-FFF2-40B4-BE49-F238E27FC236}">
                      <a16:creationId xmlns:a16="http://schemas.microsoft.com/office/drawing/2014/main" id="{EA495C16-B2C5-4698-B248-496078217391}"/>
                    </a:ext>
                  </a:extLst>
                </p:cNvPr>
                <p:cNvGrpSpPr/>
                <p:nvPr/>
              </p:nvGrpSpPr>
              <p:grpSpPr>
                <a:xfrm>
                  <a:off x="3166884" y="821895"/>
                  <a:ext cx="608931" cy="581801"/>
                  <a:chOff x="3166884" y="821895"/>
                  <a:chExt cx="608931" cy="581801"/>
                </a:xfrm>
              </p:grpSpPr>
              <p:sp>
                <p:nvSpPr>
                  <p:cNvPr id="2307" name="矩形 2306">
                    <a:extLst>
                      <a:ext uri="{FF2B5EF4-FFF2-40B4-BE49-F238E27FC236}">
                        <a16:creationId xmlns:a16="http://schemas.microsoft.com/office/drawing/2014/main" id="{3E262200-7612-42E9-94CC-E369B3F448F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8" name="文本框 2307">
                    <a:extLst>
                      <a:ext uri="{FF2B5EF4-FFF2-40B4-BE49-F238E27FC236}">
                        <a16:creationId xmlns:a16="http://schemas.microsoft.com/office/drawing/2014/main" id="{7BDEDAEE-5D4B-4813-85B1-B187878D7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523245" y="1221732"/>
                    <a:ext cx="252570" cy="181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99" name="直接连接符 2298">
                <a:extLst>
                  <a:ext uri="{FF2B5EF4-FFF2-40B4-BE49-F238E27FC236}">
                    <a16:creationId xmlns:a16="http://schemas.microsoft.com/office/drawing/2014/main" id="{10F8250E-C948-489D-AEA2-D7212CC56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928" y="1529276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0" name="组合 2299">
                <a:extLst>
                  <a:ext uri="{FF2B5EF4-FFF2-40B4-BE49-F238E27FC236}">
                    <a16:creationId xmlns:a16="http://schemas.microsoft.com/office/drawing/2014/main" id="{42114E20-C031-430A-82A6-7793A8A4E05F}"/>
                  </a:ext>
                </a:extLst>
              </p:cNvPr>
              <p:cNvGrpSpPr/>
              <p:nvPr/>
            </p:nvGrpSpPr>
            <p:grpSpPr>
              <a:xfrm>
                <a:off x="4089648" y="800223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301" name="Oval 55">
                  <a:extLst>
                    <a:ext uri="{FF2B5EF4-FFF2-40B4-BE49-F238E27FC236}">
                      <a16:creationId xmlns:a16="http://schemas.microsoft.com/office/drawing/2014/main" id="{F3FF1DDA-631A-453E-8788-4B5EE09366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302" name="Freeform 56">
                  <a:extLst>
                    <a:ext uri="{FF2B5EF4-FFF2-40B4-BE49-F238E27FC236}">
                      <a16:creationId xmlns:a16="http://schemas.microsoft.com/office/drawing/2014/main" id="{4A7FBD49-6A74-40BA-A4F2-A0F00FC4C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3" name="Freeform 57">
                  <a:extLst>
                    <a:ext uri="{FF2B5EF4-FFF2-40B4-BE49-F238E27FC236}">
                      <a16:creationId xmlns:a16="http://schemas.microsoft.com/office/drawing/2014/main" id="{9D394812-E640-4E63-B7C6-19E96BE78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4" name="Freeform 58">
                  <a:extLst>
                    <a:ext uri="{FF2B5EF4-FFF2-40B4-BE49-F238E27FC236}">
                      <a16:creationId xmlns:a16="http://schemas.microsoft.com/office/drawing/2014/main" id="{794345CB-BB00-4CEC-A451-5EDF81E9E5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5" name="组合 2244">
              <a:extLst>
                <a:ext uri="{FF2B5EF4-FFF2-40B4-BE49-F238E27FC236}">
                  <a16:creationId xmlns:a16="http://schemas.microsoft.com/office/drawing/2014/main" id="{C7C6AE8D-122D-43BC-9821-4782D74C0311}"/>
                </a:ext>
              </a:extLst>
            </p:cNvPr>
            <p:cNvGrpSpPr/>
            <p:nvPr/>
          </p:nvGrpSpPr>
          <p:grpSpPr>
            <a:xfrm>
              <a:off x="8941555" y="1683886"/>
              <a:ext cx="845712" cy="784435"/>
              <a:chOff x="4381799" y="777860"/>
              <a:chExt cx="845712" cy="784435"/>
            </a:xfrm>
          </p:grpSpPr>
          <p:sp>
            <p:nvSpPr>
              <p:cNvPr id="2285" name="矩形 2284">
                <a:extLst>
                  <a:ext uri="{FF2B5EF4-FFF2-40B4-BE49-F238E27FC236}">
                    <a16:creationId xmlns:a16="http://schemas.microsoft.com/office/drawing/2014/main" id="{626EF473-A3E4-41D3-B753-97410E67E6F6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86" name="组合 2285">
                <a:extLst>
                  <a:ext uri="{FF2B5EF4-FFF2-40B4-BE49-F238E27FC236}">
                    <a16:creationId xmlns:a16="http://schemas.microsoft.com/office/drawing/2014/main" id="{4D66AB97-3DE1-4988-A919-4BC17996FB2E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293" name="图片 2292">
                  <a:extLst>
                    <a:ext uri="{FF2B5EF4-FFF2-40B4-BE49-F238E27FC236}">
                      <a16:creationId xmlns:a16="http://schemas.microsoft.com/office/drawing/2014/main" id="{08E8A4B5-DB3E-47A7-9DF7-CDF0A5208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294" name="组合 2293">
                  <a:extLst>
                    <a:ext uri="{FF2B5EF4-FFF2-40B4-BE49-F238E27FC236}">
                      <a16:creationId xmlns:a16="http://schemas.microsoft.com/office/drawing/2014/main" id="{4905A780-F039-4EA9-B5AB-D0ADD858B9C6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295" name="矩形 2294">
                    <a:extLst>
                      <a:ext uri="{FF2B5EF4-FFF2-40B4-BE49-F238E27FC236}">
                        <a16:creationId xmlns:a16="http://schemas.microsoft.com/office/drawing/2014/main" id="{C43021B9-124F-4B27-BDB2-73CB4B84304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6" name="文本框 2295">
                    <a:extLst>
                      <a:ext uri="{FF2B5EF4-FFF2-40B4-BE49-F238E27FC236}">
                        <a16:creationId xmlns:a16="http://schemas.microsoft.com/office/drawing/2014/main" id="{E0E2BFCA-9347-43D1-B348-B62E8E5FB6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87" name="直接连接符 2286">
                <a:extLst>
                  <a:ext uri="{FF2B5EF4-FFF2-40B4-BE49-F238E27FC236}">
                    <a16:creationId xmlns:a16="http://schemas.microsoft.com/office/drawing/2014/main" id="{ED587ABC-2CF0-4FA3-9240-31771D0C7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8" name="组合 2287">
                <a:extLst>
                  <a:ext uri="{FF2B5EF4-FFF2-40B4-BE49-F238E27FC236}">
                    <a16:creationId xmlns:a16="http://schemas.microsoft.com/office/drawing/2014/main" id="{B0D0F886-F177-432C-A1E0-159E85929F58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89" name="Oval 55">
                  <a:extLst>
                    <a:ext uri="{FF2B5EF4-FFF2-40B4-BE49-F238E27FC236}">
                      <a16:creationId xmlns:a16="http://schemas.microsoft.com/office/drawing/2014/main" id="{4CE8CE83-D75B-4E35-B815-25719A0A9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90" name="Freeform 56">
                  <a:extLst>
                    <a:ext uri="{FF2B5EF4-FFF2-40B4-BE49-F238E27FC236}">
                      <a16:creationId xmlns:a16="http://schemas.microsoft.com/office/drawing/2014/main" id="{D37E9B17-FC45-4F8E-A72C-1122F8059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1" name="Freeform 57">
                  <a:extLst>
                    <a:ext uri="{FF2B5EF4-FFF2-40B4-BE49-F238E27FC236}">
                      <a16:creationId xmlns:a16="http://schemas.microsoft.com/office/drawing/2014/main" id="{910EA3DC-2772-4002-8664-44681FB1A1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2" name="Freeform 58">
                  <a:extLst>
                    <a:ext uri="{FF2B5EF4-FFF2-40B4-BE49-F238E27FC236}">
                      <a16:creationId xmlns:a16="http://schemas.microsoft.com/office/drawing/2014/main" id="{56D48ECF-2083-4DCB-BB6F-624B308D8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CFF2443D-F3CF-426A-BF93-ACAB0A8F0064}"/>
                </a:ext>
              </a:extLst>
            </p:cNvPr>
            <p:cNvGrpSpPr/>
            <p:nvPr/>
          </p:nvGrpSpPr>
          <p:grpSpPr>
            <a:xfrm>
              <a:off x="8029398" y="1687484"/>
              <a:ext cx="829937" cy="785822"/>
              <a:chOff x="5287314" y="774510"/>
              <a:chExt cx="829937" cy="785822"/>
            </a:xfrm>
          </p:grpSpPr>
          <p:sp>
            <p:nvSpPr>
              <p:cNvPr id="2273" name="矩形 2272">
                <a:extLst>
                  <a:ext uri="{FF2B5EF4-FFF2-40B4-BE49-F238E27FC236}">
                    <a16:creationId xmlns:a16="http://schemas.microsoft.com/office/drawing/2014/main" id="{0B3092FD-D4F9-4FF1-885D-35B952C31BD7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74" name="组合 2273">
                <a:extLst>
                  <a:ext uri="{FF2B5EF4-FFF2-40B4-BE49-F238E27FC236}">
                    <a16:creationId xmlns:a16="http://schemas.microsoft.com/office/drawing/2014/main" id="{494BB7E6-CD02-4F12-93A6-BD076BC89CA3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281" name="图片 2280">
                  <a:extLst>
                    <a:ext uri="{FF2B5EF4-FFF2-40B4-BE49-F238E27FC236}">
                      <a16:creationId xmlns:a16="http://schemas.microsoft.com/office/drawing/2014/main" id="{7B37E68C-C967-4717-BF66-03C63758D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282" name="组合 2281">
                  <a:extLst>
                    <a:ext uri="{FF2B5EF4-FFF2-40B4-BE49-F238E27FC236}">
                      <a16:creationId xmlns:a16="http://schemas.microsoft.com/office/drawing/2014/main" id="{25911B49-9B08-4A85-8195-9B9AF714DECD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283" name="矩形 2282">
                    <a:extLst>
                      <a:ext uri="{FF2B5EF4-FFF2-40B4-BE49-F238E27FC236}">
                        <a16:creationId xmlns:a16="http://schemas.microsoft.com/office/drawing/2014/main" id="{474F1B46-4A2C-48F6-A1DC-E4BDD446A8DA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4" name="文本框 2283">
                    <a:extLst>
                      <a:ext uri="{FF2B5EF4-FFF2-40B4-BE49-F238E27FC236}">
                        <a16:creationId xmlns:a16="http://schemas.microsoft.com/office/drawing/2014/main" id="{FC442B2D-B520-49B4-99ED-95CDEB6A2E65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75" name="直接连接符 2274">
                <a:extLst>
                  <a:ext uri="{FF2B5EF4-FFF2-40B4-BE49-F238E27FC236}">
                    <a16:creationId xmlns:a16="http://schemas.microsoft.com/office/drawing/2014/main" id="{D24C3556-F9B0-4B1F-8ADC-893DCCE06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6" name="组合 2275">
                <a:extLst>
                  <a:ext uri="{FF2B5EF4-FFF2-40B4-BE49-F238E27FC236}">
                    <a16:creationId xmlns:a16="http://schemas.microsoft.com/office/drawing/2014/main" id="{021DD6FD-47C1-47B2-B144-2AAEB53D0E51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77" name="Oval 55">
                  <a:extLst>
                    <a:ext uri="{FF2B5EF4-FFF2-40B4-BE49-F238E27FC236}">
                      <a16:creationId xmlns:a16="http://schemas.microsoft.com/office/drawing/2014/main" id="{E245331A-5C37-44AD-B679-F7B35DF54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78" name="Freeform 56">
                  <a:extLst>
                    <a:ext uri="{FF2B5EF4-FFF2-40B4-BE49-F238E27FC236}">
                      <a16:creationId xmlns:a16="http://schemas.microsoft.com/office/drawing/2014/main" id="{06AFCAC8-7BDA-47EE-BED0-BE2986C4BE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9" name="Freeform 57">
                  <a:extLst>
                    <a:ext uri="{FF2B5EF4-FFF2-40B4-BE49-F238E27FC236}">
                      <a16:creationId xmlns:a16="http://schemas.microsoft.com/office/drawing/2014/main" id="{5940E5DE-147C-4200-BB05-38FB5069A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0" name="Freeform 58">
                  <a:extLst>
                    <a:ext uri="{FF2B5EF4-FFF2-40B4-BE49-F238E27FC236}">
                      <a16:creationId xmlns:a16="http://schemas.microsoft.com/office/drawing/2014/main" id="{2A171820-7948-45B2-B7E7-18BCA30F3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A558DB0C-59E5-4992-A952-79F8D6A3B93E}"/>
                </a:ext>
              </a:extLst>
            </p:cNvPr>
            <p:cNvGrpSpPr/>
            <p:nvPr/>
          </p:nvGrpSpPr>
          <p:grpSpPr>
            <a:xfrm>
              <a:off x="10793459" y="1683886"/>
              <a:ext cx="845712" cy="784435"/>
              <a:chOff x="4381799" y="777860"/>
              <a:chExt cx="845712" cy="784435"/>
            </a:xfrm>
          </p:grpSpPr>
          <p:sp>
            <p:nvSpPr>
              <p:cNvPr id="2261" name="矩形 2260">
                <a:extLst>
                  <a:ext uri="{FF2B5EF4-FFF2-40B4-BE49-F238E27FC236}">
                    <a16:creationId xmlns:a16="http://schemas.microsoft.com/office/drawing/2014/main" id="{C165BA6F-D1AB-4AC4-B5FB-D7D7C2D5AFDF}"/>
                  </a:ext>
                </a:extLst>
              </p:cNvPr>
              <p:cNvSpPr/>
              <p:nvPr/>
            </p:nvSpPr>
            <p:spPr>
              <a:xfrm>
                <a:off x="4385646" y="1188164"/>
                <a:ext cx="761179" cy="32614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0000"/>
                    </a:schemeClr>
                  </a:gs>
                  <a:gs pos="33000">
                    <a:schemeClr val="bg1">
                      <a:alpha val="20000"/>
                    </a:scheme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62" name="组合 2261">
                <a:extLst>
                  <a:ext uri="{FF2B5EF4-FFF2-40B4-BE49-F238E27FC236}">
                    <a16:creationId xmlns:a16="http://schemas.microsoft.com/office/drawing/2014/main" id="{BB60B86E-F7D4-40E7-9311-E4950E58C416}"/>
                  </a:ext>
                </a:extLst>
              </p:cNvPr>
              <p:cNvGrpSpPr/>
              <p:nvPr/>
            </p:nvGrpSpPr>
            <p:grpSpPr>
              <a:xfrm>
                <a:off x="4381799" y="777860"/>
                <a:ext cx="845712" cy="784435"/>
                <a:chOff x="3779038" y="822569"/>
                <a:chExt cx="619292" cy="580483"/>
              </a:xfrm>
            </p:grpSpPr>
            <p:pic>
              <p:nvPicPr>
                <p:cNvPr id="2269" name="图片 2268">
                  <a:extLst>
                    <a:ext uri="{FF2B5EF4-FFF2-40B4-BE49-F238E27FC236}">
                      <a16:creationId xmlns:a16="http://schemas.microsoft.com/office/drawing/2014/main" id="{624D04A9-E439-4647-80B8-A14C228DD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4459" y="892083"/>
                  <a:ext cx="471805" cy="463380"/>
                </a:xfrm>
                <a:prstGeom prst="rect">
                  <a:avLst/>
                </a:prstGeom>
              </p:spPr>
            </p:pic>
            <p:grpSp>
              <p:nvGrpSpPr>
                <p:cNvPr id="2270" name="组合 2269">
                  <a:extLst>
                    <a:ext uri="{FF2B5EF4-FFF2-40B4-BE49-F238E27FC236}">
                      <a16:creationId xmlns:a16="http://schemas.microsoft.com/office/drawing/2014/main" id="{41344C49-A2AA-426C-8591-68EE9BA713DC}"/>
                    </a:ext>
                  </a:extLst>
                </p:cNvPr>
                <p:cNvGrpSpPr/>
                <p:nvPr/>
              </p:nvGrpSpPr>
              <p:grpSpPr>
                <a:xfrm>
                  <a:off x="3779038" y="822569"/>
                  <a:ext cx="619292" cy="580483"/>
                  <a:chOff x="3166884" y="821895"/>
                  <a:chExt cx="619292" cy="580483"/>
                </a:xfrm>
              </p:grpSpPr>
              <p:sp>
                <p:nvSpPr>
                  <p:cNvPr id="2271" name="矩形 2270">
                    <a:extLst>
                      <a:ext uri="{FF2B5EF4-FFF2-40B4-BE49-F238E27FC236}">
                        <a16:creationId xmlns:a16="http://schemas.microsoft.com/office/drawing/2014/main" id="{7E22F113-C37E-4B52-9384-EAF1A8B3DB07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2" name="文本框 2271">
                    <a:extLst>
                      <a:ext uri="{FF2B5EF4-FFF2-40B4-BE49-F238E27FC236}">
                        <a16:creationId xmlns:a16="http://schemas.microsoft.com/office/drawing/2014/main" id="{E37267EF-AEFD-40F4-A1B1-83BEE1F30F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396" y="1220174"/>
                    <a:ext cx="307780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450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63" name="直接连接符 2262">
                <a:extLst>
                  <a:ext uri="{FF2B5EF4-FFF2-40B4-BE49-F238E27FC236}">
                    <a16:creationId xmlns:a16="http://schemas.microsoft.com/office/drawing/2014/main" id="{4FF5A137-7267-4384-B303-95F29058F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324" y="1527471"/>
                <a:ext cx="764676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8344A10F-FA41-46A8-83B3-67BD930CB057}"/>
                  </a:ext>
                </a:extLst>
              </p:cNvPr>
              <p:cNvGrpSpPr/>
              <p:nvPr/>
            </p:nvGrpSpPr>
            <p:grpSpPr>
              <a:xfrm>
                <a:off x="5001856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65" name="Oval 55">
                  <a:extLst>
                    <a:ext uri="{FF2B5EF4-FFF2-40B4-BE49-F238E27FC236}">
                      <a16:creationId xmlns:a16="http://schemas.microsoft.com/office/drawing/2014/main" id="{EFD09671-F4A6-4C7C-A8D6-C5DBB89CF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66" name="Freeform 56">
                  <a:extLst>
                    <a:ext uri="{FF2B5EF4-FFF2-40B4-BE49-F238E27FC236}">
                      <a16:creationId xmlns:a16="http://schemas.microsoft.com/office/drawing/2014/main" id="{83C81448-F277-4561-B408-3220424E0B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7" name="Freeform 57">
                  <a:extLst>
                    <a:ext uri="{FF2B5EF4-FFF2-40B4-BE49-F238E27FC236}">
                      <a16:creationId xmlns:a16="http://schemas.microsoft.com/office/drawing/2014/main" id="{02CCA641-15A9-4780-8708-0C2A3702AE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8" name="Freeform 58">
                  <a:extLst>
                    <a:ext uri="{FF2B5EF4-FFF2-40B4-BE49-F238E27FC236}">
                      <a16:creationId xmlns:a16="http://schemas.microsoft.com/office/drawing/2014/main" id="{FF706505-FD13-4F14-B2D2-1C765D37E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3BA36F08-582A-49E3-AD07-15D1C48D977E}"/>
                </a:ext>
              </a:extLst>
            </p:cNvPr>
            <p:cNvGrpSpPr/>
            <p:nvPr/>
          </p:nvGrpSpPr>
          <p:grpSpPr>
            <a:xfrm>
              <a:off x="9881302" y="1687484"/>
              <a:ext cx="829937" cy="785822"/>
              <a:chOff x="5287314" y="774510"/>
              <a:chExt cx="829937" cy="785822"/>
            </a:xfrm>
          </p:grpSpPr>
          <p:sp>
            <p:nvSpPr>
              <p:cNvPr id="2249" name="矩形 2248">
                <a:extLst>
                  <a:ext uri="{FF2B5EF4-FFF2-40B4-BE49-F238E27FC236}">
                    <a16:creationId xmlns:a16="http://schemas.microsoft.com/office/drawing/2014/main" id="{3643E657-8125-4625-ABBF-B0D93F8DCC9A}"/>
                  </a:ext>
                </a:extLst>
              </p:cNvPr>
              <p:cNvSpPr/>
              <p:nvPr/>
            </p:nvSpPr>
            <p:spPr>
              <a:xfrm>
                <a:off x="5287314" y="1144031"/>
                <a:ext cx="761179" cy="370282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alpha val="50000"/>
                    </a:srgbClr>
                  </a:gs>
                  <a:gs pos="33000">
                    <a:srgbClr val="00B0F0">
                      <a:alpha val="20000"/>
                    </a:srgbClr>
                  </a:gs>
                  <a:gs pos="70000">
                    <a:srgbClr val="E3CA76">
                      <a:alpha val="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50" name="组合 2249">
                <a:extLst>
                  <a:ext uri="{FF2B5EF4-FFF2-40B4-BE49-F238E27FC236}">
                    <a16:creationId xmlns:a16="http://schemas.microsoft.com/office/drawing/2014/main" id="{1D2833A9-1916-414B-941D-E70D3F263BEE}"/>
                  </a:ext>
                </a:extLst>
              </p:cNvPr>
              <p:cNvGrpSpPr/>
              <p:nvPr/>
            </p:nvGrpSpPr>
            <p:grpSpPr>
              <a:xfrm>
                <a:off x="5289439" y="774510"/>
                <a:ext cx="827812" cy="785822"/>
                <a:chOff x="4392710" y="822569"/>
                <a:chExt cx="613489" cy="582371"/>
              </a:xfrm>
            </p:grpSpPr>
            <p:pic>
              <p:nvPicPr>
                <p:cNvPr id="2257" name="图片 2256">
                  <a:extLst>
                    <a:ext uri="{FF2B5EF4-FFF2-40B4-BE49-F238E27FC236}">
                      <a16:creationId xmlns:a16="http://schemas.microsoft.com/office/drawing/2014/main" id="{3E05A5D0-466D-4D81-9A3C-2357A5512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8577" y="869774"/>
                  <a:ext cx="470798" cy="482318"/>
                </a:xfrm>
                <a:prstGeom prst="rect">
                  <a:avLst/>
                </a:prstGeom>
              </p:spPr>
            </p:pic>
            <p:grpSp>
              <p:nvGrpSpPr>
                <p:cNvPr id="2258" name="组合 2257">
                  <a:extLst>
                    <a:ext uri="{FF2B5EF4-FFF2-40B4-BE49-F238E27FC236}">
                      <a16:creationId xmlns:a16="http://schemas.microsoft.com/office/drawing/2014/main" id="{DB163A46-4598-4075-8B5C-308B8900C8BB}"/>
                    </a:ext>
                  </a:extLst>
                </p:cNvPr>
                <p:cNvGrpSpPr/>
                <p:nvPr/>
              </p:nvGrpSpPr>
              <p:grpSpPr>
                <a:xfrm>
                  <a:off x="4392710" y="822569"/>
                  <a:ext cx="613489" cy="582371"/>
                  <a:chOff x="3166884" y="821895"/>
                  <a:chExt cx="613489" cy="582371"/>
                </a:xfrm>
              </p:grpSpPr>
              <p:sp>
                <p:nvSpPr>
                  <p:cNvPr id="2259" name="矩形 2258">
                    <a:extLst>
                      <a:ext uri="{FF2B5EF4-FFF2-40B4-BE49-F238E27FC236}">
                        <a16:creationId xmlns:a16="http://schemas.microsoft.com/office/drawing/2014/main" id="{7FC277D8-880A-4929-8A76-F7158A6084BE}"/>
                      </a:ext>
                    </a:extLst>
                  </p:cNvPr>
                  <p:cNvSpPr/>
                  <p:nvPr/>
                </p:nvSpPr>
                <p:spPr>
                  <a:xfrm>
                    <a:off x="3166884" y="821895"/>
                    <a:ext cx="562533" cy="562533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>
                        <a:alpha val="1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0" name="文本框 2259">
                    <a:extLst>
                      <a:ext uri="{FF2B5EF4-FFF2-40B4-BE49-F238E27FC236}">
                        <a16:creationId xmlns:a16="http://schemas.microsoft.com/office/drawing/2014/main" id="{04E9EE6A-563F-4E9B-9047-7A6094F3B197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096" y="1221792"/>
                    <a:ext cx="253277" cy="1824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50</a:t>
                    </a:r>
                    <a:endParaRPr lang="zh-CN" altLang="en-US" sz="10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cxnSp>
            <p:nvCxnSpPr>
              <p:cNvPr id="2251" name="直接连接符 2250">
                <a:extLst>
                  <a:ext uri="{FF2B5EF4-FFF2-40B4-BE49-F238E27FC236}">
                    <a16:creationId xmlns:a16="http://schemas.microsoft.com/office/drawing/2014/main" id="{34B1815F-BCB0-4CA8-A88E-7A561DBAD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436" y="1523938"/>
                <a:ext cx="76467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2" name="组合 2251">
                <a:extLst>
                  <a:ext uri="{FF2B5EF4-FFF2-40B4-BE49-F238E27FC236}">
                    <a16:creationId xmlns:a16="http://schemas.microsoft.com/office/drawing/2014/main" id="{2B8E8AAB-3AEB-4232-B109-11158A2D5B3C}"/>
                  </a:ext>
                </a:extLst>
              </p:cNvPr>
              <p:cNvGrpSpPr/>
              <p:nvPr/>
            </p:nvGrpSpPr>
            <p:grpSpPr>
              <a:xfrm>
                <a:off x="5892670" y="796594"/>
                <a:ext cx="129547" cy="124416"/>
                <a:chOff x="2870284" y="1736714"/>
                <a:chExt cx="129547" cy="124416"/>
              </a:xfrm>
              <a:solidFill>
                <a:schemeClr val="bg1"/>
              </a:solidFill>
            </p:grpSpPr>
            <p:sp>
              <p:nvSpPr>
                <p:cNvPr id="2253" name="Oval 55">
                  <a:extLst>
                    <a:ext uri="{FF2B5EF4-FFF2-40B4-BE49-F238E27FC236}">
                      <a16:creationId xmlns:a16="http://schemas.microsoft.com/office/drawing/2014/main" id="{C143C7EC-8896-4E58-B9F9-FD6A4CFD8A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9879" y="1778186"/>
                  <a:ext cx="30356" cy="3035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2254" name="Freeform 56">
                  <a:extLst>
                    <a:ext uri="{FF2B5EF4-FFF2-40B4-BE49-F238E27FC236}">
                      <a16:creationId xmlns:a16="http://schemas.microsoft.com/office/drawing/2014/main" id="{F23484DE-2502-4B7F-BF73-F534DC793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778" y="1814527"/>
                  <a:ext cx="64560" cy="46603"/>
                </a:xfrm>
                <a:custGeom>
                  <a:avLst/>
                  <a:gdLst>
                    <a:gd name="T0" fmla="*/ 32 w 64"/>
                    <a:gd name="T1" fmla="*/ 4 h 46"/>
                    <a:gd name="T2" fmla="*/ 20 w 64"/>
                    <a:gd name="T3" fmla="*/ 0 h 46"/>
                    <a:gd name="T4" fmla="*/ 0 w 64"/>
                    <a:gd name="T5" fmla="*/ 34 h 46"/>
                    <a:gd name="T6" fmla="*/ 64 w 64"/>
                    <a:gd name="T7" fmla="*/ 34 h 46"/>
                    <a:gd name="T8" fmla="*/ 44 w 64"/>
                    <a:gd name="T9" fmla="*/ 0 h 46"/>
                    <a:gd name="T10" fmla="*/ 32 w 64"/>
                    <a:gd name="T11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4" h="46">
                      <a:moveTo>
                        <a:pt x="32" y="4"/>
                      </a:moveTo>
                      <a:cubicBezTo>
                        <a:pt x="28" y="4"/>
                        <a:pt x="23" y="2"/>
                        <a:pt x="2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19" y="45"/>
                        <a:pt x="43" y="46"/>
                        <a:pt x="64" y="34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1" y="2"/>
                        <a:pt x="36" y="4"/>
                        <a:pt x="3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5" name="Freeform 57">
                  <a:extLst>
                    <a:ext uri="{FF2B5EF4-FFF2-40B4-BE49-F238E27FC236}">
                      <a16:creationId xmlns:a16="http://schemas.microsoft.com/office/drawing/2014/main" id="{AD573D6C-8D01-4CC0-B571-4714610A55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284" y="1736714"/>
                  <a:ext cx="52588" cy="55581"/>
                </a:xfrm>
                <a:custGeom>
                  <a:avLst/>
                  <a:gdLst>
                    <a:gd name="T0" fmla="*/ 52 w 52"/>
                    <a:gd name="T1" fmla="*/ 35 h 55"/>
                    <a:gd name="T2" fmla="*/ 32 w 52"/>
                    <a:gd name="T3" fmla="*/ 0 h 55"/>
                    <a:gd name="T4" fmla="*/ 0 w 52"/>
                    <a:gd name="T5" fmla="*/ 55 h 55"/>
                    <a:gd name="T6" fmla="*/ 39 w 52"/>
                    <a:gd name="T7" fmla="*/ 55 h 55"/>
                    <a:gd name="T8" fmla="*/ 52 w 52"/>
                    <a:gd name="T9" fmla="*/ 3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5">
                      <a:moveTo>
                        <a:pt x="52" y="35"/>
                      </a:move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11" y="12"/>
                        <a:pt x="0" y="34"/>
                        <a:pt x="0" y="55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0" y="47"/>
                        <a:pt x="45" y="39"/>
                        <a:pt x="52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6" name="Freeform 58">
                  <a:extLst>
                    <a:ext uri="{FF2B5EF4-FFF2-40B4-BE49-F238E27FC236}">
                      <a16:creationId xmlns:a16="http://schemas.microsoft.com/office/drawing/2014/main" id="{D81C45D7-411C-4D92-A2D3-818755967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7243" y="1736714"/>
                  <a:ext cx="52588" cy="55581"/>
                </a:xfrm>
                <a:custGeom>
                  <a:avLst/>
                  <a:gdLst>
                    <a:gd name="T0" fmla="*/ 13 w 52"/>
                    <a:gd name="T1" fmla="*/ 55 h 55"/>
                    <a:gd name="T2" fmla="*/ 52 w 52"/>
                    <a:gd name="T3" fmla="*/ 55 h 55"/>
                    <a:gd name="T4" fmla="*/ 43 w 52"/>
                    <a:gd name="T5" fmla="*/ 24 h 55"/>
                    <a:gd name="T6" fmla="*/ 20 w 52"/>
                    <a:gd name="T7" fmla="*/ 0 h 55"/>
                    <a:gd name="T8" fmla="*/ 0 w 52"/>
                    <a:gd name="T9" fmla="*/ 35 h 55"/>
                    <a:gd name="T10" fmla="*/ 13 w 52"/>
                    <a:gd name="T11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5">
                      <a:moveTo>
                        <a:pt x="13" y="55"/>
                      </a:move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45"/>
                        <a:pt x="49" y="34"/>
                        <a:pt x="43" y="24"/>
                      </a:cubicBezTo>
                      <a:cubicBezTo>
                        <a:pt x="38" y="14"/>
                        <a:pt x="30" y="6"/>
                        <a:pt x="2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7" y="39"/>
                        <a:pt x="12" y="47"/>
                        <a:pt x="13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30" name="Freeform 21">
            <a:extLst>
              <a:ext uri="{FF2B5EF4-FFF2-40B4-BE49-F238E27FC236}">
                <a16:creationId xmlns:a16="http://schemas.microsoft.com/office/drawing/2014/main" id="{1D06BF08-ADFC-4F65-B0C3-BF6BD62A296B}"/>
              </a:ext>
            </a:extLst>
          </p:cNvPr>
          <p:cNvSpPr>
            <a:spLocks noEditPoints="1"/>
          </p:cNvSpPr>
          <p:nvPr/>
        </p:nvSpPr>
        <p:spPr bwMode="auto">
          <a:xfrm>
            <a:off x="1835841" y="956873"/>
            <a:ext cx="147922" cy="147922"/>
          </a:xfrm>
          <a:custGeom>
            <a:avLst/>
            <a:gdLst>
              <a:gd name="T0" fmla="*/ 128 w 128"/>
              <a:gd name="T1" fmla="*/ 114 h 128"/>
              <a:gd name="T2" fmla="*/ 94 w 128"/>
              <a:gd name="T3" fmla="*/ 79 h 128"/>
              <a:gd name="T4" fmla="*/ 102 w 128"/>
              <a:gd name="T5" fmla="*/ 51 h 128"/>
              <a:gd name="T6" fmla="*/ 51 w 128"/>
              <a:gd name="T7" fmla="*/ 0 h 128"/>
              <a:gd name="T8" fmla="*/ 0 w 128"/>
              <a:gd name="T9" fmla="*/ 51 h 128"/>
              <a:gd name="T10" fmla="*/ 51 w 128"/>
              <a:gd name="T11" fmla="*/ 102 h 128"/>
              <a:gd name="T12" fmla="*/ 79 w 128"/>
              <a:gd name="T13" fmla="*/ 94 h 128"/>
              <a:gd name="T14" fmla="*/ 114 w 128"/>
              <a:gd name="T15" fmla="*/ 128 h 128"/>
              <a:gd name="T16" fmla="*/ 128 w 128"/>
              <a:gd name="T17" fmla="*/ 114 h 128"/>
              <a:gd name="T18" fmla="*/ 15 w 128"/>
              <a:gd name="T19" fmla="*/ 51 h 128"/>
              <a:gd name="T20" fmla="*/ 51 w 128"/>
              <a:gd name="T21" fmla="*/ 15 h 128"/>
              <a:gd name="T22" fmla="*/ 88 w 128"/>
              <a:gd name="T23" fmla="*/ 51 h 128"/>
              <a:gd name="T24" fmla="*/ 51 w 128"/>
              <a:gd name="T25" fmla="*/ 88 h 128"/>
              <a:gd name="T26" fmla="*/ 15 w 128"/>
              <a:gd name="T27" fmla="*/ 5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128">
                <a:moveTo>
                  <a:pt x="128" y="114"/>
                </a:moveTo>
                <a:cubicBezTo>
                  <a:pt x="94" y="79"/>
                  <a:pt x="94" y="79"/>
                  <a:pt x="94" y="79"/>
                </a:cubicBezTo>
                <a:cubicBezTo>
                  <a:pt x="99" y="71"/>
                  <a:pt x="102" y="62"/>
                  <a:pt x="102" y="51"/>
                </a:cubicBezTo>
                <a:cubicBezTo>
                  <a:pt x="102" y="23"/>
                  <a:pt x="79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23" y="102"/>
                  <a:pt x="51" y="102"/>
                </a:cubicBezTo>
                <a:cubicBezTo>
                  <a:pt x="62" y="102"/>
                  <a:pt x="71" y="99"/>
                  <a:pt x="79" y="94"/>
                </a:cubicBezTo>
                <a:cubicBezTo>
                  <a:pt x="114" y="128"/>
                  <a:pt x="114" y="128"/>
                  <a:pt x="114" y="128"/>
                </a:cubicBezTo>
                <a:lnTo>
                  <a:pt x="128" y="114"/>
                </a:lnTo>
                <a:close/>
                <a:moveTo>
                  <a:pt x="15" y="51"/>
                </a:moveTo>
                <a:cubicBezTo>
                  <a:pt x="15" y="31"/>
                  <a:pt x="31" y="15"/>
                  <a:pt x="51" y="15"/>
                </a:cubicBezTo>
                <a:cubicBezTo>
                  <a:pt x="71" y="15"/>
                  <a:pt x="88" y="31"/>
                  <a:pt x="88" y="51"/>
                </a:cubicBezTo>
                <a:cubicBezTo>
                  <a:pt x="88" y="71"/>
                  <a:pt x="71" y="88"/>
                  <a:pt x="51" y="88"/>
                </a:cubicBezTo>
                <a:cubicBezTo>
                  <a:pt x="31" y="88"/>
                  <a:pt x="15" y="71"/>
                  <a:pt x="15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7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179</Words>
  <Application>Microsoft Office PowerPoint</Application>
  <PresentationFormat>宽屏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57</cp:revision>
  <dcterms:created xsi:type="dcterms:W3CDTF">2019-10-12T14:51:38Z</dcterms:created>
  <dcterms:modified xsi:type="dcterms:W3CDTF">2019-10-19T14:28:22Z</dcterms:modified>
</cp:coreProperties>
</file>