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68" r:id="rId3"/>
    <p:sldId id="269" r:id="rId4"/>
    <p:sldId id="270" r:id="rId5"/>
    <p:sldId id="271" r:id="rId6"/>
    <p:sldId id="274" r:id="rId7"/>
    <p:sldId id="272" r:id="rId8"/>
    <p:sldId id="27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 name="船坞" id="{267F476F-80A5-4B3B-8E54-5C2A040E0602}">
          <p14:sldIdLst>
            <p14:sldId id="271"/>
            <p14:sldId id="274"/>
            <p14:sldId id="272"/>
          </p14:sldIdLst>
        </p14:section>
        <p14:section name="普通" id="{82042334-0E7A-4C6C-B172-A08D37F9713C}">
          <p14:sldIdLst>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varScale="1">
        <p:scale>
          <a:sx n="110" d="100"/>
          <a:sy n="110"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2020/1/31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5</a:t>
            </a:fld>
            <a:endParaRPr lang="zh-CN" altLang="en-US"/>
          </a:p>
        </p:txBody>
      </p:sp>
    </p:spTree>
    <p:extLst>
      <p:ext uri="{BB962C8B-B14F-4D97-AF65-F5344CB8AC3E}">
        <p14:creationId xmlns:p14="http://schemas.microsoft.com/office/powerpoint/2010/main" val="186510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6</a:t>
            </a:fld>
            <a:endParaRPr lang="zh-CN" altLang="en-US"/>
          </a:p>
        </p:txBody>
      </p:sp>
    </p:spTree>
    <p:extLst>
      <p:ext uri="{BB962C8B-B14F-4D97-AF65-F5344CB8AC3E}">
        <p14:creationId xmlns:p14="http://schemas.microsoft.com/office/powerpoint/2010/main" val="262022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7</a:t>
            </a:fld>
            <a:endParaRPr lang="zh-CN" altLang="en-US"/>
          </a:p>
        </p:txBody>
      </p:sp>
    </p:spTree>
    <p:extLst>
      <p:ext uri="{BB962C8B-B14F-4D97-AF65-F5344CB8AC3E}">
        <p14:creationId xmlns:p14="http://schemas.microsoft.com/office/powerpoint/2010/main" val="258394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8</a:t>
            </a:fld>
            <a:endParaRPr lang="zh-CN" altLang="en-US"/>
          </a:p>
        </p:txBody>
      </p:sp>
    </p:spTree>
    <p:extLst>
      <p:ext uri="{BB962C8B-B14F-4D97-AF65-F5344CB8AC3E}">
        <p14:creationId xmlns:p14="http://schemas.microsoft.com/office/powerpoint/2010/main" val="27431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2020/1/31</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2020/1/31</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847" name="组合 846">
            <a:extLst>
              <a:ext uri="{FF2B5EF4-FFF2-40B4-BE49-F238E27FC236}">
                <a16:creationId xmlns:a16="http://schemas.microsoft.com/office/drawing/2014/main" id="{8A647455-4719-4E68-8D31-2B0E99B7BAB0}"/>
              </a:ext>
            </a:extLst>
          </p:cNvPr>
          <p:cNvGrpSpPr/>
          <p:nvPr/>
        </p:nvGrpSpPr>
        <p:grpSpPr>
          <a:xfrm>
            <a:off x="1138444" y="5266908"/>
            <a:ext cx="394145" cy="387953"/>
            <a:chOff x="5431986" y="4175202"/>
            <a:chExt cx="394145" cy="387953"/>
          </a:xfrm>
        </p:grpSpPr>
        <p:grpSp>
          <p:nvGrpSpPr>
            <p:cNvPr id="848" name="组合 847">
              <a:extLst>
                <a:ext uri="{FF2B5EF4-FFF2-40B4-BE49-F238E27FC236}">
                  <a16:creationId xmlns:a16="http://schemas.microsoft.com/office/drawing/2014/main" id="{17E3F675-09A9-4FD8-B6EA-328120A8DCF9}"/>
                </a:ext>
              </a:extLst>
            </p:cNvPr>
            <p:cNvGrpSpPr/>
            <p:nvPr/>
          </p:nvGrpSpPr>
          <p:grpSpPr>
            <a:xfrm>
              <a:off x="5431986" y="4175202"/>
              <a:ext cx="394145" cy="387953"/>
              <a:chOff x="1020299" y="4060228"/>
              <a:chExt cx="394145" cy="387953"/>
            </a:xfrm>
          </p:grpSpPr>
          <p:sp>
            <p:nvSpPr>
              <p:cNvPr id="857" name="半闭框 856">
                <a:extLst>
                  <a:ext uri="{FF2B5EF4-FFF2-40B4-BE49-F238E27FC236}">
                    <a16:creationId xmlns:a16="http://schemas.microsoft.com/office/drawing/2014/main" id="{12EE9E1C-809F-4F42-97AE-9F0F6A1A9330}"/>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8" name="半闭框 857">
                <a:extLst>
                  <a:ext uri="{FF2B5EF4-FFF2-40B4-BE49-F238E27FC236}">
                    <a16:creationId xmlns:a16="http://schemas.microsoft.com/office/drawing/2014/main" id="{409A1EB7-B290-4E35-AC34-89F3BB20F1A2}"/>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49" name="组合 848">
              <a:extLst>
                <a:ext uri="{FF2B5EF4-FFF2-40B4-BE49-F238E27FC236}">
                  <a16:creationId xmlns:a16="http://schemas.microsoft.com/office/drawing/2014/main" id="{D281BAEA-FBFC-46A4-9E31-1BAF2F9FBA29}"/>
                </a:ext>
              </a:extLst>
            </p:cNvPr>
            <p:cNvGrpSpPr/>
            <p:nvPr/>
          </p:nvGrpSpPr>
          <p:grpSpPr>
            <a:xfrm>
              <a:off x="5526035" y="4273402"/>
              <a:ext cx="202822" cy="203813"/>
              <a:chOff x="4252497" y="4461711"/>
              <a:chExt cx="202822" cy="203813"/>
            </a:xfrm>
          </p:grpSpPr>
          <p:sp>
            <p:nvSpPr>
              <p:cNvPr id="850" name="半闭框 849">
                <a:extLst>
                  <a:ext uri="{FF2B5EF4-FFF2-40B4-BE49-F238E27FC236}">
                    <a16:creationId xmlns:a16="http://schemas.microsoft.com/office/drawing/2014/main" id="{32A8225C-5586-4C7D-9C60-8FF9E9966A1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1" name="半闭框 850">
                <a:extLst>
                  <a:ext uri="{FF2B5EF4-FFF2-40B4-BE49-F238E27FC236}">
                    <a16:creationId xmlns:a16="http://schemas.microsoft.com/office/drawing/2014/main" id="{26323B76-52C4-4A2D-ADDA-1B6207C6C25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2" name="半闭框 851">
                <a:extLst>
                  <a:ext uri="{FF2B5EF4-FFF2-40B4-BE49-F238E27FC236}">
                    <a16:creationId xmlns:a16="http://schemas.microsoft.com/office/drawing/2014/main" id="{F6A4A6A6-DCB5-4412-95CD-A789EBDD3C61}"/>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3" name="半闭框 852">
                <a:extLst>
                  <a:ext uri="{FF2B5EF4-FFF2-40B4-BE49-F238E27FC236}">
                    <a16:creationId xmlns:a16="http://schemas.microsoft.com/office/drawing/2014/main" id="{8113E5EB-EE9A-4360-9881-FBE0195D3D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4" name="Freeform 83">
                <a:extLst>
                  <a:ext uri="{FF2B5EF4-FFF2-40B4-BE49-F238E27FC236}">
                    <a16:creationId xmlns:a16="http://schemas.microsoft.com/office/drawing/2014/main" id="{E667A62B-1CD7-4E17-AA46-52B0D9B84EF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Freeform 85">
                <a:extLst>
                  <a:ext uri="{FF2B5EF4-FFF2-40B4-BE49-F238E27FC236}">
                    <a16:creationId xmlns:a16="http://schemas.microsoft.com/office/drawing/2014/main" id="{5BB2B6DE-FE10-4FA5-AF59-E12BC0B5FF9E}"/>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6008" y="9525"/>
            <a:ext cx="12172950" cy="6838950"/>
          </a:xfrm>
          <a:prstGeom prst="rect">
            <a:avLst/>
          </a:prstGeom>
        </p:spPr>
      </p:pic>
      <p:grpSp>
        <p:nvGrpSpPr>
          <p:cNvPr id="5" name="组合 4">
            <a:extLst>
              <a:ext uri="{FF2B5EF4-FFF2-40B4-BE49-F238E27FC236}">
                <a16:creationId xmlns:a16="http://schemas.microsoft.com/office/drawing/2014/main" id="{92F44DDF-B555-45E2-B3C0-A9410F558E09}"/>
              </a:ext>
            </a:extLst>
          </p:cNvPr>
          <p:cNvGrpSpPr/>
          <p:nvPr/>
        </p:nvGrpSpPr>
        <p:grpSpPr>
          <a:xfrm>
            <a:off x="3160479" y="4016462"/>
            <a:ext cx="2625280" cy="1542852"/>
            <a:chOff x="3223260" y="4102298"/>
            <a:chExt cx="2625280" cy="1542852"/>
          </a:xfrm>
        </p:grpSpPr>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grpSp>
      <p:grpSp>
        <p:nvGrpSpPr>
          <p:cNvPr id="193" name="组合 192">
            <a:extLst>
              <a:ext uri="{FF2B5EF4-FFF2-40B4-BE49-F238E27FC236}">
                <a16:creationId xmlns:a16="http://schemas.microsoft.com/office/drawing/2014/main" id="{DF418E5F-97AE-46B6-A9F2-36AAD2C8E70A}"/>
              </a:ext>
            </a:extLst>
          </p:cNvPr>
          <p:cNvGrpSpPr/>
          <p:nvPr/>
        </p:nvGrpSpPr>
        <p:grpSpPr>
          <a:xfrm>
            <a:off x="8575752" y="3920351"/>
            <a:ext cx="3453627" cy="1874869"/>
            <a:chOff x="4889577" y="2293321"/>
            <a:chExt cx="3453627" cy="1874869"/>
          </a:xfrm>
        </p:grpSpPr>
        <p:sp>
          <p:nvSpPr>
            <p:cNvPr id="26" name="矩形 25">
              <a:extLst>
                <a:ext uri="{FF2B5EF4-FFF2-40B4-BE49-F238E27FC236}">
                  <a16:creationId xmlns:a16="http://schemas.microsoft.com/office/drawing/2014/main" id="{77042B14-46C0-4DF1-925F-610F67DA1DB7}"/>
                </a:ext>
              </a:extLst>
            </p:cNvPr>
            <p:cNvSpPr/>
            <p:nvPr/>
          </p:nvSpPr>
          <p:spPr>
            <a:xfrm>
              <a:off x="8235215"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649538-1308-4964-9D22-26F0B6F018FD}"/>
                </a:ext>
              </a:extLst>
            </p:cNvPr>
            <p:cNvSpPr/>
            <p:nvPr/>
          </p:nvSpPr>
          <p:spPr>
            <a:xfrm>
              <a:off x="8235215" y="406020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F390147-903B-4D50-BAD5-9419ABAD46AD}"/>
                </a:ext>
              </a:extLst>
            </p:cNvPr>
            <p:cNvSpPr/>
            <p:nvPr/>
          </p:nvSpPr>
          <p:spPr>
            <a:xfrm>
              <a:off x="4889577"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0B2A601-811C-4B4A-90CF-83F751D173D7}"/>
                </a:ext>
              </a:extLst>
            </p:cNvPr>
            <p:cNvSpPr/>
            <p:nvPr/>
          </p:nvSpPr>
          <p:spPr>
            <a:xfrm>
              <a:off x="4889578" y="4051573"/>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03C362D-689B-46C9-800F-E91BE031FEC9}"/>
                </a:ext>
              </a:extLst>
            </p:cNvPr>
            <p:cNvSpPr/>
            <p:nvPr/>
          </p:nvSpPr>
          <p:spPr>
            <a:xfrm>
              <a:off x="4920632" y="2304869"/>
              <a:ext cx="3391518" cy="1832156"/>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191B9CEA-8A1C-4784-8867-4A74DB91224F}"/>
                </a:ext>
              </a:extLst>
            </p:cNvPr>
            <p:cNvSpPr txBox="1"/>
            <p:nvPr/>
          </p:nvSpPr>
          <p:spPr>
            <a:xfrm>
              <a:off x="5292439" y="2389432"/>
              <a:ext cx="847450" cy="261610"/>
            </a:xfrm>
            <a:prstGeom prst="rect">
              <a:avLst/>
            </a:prstGeom>
            <a:noFill/>
          </p:spPr>
          <p:txBody>
            <a:bodyPr wrap="square" rtlCol="0">
              <a:spAutoFit/>
            </a:bodyPr>
            <a:lstStyle/>
            <a:p>
              <a:r>
                <a:rPr lang="zh-CN" altLang="en-US" sz="1100" b="1" dirty="0">
                  <a:solidFill>
                    <a:srgbClr val="FFC000"/>
                  </a:solidFill>
                  <a:latin typeface="微软雅黑" panose="020B0503020204020204" pitchFamily="34" charset="-122"/>
                  <a:ea typeface="微软雅黑" panose="020B0503020204020204" pitchFamily="34" charset="-122"/>
                </a:rPr>
                <a:t>反应堆</a:t>
              </a:r>
            </a:p>
          </p:txBody>
        </p:sp>
        <p:sp>
          <p:nvSpPr>
            <p:cNvPr id="40" name="文本框 39">
              <a:extLst>
                <a:ext uri="{FF2B5EF4-FFF2-40B4-BE49-F238E27FC236}">
                  <a16:creationId xmlns:a16="http://schemas.microsoft.com/office/drawing/2014/main" id="{8F16A2BC-F24E-404D-AF79-0DAD5FC19203}"/>
                </a:ext>
              </a:extLst>
            </p:cNvPr>
            <p:cNvSpPr txBox="1"/>
            <p:nvPr/>
          </p:nvSpPr>
          <p:spPr>
            <a:xfrm>
              <a:off x="5301646" y="2575054"/>
              <a:ext cx="669688" cy="153888"/>
            </a:xfrm>
            <a:prstGeom prst="rect">
              <a:avLst/>
            </a:prstGeom>
            <a:noFill/>
          </p:spPr>
          <p:txBody>
            <a:bodyPr wrap="square" rtlCol="0">
              <a:spAutoFit/>
            </a:bodyPr>
            <a:lstStyle/>
            <a:p>
              <a:r>
                <a:rPr lang="en-US" altLang="zh-CN" sz="400" dirty="0">
                  <a:solidFill>
                    <a:schemeClr val="bg1">
                      <a:alpha val="48000"/>
                    </a:schemeClr>
                  </a:solidFill>
                  <a:latin typeface="思源黑体 CN ExtraLight" panose="020B0200000000000000" pitchFamily="34" charset="-122"/>
                  <a:ea typeface="思源黑体 CN ExtraLight" panose="020B0200000000000000" pitchFamily="34" charset="-122"/>
                </a:rPr>
                <a:t>District Information</a:t>
              </a:r>
              <a:endParaRPr lang="zh-CN" altLang="en-US" sz="400" dirty="0">
                <a:solidFill>
                  <a:schemeClr val="bg1">
                    <a:alpha val="48000"/>
                  </a:schemeClr>
                </a:solidFill>
                <a:latin typeface="思源黑体 CN ExtraLight" panose="020B0200000000000000" pitchFamily="34" charset="-122"/>
                <a:ea typeface="思源黑体 CN ExtraLight" panose="020B0200000000000000" pitchFamily="34" charset="-122"/>
              </a:endParaRPr>
            </a:p>
          </p:txBody>
        </p:sp>
        <p:grpSp>
          <p:nvGrpSpPr>
            <p:cNvPr id="7" name="组合 6">
              <a:extLst>
                <a:ext uri="{FF2B5EF4-FFF2-40B4-BE49-F238E27FC236}">
                  <a16:creationId xmlns:a16="http://schemas.microsoft.com/office/drawing/2014/main" id="{8104E6FC-107F-446F-8874-158C4298EF4D}"/>
                </a:ext>
              </a:extLst>
            </p:cNvPr>
            <p:cNvGrpSpPr/>
            <p:nvPr/>
          </p:nvGrpSpPr>
          <p:grpSpPr>
            <a:xfrm>
              <a:off x="6239719" y="2680210"/>
              <a:ext cx="1923305" cy="910476"/>
              <a:chOff x="6057803" y="2675889"/>
              <a:chExt cx="1923305" cy="910476"/>
            </a:xfrm>
          </p:grpSpPr>
          <p:sp>
            <p:nvSpPr>
              <p:cNvPr id="53" name="文本框 52">
                <a:extLst>
                  <a:ext uri="{FF2B5EF4-FFF2-40B4-BE49-F238E27FC236}">
                    <a16:creationId xmlns:a16="http://schemas.microsoft.com/office/drawing/2014/main" id="{61056E61-0B5A-45BD-BC38-94FC10529D69}"/>
                  </a:ext>
                </a:extLst>
              </p:cNvPr>
              <p:cNvSpPr txBox="1"/>
              <p:nvPr/>
            </p:nvSpPr>
            <p:spPr>
              <a:xfrm>
                <a:off x="6057803" y="2724789"/>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建造花费</a:t>
                </a:r>
              </a:p>
            </p:txBody>
          </p:sp>
          <p:grpSp>
            <p:nvGrpSpPr>
              <p:cNvPr id="54" name="组合 53">
                <a:extLst>
                  <a:ext uri="{FF2B5EF4-FFF2-40B4-BE49-F238E27FC236}">
                    <a16:creationId xmlns:a16="http://schemas.microsoft.com/office/drawing/2014/main" id="{F194C6E7-15D2-4343-BD61-1450F302E29C}"/>
                  </a:ext>
                </a:extLst>
              </p:cNvPr>
              <p:cNvGrpSpPr/>
              <p:nvPr/>
            </p:nvGrpSpPr>
            <p:grpSpPr>
              <a:xfrm>
                <a:off x="6262329" y="2938479"/>
                <a:ext cx="495533" cy="647886"/>
                <a:chOff x="3667332" y="3821766"/>
                <a:chExt cx="495533" cy="647886"/>
              </a:xfrm>
            </p:grpSpPr>
            <p:grpSp>
              <p:nvGrpSpPr>
                <p:cNvPr id="89" name="组合 88">
                  <a:extLst>
                    <a:ext uri="{FF2B5EF4-FFF2-40B4-BE49-F238E27FC236}">
                      <a16:creationId xmlns:a16="http://schemas.microsoft.com/office/drawing/2014/main" id="{12ED21CF-A96F-49B7-9ABE-4E74C84C3416}"/>
                    </a:ext>
                  </a:extLst>
                </p:cNvPr>
                <p:cNvGrpSpPr/>
                <p:nvPr/>
              </p:nvGrpSpPr>
              <p:grpSpPr>
                <a:xfrm>
                  <a:off x="3667332" y="3821766"/>
                  <a:ext cx="441567" cy="647886"/>
                  <a:chOff x="3601675" y="3874522"/>
                  <a:chExt cx="390229" cy="572561"/>
                </a:xfrm>
              </p:grpSpPr>
              <p:grpSp>
                <p:nvGrpSpPr>
                  <p:cNvPr id="91" name="组合 90">
                    <a:extLst>
                      <a:ext uri="{FF2B5EF4-FFF2-40B4-BE49-F238E27FC236}">
                        <a16:creationId xmlns:a16="http://schemas.microsoft.com/office/drawing/2014/main" id="{F88357D8-AA17-43BE-A099-057066A71D1B}"/>
                      </a:ext>
                    </a:extLst>
                  </p:cNvPr>
                  <p:cNvGrpSpPr/>
                  <p:nvPr/>
                </p:nvGrpSpPr>
                <p:grpSpPr>
                  <a:xfrm>
                    <a:off x="3660419" y="3874522"/>
                    <a:ext cx="331485" cy="331485"/>
                    <a:chOff x="3113882" y="4030311"/>
                    <a:chExt cx="1032665" cy="1032664"/>
                  </a:xfrm>
                </p:grpSpPr>
                <p:sp>
                  <p:nvSpPr>
                    <p:cNvPr id="94" name="椭圆 93">
                      <a:extLst>
                        <a:ext uri="{FF2B5EF4-FFF2-40B4-BE49-F238E27FC236}">
                          <a16:creationId xmlns:a16="http://schemas.microsoft.com/office/drawing/2014/main" id="{E329CA66-4BFC-478B-B173-21769EF9A6E2}"/>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a:extLst>
                        <a:ext uri="{FF2B5EF4-FFF2-40B4-BE49-F238E27FC236}">
                          <a16:creationId xmlns:a16="http://schemas.microsoft.com/office/drawing/2014/main" id="{CB83D91B-CDD0-49C6-9097-A41B762DAFCB}"/>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2" name="文本框 91">
                    <a:extLst>
                      <a:ext uri="{FF2B5EF4-FFF2-40B4-BE49-F238E27FC236}">
                        <a16:creationId xmlns:a16="http://schemas.microsoft.com/office/drawing/2014/main" id="{34342D47-C548-4D7F-AA76-15F74E7BEEA6}"/>
                      </a:ext>
                    </a:extLst>
                  </p:cNvPr>
                  <p:cNvSpPr txBox="1"/>
                  <p:nvPr/>
                </p:nvSpPr>
                <p:spPr>
                  <a:xfrm>
                    <a:off x="3696389" y="4177272"/>
                    <a:ext cx="27652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3" name="文本框 92">
                    <a:extLst>
                      <a:ext uri="{FF2B5EF4-FFF2-40B4-BE49-F238E27FC236}">
                        <a16:creationId xmlns:a16="http://schemas.microsoft.com/office/drawing/2014/main" id="{DF7A673A-2C5E-41F1-8BB4-4EB3A6C7CCD3}"/>
                      </a:ext>
                    </a:extLst>
                  </p:cNvPr>
                  <p:cNvSpPr txBox="1"/>
                  <p:nvPr/>
                </p:nvSpPr>
                <p:spPr>
                  <a:xfrm>
                    <a:off x="3601675" y="4256687"/>
                    <a:ext cx="190112" cy="190396"/>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90" name="文本框 89">
                  <a:extLst>
                    <a:ext uri="{FF2B5EF4-FFF2-40B4-BE49-F238E27FC236}">
                      <a16:creationId xmlns:a16="http://schemas.microsoft.com/office/drawing/2014/main" id="{6A3D36F4-6C93-4CF7-8BA8-35AE9C769E1B}"/>
                    </a:ext>
                  </a:extLst>
                </p:cNvPr>
                <p:cNvSpPr txBox="1"/>
                <p:nvPr/>
              </p:nvSpPr>
              <p:spPr>
                <a:xfrm>
                  <a:off x="3670422" y="4262894"/>
                  <a:ext cx="492443" cy="200055"/>
                </a:xfrm>
                <a:prstGeom prst="rect">
                  <a:avLst/>
                </a:prstGeom>
                <a:noFill/>
              </p:spPr>
              <p:txBody>
                <a:bodyPr wrap="none" rtlCol="0">
                  <a:spAutoFit/>
                </a:bodyPr>
                <a:lstStyle/>
                <a:p>
                  <a:r>
                    <a:rPr lang="en-US" altLang="zh-CN" sz="700" b="1" dirty="0">
                      <a:solidFill>
                        <a:schemeClr val="bg1"/>
                      </a:solidFill>
                      <a:latin typeface="Aldrich" panose="02000000000000000000" pitchFamily="2" charset="0"/>
                      <a:ea typeface="微软雅黑" panose="020B0503020204020204" pitchFamily="34" charset="-122"/>
                    </a:rPr>
                    <a:t> 12000</a:t>
                  </a:r>
                  <a:endParaRPr lang="zh-CN" altLang="en-US" sz="700" b="1" dirty="0">
                    <a:solidFill>
                      <a:schemeClr val="bg1"/>
                    </a:solidFill>
                    <a:latin typeface="Aldrich" panose="02000000000000000000" pitchFamily="2" charset="0"/>
                    <a:ea typeface="微软雅黑" panose="020B0503020204020204" pitchFamily="34" charset="-122"/>
                  </a:endParaRPr>
                </a:p>
              </p:txBody>
            </p:sp>
          </p:grpSp>
          <p:grpSp>
            <p:nvGrpSpPr>
              <p:cNvPr id="55" name="组合 54">
                <a:extLst>
                  <a:ext uri="{FF2B5EF4-FFF2-40B4-BE49-F238E27FC236}">
                    <a16:creationId xmlns:a16="http://schemas.microsoft.com/office/drawing/2014/main" id="{E8FB53F6-78D2-445C-ABD5-D959656B6A2C}"/>
                  </a:ext>
                </a:extLst>
              </p:cNvPr>
              <p:cNvGrpSpPr/>
              <p:nvPr/>
            </p:nvGrpSpPr>
            <p:grpSpPr>
              <a:xfrm>
                <a:off x="6759595" y="2934521"/>
                <a:ext cx="491016" cy="647886"/>
                <a:chOff x="3667331" y="3821766"/>
                <a:chExt cx="491016" cy="647886"/>
              </a:xfrm>
            </p:grpSpPr>
            <p:grpSp>
              <p:nvGrpSpPr>
                <p:cNvPr id="81" name="组合 80">
                  <a:extLst>
                    <a:ext uri="{FF2B5EF4-FFF2-40B4-BE49-F238E27FC236}">
                      <a16:creationId xmlns:a16="http://schemas.microsoft.com/office/drawing/2014/main" id="{BF742206-DD3D-45CE-B971-C0AFBD55D364}"/>
                    </a:ext>
                  </a:extLst>
                </p:cNvPr>
                <p:cNvGrpSpPr/>
                <p:nvPr/>
              </p:nvGrpSpPr>
              <p:grpSpPr>
                <a:xfrm>
                  <a:off x="3667331" y="3821766"/>
                  <a:ext cx="491016" cy="647886"/>
                  <a:chOff x="3601675" y="3874522"/>
                  <a:chExt cx="433929" cy="572561"/>
                </a:xfrm>
              </p:grpSpPr>
              <p:grpSp>
                <p:nvGrpSpPr>
                  <p:cNvPr id="83" name="组合 82">
                    <a:extLst>
                      <a:ext uri="{FF2B5EF4-FFF2-40B4-BE49-F238E27FC236}">
                        <a16:creationId xmlns:a16="http://schemas.microsoft.com/office/drawing/2014/main" id="{74B88E30-E968-4CF6-ABA5-CDEF628D37FB}"/>
                      </a:ext>
                    </a:extLst>
                  </p:cNvPr>
                  <p:cNvGrpSpPr/>
                  <p:nvPr/>
                </p:nvGrpSpPr>
                <p:grpSpPr>
                  <a:xfrm>
                    <a:off x="3660419" y="3874522"/>
                    <a:ext cx="331485" cy="331485"/>
                    <a:chOff x="3113882" y="4030311"/>
                    <a:chExt cx="1032665" cy="1032664"/>
                  </a:xfrm>
                </p:grpSpPr>
                <p:sp>
                  <p:nvSpPr>
                    <p:cNvPr id="87" name="椭圆 86">
                      <a:extLst>
                        <a:ext uri="{FF2B5EF4-FFF2-40B4-BE49-F238E27FC236}">
                          <a16:creationId xmlns:a16="http://schemas.microsoft.com/office/drawing/2014/main" id="{A112D490-26BD-4B01-A213-5A400579E523}"/>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7F4AC7C8-2ED4-4AE2-A690-3466F24E8ADD}"/>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4" name="Picture 2">
                    <a:extLst>
                      <a:ext uri="{FF2B5EF4-FFF2-40B4-BE49-F238E27FC236}">
                        <a16:creationId xmlns:a16="http://schemas.microsoft.com/office/drawing/2014/main" id="{6C825AFB-9FDB-446C-8C7D-008A9ED36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431" y="3907095"/>
                    <a:ext cx="257459" cy="266337"/>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45D52B8B-ECE9-4A5E-82CC-7267C9A24D64}"/>
                      </a:ext>
                    </a:extLst>
                  </p:cNvPr>
                  <p:cNvSpPr txBox="1"/>
                  <p:nvPr/>
                </p:nvSpPr>
                <p:spPr>
                  <a:xfrm>
                    <a:off x="3645754" y="4177272"/>
                    <a:ext cx="389850" cy="153888"/>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基础建材</a:t>
                    </a:r>
                  </a:p>
                </p:txBody>
              </p:sp>
              <p:sp>
                <p:nvSpPr>
                  <p:cNvPr id="86" name="文本框 85">
                    <a:extLst>
                      <a:ext uri="{FF2B5EF4-FFF2-40B4-BE49-F238E27FC236}">
                        <a16:creationId xmlns:a16="http://schemas.microsoft.com/office/drawing/2014/main" id="{F7D79FFA-32C2-4EBB-8094-2AE6F5C76466}"/>
                      </a:ext>
                    </a:extLst>
                  </p:cNvPr>
                  <p:cNvSpPr txBox="1"/>
                  <p:nvPr/>
                </p:nvSpPr>
                <p:spPr>
                  <a:xfrm>
                    <a:off x="3601675" y="4256687"/>
                    <a:ext cx="353025"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30/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82" name="文本框 81">
                  <a:extLst>
                    <a:ext uri="{FF2B5EF4-FFF2-40B4-BE49-F238E27FC236}">
                      <a16:creationId xmlns:a16="http://schemas.microsoft.com/office/drawing/2014/main" id="{6B535299-2FC2-47F1-8A65-4720FE3BB4F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6" name="组合 55">
                <a:extLst>
                  <a:ext uri="{FF2B5EF4-FFF2-40B4-BE49-F238E27FC236}">
                    <a16:creationId xmlns:a16="http://schemas.microsoft.com/office/drawing/2014/main" id="{8A867A6E-3894-482E-A203-88E3CE4FEEA0}"/>
                  </a:ext>
                </a:extLst>
              </p:cNvPr>
              <p:cNvGrpSpPr/>
              <p:nvPr/>
            </p:nvGrpSpPr>
            <p:grpSpPr>
              <a:xfrm>
                <a:off x="7253669" y="2934521"/>
                <a:ext cx="491024" cy="647886"/>
                <a:chOff x="3667332" y="3821766"/>
                <a:chExt cx="491024" cy="647886"/>
              </a:xfrm>
            </p:grpSpPr>
            <p:grpSp>
              <p:nvGrpSpPr>
                <p:cNvPr id="74" name="组合 73">
                  <a:extLst>
                    <a:ext uri="{FF2B5EF4-FFF2-40B4-BE49-F238E27FC236}">
                      <a16:creationId xmlns:a16="http://schemas.microsoft.com/office/drawing/2014/main" id="{30D4DD8C-8822-46E0-A0FD-96BF89AE0A0B}"/>
                    </a:ext>
                  </a:extLst>
                </p:cNvPr>
                <p:cNvGrpSpPr/>
                <p:nvPr/>
              </p:nvGrpSpPr>
              <p:grpSpPr>
                <a:xfrm>
                  <a:off x="3667332" y="3821766"/>
                  <a:ext cx="491024" cy="647886"/>
                  <a:chOff x="3601675" y="3874522"/>
                  <a:chExt cx="433936" cy="572561"/>
                </a:xfrm>
              </p:grpSpPr>
              <p:grpSp>
                <p:nvGrpSpPr>
                  <p:cNvPr id="76" name="组合 75">
                    <a:extLst>
                      <a:ext uri="{FF2B5EF4-FFF2-40B4-BE49-F238E27FC236}">
                        <a16:creationId xmlns:a16="http://schemas.microsoft.com/office/drawing/2014/main" id="{A7A7FB0D-31DE-4B03-9670-BD507EE3C944}"/>
                      </a:ext>
                    </a:extLst>
                  </p:cNvPr>
                  <p:cNvGrpSpPr/>
                  <p:nvPr/>
                </p:nvGrpSpPr>
                <p:grpSpPr>
                  <a:xfrm>
                    <a:off x="3660419" y="3874522"/>
                    <a:ext cx="331485" cy="331485"/>
                    <a:chOff x="3113882" y="4030311"/>
                    <a:chExt cx="1032665" cy="1032664"/>
                  </a:xfrm>
                </p:grpSpPr>
                <p:sp>
                  <p:nvSpPr>
                    <p:cNvPr id="79" name="椭圆 78">
                      <a:extLst>
                        <a:ext uri="{FF2B5EF4-FFF2-40B4-BE49-F238E27FC236}">
                          <a16:creationId xmlns:a16="http://schemas.microsoft.com/office/drawing/2014/main" id="{1DF229F1-025C-49AF-9A65-BCE5C82E4FB4}"/>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6FB7227-D89D-4C00-8FDF-9568F0CC0A51}"/>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7" name="文本框 76">
                    <a:extLst>
                      <a:ext uri="{FF2B5EF4-FFF2-40B4-BE49-F238E27FC236}">
                        <a16:creationId xmlns:a16="http://schemas.microsoft.com/office/drawing/2014/main" id="{C050DDC7-5C92-4546-B3EA-76706136996C}"/>
                      </a:ext>
                    </a:extLst>
                  </p:cNvPr>
                  <p:cNvSpPr txBox="1"/>
                  <p:nvPr/>
                </p:nvSpPr>
                <p:spPr>
                  <a:xfrm>
                    <a:off x="3645754" y="4177272"/>
                    <a:ext cx="38985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高级建材</a:t>
                    </a:r>
                  </a:p>
                </p:txBody>
              </p:sp>
              <p:sp>
                <p:nvSpPr>
                  <p:cNvPr id="78" name="文本框 77">
                    <a:extLst>
                      <a:ext uri="{FF2B5EF4-FFF2-40B4-BE49-F238E27FC236}">
                        <a16:creationId xmlns:a16="http://schemas.microsoft.com/office/drawing/2014/main" id="{CE59FEA2-7E95-4E4D-B55B-44B5687E95F2}"/>
                      </a:ext>
                    </a:extLst>
                  </p:cNvPr>
                  <p:cNvSpPr txBox="1"/>
                  <p:nvPr/>
                </p:nvSpPr>
                <p:spPr>
                  <a:xfrm>
                    <a:off x="3601675" y="4256687"/>
                    <a:ext cx="326110"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10/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75" name="文本框 74">
                  <a:extLst>
                    <a:ext uri="{FF2B5EF4-FFF2-40B4-BE49-F238E27FC236}">
                      <a16:creationId xmlns:a16="http://schemas.microsoft.com/office/drawing/2014/main" id="{6A54D1AE-AC70-45E9-B40E-CF1E957DD29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7" name="组合 56">
                <a:extLst>
                  <a:ext uri="{FF2B5EF4-FFF2-40B4-BE49-F238E27FC236}">
                    <a16:creationId xmlns:a16="http://schemas.microsoft.com/office/drawing/2014/main" id="{3BB0215F-1845-4802-AD64-B588901B4B53}"/>
                  </a:ext>
                </a:extLst>
              </p:cNvPr>
              <p:cNvGrpSpPr/>
              <p:nvPr/>
            </p:nvGrpSpPr>
            <p:grpSpPr>
              <a:xfrm>
                <a:off x="7172926" y="2675889"/>
                <a:ext cx="808182" cy="230832"/>
                <a:chOff x="4826869" y="3419032"/>
                <a:chExt cx="808182" cy="230832"/>
              </a:xfrm>
            </p:grpSpPr>
            <p:grpSp>
              <p:nvGrpSpPr>
                <p:cNvPr id="68" name="组合 67">
                  <a:extLst>
                    <a:ext uri="{FF2B5EF4-FFF2-40B4-BE49-F238E27FC236}">
                      <a16:creationId xmlns:a16="http://schemas.microsoft.com/office/drawing/2014/main" id="{52D56122-8D43-4CA7-9306-C1E29B004D60}"/>
                    </a:ext>
                  </a:extLst>
                </p:cNvPr>
                <p:cNvGrpSpPr/>
                <p:nvPr/>
              </p:nvGrpSpPr>
              <p:grpSpPr>
                <a:xfrm>
                  <a:off x="4826869" y="3520260"/>
                  <a:ext cx="77685" cy="77299"/>
                  <a:chOff x="8786813" y="881063"/>
                  <a:chExt cx="319087" cy="317500"/>
                </a:xfrm>
                <a:solidFill>
                  <a:schemeClr val="bg1">
                    <a:alpha val="61000"/>
                  </a:schemeClr>
                </a:solidFill>
              </p:grpSpPr>
              <p:sp>
                <p:nvSpPr>
                  <p:cNvPr id="71" name="Freeform 56">
                    <a:extLst>
                      <a:ext uri="{FF2B5EF4-FFF2-40B4-BE49-F238E27FC236}">
                        <a16:creationId xmlns:a16="http://schemas.microsoft.com/office/drawing/2014/main" id="{4017A6A6-9AF3-4F5F-A8AF-B7EE0981D443}"/>
                      </a:ext>
                    </a:extLst>
                  </p:cNvPr>
                  <p:cNvSpPr>
                    <a:spLocks/>
                  </p:cNvSpPr>
                  <p:nvPr/>
                </p:nvSpPr>
                <p:spPr bwMode="auto">
                  <a:xfrm>
                    <a:off x="8967788" y="1025525"/>
                    <a:ext cx="69850" cy="25400"/>
                  </a:xfrm>
                  <a:custGeom>
                    <a:avLst/>
                    <a:gdLst>
                      <a:gd name="T0" fmla="*/ 22 w 22"/>
                      <a:gd name="T1" fmla="*/ 4 h 8"/>
                      <a:gd name="T2" fmla="*/ 18 w 22"/>
                      <a:gd name="T3" fmla="*/ 0 h 8"/>
                      <a:gd name="T4" fmla="*/ 1 w 22"/>
                      <a:gd name="T5" fmla="*/ 0 h 8"/>
                      <a:gd name="T6" fmla="*/ 1 w 22"/>
                      <a:gd name="T7" fmla="*/ 4 h 8"/>
                      <a:gd name="T8" fmla="*/ 0 w 22"/>
                      <a:gd name="T9" fmla="*/ 8 h 8"/>
                      <a:gd name="T10" fmla="*/ 18 w 22"/>
                      <a:gd name="T11" fmla="*/ 8 h 8"/>
                      <a:gd name="T12" fmla="*/ 22 w 2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22" y="4"/>
                        </a:moveTo>
                        <a:cubicBezTo>
                          <a:pt x="22" y="2"/>
                          <a:pt x="20" y="0"/>
                          <a:pt x="18" y="0"/>
                        </a:cubicBezTo>
                        <a:cubicBezTo>
                          <a:pt x="1" y="0"/>
                          <a:pt x="1" y="0"/>
                          <a:pt x="1" y="0"/>
                        </a:cubicBezTo>
                        <a:cubicBezTo>
                          <a:pt x="1" y="4"/>
                          <a:pt x="1" y="4"/>
                          <a:pt x="1" y="4"/>
                        </a:cubicBezTo>
                        <a:cubicBezTo>
                          <a:pt x="1" y="6"/>
                          <a:pt x="1" y="7"/>
                          <a:pt x="0" y="8"/>
                        </a:cubicBezTo>
                        <a:cubicBezTo>
                          <a:pt x="18" y="8"/>
                          <a:pt x="18" y="8"/>
                          <a:pt x="18" y="8"/>
                        </a:cubicBezTo>
                        <a:cubicBezTo>
                          <a:pt x="20" y="8"/>
                          <a:pt x="22" y="7"/>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2" name="Freeform 57">
                    <a:extLst>
                      <a:ext uri="{FF2B5EF4-FFF2-40B4-BE49-F238E27FC236}">
                        <a16:creationId xmlns:a16="http://schemas.microsoft.com/office/drawing/2014/main" id="{4BDF9F39-68C8-42FB-ACE2-DEEC1135495A}"/>
                      </a:ext>
                    </a:extLst>
                  </p:cNvPr>
                  <p:cNvSpPr>
                    <a:spLocks/>
                  </p:cNvSpPr>
                  <p:nvPr/>
                </p:nvSpPr>
                <p:spPr bwMode="auto">
                  <a:xfrm>
                    <a:off x="8931275" y="912813"/>
                    <a:ext cx="26987" cy="138113"/>
                  </a:xfrm>
                  <a:custGeom>
                    <a:avLst/>
                    <a:gdLst>
                      <a:gd name="T0" fmla="*/ 4 w 8"/>
                      <a:gd name="T1" fmla="*/ 43 h 43"/>
                      <a:gd name="T2" fmla="*/ 8 w 8"/>
                      <a:gd name="T3" fmla="*/ 39 h 43"/>
                      <a:gd name="T4" fmla="*/ 8 w 8"/>
                      <a:gd name="T5" fmla="*/ 4 h 43"/>
                      <a:gd name="T6" fmla="*/ 4 w 8"/>
                      <a:gd name="T7" fmla="*/ 0 h 43"/>
                      <a:gd name="T8" fmla="*/ 0 w 8"/>
                      <a:gd name="T9" fmla="*/ 4 h 43"/>
                      <a:gd name="T10" fmla="*/ 0 w 8"/>
                      <a:gd name="T11" fmla="*/ 39 h 43"/>
                      <a:gd name="T12" fmla="*/ 4 w 8"/>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8" h="43">
                        <a:moveTo>
                          <a:pt x="4" y="43"/>
                        </a:moveTo>
                        <a:cubicBezTo>
                          <a:pt x="7" y="43"/>
                          <a:pt x="8" y="42"/>
                          <a:pt x="8" y="39"/>
                        </a:cubicBezTo>
                        <a:cubicBezTo>
                          <a:pt x="8" y="4"/>
                          <a:pt x="8" y="4"/>
                          <a:pt x="8" y="4"/>
                        </a:cubicBezTo>
                        <a:cubicBezTo>
                          <a:pt x="8" y="2"/>
                          <a:pt x="7" y="0"/>
                          <a:pt x="4" y="0"/>
                        </a:cubicBezTo>
                        <a:cubicBezTo>
                          <a:pt x="2" y="0"/>
                          <a:pt x="0" y="2"/>
                          <a:pt x="0" y="4"/>
                        </a:cubicBezTo>
                        <a:cubicBezTo>
                          <a:pt x="0" y="39"/>
                          <a:pt x="0" y="39"/>
                          <a:pt x="0" y="39"/>
                        </a:cubicBezTo>
                        <a:cubicBezTo>
                          <a:pt x="0" y="42"/>
                          <a:pt x="2"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3" name="Freeform 58">
                    <a:extLst>
                      <a:ext uri="{FF2B5EF4-FFF2-40B4-BE49-F238E27FC236}">
                        <a16:creationId xmlns:a16="http://schemas.microsoft.com/office/drawing/2014/main" id="{8C8DF069-BCC4-4626-9027-C93AB321A1AC}"/>
                      </a:ext>
                    </a:extLst>
                  </p:cNvPr>
                  <p:cNvSpPr>
                    <a:spLocks noEditPoints="1"/>
                  </p:cNvSpPr>
                  <p:nvPr/>
                </p:nvSpPr>
                <p:spPr bwMode="auto">
                  <a:xfrm>
                    <a:off x="8786813" y="881063"/>
                    <a:ext cx="319087" cy="317500"/>
                  </a:xfrm>
                  <a:custGeom>
                    <a:avLst/>
                    <a:gdLst>
                      <a:gd name="T0" fmla="*/ 49 w 99"/>
                      <a:gd name="T1" fmla="*/ 99 h 99"/>
                      <a:gd name="T2" fmla="*/ 99 w 99"/>
                      <a:gd name="T3" fmla="*/ 49 h 99"/>
                      <a:gd name="T4" fmla="*/ 49 w 99"/>
                      <a:gd name="T5" fmla="*/ 0 h 99"/>
                      <a:gd name="T6" fmla="*/ 0 w 99"/>
                      <a:gd name="T7" fmla="*/ 49 h 99"/>
                      <a:gd name="T8" fmla="*/ 49 w 99"/>
                      <a:gd name="T9" fmla="*/ 99 h 99"/>
                      <a:gd name="T10" fmla="*/ 44 w 99"/>
                      <a:gd name="T11" fmla="*/ 8 h 99"/>
                      <a:gd name="T12" fmla="*/ 49 w 99"/>
                      <a:gd name="T13" fmla="*/ 8 h 99"/>
                      <a:gd name="T14" fmla="*/ 55 w 99"/>
                      <a:gd name="T15" fmla="*/ 8 h 99"/>
                      <a:gd name="T16" fmla="*/ 91 w 99"/>
                      <a:gd name="T17" fmla="*/ 49 h 99"/>
                      <a:gd name="T18" fmla="*/ 49 w 99"/>
                      <a:gd name="T19" fmla="*/ 91 h 99"/>
                      <a:gd name="T20" fmla="*/ 8 w 99"/>
                      <a:gd name="T21" fmla="*/ 49 h 99"/>
                      <a:gd name="T22" fmla="*/ 44 w 99"/>
                      <a:gd name="T23"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9">
                        <a:moveTo>
                          <a:pt x="49" y="99"/>
                        </a:moveTo>
                        <a:cubicBezTo>
                          <a:pt x="77" y="99"/>
                          <a:pt x="99" y="77"/>
                          <a:pt x="99" y="49"/>
                        </a:cubicBezTo>
                        <a:cubicBezTo>
                          <a:pt x="99" y="22"/>
                          <a:pt x="77" y="0"/>
                          <a:pt x="49" y="0"/>
                        </a:cubicBezTo>
                        <a:cubicBezTo>
                          <a:pt x="22" y="0"/>
                          <a:pt x="0" y="22"/>
                          <a:pt x="0" y="49"/>
                        </a:cubicBezTo>
                        <a:cubicBezTo>
                          <a:pt x="0" y="77"/>
                          <a:pt x="22" y="99"/>
                          <a:pt x="49" y="99"/>
                        </a:cubicBezTo>
                        <a:close/>
                        <a:moveTo>
                          <a:pt x="44" y="8"/>
                        </a:moveTo>
                        <a:cubicBezTo>
                          <a:pt x="46" y="8"/>
                          <a:pt x="48" y="8"/>
                          <a:pt x="49" y="8"/>
                        </a:cubicBezTo>
                        <a:cubicBezTo>
                          <a:pt x="51" y="8"/>
                          <a:pt x="53" y="8"/>
                          <a:pt x="55" y="8"/>
                        </a:cubicBezTo>
                        <a:cubicBezTo>
                          <a:pt x="75" y="11"/>
                          <a:pt x="91" y="28"/>
                          <a:pt x="91" y="49"/>
                        </a:cubicBezTo>
                        <a:cubicBezTo>
                          <a:pt x="91" y="72"/>
                          <a:pt x="72" y="91"/>
                          <a:pt x="49" y="91"/>
                        </a:cubicBezTo>
                        <a:cubicBezTo>
                          <a:pt x="26" y="91"/>
                          <a:pt x="8" y="72"/>
                          <a:pt x="8" y="49"/>
                        </a:cubicBezTo>
                        <a:cubicBezTo>
                          <a:pt x="8" y="28"/>
                          <a:pt x="23" y="11"/>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9" name="文本框 68">
                  <a:extLst>
                    <a:ext uri="{FF2B5EF4-FFF2-40B4-BE49-F238E27FC236}">
                      <a16:creationId xmlns:a16="http://schemas.microsoft.com/office/drawing/2014/main" id="{19DE0C25-B7E2-4A3B-9745-E614E93AE1D8}"/>
                    </a:ext>
                  </a:extLst>
                </p:cNvPr>
                <p:cNvSpPr txBox="1"/>
                <p:nvPr/>
              </p:nvSpPr>
              <p:spPr>
                <a:xfrm>
                  <a:off x="4865108" y="3461834"/>
                  <a:ext cx="492443" cy="184666"/>
                </a:xfrm>
                <a:prstGeom prst="rect">
                  <a:avLst/>
                </a:prstGeom>
                <a:noFill/>
              </p:spPr>
              <p:txBody>
                <a:bodyPr wrap="none" rtlCol="0">
                  <a:spAutoFit/>
                </a:bodyPr>
                <a:lstStyle/>
                <a:p>
                  <a:r>
                    <a:rPr lang="zh-CN" altLang="en-US" sz="600" b="1" dirty="0">
                      <a:solidFill>
                        <a:schemeClr val="bg1">
                          <a:alpha val="56000"/>
                        </a:schemeClr>
                      </a:solidFill>
                    </a:rPr>
                    <a:t>预计耗时</a:t>
                  </a:r>
                </a:p>
              </p:txBody>
            </p:sp>
            <p:sp>
              <p:nvSpPr>
                <p:cNvPr id="70" name="文本框 69">
                  <a:extLst>
                    <a:ext uri="{FF2B5EF4-FFF2-40B4-BE49-F238E27FC236}">
                      <a16:creationId xmlns:a16="http://schemas.microsoft.com/office/drawing/2014/main" id="{1BC295F4-9E70-4B4F-850B-5FFFA39E2C2E}"/>
                    </a:ext>
                  </a:extLst>
                </p:cNvPr>
                <p:cNvSpPr txBox="1"/>
                <p:nvPr/>
              </p:nvSpPr>
              <p:spPr>
                <a:xfrm>
                  <a:off x="5270849" y="3419032"/>
                  <a:ext cx="364202" cy="230832"/>
                </a:xfrm>
                <a:prstGeom prst="rect">
                  <a:avLst/>
                </a:prstGeom>
                <a:noFill/>
              </p:spPr>
              <p:txBody>
                <a:bodyPr wrap="none" rtlCol="0">
                  <a:spAutoFit/>
                </a:bodyPr>
                <a:lstStyle/>
                <a:p>
                  <a:r>
                    <a:rPr lang="en-US" altLang="zh-CN" sz="900" b="1" dirty="0">
                      <a:solidFill>
                        <a:schemeClr val="bg1"/>
                      </a:solidFill>
                    </a:rPr>
                    <a:t>1</a:t>
                  </a:r>
                  <a:r>
                    <a:rPr lang="zh-CN" altLang="en-US" sz="900" b="1" dirty="0">
                      <a:solidFill>
                        <a:schemeClr val="bg1"/>
                      </a:solidFill>
                    </a:rPr>
                    <a:t>月</a:t>
                  </a:r>
                </a:p>
              </p:txBody>
            </p:sp>
          </p:grpSp>
          <p:pic>
            <p:nvPicPr>
              <p:cNvPr id="58" name="Picture 4">
                <a:extLst>
                  <a:ext uri="{FF2B5EF4-FFF2-40B4-BE49-F238E27FC236}">
                    <a16:creationId xmlns:a16="http://schemas.microsoft.com/office/drawing/2014/main" id="{1E243A06-4351-45BE-A18C-ED90173D8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566" y="3004785"/>
                <a:ext cx="290241" cy="2725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a:extLst>
                  <a:ext uri="{FF2B5EF4-FFF2-40B4-BE49-F238E27FC236}">
                    <a16:creationId xmlns:a16="http://schemas.microsoft.com/office/drawing/2014/main" id="{4C721B14-539C-42AD-89E4-A881C52228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547" y="2990062"/>
                <a:ext cx="329035" cy="26921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a:extLst>
                  <a:ext uri="{FF2B5EF4-FFF2-40B4-BE49-F238E27FC236}">
                    <a16:creationId xmlns:a16="http://schemas.microsoft.com/office/drawing/2014/main" id="{C27A7525-69B2-482B-9DEE-3F261E505E5B}"/>
                  </a:ext>
                </a:extLst>
              </p:cNvPr>
              <p:cNvGrpSpPr/>
              <p:nvPr/>
            </p:nvGrpSpPr>
            <p:grpSpPr>
              <a:xfrm>
                <a:off x="6143850" y="2890706"/>
                <a:ext cx="1768354" cy="1575"/>
                <a:chOff x="3730496" y="3628666"/>
                <a:chExt cx="1768354" cy="1575"/>
              </a:xfrm>
            </p:grpSpPr>
            <p:cxnSp>
              <p:nvCxnSpPr>
                <p:cNvPr id="65" name="直接连接符 64">
                  <a:extLst>
                    <a:ext uri="{FF2B5EF4-FFF2-40B4-BE49-F238E27FC236}">
                      <a16:creationId xmlns:a16="http://schemas.microsoft.com/office/drawing/2014/main" id="{84C4795F-27C3-4075-9493-7021CB507078}"/>
                    </a:ext>
                  </a:extLst>
                </p:cNvPr>
                <p:cNvCxnSpPr>
                  <a:cxnSpLocks/>
                </p:cNvCxnSpPr>
                <p:nvPr/>
              </p:nvCxnSpPr>
              <p:spPr>
                <a:xfrm>
                  <a:off x="3730496" y="3630241"/>
                  <a:ext cx="1753137"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6E2376A-EBD5-4002-9526-956E1975E246}"/>
                    </a:ext>
                  </a:extLst>
                </p:cNvPr>
                <p:cNvCxnSpPr>
                  <a:cxnSpLocks/>
                </p:cNvCxnSpPr>
                <p:nvPr/>
              </p:nvCxnSpPr>
              <p:spPr>
                <a:xfrm>
                  <a:off x="3730496" y="3630241"/>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C9AC7E8-8862-431A-8954-E091B8876DC0}"/>
                    </a:ext>
                  </a:extLst>
                </p:cNvPr>
                <p:cNvCxnSpPr>
                  <a:cxnSpLocks/>
                </p:cNvCxnSpPr>
                <p:nvPr/>
              </p:nvCxnSpPr>
              <p:spPr>
                <a:xfrm>
                  <a:off x="5462210" y="3628666"/>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1" name="文本框 60">
              <a:extLst>
                <a:ext uri="{FF2B5EF4-FFF2-40B4-BE49-F238E27FC236}">
                  <a16:creationId xmlns:a16="http://schemas.microsoft.com/office/drawing/2014/main" id="{16B04D9C-4AB4-4628-82FE-2700AD7C3570}"/>
                </a:ext>
              </a:extLst>
            </p:cNvPr>
            <p:cNvSpPr txBox="1"/>
            <p:nvPr/>
          </p:nvSpPr>
          <p:spPr>
            <a:xfrm>
              <a:off x="4997566" y="3730679"/>
              <a:ext cx="3237649" cy="276999"/>
            </a:xfrm>
            <a:prstGeom prst="rect">
              <a:avLst/>
            </a:prstGeom>
            <a:noFill/>
          </p:spPr>
          <p:txBody>
            <a:bodyPr wrap="square" rtlCol="0">
              <a:spAutoFit/>
            </a:bodyPr>
            <a:lstStyle/>
            <a:p>
              <a:r>
                <a:rPr lang="zh-CN" altLang="en-US" sz="600" dirty="0">
                  <a:solidFill>
                    <a:schemeClr val="bg1">
                      <a:alpha val="50000"/>
                    </a:schemeClr>
                  </a:solidFill>
                  <a:latin typeface="思源黑体 CN ExtraLight" panose="020B0200000000000000" pitchFamily="34" charset="-122"/>
                  <a:ea typeface="思源黑体 CN ExtraLight" panose="020B0200000000000000" pitchFamily="34" charset="-122"/>
                </a:rPr>
                <a:t>反应堆通过合理布置核燃料，使得在无需补加中子源的条件下能在其中发生自持链式核裂变过程；核裂变时既释放出大量能量、又释放出大量中子。</a:t>
              </a:r>
            </a:p>
          </p:txBody>
        </p:sp>
        <p:grpSp>
          <p:nvGrpSpPr>
            <p:cNvPr id="62" name="组合 61">
              <a:extLst>
                <a:ext uri="{FF2B5EF4-FFF2-40B4-BE49-F238E27FC236}">
                  <a16:creationId xmlns:a16="http://schemas.microsoft.com/office/drawing/2014/main" id="{26613BC9-865A-4CEB-904B-3939B462F4BA}"/>
                </a:ext>
              </a:extLst>
            </p:cNvPr>
            <p:cNvGrpSpPr/>
            <p:nvPr/>
          </p:nvGrpSpPr>
          <p:grpSpPr>
            <a:xfrm>
              <a:off x="5032191" y="2426403"/>
              <a:ext cx="20586" cy="289096"/>
              <a:chOff x="2059781" y="2740819"/>
              <a:chExt cx="9651" cy="294863"/>
            </a:xfrm>
          </p:grpSpPr>
          <p:cxnSp>
            <p:nvCxnSpPr>
              <p:cNvPr id="63" name="直接连接符 62">
                <a:extLst>
                  <a:ext uri="{FF2B5EF4-FFF2-40B4-BE49-F238E27FC236}">
                    <a16:creationId xmlns:a16="http://schemas.microsoft.com/office/drawing/2014/main" id="{E3FA2C82-2ECA-47B8-8E6A-B26BE44778DB}"/>
                  </a:ext>
                </a:extLst>
              </p:cNvPr>
              <p:cNvCxnSpPr/>
              <p:nvPr/>
            </p:nvCxnSpPr>
            <p:spPr>
              <a:xfrm>
                <a:off x="2059781" y="2740819"/>
                <a:ext cx="0" cy="294863"/>
              </a:xfrm>
              <a:prstGeom prst="line">
                <a:avLst/>
              </a:prstGeom>
              <a:ln w="1270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0723C71-FF2F-4F23-AA0E-E8A6882F0C54}"/>
                  </a:ext>
                </a:extLst>
              </p:cNvPr>
              <p:cNvCxnSpPr/>
              <p:nvPr/>
            </p:nvCxnSpPr>
            <p:spPr>
              <a:xfrm>
                <a:off x="2069432" y="2740819"/>
                <a:ext cx="0" cy="294863"/>
              </a:xfrm>
              <a:prstGeom prst="line">
                <a:avLst/>
              </a:prstGeom>
              <a:ln w="63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17751425-1E9E-4959-927F-A8A3496D1662}"/>
                </a:ext>
              </a:extLst>
            </p:cNvPr>
            <p:cNvPicPr>
              <a:picLocks noChangeAspect="1"/>
            </p:cNvPicPr>
            <p:nvPr/>
          </p:nvPicPr>
          <p:blipFill>
            <a:blip r:embed="rId7"/>
            <a:stretch>
              <a:fillRect/>
            </a:stretch>
          </p:blipFill>
          <p:spPr>
            <a:xfrm>
              <a:off x="5064061" y="2409824"/>
              <a:ext cx="316183" cy="316183"/>
            </a:xfrm>
            <a:prstGeom prst="rect">
              <a:avLst/>
            </a:prstGeom>
          </p:spPr>
        </p:pic>
        <p:grpSp>
          <p:nvGrpSpPr>
            <p:cNvPr id="9" name="组合 8">
              <a:extLst>
                <a:ext uri="{FF2B5EF4-FFF2-40B4-BE49-F238E27FC236}">
                  <a16:creationId xmlns:a16="http://schemas.microsoft.com/office/drawing/2014/main" id="{63A96265-6DA7-41F4-86BA-E9C996503349}"/>
                </a:ext>
              </a:extLst>
            </p:cNvPr>
            <p:cNvGrpSpPr/>
            <p:nvPr/>
          </p:nvGrpSpPr>
          <p:grpSpPr>
            <a:xfrm>
              <a:off x="4940519" y="2720790"/>
              <a:ext cx="1268605" cy="200055"/>
              <a:chOff x="4940519" y="2718211"/>
              <a:chExt cx="1268605" cy="200055"/>
            </a:xfrm>
          </p:grpSpPr>
          <p:cxnSp>
            <p:nvCxnSpPr>
              <p:cNvPr id="117" name="直接连接符 116">
                <a:extLst>
                  <a:ext uri="{FF2B5EF4-FFF2-40B4-BE49-F238E27FC236}">
                    <a16:creationId xmlns:a16="http://schemas.microsoft.com/office/drawing/2014/main" id="{724D2413-642E-4B10-9C44-0BC795D495BB}"/>
                  </a:ext>
                </a:extLst>
              </p:cNvPr>
              <p:cNvCxnSpPr>
                <a:cxnSpLocks/>
              </p:cNvCxnSpPr>
              <p:nvPr/>
            </p:nvCxnSpPr>
            <p:spPr>
              <a:xfrm>
                <a:off x="5037646" y="2899961"/>
                <a:ext cx="1134838"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E07E949-37DD-41AF-8250-9E7E11459707}"/>
                  </a:ext>
                </a:extLst>
              </p:cNvPr>
              <p:cNvCxnSpPr>
                <a:cxnSpLocks/>
              </p:cNvCxnSpPr>
              <p:nvPr/>
            </p:nvCxnSpPr>
            <p:spPr>
              <a:xfrm>
                <a:off x="5040543" y="2894229"/>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AF5EC24-8A31-4F33-87F0-CA5D7EC264CF}"/>
                  </a:ext>
                </a:extLst>
              </p:cNvPr>
              <p:cNvCxnSpPr>
                <a:cxnSpLocks/>
              </p:cNvCxnSpPr>
              <p:nvPr/>
            </p:nvCxnSpPr>
            <p:spPr>
              <a:xfrm>
                <a:off x="6172484" y="2893063"/>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29928124-7548-4D26-B7F4-E3B210517153}"/>
                  </a:ext>
                </a:extLst>
              </p:cNvPr>
              <p:cNvSpPr txBox="1"/>
              <p:nvPr/>
            </p:nvSpPr>
            <p:spPr>
              <a:xfrm>
                <a:off x="4940519" y="2718211"/>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区划详情</a:t>
                </a:r>
              </a:p>
            </p:txBody>
          </p:sp>
        </p:grpSp>
        <p:sp>
          <p:nvSpPr>
            <p:cNvPr id="168" name="文本框 167">
              <a:extLst>
                <a:ext uri="{FF2B5EF4-FFF2-40B4-BE49-F238E27FC236}">
                  <a16:creationId xmlns:a16="http://schemas.microsoft.com/office/drawing/2014/main" id="{B260503E-9222-44DF-9499-392B8E227FF3}"/>
                </a:ext>
              </a:extLst>
            </p:cNvPr>
            <p:cNvSpPr txBox="1"/>
            <p:nvPr/>
          </p:nvSpPr>
          <p:spPr>
            <a:xfrm>
              <a:off x="4940519" y="2966859"/>
              <a:ext cx="598269"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最大建造数量：</a:t>
              </a:r>
            </a:p>
          </p:txBody>
        </p:sp>
        <p:sp>
          <p:nvSpPr>
            <p:cNvPr id="169" name="文本框 168">
              <a:extLst>
                <a:ext uri="{FF2B5EF4-FFF2-40B4-BE49-F238E27FC236}">
                  <a16:creationId xmlns:a16="http://schemas.microsoft.com/office/drawing/2014/main" id="{AFBF4B28-5054-49F7-8341-E16C8A650FFB}"/>
                </a:ext>
              </a:extLst>
            </p:cNvPr>
            <p:cNvSpPr txBox="1"/>
            <p:nvPr/>
          </p:nvSpPr>
          <p:spPr>
            <a:xfrm>
              <a:off x="5421744" y="2957960"/>
              <a:ext cx="267275" cy="184666"/>
            </a:xfrm>
            <a:prstGeom prst="rect">
              <a:avLst/>
            </a:prstGeom>
            <a:noFill/>
          </p:spPr>
          <p:txBody>
            <a:bodyPr wrap="square" rtlCol="0">
              <a:spAutoFit/>
            </a:bodyPr>
            <a:lstStyle/>
            <a:p>
              <a:r>
                <a:rPr lang="en-US" altLang="zh-CN" sz="600" b="1" dirty="0">
                  <a:solidFill>
                    <a:srgbClr val="00B0F0"/>
                  </a:solidFill>
                  <a:latin typeface="Aldrich" panose="02000000000000000000" pitchFamily="2" charset="0"/>
                  <a:ea typeface="思源黑体 CN ExtraLight" panose="020B0200000000000000" pitchFamily="34" charset="-122"/>
                </a:rPr>
                <a:t>2</a:t>
              </a:r>
              <a:endParaRPr lang="zh-CN" altLang="en-US" sz="600" b="1" dirty="0">
                <a:solidFill>
                  <a:srgbClr val="00B0F0"/>
                </a:solidFill>
                <a:latin typeface="Aldrich" panose="02000000000000000000" pitchFamily="2" charset="0"/>
                <a:ea typeface="思源黑体 CN ExtraLight" panose="020B0200000000000000" pitchFamily="34" charset="-122"/>
              </a:endParaRPr>
            </a:p>
          </p:txBody>
        </p:sp>
        <p:grpSp>
          <p:nvGrpSpPr>
            <p:cNvPr id="10" name="组合 9">
              <a:extLst>
                <a:ext uri="{FF2B5EF4-FFF2-40B4-BE49-F238E27FC236}">
                  <a16:creationId xmlns:a16="http://schemas.microsoft.com/office/drawing/2014/main" id="{067FE555-6AE4-4379-9904-A0437F85D337}"/>
                </a:ext>
              </a:extLst>
            </p:cNvPr>
            <p:cNvGrpSpPr/>
            <p:nvPr/>
          </p:nvGrpSpPr>
          <p:grpSpPr>
            <a:xfrm>
              <a:off x="5895298" y="2967198"/>
              <a:ext cx="541865" cy="153888"/>
              <a:chOff x="5813341" y="2918527"/>
              <a:chExt cx="541865" cy="153888"/>
            </a:xfrm>
          </p:grpSpPr>
          <p:sp>
            <p:nvSpPr>
              <p:cNvPr id="171" name="Freeform 95">
                <a:extLst>
                  <a:ext uri="{FF2B5EF4-FFF2-40B4-BE49-F238E27FC236}">
                    <a16:creationId xmlns:a16="http://schemas.microsoft.com/office/drawing/2014/main" id="{A193E292-A3B0-4D09-98AA-CC3C4DD48E97}"/>
                  </a:ext>
                </a:extLst>
              </p:cNvPr>
              <p:cNvSpPr>
                <a:spLocks noEditPoints="1"/>
              </p:cNvSpPr>
              <p:nvPr/>
            </p:nvSpPr>
            <p:spPr bwMode="auto">
              <a:xfrm>
                <a:off x="5813341" y="2958147"/>
                <a:ext cx="76036" cy="66532"/>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文本框 171">
                <a:extLst>
                  <a:ext uri="{FF2B5EF4-FFF2-40B4-BE49-F238E27FC236}">
                    <a16:creationId xmlns:a16="http://schemas.microsoft.com/office/drawing/2014/main" id="{2DC77418-EC97-466D-9B32-7F7FA41E83A1}"/>
                  </a:ext>
                </a:extLst>
              </p:cNvPr>
              <p:cNvSpPr txBox="1"/>
              <p:nvPr/>
            </p:nvSpPr>
            <p:spPr>
              <a:xfrm>
                <a:off x="5824285" y="2918527"/>
                <a:ext cx="530921" cy="153888"/>
              </a:xfrm>
              <a:prstGeom prst="rect">
                <a:avLst/>
              </a:prstGeom>
              <a:noFill/>
            </p:spPr>
            <p:txBody>
              <a:bodyPr wrap="square" rtlCol="0">
                <a:spAutoFit/>
              </a:bodyPr>
              <a:lstStyle/>
              <a:p>
                <a:r>
                  <a:rPr lang="zh-CN" altLang="en-US" sz="400" b="1" dirty="0">
                    <a:solidFill>
                      <a:srgbClr val="FFC000">
                        <a:alpha val="60000"/>
                      </a:srgbClr>
                    </a:solidFill>
                    <a:latin typeface="思源黑体 CN ExtraLight" panose="020B0200000000000000" pitchFamily="34" charset="-122"/>
                    <a:ea typeface="思源黑体 CN ExtraLight" panose="020B0200000000000000" pitchFamily="34" charset="-122"/>
                  </a:rPr>
                  <a:t>已达上限</a:t>
                </a:r>
              </a:p>
            </p:txBody>
          </p:sp>
        </p:grpSp>
        <p:grpSp>
          <p:nvGrpSpPr>
            <p:cNvPr id="12" name="组合 11">
              <a:extLst>
                <a:ext uri="{FF2B5EF4-FFF2-40B4-BE49-F238E27FC236}">
                  <a16:creationId xmlns:a16="http://schemas.microsoft.com/office/drawing/2014/main" id="{7BA4EF5B-59EA-4038-BFA8-481142DAD00F}"/>
                </a:ext>
              </a:extLst>
            </p:cNvPr>
            <p:cNvGrpSpPr/>
            <p:nvPr/>
          </p:nvGrpSpPr>
          <p:grpSpPr>
            <a:xfrm>
              <a:off x="7893975" y="2445797"/>
              <a:ext cx="163505" cy="156071"/>
              <a:chOff x="5827798" y="3084911"/>
              <a:chExt cx="114142" cy="108952"/>
            </a:xfrm>
          </p:grpSpPr>
          <p:grpSp>
            <p:nvGrpSpPr>
              <p:cNvPr id="11" name="组合 10">
                <a:extLst>
                  <a:ext uri="{FF2B5EF4-FFF2-40B4-BE49-F238E27FC236}">
                    <a16:creationId xmlns:a16="http://schemas.microsoft.com/office/drawing/2014/main" id="{7A4EDE59-6E4A-43AB-A5FF-91AE30C936E0}"/>
                  </a:ext>
                </a:extLst>
              </p:cNvPr>
              <p:cNvGrpSpPr/>
              <p:nvPr/>
            </p:nvGrpSpPr>
            <p:grpSpPr>
              <a:xfrm flipV="1">
                <a:off x="5827799" y="3084911"/>
                <a:ext cx="114141" cy="51124"/>
                <a:chOff x="7491659" y="2453858"/>
                <a:chExt cx="368738" cy="165161"/>
              </a:xfrm>
            </p:grpSpPr>
            <p:sp>
              <p:nvSpPr>
                <p:cNvPr id="173" name="矩形 172">
                  <a:extLst>
                    <a:ext uri="{FF2B5EF4-FFF2-40B4-BE49-F238E27FC236}">
                      <a16:creationId xmlns:a16="http://schemas.microsoft.com/office/drawing/2014/main" id="{074BAD46-2DB2-4C62-A071-348F82FD4F10}"/>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矩形 173">
                  <a:extLst>
                    <a:ext uri="{FF2B5EF4-FFF2-40B4-BE49-F238E27FC236}">
                      <a16:creationId xmlns:a16="http://schemas.microsoft.com/office/drawing/2014/main" id="{6B88B8B0-3C9B-4D88-9C40-77F41D017CDE}"/>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7" name="组合 176">
                <a:extLst>
                  <a:ext uri="{FF2B5EF4-FFF2-40B4-BE49-F238E27FC236}">
                    <a16:creationId xmlns:a16="http://schemas.microsoft.com/office/drawing/2014/main" id="{DD43B964-2E26-4DE9-BB07-EFCB16E38DF3}"/>
                  </a:ext>
                </a:extLst>
              </p:cNvPr>
              <p:cNvGrpSpPr/>
              <p:nvPr/>
            </p:nvGrpSpPr>
            <p:grpSpPr>
              <a:xfrm flipV="1">
                <a:off x="5827798" y="3142739"/>
                <a:ext cx="114141" cy="51124"/>
                <a:chOff x="7491659" y="2453858"/>
                <a:chExt cx="368738" cy="165161"/>
              </a:xfrm>
            </p:grpSpPr>
            <p:sp>
              <p:nvSpPr>
                <p:cNvPr id="178" name="矩形 177">
                  <a:extLst>
                    <a:ext uri="{FF2B5EF4-FFF2-40B4-BE49-F238E27FC236}">
                      <a16:creationId xmlns:a16="http://schemas.microsoft.com/office/drawing/2014/main" id="{6CDD727E-0EA7-435E-B410-C6001BF755A4}"/>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矩形 178">
                  <a:extLst>
                    <a:ext uri="{FF2B5EF4-FFF2-40B4-BE49-F238E27FC236}">
                      <a16:creationId xmlns:a16="http://schemas.microsoft.com/office/drawing/2014/main" id="{99616DCE-3B79-41AF-9E7B-7052E4CB9E92}"/>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80" name="文本框 179">
              <a:extLst>
                <a:ext uri="{FF2B5EF4-FFF2-40B4-BE49-F238E27FC236}">
                  <a16:creationId xmlns:a16="http://schemas.microsoft.com/office/drawing/2014/main" id="{73C42432-2A8D-412E-8FFB-AAA7D0F1D759}"/>
                </a:ext>
              </a:extLst>
            </p:cNvPr>
            <p:cNvSpPr txBox="1"/>
            <p:nvPr/>
          </p:nvSpPr>
          <p:spPr>
            <a:xfrm>
              <a:off x="4938574" y="3161950"/>
              <a:ext cx="530921" cy="184666"/>
            </a:xfrm>
            <a:prstGeom prst="rect">
              <a:avLst/>
            </a:prstGeom>
            <a:noFill/>
          </p:spPr>
          <p:txBody>
            <a:bodyPr wrap="square" rtlCol="0">
              <a:spAutoFit/>
            </a:bodyPr>
            <a:lstStyle/>
            <a:p>
              <a:r>
                <a:rPr lang="zh-CN" altLang="en-US" sz="600" b="1" dirty="0">
                  <a:solidFill>
                    <a:schemeClr val="accent6">
                      <a:lumMod val="60000"/>
                      <a:lumOff val="40000"/>
                    </a:schemeClr>
                  </a:solidFill>
                  <a:latin typeface="思源黑体 CN ExtraLight" panose="020B0200000000000000" pitchFamily="34" charset="-122"/>
                  <a:ea typeface="思源黑体 CN ExtraLight" panose="020B0200000000000000" pitchFamily="34" charset="-122"/>
                </a:rPr>
                <a:t>效果：</a:t>
              </a:r>
            </a:p>
          </p:txBody>
        </p:sp>
        <p:sp>
          <p:nvSpPr>
            <p:cNvPr id="181" name="文本框 180">
              <a:extLst>
                <a:ext uri="{FF2B5EF4-FFF2-40B4-BE49-F238E27FC236}">
                  <a16:creationId xmlns:a16="http://schemas.microsoft.com/office/drawing/2014/main" id="{C83CCDFA-741B-4A3C-B821-1290687C10FF}"/>
                </a:ext>
              </a:extLst>
            </p:cNvPr>
            <p:cNvSpPr txBox="1"/>
            <p:nvPr/>
          </p:nvSpPr>
          <p:spPr>
            <a:xfrm>
              <a:off x="4942012" y="3283879"/>
              <a:ext cx="530921" cy="153888"/>
            </a:xfrm>
            <a:prstGeom prst="rect">
              <a:avLst/>
            </a:prstGeom>
            <a:noFill/>
          </p:spPr>
          <p:txBody>
            <a:bodyPr wrap="square" rtlCol="0">
              <a:spAutoFit/>
            </a:bodyPr>
            <a:lstStyle/>
            <a:p>
              <a:endParaRPr lang="zh-CN" altLang="en-US" sz="400" b="1" dirty="0">
                <a:solidFill>
                  <a:schemeClr val="bg1"/>
                </a:solidFill>
                <a:latin typeface="思源黑体 CN ExtraLight" panose="020B0200000000000000" pitchFamily="34" charset="-122"/>
                <a:ea typeface="思源黑体 CN ExtraLight" panose="020B0200000000000000" pitchFamily="34" charset="-122"/>
              </a:endParaRPr>
            </a:p>
          </p:txBody>
        </p:sp>
        <p:grpSp>
          <p:nvGrpSpPr>
            <p:cNvPr id="13" name="组合 12">
              <a:extLst>
                <a:ext uri="{FF2B5EF4-FFF2-40B4-BE49-F238E27FC236}">
                  <a16:creationId xmlns:a16="http://schemas.microsoft.com/office/drawing/2014/main" id="{19EFBA91-C702-421A-B1E3-37B108C6D68A}"/>
                </a:ext>
              </a:extLst>
            </p:cNvPr>
            <p:cNvGrpSpPr/>
            <p:nvPr/>
          </p:nvGrpSpPr>
          <p:grpSpPr>
            <a:xfrm>
              <a:off x="5080870" y="3279812"/>
              <a:ext cx="1289125" cy="169277"/>
              <a:chOff x="5033315" y="3309788"/>
              <a:chExt cx="1289125" cy="169277"/>
            </a:xfrm>
          </p:grpSpPr>
          <p:sp>
            <p:nvSpPr>
              <p:cNvPr id="183" name="文本框 182">
                <a:extLst>
                  <a:ext uri="{FF2B5EF4-FFF2-40B4-BE49-F238E27FC236}">
                    <a16:creationId xmlns:a16="http://schemas.microsoft.com/office/drawing/2014/main" id="{A0684D66-735A-4990-A811-68A01EE65C2D}"/>
                  </a:ext>
                </a:extLst>
              </p:cNvPr>
              <p:cNvSpPr txBox="1"/>
              <p:nvPr/>
            </p:nvSpPr>
            <p:spPr>
              <a:xfrm>
                <a:off x="5033315" y="3309788"/>
                <a:ext cx="1289125"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相邻所有</a:t>
                </a:r>
                <a:r>
                  <a:rPr lang="zh-CN" altLang="en-US" sz="500" b="1" dirty="0">
                    <a:solidFill>
                      <a:srgbClr val="00B0F0"/>
                    </a:solidFill>
                    <a:latin typeface="思源黑体 CN ExtraLight" panose="020B0200000000000000" pitchFamily="34" charset="-122"/>
                    <a:ea typeface="思源黑体 CN ExtraLight" panose="020B0200000000000000" pitchFamily="34" charset="-122"/>
                  </a:rPr>
                  <a:t>采掘区划</a:t>
                </a:r>
                <a:r>
                  <a:rPr lang="zh-CN" altLang="en-US" sz="500" b="1" dirty="0">
                    <a:solidFill>
                      <a:schemeClr val="bg1"/>
                    </a:solidFill>
                    <a:latin typeface="思源黑体 CN ExtraLight" panose="020B0200000000000000" pitchFamily="34" charset="-122"/>
                    <a:ea typeface="思源黑体 CN ExtraLight" panose="020B0200000000000000" pitchFamily="34" charset="-122"/>
                  </a:rPr>
                  <a:t>制造速度  </a:t>
                </a:r>
                <a:r>
                  <a:rPr lang="en-US" altLang="zh-CN" sz="500" b="1" dirty="0">
                    <a:solidFill>
                      <a:srgbClr val="00B0F0"/>
                    </a:solidFill>
                    <a:latin typeface="Aldrich" panose="02000000000000000000" pitchFamily="2" charset="0"/>
                    <a:ea typeface="思源黑体 CN ExtraLight" panose="020B0200000000000000" pitchFamily="34" charset="-122"/>
                  </a:rPr>
                  <a:t>+40%</a:t>
                </a:r>
                <a:endParaRPr lang="zh-CN" altLang="en-US" sz="500" b="1" dirty="0">
                  <a:solidFill>
                    <a:srgbClr val="00B0F0"/>
                  </a:solidFill>
                  <a:latin typeface="Aldrich" panose="02000000000000000000" pitchFamily="2" charset="0"/>
                  <a:ea typeface="思源黑体 CN ExtraLight" panose="020B0200000000000000" pitchFamily="34" charset="-122"/>
                </a:endParaRPr>
              </a:p>
            </p:txBody>
          </p:sp>
          <p:sp>
            <p:nvSpPr>
              <p:cNvPr id="184" name="Freeform 972">
                <a:extLst>
                  <a:ext uri="{FF2B5EF4-FFF2-40B4-BE49-F238E27FC236}">
                    <a16:creationId xmlns:a16="http://schemas.microsoft.com/office/drawing/2014/main" id="{BE267DA8-0CAA-4D95-AC18-A7DA8F5ED58A}"/>
                  </a:ext>
                </a:extLst>
              </p:cNvPr>
              <p:cNvSpPr>
                <a:spLocks/>
              </p:cNvSpPr>
              <p:nvPr/>
            </p:nvSpPr>
            <p:spPr bwMode="auto">
              <a:xfrm>
                <a:off x="5045812" y="3337732"/>
                <a:ext cx="58101" cy="89147"/>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cxnSp>
          <p:nvCxnSpPr>
            <p:cNvPr id="15" name="直接连接符 14">
              <a:extLst>
                <a:ext uri="{FF2B5EF4-FFF2-40B4-BE49-F238E27FC236}">
                  <a16:creationId xmlns:a16="http://schemas.microsoft.com/office/drawing/2014/main" id="{932109BB-17D0-44F2-A33A-612C14AA5436}"/>
                </a:ext>
              </a:extLst>
            </p:cNvPr>
            <p:cNvCxnSpPr>
              <a:cxnSpLocks/>
            </p:cNvCxnSpPr>
            <p:nvPr/>
          </p:nvCxnSpPr>
          <p:spPr>
            <a:xfrm>
              <a:off x="5103913" y="3696822"/>
              <a:ext cx="3025675" cy="0"/>
            </a:xfrm>
            <a:prstGeom prst="line">
              <a:avLst/>
            </a:prstGeom>
            <a:ln>
              <a:solidFill>
                <a:schemeClr val="bg1">
                  <a:alpha val="2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3B76A8D7-0F26-4F2F-A948-86E72388C335}"/>
                </a:ext>
              </a:extLst>
            </p:cNvPr>
            <p:cNvSpPr txBox="1"/>
            <p:nvPr/>
          </p:nvSpPr>
          <p:spPr>
            <a:xfrm>
              <a:off x="4996196" y="3379177"/>
              <a:ext cx="1309576" cy="169277"/>
            </a:xfrm>
            <a:prstGeom prst="rect">
              <a:avLst/>
            </a:prstGeom>
            <a:noFill/>
          </p:spPr>
          <p:txBody>
            <a:bodyPr wrap="square" rtlCol="0">
              <a:spAutoFit/>
            </a:bodyPr>
            <a:lstStyle/>
            <a:p>
              <a:r>
                <a:rPr lang="zh-CN" altLang="en-US" sz="500" b="1" dirty="0">
                  <a:solidFill>
                    <a:schemeClr val="bg1"/>
                  </a:solidFill>
                  <a:latin typeface="Aldrich" panose="02000000000000000000" pitchFamily="2" charset="0"/>
                  <a:ea typeface="思源黑体 CN ExtraLight" panose="020B0200000000000000" pitchFamily="34" charset="-122"/>
                </a:rPr>
                <a:t>相邻</a:t>
              </a:r>
              <a:r>
                <a:rPr lang="zh-CN" altLang="en-US" sz="500" b="1" dirty="0">
                  <a:solidFill>
                    <a:srgbClr val="00B0F0"/>
                  </a:solidFill>
                  <a:latin typeface="Aldrich" panose="02000000000000000000" pitchFamily="2" charset="0"/>
                  <a:ea typeface="思源黑体 CN ExtraLight" panose="020B0200000000000000" pitchFamily="34" charset="-122"/>
                </a:rPr>
                <a:t>采掘区划</a:t>
              </a:r>
              <a:r>
                <a:rPr lang="zh-CN" altLang="en-US" sz="500" b="1" dirty="0">
                  <a:solidFill>
                    <a:schemeClr val="bg1"/>
                  </a:solidFill>
                  <a:latin typeface="Aldrich" panose="02000000000000000000" pitchFamily="2" charset="0"/>
                  <a:ea typeface="思源黑体 CN ExtraLight" panose="020B0200000000000000" pitchFamily="34" charset="-122"/>
                </a:rPr>
                <a:t>在制造时有概率产生故障</a:t>
              </a:r>
            </a:p>
          </p:txBody>
        </p:sp>
      </p:gr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230576"/>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sp>
        <p:nvSpPr>
          <p:cNvPr id="1267" name="右中括号 1266">
            <a:extLst>
              <a:ext uri="{FF2B5EF4-FFF2-40B4-BE49-F238E27FC236}">
                <a16:creationId xmlns:a16="http://schemas.microsoft.com/office/drawing/2014/main" id="{ACA88789-2433-4094-A5A1-C5891ED5D0A6}"/>
              </a:ext>
            </a:extLst>
          </p:cNvPr>
          <p:cNvSpPr/>
          <p:nvPr/>
        </p:nvSpPr>
        <p:spPr>
          <a:xfrm rot="16200000">
            <a:off x="8096225" y="3955926"/>
            <a:ext cx="103613" cy="2236224"/>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77" name="组合 1376">
            <a:extLst>
              <a:ext uri="{FF2B5EF4-FFF2-40B4-BE49-F238E27FC236}">
                <a16:creationId xmlns:a16="http://schemas.microsoft.com/office/drawing/2014/main" id="{9A4F7394-490D-4B9C-A2A6-C72B21C760F3}"/>
              </a:ext>
            </a:extLst>
          </p:cNvPr>
          <p:cNvGrpSpPr/>
          <p:nvPr/>
        </p:nvGrpSpPr>
        <p:grpSpPr>
          <a:xfrm>
            <a:off x="6723492" y="5133779"/>
            <a:ext cx="3033818" cy="756277"/>
            <a:chOff x="7078593" y="4607532"/>
            <a:chExt cx="3033818" cy="756277"/>
          </a:xfrm>
        </p:grpSpPr>
        <p:grpSp>
          <p:nvGrpSpPr>
            <p:cNvPr id="1082" name="组合 1081">
              <a:extLst>
                <a:ext uri="{FF2B5EF4-FFF2-40B4-BE49-F238E27FC236}">
                  <a16:creationId xmlns:a16="http://schemas.microsoft.com/office/drawing/2014/main" id="{05E986DE-913D-40D8-AC9E-89B9AB1C4ECA}"/>
                </a:ext>
              </a:extLst>
            </p:cNvPr>
            <p:cNvGrpSpPr/>
            <p:nvPr/>
          </p:nvGrpSpPr>
          <p:grpSpPr>
            <a:xfrm>
              <a:off x="7869381" y="4607836"/>
              <a:ext cx="536696" cy="536696"/>
              <a:chOff x="972393" y="3935790"/>
              <a:chExt cx="440190" cy="440190"/>
            </a:xfrm>
          </p:grpSpPr>
          <p:sp>
            <p:nvSpPr>
              <p:cNvPr id="1083" name="矩形 1082">
                <a:extLst>
                  <a:ext uri="{FF2B5EF4-FFF2-40B4-BE49-F238E27FC236}">
                    <a16:creationId xmlns:a16="http://schemas.microsoft.com/office/drawing/2014/main" id="{5790D7C5-56E6-4DE5-8E47-809065468B7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9" name="半闭框 1238">
                <a:extLst>
                  <a:ext uri="{FF2B5EF4-FFF2-40B4-BE49-F238E27FC236}">
                    <a16:creationId xmlns:a16="http://schemas.microsoft.com/office/drawing/2014/main" id="{66C3F750-A3D3-4C05-B020-BCDBA0E24CE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0" name="半闭框 1239">
                <a:extLst>
                  <a:ext uri="{FF2B5EF4-FFF2-40B4-BE49-F238E27FC236}">
                    <a16:creationId xmlns:a16="http://schemas.microsoft.com/office/drawing/2014/main" id="{30695498-1863-4042-B6D8-5E4F19647662}"/>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1" name="半闭框 1240">
                <a:extLst>
                  <a:ext uri="{FF2B5EF4-FFF2-40B4-BE49-F238E27FC236}">
                    <a16:creationId xmlns:a16="http://schemas.microsoft.com/office/drawing/2014/main" id="{77541311-1830-41D7-BCC8-22EFAA740B5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2" name="半闭框 1241">
                <a:extLst>
                  <a:ext uri="{FF2B5EF4-FFF2-40B4-BE49-F238E27FC236}">
                    <a16:creationId xmlns:a16="http://schemas.microsoft.com/office/drawing/2014/main" id="{9CD3B263-64D4-4FC7-A14C-188CBDFA498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43" name="组合 1242">
              <a:extLst>
                <a:ext uri="{FF2B5EF4-FFF2-40B4-BE49-F238E27FC236}">
                  <a16:creationId xmlns:a16="http://schemas.microsoft.com/office/drawing/2014/main" id="{5C9ED683-44DA-4394-9FE7-9C32A6C8739C}"/>
                </a:ext>
              </a:extLst>
            </p:cNvPr>
            <p:cNvGrpSpPr/>
            <p:nvPr/>
          </p:nvGrpSpPr>
          <p:grpSpPr>
            <a:xfrm>
              <a:off x="8605610" y="4607532"/>
              <a:ext cx="536696" cy="536696"/>
              <a:chOff x="972393" y="3935790"/>
              <a:chExt cx="440190" cy="440190"/>
            </a:xfrm>
          </p:grpSpPr>
          <p:sp>
            <p:nvSpPr>
              <p:cNvPr id="1251" name="矩形 1250">
                <a:extLst>
                  <a:ext uri="{FF2B5EF4-FFF2-40B4-BE49-F238E27FC236}">
                    <a16:creationId xmlns:a16="http://schemas.microsoft.com/office/drawing/2014/main" id="{55625B65-2930-43F0-A0BD-7C67F7A99A4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2" name="半闭框 1251">
                <a:extLst>
                  <a:ext uri="{FF2B5EF4-FFF2-40B4-BE49-F238E27FC236}">
                    <a16:creationId xmlns:a16="http://schemas.microsoft.com/office/drawing/2014/main" id="{7D600C6B-3987-4EAD-8EAC-127395D12FD8}"/>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3" name="半闭框 1252">
                <a:extLst>
                  <a:ext uri="{FF2B5EF4-FFF2-40B4-BE49-F238E27FC236}">
                    <a16:creationId xmlns:a16="http://schemas.microsoft.com/office/drawing/2014/main" id="{F922247B-4A9D-4172-8185-1DD8722AE560}"/>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6" name="半闭框 1255">
                <a:extLst>
                  <a:ext uri="{FF2B5EF4-FFF2-40B4-BE49-F238E27FC236}">
                    <a16:creationId xmlns:a16="http://schemas.microsoft.com/office/drawing/2014/main" id="{BD0397EB-D9C6-45D1-A62E-9F52C02A7607}"/>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7" name="半闭框 1256">
                <a:extLst>
                  <a:ext uri="{FF2B5EF4-FFF2-40B4-BE49-F238E27FC236}">
                    <a16:creationId xmlns:a16="http://schemas.microsoft.com/office/drawing/2014/main" id="{465D5085-2966-44B4-9587-44CEC392704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59" name="组合 1258">
              <a:extLst>
                <a:ext uri="{FF2B5EF4-FFF2-40B4-BE49-F238E27FC236}">
                  <a16:creationId xmlns:a16="http://schemas.microsoft.com/office/drawing/2014/main" id="{97F8E244-BBDC-43C9-9E4B-C50CEC05ADA1}"/>
                </a:ext>
              </a:extLst>
            </p:cNvPr>
            <p:cNvGrpSpPr/>
            <p:nvPr/>
          </p:nvGrpSpPr>
          <p:grpSpPr>
            <a:xfrm>
              <a:off x="7130081" y="4614030"/>
              <a:ext cx="536696" cy="536696"/>
              <a:chOff x="972393" y="3935790"/>
              <a:chExt cx="440190" cy="440190"/>
            </a:xfrm>
          </p:grpSpPr>
          <p:sp>
            <p:nvSpPr>
              <p:cNvPr id="1261" name="矩形 1260">
                <a:extLst>
                  <a:ext uri="{FF2B5EF4-FFF2-40B4-BE49-F238E27FC236}">
                    <a16:creationId xmlns:a16="http://schemas.microsoft.com/office/drawing/2014/main" id="{8D0B3160-EB20-43BB-A30B-216A7C3D3F65}"/>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3" name="半闭框 1262">
                <a:extLst>
                  <a:ext uri="{FF2B5EF4-FFF2-40B4-BE49-F238E27FC236}">
                    <a16:creationId xmlns:a16="http://schemas.microsoft.com/office/drawing/2014/main" id="{0FAA83C7-7670-436F-977F-C693102CC80A}"/>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4" name="半闭框 1263">
                <a:extLst>
                  <a:ext uri="{FF2B5EF4-FFF2-40B4-BE49-F238E27FC236}">
                    <a16:creationId xmlns:a16="http://schemas.microsoft.com/office/drawing/2014/main" id="{4067E332-A50A-4BBA-AD51-F603DBBB054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5" name="半闭框 1264">
                <a:extLst>
                  <a:ext uri="{FF2B5EF4-FFF2-40B4-BE49-F238E27FC236}">
                    <a16:creationId xmlns:a16="http://schemas.microsoft.com/office/drawing/2014/main" id="{12412A12-1EA7-42C4-9940-EE75E53B09F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6" name="半闭框 1265">
                <a:extLst>
                  <a:ext uri="{FF2B5EF4-FFF2-40B4-BE49-F238E27FC236}">
                    <a16:creationId xmlns:a16="http://schemas.microsoft.com/office/drawing/2014/main" id="{241559B0-C040-475E-A799-C38C0D1BC3F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73" name="文本框 1272">
              <a:extLst>
                <a:ext uri="{FF2B5EF4-FFF2-40B4-BE49-F238E27FC236}">
                  <a16:creationId xmlns:a16="http://schemas.microsoft.com/office/drawing/2014/main" id="{81A4F4B5-D558-45B7-B1DE-5006F48AE5DF}"/>
                </a:ext>
              </a:extLst>
            </p:cNvPr>
            <p:cNvSpPr txBox="1"/>
            <p:nvPr/>
          </p:nvSpPr>
          <p:spPr>
            <a:xfrm>
              <a:off x="7078593" y="5156828"/>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5" name="文本框 1274">
              <a:extLst>
                <a:ext uri="{FF2B5EF4-FFF2-40B4-BE49-F238E27FC236}">
                  <a16:creationId xmlns:a16="http://schemas.microsoft.com/office/drawing/2014/main" id="{88E7AD55-12B6-4E6F-82D9-1DB3FCF2C8DD}"/>
                </a:ext>
              </a:extLst>
            </p:cNvPr>
            <p:cNvSpPr txBox="1"/>
            <p:nvPr/>
          </p:nvSpPr>
          <p:spPr>
            <a:xfrm>
              <a:off x="7815698" y="515392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6" name="文本框 1275">
              <a:extLst>
                <a:ext uri="{FF2B5EF4-FFF2-40B4-BE49-F238E27FC236}">
                  <a16:creationId xmlns:a16="http://schemas.microsoft.com/office/drawing/2014/main" id="{72C8F6B0-79DC-45D1-85A7-3C6CBBAB9499}"/>
                </a:ext>
              </a:extLst>
            </p:cNvPr>
            <p:cNvSpPr txBox="1"/>
            <p:nvPr/>
          </p:nvSpPr>
          <p:spPr>
            <a:xfrm>
              <a:off x="8550276" y="516834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277" name="图片 1276">
              <a:extLst>
                <a:ext uri="{FF2B5EF4-FFF2-40B4-BE49-F238E27FC236}">
                  <a16:creationId xmlns:a16="http://schemas.microsoft.com/office/drawing/2014/main" id="{599AAD3E-C30A-4420-8E17-5D6EC6E302C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86722" y="4655224"/>
              <a:ext cx="428585" cy="460989"/>
            </a:xfrm>
            <a:prstGeom prst="rect">
              <a:avLst/>
            </a:prstGeom>
          </p:spPr>
        </p:pic>
        <p:sp>
          <p:nvSpPr>
            <p:cNvPr id="1278" name="文本框 1277">
              <a:extLst>
                <a:ext uri="{FF2B5EF4-FFF2-40B4-BE49-F238E27FC236}">
                  <a16:creationId xmlns:a16="http://schemas.microsoft.com/office/drawing/2014/main" id="{9EE7975E-0D36-4CFA-9BB8-66955D7D98FF}"/>
                </a:ext>
              </a:extLst>
            </p:cNvPr>
            <p:cNvSpPr txBox="1"/>
            <p:nvPr/>
          </p:nvSpPr>
          <p:spPr>
            <a:xfrm>
              <a:off x="7431435" y="494742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279" name="图片 1278">
              <a:extLst>
                <a:ext uri="{FF2B5EF4-FFF2-40B4-BE49-F238E27FC236}">
                  <a16:creationId xmlns:a16="http://schemas.microsoft.com/office/drawing/2014/main" id="{FEB8EA66-032A-4034-A2B0-3E3D58CE0E3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899435" y="4664787"/>
              <a:ext cx="478641" cy="470095"/>
            </a:xfrm>
            <a:prstGeom prst="rect">
              <a:avLst/>
            </a:prstGeom>
          </p:spPr>
        </p:pic>
        <p:sp>
          <p:nvSpPr>
            <p:cNvPr id="1306" name="文本框 1305">
              <a:extLst>
                <a:ext uri="{FF2B5EF4-FFF2-40B4-BE49-F238E27FC236}">
                  <a16:creationId xmlns:a16="http://schemas.microsoft.com/office/drawing/2014/main" id="{58692949-FD45-4A66-87E5-6D2D3046E7CB}"/>
                </a:ext>
              </a:extLst>
            </p:cNvPr>
            <p:cNvSpPr txBox="1"/>
            <p:nvPr/>
          </p:nvSpPr>
          <p:spPr>
            <a:xfrm>
              <a:off x="8173237" y="495795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352" name="图片 1351">
              <a:extLst>
                <a:ext uri="{FF2B5EF4-FFF2-40B4-BE49-F238E27FC236}">
                  <a16:creationId xmlns:a16="http://schemas.microsoft.com/office/drawing/2014/main" id="{B1CA6992-FC74-446E-ACD0-43DAF1C43D6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24588" y="4675247"/>
              <a:ext cx="478641" cy="470095"/>
            </a:xfrm>
            <a:prstGeom prst="rect">
              <a:avLst/>
            </a:prstGeom>
          </p:spPr>
        </p:pic>
        <p:sp>
          <p:nvSpPr>
            <p:cNvPr id="1353" name="文本框 1352">
              <a:extLst>
                <a:ext uri="{FF2B5EF4-FFF2-40B4-BE49-F238E27FC236}">
                  <a16:creationId xmlns:a16="http://schemas.microsoft.com/office/drawing/2014/main" id="{ABB592B8-CB88-44B6-BFD3-71DF461E00CB}"/>
                </a:ext>
              </a:extLst>
            </p:cNvPr>
            <p:cNvSpPr txBox="1"/>
            <p:nvPr/>
          </p:nvSpPr>
          <p:spPr>
            <a:xfrm>
              <a:off x="8887882" y="495351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1354" name="组合 1353">
              <a:extLst>
                <a:ext uri="{FF2B5EF4-FFF2-40B4-BE49-F238E27FC236}">
                  <a16:creationId xmlns:a16="http://schemas.microsoft.com/office/drawing/2014/main" id="{1035E4CB-B87F-4650-A6F4-BF78ADAD06F1}"/>
                </a:ext>
              </a:extLst>
            </p:cNvPr>
            <p:cNvGrpSpPr/>
            <p:nvPr/>
          </p:nvGrpSpPr>
          <p:grpSpPr>
            <a:xfrm>
              <a:off x="9342568" y="4620620"/>
              <a:ext cx="536696" cy="536696"/>
              <a:chOff x="972393" y="3935790"/>
              <a:chExt cx="440190" cy="440190"/>
            </a:xfrm>
          </p:grpSpPr>
          <p:sp>
            <p:nvSpPr>
              <p:cNvPr id="1355" name="矩形 1354">
                <a:extLst>
                  <a:ext uri="{FF2B5EF4-FFF2-40B4-BE49-F238E27FC236}">
                    <a16:creationId xmlns:a16="http://schemas.microsoft.com/office/drawing/2014/main" id="{17C645D5-2843-4F99-ABAF-DC836D278C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56" name="半闭框 1355">
                <a:extLst>
                  <a:ext uri="{FF2B5EF4-FFF2-40B4-BE49-F238E27FC236}">
                    <a16:creationId xmlns:a16="http://schemas.microsoft.com/office/drawing/2014/main" id="{0726E467-9415-4289-ABAA-7D2D2871F29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7" name="半闭框 1356">
                <a:extLst>
                  <a:ext uri="{FF2B5EF4-FFF2-40B4-BE49-F238E27FC236}">
                    <a16:creationId xmlns:a16="http://schemas.microsoft.com/office/drawing/2014/main" id="{269F15D4-578E-4BCC-A7A4-49E7E0CE8E8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8" name="半闭框 1357">
                <a:extLst>
                  <a:ext uri="{FF2B5EF4-FFF2-40B4-BE49-F238E27FC236}">
                    <a16:creationId xmlns:a16="http://schemas.microsoft.com/office/drawing/2014/main" id="{F4574F1D-6848-4266-A027-D0D5F37AF0C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9" name="半闭框 1358">
                <a:extLst>
                  <a:ext uri="{FF2B5EF4-FFF2-40B4-BE49-F238E27FC236}">
                    <a16:creationId xmlns:a16="http://schemas.microsoft.com/office/drawing/2014/main" id="{42C97DE5-6BBE-43CC-AC69-D2E81E83953A}"/>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60" name="文本框 1359">
              <a:extLst>
                <a:ext uri="{FF2B5EF4-FFF2-40B4-BE49-F238E27FC236}">
                  <a16:creationId xmlns:a16="http://schemas.microsoft.com/office/drawing/2014/main" id="{26C8EF9C-78BE-4EFF-8C0B-7B0564231D64}"/>
                </a:ext>
              </a:extLst>
            </p:cNvPr>
            <p:cNvSpPr txBox="1"/>
            <p:nvPr/>
          </p:nvSpPr>
          <p:spPr>
            <a:xfrm>
              <a:off x="9287234" y="5179143"/>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361" name="图片 1360">
              <a:extLst>
                <a:ext uri="{FF2B5EF4-FFF2-40B4-BE49-F238E27FC236}">
                  <a16:creationId xmlns:a16="http://schemas.microsoft.com/office/drawing/2014/main" id="{1F5035A7-18E4-4796-88DB-6D34ADF0362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361546" y="4688335"/>
              <a:ext cx="478641" cy="470095"/>
            </a:xfrm>
            <a:prstGeom prst="rect">
              <a:avLst/>
            </a:prstGeom>
          </p:spPr>
        </p:pic>
        <p:sp>
          <p:nvSpPr>
            <p:cNvPr id="1362" name="文本框 1361">
              <a:extLst>
                <a:ext uri="{FF2B5EF4-FFF2-40B4-BE49-F238E27FC236}">
                  <a16:creationId xmlns:a16="http://schemas.microsoft.com/office/drawing/2014/main" id="{B1D4E10C-8266-4F0C-BE2C-E248BCF26284}"/>
                </a:ext>
              </a:extLst>
            </p:cNvPr>
            <p:cNvSpPr txBox="1"/>
            <p:nvPr/>
          </p:nvSpPr>
          <p:spPr>
            <a:xfrm>
              <a:off x="9624840" y="496660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grpSp>
        <p:nvGrpSpPr>
          <p:cNvPr id="1363" name="组合 1362">
            <a:extLst>
              <a:ext uri="{FF2B5EF4-FFF2-40B4-BE49-F238E27FC236}">
                <a16:creationId xmlns:a16="http://schemas.microsoft.com/office/drawing/2014/main" id="{925F576C-4F3D-4EC9-974F-BA0627FDF4F8}"/>
              </a:ext>
            </a:extLst>
          </p:cNvPr>
          <p:cNvGrpSpPr/>
          <p:nvPr/>
        </p:nvGrpSpPr>
        <p:grpSpPr>
          <a:xfrm>
            <a:off x="7514280" y="4234276"/>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7521007" y="4806639"/>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船体建设</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8305863" y="4234276"/>
            <a:ext cx="600990" cy="602017"/>
            <a:chOff x="1884665" y="4739004"/>
            <a:chExt cx="753603"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2012461" y="4867756"/>
              <a:ext cx="523019"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8312590" y="4806639"/>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组件装配</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99023" y="4536200"/>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71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1" name="文本框 230">
            <a:extLst>
              <a:ext uri="{FF2B5EF4-FFF2-40B4-BE49-F238E27FC236}">
                <a16:creationId xmlns:a16="http://schemas.microsoft.com/office/drawing/2014/main" id="{D011F86F-2964-4422-AFEE-512717E980D7}"/>
              </a:ext>
            </a:extLst>
          </p:cNvPr>
          <p:cNvSpPr txBox="1"/>
          <p:nvPr/>
        </p:nvSpPr>
        <p:spPr>
          <a:xfrm>
            <a:off x="4582529" y="1551957"/>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232" name="文本框 231">
            <a:extLst>
              <a:ext uri="{FF2B5EF4-FFF2-40B4-BE49-F238E27FC236}">
                <a16:creationId xmlns:a16="http://schemas.microsoft.com/office/drawing/2014/main" id="{A269403A-F1C2-41CB-83D8-93EC078EBE34}"/>
              </a:ext>
            </a:extLst>
          </p:cNvPr>
          <p:cNvSpPr txBox="1"/>
          <p:nvPr/>
        </p:nvSpPr>
        <p:spPr>
          <a:xfrm>
            <a:off x="1990286" y="1471218"/>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233" name="组合 232">
            <a:extLst>
              <a:ext uri="{FF2B5EF4-FFF2-40B4-BE49-F238E27FC236}">
                <a16:creationId xmlns:a16="http://schemas.microsoft.com/office/drawing/2014/main" id="{7E8FD39E-34E9-4276-A053-8772AE133669}"/>
              </a:ext>
            </a:extLst>
          </p:cNvPr>
          <p:cNvGrpSpPr/>
          <p:nvPr/>
        </p:nvGrpSpPr>
        <p:grpSpPr>
          <a:xfrm>
            <a:off x="1834643" y="1521984"/>
            <a:ext cx="160609" cy="160609"/>
            <a:chOff x="10179050" y="3190875"/>
            <a:chExt cx="481013" cy="481013"/>
          </a:xfrm>
          <a:solidFill>
            <a:schemeClr val="bg1">
              <a:lumMod val="85000"/>
            </a:schemeClr>
          </a:solidFill>
        </p:grpSpPr>
        <p:sp>
          <p:nvSpPr>
            <p:cNvPr id="234" name="Freeform 74">
              <a:extLst>
                <a:ext uri="{FF2B5EF4-FFF2-40B4-BE49-F238E27FC236}">
                  <a16:creationId xmlns:a16="http://schemas.microsoft.com/office/drawing/2014/main" id="{7BD17D30-5459-4A3E-9FC8-68FFBB2F284D}"/>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75">
              <a:extLst>
                <a:ext uri="{FF2B5EF4-FFF2-40B4-BE49-F238E27FC236}">
                  <a16:creationId xmlns:a16="http://schemas.microsoft.com/office/drawing/2014/main" id="{3F83CC16-66B1-4C48-9A09-ABC3F84970B1}"/>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76">
              <a:extLst>
                <a:ext uri="{FF2B5EF4-FFF2-40B4-BE49-F238E27FC236}">
                  <a16:creationId xmlns:a16="http://schemas.microsoft.com/office/drawing/2014/main" id="{FAD356ED-2BF6-410F-84CF-090803DFB999}"/>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77">
              <a:extLst>
                <a:ext uri="{FF2B5EF4-FFF2-40B4-BE49-F238E27FC236}">
                  <a16:creationId xmlns:a16="http://schemas.microsoft.com/office/drawing/2014/main" id="{63E145B1-F61B-4A69-9A34-C7E86C949C1D}"/>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78">
              <a:extLst>
                <a:ext uri="{FF2B5EF4-FFF2-40B4-BE49-F238E27FC236}">
                  <a16:creationId xmlns:a16="http://schemas.microsoft.com/office/drawing/2014/main" id="{BB2B12B4-CF56-42A8-B6E7-98FE8BCFAC8D}"/>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79">
              <a:extLst>
                <a:ext uri="{FF2B5EF4-FFF2-40B4-BE49-F238E27FC236}">
                  <a16:creationId xmlns:a16="http://schemas.microsoft.com/office/drawing/2014/main" id="{9FFF5950-7C16-4461-A548-BDADA1C76715}"/>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80">
              <a:extLst>
                <a:ext uri="{FF2B5EF4-FFF2-40B4-BE49-F238E27FC236}">
                  <a16:creationId xmlns:a16="http://schemas.microsoft.com/office/drawing/2014/main" id="{DE97FD92-B26D-44A4-9659-5D6CD8BBF74E}"/>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81">
              <a:extLst>
                <a:ext uri="{FF2B5EF4-FFF2-40B4-BE49-F238E27FC236}">
                  <a16:creationId xmlns:a16="http://schemas.microsoft.com/office/drawing/2014/main" id="{53E1FAE5-475B-4F52-9734-5ABFE55D9127}"/>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82">
              <a:extLst>
                <a:ext uri="{FF2B5EF4-FFF2-40B4-BE49-F238E27FC236}">
                  <a16:creationId xmlns:a16="http://schemas.microsoft.com/office/drawing/2014/main" id="{EFC2E37C-A5AB-4FE7-A1E9-C5ED929D6BD7}"/>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43" name="直接连接符 242">
            <a:extLst>
              <a:ext uri="{FF2B5EF4-FFF2-40B4-BE49-F238E27FC236}">
                <a16:creationId xmlns:a16="http://schemas.microsoft.com/office/drawing/2014/main" id="{B11FC598-B4EC-4F31-B957-689DAC63562C}"/>
              </a:ext>
            </a:extLst>
          </p:cNvPr>
          <p:cNvCxnSpPr>
            <a:cxnSpLocks/>
          </p:cNvCxnSpPr>
          <p:nvPr/>
        </p:nvCxnSpPr>
        <p:spPr>
          <a:xfrm>
            <a:off x="1807458" y="1709013"/>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244" name="组合 243">
            <a:extLst>
              <a:ext uri="{FF2B5EF4-FFF2-40B4-BE49-F238E27FC236}">
                <a16:creationId xmlns:a16="http://schemas.microsoft.com/office/drawing/2014/main" id="{660F4A6D-7A4B-4329-857F-23B755F93636}"/>
              </a:ext>
            </a:extLst>
          </p:cNvPr>
          <p:cNvGrpSpPr/>
          <p:nvPr/>
        </p:nvGrpSpPr>
        <p:grpSpPr>
          <a:xfrm>
            <a:off x="2360131" y="2358798"/>
            <a:ext cx="440190" cy="440190"/>
            <a:chOff x="452876" y="3516147"/>
            <a:chExt cx="440190" cy="440190"/>
          </a:xfrm>
        </p:grpSpPr>
        <p:sp>
          <p:nvSpPr>
            <p:cNvPr id="245" name="矩形 244">
              <a:extLst>
                <a:ext uri="{FF2B5EF4-FFF2-40B4-BE49-F238E27FC236}">
                  <a16:creationId xmlns:a16="http://schemas.microsoft.com/office/drawing/2014/main" id="{92A46FE1-25E3-4E45-AAC2-10450D9C20D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6" name="Freeform 94">
              <a:extLst>
                <a:ext uri="{FF2B5EF4-FFF2-40B4-BE49-F238E27FC236}">
                  <a16:creationId xmlns:a16="http://schemas.microsoft.com/office/drawing/2014/main" id="{4DB586A0-8DA7-46F2-B6DB-3C1D2933447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47" name="组合 246">
            <a:extLst>
              <a:ext uri="{FF2B5EF4-FFF2-40B4-BE49-F238E27FC236}">
                <a16:creationId xmlns:a16="http://schemas.microsoft.com/office/drawing/2014/main" id="{567939DA-3274-4ACE-8FDF-517856782703}"/>
              </a:ext>
            </a:extLst>
          </p:cNvPr>
          <p:cNvGrpSpPr/>
          <p:nvPr/>
        </p:nvGrpSpPr>
        <p:grpSpPr>
          <a:xfrm>
            <a:off x="2899487" y="2361034"/>
            <a:ext cx="440190" cy="440190"/>
            <a:chOff x="452876" y="3516147"/>
            <a:chExt cx="440190" cy="440190"/>
          </a:xfrm>
        </p:grpSpPr>
        <p:sp>
          <p:nvSpPr>
            <p:cNvPr id="248" name="矩形 247">
              <a:extLst>
                <a:ext uri="{FF2B5EF4-FFF2-40B4-BE49-F238E27FC236}">
                  <a16:creationId xmlns:a16="http://schemas.microsoft.com/office/drawing/2014/main" id="{4807E25C-C1F1-46B0-A10F-201AA9EF820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Freeform 94">
              <a:extLst>
                <a:ext uri="{FF2B5EF4-FFF2-40B4-BE49-F238E27FC236}">
                  <a16:creationId xmlns:a16="http://schemas.microsoft.com/office/drawing/2014/main" id="{ABE5B578-3980-4187-8CC4-73940F587AE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0" name="组合 249">
            <a:extLst>
              <a:ext uri="{FF2B5EF4-FFF2-40B4-BE49-F238E27FC236}">
                <a16:creationId xmlns:a16="http://schemas.microsoft.com/office/drawing/2014/main" id="{B70936AE-8935-4A47-9F5B-43ADADF0102B}"/>
              </a:ext>
            </a:extLst>
          </p:cNvPr>
          <p:cNvGrpSpPr/>
          <p:nvPr/>
        </p:nvGrpSpPr>
        <p:grpSpPr>
          <a:xfrm>
            <a:off x="3438843" y="2358106"/>
            <a:ext cx="440190" cy="440190"/>
            <a:chOff x="452876" y="3516147"/>
            <a:chExt cx="440190" cy="440190"/>
          </a:xfrm>
        </p:grpSpPr>
        <p:sp>
          <p:nvSpPr>
            <p:cNvPr id="251" name="矩形 250">
              <a:extLst>
                <a:ext uri="{FF2B5EF4-FFF2-40B4-BE49-F238E27FC236}">
                  <a16:creationId xmlns:a16="http://schemas.microsoft.com/office/drawing/2014/main" id="{CB36D179-C33B-49B2-B854-F8DB282CD0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94">
              <a:extLst>
                <a:ext uri="{FF2B5EF4-FFF2-40B4-BE49-F238E27FC236}">
                  <a16:creationId xmlns:a16="http://schemas.microsoft.com/office/drawing/2014/main" id="{CD5E24E3-839F-4AD3-AE37-E02285B6D7F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4DB7F827-8E78-4271-84CC-6CCAF6EB812C}"/>
              </a:ext>
            </a:extLst>
          </p:cNvPr>
          <p:cNvGrpSpPr/>
          <p:nvPr/>
        </p:nvGrpSpPr>
        <p:grpSpPr>
          <a:xfrm>
            <a:off x="3978199" y="2354973"/>
            <a:ext cx="440190" cy="440190"/>
            <a:chOff x="452876" y="3516147"/>
            <a:chExt cx="440190" cy="440190"/>
          </a:xfrm>
        </p:grpSpPr>
        <p:sp>
          <p:nvSpPr>
            <p:cNvPr id="254" name="矩形 253">
              <a:extLst>
                <a:ext uri="{FF2B5EF4-FFF2-40B4-BE49-F238E27FC236}">
                  <a16:creationId xmlns:a16="http://schemas.microsoft.com/office/drawing/2014/main" id="{ECCB499E-BFB5-4731-B470-CE2957FE885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39D1A7E-0772-4E16-A35A-238A0573F7E7}"/>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634CF8BE-328D-4856-836F-264CB1D6BDEA}"/>
              </a:ext>
            </a:extLst>
          </p:cNvPr>
          <p:cNvGrpSpPr/>
          <p:nvPr/>
        </p:nvGrpSpPr>
        <p:grpSpPr>
          <a:xfrm>
            <a:off x="4517555" y="2352045"/>
            <a:ext cx="440190" cy="440190"/>
            <a:chOff x="452876" y="3516147"/>
            <a:chExt cx="440190" cy="440190"/>
          </a:xfrm>
        </p:grpSpPr>
        <p:sp>
          <p:nvSpPr>
            <p:cNvPr id="257" name="矩形 256">
              <a:extLst>
                <a:ext uri="{FF2B5EF4-FFF2-40B4-BE49-F238E27FC236}">
                  <a16:creationId xmlns:a16="http://schemas.microsoft.com/office/drawing/2014/main" id="{3F9FD4A3-A276-451B-B8FA-B7BF03D6D6C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CC23FBB6-F812-477D-BDE1-8717CD16795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8315F4AD-AC7E-448A-98BA-DA691194D9A2}"/>
              </a:ext>
            </a:extLst>
          </p:cNvPr>
          <p:cNvGrpSpPr/>
          <p:nvPr/>
        </p:nvGrpSpPr>
        <p:grpSpPr>
          <a:xfrm>
            <a:off x="2360131" y="2885583"/>
            <a:ext cx="440190" cy="440190"/>
            <a:chOff x="452876" y="3516147"/>
            <a:chExt cx="440190" cy="440190"/>
          </a:xfrm>
        </p:grpSpPr>
        <p:sp>
          <p:nvSpPr>
            <p:cNvPr id="260" name="矩形 259">
              <a:extLst>
                <a:ext uri="{FF2B5EF4-FFF2-40B4-BE49-F238E27FC236}">
                  <a16:creationId xmlns:a16="http://schemas.microsoft.com/office/drawing/2014/main" id="{12DE1AEE-F33F-4C19-86DB-4C34CA72DB2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158F8E61-F1FE-4A43-BAD4-45091F4F218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185B1593-A92E-4ACC-AC0D-D360D5525C90}"/>
              </a:ext>
            </a:extLst>
          </p:cNvPr>
          <p:cNvGrpSpPr/>
          <p:nvPr/>
        </p:nvGrpSpPr>
        <p:grpSpPr>
          <a:xfrm>
            <a:off x="2358068" y="3412368"/>
            <a:ext cx="440190" cy="440190"/>
            <a:chOff x="452876" y="3516147"/>
            <a:chExt cx="440190" cy="440190"/>
          </a:xfrm>
        </p:grpSpPr>
        <p:sp>
          <p:nvSpPr>
            <p:cNvPr id="263" name="矩形 262">
              <a:extLst>
                <a:ext uri="{FF2B5EF4-FFF2-40B4-BE49-F238E27FC236}">
                  <a16:creationId xmlns:a16="http://schemas.microsoft.com/office/drawing/2014/main" id="{4331D16C-C038-4E64-983C-DFC7C1C62672}"/>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CCF4D521-AB6F-4A79-A06D-664D1A2CEE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5" name="组合 264">
            <a:extLst>
              <a:ext uri="{FF2B5EF4-FFF2-40B4-BE49-F238E27FC236}">
                <a16:creationId xmlns:a16="http://schemas.microsoft.com/office/drawing/2014/main" id="{30602E65-BA53-4A67-870F-35C2888DD088}"/>
              </a:ext>
            </a:extLst>
          </p:cNvPr>
          <p:cNvGrpSpPr/>
          <p:nvPr/>
        </p:nvGrpSpPr>
        <p:grpSpPr>
          <a:xfrm>
            <a:off x="2359408" y="3939153"/>
            <a:ext cx="440190" cy="440190"/>
            <a:chOff x="452876" y="3516147"/>
            <a:chExt cx="440190" cy="440190"/>
          </a:xfrm>
        </p:grpSpPr>
        <p:sp>
          <p:nvSpPr>
            <p:cNvPr id="266" name="矩形 265">
              <a:extLst>
                <a:ext uri="{FF2B5EF4-FFF2-40B4-BE49-F238E27FC236}">
                  <a16:creationId xmlns:a16="http://schemas.microsoft.com/office/drawing/2014/main" id="{EF310E87-F287-4593-BC36-2D43BE79D4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7" name="Freeform 94">
              <a:extLst>
                <a:ext uri="{FF2B5EF4-FFF2-40B4-BE49-F238E27FC236}">
                  <a16:creationId xmlns:a16="http://schemas.microsoft.com/office/drawing/2014/main" id="{7F76593D-6603-4D68-A417-85C505C75FD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8" name="组合 267">
            <a:extLst>
              <a:ext uri="{FF2B5EF4-FFF2-40B4-BE49-F238E27FC236}">
                <a16:creationId xmlns:a16="http://schemas.microsoft.com/office/drawing/2014/main" id="{14211344-8696-4ACF-9ED8-8E90773E1C49}"/>
              </a:ext>
            </a:extLst>
          </p:cNvPr>
          <p:cNvGrpSpPr/>
          <p:nvPr/>
        </p:nvGrpSpPr>
        <p:grpSpPr>
          <a:xfrm>
            <a:off x="2359408" y="4465938"/>
            <a:ext cx="440190" cy="440190"/>
            <a:chOff x="452876" y="3516147"/>
            <a:chExt cx="440190" cy="440190"/>
          </a:xfrm>
        </p:grpSpPr>
        <p:sp>
          <p:nvSpPr>
            <p:cNvPr id="269" name="矩形 268">
              <a:extLst>
                <a:ext uri="{FF2B5EF4-FFF2-40B4-BE49-F238E27FC236}">
                  <a16:creationId xmlns:a16="http://schemas.microsoft.com/office/drawing/2014/main" id="{6C781A25-1D99-46C4-894B-17633107DD2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0" name="Freeform 94">
              <a:extLst>
                <a:ext uri="{FF2B5EF4-FFF2-40B4-BE49-F238E27FC236}">
                  <a16:creationId xmlns:a16="http://schemas.microsoft.com/office/drawing/2014/main" id="{BA0031B0-67A8-46BC-B453-A552E309CA4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1" name="组合 270">
            <a:extLst>
              <a:ext uri="{FF2B5EF4-FFF2-40B4-BE49-F238E27FC236}">
                <a16:creationId xmlns:a16="http://schemas.microsoft.com/office/drawing/2014/main" id="{8C404E91-7A11-467E-8F18-4DDEA75106CE}"/>
              </a:ext>
            </a:extLst>
          </p:cNvPr>
          <p:cNvGrpSpPr/>
          <p:nvPr/>
        </p:nvGrpSpPr>
        <p:grpSpPr>
          <a:xfrm>
            <a:off x="2899487" y="4470062"/>
            <a:ext cx="440190" cy="440190"/>
            <a:chOff x="452876" y="3516147"/>
            <a:chExt cx="440190" cy="440190"/>
          </a:xfrm>
        </p:grpSpPr>
        <p:sp>
          <p:nvSpPr>
            <p:cNvPr id="272" name="矩形 271">
              <a:extLst>
                <a:ext uri="{FF2B5EF4-FFF2-40B4-BE49-F238E27FC236}">
                  <a16:creationId xmlns:a16="http://schemas.microsoft.com/office/drawing/2014/main" id="{B3661203-C608-4B48-8817-FA9D061AC67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3" name="Freeform 94">
              <a:extLst>
                <a:ext uri="{FF2B5EF4-FFF2-40B4-BE49-F238E27FC236}">
                  <a16:creationId xmlns:a16="http://schemas.microsoft.com/office/drawing/2014/main" id="{8B875924-90FD-4B1B-8AD4-D4C13873E00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4" name="组合 273">
            <a:extLst>
              <a:ext uri="{FF2B5EF4-FFF2-40B4-BE49-F238E27FC236}">
                <a16:creationId xmlns:a16="http://schemas.microsoft.com/office/drawing/2014/main" id="{16838C36-8732-4996-9175-7922B794D1B0}"/>
              </a:ext>
            </a:extLst>
          </p:cNvPr>
          <p:cNvGrpSpPr/>
          <p:nvPr/>
        </p:nvGrpSpPr>
        <p:grpSpPr>
          <a:xfrm>
            <a:off x="3438843" y="4467134"/>
            <a:ext cx="440190" cy="440190"/>
            <a:chOff x="452876" y="3516147"/>
            <a:chExt cx="440190" cy="440190"/>
          </a:xfrm>
        </p:grpSpPr>
        <p:sp>
          <p:nvSpPr>
            <p:cNvPr id="275" name="矩形 274">
              <a:extLst>
                <a:ext uri="{FF2B5EF4-FFF2-40B4-BE49-F238E27FC236}">
                  <a16:creationId xmlns:a16="http://schemas.microsoft.com/office/drawing/2014/main" id="{5CEC8D58-0520-4F66-9F17-0F4A06CCD83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6" name="Freeform 94">
              <a:extLst>
                <a:ext uri="{FF2B5EF4-FFF2-40B4-BE49-F238E27FC236}">
                  <a16:creationId xmlns:a16="http://schemas.microsoft.com/office/drawing/2014/main" id="{1D2821C1-8E40-4724-B1B1-BEE2F910A50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7" name="组合 276">
            <a:extLst>
              <a:ext uri="{FF2B5EF4-FFF2-40B4-BE49-F238E27FC236}">
                <a16:creationId xmlns:a16="http://schemas.microsoft.com/office/drawing/2014/main" id="{67BE603B-8D1E-41F8-AD44-E3A157E60F51}"/>
              </a:ext>
            </a:extLst>
          </p:cNvPr>
          <p:cNvGrpSpPr/>
          <p:nvPr/>
        </p:nvGrpSpPr>
        <p:grpSpPr>
          <a:xfrm>
            <a:off x="3978199" y="4464001"/>
            <a:ext cx="440190" cy="440190"/>
            <a:chOff x="452876" y="3516147"/>
            <a:chExt cx="440190" cy="440190"/>
          </a:xfrm>
        </p:grpSpPr>
        <p:sp>
          <p:nvSpPr>
            <p:cNvPr id="278" name="矩形 277">
              <a:extLst>
                <a:ext uri="{FF2B5EF4-FFF2-40B4-BE49-F238E27FC236}">
                  <a16:creationId xmlns:a16="http://schemas.microsoft.com/office/drawing/2014/main" id="{3ABF3CE5-CC64-4F74-A368-1522A155062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9" name="Freeform 94">
              <a:extLst>
                <a:ext uri="{FF2B5EF4-FFF2-40B4-BE49-F238E27FC236}">
                  <a16:creationId xmlns:a16="http://schemas.microsoft.com/office/drawing/2014/main" id="{70708ADB-69F3-4E70-A96E-437E4C4848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0" name="组合 279">
            <a:extLst>
              <a:ext uri="{FF2B5EF4-FFF2-40B4-BE49-F238E27FC236}">
                <a16:creationId xmlns:a16="http://schemas.microsoft.com/office/drawing/2014/main" id="{90C6796D-FAB2-4C1A-8108-3580624B809F}"/>
              </a:ext>
            </a:extLst>
          </p:cNvPr>
          <p:cNvGrpSpPr/>
          <p:nvPr/>
        </p:nvGrpSpPr>
        <p:grpSpPr>
          <a:xfrm>
            <a:off x="4517555" y="4461073"/>
            <a:ext cx="440190" cy="440190"/>
            <a:chOff x="452876" y="3516147"/>
            <a:chExt cx="440190" cy="440190"/>
          </a:xfrm>
        </p:grpSpPr>
        <p:sp>
          <p:nvSpPr>
            <p:cNvPr id="281" name="矩形 280">
              <a:extLst>
                <a:ext uri="{FF2B5EF4-FFF2-40B4-BE49-F238E27FC236}">
                  <a16:creationId xmlns:a16="http://schemas.microsoft.com/office/drawing/2014/main" id="{5E42B0BD-4349-44F6-90C0-63441DCDEC3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2" name="Freeform 94">
              <a:extLst>
                <a:ext uri="{FF2B5EF4-FFF2-40B4-BE49-F238E27FC236}">
                  <a16:creationId xmlns:a16="http://schemas.microsoft.com/office/drawing/2014/main" id="{595E7BA5-78D7-47F1-A2F4-53CA21EAAAE7}"/>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3" name="组合 282">
            <a:extLst>
              <a:ext uri="{FF2B5EF4-FFF2-40B4-BE49-F238E27FC236}">
                <a16:creationId xmlns:a16="http://schemas.microsoft.com/office/drawing/2014/main" id="{A0267238-D48D-40D2-87BD-C3FBC5155879}"/>
              </a:ext>
            </a:extLst>
          </p:cNvPr>
          <p:cNvGrpSpPr/>
          <p:nvPr/>
        </p:nvGrpSpPr>
        <p:grpSpPr>
          <a:xfrm>
            <a:off x="4517555" y="2873923"/>
            <a:ext cx="442473" cy="442780"/>
            <a:chOff x="2610300" y="4031272"/>
            <a:chExt cx="442473" cy="442780"/>
          </a:xfrm>
        </p:grpSpPr>
        <p:sp>
          <p:nvSpPr>
            <p:cNvPr id="284" name="矩形 283">
              <a:extLst>
                <a:ext uri="{FF2B5EF4-FFF2-40B4-BE49-F238E27FC236}">
                  <a16:creationId xmlns:a16="http://schemas.microsoft.com/office/drawing/2014/main" id="{E545C468-44E8-42C0-AFF7-786E1145F4B8}"/>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5" name="椭圆 284">
              <a:extLst>
                <a:ext uri="{FF2B5EF4-FFF2-40B4-BE49-F238E27FC236}">
                  <a16:creationId xmlns:a16="http://schemas.microsoft.com/office/drawing/2014/main" id="{9F6F4520-FF5E-4793-960F-37CD837556AA}"/>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6" name="组合 285">
            <a:extLst>
              <a:ext uri="{FF2B5EF4-FFF2-40B4-BE49-F238E27FC236}">
                <a16:creationId xmlns:a16="http://schemas.microsoft.com/office/drawing/2014/main" id="{0505BDBF-041F-4CAE-960F-58F7DA060F3E}"/>
              </a:ext>
            </a:extLst>
          </p:cNvPr>
          <p:cNvGrpSpPr/>
          <p:nvPr/>
        </p:nvGrpSpPr>
        <p:grpSpPr>
          <a:xfrm>
            <a:off x="3978199" y="3410727"/>
            <a:ext cx="981829" cy="442780"/>
            <a:chOff x="2070944" y="4031272"/>
            <a:chExt cx="981829" cy="442780"/>
          </a:xfrm>
        </p:grpSpPr>
        <p:sp>
          <p:nvSpPr>
            <p:cNvPr id="287" name="矩形 286">
              <a:extLst>
                <a:ext uri="{FF2B5EF4-FFF2-40B4-BE49-F238E27FC236}">
                  <a16:creationId xmlns:a16="http://schemas.microsoft.com/office/drawing/2014/main" id="{E2670807-8765-41AD-9914-91FBB7FDBF8B}"/>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8" name="椭圆 287">
              <a:extLst>
                <a:ext uri="{FF2B5EF4-FFF2-40B4-BE49-F238E27FC236}">
                  <a16:creationId xmlns:a16="http://schemas.microsoft.com/office/drawing/2014/main" id="{1EFAA47E-B2DA-4ECF-8EBC-6D727BD969D3}"/>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9" name="组合 288">
            <a:extLst>
              <a:ext uri="{FF2B5EF4-FFF2-40B4-BE49-F238E27FC236}">
                <a16:creationId xmlns:a16="http://schemas.microsoft.com/office/drawing/2014/main" id="{4D03EDB4-FFFA-43DE-A4BD-F6310206A278}"/>
              </a:ext>
            </a:extLst>
          </p:cNvPr>
          <p:cNvGrpSpPr/>
          <p:nvPr/>
        </p:nvGrpSpPr>
        <p:grpSpPr>
          <a:xfrm>
            <a:off x="2899487" y="2880852"/>
            <a:ext cx="440190" cy="440190"/>
            <a:chOff x="5403919" y="4153175"/>
            <a:chExt cx="440190" cy="440190"/>
          </a:xfrm>
        </p:grpSpPr>
        <p:grpSp>
          <p:nvGrpSpPr>
            <p:cNvPr id="290" name="组合 289">
              <a:extLst>
                <a:ext uri="{FF2B5EF4-FFF2-40B4-BE49-F238E27FC236}">
                  <a16:creationId xmlns:a16="http://schemas.microsoft.com/office/drawing/2014/main" id="{0F096343-866B-4F9D-B74F-62B45787C5C7}"/>
                </a:ext>
              </a:extLst>
            </p:cNvPr>
            <p:cNvGrpSpPr/>
            <p:nvPr/>
          </p:nvGrpSpPr>
          <p:grpSpPr>
            <a:xfrm>
              <a:off x="5403919" y="4153175"/>
              <a:ext cx="440190" cy="440190"/>
              <a:chOff x="992232" y="4038201"/>
              <a:chExt cx="440190" cy="440190"/>
            </a:xfrm>
          </p:grpSpPr>
          <p:sp>
            <p:nvSpPr>
              <p:cNvPr id="298" name="矩形 297">
                <a:extLst>
                  <a:ext uri="{FF2B5EF4-FFF2-40B4-BE49-F238E27FC236}">
                    <a16:creationId xmlns:a16="http://schemas.microsoft.com/office/drawing/2014/main" id="{522E1CE3-1F69-4FF1-AF94-6D005BCF3CE1}"/>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9" name="半闭框 298">
                <a:extLst>
                  <a:ext uri="{FF2B5EF4-FFF2-40B4-BE49-F238E27FC236}">
                    <a16:creationId xmlns:a16="http://schemas.microsoft.com/office/drawing/2014/main" id="{7926C802-9552-44E5-87DE-EE2F46585B63}"/>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0" name="半闭框 299">
                <a:extLst>
                  <a:ext uri="{FF2B5EF4-FFF2-40B4-BE49-F238E27FC236}">
                    <a16:creationId xmlns:a16="http://schemas.microsoft.com/office/drawing/2014/main" id="{84D6C598-B942-4844-BAB0-9C493C4FCF1B}"/>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1" name="组合 290">
              <a:extLst>
                <a:ext uri="{FF2B5EF4-FFF2-40B4-BE49-F238E27FC236}">
                  <a16:creationId xmlns:a16="http://schemas.microsoft.com/office/drawing/2014/main" id="{38BE1691-EBEB-46F9-8FCC-557A5CF61504}"/>
                </a:ext>
              </a:extLst>
            </p:cNvPr>
            <p:cNvGrpSpPr/>
            <p:nvPr/>
          </p:nvGrpSpPr>
          <p:grpSpPr>
            <a:xfrm>
              <a:off x="5526035" y="4273402"/>
              <a:ext cx="202822" cy="203813"/>
              <a:chOff x="4252497" y="4461711"/>
              <a:chExt cx="202822" cy="203813"/>
            </a:xfrm>
          </p:grpSpPr>
          <p:sp>
            <p:nvSpPr>
              <p:cNvPr id="292" name="半闭框 291">
                <a:extLst>
                  <a:ext uri="{FF2B5EF4-FFF2-40B4-BE49-F238E27FC236}">
                    <a16:creationId xmlns:a16="http://schemas.microsoft.com/office/drawing/2014/main" id="{D9E3C499-174C-4BB1-95D3-10AB376B91C3}"/>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3" name="半闭框 292">
                <a:extLst>
                  <a:ext uri="{FF2B5EF4-FFF2-40B4-BE49-F238E27FC236}">
                    <a16:creationId xmlns:a16="http://schemas.microsoft.com/office/drawing/2014/main" id="{1356E2C7-ED19-4887-83BB-53393BAB6258}"/>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4" name="半闭框 293">
                <a:extLst>
                  <a:ext uri="{FF2B5EF4-FFF2-40B4-BE49-F238E27FC236}">
                    <a16:creationId xmlns:a16="http://schemas.microsoft.com/office/drawing/2014/main" id="{E994DC71-56EA-40D2-98B4-C9563255682C}"/>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5" name="半闭框 294">
                <a:extLst>
                  <a:ext uri="{FF2B5EF4-FFF2-40B4-BE49-F238E27FC236}">
                    <a16:creationId xmlns:a16="http://schemas.microsoft.com/office/drawing/2014/main" id="{489E02D8-D50C-4E8B-8333-3EAD54AAD33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Freeform 83">
                <a:extLst>
                  <a:ext uri="{FF2B5EF4-FFF2-40B4-BE49-F238E27FC236}">
                    <a16:creationId xmlns:a16="http://schemas.microsoft.com/office/drawing/2014/main" id="{21A35EB9-AA6D-4850-B15C-18BD31F5D77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85">
                <a:extLst>
                  <a:ext uri="{FF2B5EF4-FFF2-40B4-BE49-F238E27FC236}">
                    <a16:creationId xmlns:a16="http://schemas.microsoft.com/office/drawing/2014/main" id="{B6E0D303-E4BD-4A7A-9EF0-38DCC766755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1" name="组合 300">
            <a:extLst>
              <a:ext uri="{FF2B5EF4-FFF2-40B4-BE49-F238E27FC236}">
                <a16:creationId xmlns:a16="http://schemas.microsoft.com/office/drawing/2014/main" id="{B07BA470-8417-4CC3-A79D-92159575BC6E}"/>
              </a:ext>
            </a:extLst>
          </p:cNvPr>
          <p:cNvGrpSpPr/>
          <p:nvPr/>
        </p:nvGrpSpPr>
        <p:grpSpPr>
          <a:xfrm>
            <a:off x="3440796" y="2880852"/>
            <a:ext cx="440190" cy="440190"/>
            <a:chOff x="5403919" y="4153175"/>
            <a:chExt cx="440190" cy="440190"/>
          </a:xfrm>
        </p:grpSpPr>
        <p:grpSp>
          <p:nvGrpSpPr>
            <p:cNvPr id="302" name="组合 301">
              <a:extLst>
                <a:ext uri="{FF2B5EF4-FFF2-40B4-BE49-F238E27FC236}">
                  <a16:creationId xmlns:a16="http://schemas.microsoft.com/office/drawing/2014/main" id="{956B72B3-9776-441C-B3BF-FE257722BBE5}"/>
                </a:ext>
              </a:extLst>
            </p:cNvPr>
            <p:cNvGrpSpPr/>
            <p:nvPr/>
          </p:nvGrpSpPr>
          <p:grpSpPr>
            <a:xfrm>
              <a:off x="5403919" y="4153175"/>
              <a:ext cx="440190" cy="440190"/>
              <a:chOff x="992232" y="4038201"/>
              <a:chExt cx="440190" cy="440190"/>
            </a:xfrm>
          </p:grpSpPr>
          <p:sp>
            <p:nvSpPr>
              <p:cNvPr id="310" name="矩形 309">
                <a:extLst>
                  <a:ext uri="{FF2B5EF4-FFF2-40B4-BE49-F238E27FC236}">
                    <a16:creationId xmlns:a16="http://schemas.microsoft.com/office/drawing/2014/main" id="{7E7D3C0B-B114-4341-93BA-8020CECAA557}"/>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1" name="半闭框 310">
                <a:extLst>
                  <a:ext uri="{FF2B5EF4-FFF2-40B4-BE49-F238E27FC236}">
                    <a16:creationId xmlns:a16="http://schemas.microsoft.com/office/drawing/2014/main" id="{CFBF522E-0D47-4F7E-BE85-A4466B43E77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2" name="半闭框 311">
                <a:extLst>
                  <a:ext uri="{FF2B5EF4-FFF2-40B4-BE49-F238E27FC236}">
                    <a16:creationId xmlns:a16="http://schemas.microsoft.com/office/drawing/2014/main" id="{71DB14D5-A79F-44AA-8706-28E01A748E1A}"/>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3" name="组合 302">
              <a:extLst>
                <a:ext uri="{FF2B5EF4-FFF2-40B4-BE49-F238E27FC236}">
                  <a16:creationId xmlns:a16="http://schemas.microsoft.com/office/drawing/2014/main" id="{C9A4D033-76EC-4F39-B752-7B93866D2957}"/>
                </a:ext>
              </a:extLst>
            </p:cNvPr>
            <p:cNvGrpSpPr/>
            <p:nvPr/>
          </p:nvGrpSpPr>
          <p:grpSpPr>
            <a:xfrm>
              <a:off x="5526035" y="4273402"/>
              <a:ext cx="202822" cy="203813"/>
              <a:chOff x="4252497" y="4461711"/>
              <a:chExt cx="202822" cy="203813"/>
            </a:xfrm>
          </p:grpSpPr>
          <p:sp>
            <p:nvSpPr>
              <p:cNvPr id="304" name="半闭框 303">
                <a:extLst>
                  <a:ext uri="{FF2B5EF4-FFF2-40B4-BE49-F238E27FC236}">
                    <a16:creationId xmlns:a16="http://schemas.microsoft.com/office/drawing/2014/main" id="{0CA9173D-4408-4602-A8C6-E7DE0F09B339}"/>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5" name="半闭框 304">
                <a:extLst>
                  <a:ext uri="{FF2B5EF4-FFF2-40B4-BE49-F238E27FC236}">
                    <a16:creationId xmlns:a16="http://schemas.microsoft.com/office/drawing/2014/main" id="{90106BA9-F925-4830-A0A9-322718FD3F8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6" name="半闭框 305">
                <a:extLst>
                  <a:ext uri="{FF2B5EF4-FFF2-40B4-BE49-F238E27FC236}">
                    <a16:creationId xmlns:a16="http://schemas.microsoft.com/office/drawing/2014/main" id="{E9D0773A-8F31-4F81-9304-965D3EE04EA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7" name="半闭框 306">
                <a:extLst>
                  <a:ext uri="{FF2B5EF4-FFF2-40B4-BE49-F238E27FC236}">
                    <a16:creationId xmlns:a16="http://schemas.microsoft.com/office/drawing/2014/main" id="{59469443-8832-41E9-8927-A4170F14CB3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Freeform 83">
                <a:extLst>
                  <a:ext uri="{FF2B5EF4-FFF2-40B4-BE49-F238E27FC236}">
                    <a16:creationId xmlns:a16="http://schemas.microsoft.com/office/drawing/2014/main" id="{D4BF97E5-BBB9-4452-BD68-0C6D45DC7FB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85">
                <a:extLst>
                  <a:ext uri="{FF2B5EF4-FFF2-40B4-BE49-F238E27FC236}">
                    <a16:creationId xmlns:a16="http://schemas.microsoft.com/office/drawing/2014/main" id="{66DD14E9-FEAA-4723-85BB-891B07795976}"/>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3" name="组合 312">
            <a:extLst>
              <a:ext uri="{FF2B5EF4-FFF2-40B4-BE49-F238E27FC236}">
                <a16:creationId xmlns:a16="http://schemas.microsoft.com/office/drawing/2014/main" id="{45D0F8E4-9185-4467-82CD-4BA3678F4555}"/>
              </a:ext>
            </a:extLst>
          </p:cNvPr>
          <p:cNvGrpSpPr/>
          <p:nvPr/>
        </p:nvGrpSpPr>
        <p:grpSpPr>
          <a:xfrm>
            <a:off x="3982105" y="2880852"/>
            <a:ext cx="440190" cy="440190"/>
            <a:chOff x="5403919" y="4153175"/>
            <a:chExt cx="440190" cy="440190"/>
          </a:xfrm>
        </p:grpSpPr>
        <p:grpSp>
          <p:nvGrpSpPr>
            <p:cNvPr id="314" name="组合 313">
              <a:extLst>
                <a:ext uri="{FF2B5EF4-FFF2-40B4-BE49-F238E27FC236}">
                  <a16:creationId xmlns:a16="http://schemas.microsoft.com/office/drawing/2014/main" id="{D10B9D1C-F7B0-4C5D-93A5-2E53739C40A6}"/>
                </a:ext>
              </a:extLst>
            </p:cNvPr>
            <p:cNvGrpSpPr/>
            <p:nvPr/>
          </p:nvGrpSpPr>
          <p:grpSpPr>
            <a:xfrm>
              <a:off x="5403919" y="4153175"/>
              <a:ext cx="440190" cy="440190"/>
              <a:chOff x="992232" y="4038201"/>
              <a:chExt cx="440190" cy="440190"/>
            </a:xfrm>
          </p:grpSpPr>
          <p:sp>
            <p:nvSpPr>
              <p:cNvPr id="322" name="矩形 321">
                <a:extLst>
                  <a:ext uri="{FF2B5EF4-FFF2-40B4-BE49-F238E27FC236}">
                    <a16:creationId xmlns:a16="http://schemas.microsoft.com/office/drawing/2014/main" id="{018A2E3C-DA88-4DB1-8EA3-FE8793EBC17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3" name="半闭框 322">
                <a:extLst>
                  <a:ext uri="{FF2B5EF4-FFF2-40B4-BE49-F238E27FC236}">
                    <a16:creationId xmlns:a16="http://schemas.microsoft.com/office/drawing/2014/main" id="{09E29859-E8B0-444C-988F-54F075EA7C5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4" name="半闭框 323">
                <a:extLst>
                  <a:ext uri="{FF2B5EF4-FFF2-40B4-BE49-F238E27FC236}">
                    <a16:creationId xmlns:a16="http://schemas.microsoft.com/office/drawing/2014/main" id="{0F706DDF-BAEE-48FC-9036-C5EBDCD8F29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5" name="组合 314">
              <a:extLst>
                <a:ext uri="{FF2B5EF4-FFF2-40B4-BE49-F238E27FC236}">
                  <a16:creationId xmlns:a16="http://schemas.microsoft.com/office/drawing/2014/main" id="{72BC82D6-0D9B-4763-918C-7DFE3EF15823}"/>
                </a:ext>
              </a:extLst>
            </p:cNvPr>
            <p:cNvGrpSpPr/>
            <p:nvPr/>
          </p:nvGrpSpPr>
          <p:grpSpPr>
            <a:xfrm>
              <a:off x="5526035" y="4273402"/>
              <a:ext cx="202822" cy="203813"/>
              <a:chOff x="4252497" y="4461711"/>
              <a:chExt cx="202822" cy="203813"/>
            </a:xfrm>
          </p:grpSpPr>
          <p:sp>
            <p:nvSpPr>
              <p:cNvPr id="316" name="半闭框 315">
                <a:extLst>
                  <a:ext uri="{FF2B5EF4-FFF2-40B4-BE49-F238E27FC236}">
                    <a16:creationId xmlns:a16="http://schemas.microsoft.com/office/drawing/2014/main" id="{45835525-4E1F-4D9E-AC27-589B56B4D805}"/>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D964FC54-1021-451F-86A0-3B916D31363D}"/>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8" name="半闭框 317">
                <a:extLst>
                  <a:ext uri="{FF2B5EF4-FFF2-40B4-BE49-F238E27FC236}">
                    <a16:creationId xmlns:a16="http://schemas.microsoft.com/office/drawing/2014/main" id="{32789C5D-AFCC-4DC5-9037-03FEB2FA4B49}"/>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9" name="半闭框 318">
                <a:extLst>
                  <a:ext uri="{FF2B5EF4-FFF2-40B4-BE49-F238E27FC236}">
                    <a16:creationId xmlns:a16="http://schemas.microsoft.com/office/drawing/2014/main" id="{B85187C6-92DA-41D9-A65F-963FDECC4BD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0" name="Freeform 83">
                <a:extLst>
                  <a:ext uri="{FF2B5EF4-FFF2-40B4-BE49-F238E27FC236}">
                    <a16:creationId xmlns:a16="http://schemas.microsoft.com/office/drawing/2014/main" id="{83D02C4B-FEBC-4941-97BF-6AAF4222D33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85">
                <a:extLst>
                  <a:ext uri="{FF2B5EF4-FFF2-40B4-BE49-F238E27FC236}">
                    <a16:creationId xmlns:a16="http://schemas.microsoft.com/office/drawing/2014/main" id="{19E4D22F-7536-4485-BA33-1B0FCD26D765}"/>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5" name="组合 324">
            <a:extLst>
              <a:ext uri="{FF2B5EF4-FFF2-40B4-BE49-F238E27FC236}">
                <a16:creationId xmlns:a16="http://schemas.microsoft.com/office/drawing/2014/main" id="{5EB71D3A-CBF3-475B-A3A4-4683458164BC}"/>
              </a:ext>
            </a:extLst>
          </p:cNvPr>
          <p:cNvGrpSpPr/>
          <p:nvPr/>
        </p:nvGrpSpPr>
        <p:grpSpPr>
          <a:xfrm>
            <a:off x="2899487" y="3416488"/>
            <a:ext cx="440190" cy="440190"/>
            <a:chOff x="5403919" y="4153175"/>
            <a:chExt cx="440190" cy="440190"/>
          </a:xfrm>
        </p:grpSpPr>
        <p:grpSp>
          <p:nvGrpSpPr>
            <p:cNvPr id="326" name="组合 325">
              <a:extLst>
                <a:ext uri="{FF2B5EF4-FFF2-40B4-BE49-F238E27FC236}">
                  <a16:creationId xmlns:a16="http://schemas.microsoft.com/office/drawing/2014/main" id="{826EE1C1-DDC8-44AB-8F52-29758308DDDE}"/>
                </a:ext>
              </a:extLst>
            </p:cNvPr>
            <p:cNvGrpSpPr/>
            <p:nvPr/>
          </p:nvGrpSpPr>
          <p:grpSpPr>
            <a:xfrm>
              <a:off x="5403919" y="4153175"/>
              <a:ext cx="440190" cy="440190"/>
              <a:chOff x="992232" y="4038201"/>
              <a:chExt cx="440190" cy="440190"/>
            </a:xfrm>
          </p:grpSpPr>
          <p:sp>
            <p:nvSpPr>
              <p:cNvPr id="334" name="矩形 333">
                <a:extLst>
                  <a:ext uri="{FF2B5EF4-FFF2-40B4-BE49-F238E27FC236}">
                    <a16:creationId xmlns:a16="http://schemas.microsoft.com/office/drawing/2014/main" id="{AB3FDABC-565E-4966-9199-5B6228E7A9F5}"/>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5" name="半闭框 334">
                <a:extLst>
                  <a:ext uri="{FF2B5EF4-FFF2-40B4-BE49-F238E27FC236}">
                    <a16:creationId xmlns:a16="http://schemas.microsoft.com/office/drawing/2014/main" id="{40FE5E5E-7A1D-4034-8A53-BC399AC9E91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6" name="半闭框 335">
                <a:extLst>
                  <a:ext uri="{FF2B5EF4-FFF2-40B4-BE49-F238E27FC236}">
                    <a16:creationId xmlns:a16="http://schemas.microsoft.com/office/drawing/2014/main" id="{A3965421-9FFC-49A3-8D1A-313A7E47861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7" name="组合 326">
              <a:extLst>
                <a:ext uri="{FF2B5EF4-FFF2-40B4-BE49-F238E27FC236}">
                  <a16:creationId xmlns:a16="http://schemas.microsoft.com/office/drawing/2014/main" id="{96F09C5E-88B3-4811-A6C5-AC5B9D89EA17}"/>
                </a:ext>
              </a:extLst>
            </p:cNvPr>
            <p:cNvGrpSpPr/>
            <p:nvPr/>
          </p:nvGrpSpPr>
          <p:grpSpPr>
            <a:xfrm>
              <a:off x="5526035" y="4273402"/>
              <a:ext cx="202822" cy="203813"/>
              <a:chOff x="4252497" y="4461711"/>
              <a:chExt cx="202822" cy="203813"/>
            </a:xfrm>
          </p:grpSpPr>
          <p:sp>
            <p:nvSpPr>
              <p:cNvPr id="328" name="半闭框 327">
                <a:extLst>
                  <a:ext uri="{FF2B5EF4-FFF2-40B4-BE49-F238E27FC236}">
                    <a16:creationId xmlns:a16="http://schemas.microsoft.com/office/drawing/2014/main" id="{4EFEA43D-DAC8-4598-B322-5BC917CA756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9" name="半闭框 328">
                <a:extLst>
                  <a:ext uri="{FF2B5EF4-FFF2-40B4-BE49-F238E27FC236}">
                    <a16:creationId xmlns:a16="http://schemas.microsoft.com/office/drawing/2014/main" id="{4DFFA48F-6880-4A8D-85EE-5D14D8026F0C}"/>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0" name="半闭框 329">
                <a:extLst>
                  <a:ext uri="{FF2B5EF4-FFF2-40B4-BE49-F238E27FC236}">
                    <a16:creationId xmlns:a16="http://schemas.microsoft.com/office/drawing/2014/main" id="{CC9E0A8C-D2B9-4456-9E14-59A8BCB53729}"/>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1" name="半闭框 330">
                <a:extLst>
                  <a:ext uri="{FF2B5EF4-FFF2-40B4-BE49-F238E27FC236}">
                    <a16:creationId xmlns:a16="http://schemas.microsoft.com/office/drawing/2014/main" id="{672DCBB5-ED15-428B-9DCD-B5836BDD842C}"/>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2" name="Freeform 83">
                <a:extLst>
                  <a:ext uri="{FF2B5EF4-FFF2-40B4-BE49-F238E27FC236}">
                    <a16:creationId xmlns:a16="http://schemas.microsoft.com/office/drawing/2014/main" id="{236AB1A6-43D0-4398-BA07-105BD68D1F4D}"/>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85">
                <a:extLst>
                  <a:ext uri="{FF2B5EF4-FFF2-40B4-BE49-F238E27FC236}">
                    <a16:creationId xmlns:a16="http://schemas.microsoft.com/office/drawing/2014/main" id="{EEE49F9E-FDCD-4B72-871D-B3FBE1B8DBB0}"/>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37" name="组合 336">
            <a:extLst>
              <a:ext uri="{FF2B5EF4-FFF2-40B4-BE49-F238E27FC236}">
                <a16:creationId xmlns:a16="http://schemas.microsoft.com/office/drawing/2014/main" id="{3465F0F3-5B2A-4AD8-A521-9D9E75140936}"/>
              </a:ext>
            </a:extLst>
          </p:cNvPr>
          <p:cNvGrpSpPr/>
          <p:nvPr/>
        </p:nvGrpSpPr>
        <p:grpSpPr>
          <a:xfrm>
            <a:off x="3440796" y="3416488"/>
            <a:ext cx="440190" cy="440190"/>
            <a:chOff x="5403919" y="4153175"/>
            <a:chExt cx="440190" cy="440190"/>
          </a:xfrm>
        </p:grpSpPr>
        <p:grpSp>
          <p:nvGrpSpPr>
            <p:cNvPr id="338" name="组合 337">
              <a:extLst>
                <a:ext uri="{FF2B5EF4-FFF2-40B4-BE49-F238E27FC236}">
                  <a16:creationId xmlns:a16="http://schemas.microsoft.com/office/drawing/2014/main" id="{0D71A56A-FCFB-4AF1-BF66-CF6F215A3D5D}"/>
                </a:ext>
              </a:extLst>
            </p:cNvPr>
            <p:cNvGrpSpPr/>
            <p:nvPr/>
          </p:nvGrpSpPr>
          <p:grpSpPr>
            <a:xfrm>
              <a:off x="5403919" y="4153175"/>
              <a:ext cx="440190" cy="440190"/>
              <a:chOff x="992232" y="4038201"/>
              <a:chExt cx="440190" cy="440190"/>
            </a:xfrm>
          </p:grpSpPr>
          <p:sp>
            <p:nvSpPr>
              <p:cNvPr id="346" name="矩形 345">
                <a:extLst>
                  <a:ext uri="{FF2B5EF4-FFF2-40B4-BE49-F238E27FC236}">
                    <a16:creationId xmlns:a16="http://schemas.microsoft.com/office/drawing/2014/main" id="{64E3AA31-4677-417B-9096-1607C341207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7" name="半闭框 346">
                <a:extLst>
                  <a:ext uri="{FF2B5EF4-FFF2-40B4-BE49-F238E27FC236}">
                    <a16:creationId xmlns:a16="http://schemas.microsoft.com/office/drawing/2014/main" id="{35EFEBBB-20E7-45EE-AB23-7EED853527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8" name="半闭框 347">
                <a:extLst>
                  <a:ext uri="{FF2B5EF4-FFF2-40B4-BE49-F238E27FC236}">
                    <a16:creationId xmlns:a16="http://schemas.microsoft.com/office/drawing/2014/main" id="{CEC5B7F3-A88A-4D80-8B79-FE4D4256988D}"/>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39" name="组合 338">
              <a:extLst>
                <a:ext uri="{FF2B5EF4-FFF2-40B4-BE49-F238E27FC236}">
                  <a16:creationId xmlns:a16="http://schemas.microsoft.com/office/drawing/2014/main" id="{676DF741-E3F6-456A-A60F-9F6A156B93F0}"/>
                </a:ext>
              </a:extLst>
            </p:cNvPr>
            <p:cNvGrpSpPr/>
            <p:nvPr/>
          </p:nvGrpSpPr>
          <p:grpSpPr>
            <a:xfrm>
              <a:off x="5526035" y="4273402"/>
              <a:ext cx="202822" cy="203813"/>
              <a:chOff x="4252497" y="4461711"/>
              <a:chExt cx="202822" cy="203813"/>
            </a:xfrm>
          </p:grpSpPr>
          <p:sp>
            <p:nvSpPr>
              <p:cNvPr id="340" name="半闭框 339">
                <a:extLst>
                  <a:ext uri="{FF2B5EF4-FFF2-40B4-BE49-F238E27FC236}">
                    <a16:creationId xmlns:a16="http://schemas.microsoft.com/office/drawing/2014/main" id="{86425074-E2BC-4968-9779-1EDA3C01DA5B}"/>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1" name="半闭框 340">
                <a:extLst>
                  <a:ext uri="{FF2B5EF4-FFF2-40B4-BE49-F238E27FC236}">
                    <a16:creationId xmlns:a16="http://schemas.microsoft.com/office/drawing/2014/main" id="{22E0D84F-3315-429E-817F-F7114D4DF80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2" name="半闭框 341">
                <a:extLst>
                  <a:ext uri="{FF2B5EF4-FFF2-40B4-BE49-F238E27FC236}">
                    <a16:creationId xmlns:a16="http://schemas.microsoft.com/office/drawing/2014/main" id="{E4AD7DAC-06D1-4213-AA02-F5CDBF163C49}"/>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3" name="半闭框 342">
                <a:extLst>
                  <a:ext uri="{FF2B5EF4-FFF2-40B4-BE49-F238E27FC236}">
                    <a16:creationId xmlns:a16="http://schemas.microsoft.com/office/drawing/2014/main" id="{001CB2AF-8F41-49E4-9B3A-45449ED2433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4" name="Freeform 83">
                <a:extLst>
                  <a:ext uri="{FF2B5EF4-FFF2-40B4-BE49-F238E27FC236}">
                    <a16:creationId xmlns:a16="http://schemas.microsoft.com/office/drawing/2014/main" id="{28729628-8B9C-49EC-8111-F34DE2E5A371}"/>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85">
                <a:extLst>
                  <a:ext uri="{FF2B5EF4-FFF2-40B4-BE49-F238E27FC236}">
                    <a16:creationId xmlns:a16="http://schemas.microsoft.com/office/drawing/2014/main" id="{000F6704-65E6-4DF4-BA22-79BC06ECD7A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49" name="组合 348">
            <a:extLst>
              <a:ext uri="{FF2B5EF4-FFF2-40B4-BE49-F238E27FC236}">
                <a16:creationId xmlns:a16="http://schemas.microsoft.com/office/drawing/2014/main" id="{8665FE1A-6391-4954-9AD4-31EB21C18373}"/>
              </a:ext>
            </a:extLst>
          </p:cNvPr>
          <p:cNvGrpSpPr/>
          <p:nvPr/>
        </p:nvGrpSpPr>
        <p:grpSpPr>
          <a:xfrm>
            <a:off x="2901897" y="3939063"/>
            <a:ext cx="440190" cy="440190"/>
            <a:chOff x="5403919" y="4153175"/>
            <a:chExt cx="440190" cy="440190"/>
          </a:xfrm>
        </p:grpSpPr>
        <p:grpSp>
          <p:nvGrpSpPr>
            <p:cNvPr id="351" name="组合 350">
              <a:extLst>
                <a:ext uri="{FF2B5EF4-FFF2-40B4-BE49-F238E27FC236}">
                  <a16:creationId xmlns:a16="http://schemas.microsoft.com/office/drawing/2014/main" id="{25F0E9F4-E1B5-4592-8D53-67D62E05BBD9}"/>
                </a:ext>
              </a:extLst>
            </p:cNvPr>
            <p:cNvGrpSpPr/>
            <p:nvPr/>
          </p:nvGrpSpPr>
          <p:grpSpPr>
            <a:xfrm>
              <a:off x="5403919" y="4153175"/>
              <a:ext cx="440190" cy="440190"/>
              <a:chOff x="992232" y="4038201"/>
              <a:chExt cx="440190" cy="440190"/>
            </a:xfrm>
          </p:grpSpPr>
          <p:sp>
            <p:nvSpPr>
              <p:cNvPr id="360" name="矩形 359">
                <a:extLst>
                  <a:ext uri="{FF2B5EF4-FFF2-40B4-BE49-F238E27FC236}">
                    <a16:creationId xmlns:a16="http://schemas.microsoft.com/office/drawing/2014/main" id="{EF2FCB5E-5CBC-4A90-B48A-89253862B63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1" name="半闭框 360">
                <a:extLst>
                  <a:ext uri="{FF2B5EF4-FFF2-40B4-BE49-F238E27FC236}">
                    <a16:creationId xmlns:a16="http://schemas.microsoft.com/office/drawing/2014/main" id="{8687496E-7F6B-417F-BFBE-055C47545176}"/>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半闭框 361">
                <a:extLst>
                  <a:ext uri="{FF2B5EF4-FFF2-40B4-BE49-F238E27FC236}">
                    <a16:creationId xmlns:a16="http://schemas.microsoft.com/office/drawing/2014/main" id="{4C045A09-C9C5-4DB2-AC0E-C2CAEABF029C}"/>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3" name="组合 352">
              <a:extLst>
                <a:ext uri="{FF2B5EF4-FFF2-40B4-BE49-F238E27FC236}">
                  <a16:creationId xmlns:a16="http://schemas.microsoft.com/office/drawing/2014/main" id="{CD0A2B9D-6EE2-439D-82AB-D123A542927B}"/>
                </a:ext>
              </a:extLst>
            </p:cNvPr>
            <p:cNvGrpSpPr/>
            <p:nvPr/>
          </p:nvGrpSpPr>
          <p:grpSpPr>
            <a:xfrm>
              <a:off x="5526035" y="4273402"/>
              <a:ext cx="202822" cy="203813"/>
              <a:chOff x="4252497" y="4461711"/>
              <a:chExt cx="202822" cy="203813"/>
            </a:xfrm>
          </p:grpSpPr>
          <p:sp>
            <p:nvSpPr>
              <p:cNvPr id="354" name="半闭框 353">
                <a:extLst>
                  <a:ext uri="{FF2B5EF4-FFF2-40B4-BE49-F238E27FC236}">
                    <a16:creationId xmlns:a16="http://schemas.microsoft.com/office/drawing/2014/main" id="{362C4B91-1AAC-4640-9A7F-3027C155D5B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5" name="半闭框 354">
                <a:extLst>
                  <a:ext uri="{FF2B5EF4-FFF2-40B4-BE49-F238E27FC236}">
                    <a16:creationId xmlns:a16="http://schemas.microsoft.com/office/drawing/2014/main" id="{A767505C-38A1-42DF-A2AF-DCC40921C3C3}"/>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6" name="半闭框 355">
                <a:extLst>
                  <a:ext uri="{FF2B5EF4-FFF2-40B4-BE49-F238E27FC236}">
                    <a16:creationId xmlns:a16="http://schemas.microsoft.com/office/drawing/2014/main" id="{16A3735F-0B5E-440B-9A23-084AF3399D6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7" name="半闭框 356">
                <a:extLst>
                  <a:ext uri="{FF2B5EF4-FFF2-40B4-BE49-F238E27FC236}">
                    <a16:creationId xmlns:a16="http://schemas.microsoft.com/office/drawing/2014/main" id="{5CA86A80-396F-4052-8A5B-42B14370498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8" name="Freeform 83">
                <a:extLst>
                  <a:ext uri="{FF2B5EF4-FFF2-40B4-BE49-F238E27FC236}">
                    <a16:creationId xmlns:a16="http://schemas.microsoft.com/office/drawing/2014/main" id="{BD98FF88-23B4-4892-BEBD-3C19FC73E63A}"/>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85">
                <a:extLst>
                  <a:ext uri="{FF2B5EF4-FFF2-40B4-BE49-F238E27FC236}">
                    <a16:creationId xmlns:a16="http://schemas.microsoft.com/office/drawing/2014/main" id="{2421D314-97F6-4498-ACBB-6067816E15E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3" name="组合 362">
            <a:extLst>
              <a:ext uri="{FF2B5EF4-FFF2-40B4-BE49-F238E27FC236}">
                <a16:creationId xmlns:a16="http://schemas.microsoft.com/office/drawing/2014/main" id="{0798540D-CBDE-4E66-84C5-B50A8A69333E}"/>
              </a:ext>
            </a:extLst>
          </p:cNvPr>
          <p:cNvGrpSpPr/>
          <p:nvPr/>
        </p:nvGrpSpPr>
        <p:grpSpPr>
          <a:xfrm>
            <a:off x="3443206" y="3939063"/>
            <a:ext cx="440190" cy="440190"/>
            <a:chOff x="5403919" y="4153175"/>
            <a:chExt cx="440190" cy="440190"/>
          </a:xfrm>
        </p:grpSpPr>
        <p:grpSp>
          <p:nvGrpSpPr>
            <p:cNvPr id="377" name="组合 376">
              <a:extLst>
                <a:ext uri="{FF2B5EF4-FFF2-40B4-BE49-F238E27FC236}">
                  <a16:creationId xmlns:a16="http://schemas.microsoft.com/office/drawing/2014/main" id="{AC810D57-4AEC-491F-AC27-1EC3B690D27A}"/>
                </a:ext>
              </a:extLst>
            </p:cNvPr>
            <p:cNvGrpSpPr/>
            <p:nvPr/>
          </p:nvGrpSpPr>
          <p:grpSpPr>
            <a:xfrm>
              <a:off x="5403919" y="4153175"/>
              <a:ext cx="440190" cy="440190"/>
              <a:chOff x="992232" y="4038201"/>
              <a:chExt cx="440190" cy="440190"/>
            </a:xfrm>
          </p:grpSpPr>
          <p:sp>
            <p:nvSpPr>
              <p:cNvPr id="386" name="矩形 385">
                <a:extLst>
                  <a:ext uri="{FF2B5EF4-FFF2-40B4-BE49-F238E27FC236}">
                    <a16:creationId xmlns:a16="http://schemas.microsoft.com/office/drawing/2014/main" id="{238F8876-5B4A-4F2B-B68A-0C558263175E}"/>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7" name="半闭框 386">
                <a:extLst>
                  <a:ext uri="{FF2B5EF4-FFF2-40B4-BE49-F238E27FC236}">
                    <a16:creationId xmlns:a16="http://schemas.microsoft.com/office/drawing/2014/main" id="{421EB431-6D67-4FF1-8557-0ECF20C635C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8" name="半闭框 387">
                <a:extLst>
                  <a:ext uri="{FF2B5EF4-FFF2-40B4-BE49-F238E27FC236}">
                    <a16:creationId xmlns:a16="http://schemas.microsoft.com/office/drawing/2014/main" id="{4C7A4683-B6C6-4A1E-BA16-6051A3071AF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78" name="组合 377">
              <a:extLst>
                <a:ext uri="{FF2B5EF4-FFF2-40B4-BE49-F238E27FC236}">
                  <a16:creationId xmlns:a16="http://schemas.microsoft.com/office/drawing/2014/main" id="{D10E8678-53E4-4E1C-A7CD-12925DA6E928}"/>
                </a:ext>
              </a:extLst>
            </p:cNvPr>
            <p:cNvGrpSpPr/>
            <p:nvPr/>
          </p:nvGrpSpPr>
          <p:grpSpPr>
            <a:xfrm>
              <a:off x="5526035" y="4273402"/>
              <a:ext cx="202822" cy="203813"/>
              <a:chOff x="4252497" y="4461711"/>
              <a:chExt cx="202822" cy="203813"/>
            </a:xfrm>
          </p:grpSpPr>
          <p:sp>
            <p:nvSpPr>
              <p:cNvPr id="379" name="半闭框 378">
                <a:extLst>
                  <a:ext uri="{FF2B5EF4-FFF2-40B4-BE49-F238E27FC236}">
                    <a16:creationId xmlns:a16="http://schemas.microsoft.com/office/drawing/2014/main" id="{59D8F302-B1D5-4C55-809F-973FE02CE256}"/>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0" name="半闭框 379">
                <a:extLst>
                  <a:ext uri="{FF2B5EF4-FFF2-40B4-BE49-F238E27FC236}">
                    <a16:creationId xmlns:a16="http://schemas.microsoft.com/office/drawing/2014/main" id="{31B17154-62BF-4F0B-98B7-ED86ADB1FDE2}"/>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1" name="半闭框 380">
                <a:extLst>
                  <a:ext uri="{FF2B5EF4-FFF2-40B4-BE49-F238E27FC236}">
                    <a16:creationId xmlns:a16="http://schemas.microsoft.com/office/drawing/2014/main" id="{E710214D-B5A7-4572-B8CD-E779B38D7B49}"/>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52568223-1A71-4B5B-915D-47F969571100}"/>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Freeform 83">
                <a:extLst>
                  <a:ext uri="{FF2B5EF4-FFF2-40B4-BE49-F238E27FC236}">
                    <a16:creationId xmlns:a16="http://schemas.microsoft.com/office/drawing/2014/main" id="{09450AE3-AC75-49C5-8377-F83BF056BB5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85">
                <a:extLst>
                  <a:ext uri="{FF2B5EF4-FFF2-40B4-BE49-F238E27FC236}">
                    <a16:creationId xmlns:a16="http://schemas.microsoft.com/office/drawing/2014/main" id="{1D79988B-3D7A-493A-9999-A62A0C7EEDA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9" name="组合 388">
            <a:extLst>
              <a:ext uri="{FF2B5EF4-FFF2-40B4-BE49-F238E27FC236}">
                <a16:creationId xmlns:a16="http://schemas.microsoft.com/office/drawing/2014/main" id="{5F32D493-2441-4B52-ABDB-7498F9B326CE}"/>
              </a:ext>
            </a:extLst>
          </p:cNvPr>
          <p:cNvGrpSpPr/>
          <p:nvPr/>
        </p:nvGrpSpPr>
        <p:grpSpPr>
          <a:xfrm>
            <a:off x="3978199" y="3939063"/>
            <a:ext cx="440190" cy="440190"/>
            <a:chOff x="5403919" y="4153175"/>
            <a:chExt cx="440190" cy="440190"/>
          </a:xfrm>
        </p:grpSpPr>
        <p:grpSp>
          <p:nvGrpSpPr>
            <p:cNvPr id="391" name="组合 390">
              <a:extLst>
                <a:ext uri="{FF2B5EF4-FFF2-40B4-BE49-F238E27FC236}">
                  <a16:creationId xmlns:a16="http://schemas.microsoft.com/office/drawing/2014/main" id="{42085219-151A-4D77-95AC-B8A0D1429EC0}"/>
                </a:ext>
              </a:extLst>
            </p:cNvPr>
            <p:cNvGrpSpPr/>
            <p:nvPr/>
          </p:nvGrpSpPr>
          <p:grpSpPr>
            <a:xfrm>
              <a:off x="5403919" y="4153175"/>
              <a:ext cx="440190" cy="440190"/>
              <a:chOff x="992232" y="4038201"/>
              <a:chExt cx="440190" cy="440190"/>
            </a:xfrm>
          </p:grpSpPr>
          <p:sp>
            <p:nvSpPr>
              <p:cNvPr id="401" name="矩形 400">
                <a:extLst>
                  <a:ext uri="{FF2B5EF4-FFF2-40B4-BE49-F238E27FC236}">
                    <a16:creationId xmlns:a16="http://schemas.microsoft.com/office/drawing/2014/main" id="{555D6773-5CBA-469A-808C-EDE5DCF772B1}"/>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2" name="半闭框 401">
                <a:extLst>
                  <a:ext uri="{FF2B5EF4-FFF2-40B4-BE49-F238E27FC236}">
                    <a16:creationId xmlns:a16="http://schemas.microsoft.com/office/drawing/2014/main" id="{24AF8C20-A879-495A-96D3-9ABC7F219E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半闭框 402">
                <a:extLst>
                  <a:ext uri="{FF2B5EF4-FFF2-40B4-BE49-F238E27FC236}">
                    <a16:creationId xmlns:a16="http://schemas.microsoft.com/office/drawing/2014/main" id="{784A115D-317C-4A60-ACF9-D0B7357836BC}"/>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4" name="组合 393">
              <a:extLst>
                <a:ext uri="{FF2B5EF4-FFF2-40B4-BE49-F238E27FC236}">
                  <a16:creationId xmlns:a16="http://schemas.microsoft.com/office/drawing/2014/main" id="{33220F72-BC39-4DEF-B3E6-D88EBC4E0921}"/>
                </a:ext>
              </a:extLst>
            </p:cNvPr>
            <p:cNvGrpSpPr/>
            <p:nvPr/>
          </p:nvGrpSpPr>
          <p:grpSpPr>
            <a:xfrm>
              <a:off x="5526035" y="4273402"/>
              <a:ext cx="202822" cy="203813"/>
              <a:chOff x="4252497" y="4461711"/>
              <a:chExt cx="202822" cy="203813"/>
            </a:xfrm>
          </p:grpSpPr>
          <p:sp>
            <p:nvSpPr>
              <p:cNvPr id="395" name="半闭框 394">
                <a:extLst>
                  <a:ext uri="{FF2B5EF4-FFF2-40B4-BE49-F238E27FC236}">
                    <a16:creationId xmlns:a16="http://schemas.microsoft.com/office/drawing/2014/main" id="{2890A74F-2DD1-4C22-B260-C8D0FDAB5794}"/>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6" name="半闭框 395">
                <a:extLst>
                  <a:ext uri="{FF2B5EF4-FFF2-40B4-BE49-F238E27FC236}">
                    <a16:creationId xmlns:a16="http://schemas.microsoft.com/office/drawing/2014/main" id="{F5391801-594D-4E28-989F-DC5E89B223B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7" name="半闭框 396">
                <a:extLst>
                  <a:ext uri="{FF2B5EF4-FFF2-40B4-BE49-F238E27FC236}">
                    <a16:creationId xmlns:a16="http://schemas.microsoft.com/office/drawing/2014/main" id="{38F8134D-C61C-4C7C-A6F5-DC758153C2DF}"/>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B8BF9BB0-30FF-4217-84AB-FC72A770206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Freeform 83">
                <a:extLst>
                  <a:ext uri="{FF2B5EF4-FFF2-40B4-BE49-F238E27FC236}">
                    <a16:creationId xmlns:a16="http://schemas.microsoft.com/office/drawing/2014/main" id="{66C12B8E-BCA2-456B-960C-DC4062C890B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85">
                <a:extLst>
                  <a:ext uri="{FF2B5EF4-FFF2-40B4-BE49-F238E27FC236}">
                    <a16:creationId xmlns:a16="http://schemas.microsoft.com/office/drawing/2014/main" id="{49C2E019-ED74-4A9F-98CA-E7674815FF80}"/>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4" name="组合 403">
            <a:extLst>
              <a:ext uri="{FF2B5EF4-FFF2-40B4-BE49-F238E27FC236}">
                <a16:creationId xmlns:a16="http://schemas.microsoft.com/office/drawing/2014/main" id="{0A0712F2-A5A0-4E2B-8CCA-494C21153F3E}"/>
              </a:ext>
            </a:extLst>
          </p:cNvPr>
          <p:cNvGrpSpPr/>
          <p:nvPr/>
        </p:nvGrpSpPr>
        <p:grpSpPr>
          <a:xfrm>
            <a:off x="4519508" y="3939063"/>
            <a:ext cx="440190" cy="440190"/>
            <a:chOff x="5403919" y="4153175"/>
            <a:chExt cx="440190" cy="440190"/>
          </a:xfrm>
        </p:grpSpPr>
        <p:grpSp>
          <p:nvGrpSpPr>
            <p:cNvPr id="405" name="组合 404">
              <a:extLst>
                <a:ext uri="{FF2B5EF4-FFF2-40B4-BE49-F238E27FC236}">
                  <a16:creationId xmlns:a16="http://schemas.microsoft.com/office/drawing/2014/main" id="{D5B6D0BB-E411-42BE-9D9B-6C6F4FBC875C}"/>
                </a:ext>
              </a:extLst>
            </p:cNvPr>
            <p:cNvGrpSpPr/>
            <p:nvPr/>
          </p:nvGrpSpPr>
          <p:grpSpPr>
            <a:xfrm>
              <a:off x="5403919" y="4153175"/>
              <a:ext cx="440190" cy="440190"/>
              <a:chOff x="992232" y="4038201"/>
              <a:chExt cx="440190" cy="440190"/>
            </a:xfrm>
          </p:grpSpPr>
          <p:sp>
            <p:nvSpPr>
              <p:cNvPr id="413" name="矩形 412">
                <a:extLst>
                  <a:ext uri="{FF2B5EF4-FFF2-40B4-BE49-F238E27FC236}">
                    <a16:creationId xmlns:a16="http://schemas.microsoft.com/office/drawing/2014/main" id="{EA8663A9-A950-4D4D-A000-860E12FBAB23}"/>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4" name="半闭框 413">
                <a:extLst>
                  <a:ext uri="{FF2B5EF4-FFF2-40B4-BE49-F238E27FC236}">
                    <a16:creationId xmlns:a16="http://schemas.microsoft.com/office/drawing/2014/main" id="{7E14E80C-69C2-4E0F-A889-D1794B59943F}"/>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15" name="半闭框 414">
                <a:extLst>
                  <a:ext uri="{FF2B5EF4-FFF2-40B4-BE49-F238E27FC236}">
                    <a16:creationId xmlns:a16="http://schemas.microsoft.com/office/drawing/2014/main" id="{B15D479F-99E5-4366-A2F0-F9E36E89AFAA}"/>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6" name="组合 405">
              <a:extLst>
                <a:ext uri="{FF2B5EF4-FFF2-40B4-BE49-F238E27FC236}">
                  <a16:creationId xmlns:a16="http://schemas.microsoft.com/office/drawing/2014/main" id="{EC6F4681-2965-46E8-85DF-D08AD650813E}"/>
                </a:ext>
              </a:extLst>
            </p:cNvPr>
            <p:cNvGrpSpPr/>
            <p:nvPr/>
          </p:nvGrpSpPr>
          <p:grpSpPr>
            <a:xfrm>
              <a:off x="5526035" y="4273402"/>
              <a:ext cx="202822" cy="203813"/>
              <a:chOff x="4252497" y="4461711"/>
              <a:chExt cx="202822" cy="203813"/>
            </a:xfrm>
          </p:grpSpPr>
          <p:sp>
            <p:nvSpPr>
              <p:cNvPr id="407" name="半闭框 406">
                <a:extLst>
                  <a:ext uri="{FF2B5EF4-FFF2-40B4-BE49-F238E27FC236}">
                    <a16:creationId xmlns:a16="http://schemas.microsoft.com/office/drawing/2014/main" id="{35BE2DA2-9ED7-4D11-9DA3-499C3EE3BFDB}"/>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8" name="半闭框 407">
                <a:extLst>
                  <a:ext uri="{FF2B5EF4-FFF2-40B4-BE49-F238E27FC236}">
                    <a16:creationId xmlns:a16="http://schemas.microsoft.com/office/drawing/2014/main" id="{A6BBBEF1-3AC4-4873-9A78-406990FA2913}"/>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半闭框 408">
                <a:extLst>
                  <a:ext uri="{FF2B5EF4-FFF2-40B4-BE49-F238E27FC236}">
                    <a16:creationId xmlns:a16="http://schemas.microsoft.com/office/drawing/2014/main" id="{DD72D915-9271-433B-87AF-5A93A5393C5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8F703C0D-24DA-4493-AF67-475574710653}"/>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Freeform 83">
                <a:extLst>
                  <a:ext uri="{FF2B5EF4-FFF2-40B4-BE49-F238E27FC236}">
                    <a16:creationId xmlns:a16="http://schemas.microsoft.com/office/drawing/2014/main" id="{8C0B4487-4929-4E53-9D49-1FD55A770269}"/>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85">
                <a:extLst>
                  <a:ext uri="{FF2B5EF4-FFF2-40B4-BE49-F238E27FC236}">
                    <a16:creationId xmlns:a16="http://schemas.microsoft.com/office/drawing/2014/main" id="{B3FF538D-A64D-4BE3-8B52-1EABD4F50B00}"/>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6" name="组合 415">
            <a:extLst>
              <a:ext uri="{FF2B5EF4-FFF2-40B4-BE49-F238E27FC236}">
                <a16:creationId xmlns:a16="http://schemas.microsoft.com/office/drawing/2014/main" id="{43794870-9B00-4D77-A9DF-F8EC06A876B0}"/>
              </a:ext>
            </a:extLst>
          </p:cNvPr>
          <p:cNvGrpSpPr/>
          <p:nvPr/>
        </p:nvGrpSpPr>
        <p:grpSpPr>
          <a:xfrm>
            <a:off x="4612670" y="2948747"/>
            <a:ext cx="256586" cy="299921"/>
            <a:chOff x="7619807" y="4222299"/>
            <a:chExt cx="357188" cy="417513"/>
          </a:xfrm>
        </p:grpSpPr>
        <p:sp>
          <p:nvSpPr>
            <p:cNvPr id="417" name="Freeform 553">
              <a:extLst>
                <a:ext uri="{FF2B5EF4-FFF2-40B4-BE49-F238E27FC236}">
                  <a16:creationId xmlns:a16="http://schemas.microsoft.com/office/drawing/2014/main" id="{30DEFE29-0D22-4DD3-877F-529D083292EB}"/>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554">
              <a:extLst>
                <a:ext uri="{FF2B5EF4-FFF2-40B4-BE49-F238E27FC236}">
                  <a16:creationId xmlns:a16="http://schemas.microsoft.com/office/drawing/2014/main" id="{97786AC0-F172-40ED-9337-22BE50067D67}"/>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555">
              <a:extLst>
                <a:ext uri="{FF2B5EF4-FFF2-40B4-BE49-F238E27FC236}">
                  <a16:creationId xmlns:a16="http://schemas.microsoft.com/office/drawing/2014/main" id="{429644D9-B90F-4387-BADC-6FA6FB5E5F3C}"/>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1" name="组合 420">
            <a:extLst>
              <a:ext uri="{FF2B5EF4-FFF2-40B4-BE49-F238E27FC236}">
                <a16:creationId xmlns:a16="http://schemas.microsoft.com/office/drawing/2014/main" id="{2E5439F2-B5C1-4A22-B217-56B8F38B86E1}"/>
              </a:ext>
            </a:extLst>
          </p:cNvPr>
          <p:cNvGrpSpPr/>
          <p:nvPr/>
        </p:nvGrpSpPr>
        <p:grpSpPr>
          <a:xfrm>
            <a:off x="4518833" y="3012922"/>
            <a:ext cx="553865" cy="153888"/>
            <a:chOff x="3292149" y="4344159"/>
            <a:chExt cx="553865" cy="153888"/>
          </a:xfrm>
        </p:grpSpPr>
        <p:sp>
          <p:nvSpPr>
            <p:cNvPr id="422" name="矩形 421">
              <a:extLst>
                <a:ext uri="{FF2B5EF4-FFF2-40B4-BE49-F238E27FC236}">
                  <a16:creationId xmlns:a16="http://schemas.microsoft.com/office/drawing/2014/main" id="{1AF93331-40CB-423E-BF62-1C82A1C6A46A}"/>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25" name="文本框 424">
              <a:extLst>
                <a:ext uri="{FF2B5EF4-FFF2-40B4-BE49-F238E27FC236}">
                  <a16:creationId xmlns:a16="http://schemas.microsoft.com/office/drawing/2014/main" id="{F93DC1B3-C564-445C-BEDD-7158FF90B8E6}"/>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427" name="图片 426">
              <a:extLst>
                <a:ext uri="{FF2B5EF4-FFF2-40B4-BE49-F238E27FC236}">
                  <a16:creationId xmlns:a16="http://schemas.microsoft.com/office/drawing/2014/main" id="{2A11C645-28A6-4701-B48C-B6BA3474EB7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28" name="组合 427">
            <a:extLst>
              <a:ext uri="{FF2B5EF4-FFF2-40B4-BE49-F238E27FC236}">
                <a16:creationId xmlns:a16="http://schemas.microsoft.com/office/drawing/2014/main" id="{92243EA4-2A04-455C-9C29-7807334D0A21}"/>
              </a:ext>
            </a:extLst>
          </p:cNvPr>
          <p:cNvGrpSpPr/>
          <p:nvPr/>
        </p:nvGrpSpPr>
        <p:grpSpPr>
          <a:xfrm>
            <a:off x="4271608" y="3421856"/>
            <a:ext cx="395010" cy="428289"/>
            <a:chOff x="9245600" y="4395788"/>
            <a:chExt cx="433388" cy="469900"/>
          </a:xfrm>
        </p:grpSpPr>
        <p:sp>
          <p:nvSpPr>
            <p:cNvPr id="429" name="Freeform 421">
              <a:extLst>
                <a:ext uri="{FF2B5EF4-FFF2-40B4-BE49-F238E27FC236}">
                  <a16:creationId xmlns:a16="http://schemas.microsoft.com/office/drawing/2014/main" id="{66A6407F-71FB-4870-AD36-6635768A078E}"/>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Oval 422">
              <a:extLst>
                <a:ext uri="{FF2B5EF4-FFF2-40B4-BE49-F238E27FC236}">
                  <a16:creationId xmlns:a16="http://schemas.microsoft.com/office/drawing/2014/main" id="{ECC3A934-B04E-46F8-BC23-EF598B12A142}"/>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Oval 423">
              <a:extLst>
                <a:ext uri="{FF2B5EF4-FFF2-40B4-BE49-F238E27FC236}">
                  <a16:creationId xmlns:a16="http://schemas.microsoft.com/office/drawing/2014/main" id="{FA454413-65CD-4E8C-BCD6-395F40D5127A}"/>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Oval 424">
              <a:extLst>
                <a:ext uri="{FF2B5EF4-FFF2-40B4-BE49-F238E27FC236}">
                  <a16:creationId xmlns:a16="http://schemas.microsoft.com/office/drawing/2014/main" id="{6049294E-EA66-4EE9-889F-684850839B5E}"/>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8" name="组合 437">
            <a:extLst>
              <a:ext uri="{FF2B5EF4-FFF2-40B4-BE49-F238E27FC236}">
                <a16:creationId xmlns:a16="http://schemas.microsoft.com/office/drawing/2014/main" id="{D004B058-C173-41C7-ACC3-0EAF637AA490}"/>
              </a:ext>
            </a:extLst>
          </p:cNvPr>
          <p:cNvGrpSpPr/>
          <p:nvPr/>
        </p:nvGrpSpPr>
        <p:grpSpPr>
          <a:xfrm>
            <a:off x="1774436" y="5569060"/>
            <a:ext cx="640003" cy="260288"/>
            <a:chOff x="4877719" y="6319274"/>
            <a:chExt cx="640003" cy="260288"/>
          </a:xfrm>
        </p:grpSpPr>
        <p:sp>
          <p:nvSpPr>
            <p:cNvPr id="449" name="文本框 448">
              <a:extLst>
                <a:ext uri="{FF2B5EF4-FFF2-40B4-BE49-F238E27FC236}">
                  <a16:creationId xmlns:a16="http://schemas.microsoft.com/office/drawing/2014/main" id="{2BEDA021-98D6-4484-987E-ED717F85F39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451" name="椭圆 450">
              <a:extLst>
                <a:ext uri="{FF2B5EF4-FFF2-40B4-BE49-F238E27FC236}">
                  <a16:creationId xmlns:a16="http://schemas.microsoft.com/office/drawing/2014/main" id="{3AE0F3D6-AF9B-4849-B318-B2AA62D1274D}"/>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456" name="Freeform 78">
              <a:extLst>
                <a:ext uri="{FF2B5EF4-FFF2-40B4-BE49-F238E27FC236}">
                  <a16:creationId xmlns:a16="http://schemas.microsoft.com/office/drawing/2014/main" id="{CD42B172-5D54-4AD1-944D-0EBA6CCC8821}"/>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58" name="组合 457">
            <a:extLst>
              <a:ext uri="{FF2B5EF4-FFF2-40B4-BE49-F238E27FC236}">
                <a16:creationId xmlns:a16="http://schemas.microsoft.com/office/drawing/2014/main" id="{745C9A31-05BF-4989-96CA-80ED1B460CAF}"/>
              </a:ext>
            </a:extLst>
          </p:cNvPr>
          <p:cNvGrpSpPr/>
          <p:nvPr/>
        </p:nvGrpSpPr>
        <p:grpSpPr>
          <a:xfrm>
            <a:off x="4523414" y="3137609"/>
            <a:ext cx="440187" cy="45719"/>
            <a:chOff x="3886726" y="5579240"/>
            <a:chExt cx="543318" cy="0"/>
          </a:xfrm>
        </p:grpSpPr>
        <p:cxnSp>
          <p:nvCxnSpPr>
            <p:cNvPr id="459" name="直接连接符 458">
              <a:extLst>
                <a:ext uri="{FF2B5EF4-FFF2-40B4-BE49-F238E27FC236}">
                  <a16:creationId xmlns:a16="http://schemas.microsoft.com/office/drawing/2014/main" id="{F842A41C-9C99-41A3-8E43-B9EB1C0A7FBE}"/>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26FEF6F4-41AE-4574-B355-0C9562037F17}"/>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sp>
        <p:nvSpPr>
          <p:cNvPr id="461" name="文本框 460">
            <a:extLst>
              <a:ext uri="{FF2B5EF4-FFF2-40B4-BE49-F238E27FC236}">
                <a16:creationId xmlns:a16="http://schemas.microsoft.com/office/drawing/2014/main" id="{14C2C9DC-326D-4729-8329-3E5262D5E24F}"/>
              </a:ext>
            </a:extLst>
          </p:cNvPr>
          <p:cNvSpPr txBox="1"/>
          <p:nvPr/>
        </p:nvSpPr>
        <p:spPr>
          <a:xfrm>
            <a:off x="7232476" y="1483460"/>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462" name="直接连接符 461">
            <a:extLst>
              <a:ext uri="{FF2B5EF4-FFF2-40B4-BE49-F238E27FC236}">
                <a16:creationId xmlns:a16="http://schemas.microsoft.com/office/drawing/2014/main" id="{60B2F838-1CE9-4868-A7BA-10F825701983}"/>
              </a:ext>
            </a:extLst>
          </p:cNvPr>
          <p:cNvCxnSpPr>
            <a:cxnSpLocks/>
          </p:cNvCxnSpPr>
          <p:nvPr/>
        </p:nvCxnSpPr>
        <p:spPr>
          <a:xfrm>
            <a:off x="7049648" y="1721255"/>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463" name="组合 462">
            <a:extLst>
              <a:ext uri="{FF2B5EF4-FFF2-40B4-BE49-F238E27FC236}">
                <a16:creationId xmlns:a16="http://schemas.microsoft.com/office/drawing/2014/main" id="{FAB5C3A5-8650-4A09-8DE4-730EF14368D6}"/>
              </a:ext>
            </a:extLst>
          </p:cNvPr>
          <p:cNvGrpSpPr/>
          <p:nvPr/>
        </p:nvGrpSpPr>
        <p:grpSpPr>
          <a:xfrm>
            <a:off x="7090707" y="1512138"/>
            <a:ext cx="183116" cy="188370"/>
            <a:chOff x="10329390" y="3507827"/>
            <a:chExt cx="362902" cy="373314"/>
          </a:xfrm>
          <a:solidFill>
            <a:schemeClr val="bg1">
              <a:lumMod val="85000"/>
              <a:alpha val="76000"/>
            </a:schemeClr>
          </a:solidFill>
        </p:grpSpPr>
        <p:sp>
          <p:nvSpPr>
            <p:cNvPr id="464" name="Freeform 487">
              <a:extLst>
                <a:ext uri="{FF2B5EF4-FFF2-40B4-BE49-F238E27FC236}">
                  <a16:creationId xmlns:a16="http://schemas.microsoft.com/office/drawing/2014/main" id="{39C16559-8D89-4613-AD2F-50374F9967B1}"/>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88">
              <a:extLst>
                <a:ext uri="{FF2B5EF4-FFF2-40B4-BE49-F238E27FC236}">
                  <a16:creationId xmlns:a16="http://schemas.microsoft.com/office/drawing/2014/main" id="{A0EBCF76-9B94-4D89-9909-36CE3BF16115}"/>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89">
              <a:extLst>
                <a:ext uri="{FF2B5EF4-FFF2-40B4-BE49-F238E27FC236}">
                  <a16:creationId xmlns:a16="http://schemas.microsoft.com/office/drawing/2014/main" id="{A1E12F33-7F5E-4E93-B594-B122B1A2F123}"/>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7" name="组合 466">
            <a:extLst>
              <a:ext uri="{FF2B5EF4-FFF2-40B4-BE49-F238E27FC236}">
                <a16:creationId xmlns:a16="http://schemas.microsoft.com/office/drawing/2014/main" id="{83F94484-EE9D-417E-AEC1-2CDAA5EFF4BD}"/>
              </a:ext>
            </a:extLst>
          </p:cNvPr>
          <p:cNvGrpSpPr/>
          <p:nvPr/>
        </p:nvGrpSpPr>
        <p:grpSpPr>
          <a:xfrm>
            <a:off x="7083546" y="1758970"/>
            <a:ext cx="1445718" cy="193456"/>
            <a:chOff x="330588" y="763764"/>
            <a:chExt cx="1825220" cy="244238"/>
          </a:xfrm>
        </p:grpSpPr>
        <p:sp>
          <p:nvSpPr>
            <p:cNvPr id="468" name="椭圆 467">
              <a:extLst>
                <a:ext uri="{FF2B5EF4-FFF2-40B4-BE49-F238E27FC236}">
                  <a16:creationId xmlns:a16="http://schemas.microsoft.com/office/drawing/2014/main" id="{98AFF0DD-27CF-43C9-9E95-5B634B463DC8}"/>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469" name="文本框 468">
              <a:extLst>
                <a:ext uri="{FF2B5EF4-FFF2-40B4-BE49-F238E27FC236}">
                  <a16:creationId xmlns:a16="http://schemas.microsoft.com/office/drawing/2014/main" id="{E30E567F-1CAF-4B2D-9BF1-7AD008E65021}"/>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470" name="椭圆 469">
              <a:extLst>
                <a:ext uri="{FF2B5EF4-FFF2-40B4-BE49-F238E27FC236}">
                  <a16:creationId xmlns:a16="http://schemas.microsoft.com/office/drawing/2014/main" id="{D5D584E8-AA88-4235-8669-3804FBE6970F}"/>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471" name="文本框 470">
              <a:extLst>
                <a:ext uri="{FF2B5EF4-FFF2-40B4-BE49-F238E27FC236}">
                  <a16:creationId xmlns:a16="http://schemas.microsoft.com/office/drawing/2014/main" id="{16096F22-95C1-49E5-ABAD-0D3E1EF7BFE7}"/>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472" name="椭圆 471">
              <a:extLst>
                <a:ext uri="{FF2B5EF4-FFF2-40B4-BE49-F238E27FC236}">
                  <a16:creationId xmlns:a16="http://schemas.microsoft.com/office/drawing/2014/main" id="{1BBCBFBB-679E-4D10-BB77-AF6B80CAB4A2}"/>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473" name="文本框 472">
              <a:extLst>
                <a:ext uri="{FF2B5EF4-FFF2-40B4-BE49-F238E27FC236}">
                  <a16:creationId xmlns:a16="http://schemas.microsoft.com/office/drawing/2014/main" id="{820AB67E-1C63-49D8-B396-EFD21347590A}"/>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474" name="椭圆 473">
              <a:extLst>
                <a:ext uri="{FF2B5EF4-FFF2-40B4-BE49-F238E27FC236}">
                  <a16:creationId xmlns:a16="http://schemas.microsoft.com/office/drawing/2014/main" id="{4210A4E9-7C39-4BEC-97D5-DEA0F707A778}"/>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475" name="直接连接符 474">
            <a:extLst>
              <a:ext uri="{FF2B5EF4-FFF2-40B4-BE49-F238E27FC236}">
                <a16:creationId xmlns:a16="http://schemas.microsoft.com/office/drawing/2014/main" id="{63F0DFA6-F066-4B64-AE7D-97F864BF7B68}"/>
              </a:ext>
            </a:extLst>
          </p:cNvPr>
          <p:cNvCxnSpPr>
            <a:cxnSpLocks/>
          </p:cNvCxnSpPr>
          <p:nvPr/>
        </p:nvCxnSpPr>
        <p:spPr>
          <a:xfrm>
            <a:off x="7031362" y="1976614"/>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76" name="矩形 475">
            <a:extLst>
              <a:ext uri="{FF2B5EF4-FFF2-40B4-BE49-F238E27FC236}">
                <a16:creationId xmlns:a16="http://schemas.microsoft.com/office/drawing/2014/main" id="{6A65B21B-66D2-46EE-9E21-F4ED150B7ED6}"/>
              </a:ext>
            </a:extLst>
          </p:cNvPr>
          <p:cNvSpPr/>
          <p:nvPr/>
        </p:nvSpPr>
        <p:spPr>
          <a:xfrm>
            <a:off x="7049648" y="2037248"/>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文本框 476">
            <a:extLst>
              <a:ext uri="{FF2B5EF4-FFF2-40B4-BE49-F238E27FC236}">
                <a16:creationId xmlns:a16="http://schemas.microsoft.com/office/drawing/2014/main" id="{F5E9341D-698A-45B7-BF1D-242B7415DCEE}"/>
              </a:ext>
            </a:extLst>
          </p:cNvPr>
          <p:cNvSpPr txBox="1"/>
          <p:nvPr/>
        </p:nvSpPr>
        <p:spPr>
          <a:xfrm>
            <a:off x="7473899" y="2026285"/>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478" name="文本框 477">
            <a:extLst>
              <a:ext uri="{FF2B5EF4-FFF2-40B4-BE49-F238E27FC236}">
                <a16:creationId xmlns:a16="http://schemas.microsoft.com/office/drawing/2014/main" id="{1A2B32DD-C9CC-4D4A-9AE5-138FEE62B1B8}"/>
              </a:ext>
            </a:extLst>
          </p:cNvPr>
          <p:cNvSpPr txBox="1"/>
          <p:nvPr/>
        </p:nvSpPr>
        <p:spPr>
          <a:xfrm>
            <a:off x="7484323" y="2199533"/>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479" name="组合 478">
            <a:extLst>
              <a:ext uri="{FF2B5EF4-FFF2-40B4-BE49-F238E27FC236}">
                <a16:creationId xmlns:a16="http://schemas.microsoft.com/office/drawing/2014/main" id="{8D1B0AB2-F5A9-4EFB-8727-C513124773BA}"/>
              </a:ext>
            </a:extLst>
          </p:cNvPr>
          <p:cNvGrpSpPr/>
          <p:nvPr/>
        </p:nvGrpSpPr>
        <p:grpSpPr>
          <a:xfrm>
            <a:off x="8073060" y="2350615"/>
            <a:ext cx="757163" cy="200055"/>
            <a:chOff x="6557518" y="3204470"/>
            <a:chExt cx="757163" cy="200055"/>
          </a:xfrm>
        </p:grpSpPr>
        <p:pic>
          <p:nvPicPr>
            <p:cNvPr id="480" name="图片 479">
              <a:extLst>
                <a:ext uri="{FF2B5EF4-FFF2-40B4-BE49-F238E27FC236}">
                  <a16:creationId xmlns:a16="http://schemas.microsoft.com/office/drawing/2014/main" id="{C26721F7-39E6-4CF5-A6C1-80055C25DBC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481" name="文本框 480">
              <a:extLst>
                <a:ext uri="{FF2B5EF4-FFF2-40B4-BE49-F238E27FC236}">
                  <a16:creationId xmlns:a16="http://schemas.microsoft.com/office/drawing/2014/main" id="{335D6FE5-B3F1-44FB-B3B5-F50B333F011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482" name="文本框 481">
            <a:extLst>
              <a:ext uri="{FF2B5EF4-FFF2-40B4-BE49-F238E27FC236}">
                <a16:creationId xmlns:a16="http://schemas.microsoft.com/office/drawing/2014/main" id="{B7583A25-BB5E-4D9E-AC60-6DE3AE895E14}"/>
              </a:ext>
            </a:extLst>
          </p:cNvPr>
          <p:cNvSpPr txBox="1"/>
          <p:nvPr/>
        </p:nvSpPr>
        <p:spPr>
          <a:xfrm>
            <a:off x="8252659" y="2202538"/>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483" name="文本框 482">
            <a:extLst>
              <a:ext uri="{FF2B5EF4-FFF2-40B4-BE49-F238E27FC236}">
                <a16:creationId xmlns:a16="http://schemas.microsoft.com/office/drawing/2014/main" id="{733D8DFB-5125-4B10-9465-12371CFE9F97}"/>
              </a:ext>
            </a:extLst>
          </p:cNvPr>
          <p:cNvSpPr txBox="1"/>
          <p:nvPr/>
        </p:nvSpPr>
        <p:spPr>
          <a:xfrm>
            <a:off x="9993107" y="2020993"/>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484" name="矩形 483">
            <a:extLst>
              <a:ext uri="{FF2B5EF4-FFF2-40B4-BE49-F238E27FC236}">
                <a16:creationId xmlns:a16="http://schemas.microsoft.com/office/drawing/2014/main" id="{7C5F0F4B-96B3-4E9C-B622-E0C508F13DB1}"/>
              </a:ext>
            </a:extLst>
          </p:cNvPr>
          <p:cNvSpPr/>
          <p:nvPr/>
        </p:nvSpPr>
        <p:spPr>
          <a:xfrm>
            <a:off x="9962269" y="2068303"/>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5" name="组合 484">
            <a:extLst>
              <a:ext uri="{FF2B5EF4-FFF2-40B4-BE49-F238E27FC236}">
                <a16:creationId xmlns:a16="http://schemas.microsoft.com/office/drawing/2014/main" id="{B03549C2-0408-49D9-8224-CB478F0BC7E8}"/>
              </a:ext>
            </a:extLst>
          </p:cNvPr>
          <p:cNvGrpSpPr/>
          <p:nvPr/>
        </p:nvGrpSpPr>
        <p:grpSpPr>
          <a:xfrm>
            <a:off x="7078164" y="2073812"/>
            <a:ext cx="439823" cy="427266"/>
            <a:chOff x="8410599" y="3728145"/>
            <a:chExt cx="501486" cy="487168"/>
          </a:xfrm>
        </p:grpSpPr>
        <p:pic>
          <p:nvPicPr>
            <p:cNvPr id="486" name="图片 485">
              <a:extLst>
                <a:ext uri="{FF2B5EF4-FFF2-40B4-BE49-F238E27FC236}">
                  <a16:creationId xmlns:a16="http://schemas.microsoft.com/office/drawing/2014/main" id="{83655A5F-B68C-4525-8441-E32E3F4059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487" name="组合 486">
              <a:extLst>
                <a:ext uri="{FF2B5EF4-FFF2-40B4-BE49-F238E27FC236}">
                  <a16:creationId xmlns:a16="http://schemas.microsoft.com/office/drawing/2014/main" id="{69AECC92-8A45-4045-938F-F19F77A03928}"/>
                </a:ext>
              </a:extLst>
            </p:cNvPr>
            <p:cNvGrpSpPr/>
            <p:nvPr/>
          </p:nvGrpSpPr>
          <p:grpSpPr>
            <a:xfrm>
              <a:off x="8473021" y="3792549"/>
              <a:ext cx="378221" cy="341660"/>
              <a:chOff x="4457700" y="2058988"/>
              <a:chExt cx="476250" cy="430212"/>
            </a:xfrm>
          </p:grpSpPr>
          <p:sp>
            <p:nvSpPr>
              <p:cNvPr id="488" name="Freeform 236">
                <a:extLst>
                  <a:ext uri="{FF2B5EF4-FFF2-40B4-BE49-F238E27FC236}">
                    <a16:creationId xmlns:a16="http://schemas.microsoft.com/office/drawing/2014/main" id="{ACB003E6-670D-4C98-81B9-6AA9EE681F83}"/>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237">
                <a:extLst>
                  <a:ext uri="{FF2B5EF4-FFF2-40B4-BE49-F238E27FC236}">
                    <a16:creationId xmlns:a16="http://schemas.microsoft.com/office/drawing/2014/main" id="{70ADCFFE-7995-4D74-A2E4-B86DEBC73350}"/>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238">
                <a:extLst>
                  <a:ext uri="{FF2B5EF4-FFF2-40B4-BE49-F238E27FC236}">
                    <a16:creationId xmlns:a16="http://schemas.microsoft.com/office/drawing/2014/main" id="{FD2E196C-D5FE-48C1-97AA-8B2AEAC0684D}"/>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239">
                <a:extLst>
                  <a:ext uri="{FF2B5EF4-FFF2-40B4-BE49-F238E27FC236}">
                    <a16:creationId xmlns:a16="http://schemas.microsoft.com/office/drawing/2014/main" id="{EA5F8708-0888-460D-A770-204E3A8F4081}"/>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92" name="文本框 491">
            <a:extLst>
              <a:ext uri="{FF2B5EF4-FFF2-40B4-BE49-F238E27FC236}">
                <a16:creationId xmlns:a16="http://schemas.microsoft.com/office/drawing/2014/main" id="{874A36FB-B441-45D3-9DFB-E9709704DAF3}"/>
              </a:ext>
            </a:extLst>
          </p:cNvPr>
          <p:cNvSpPr txBox="1"/>
          <p:nvPr/>
        </p:nvSpPr>
        <p:spPr>
          <a:xfrm>
            <a:off x="8456193" y="2192336"/>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93" name="组合 492">
            <a:extLst>
              <a:ext uri="{FF2B5EF4-FFF2-40B4-BE49-F238E27FC236}">
                <a16:creationId xmlns:a16="http://schemas.microsoft.com/office/drawing/2014/main" id="{7BAFA090-2AC4-48CE-AE94-BEA852829B28}"/>
              </a:ext>
            </a:extLst>
          </p:cNvPr>
          <p:cNvGrpSpPr/>
          <p:nvPr/>
        </p:nvGrpSpPr>
        <p:grpSpPr>
          <a:xfrm>
            <a:off x="9107328" y="2190656"/>
            <a:ext cx="544030" cy="215444"/>
            <a:chOff x="10367364" y="3744570"/>
            <a:chExt cx="544030" cy="215444"/>
          </a:xfrm>
        </p:grpSpPr>
        <p:sp>
          <p:nvSpPr>
            <p:cNvPr id="494" name="文本框 493">
              <a:extLst>
                <a:ext uri="{FF2B5EF4-FFF2-40B4-BE49-F238E27FC236}">
                  <a16:creationId xmlns:a16="http://schemas.microsoft.com/office/drawing/2014/main" id="{5DBB20B2-21FE-4A9B-B184-51CB5B3D96B3}"/>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495" name="文本框 494">
              <a:extLst>
                <a:ext uri="{FF2B5EF4-FFF2-40B4-BE49-F238E27FC236}">
                  <a16:creationId xmlns:a16="http://schemas.microsoft.com/office/drawing/2014/main" id="{272963F0-849F-40EE-BB12-AF17C010527B}"/>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96" name="组合 495">
            <a:extLst>
              <a:ext uri="{FF2B5EF4-FFF2-40B4-BE49-F238E27FC236}">
                <a16:creationId xmlns:a16="http://schemas.microsoft.com/office/drawing/2014/main" id="{F0732204-D298-48E7-BC18-F0095C30A74D}"/>
              </a:ext>
            </a:extLst>
          </p:cNvPr>
          <p:cNvGrpSpPr/>
          <p:nvPr/>
        </p:nvGrpSpPr>
        <p:grpSpPr>
          <a:xfrm>
            <a:off x="9861449" y="2195360"/>
            <a:ext cx="600134" cy="215444"/>
            <a:chOff x="11086120" y="3749274"/>
            <a:chExt cx="600134" cy="215444"/>
          </a:xfrm>
        </p:grpSpPr>
        <p:sp>
          <p:nvSpPr>
            <p:cNvPr id="497" name="文本框 496">
              <a:extLst>
                <a:ext uri="{FF2B5EF4-FFF2-40B4-BE49-F238E27FC236}">
                  <a16:creationId xmlns:a16="http://schemas.microsoft.com/office/drawing/2014/main" id="{212EE9F9-E362-41CA-953F-789C393BABDD}"/>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498" name="文本框 497">
              <a:extLst>
                <a:ext uri="{FF2B5EF4-FFF2-40B4-BE49-F238E27FC236}">
                  <a16:creationId xmlns:a16="http://schemas.microsoft.com/office/drawing/2014/main" id="{64C5E474-9087-42A2-9195-4EE0D6088433}"/>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499" name="直接连接符 498">
            <a:extLst>
              <a:ext uri="{FF2B5EF4-FFF2-40B4-BE49-F238E27FC236}">
                <a16:creationId xmlns:a16="http://schemas.microsoft.com/office/drawing/2014/main" id="{2558BF48-3157-46C5-98E2-63736E0FF80D}"/>
              </a:ext>
            </a:extLst>
          </p:cNvPr>
          <p:cNvCxnSpPr>
            <a:cxnSpLocks/>
          </p:cNvCxnSpPr>
          <p:nvPr/>
        </p:nvCxnSpPr>
        <p:spPr>
          <a:xfrm>
            <a:off x="8900998" y="2214157"/>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500" name="直接连接符 499">
            <a:extLst>
              <a:ext uri="{FF2B5EF4-FFF2-40B4-BE49-F238E27FC236}">
                <a16:creationId xmlns:a16="http://schemas.microsoft.com/office/drawing/2014/main" id="{9BDAE015-4091-4DA8-B042-56234F4B5725}"/>
              </a:ext>
            </a:extLst>
          </p:cNvPr>
          <p:cNvCxnSpPr>
            <a:cxnSpLocks/>
          </p:cNvCxnSpPr>
          <p:nvPr/>
        </p:nvCxnSpPr>
        <p:spPr>
          <a:xfrm>
            <a:off x="9651358" y="221180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01" name="Freeform 74">
            <a:extLst>
              <a:ext uri="{FF2B5EF4-FFF2-40B4-BE49-F238E27FC236}">
                <a16:creationId xmlns:a16="http://schemas.microsoft.com/office/drawing/2014/main" id="{252021C3-D532-4FFD-BC08-CE6277F20D77}"/>
              </a:ext>
            </a:extLst>
          </p:cNvPr>
          <p:cNvSpPr>
            <a:spLocks noEditPoints="1"/>
          </p:cNvSpPr>
          <p:nvPr/>
        </p:nvSpPr>
        <p:spPr bwMode="auto">
          <a:xfrm>
            <a:off x="8097354" y="2253449"/>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02" name="组合 501">
            <a:extLst>
              <a:ext uri="{FF2B5EF4-FFF2-40B4-BE49-F238E27FC236}">
                <a16:creationId xmlns:a16="http://schemas.microsoft.com/office/drawing/2014/main" id="{0D83074F-93AB-43F2-9482-442292D67A32}"/>
              </a:ext>
            </a:extLst>
          </p:cNvPr>
          <p:cNvGrpSpPr/>
          <p:nvPr/>
        </p:nvGrpSpPr>
        <p:grpSpPr>
          <a:xfrm>
            <a:off x="9025101" y="2225763"/>
            <a:ext cx="140649" cy="137220"/>
            <a:chOff x="7031039" y="3649663"/>
            <a:chExt cx="731838" cy="709613"/>
          </a:xfrm>
          <a:solidFill>
            <a:srgbClr val="00B0F0">
              <a:alpha val="57000"/>
            </a:srgbClr>
          </a:solidFill>
        </p:grpSpPr>
        <p:sp>
          <p:nvSpPr>
            <p:cNvPr id="503" name="Freeform 149">
              <a:extLst>
                <a:ext uri="{FF2B5EF4-FFF2-40B4-BE49-F238E27FC236}">
                  <a16:creationId xmlns:a16="http://schemas.microsoft.com/office/drawing/2014/main" id="{C61E387A-BF67-42B0-8A22-0D4443BA0CF8}"/>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4" name="Freeform 150">
              <a:extLst>
                <a:ext uri="{FF2B5EF4-FFF2-40B4-BE49-F238E27FC236}">
                  <a16:creationId xmlns:a16="http://schemas.microsoft.com/office/drawing/2014/main" id="{813BC4D3-0B85-4690-8467-1FB031762B97}"/>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5" name="Oval 151">
              <a:extLst>
                <a:ext uri="{FF2B5EF4-FFF2-40B4-BE49-F238E27FC236}">
                  <a16:creationId xmlns:a16="http://schemas.microsoft.com/office/drawing/2014/main" id="{E35CE0B3-8021-4F02-A474-D95CE3CAF284}"/>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6" name="Oval 152">
              <a:extLst>
                <a:ext uri="{FF2B5EF4-FFF2-40B4-BE49-F238E27FC236}">
                  <a16:creationId xmlns:a16="http://schemas.microsoft.com/office/drawing/2014/main" id="{0E2B7A7D-261B-4EB1-A575-8AC49CC4AD2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1" name="Oval 153">
              <a:extLst>
                <a:ext uri="{FF2B5EF4-FFF2-40B4-BE49-F238E27FC236}">
                  <a16:creationId xmlns:a16="http://schemas.microsoft.com/office/drawing/2014/main" id="{104BACD8-051F-45FB-A810-DC2E6A4BEC3B}"/>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6" name="Freeform 154">
              <a:extLst>
                <a:ext uri="{FF2B5EF4-FFF2-40B4-BE49-F238E27FC236}">
                  <a16:creationId xmlns:a16="http://schemas.microsoft.com/office/drawing/2014/main" id="{B7BB7010-41F3-45E0-AB85-05E8DEE8DDF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17" name="组合 516">
            <a:extLst>
              <a:ext uri="{FF2B5EF4-FFF2-40B4-BE49-F238E27FC236}">
                <a16:creationId xmlns:a16="http://schemas.microsoft.com/office/drawing/2014/main" id="{6F34F399-5760-40DF-A58C-CDE06AA5BFF9}"/>
              </a:ext>
            </a:extLst>
          </p:cNvPr>
          <p:cNvGrpSpPr/>
          <p:nvPr/>
        </p:nvGrpSpPr>
        <p:grpSpPr>
          <a:xfrm>
            <a:off x="9776384" y="2241002"/>
            <a:ext cx="116807" cy="118604"/>
            <a:chOff x="5780089" y="422276"/>
            <a:chExt cx="722312" cy="733425"/>
          </a:xfrm>
          <a:solidFill>
            <a:srgbClr val="FFC000">
              <a:alpha val="62000"/>
            </a:srgbClr>
          </a:solidFill>
        </p:grpSpPr>
        <p:sp>
          <p:nvSpPr>
            <p:cNvPr id="518" name="Freeform 89">
              <a:extLst>
                <a:ext uri="{FF2B5EF4-FFF2-40B4-BE49-F238E27FC236}">
                  <a16:creationId xmlns:a16="http://schemas.microsoft.com/office/drawing/2014/main" id="{2B001BC0-445A-4ADA-B59C-05E756A029A9}"/>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9" name="Freeform 90">
              <a:extLst>
                <a:ext uri="{FF2B5EF4-FFF2-40B4-BE49-F238E27FC236}">
                  <a16:creationId xmlns:a16="http://schemas.microsoft.com/office/drawing/2014/main" id="{834B6C9E-F531-4F47-9A61-74C7EDAE0359}"/>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0" name="Freeform 91">
              <a:extLst>
                <a:ext uri="{FF2B5EF4-FFF2-40B4-BE49-F238E27FC236}">
                  <a16:creationId xmlns:a16="http://schemas.microsoft.com/office/drawing/2014/main" id="{3DB821AB-AC5B-472D-9A72-589C3AEA62F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1" name="Oval 92">
              <a:extLst>
                <a:ext uri="{FF2B5EF4-FFF2-40B4-BE49-F238E27FC236}">
                  <a16:creationId xmlns:a16="http://schemas.microsoft.com/office/drawing/2014/main" id="{A61E7485-81B6-4D68-8A7A-0C71D66F221E}"/>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2" name="Oval 93">
              <a:extLst>
                <a:ext uri="{FF2B5EF4-FFF2-40B4-BE49-F238E27FC236}">
                  <a16:creationId xmlns:a16="http://schemas.microsoft.com/office/drawing/2014/main" id="{9A26B4F5-F4DA-4788-A98C-926C5FCA3A8A}"/>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3" name="Oval 94">
              <a:extLst>
                <a:ext uri="{FF2B5EF4-FFF2-40B4-BE49-F238E27FC236}">
                  <a16:creationId xmlns:a16="http://schemas.microsoft.com/office/drawing/2014/main" id="{870C560E-7B61-40DA-A213-1D6D4CCB9A3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4" name="Oval 95">
              <a:extLst>
                <a:ext uri="{FF2B5EF4-FFF2-40B4-BE49-F238E27FC236}">
                  <a16:creationId xmlns:a16="http://schemas.microsoft.com/office/drawing/2014/main" id="{6414F84A-E3EC-44E7-97C3-9B523F56E5FF}"/>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5" name="Oval 96">
              <a:extLst>
                <a:ext uri="{FF2B5EF4-FFF2-40B4-BE49-F238E27FC236}">
                  <a16:creationId xmlns:a16="http://schemas.microsoft.com/office/drawing/2014/main" id="{FF60C5DC-0128-4ACC-86F1-0E00BDBF78FA}"/>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6" name="Oval 97">
              <a:extLst>
                <a:ext uri="{FF2B5EF4-FFF2-40B4-BE49-F238E27FC236}">
                  <a16:creationId xmlns:a16="http://schemas.microsoft.com/office/drawing/2014/main" id="{2C9CB951-AC61-442C-BCF9-5E92433AAB8A}"/>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8" name="Oval 98">
              <a:extLst>
                <a:ext uri="{FF2B5EF4-FFF2-40B4-BE49-F238E27FC236}">
                  <a16:creationId xmlns:a16="http://schemas.microsoft.com/office/drawing/2014/main" id="{01AAE81F-FC2F-4BCF-8B54-DDBC07D222C9}"/>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9" name="Oval 99">
              <a:extLst>
                <a:ext uri="{FF2B5EF4-FFF2-40B4-BE49-F238E27FC236}">
                  <a16:creationId xmlns:a16="http://schemas.microsoft.com/office/drawing/2014/main" id="{5F578C15-C714-45D1-AA4C-ED6757E9CD44}"/>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3" name="Oval 100">
              <a:extLst>
                <a:ext uri="{FF2B5EF4-FFF2-40B4-BE49-F238E27FC236}">
                  <a16:creationId xmlns:a16="http://schemas.microsoft.com/office/drawing/2014/main" id="{E8D325C5-6931-43C4-809A-AA4A14F0614B}"/>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4" name="Oval 101">
              <a:extLst>
                <a:ext uri="{FF2B5EF4-FFF2-40B4-BE49-F238E27FC236}">
                  <a16:creationId xmlns:a16="http://schemas.microsoft.com/office/drawing/2014/main" id="{4F03296B-8AB8-4105-8B07-2DA98A56E60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5" name="Oval 102">
              <a:extLst>
                <a:ext uri="{FF2B5EF4-FFF2-40B4-BE49-F238E27FC236}">
                  <a16:creationId xmlns:a16="http://schemas.microsoft.com/office/drawing/2014/main" id="{247DDA15-2959-484C-9F77-AEB49A690D54}"/>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6" name="Oval 103">
              <a:extLst>
                <a:ext uri="{FF2B5EF4-FFF2-40B4-BE49-F238E27FC236}">
                  <a16:creationId xmlns:a16="http://schemas.microsoft.com/office/drawing/2014/main" id="{0DAE86DC-B9D5-4EF6-ACE4-4C798574BE7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7" name="Oval 104">
              <a:extLst>
                <a:ext uri="{FF2B5EF4-FFF2-40B4-BE49-F238E27FC236}">
                  <a16:creationId xmlns:a16="http://schemas.microsoft.com/office/drawing/2014/main" id="{425ABA4D-6723-4345-A169-1A683358784D}"/>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40" name="组合 539">
            <a:extLst>
              <a:ext uri="{FF2B5EF4-FFF2-40B4-BE49-F238E27FC236}">
                <a16:creationId xmlns:a16="http://schemas.microsoft.com/office/drawing/2014/main" id="{95B5583C-9E91-4A6F-AE0C-110474DBBD11}"/>
              </a:ext>
            </a:extLst>
          </p:cNvPr>
          <p:cNvGrpSpPr/>
          <p:nvPr/>
        </p:nvGrpSpPr>
        <p:grpSpPr>
          <a:xfrm>
            <a:off x="7049842" y="2564224"/>
            <a:ext cx="3546509" cy="529677"/>
            <a:chOff x="8392151" y="3762894"/>
            <a:chExt cx="3546509" cy="529677"/>
          </a:xfrm>
        </p:grpSpPr>
        <p:sp>
          <p:nvSpPr>
            <p:cNvPr id="542" name="矩形 541">
              <a:extLst>
                <a:ext uri="{FF2B5EF4-FFF2-40B4-BE49-F238E27FC236}">
                  <a16:creationId xmlns:a16="http://schemas.microsoft.com/office/drawing/2014/main" id="{F59909FC-5AEE-4C0D-A1FA-FAF46B4033A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文本框 542">
              <a:extLst>
                <a:ext uri="{FF2B5EF4-FFF2-40B4-BE49-F238E27FC236}">
                  <a16:creationId xmlns:a16="http://schemas.microsoft.com/office/drawing/2014/main" id="{7D015791-6F30-4500-8FB3-4D6D2BBEEC6F}"/>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544" name="文本框 543">
              <a:extLst>
                <a:ext uri="{FF2B5EF4-FFF2-40B4-BE49-F238E27FC236}">
                  <a16:creationId xmlns:a16="http://schemas.microsoft.com/office/drawing/2014/main" id="{BCFD90E5-247D-4D39-A794-CFEAA5D2B4B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545" name="组合 544">
              <a:extLst>
                <a:ext uri="{FF2B5EF4-FFF2-40B4-BE49-F238E27FC236}">
                  <a16:creationId xmlns:a16="http://schemas.microsoft.com/office/drawing/2014/main" id="{B6A8518F-CC63-4971-BCB0-5A6003490F9C}"/>
                </a:ext>
              </a:extLst>
            </p:cNvPr>
            <p:cNvGrpSpPr/>
            <p:nvPr/>
          </p:nvGrpSpPr>
          <p:grpSpPr>
            <a:xfrm>
              <a:off x="9415563" y="4092516"/>
              <a:ext cx="757163" cy="200055"/>
              <a:chOff x="6557518" y="3204470"/>
              <a:chExt cx="757163" cy="200055"/>
            </a:xfrm>
          </p:grpSpPr>
          <p:pic>
            <p:nvPicPr>
              <p:cNvPr id="624" name="图片 623">
                <a:extLst>
                  <a:ext uri="{FF2B5EF4-FFF2-40B4-BE49-F238E27FC236}">
                    <a16:creationId xmlns:a16="http://schemas.microsoft.com/office/drawing/2014/main" id="{C077CFAB-86C6-4232-99BB-365CD2EA1BBD}"/>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25" name="文本框 624">
                <a:extLst>
                  <a:ext uri="{FF2B5EF4-FFF2-40B4-BE49-F238E27FC236}">
                    <a16:creationId xmlns:a16="http://schemas.microsoft.com/office/drawing/2014/main" id="{2954038E-EFA7-4FEA-945E-28F620025A1A}"/>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547" name="文本框 546">
              <a:extLst>
                <a:ext uri="{FF2B5EF4-FFF2-40B4-BE49-F238E27FC236}">
                  <a16:creationId xmlns:a16="http://schemas.microsoft.com/office/drawing/2014/main" id="{8413F8C2-E22A-430C-B588-4F54A2877CB9}"/>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548" name="文本框 547">
              <a:extLst>
                <a:ext uri="{FF2B5EF4-FFF2-40B4-BE49-F238E27FC236}">
                  <a16:creationId xmlns:a16="http://schemas.microsoft.com/office/drawing/2014/main" id="{2D5D640D-D30A-442F-8F51-E54C5E15A83B}"/>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549" name="矩形 548">
              <a:extLst>
                <a:ext uri="{FF2B5EF4-FFF2-40B4-BE49-F238E27FC236}">
                  <a16:creationId xmlns:a16="http://schemas.microsoft.com/office/drawing/2014/main" id="{C66665B1-FA9B-465C-AF57-D37682735445}"/>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50" name="图片 549">
              <a:extLst>
                <a:ext uri="{FF2B5EF4-FFF2-40B4-BE49-F238E27FC236}">
                  <a16:creationId xmlns:a16="http://schemas.microsoft.com/office/drawing/2014/main" id="{1EB28E16-0214-4B00-8FFD-C3EEFA1A94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551" name="文本框 550">
              <a:extLst>
                <a:ext uri="{FF2B5EF4-FFF2-40B4-BE49-F238E27FC236}">
                  <a16:creationId xmlns:a16="http://schemas.microsoft.com/office/drawing/2014/main" id="{82E87746-9166-45AE-ABD3-B14E0E0D654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552" name="组合 551">
              <a:extLst>
                <a:ext uri="{FF2B5EF4-FFF2-40B4-BE49-F238E27FC236}">
                  <a16:creationId xmlns:a16="http://schemas.microsoft.com/office/drawing/2014/main" id="{9F0C3CC9-06F5-4887-9C59-548CEB598EDA}"/>
                </a:ext>
              </a:extLst>
            </p:cNvPr>
            <p:cNvGrpSpPr/>
            <p:nvPr/>
          </p:nvGrpSpPr>
          <p:grpSpPr>
            <a:xfrm>
              <a:off x="10449831" y="3932557"/>
              <a:ext cx="544030" cy="215444"/>
              <a:chOff x="10367364" y="3744570"/>
              <a:chExt cx="544030" cy="215444"/>
            </a:xfrm>
          </p:grpSpPr>
          <p:sp>
            <p:nvSpPr>
              <p:cNvPr id="622" name="文本框 621">
                <a:extLst>
                  <a:ext uri="{FF2B5EF4-FFF2-40B4-BE49-F238E27FC236}">
                    <a16:creationId xmlns:a16="http://schemas.microsoft.com/office/drawing/2014/main" id="{B9847A7F-324B-4F53-BFAB-476A297050BD}"/>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623" name="文本框 622">
                <a:extLst>
                  <a:ext uri="{FF2B5EF4-FFF2-40B4-BE49-F238E27FC236}">
                    <a16:creationId xmlns:a16="http://schemas.microsoft.com/office/drawing/2014/main" id="{8B123009-A6CC-4606-9FC3-355316CD1C62}"/>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553" name="组合 552">
              <a:extLst>
                <a:ext uri="{FF2B5EF4-FFF2-40B4-BE49-F238E27FC236}">
                  <a16:creationId xmlns:a16="http://schemas.microsoft.com/office/drawing/2014/main" id="{E6B1E601-873F-4C5F-A571-9D56CF5DA086}"/>
                </a:ext>
              </a:extLst>
            </p:cNvPr>
            <p:cNvGrpSpPr/>
            <p:nvPr/>
          </p:nvGrpSpPr>
          <p:grpSpPr>
            <a:xfrm>
              <a:off x="11203952" y="3937261"/>
              <a:ext cx="600134" cy="215444"/>
              <a:chOff x="11086120" y="3749274"/>
              <a:chExt cx="600134" cy="215444"/>
            </a:xfrm>
          </p:grpSpPr>
          <p:sp>
            <p:nvSpPr>
              <p:cNvPr id="620" name="文本框 619">
                <a:extLst>
                  <a:ext uri="{FF2B5EF4-FFF2-40B4-BE49-F238E27FC236}">
                    <a16:creationId xmlns:a16="http://schemas.microsoft.com/office/drawing/2014/main" id="{C08F5097-B9C3-4003-9436-098A35502F6B}"/>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621" name="文本框 620">
                <a:extLst>
                  <a:ext uri="{FF2B5EF4-FFF2-40B4-BE49-F238E27FC236}">
                    <a16:creationId xmlns:a16="http://schemas.microsoft.com/office/drawing/2014/main" id="{F1DFDD94-9475-4110-8E95-3A72FAA72F7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79" name="直接连接符 578">
              <a:extLst>
                <a:ext uri="{FF2B5EF4-FFF2-40B4-BE49-F238E27FC236}">
                  <a16:creationId xmlns:a16="http://schemas.microsoft.com/office/drawing/2014/main" id="{B254EDE7-6E9B-41E0-BF02-25096DCBCB38}"/>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581" name="直接连接符 580">
              <a:extLst>
                <a:ext uri="{FF2B5EF4-FFF2-40B4-BE49-F238E27FC236}">
                  <a16:creationId xmlns:a16="http://schemas.microsoft.com/office/drawing/2014/main" id="{96083C38-3649-4C43-98B1-029B4A150BA6}"/>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582" name="Freeform 74">
              <a:extLst>
                <a:ext uri="{FF2B5EF4-FFF2-40B4-BE49-F238E27FC236}">
                  <a16:creationId xmlns:a16="http://schemas.microsoft.com/office/drawing/2014/main" id="{887C2430-71FD-4FD1-8375-FAF0F0F230F1}"/>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83" name="组合 582">
              <a:extLst>
                <a:ext uri="{FF2B5EF4-FFF2-40B4-BE49-F238E27FC236}">
                  <a16:creationId xmlns:a16="http://schemas.microsoft.com/office/drawing/2014/main" id="{53BDD123-FA3D-4D11-BC3D-62205A877DD2}"/>
                </a:ext>
              </a:extLst>
            </p:cNvPr>
            <p:cNvGrpSpPr/>
            <p:nvPr/>
          </p:nvGrpSpPr>
          <p:grpSpPr>
            <a:xfrm>
              <a:off x="10367604" y="3967664"/>
              <a:ext cx="140649" cy="137220"/>
              <a:chOff x="7031039" y="3649663"/>
              <a:chExt cx="731838" cy="709613"/>
            </a:xfrm>
            <a:solidFill>
              <a:srgbClr val="00B0F0">
                <a:alpha val="57000"/>
              </a:srgbClr>
            </a:solidFill>
          </p:grpSpPr>
          <p:sp>
            <p:nvSpPr>
              <p:cNvPr id="614" name="Freeform 149">
                <a:extLst>
                  <a:ext uri="{FF2B5EF4-FFF2-40B4-BE49-F238E27FC236}">
                    <a16:creationId xmlns:a16="http://schemas.microsoft.com/office/drawing/2014/main" id="{58368DBB-9EA3-4AF5-9B0C-FB3E4B008E15}"/>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5" name="Freeform 150">
                <a:extLst>
                  <a:ext uri="{FF2B5EF4-FFF2-40B4-BE49-F238E27FC236}">
                    <a16:creationId xmlns:a16="http://schemas.microsoft.com/office/drawing/2014/main" id="{AFBE1162-BF83-44D7-86F6-42AB09E2F7A7}"/>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6" name="Oval 151">
                <a:extLst>
                  <a:ext uri="{FF2B5EF4-FFF2-40B4-BE49-F238E27FC236}">
                    <a16:creationId xmlns:a16="http://schemas.microsoft.com/office/drawing/2014/main" id="{4E7D7B41-54EF-4ABA-8429-F08EBA3AE825}"/>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7" name="Oval 152">
                <a:extLst>
                  <a:ext uri="{FF2B5EF4-FFF2-40B4-BE49-F238E27FC236}">
                    <a16:creationId xmlns:a16="http://schemas.microsoft.com/office/drawing/2014/main" id="{9624DBE6-7A89-4FC8-B3E8-70154255A7D5}"/>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8" name="Oval 153">
                <a:extLst>
                  <a:ext uri="{FF2B5EF4-FFF2-40B4-BE49-F238E27FC236}">
                    <a16:creationId xmlns:a16="http://schemas.microsoft.com/office/drawing/2014/main" id="{F72A69D9-B694-48DD-8381-A489CAB72C77}"/>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9" name="Freeform 154">
                <a:extLst>
                  <a:ext uri="{FF2B5EF4-FFF2-40B4-BE49-F238E27FC236}">
                    <a16:creationId xmlns:a16="http://schemas.microsoft.com/office/drawing/2014/main" id="{9DB1042A-CFE7-4FF0-9384-85A9C4ECF133}"/>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84" name="组合 583">
              <a:extLst>
                <a:ext uri="{FF2B5EF4-FFF2-40B4-BE49-F238E27FC236}">
                  <a16:creationId xmlns:a16="http://schemas.microsoft.com/office/drawing/2014/main" id="{924B3C01-EAEE-431D-8E35-EC5640D045CB}"/>
                </a:ext>
              </a:extLst>
            </p:cNvPr>
            <p:cNvGrpSpPr/>
            <p:nvPr/>
          </p:nvGrpSpPr>
          <p:grpSpPr>
            <a:xfrm>
              <a:off x="11118887" y="3982903"/>
              <a:ext cx="116807" cy="118604"/>
              <a:chOff x="5780089" y="422276"/>
              <a:chExt cx="722312" cy="733425"/>
            </a:xfrm>
            <a:solidFill>
              <a:srgbClr val="FFC000">
                <a:alpha val="62000"/>
              </a:srgbClr>
            </a:solidFill>
          </p:grpSpPr>
          <p:sp>
            <p:nvSpPr>
              <p:cNvPr id="586" name="Freeform 89">
                <a:extLst>
                  <a:ext uri="{FF2B5EF4-FFF2-40B4-BE49-F238E27FC236}">
                    <a16:creationId xmlns:a16="http://schemas.microsoft.com/office/drawing/2014/main" id="{768988C9-4447-4D4D-8CC6-EE25FE2C5AD3}"/>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3" name="Freeform 90">
                <a:extLst>
                  <a:ext uri="{FF2B5EF4-FFF2-40B4-BE49-F238E27FC236}">
                    <a16:creationId xmlns:a16="http://schemas.microsoft.com/office/drawing/2014/main" id="{94010691-FBFA-417F-9D06-C53AA8D07E3B}"/>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9" name="Freeform 91">
                <a:extLst>
                  <a:ext uri="{FF2B5EF4-FFF2-40B4-BE49-F238E27FC236}">
                    <a16:creationId xmlns:a16="http://schemas.microsoft.com/office/drawing/2014/main" id="{54A77283-5BE6-4E18-A5AA-B643BFC799B7}"/>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1" name="Oval 92">
                <a:extLst>
                  <a:ext uri="{FF2B5EF4-FFF2-40B4-BE49-F238E27FC236}">
                    <a16:creationId xmlns:a16="http://schemas.microsoft.com/office/drawing/2014/main" id="{08B1EFDD-4FBD-4BB7-8166-0E405D434C2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2" name="Oval 93">
                <a:extLst>
                  <a:ext uri="{FF2B5EF4-FFF2-40B4-BE49-F238E27FC236}">
                    <a16:creationId xmlns:a16="http://schemas.microsoft.com/office/drawing/2014/main" id="{035FE7F9-4E43-463E-A20A-5C46E766E322}"/>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3" name="Oval 94">
                <a:extLst>
                  <a:ext uri="{FF2B5EF4-FFF2-40B4-BE49-F238E27FC236}">
                    <a16:creationId xmlns:a16="http://schemas.microsoft.com/office/drawing/2014/main" id="{DF864D52-E5EE-419D-9633-D0619235397B}"/>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4" name="Oval 95">
                <a:extLst>
                  <a:ext uri="{FF2B5EF4-FFF2-40B4-BE49-F238E27FC236}">
                    <a16:creationId xmlns:a16="http://schemas.microsoft.com/office/drawing/2014/main" id="{D6D0BD9A-6742-4ADC-BC65-840151A45536}"/>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5" name="Oval 96">
                <a:extLst>
                  <a:ext uri="{FF2B5EF4-FFF2-40B4-BE49-F238E27FC236}">
                    <a16:creationId xmlns:a16="http://schemas.microsoft.com/office/drawing/2014/main" id="{8054CBB9-4C9A-4DF2-97D3-A6729989395A}"/>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6" name="Oval 97">
                <a:extLst>
                  <a:ext uri="{FF2B5EF4-FFF2-40B4-BE49-F238E27FC236}">
                    <a16:creationId xmlns:a16="http://schemas.microsoft.com/office/drawing/2014/main" id="{1504C029-55EF-4499-9EBA-465B93875EE6}"/>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7" name="Oval 98">
                <a:extLst>
                  <a:ext uri="{FF2B5EF4-FFF2-40B4-BE49-F238E27FC236}">
                    <a16:creationId xmlns:a16="http://schemas.microsoft.com/office/drawing/2014/main" id="{4E54D0C7-1233-4CF6-9266-2726657379B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8" name="Oval 99">
                <a:extLst>
                  <a:ext uri="{FF2B5EF4-FFF2-40B4-BE49-F238E27FC236}">
                    <a16:creationId xmlns:a16="http://schemas.microsoft.com/office/drawing/2014/main" id="{8FCBB330-B4D2-4277-9295-EDD43CD7C3BB}"/>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9" name="Oval 100">
                <a:extLst>
                  <a:ext uri="{FF2B5EF4-FFF2-40B4-BE49-F238E27FC236}">
                    <a16:creationId xmlns:a16="http://schemas.microsoft.com/office/drawing/2014/main" id="{EE57C215-75F4-44AE-B944-20B25C02AB27}"/>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0" name="Oval 101">
                <a:extLst>
                  <a:ext uri="{FF2B5EF4-FFF2-40B4-BE49-F238E27FC236}">
                    <a16:creationId xmlns:a16="http://schemas.microsoft.com/office/drawing/2014/main" id="{ADB05148-CF7D-46EC-9DF8-8863F8026234}"/>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1" name="Oval 102">
                <a:extLst>
                  <a:ext uri="{FF2B5EF4-FFF2-40B4-BE49-F238E27FC236}">
                    <a16:creationId xmlns:a16="http://schemas.microsoft.com/office/drawing/2014/main" id="{07395EFE-A3E0-4655-A56B-54236BBFB53B}"/>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2" name="Oval 103">
                <a:extLst>
                  <a:ext uri="{FF2B5EF4-FFF2-40B4-BE49-F238E27FC236}">
                    <a16:creationId xmlns:a16="http://schemas.microsoft.com/office/drawing/2014/main" id="{1A74BB3C-EEB9-4A19-AB19-CA754E789BBC}"/>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3" name="Oval 104">
                <a:extLst>
                  <a:ext uri="{FF2B5EF4-FFF2-40B4-BE49-F238E27FC236}">
                    <a16:creationId xmlns:a16="http://schemas.microsoft.com/office/drawing/2014/main" id="{C5A4FF26-D049-4295-8294-829C203762F4}"/>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26" name="组合 625">
            <a:extLst>
              <a:ext uri="{FF2B5EF4-FFF2-40B4-BE49-F238E27FC236}">
                <a16:creationId xmlns:a16="http://schemas.microsoft.com/office/drawing/2014/main" id="{2E7DA02A-F940-4592-A12E-559FE5517A9F}"/>
              </a:ext>
            </a:extLst>
          </p:cNvPr>
          <p:cNvGrpSpPr/>
          <p:nvPr/>
        </p:nvGrpSpPr>
        <p:grpSpPr>
          <a:xfrm>
            <a:off x="7049648" y="3106573"/>
            <a:ext cx="3514450" cy="529677"/>
            <a:chOff x="8392151" y="3762894"/>
            <a:chExt cx="3514450" cy="529677"/>
          </a:xfrm>
        </p:grpSpPr>
        <p:sp>
          <p:nvSpPr>
            <p:cNvPr id="627" name="矩形 626">
              <a:extLst>
                <a:ext uri="{FF2B5EF4-FFF2-40B4-BE49-F238E27FC236}">
                  <a16:creationId xmlns:a16="http://schemas.microsoft.com/office/drawing/2014/main" id="{86A3DF8F-0174-4F78-8707-2F432F428A7E}"/>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文本框 627">
              <a:extLst>
                <a:ext uri="{FF2B5EF4-FFF2-40B4-BE49-F238E27FC236}">
                  <a16:creationId xmlns:a16="http://schemas.microsoft.com/office/drawing/2014/main" id="{AD2E4F88-3071-498B-8BD5-A41198393772}"/>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29" name="文本框 628">
              <a:extLst>
                <a:ext uri="{FF2B5EF4-FFF2-40B4-BE49-F238E27FC236}">
                  <a16:creationId xmlns:a16="http://schemas.microsoft.com/office/drawing/2014/main" id="{5F50B504-E0E2-40A8-B736-73AACB1B628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0" name="组合 629">
              <a:extLst>
                <a:ext uri="{FF2B5EF4-FFF2-40B4-BE49-F238E27FC236}">
                  <a16:creationId xmlns:a16="http://schemas.microsoft.com/office/drawing/2014/main" id="{F52B0576-0471-4595-9EEE-B6D8F7CDCB58}"/>
                </a:ext>
              </a:extLst>
            </p:cNvPr>
            <p:cNvGrpSpPr/>
            <p:nvPr/>
          </p:nvGrpSpPr>
          <p:grpSpPr>
            <a:xfrm>
              <a:off x="9415563" y="4092516"/>
              <a:ext cx="757163" cy="200055"/>
              <a:chOff x="6557518" y="3204470"/>
              <a:chExt cx="757163" cy="200055"/>
            </a:xfrm>
          </p:grpSpPr>
          <p:pic>
            <p:nvPicPr>
              <p:cNvPr id="678" name="图片 677">
                <a:extLst>
                  <a:ext uri="{FF2B5EF4-FFF2-40B4-BE49-F238E27FC236}">
                    <a16:creationId xmlns:a16="http://schemas.microsoft.com/office/drawing/2014/main" id="{8322595D-B9A7-4ACF-9ABD-EAA83857946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79" name="文本框 678">
                <a:extLst>
                  <a:ext uri="{FF2B5EF4-FFF2-40B4-BE49-F238E27FC236}">
                    <a16:creationId xmlns:a16="http://schemas.microsoft.com/office/drawing/2014/main" id="{BB66CD22-9D8D-4137-BEA5-7ABAC9496E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1" name="文本框 630">
              <a:extLst>
                <a:ext uri="{FF2B5EF4-FFF2-40B4-BE49-F238E27FC236}">
                  <a16:creationId xmlns:a16="http://schemas.microsoft.com/office/drawing/2014/main" id="{B151A3E9-7353-40C5-8055-378344C99689}"/>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32" name="文本框 631">
              <a:extLst>
                <a:ext uri="{FF2B5EF4-FFF2-40B4-BE49-F238E27FC236}">
                  <a16:creationId xmlns:a16="http://schemas.microsoft.com/office/drawing/2014/main" id="{807DB823-D632-4006-A362-E8CD285F4B31}"/>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3" name="矩形 632">
              <a:extLst>
                <a:ext uri="{FF2B5EF4-FFF2-40B4-BE49-F238E27FC236}">
                  <a16:creationId xmlns:a16="http://schemas.microsoft.com/office/drawing/2014/main" id="{8BCDF19F-5089-468F-9062-D01C81DF4C86}"/>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34" name="组合 633">
              <a:extLst>
                <a:ext uri="{FF2B5EF4-FFF2-40B4-BE49-F238E27FC236}">
                  <a16:creationId xmlns:a16="http://schemas.microsoft.com/office/drawing/2014/main" id="{85643F04-4379-4EB0-8E08-DDBAF7308264}"/>
                </a:ext>
              </a:extLst>
            </p:cNvPr>
            <p:cNvGrpSpPr/>
            <p:nvPr/>
          </p:nvGrpSpPr>
          <p:grpSpPr>
            <a:xfrm>
              <a:off x="8420667" y="3815713"/>
              <a:ext cx="439823" cy="427266"/>
              <a:chOff x="8410599" y="3728145"/>
              <a:chExt cx="501486" cy="487168"/>
            </a:xfrm>
          </p:grpSpPr>
          <p:pic>
            <p:nvPicPr>
              <p:cNvPr id="672" name="图片 671">
                <a:extLst>
                  <a:ext uri="{FF2B5EF4-FFF2-40B4-BE49-F238E27FC236}">
                    <a16:creationId xmlns:a16="http://schemas.microsoft.com/office/drawing/2014/main" id="{5C0F5F95-AFC6-40D4-8AD8-4B9E294A9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673" name="组合 672">
                <a:extLst>
                  <a:ext uri="{FF2B5EF4-FFF2-40B4-BE49-F238E27FC236}">
                    <a16:creationId xmlns:a16="http://schemas.microsoft.com/office/drawing/2014/main" id="{BC880708-07AA-4250-823F-561EBFE0B4B7}"/>
                  </a:ext>
                </a:extLst>
              </p:cNvPr>
              <p:cNvGrpSpPr/>
              <p:nvPr/>
            </p:nvGrpSpPr>
            <p:grpSpPr>
              <a:xfrm>
                <a:off x="8473021" y="3792549"/>
                <a:ext cx="378221" cy="341660"/>
                <a:chOff x="4457700" y="2058988"/>
                <a:chExt cx="476250" cy="430212"/>
              </a:xfrm>
            </p:grpSpPr>
            <p:sp>
              <p:nvSpPr>
                <p:cNvPr id="674" name="Freeform 236">
                  <a:extLst>
                    <a:ext uri="{FF2B5EF4-FFF2-40B4-BE49-F238E27FC236}">
                      <a16:creationId xmlns:a16="http://schemas.microsoft.com/office/drawing/2014/main" id="{8D50B534-B739-4CDA-95F4-972C4F232C1C}"/>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237">
                  <a:extLst>
                    <a:ext uri="{FF2B5EF4-FFF2-40B4-BE49-F238E27FC236}">
                      <a16:creationId xmlns:a16="http://schemas.microsoft.com/office/drawing/2014/main" id="{C530401A-9B83-44BD-8FF4-425F2BC9E0C4}"/>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238">
                  <a:extLst>
                    <a:ext uri="{FF2B5EF4-FFF2-40B4-BE49-F238E27FC236}">
                      <a16:creationId xmlns:a16="http://schemas.microsoft.com/office/drawing/2014/main" id="{63F746CC-D8FE-4035-97F8-4B4F0149593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239">
                  <a:extLst>
                    <a:ext uri="{FF2B5EF4-FFF2-40B4-BE49-F238E27FC236}">
                      <a16:creationId xmlns:a16="http://schemas.microsoft.com/office/drawing/2014/main" id="{B3B65C78-DE5D-4BB6-AF21-822428A93994}"/>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35" name="文本框 634">
              <a:extLst>
                <a:ext uri="{FF2B5EF4-FFF2-40B4-BE49-F238E27FC236}">
                  <a16:creationId xmlns:a16="http://schemas.microsoft.com/office/drawing/2014/main" id="{C541E5E4-AEF6-4E52-89F7-D518530B1DCA}"/>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636" name="组合 635">
              <a:extLst>
                <a:ext uri="{FF2B5EF4-FFF2-40B4-BE49-F238E27FC236}">
                  <a16:creationId xmlns:a16="http://schemas.microsoft.com/office/drawing/2014/main" id="{6D754CA4-C72E-482E-8E8A-466FD8EBD2CC}"/>
                </a:ext>
              </a:extLst>
            </p:cNvPr>
            <p:cNvGrpSpPr/>
            <p:nvPr/>
          </p:nvGrpSpPr>
          <p:grpSpPr>
            <a:xfrm>
              <a:off x="10449831" y="3932557"/>
              <a:ext cx="544030" cy="215444"/>
              <a:chOff x="10367364" y="3744570"/>
              <a:chExt cx="544030" cy="215444"/>
            </a:xfrm>
          </p:grpSpPr>
          <p:sp>
            <p:nvSpPr>
              <p:cNvPr id="670" name="文本框 669">
                <a:extLst>
                  <a:ext uri="{FF2B5EF4-FFF2-40B4-BE49-F238E27FC236}">
                    <a16:creationId xmlns:a16="http://schemas.microsoft.com/office/drawing/2014/main" id="{F4157D75-2119-4D97-928F-563C29EE3267}"/>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671" name="文本框 670">
                <a:extLst>
                  <a:ext uri="{FF2B5EF4-FFF2-40B4-BE49-F238E27FC236}">
                    <a16:creationId xmlns:a16="http://schemas.microsoft.com/office/drawing/2014/main" id="{39F35716-5F3F-4E2A-91D2-769CEB71ACE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637" name="组合 636">
              <a:extLst>
                <a:ext uri="{FF2B5EF4-FFF2-40B4-BE49-F238E27FC236}">
                  <a16:creationId xmlns:a16="http://schemas.microsoft.com/office/drawing/2014/main" id="{6D737E61-DEA2-4F42-8E93-EF1420D03B60}"/>
                </a:ext>
              </a:extLst>
            </p:cNvPr>
            <p:cNvGrpSpPr/>
            <p:nvPr/>
          </p:nvGrpSpPr>
          <p:grpSpPr>
            <a:xfrm>
              <a:off x="11203952" y="3937261"/>
              <a:ext cx="600134" cy="215444"/>
              <a:chOff x="11086120" y="3749274"/>
              <a:chExt cx="600134" cy="215444"/>
            </a:xfrm>
          </p:grpSpPr>
          <p:sp>
            <p:nvSpPr>
              <p:cNvPr id="668" name="文本框 667">
                <a:extLst>
                  <a:ext uri="{FF2B5EF4-FFF2-40B4-BE49-F238E27FC236}">
                    <a16:creationId xmlns:a16="http://schemas.microsoft.com/office/drawing/2014/main" id="{4F307C5C-6284-4A45-9CF1-93526ABD65FB}"/>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669" name="文本框 668">
                <a:extLst>
                  <a:ext uri="{FF2B5EF4-FFF2-40B4-BE49-F238E27FC236}">
                    <a16:creationId xmlns:a16="http://schemas.microsoft.com/office/drawing/2014/main" id="{21D5BD9E-0028-4BF1-9CEF-73D6ED092570}"/>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638" name="直接连接符 637">
              <a:extLst>
                <a:ext uri="{FF2B5EF4-FFF2-40B4-BE49-F238E27FC236}">
                  <a16:creationId xmlns:a16="http://schemas.microsoft.com/office/drawing/2014/main" id="{CCB9207E-632E-4690-9ABA-CD339C2F8B6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639" name="直接连接符 638">
              <a:extLst>
                <a:ext uri="{FF2B5EF4-FFF2-40B4-BE49-F238E27FC236}">
                  <a16:creationId xmlns:a16="http://schemas.microsoft.com/office/drawing/2014/main" id="{7BF700F1-65FF-4BCC-AEE1-12717313291A}"/>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640" name="Freeform 74">
              <a:extLst>
                <a:ext uri="{FF2B5EF4-FFF2-40B4-BE49-F238E27FC236}">
                  <a16:creationId xmlns:a16="http://schemas.microsoft.com/office/drawing/2014/main" id="{C9C4E2F6-0CB0-45F4-BEE0-1215E8C1F71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41" name="组合 640">
              <a:extLst>
                <a:ext uri="{FF2B5EF4-FFF2-40B4-BE49-F238E27FC236}">
                  <a16:creationId xmlns:a16="http://schemas.microsoft.com/office/drawing/2014/main" id="{D4D7A2D1-F55C-47E2-A7F3-7119EF41FC3E}"/>
                </a:ext>
              </a:extLst>
            </p:cNvPr>
            <p:cNvGrpSpPr/>
            <p:nvPr/>
          </p:nvGrpSpPr>
          <p:grpSpPr>
            <a:xfrm>
              <a:off x="10367604" y="3967664"/>
              <a:ext cx="140649" cy="137220"/>
              <a:chOff x="7031039" y="3649663"/>
              <a:chExt cx="731838" cy="709613"/>
            </a:xfrm>
            <a:solidFill>
              <a:srgbClr val="00B0F0">
                <a:alpha val="57000"/>
              </a:srgbClr>
            </a:solidFill>
          </p:grpSpPr>
          <p:sp>
            <p:nvSpPr>
              <p:cNvPr id="659" name="Freeform 149">
                <a:extLst>
                  <a:ext uri="{FF2B5EF4-FFF2-40B4-BE49-F238E27FC236}">
                    <a16:creationId xmlns:a16="http://schemas.microsoft.com/office/drawing/2014/main" id="{EF885799-68B9-46B5-A0BA-158A5D915F1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0" name="Freeform 150">
                <a:extLst>
                  <a:ext uri="{FF2B5EF4-FFF2-40B4-BE49-F238E27FC236}">
                    <a16:creationId xmlns:a16="http://schemas.microsoft.com/office/drawing/2014/main" id="{06454BAC-43C0-42BA-938C-940C42CE4B03}"/>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1" name="Oval 151">
                <a:extLst>
                  <a:ext uri="{FF2B5EF4-FFF2-40B4-BE49-F238E27FC236}">
                    <a16:creationId xmlns:a16="http://schemas.microsoft.com/office/drawing/2014/main" id="{CAC7BF44-AF50-436E-ADF7-0DBF8329F305}"/>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2" name="Oval 152">
                <a:extLst>
                  <a:ext uri="{FF2B5EF4-FFF2-40B4-BE49-F238E27FC236}">
                    <a16:creationId xmlns:a16="http://schemas.microsoft.com/office/drawing/2014/main" id="{4941083F-A405-44D8-B267-664F1B17E23C}"/>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6" name="Oval 153">
                <a:extLst>
                  <a:ext uri="{FF2B5EF4-FFF2-40B4-BE49-F238E27FC236}">
                    <a16:creationId xmlns:a16="http://schemas.microsoft.com/office/drawing/2014/main" id="{95AF0939-846C-49BC-81F8-2D9CCA30129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7" name="Freeform 154">
                <a:extLst>
                  <a:ext uri="{FF2B5EF4-FFF2-40B4-BE49-F238E27FC236}">
                    <a16:creationId xmlns:a16="http://schemas.microsoft.com/office/drawing/2014/main" id="{D561A690-E18F-42E9-A977-6EE030042BB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42" name="组合 641">
              <a:extLst>
                <a:ext uri="{FF2B5EF4-FFF2-40B4-BE49-F238E27FC236}">
                  <a16:creationId xmlns:a16="http://schemas.microsoft.com/office/drawing/2014/main" id="{4F67A761-F7CC-46C0-8D54-A5A705666FD3}"/>
                </a:ext>
              </a:extLst>
            </p:cNvPr>
            <p:cNvGrpSpPr/>
            <p:nvPr/>
          </p:nvGrpSpPr>
          <p:grpSpPr>
            <a:xfrm>
              <a:off x="11118887" y="3982903"/>
              <a:ext cx="116807" cy="118604"/>
              <a:chOff x="5780089" y="422276"/>
              <a:chExt cx="722312" cy="733425"/>
            </a:xfrm>
            <a:solidFill>
              <a:srgbClr val="FFC000">
                <a:alpha val="62000"/>
              </a:srgbClr>
            </a:solidFill>
          </p:grpSpPr>
          <p:sp>
            <p:nvSpPr>
              <p:cNvPr id="643" name="Freeform 89">
                <a:extLst>
                  <a:ext uri="{FF2B5EF4-FFF2-40B4-BE49-F238E27FC236}">
                    <a16:creationId xmlns:a16="http://schemas.microsoft.com/office/drawing/2014/main" id="{DCD0EA13-EA5B-4E9B-ABCA-8C2B26F83B9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4" name="Freeform 90">
                <a:extLst>
                  <a:ext uri="{FF2B5EF4-FFF2-40B4-BE49-F238E27FC236}">
                    <a16:creationId xmlns:a16="http://schemas.microsoft.com/office/drawing/2014/main" id="{339D35D8-577A-4030-8461-500C3FE05A17}"/>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5" name="Freeform 91">
                <a:extLst>
                  <a:ext uri="{FF2B5EF4-FFF2-40B4-BE49-F238E27FC236}">
                    <a16:creationId xmlns:a16="http://schemas.microsoft.com/office/drawing/2014/main" id="{48D68D2D-D0A6-4445-BE33-9096E4501BB0}"/>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6" name="Oval 92">
                <a:extLst>
                  <a:ext uri="{FF2B5EF4-FFF2-40B4-BE49-F238E27FC236}">
                    <a16:creationId xmlns:a16="http://schemas.microsoft.com/office/drawing/2014/main" id="{A1930FFF-1900-4D38-A7C5-3D5E98383C63}"/>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7" name="Oval 93">
                <a:extLst>
                  <a:ext uri="{FF2B5EF4-FFF2-40B4-BE49-F238E27FC236}">
                    <a16:creationId xmlns:a16="http://schemas.microsoft.com/office/drawing/2014/main" id="{32556B21-A160-4DDC-9195-4AB53ABC3CF7}"/>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8" name="Oval 94">
                <a:extLst>
                  <a:ext uri="{FF2B5EF4-FFF2-40B4-BE49-F238E27FC236}">
                    <a16:creationId xmlns:a16="http://schemas.microsoft.com/office/drawing/2014/main" id="{081FA6FE-4DFE-45F9-B663-C1DA316EAB4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9" name="Oval 95">
                <a:extLst>
                  <a:ext uri="{FF2B5EF4-FFF2-40B4-BE49-F238E27FC236}">
                    <a16:creationId xmlns:a16="http://schemas.microsoft.com/office/drawing/2014/main" id="{C3262316-54CB-4B65-BC59-F203D5E9308C}"/>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0" name="Oval 96">
                <a:extLst>
                  <a:ext uri="{FF2B5EF4-FFF2-40B4-BE49-F238E27FC236}">
                    <a16:creationId xmlns:a16="http://schemas.microsoft.com/office/drawing/2014/main" id="{B9CF8686-CC61-47C6-80EE-971DC15EF67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1" name="Oval 97">
                <a:extLst>
                  <a:ext uri="{FF2B5EF4-FFF2-40B4-BE49-F238E27FC236}">
                    <a16:creationId xmlns:a16="http://schemas.microsoft.com/office/drawing/2014/main" id="{A8C47ABE-032F-49E2-8D78-4BF81C39CA3A}"/>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2" name="Oval 98">
                <a:extLst>
                  <a:ext uri="{FF2B5EF4-FFF2-40B4-BE49-F238E27FC236}">
                    <a16:creationId xmlns:a16="http://schemas.microsoft.com/office/drawing/2014/main" id="{C8831F03-6BA3-4161-845F-7A34985AECE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3" name="Oval 99">
                <a:extLst>
                  <a:ext uri="{FF2B5EF4-FFF2-40B4-BE49-F238E27FC236}">
                    <a16:creationId xmlns:a16="http://schemas.microsoft.com/office/drawing/2014/main" id="{BFABE191-C865-402F-B30F-7E66B3FD568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4" name="Oval 100">
                <a:extLst>
                  <a:ext uri="{FF2B5EF4-FFF2-40B4-BE49-F238E27FC236}">
                    <a16:creationId xmlns:a16="http://schemas.microsoft.com/office/drawing/2014/main" id="{5B07F713-362E-48FA-AC4A-9C86C6B5B8EA}"/>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5" name="Oval 101">
                <a:extLst>
                  <a:ext uri="{FF2B5EF4-FFF2-40B4-BE49-F238E27FC236}">
                    <a16:creationId xmlns:a16="http://schemas.microsoft.com/office/drawing/2014/main" id="{DD0805F0-4B46-43DB-A719-AE2A8F95A032}"/>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6" name="Oval 102">
                <a:extLst>
                  <a:ext uri="{FF2B5EF4-FFF2-40B4-BE49-F238E27FC236}">
                    <a16:creationId xmlns:a16="http://schemas.microsoft.com/office/drawing/2014/main" id="{F4413C40-AFE7-48FB-A0C5-493B04E56EEF}"/>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7" name="Oval 103">
                <a:extLst>
                  <a:ext uri="{FF2B5EF4-FFF2-40B4-BE49-F238E27FC236}">
                    <a16:creationId xmlns:a16="http://schemas.microsoft.com/office/drawing/2014/main" id="{1391C23B-0211-4D6D-AB77-B4FAA1CA51C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8" name="Oval 104">
                <a:extLst>
                  <a:ext uri="{FF2B5EF4-FFF2-40B4-BE49-F238E27FC236}">
                    <a16:creationId xmlns:a16="http://schemas.microsoft.com/office/drawing/2014/main" id="{C68634B0-ACEA-49D9-9F50-F04C90EDD70E}"/>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80" name="组合 679">
            <a:extLst>
              <a:ext uri="{FF2B5EF4-FFF2-40B4-BE49-F238E27FC236}">
                <a16:creationId xmlns:a16="http://schemas.microsoft.com/office/drawing/2014/main" id="{790045C7-59F5-4175-8308-CD51BF53BA37}"/>
              </a:ext>
            </a:extLst>
          </p:cNvPr>
          <p:cNvGrpSpPr/>
          <p:nvPr/>
        </p:nvGrpSpPr>
        <p:grpSpPr>
          <a:xfrm>
            <a:off x="7049648" y="3652327"/>
            <a:ext cx="3514450" cy="529677"/>
            <a:chOff x="8392151" y="3762894"/>
            <a:chExt cx="3514450" cy="529677"/>
          </a:xfrm>
        </p:grpSpPr>
        <p:sp>
          <p:nvSpPr>
            <p:cNvPr id="681" name="矩形 680">
              <a:extLst>
                <a:ext uri="{FF2B5EF4-FFF2-40B4-BE49-F238E27FC236}">
                  <a16:creationId xmlns:a16="http://schemas.microsoft.com/office/drawing/2014/main" id="{40A77961-F31F-4A2A-9976-B67D41A44B7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文本框 681">
              <a:extLst>
                <a:ext uri="{FF2B5EF4-FFF2-40B4-BE49-F238E27FC236}">
                  <a16:creationId xmlns:a16="http://schemas.microsoft.com/office/drawing/2014/main" id="{1D44957C-26C4-47EA-9E4E-F7C3796A3511}"/>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83" name="文本框 682">
              <a:extLst>
                <a:ext uri="{FF2B5EF4-FFF2-40B4-BE49-F238E27FC236}">
                  <a16:creationId xmlns:a16="http://schemas.microsoft.com/office/drawing/2014/main" id="{2E93E9B6-50F6-4100-BFD4-24457739CBFD}"/>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84" name="组合 683">
              <a:extLst>
                <a:ext uri="{FF2B5EF4-FFF2-40B4-BE49-F238E27FC236}">
                  <a16:creationId xmlns:a16="http://schemas.microsoft.com/office/drawing/2014/main" id="{473C1A67-618B-4A50-BB20-C64A332CD860}"/>
                </a:ext>
              </a:extLst>
            </p:cNvPr>
            <p:cNvGrpSpPr/>
            <p:nvPr/>
          </p:nvGrpSpPr>
          <p:grpSpPr>
            <a:xfrm>
              <a:off x="9415563" y="4092516"/>
              <a:ext cx="757163" cy="200055"/>
              <a:chOff x="6557518" y="3204470"/>
              <a:chExt cx="757163" cy="200055"/>
            </a:xfrm>
          </p:grpSpPr>
          <p:pic>
            <p:nvPicPr>
              <p:cNvPr id="732" name="图片 731">
                <a:extLst>
                  <a:ext uri="{FF2B5EF4-FFF2-40B4-BE49-F238E27FC236}">
                    <a16:creationId xmlns:a16="http://schemas.microsoft.com/office/drawing/2014/main" id="{438089EF-27F8-45A4-947E-08002DE8D9D5}"/>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733" name="文本框 732">
                <a:extLst>
                  <a:ext uri="{FF2B5EF4-FFF2-40B4-BE49-F238E27FC236}">
                    <a16:creationId xmlns:a16="http://schemas.microsoft.com/office/drawing/2014/main" id="{DC241CFE-7230-4044-B979-DA15B4863D9A}"/>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85" name="文本框 684">
              <a:extLst>
                <a:ext uri="{FF2B5EF4-FFF2-40B4-BE49-F238E27FC236}">
                  <a16:creationId xmlns:a16="http://schemas.microsoft.com/office/drawing/2014/main" id="{E5A2B622-3594-46B0-A526-EC380CEE776A}"/>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86" name="文本框 685">
              <a:extLst>
                <a:ext uri="{FF2B5EF4-FFF2-40B4-BE49-F238E27FC236}">
                  <a16:creationId xmlns:a16="http://schemas.microsoft.com/office/drawing/2014/main" id="{AC4C9DFA-986D-4351-9CEC-72CF4F368AC9}"/>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87" name="矩形 686">
              <a:extLst>
                <a:ext uri="{FF2B5EF4-FFF2-40B4-BE49-F238E27FC236}">
                  <a16:creationId xmlns:a16="http://schemas.microsoft.com/office/drawing/2014/main" id="{8C83CFFC-DD58-42FE-B8DA-29720D75EA3D}"/>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88" name="组合 687">
              <a:extLst>
                <a:ext uri="{FF2B5EF4-FFF2-40B4-BE49-F238E27FC236}">
                  <a16:creationId xmlns:a16="http://schemas.microsoft.com/office/drawing/2014/main" id="{D5D99FFD-8642-443C-B780-F999C7F74A77}"/>
                </a:ext>
              </a:extLst>
            </p:cNvPr>
            <p:cNvGrpSpPr/>
            <p:nvPr/>
          </p:nvGrpSpPr>
          <p:grpSpPr>
            <a:xfrm>
              <a:off x="8420667" y="3815713"/>
              <a:ext cx="439823" cy="427266"/>
              <a:chOff x="8410599" y="3728145"/>
              <a:chExt cx="501486" cy="487168"/>
            </a:xfrm>
          </p:grpSpPr>
          <p:pic>
            <p:nvPicPr>
              <p:cNvPr id="726" name="图片 725">
                <a:extLst>
                  <a:ext uri="{FF2B5EF4-FFF2-40B4-BE49-F238E27FC236}">
                    <a16:creationId xmlns:a16="http://schemas.microsoft.com/office/drawing/2014/main" id="{4EDE9795-7D53-4457-B616-7438D5D3CB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27" name="组合 726">
                <a:extLst>
                  <a:ext uri="{FF2B5EF4-FFF2-40B4-BE49-F238E27FC236}">
                    <a16:creationId xmlns:a16="http://schemas.microsoft.com/office/drawing/2014/main" id="{BB43C5AC-653D-4ED9-94BA-D438934D3E61}"/>
                  </a:ext>
                </a:extLst>
              </p:cNvPr>
              <p:cNvGrpSpPr/>
              <p:nvPr/>
            </p:nvGrpSpPr>
            <p:grpSpPr>
              <a:xfrm>
                <a:off x="8473021" y="3792549"/>
                <a:ext cx="378221" cy="341660"/>
                <a:chOff x="4457700" y="2058988"/>
                <a:chExt cx="476250" cy="430212"/>
              </a:xfrm>
            </p:grpSpPr>
            <p:sp>
              <p:nvSpPr>
                <p:cNvPr id="728" name="Freeform 236">
                  <a:extLst>
                    <a:ext uri="{FF2B5EF4-FFF2-40B4-BE49-F238E27FC236}">
                      <a16:creationId xmlns:a16="http://schemas.microsoft.com/office/drawing/2014/main" id="{F6403BD8-2047-4088-A6DF-6A21502BD6D3}"/>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237">
                  <a:extLst>
                    <a:ext uri="{FF2B5EF4-FFF2-40B4-BE49-F238E27FC236}">
                      <a16:creationId xmlns:a16="http://schemas.microsoft.com/office/drawing/2014/main" id="{86FF866B-CCCD-48C0-BF03-86CD4561E6FE}"/>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238">
                  <a:extLst>
                    <a:ext uri="{FF2B5EF4-FFF2-40B4-BE49-F238E27FC236}">
                      <a16:creationId xmlns:a16="http://schemas.microsoft.com/office/drawing/2014/main" id="{ACF6669B-FF18-4D97-8BFC-F0F009EFC2A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239">
                  <a:extLst>
                    <a:ext uri="{FF2B5EF4-FFF2-40B4-BE49-F238E27FC236}">
                      <a16:creationId xmlns:a16="http://schemas.microsoft.com/office/drawing/2014/main" id="{0C19135E-EBC5-43F2-BE3C-939486C26E68}"/>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89" name="文本框 688">
              <a:extLst>
                <a:ext uri="{FF2B5EF4-FFF2-40B4-BE49-F238E27FC236}">
                  <a16:creationId xmlns:a16="http://schemas.microsoft.com/office/drawing/2014/main" id="{E56C98F8-1279-4105-9D29-492C631A619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690" name="组合 689">
              <a:extLst>
                <a:ext uri="{FF2B5EF4-FFF2-40B4-BE49-F238E27FC236}">
                  <a16:creationId xmlns:a16="http://schemas.microsoft.com/office/drawing/2014/main" id="{4DFC3CDF-7B4B-4A01-8CB1-8B2DDD1EA2F4}"/>
                </a:ext>
              </a:extLst>
            </p:cNvPr>
            <p:cNvGrpSpPr/>
            <p:nvPr/>
          </p:nvGrpSpPr>
          <p:grpSpPr>
            <a:xfrm>
              <a:off x="10449831" y="3932557"/>
              <a:ext cx="544030" cy="215444"/>
              <a:chOff x="10367364" y="3744570"/>
              <a:chExt cx="544030" cy="215444"/>
            </a:xfrm>
          </p:grpSpPr>
          <p:sp>
            <p:nvSpPr>
              <p:cNvPr id="724" name="文本框 723">
                <a:extLst>
                  <a:ext uri="{FF2B5EF4-FFF2-40B4-BE49-F238E27FC236}">
                    <a16:creationId xmlns:a16="http://schemas.microsoft.com/office/drawing/2014/main" id="{4C36AF99-9D13-4229-86A8-87226255A87F}"/>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25" name="文本框 724">
                <a:extLst>
                  <a:ext uri="{FF2B5EF4-FFF2-40B4-BE49-F238E27FC236}">
                    <a16:creationId xmlns:a16="http://schemas.microsoft.com/office/drawing/2014/main" id="{D61FAD1D-80B8-4899-A8D4-8EC57F31053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691" name="组合 690">
              <a:extLst>
                <a:ext uri="{FF2B5EF4-FFF2-40B4-BE49-F238E27FC236}">
                  <a16:creationId xmlns:a16="http://schemas.microsoft.com/office/drawing/2014/main" id="{3AA0E8EA-6237-4FD3-A211-260BA685FFB5}"/>
                </a:ext>
              </a:extLst>
            </p:cNvPr>
            <p:cNvGrpSpPr/>
            <p:nvPr/>
          </p:nvGrpSpPr>
          <p:grpSpPr>
            <a:xfrm>
              <a:off x="11203952" y="3937261"/>
              <a:ext cx="600134" cy="215444"/>
              <a:chOff x="11086120" y="3749274"/>
              <a:chExt cx="600134" cy="215444"/>
            </a:xfrm>
          </p:grpSpPr>
          <p:sp>
            <p:nvSpPr>
              <p:cNvPr id="722" name="文本框 721">
                <a:extLst>
                  <a:ext uri="{FF2B5EF4-FFF2-40B4-BE49-F238E27FC236}">
                    <a16:creationId xmlns:a16="http://schemas.microsoft.com/office/drawing/2014/main" id="{8A3DF520-4250-4BDD-8790-BDB9C4BDC781}"/>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23" name="文本框 722">
                <a:extLst>
                  <a:ext uri="{FF2B5EF4-FFF2-40B4-BE49-F238E27FC236}">
                    <a16:creationId xmlns:a16="http://schemas.microsoft.com/office/drawing/2014/main" id="{6026803D-65B9-4EA4-844D-2FC39D362B8C}"/>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692" name="直接连接符 691">
              <a:extLst>
                <a:ext uri="{FF2B5EF4-FFF2-40B4-BE49-F238E27FC236}">
                  <a16:creationId xmlns:a16="http://schemas.microsoft.com/office/drawing/2014/main" id="{28A09690-C7C9-428D-9FDC-7C0442014156}"/>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693" name="直接连接符 692">
              <a:extLst>
                <a:ext uri="{FF2B5EF4-FFF2-40B4-BE49-F238E27FC236}">
                  <a16:creationId xmlns:a16="http://schemas.microsoft.com/office/drawing/2014/main" id="{7452214D-D1E0-4FBA-8B35-366F1DB9EFE4}"/>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694" name="Freeform 74">
              <a:extLst>
                <a:ext uri="{FF2B5EF4-FFF2-40B4-BE49-F238E27FC236}">
                  <a16:creationId xmlns:a16="http://schemas.microsoft.com/office/drawing/2014/main" id="{E7A4AE57-1A86-4B26-838F-3E799FFD6B1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95" name="组合 694">
              <a:extLst>
                <a:ext uri="{FF2B5EF4-FFF2-40B4-BE49-F238E27FC236}">
                  <a16:creationId xmlns:a16="http://schemas.microsoft.com/office/drawing/2014/main" id="{28D7F213-6F97-4A30-92A3-1D7C5819585B}"/>
                </a:ext>
              </a:extLst>
            </p:cNvPr>
            <p:cNvGrpSpPr/>
            <p:nvPr/>
          </p:nvGrpSpPr>
          <p:grpSpPr>
            <a:xfrm>
              <a:off x="10367604" y="3967664"/>
              <a:ext cx="140649" cy="137220"/>
              <a:chOff x="7031039" y="3649663"/>
              <a:chExt cx="731838" cy="709613"/>
            </a:xfrm>
            <a:solidFill>
              <a:srgbClr val="00B0F0">
                <a:alpha val="57000"/>
              </a:srgbClr>
            </a:solidFill>
          </p:grpSpPr>
          <p:sp>
            <p:nvSpPr>
              <p:cNvPr id="716" name="Freeform 149">
                <a:extLst>
                  <a:ext uri="{FF2B5EF4-FFF2-40B4-BE49-F238E27FC236}">
                    <a16:creationId xmlns:a16="http://schemas.microsoft.com/office/drawing/2014/main" id="{41137A19-6B70-48E5-A6B0-A2EDC594FDF7}"/>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7" name="Freeform 150">
                <a:extLst>
                  <a:ext uri="{FF2B5EF4-FFF2-40B4-BE49-F238E27FC236}">
                    <a16:creationId xmlns:a16="http://schemas.microsoft.com/office/drawing/2014/main" id="{5F61300C-753D-4861-9523-DD6FC1F22FDF}"/>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8" name="Oval 151">
                <a:extLst>
                  <a:ext uri="{FF2B5EF4-FFF2-40B4-BE49-F238E27FC236}">
                    <a16:creationId xmlns:a16="http://schemas.microsoft.com/office/drawing/2014/main" id="{4AE0AE2A-DCAA-4B4F-A16E-6160F106ABF9}"/>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9" name="Oval 152">
                <a:extLst>
                  <a:ext uri="{FF2B5EF4-FFF2-40B4-BE49-F238E27FC236}">
                    <a16:creationId xmlns:a16="http://schemas.microsoft.com/office/drawing/2014/main" id="{0384FCB9-FAB3-4113-B7E3-1FB27FE3F93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0" name="Oval 153">
                <a:extLst>
                  <a:ext uri="{FF2B5EF4-FFF2-40B4-BE49-F238E27FC236}">
                    <a16:creationId xmlns:a16="http://schemas.microsoft.com/office/drawing/2014/main" id="{C8D248DC-F708-4656-9330-7FD50B34B910}"/>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1" name="Freeform 154">
                <a:extLst>
                  <a:ext uri="{FF2B5EF4-FFF2-40B4-BE49-F238E27FC236}">
                    <a16:creationId xmlns:a16="http://schemas.microsoft.com/office/drawing/2014/main" id="{06DB0039-D997-492C-AFB2-D2D682092C4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96" name="组合 695">
              <a:extLst>
                <a:ext uri="{FF2B5EF4-FFF2-40B4-BE49-F238E27FC236}">
                  <a16:creationId xmlns:a16="http://schemas.microsoft.com/office/drawing/2014/main" id="{1B165341-CE9E-4C97-BF16-A07342B12728}"/>
                </a:ext>
              </a:extLst>
            </p:cNvPr>
            <p:cNvGrpSpPr/>
            <p:nvPr/>
          </p:nvGrpSpPr>
          <p:grpSpPr>
            <a:xfrm>
              <a:off x="11118887" y="3982903"/>
              <a:ext cx="116807" cy="118604"/>
              <a:chOff x="5780089" y="422276"/>
              <a:chExt cx="722312" cy="733425"/>
            </a:xfrm>
            <a:solidFill>
              <a:srgbClr val="FFC000">
                <a:alpha val="62000"/>
              </a:srgbClr>
            </a:solidFill>
          </p:grpSpPr>
          <p:sp>
            <p:nvSpPr>
              <p:cNvPr id="697" name="Freeform 89">
                <a:extLst>
                  <a:ext uri="{FF2B5EF4-FFF2-40B4-BE49-F238E27FC236}">
                    <a16:creationId xmlns:a16="http://schemas.microsoft.com/office/drawing/2014/main" id="{8A000C2D-4C3A-4DCD-8DE7-5BEBE7CBCFE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8" name="Freeform 90">
                <a:extLst>
                  <a:ext uri="{FF2B5EF4-FFF2-40B4-BE49-F238E27FC236}">
                    <a16:creationId xmlns:a16="http://schemas.microsoft.com/office/drawing/2014/main" id="{BCC9817F-32AA-419A-B8BE-2279C41DAF91}"/>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9" name="Freeform 91">
                <a:extLst>
                  <a:ext uri="{FF2B5EF4-FFF2-40B4-BE49-F238E27FC236}">
                    <a16:creationId xmlns:a16="http://schemas.microsoft.com/office/drawing/2014/main" id="{0206F85B-D639-441A-A9AA-A58B243161E6}"/>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0" name="Oval 92">
                <a:extLst>
                  <a:ext uri="{FF2B5EF4-FFF2-40B4-BE49-F238E27FC236}">
                    <a16:creationId xmlns:a16="http://schemas.microsoft.com/office/drawing/2014/main" id="{7D0DED3F-62B3-4378-AD10-1772978527B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1" name="Oval 93">
                <a:extLst>
                  <a:ext uri="{FF2B5EF4-FFF2-40B4-BE49-F238E27FC236}">
                    <a16:creationId xmlns:a16="http://schemas.microsoft.com/office/drawing/2014/main" id="{0B369BE0-B415-4C3F-9C64-F7A2031A0BE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5" name="Oval 94">
                <a:extLst>
                  <a:ext uri="{FF2B5EF4-FFF2-40B4-BE49-F238E27FC236}">
                    <a16:creationId xmlns:a16="http://schemas.microsoft.com/office/drawing/2014/main" id="{612CB6E2-8B37-497E-97AA-3C53FFDADFC7}"/>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6" name="Oval 95">
                <a:extLst>
                  <a:ext uri="{FF2B5EF4-FFF2-40B4-BE49-F238E27FC236}">
                    <a16:creationId xmlns:a16="http://schemas.microsoft.com/office/drawing/2014/main" id="{388C1258-B585-4175-8F81-F96E95026DF9}"/>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7" name="Oval 96">
                <a:extLst>
                  <a:ext uri="{FF2B5EF4-FFF2-40B4-BE49-F238E27FC236}">
                    <a16:creationId xmlns:a16="http://schemas.microsoft.com/office/drawing/2014/main" id="{E06EBA0D-0A4A-469F-9597-F80546C467B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8" name="Oval 97">
                <a:extLst>
                  <a:ext uri="{FF2B5EF4-FFF2-40B4-BE49-F238E27FC236}">
                    <a16:creationId xmlns:a16="http://schemas.microsoft.com/office/drawing/2014/main" id="{6A6AC456-A896-4A15-97AB-896459E12D5E}"/>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9" name="Oval 98">
                <a:extLst>
                  <a:ext uri="{FF2B5EF4-FFF2-40B4-BE49-F238E27FC236}">
                    <a16:creationId xmlns:a16="http://schemas.microsoft.com/office/drawing/2014/main" id="{110011FF-E673-432E-A318-26E5FE06AC71}"/>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0" name="Oval 99">
                <a:extLst>
                  <a:ext uri="{FF2B5EF4-FFF2-40B4-BE49-F238E27FC236}">
                    <a16:creationId xmlns:a16="http://schemas.microsoft.com/office/drawing/2014/main" id="{760E4C99-40FA-41F9-95A4-77CAF4E8842D}"/>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1" name="Oval 100">
                <a:extLst>
                  <a:ext uri="{FF2B5EF4-FFF2-40B4-BE49-F238E27FC236}">
                    <a16:creationId xmlns:a16="http://schemas.microsoft.com/office/drawing/2014/main" id="{7A0C5A9F-7790-4E3A-A423-8323A8F58910}"/>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2" name="Oval 101">
                <a:extLst>
                  <a:ext uri="{FF2B5EF4-FFF2-40B4-BE49-F238E27FC236}">
                    <a16:creationId xmlns:a16="http://schemas.microsoft.com/office/drawing/2014/main" id="{353CC1BF-3765-4916-B478-635D55BD5F65}"/>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3" name="Oval 102">
                <a:extLst>
                  <a:ext uri="{FF2B5EF4-FFF2-40B4-BE49-F238E27FC236}">
                    <a16:creationId xmlns:a16="http://schemas.microsoft.com/office/drawing/2014/main" id="{466E8443-F006-45C7-A70F-81324B61B1C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4" name="Oval 103">
                <a:extLst>
                  <a:ext uri="{FF2B5EF4-FFF2-40B4-BE49-F238E27FC236}">
                    <a16:creationId xmlns:a16="http://schemas.microsoft.com/office/drawing/2014/main" id="{84A4626D-51BE-4C3A-9FDA-AD75AA0421B3}"/>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5" name="Oval 104">
                <a:extLst>
                  <a:ext uri="{FF2B5EF4-FFF2-40B4-BE49-F238E27FC236}">
                    <a16:creationId xmlns:a16="http://schemas.microsoft.com/office/drawing/2014/main" id="{8EA82E0D-99F8-42EF-9691-6E243F71B17A}"/>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34" name="组合 733">
            <a:extLst>
              <a:ext uri="{FF2B5EF4-FFF2-40B4-BE49-F238E27FC236}">
                <a16:creationId xmlns:a16="http://schemas.microsoft.com/office/drawing/2014/main" id="{B1117EB6-DF98-439B-B9BC-DEF69557EFF8}"/>
              </a:ext>
            </a:extLst>
          </p:cNvPr>
          <p:cNvGrpSpPr/>
          <p:nvPr/>
        </p:nvGrpSpPr>
        <p:grpSpPr>
          <a:xfrm>
            <a:off x="7046158" y="4192522"/>
            <a:ext cx="3514450" cy="529677"/>
            <a:chOff x="8392151" y="3762894"/>
            <a:chExt cx="3514450" cy="529677"/>
          </a:xfrm>
        </p:grpSpPr>
        <p:sp>
          <p:nvSpPr>
            <p:cNvPr id="735" name="矩形 734">
              <a:extLst>
                <a:ext uri="{FF2B5EF4-FFF2-40B4-BE49-F238E27FC236}">
                  <a16:creationId xmlns:a16="http://schemas.microsoft.com/office/drawing/2014/main" id="{C9E3A0AD-75DE-41F6-9F13-1E02DD7DD9CD}"/>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文本框 735">
              <a:extLst>
                <a:ext uri="{FF2B5EF4-FFF2-40B4-BE49-F238E27FC236}">
                  <a16:creationId xmlns:a16="http://schemas.microsoft.com/office/drawing/2014/main" id="{FD0835C4-6203-4B61-AAA9-54C3A2A1F23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737" name="文本框 736">
              <a:extLst>
                <a:ext uri="{FF2B5EF4-FFF2-40B4-BE49-F238E27FC236}">
                  <a16:creationId xmlns:a16="http://schemas.microsoft.com/office/drawing/2014/main" id="{295F547C-C59E-42CE-92A2-76712533388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738" name="组合 737">
              <a:extLst>
                <a:ext uri="{FF2B5EF4-FFF2-40B4-BE49-F238E27FC236}">
                  <a16:creationId xmlns:a16="http://schemas.microsoft.com/office/drawing/2014/main" id="{42128FC5-1DF3-4F5C-A797-9F85E23041E9}"/>
                </a:ext>
              </a:extLst>
            </p:cNvPr>
            <p:cNvGrpSpPr/>
            <p:nvPr/>
          </p:nvGrpSpPr>
          <p:grpSpPr>
            <a:xfrm>
              <a:off x="9415563" y="4092516"/>
              <a:ext cx="757163" cy="200055"/>
              <a:chOff x="6557518" y="3204470"/>
              <a:chExt cx="757163" cy="200055"/>
            </a:xfrm>
          </p:grpSpPr>
          <p:pic>
            <p:nvPicPr>
              <p:cNvPr id="783" name="图片 782">
                <a:extLst>
                  <a:ext uri="{FF2B5EF4-FFF2-40B4-BE49-F238E27FC236}">
                    <a16:creationId xmlns:a16="http://schemas.microsoft.com/office/drawing/2014/main" id="{E77B3B19-1FC9-4C5B-BC7E-5923A2425910}"/>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784" name="文本框 783">
                <a:extLst>
                  <a:ext uri="{FF2B5EF4-FFF2-40B4-BE49-F238E27FC236}">
                    <a16:creationId xmlns:a16="http://schemas.microsoft.com/office/drawing/2014/main" id="{B5487E91-7DF8-4ADD-A4E0-00FA28F614B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739" name="文本框 738">
              <a:extLst>
                <a:ext uri="{FF2B5EF4-FFF2-40B4-BE49-F238E27FC236}">
                  <a16:creationId xmlns:a16="http://schemas.microsoft.com/office/drawing/2014/main" id="{B68A1C0B-E19C-45DB-9011-530FA52E7E69}"/>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740" name="文本框 739">
              <a:extLst>
                <a:ext uri="{FF2B5EF4-FFF2-40B4-BE49-F238E27FC236}">
                  <a16:creationId xmlns:a16="http://schemas.microsoft.com/office/drawing/2014/main" id="{E05B733B-FCE0-4588-A0FB-D77C46E845EF}"/>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741" name="矩形 740">
              <a:extLst>
                <a:ext uri="{FF2B5EF4-FFF2-40B4-BE49-F238E27FC236}">
                  <a16:creationId xmlns:a16="http://schemas.microsoft.com/office/drawing/2014/main" id="{C0AD245F-8E16-43CF-B079-07292030F7AE}"/>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42" name="组合 741">
              <a:extLst>
                <a:ext uri="{FF2B5EF4-FFF2-40B4-BE49-F238E27FC236}">
                  <a16:creationId xmlns:a16="http://schemas.microsoft.com/office/drawing/2014/main" id="{D2F749AA-F01F-446F-8ED2-9C23C6296AD7}"/>
                </a:ext>
              </a:extLst>
            </p:cNvPr>
            <p:cNvGrpSpPr/>
            <p:nvPr/>
          </p:nvGrpSpPr>
          <p:grpSpPr>
            <a:xfrm>
              <a:off x="8420667" y="3815713"/>
              <a:ext cx="439823" cy="427266"/>
              <a:chOff x="8410599" y="3728145"/>
              <a:chExt cx="501486" cy="487168"/>
            </a:xfrm>
          </p:grpSpPr>
          <p:pic>
            <p:nvPicPr>
              <p:cNvPr id="777" name="图片 776">
                <a:extLst>
                  <a:ext uri="{FF2B5EF4-FFF2-40B4-BE49-F238E27FC236}">
                    <a16:creationId xmlns:a16="http://schemas.microsoft.com/office/drawing/2014/main" id="{4F2CD5DC-9455-4C39-ADA8-9373B6040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78" name="组合 777">
                <a:extLst>
                  <a:ext uri="{FF2B5EF4-FFF2-40B4-BE49-F238E27FC236}">
                    <a16:creationId xmlns:a16="http://schemas.microsoft.com/office/drawing/2014/main" id="{641CE165-0FBD-49BA-9FDD-BCB541B69B0F}"/>
                  </a:ext>
                </a:extLst>
              </p:cNvPr>
              <p:cNvGrpSpPr/>
              <p:nvPr/>
            </p:nvGrpSpPr>
            <p:grpSpPr>
              <a:xfrm>
                <a:off x="8473021" y="3792549"/>
                <a:ext cx="378221" cy="341660"/>
                <a:chOff x="4457700" y="2058988"/>
                <a:chExt cx="476250" cy="430212"/>
              </a:xfrm>
            </p:grpSpPr>
            <p:sp>
              <p:nvSpPr>
                <p:cNvPr id="779" name="Freeform 236">
                  <a:extLst>
                    <a:ext uri="{FF2B5EF4-FFF2-40B4-BE49-F238E27FC236}">
                      <a16:creationId xmlns:a16="http://schemas.microsoft.com/office/drawing/2014/main" id="{737A5611-1EA7-4387-B7B6-F47489AEFAF3}"/>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Freeform 237">
                  <a:extLst>
                    <a:ext uri="{FF2B5EF4-FFF2-40B4-BE49-F238E27FC236}">
                      <a16:creationId xmlns:a16="http://schemas.microsoft.com/office/drawing/2014/main" id="{A07EEFB4-E44F-466A-9EC4-7BAC14F65EBF}"/>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238">
                  <a:extLst>
                    <a:ext uri="{FF2B5EF4-FFF2-40B4-BE49-F238E27FC236}">
                      <a16:creationId xmlns:a16="http://schemas.microsoft.com/office/drawing/2014/main" id="{ECCD3C9E-3141-4926-942A-F2696FC8C89E}"/>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Freeform 239">
                  <a:extLst>
                    <a:ext uri="{FF2B5EF4-FFF2-40B4-BE49-F238E27FC236}">
                      <a16:creationId xmlns:a16="http://schemas.microsoft.com/office/drawing/2014/main" id="{EA571E30-F7CE-41DB-91D4-431860618F11}"/>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43" name="文本框 742">
              <a:extLst>
                <a:ext uri="{FF2B5EF4-FFF2-40B4-BE49-F238E27FC236}">
                  <a16:creationId xmlns:a16="http://schemas.microsoft.com/office/drawing/2014/main" id="{06948016-0864-41A2-9347-0DCCBED3DDD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744" name="组合 743">
              <a:extLst>
                <a:ext uri="{FF2B5EF4-FFF2-40B4-BE49-F238E27FC236}">
                  <a16:creationId xmlns:a16="http://schemas.microsoft.com/office/drawing/2014/main" id="{66546B37-C13C-442C-B573-60CF7C047F03}"/>
                </a:ext>
              </a:extLst>
            </p:cNvPr>
            <p:cNvGrpSpPr/>
            <p:nvPr/>
          </p:nvGrpSpPr>
          <p:grpSpPr>
            <a:xfrm>
              <a:off x="10449831" y="3932557"/>
              <a:ext cx="544030" cy="215444"/>
              <a:chOff x="10367364" y="3744570"/>
              <a:chExt cx="544030" cy="215444"/>
            </a:xfrm>
          </p:grpSpPr>
          <p:sp>
            <p:nvSpPr>
              <p:cNvPr id="775" name="文本框 774">
                <a:extLst>
                  <a:ext uri="{FF2B5EF4-FFF2-40B4-BE49-F238E27FC236}">
                    <a16:creationId xmlns:a16="http://schemas.microsoft.com/office/drawing/2014/main" id="{03E51731-4C63-4B42-A1B0-D6861E65F77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76" name="文本框 775">
                <a:extLst>
                  <a:ext uri="{FF2B5EF4-FFF2-40B4-BE49-F238E27FC236}">
                    <a16:creationId xmlns:a16="http://schemas.microsoft.com/office/drawing/2014/main" id="{3AE2E839-44AF-4AE7-A093-CEC23D344C0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745" name="组合 744">
              <a:extLst>
                <a:ext uri="{FF2B5EF4-FFF2-40B4-BE49-F238E27FC236}">
                  <a16:creationId xmlns:a16="http://schemas.microsoft.com/office/drawing/2014/main" id="{4D4D323E-D7F5-4994-904A-5C78DAD534C2}"/>
                </a:ext>
              </a:extLst>
            </p:cNvPr>
            <p:cNvGrpSpPr/>
            <p:nvPr/>
          </p:nvGrpSpPr>
          <p:grpSpPr>
            <a:xfrm>
              <a:off x="11203952" y="3937261"/>
              <a:ext cx="600134" cy="215444"/>
              <a:chOff x="11086120" y="3749274"/>
              <a:chExt cx="600134" cy="215444"/>
            </a:xfrm>
          </p:grpSpPr>
          <p:sp>
            <p:nvSpPr>
              <p:cNvPr id="773" name="文本框 772">
                <a:extLst>
                  <a:ext uri="{FF2B5EF4-FFF2-40B4-BE49-F238E27FC236}">
                    <a16:creationId xmlns:a16="http://schemas.microsoft.com/office/drawing/2014/main" id="{7A7694FB-B6C5-4B7D-A027-154423589DB9}"/>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4" name="文本框 773">
                <a:extLst>
                  <a:ext uri="{FF2B5EF4-FFF2-40B4-BE49-F238E27FC236}">
                    <a16:creationId xmlns:a16="http://schemas.microsoft.com/office/drawing/2014/main" id="{663382DD-4EA7-4AE1-84A9-90D62345451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746" name="直接连接符 745">
              <a:extLst>
                <a:ext uri="{FF2B5EF4-FFF2-40B4-BE49-F238E27FC236}">
                  <a16:creationId xmlns:a16="http://schemas.microsoft.com/office/drawing/2014/main" id="{B6919A43-4813-4DEF-9E7D-ECAE764472DD}"/>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47" name="直接连接符 746">
              <a:extLst>
                <a:ext uri="{FF2B5EF4-FFF2-40B4-BE49-F238E27FC236}">
                  <a16:creationId xmlns:a16="http://schemas.microsoft.com/office/drawing/2014/main" id="{CEE3EE7F-7A8F-46BE-B16C-36AB6D839EB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748" name="Freeform 74">
              <a:extLst>
                <a:ext uri="{FF2B5EF4-FFF2-40B4-BE49-F238E27FC236}">
                  <a16:creationId xmlns:a16="http://schemas.microsoft.com/office/drawing/2014/main" id="{586925CD-0D76-447E-A8A8-B399891FBCB5}"/>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49" name="组合 748">
              <a:extLst>
                <a:ext uri="{FF2B5EF4-FFF2-40B4-BE49-F238E27FC236}">
                  <a16:creationId xmlns:a16="http://schemas.microsoft.com/office/drawing/2014/main" id="{A4324F56-83DA-41F4-8384-168657F747F5}"/>
                </a:ext>
              </a:extLst>
            </p:cNvPr>
            <p:cNvGrpSpPr/>
            <p:nvPr/>
          </p:nvGrpSpPr>
          <p:grpSpPr>
            <a:xfrm>
              <a:off x="10367604" y="3967664"/>
              <a:ext cx="140649" cy="137220"/>
              <a:chOff x="7031039" y="3649663"/>
              <a:chExt cx="731838" cy="709613"/>
            </a:xfrm>
            <a:solidFill>
              <a:srgbClr val="00B0F0">
                <a:alpha val="57000"/>
              </a:srgbClr>
            </a:solidFill>
          </p:grpSpPr>
          <p:sp>
            <p:nvSpPr>
              <p:cNvPr id="767" name="Freeform 149">
                <a:extLst>
                  <a:ext uri="{FF2B5EF4-FFF2-40B4-BE49-F238E27FC236}">
                    <a16:creationId xmlns:a16="http://schemas.microsoft.com/office/drawing/2014/main" id="{151A7B5D-4FBA-4F64-BC1B-BEE4CEDBE6E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8" name="Freeform 150">
                <a:extLst>
                  <a:ext uri="{FF2B5EF4-FFF2-40B4-BE49-F238E27FC236}">
                    <a16:creationId xmlns:a16="http://schemas.microsoft.com/office/drawing/2014/main" id="{3DF1DED6-3537-4670-B9DD-7FD7667CA8A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9" name="Oval 151">
                <a:extLst>
                  <a:ext uri="{FF2B5EF4-FFF2-40B4-BE49-F238E27FC236}">
                    <a16:creationId xmlns:a16="http://schemas.microsoft.com/office/drawing/2014/main" id="{793C37AF-FAC3-48EE-BC26-31B4D949570D}"/>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0" name="Oval 152">
                <a:extLst>
                  <a:ext uri="{FF2B5EF4-FFF2-40B4-BE49-F238E27FC236}">
                    <a16:creationId xmlns:a16="http://schemas.microsoft.com/office/drawing/2014/main" id="{BACB6B10-A463-4788-B121-FBA16551CD3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1" name="Oval 153">
                <a:extLst>
                  <a:ext uri="{FF2B5EF4-FFF2-40B4-BE49-F238E27FC236}">
                    <a16:creationId xmlns:a16="http://schemas.microsoft.com/office/drawing/2014/main" id="{F2FB1B59-9F53-4B96-8654-DBFFED7AB99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2" name="Freeform 154">
                <a:extLst>
                  <a:ext uri="{FF2B5EF4-FFF2-40B4-BE49-F238E27FC236}">
                    <a16:creationId xmlns:a16="http://schemas.microsoft.com/office/drawing/2014/main" id="{9E56D3F8-C377-49F8-A314-9DF44C762B59}"/>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50" name="组合 749">
              <a:extLst>
                <a:ext uri="{FF2B5EF4-FFF2-40B4-BE49-F238E27FC236}">
                  <a16:creationId xmlns:a16="http://schemas.microsoft.com/office/drawing/2014/main" id="{81739020-755C-4C5C-B5A4-EDD60E32D1E3}"/>
                </a:ext>
              </a:extLst>
            </p:cNvPr>
            <p:cNvGrpSpPr/>
            <p:nvPr/>
          </p:nvGrpSpPr>
          <p:grpSpPr>
            <a:xfrm>
              <a:off x="11118887" y="3982903"/>
              <a:ext cx="116807" cy="118604"/>
              <a:chOff x="5780089" y="422276"/>
              <a:chExt cx="722312" cy="733425"/>
            </a:xfrm>
            <a:solidFill>
              <a:srgbClr val="FFC000">
                <a:alpha val="62000"/>
              </a:srgbClr>
            </a:solidFill>
          </p:grpSpPr>
          <p:sp>
            <p:nvSpPr>
              <p:cNvPr id="751" name="Freeform 89">
                <a:extLst>
                  <a:ext uri="{FF2B5EF4-FFF2-40B4-BE49-F238E27FC236}">
                    <a16:creationId xmlns:a16="http://schemas.microsoft.com/office/drawing/2014/main" id="{7D162DB0-FDFA-4964-8C62-BA9C4426EF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2" name="Freeform 90">
                <a:extLst>
                  <a:ext uri="{FF2B5EF4-FFF2-40B4-BE49-F238E27FC236}">
                    <a16:creationId xmlns:a16="http://schemas.microsoft.com/office/drawing/2014/main" id="{BEA39BC5-EB88-41A4-A7F8-0B6DB7FCCE64}"/>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3" name="Freeform 91">
                <a:extLst>
                  <a:ext uri="{FF2B5EF4-FFF2-40B4-BE49-F238E27FC236}">
                    <a16:creationId xmlns:a16="http://schemas.microsoft.com/office/drawing/2014/main" id="{1C10A588-D5FE-4526-AB0B-868023754E3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4" name="Oval 92">
                <a:extLst>
                  <a:ext uri="{FF2B5EF4-FFF2-40B4-BE49-F238E27FC236}">
                    <a16:creationId xmlns:a16="http://schemas.microsoft.com/office/drawing/2014/main" id="{C6DB5ADF-747F-4293-93E3-0985D9DC4FE8}"/>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5" name="Oval 93">
                <a:extLst>
                  <a:ext uri="{FF2B5EF4-FFF2-40B4-BE49-F238E27FC236}">
                    <a16:creationId xmlns:a16="http://schemas.microsoft.com/office/drawing/2014/main" id="{0E0F7A29-D9D0-4A8F-B086-BAD08D618135}"/>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6" name="Oval 94">
                <a:extLst>
                  <a:ext uri="{FF2B5EF4-FFF2-40B4-BE49-F238E27FC236}">
                    <a16:creationId xmlns:a16="http://schemas.microsoft.com/office/drawing/2014/main" id="{C4529D00-DD9C-4BBD-AC24-EBFB90E631F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7" name="Oval 95">
                <a:extLst>
                  <a:ext uri="{FF2B5EF4-FFF2-40B4-BE49-F238E27FC236}">
                    <a16:creationId xmlns:a16="http://schemas.microsoft.com/office/drawing/2014/main" id="{6140CBA8-0722-48E6-BFDB-0AC59995979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8" name="Oval 96">
                <a:extLst>
                  <a:ext uri="{FF2B5EF4-FFF2-40B4-BE49-F238E27FC236}">
                    <a16:creationId xmlns:a16="http://schemas.microsoft.com/office/drawing/2014/main" id="{31601264-3A62-4537-8472-E2C2EA837378}"/>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9" name="Oval 97">
                <a:extLst>
                  <a:ext uri="{FF2B5EF4-FFF2-40B4-BE49-F238E27FC236}">
                    <a16:creationId xmlns:a16="http://schemas.microsoft.com/office/drawing/2014/main" id="{9ADB27BD-8D27-4813-955D-14719E0D0F74}"/>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0" name="Oval 98">
                <a:extLst>
                  <a:ext uri="{FF2B5EF4-FFF2-40B4-BE49-F238E27FC236}">
                    <a16:creationId xmlns:a16="http://schemas.microsoft.com/office/drawing/2014/main" id="{9FE58011-D762-456F-9C53-B938817177C6}"/>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1" name="Oval 99">
                <a:extLst>
                  <a:ext uri="{FF2B5EF4-FFF2-40B4-BE49-F238E27FC236}">
                    <a16:creationId xmlns:a16="http://schemas.microsoft.com/office/drawing/2014/main" id="{6982F6A6-00F9-4F4D-8B44-6F992FAC1CFB}"/>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2" name="Oval 100">
                <a:extLst>
                  <a:ext uri="{FF2B5EF4-FFF2-40B4-BE49-F238E27FC236}">
                    <a16:creationId xmlns:a16="http://schemas.microsoft.com/office/drawing/2014/main" id="{50DE9716-25FA-416F-899D-AB02920586F1}"/>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3" name="Oval 101">
                <a:extLst>
                  <a:ext uri="{FF2B5EF4-FFF2-40B4-BE49-F238E27FC236}">
                    <a16:creationId xmlns:a16="http://schemas.microsoft.com/office/drawing/2014/main" id="{B035A7D0-8055-4EEA-9EF8-EA640DC4C4D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4" name="Oval 102">
                <a:extLst>
                  <a:ext uri="{FF2B5EF4-FFF2-40B4-BE49-F238E27FC236}">
                    <a16:creationId xmlns:a16="http://schemas.microsoft.com/office/drawing/2014/main" id="{22DA350E-EA6D-4018-8AFD-2CE906BA1C21}"/>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5" name="Oval 103">
                <a:extLst>
                  <a:ext uri="{FF2B5EF4-FFF2-40B4-BE49-F238E27FC236}">
                    <a16:creationId xmlns:a16="http://schemas.microsoft.com/office/drawing/2014/main" id="{A271F845-E0DC-470A-8457-03DA3CC0739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6" name="Oval 104">
                <a:extLst>
                  <a:ext uri="{FF2B5EF4-FFF2-40B4-BE49-F238E27FC236}">
                    <a16:creationId xmlns:a16="http://schemas.microsoft.com/office/drawing/2014/main" id="{ABC50505-80FE-4A9E-B8FF-2A46F2908EAA}"/>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85" name="组合 784">
            <a:extLst>
              <a:ext uri="{FF2B5EF4-FFF2-40B4-BE49-F238E27FC236}">
                <a16:creationId xmlns:a16="http://schemas.microsoft.com/office/drawing/2014/main" id="{3C8C9BE9-C6BC-4522-A1EB-F22A46F79200}"/>
              </a:ext>
            </a:extLst>
          </p:cNvPr>
          <p:cNvGrpSpPr/>
          <p:nvPr/>
        </p:nvGrpSpPr>
        <p:grpSpPr>
          <a:xfrm>
            <a:off x="7156959" y="2666722"/>
            <a:ext cx="304972" cy="309066"/>
            <a:chOff x="5057775" y="2009775"/>
            <a:chExt cx="473075" cy="479426"/>
          </a:xfrm>
        </p:grpSpPr>
        <p:sp>
          <p:nvSpPr>
            <p:cNvPr id="786" name="Freeform 231">
              <a:extLst>
                <a:ext uri="{FF2B5EF4-FFF2-40B4-BE49-F238E27FC236}">
                  <a16:creationId xmlns:a16="http://schemas.microsoft.com/office/drawing/2014/main" id="{6F2A31F8-33F9-446F-BEA6-1BA58736942A}"/>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232">
              <a:extLst>
                <a:ext uri="{FF2B5EF4-FFF2-40B4-BE49-F238E27FC236}">
                  <a16:creationId xmlns:a16="http://schemas.microsoft.com/office/drawing/2014/main" id="{8620DEB5-BD75-43FF-AFD9-9084C13053BE}"/>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233">
              <a:extLst>
                <a:ext uri="{FF2B5EF4-FFF2-40B4-BE49-F238E27FC236}">
                  <a16:creationId xmlns:a16="http://schemas.microsoft.com/office/drawing/2014/main" id="{4546B527-D749-4FAE-B220-811B6071E556}"/>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234">
              <a:extLst>
                <a:ext uri="{FF2B5EF4-FFF2-40B4-BE49-F238E27FC236}">
                  <a16:creationId xmlns:a16="http://schemas.microsoft.com/office/drawing/2014/main" id="{A344F517-C4D0-4F9F-B2AD-4077A2DF34DF}"/>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235">
              <a:extLst>
                <a:ext uri="{FF2B5EF4-FFF2-40B4-BE49-F238E27FC236}">
                  <a16:creationId xmlns:a16="http://schemas.microsoft.com/office/drawing/2014/main" id="{D7118BBF-AD2B-43A4-A52E-E87460DDF8F4}"/>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4346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604235"/>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grpSp>
        <p:nvGrpSpPr>
          <p:cNvPr id="1363" name="组合 1362">
            <a:extLst>
              <a:ext uri="{FF2B5EF4-FFF2-40B4-BE49-F238E27FC236}">
                <a16:creationId xmlns:a16="http://schemas.microsoft.com/office/drawing/2014/main" id="{925F576C-4F3D-4EC9-974F-BA0627FDF4F8}"/>
              </a:ext>
            </a:extLst>
          </p:cNvPr>
          <p:cNvGrpSpPr/>
          <p:nvPr/>
        </p:nvGrpSpPr>
        <p:grpSpPr>
          <a:xfrm>
            <a:off x="8222521" y="4975782"/>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8229248" y="5548145"/>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组件装配</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7509733" y="4975782"/>
            <a:ext cx="623146" cy="602017"/>
            <a:chOff x="1884665" y="4739004"/>
            <a:chExt cx="781385"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1944035" y="4865115"/>
              <a:ext cx="722015"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100%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7516460" y="5548145"/>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船体建设</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55633" y="5277706"/>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231" name="空心弧 230">
            <a:extLst>
              <a:ext uri="{FF2B5EF4-FFF2-40B4-BE49-F238E27FC236}">
                <a16:creationId xmlns:a16="http://schemas.microsoft.com/office/drawing/2014/main" id="{16F5F3CA-C27A-4CE9-AA5F-55D5A3D005A0}"/>
              </a:ext>
            </a:extLst>
          </p:cNvPr>
          <p:cNvSpPr/>
          <p:nvPr/>
        </p:nvSpPr>
        <p:spPr>
          <a:xfrm>
            <a:off x="7605932" y="5064006"/>
            <a:ext cx="411059" cy="411059"/>
          </a:xfrm>
          <a:prstGeom prst="blockArc">
            <a:avLst>
              <a:gd name="adj1" fmla="val 16319003"/>
              <a:gd name="adj2" fmla="val 16238839"/>
              <a:gd name="adj3" fmla="val 576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32" name="组合 231">
            <a:extLst>
              <a:ext uri="{FF2B5EF4-FFF2-40B4-BE49-F238E27FC236}">
                <a16:creationId xmlns:a16="http://schemas.microsoft.com/office/drawing/2014/main" id="{FB89DA65-CAB0-4FD7-AB87-D845961348F6}"/>
              </a:ext>
            </a:extLst>
          </p:cNvPr>
          <p:cNvGrpSpPr/>
          <p:nvPr/>
        </p:nvGrpSpPr>
        <p:grpSpPr>
          <a:xfrm>
            <a:off x="6186820" y="2489935"/>
            <a:ext cx="678814" cy="523233"/>
            <a:chOff x="3118486" y="1999960"/>
            <a:chExt cx="678814" cy="523233"/>
          </a:xfrm>
        </p:grpSpPr>
        <p:grpSp>
          <p:nvGrpSpPr>
            <p:cNvPr id="233" name="组合 232">
              <a:extLst>
                <a:ext uri="{FF2B5EF4-FFF2-40B4-BE49-F238E27FC236}">
                  <a16:creationId xmlns:a16="http://schemas.microsoft.com/office/drawing/2014/main" id="{AFB30102-136A-4183-8699-F2C5D584B431}"/>
                </a:ext>
              </a:extLst>
            </p:cNvPr>
            <p:cNvGrpSpPr/>
            <p:nvPr/>
          </p:nvGrpSpPr>
          <p:grpSpPr>
            <a:xfrm>
              <a:off x="3118486" y="1999960"/>
              <a:ext cx="678814" cy="523233"/>
              <a:chOff x="3552825" y="1984720"/>
              <a:chExt cx="784587" cy="604764"/>
            </a:xfrm>
          </p:grpSpPr>
          <p:sp>
            <p:nvSpPr>
              <p:cNvPr id="235" name="矩形 234">
                <a:extLst>
                  <a:ext uri="{FF2B5EF4-FFF2-40B4-BE49-F238E27FC236}">
                    <a16:creationId xmlns:a16="http://schemas.microsoft.com/office/drawing/2014/main" id="{96F03CF1-6CEF-4F3D-A564-0C81A284872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6" name="组合 235">
                <a:extLst>
                  <a:ext uri="{FF2B5EF4-FFF2-40B4-BE49-F238E27FC236}">
                    <a16:creationId xmlns:a16="http://schemas.microsoft.com/office/drawing/2014/main" id="{6E2DFB2C-EF65-4623-998F-C327D1918B3C}"/>
                  </a:ext>
                </a:extLst>
              </p:cNvPr>
              <p:cNvGrpSpPr/>
              <p:nvPr/>
            </p:nvGrpSpPr>
            <p:grpSpPr>
              <a:xfrm>
                <a:off x="3778430" y="2119312"/>
                <a:ext cx="333375" cy="333375"/>
                <a:chOff x="2254251" y="2593976"/>
                <a:chExt cx="333375" cy="333375"/>
              </a:xfrm>
              <a:solidFill>
                <a:srgbClr val="00B0F0">
                  <a:alpha val="10000"/>
                </a:srgbClr>
              </a:solidFill>
            </p:grpSpPr>
            <p:sp>
              <p:nvSpPr>
                <p:cNvPr id="243" name="Freeform 599">
                  <a:extLst>
                    <a:ext uri="{FF2B5EF4-FFF2-40B4-BE49-F238E27FC236}">
                      <a16:creationId xmlns:a16="http://schemas.microsoft.com/office/drawing/2014/main" id="{A37732B9-CF30-47E8-A32F-8F2EAFCC3E8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600">
                  <a:extLst>
                    <a:ext uri="{FF2B5EF4-FFF2-40B4-BE49-F238E27FC236}">
                      <a16:creationId xmlns:a16="http://schemas.microsoft.com/office/drawing/2014/main" id="{5A5B59BA-7EBA-4BF0-AF44-6C84B82540F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7" name="Freeform 512">
                <a:extLst>
                  <a:ext uri="{FF2B5EF4-FFF2-40B4-BE49-F238E27FC236}">
                    <a16:creationId xmlns:a16="http://schemas.microsoft.com/office/drawing/2014/main" id="{4905047E-E62A-41AF-9689-F5CD08BA57C2}"/>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512">
                <a:extLst>
                  <a:ext uri="{FF2B5EF4-FFF2-40B4-BE49-F238E27FC236}">
                    <a16:creationId xmlns:a16="http://schemas.microsoft.com/office/drawing/2014/main" id="{5EFD340F-727F-486B-80E0-67C12518C1F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7E267DAA-9D22-40CB-8ADE-2149EBA82E22}"/>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6B4B35B2-EAF3-495F-BEC2-C0E92F394DC5}"/>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B2B33CB3-A4BB-4F7F-9FC1-CE78ECD915E7}"/>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A1808A50-9AC9-4F14-8DF3-7E87BBFFC13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4" name="矩形 233">
              <a:extLst>
                <a:ext uri="{FF2B5EF4-FFF2-40B4-BE49-F238E27FC236}">
                  <a16:creationId xmlns:a16="http://schemas.microsoft.com/office/drawing/2014/main" id="{2975B138-A711-4948-9F1C-F336E38A9BE8}"/>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C8BDEB31-A522-429B-89F1-66BA195ED69F}"/>
              </a:ext>
            </a:extLst>
          </p:cNvPr>
          <p:cNvGrpSpPr/>
          <p:nvPr/>
        </p:nvGrpSpPr>
        <p:grpSpPr>
          <a:xfrm>
            <a:off x="6489498" y="3020598"/>
            <a:ext cx="85725" cy="562939"/>
            <a:chOff x="3397458" y="3552554"/>
            <a:chExt cx="85725" cy="562939"/>
          </a:xfrm>
        </p:grpSpPr>
        <p:cxnSp>
          <p:nvCxnSpPr>
            <p:cNvPr id="246" name="直接连接符 245">
              <a:extLst>
                <a:ext uri="{FF2B5EF4-FFF2-40B4-BE49-F238E27FC236}">
                  <a16:creationId xmlns:a16="http://schemas.microsoft.com/office/drawing/2014/main" id="{EF62D4FC-91C8-484F-8494-E0A9174C12D4}"/>
                </a:ext>
              </a:extLst>
            </p:cNvPr>
            <p:cNvCxnSpPr>
              <a:cxnSpLocks/>
            </p:cNvCxnSpPr>
            <p:nvPr/>
          </p:nvCxnSpPr>
          <p:spPr>
            <a:xfrm>
              <a:off x="3432737" y="3552554"/>
              <a:ext cx="5092" cy="468376"/>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47" name="椭圆 246">
              <a:extLst>
                <a:ext uri="{FF2B5EF4-FFF2-40B4-BE49-F238E27FC236}">
                  <a16:creationId xmlns:a16="http://schemas.microsoft.com/office/drawing/2014/main" id="{8CF85FEE-25B6-45B1-ACF5-814C3394617D}"/>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8" name="文本框 247">
            <a:extLst>
              <a:ext uri="{FF2B5EF4-FFF2-40B4-BE49-F238E27FC236}">
                <a16:creationId xmlns:a16="http://schemas.microsoft.com/office/drawing/2014/main" id="{23BFCF5A-907F-45D8-99B7-EEEBE61E6B1C}"/>
              </a:ext>
            </a:extLst>
          </p:cNvPr>
          <p:cNvSpPr txBox="1"/>
          <p:nvPr/>
        </p:nvSpPr>
        <p:spPr>
          <a:xfrm>
            <a:off x="6327829" y="2295916"/>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pic>
        <p:nvPicPr>
          <p:cNvPr id="249" name="图片 248">
            <a:extLst>
              <a:ext uri="{FF2B5EF4-FFF2-40B4-BE49-F238E27FC236}">
                <a16:creationId xmlns:a16="http://schemas.microsoft.com/office/drawing/2014/main" id="{7ED6CDB9-69D7-4E37-8A28-3AFB7C9D8B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5022" y="2515544"/>
            <a:ext cx="457200" cy="457200"/>
          </a:xfrm>
          <a:prstGeom prst="rect">
            <a:avLst/>
          </a:prstGeom>
        </p:spPr>
      </p:pic>
    </p:spTree>
    <p:extLst>
      <p:ext uri="{BB962C8B-B14F-4D97-AF65-F5344CB8AC3E}">
        <p14:creationId xmlns:p14="http://schemas.microsoft.com/office/powerpoint/2010/main" val="369270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8632816" y="1583374"/>
            <a:ext cx="3673571" cy="3793799"/>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9014953" y="1242032"/>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储能单元</a:t>
            </a:r>
          </a:p>
        </p:txBody>
      </p:sp>
      <p:sp>
        <p:nvSpPr>
          <p:cNvPr id="443" name="矩形 442">
            <a:extLst>
              <a:ext uri="{FF2B5EF4-FFF2-40B4-BE49-F238E27FC236}">
                <a16:creationId xmlns:a16="http://schemas.microsoft.com/office/drawing/2014/main" id="{26831AA8-6A32-4508-B6AC-2687616116D3}"/>
              </a:ext>
            </a:extLst>
          </p:cNvPr>
          <p:cNvSpPr/>
          <p:nvPr/>
        </p:nvSpPr>
        <p:spPr>
          <a:xfrm>
            <a:off x="8632817" y="1781816"/>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2" name="矩形 441">
            <a:extLst>
              <a:ext uri="{FF2B5EF4-FFF2-40B4-BE49-F238E27FC236}">
                <a16:creationId xmlns:a16="http://schemas.microsoft.com/office/drawing/2014/main" id="{2081783D-2729-4614-8275-F4A4B785536A}"/>
              </a:ext>
            </a:extLst>
          </p:cNvPr>
          <p:cNvSpPr/>
          <p:nvPr/>
        </p:nvSpPr>
        <p:spPr>
          <a:xfrm>
            <a:off x="8819660" y="1718533"/>
            <a:ext cx="3176729" cy="154196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5" name="矩形 454">
            <a:extLst>
              <a:ext uri="{FF2B5EF4-FFF2-40B4-BE49-F238E27FC236}">
                <a16:creationId xmlns:a16="http://schemas.microsoft.com/office/drawing/2014/main" id="{DAC14334-A1A9-4FD6-A441-7145F176241C}"/>
              </a:ext>
            </a:extLst>
          </p:cNvPr>
          <p:cNvSpPr/>
          <p:nvPr/>
        </p:nvSpPr>
        <p:spPr>
          <a:xfrm>
            <a:off x="8852477" y="3385372"/>
            <a:ext cx="3093695"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8828417" y="3421031"/>
            <a:ext cx="3093694"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8857496" y="3337264"/>
            <a:ext cx="3064615"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8728485" y="1231772"/>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5341620" y="2887614"/>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5341620" y="3256443"/>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5653048" y="3346724"/>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a:extLst>
              <a:ext uri="{FF2B5EF4-FFF2-40B4-BE49-F238E27FC236}">
                <a16:creationId xmlns:a16="http://schemas.microsoft.com/office/drawing/2014/main" id="{8265A99B-69F8-4E32-AFBC-F88578E336DD}"/>
              </a:ext>
            </a:extLst>
          </p:cNvPr>
          <p:cNvGrpSpPr/>
          <p:nvPr/>
        </p:nvGrpSpPr>
        <p:grpSpPr>
          <a:xfrm>
            <a:off x="10119206" y="4195098"/>
            <a:ext cx="700790" cy="979369"/>
            <a:chOff x="6043139" y="2658937"/>
            <a:chExt cx="893923" cy="1249276"/>
          </a:xfrm>
        </p:grpSpPr>
        <p:grpSp>
          <p:nvGrpSpPr>
            <p:cNvPr id="232" name="组合 231">
              <a:extLst>
                <a:ext uri="{FF2B5EF4-FFF2-40B4-BE49-F238E27FC236}">
                  <a16:creationId xmlns:a16="http://schemas.microsoft.com/office/drawing/2014/main" id="{7D1DF3FF-16D4-4090-8345-18838225C8A3}"/>
                </a:ext>
              </a:extLst>
            </p:cNvPr>
            <p:cNvGrpSpPr/>
            <p:nvPr/>
          </p:nvGrpSpPr>
          <p:grpSpPr>
            <a:xfrm>
              <a:off x="6043139" y="2658937"/>
              <a:ext cx="893923" cy="893923"/>
              <a:chOff x="5907597" y="2696146"/>
              <a:chExt cx="525362" cy="525362"/>
            </a:xfrm>
          </p:grpSpPr>
          <p:grpSp>
            <p:nvGrpSpPr>
              <p:cNvPr id="236" name="组合 235">
                <a:extLst>
                  <a:ext uri="{FF2B5EF4-FFF2-40B4-BE49-F238E27FC236}">
                    <a16:creationId xmlns:a16="http://schemas.microsoft.com/office/drawing/2014/main" id="{1FCC80C8-D6D4-4DD8-90C5-0A85C5F0CD03}"/>
                  </a:ext>
                </a:extLst>
              </p:cNvPr>
              <p:cNvGrpSpPr/>
              <p:nvPr/>
            </p:nvGrpSpPr>
            <p:grpSpPr>
              <a:xfrm>
                <a:off x="5907597" y="2696146"/>
                <a:ext cx="525362" cy="525362"/>
                <a:chOff x="9157952" y="685118"/>
                <a:chExt cx="2113717" cy="2113717"/>
              </a:xfrm>
            </p:grpSpPr>
            <p:sp>
              <p:nvSpPr>
                <p:cNvPr id="240" name="椭圆 239">
                  <a:extLst>
                    <a:ext uri="{FF2B5EF4-FFF2-40B4-BE49-F238E27FC236}">
                      <a16:creationId xmlns:a16="http://schemas.microsoft.com/office/drawing/2014/main" id="{DFE5B678-C459-426B-8C50-9E8B89FB5CEF}"/>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Freeform 29">
                  <a:extLst>
                    <a:ext uri="{FF2B5EF4-FFF2-40B4-BE49-F238E27FC236}">
                      <a16:creationId xmlns:a16="http://schemas.microsoft.com/office/drawing/2014/main" id="{41BA66B5-6B59-4404-99F7-E5F514394E6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7" name="组合 236">
                <a:extLst>
                  <a:ext uri="{FF2B5EF4-FFF2-40B4-BE49-F238E27FC236}">
                    <a16:creationId xmlns:a16="http://schemas.microsoft.com/office/drawing/2014/main" id="{82A01071-11D8-4779-9541-800DB1950FF6}"/>
                  </a:ext>
                </a:extLst>
              </p:cNvPr>
              <p:cNvGrpSpPr/>
              <p:nvPr/>
            </p:nvGrpSpPr>
            <p:grpSpPr>
              <a:xfrm>
                <a:off x="6006988" y="2798832"/>
                <a:ext cx="318068" cy="327345"/>
                <a:chOff x="6064862" y="1877815"/>
                <a:chExt cx="381000" cy="392113"/>
              </a:xfrm>
              <a:solidFill>
                <a:schemeClr val="bg1">
                  <a:alpha val="37000"/>
                </a:schemeClr>
              </a:solidFill>
            </p:grpSpPr>
            <p:sp>
              <p:nvSpPr>
                <p:cNvPr id="238" name="Freeform 213">
                  <a:extLst>
                    <a:ext uri="{FF2B5EF4-FFF2-40B4-BE49-F238E27FC236}">
                      <a16:creationId xmlns:a16="http://schemas.microsoft.com/office/drawing/2014/main" id="{2AE129A8-0740-48A7-B647-947BE71EB197}"/>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4">
                  <a:extLst>
                    <a:ext uri="{FF2B5EF4-FFF2-40B4-BE49-F238E27FC236}">
                      <a16:creationId xmlns:a16="http://schemas.microsoft.com/office/drawing/2014/main" id="{DD3DE45C-C201-4F43-BACF-E07A37866021}"/>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3" name="组合 232">
              <a:extLst>
                <a:ext uri="{FF2B5EF4-FFF2-40B4-BE49-F238E27FC236}">
                  <a16:creationId xmlns:a16="http://schemas.microsoft.com/office/drawing/2014/main" id="{23188977-1193-4BAB-AEFF-92B5481E5078}"/>
                </a:ext>
              </a:extLst>
            </p:cNvPr>
            <p:cNvGrpSpPr/>
            <p:nvPr/>
          </p:nvGrpSpPr>
          <p:grpSpPr>
            <a:xfrm>
              <a:off x="6096753" y="3483377"/>
              <a:ext cx="646331" cy="424836"/>
              <a:chOff x="5824239" y="3648244"/>
              <a:chExt cx="646331" cy="424836"/>
            </a:xfrm>
          </p:grpSpPr>
          <p:sp>
            <p:nvSpPr>
              <p:cNvPr id="234" name="文本框 233">
                <a:extLst>
                  <a:ext uri="{FF2B5EF4-FFF2-40B4-BE49-F238E27FC236}">
                    <a16:creationId xmlns:a16="http://schemas.microsoft.com/office/drawing/2014/main" id="{0AD57E27-B4A4-4FFA-8A1C-F07A0856192D}"/>
                  </a:ext>
                </a:extLst>
              </p:cNvPr>
              <p:cNvSpPr txBox="1"/>
              <p:nvPr/>
            </p:nvSpPr>
            <p:spPr>
              <a:xfrm>
                <a:off x="5824239" y="3648244"/>
                <a:ext cx="646331" cy="278922"/>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35" name="文本框 234">
                <a:extLst>
                  <a:ext uri="{FF2B5EF4-FFF2-40B4-BE49-F238E27FC236}">
                    <a16:creationId xmlns:a16="http://schemas.microsoft.com/office/drawing/2014/main" id="{170FBF3B-0AE5-450E-B2B9-23D92F95A278}"/>
                  </a:ext>
                </a:extLst>
              </p:cNvPr>
              <p:cNvSpPr txBox="1"/>
              <p:nvPr/>
            </p:nvSpPr>
            <p:spPr>
              <a:xfrm>
                <a:off x="5885154" y="3773383"/>
                <a:ext cx="479617"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42" name="组合 241">
            <a:extLst>
              <a:ext uri="{FF2B5EF4-FFF2-40B4-BE49-F238E27FC236}">
                <a16:creationId xmlns:a16="http://schemas.microsoft.com/office/drawing/2014/main" id="{FC9361B4-E4B3-4449-BAC9-FA4F10BEABF0}"/>
              </a:ext>
            </a:extLst>
          </p:cNvPr>
          <p:cNvGrpSpPr/>
          <p:nvPr/>
        </p:nvGrpSpPr>
        <p:grpSpPr>
          <a:xfrm>
            <a:off x="8728484" y="1527045"/>
            <a:ext cx="3470393" cy="67317"/>
            <a:chOff x="-536445" y="1150925"/>
            <a:chExt cx="2822443" cy="273"/>
          </a:xfrm>
        </p:grpSpPr>
        <p:cxnSp>
          <p:nvCxnSpPr>
            <p:cNvPr id="243" name="直接连接符 242">
              <a:extLst>
                <a:ext uri="{FF2B5EF4-FFF2-40B4-BE49-F238E27FC236}">
                  <a16:creationId xmlns:a16="http://schemas.microsoft.com/office/drawing/2014/main" id="{17DA29B0-0540-4D0A-83B9-65E53B271D51}"/>
                </a:ext>
              </a:extLst>
            </p:cNvPr>
            <p:cNvCxnSpPr>
              <a:cxnSpLocks/>
            </p:cNvCxnSpPr>
            <p:nvPr/>
          </p:nvCxnSpPr>
          <p:spPr>
            <a:xfrm>
              <a:off x="-529172" y="1151198"/>
              <a:ext cx="2806716"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ED66AA44-D025-47D1-9538-5EABB932AC5B}"/>
                </a:ext>
              </a:extLst>
            </p:cNvPr>
            <p:cNvCxnSpPr>
              <a:cxnSpLocks/>
            </p:cNvCxnSpPr>
            <p:nvPr/>
          </p:nvCxnSpPr>
          <p:spPr>
            <a:xfrm>
              <a:off x="-536445" y="1151147"/>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DD056E6E-9D50-497A-9DEE-1108423EB686}"/>
                </a:ext>
              </a:extLst>
            </p:cNvPr>
            <p:cNvCxnSpPr>
              <a:cxnSpLocks/>
            </p:cNvCxnSpPr>
            <p:nvPr/>
          </p:nvCxnSpPr>
          <p:spPr>
            <a:xfrm>
              <a:off x="2252725"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246" name="组合 245">
            <a:extLst>
              <a:ext uri="{FF2B5EF4-FFF2-40B4-BE49-F238E27FC236}">
                <a16:creationId xmlns:a16="http://schemas.microsoft.com/office/drawing/2014/main" id="{B9C857B2-1675-47EE-8B3C-5F3A1DCD9780}"/>
              </a:ext>
            </a:extLst>
          </p:cNvPr>
          <p:cNvGrpSpPr/>
          <p:nvPr/>
        </p:nvGrpSpPr>
        <p:grpSpPr>
          <a:xfrm>
            <a:off x="8832194" y="4083888"/>
            <a:ext cx="3134836" cy="24633"/>
            <a:chOff x="-536445" y="1150925"/>
            <a:chExt cx="2822443" cy="273"/>
          </a:xfrm>
        </p:grpSpPr>
        <p:cxnSp>
          <p:nvCxnSpPr>
            <p:cNvPr id="247" name="直接连接符 246">
              <a:extLst>
                <a:ext uri="{FF2B5EF4-FFF2-40B4-BE49-F238E27FC236}">
                  <a16:creationId xmlns:a16="http://schemas.microsoft.com/office/drawing/2014/main" id="{0D34C981-5EE9-44A7-BED7-A526F0AAF02D}"/>
                </a:ext>
              </a:extLst>
            </p:cNvPr>
            <p:cNvCxnSpPr>
              <a:cxnSpLocks/>
            </p:cNvCxnSpPr>
            <p:nvPr/>
          </p:nvCxnSpPr>
          <p:spPr>
            <a:xfrm>
              <a:off x="-529172" y="1151198"/>
              <a:ext cx="2806716"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E9CB18EE-7AE8-4D54-8C9C-0C20CF0BCB8C}"/>
                </a:ext>
              </a:extLst>
            </p:cNvPr>
            <p:cNvCxnSpPr>
              <a:cxnSpLocks/>
            </p:cNvCxnSpPr>
            <p:nvPr/>
          </p:nvCxnSpPr>
          <p:spPr>
            <a:xfrm>
              <a:off x="-536445" y="1151122"/>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33A15F03-D714-48CC-B965-4214E7183448}"/>
                </a:ext>
              </a:extLst>
            </p:cNvPr>
            <p:cNvCxnSpPr>
              <a:cxnSpLocks/>
            </p:cNvCxnSpPr>
            <p:nvPr/>
          </p:nvCxnSpPr>
          <p:spPr>
            <a:xfrm>
              <a:off x="2252725" y="1150925"/>
              <a:ext cx="33273" cy="0"/>
            </a:xfrm>
            <a:prstGeom prst="line">
              <a:avLst/>
            </a:prstGeom>
            <a:ln w="952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sp>
        <p:nvSpPr>
          <p:cNvPr id="250" name="文本框 249">
            <a:extLst>
              <a:ext uri="{FF2B5EF4-FFF2-40B4-BE49-F238E27FC236}">
                <a16:creationId xmlns:a16="http://schemas.microsoft.com/office/drawing/2014/main" id="{398F361D-24C4-44F0-A7DE-F655D87C5CF3}"/>
              </a:ext>
            </a:extLst>
          </p:cNvPr>
          <p:cNvSpPr txBox="1"/>
          <p:nvPr/>
        </p:nvSpPr>
        <p:spPr>
          <a:xfrm>
            <a:off x="8810532" y="3879552"/>
            <a:ext cx="617176"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效果</a:t>
            </a:r>
          </a:p>
        </p:txBody>
      </p:sp>
      <p:sp>
        <p:nvSpPr>
          <p:cNvPr id="253" name="矩形 252">
            <a:extLst>
              <a:ext uri="{FF2B5EF4-FFF2-40B4-BE49-F238E27FC236}">
                <a16:creationId xmlns:a16="http://schemas.microsoft.com/office/drawing/2014/main" id="{B8CACF51-C261-4F7D-BEBF-55833997D130}"/>
              </a:ext>
            </a:extLst>
          </p:cNvPr>
          <p:cNvSpPr/>
          <p:nvPr/>
        </p:nvSpPr>
        <p:spPr>
          <a:xfrm>
            <a:off x="2685376" y="2090374"/>
            <a:ext cx="3673571" cy="3793799"/>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37127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TotalTime>
  <Words>900</Words>
  <Application>Microsoft Office PowerPoint</Application>
  <PresentationFormat>宽屏</PresentationFormat>
  <Paragraphs>329</Paragraphs>
  <Slides>8</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Aldrich</vt:lpstr>
      <vt:lpstr>等线</vt:lpstr>
      <vt:lpstr>等线 Light</vt:lpstr>
      <vt:lpstr>方正准圆简体</vt:lpstr>
      <vt:lpstr>思源黑体 CN ExtraLight</vt:lpstr>
      <vt:lpstr>思源黑体 CN Heavy</vt:lpstr>
      <vt:lpstr>微软雅黑</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ewrf</cp:lastModifiedBy>
  <cp:revision>355</cp:revision>
  <dcterms:created xsi:type="dcterms:W3CDTF">2019-09-15T08:55:56Z</dcterms:created>
  <dcterms:modified xsi:type="dcterms:W3CDTF">2020-01-31T09:40:41Z</dcterms:modified>
</cp:coreProperties>
</file>