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6" r:id="rId2"/>
    <p:sldId id="267" r:id="rId3"/>
    <p:sldId id="26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2" autoAdjust="0"/>
    <p:restoredTop sz="96366" autoAdjust="0"/>
  </p:normalViewPr>
  <p:slideViewPr>
    <p:cSldViewPr snapToGrid="0">
      <p:cViewPr>
        <p:scale>
          <a:sx n="150" d="100"/>
          <a:sy n="150" d="100"/>
        </p:scale>
        <p:origin x="108" y="-1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8030-D220-4AC8-A6BA-ABACA1FE62C0}" type="datetimeFigureOut">
              <a:rPr lang="zh-CN" altLang="en-US" smtClean="0"/>
              <a:t>2019/11/15/Friday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4145F-E690-45BC-906D-470D94215126}" type="slidenum">
              <a:rPr lang="zh-CN" altLang="en-US" smtClean="0"/>
              <a:t>‹#›</a:t>
            </a:fld>
            <a:endParaRPr lang="zh-CN" altLang="en-US"/>
          </a:p>
        </p:txBody>
      </p:sp>
    </p:spTree>
    <p:extLst>
      <p:ext uri="{BB962C8B-B14F-4D97-AF65-F5344CB8AC3E}">
        <p14:creationId xmlns:p14="http://schemas.microsoft.com/office/powerpoint/2010/main" val="12724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2</a:t>
            </a:fld>
            <a:endParaRPr lang="zh-CN" altLang="en-US"/>
          </a:p>
        </p:txBody>
      </p:sp>
    </p:spTree>
    <p:extLst>
      <p:ext uri="{BB962C8B-B14F-4D97-AF65-F5344CB8AC3E}">
        <p14:creationId xmlns:p14="http://schemas.microsoft.com/office/powerpoint/2010/main" val="38334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2019/11/15/Friday</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2019/11/15/Friday</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4.wdp"/><Relationship Id="rId3" Type="http://schemas.openxmlformats.org/officeDocument/2006/relationships/image" Target="../media/image2.png"/><Relationship Id="rId7" Type="http://schemas.microsoft.com/office/2007/relationships/hdphoto" Target="../media/hdphoto2.wdp"/><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microsoft.com/office/2007/relationships/hdphoto" Target="../media/hdphoto8.wdp"/><Relationship Id="rId3" Type="http://schemas.openxmlformats.org/officeDocument/2006/relationships/image" Target="../media/image9.jpg"/><Relationship Id="rId7" Type="http://schemas.microsoft.com/office/2007/relationships/hdphoto" Target="../media/hdphoto6.wdp"/><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9.jpg"/><Relationship Id="rId20" Type="http://schemas.microsoft.com/office/2007/relationships/hdphoto" Target="../media/hdphoto9.wdp"/><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5.wdp"/><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10.png"/><Relationship Id="rId9" Type="http://schemas.microsoft.com/office/2007/relationships/hdphoto" Target="../media/hdphoto7.wdp"/><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83B205C-DCC6-4ACD-896D-B0E6050F23C9}"/>
              </a:ext>
            </a:extLst>
          </p:cNvPr>
          <p:cNvSpPr/>
          <p:nvPr/>
        </p:nvSpPr>
        <p:spPr>
          <a:xfrm>
            <a:off x="2277848" y="5238400"/>
            <a:ext cx="9307557" cy="1639918"/>
          </a:xfrm>
          <a:prstGeom prst="rect">
            <a:avLst/>
          </a:prstGeom>
          <a:solidFill>
            <a:schemeClr val="bg1">
              <a:lumMod val="6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69" name="矩形 68">
            <a:extLst>
              <a:ext uri="{FF2B5EF4-FFF2-40B4-BE49-F238E27FC236}">
                <a16:creationId xmlns:a16="http://schemas.microsoft.com/office/drawing/2014/main" id="{047704EF-6B33-46ED-8E52-EB7BEA4E0BEA}"/>
              </a:ext>
            </a:extLst>
          </p:cNvPr>
          <p:cNvSpPr/>
          <p:nvPr/>
        </p:nvSpPr>
        <p:spPr>
          <a:xfrm>
            <a:off x="8531392" y="3726368"/>
            <a:ext cx="3781347" cy="4014274"/>
          </a:xfrm>
          <a:prstGeom prst="rect">
            <a:avLst/>
          </a:prstGeom>
          <a:blipFill dpi="0" rotWithShape="1">
            <a:blip r:embed="rId3">
              <a:alphaModFix amt="1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a:p>
        </p:txBody>
      </p:sp>
      <p:sp>
        <p:nvSpPr>
          <p:cNvPr id="119" name="矩形 118">
            <a:extLst>
              <a:ext uri="{FF2B5EF4-FFF2-40B4-BE49-F238E27FC236}">
                <a16:creationId xmlns:a16="http://schemas.microsoft.com/office/drawing/2014/main" id="{327E4515-72AC-4701-B3DC-C4E0FE90ED59}"/>
              </a:ext>
            </a:extLst>
          </p:cNvPr>
          <p:cNvSpPr/>
          <p:nvPr/>
        </p:nvSpPr>
        <p:spPr>
          <a:xfrm>
            <a:off x="719996" y="598456"/>
            <a:ext cx="1323322" cy="823750"/>
          </a:xfrm>
          <a:prstGeom prst="rect">
            <a:avLst/>
          </a:prstGeom>
          <a:noFill/>
          <a:ln w="3175">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8" name="组合 7">
            <a:extLst>
              <a:ext uri="{FF2B5EF4-FFF2-40B4-BE49-F238E27FC236}">
                <a16:creationId xmlns:a16="http://schemas.microsoft.com/office/drawing/2014/main" id="{E508E103-8411-4BE3-BA7F-205C49680C19}"/>
              </a:ext>
            </a:extLst>
          </p:cNvPr>
          <p:cNvGrpSpPr/>
          <p:nvPr/>
        </p:nvGrpSpPr>
        <p:grpSpPr>
          <a:xfrm>
            <a:off x="5697821" y="103423"/>
            <a:ext cx="832279" cy="392261"/>
            <a:chOff x="6498738" y="617209"/>
            <a:chExt cx="1050752" cy="495230"/>
          </a:xfrm>
        </p:grpSpPr>
        <p:sp>
          <p:nvSpPr>
            <p:cNvPr id="3" name="文本框 2">
              <a:extLst>
                <a:ext uri="{FF2B5EF4-FFF2-40B4-BE49-F238E27FC236}">
                  <a16:creationId xmlns:a16="http://schemas.microsoft.com/office/drawing/2014/main" id="{D36E43C8-4AD1-4B00-985E-61986A09A5F3}"/>
                </a:ext>
              </a:extLst>
            </p:cNvPr>
            <p:cNvSpPr txBox="1"/>
            <p:nvPr/>
          </p:nvSpPr>
          <p:spPr>
            <a:xfrm>
              <a:off x="6498738" y="617209"/>
              <a:ext cx="1050752" cy="362746"/>
            </a:xfrm>
            <a:prstGeom prst="rect">
              <a:avLst/>
            </a:prstGeom>
            <a:noFill/>
          </p:spPr>
          <p:txBody>
            <a:bodyPr wrap="none" rtlCol="0">
              <a:spAutoFit/>
            </a:bodyPr>
            <a:lstStyle/>
            <a:p>
              <a:r>
                <a:rPr lang="zh-CN" altLang="en-US" sz="1267" dirty="0">
                  <a:solidFill>
                    <a:schemeClr val="bg1"/>
                  </a:solidFill>
                  <a:latin typeface="微软雅黑" panose="020B0503020204020204" pitchFamily="34" charset="-122"/>
                  <a:ea typeface="微软雅黑" panose="020B0503020204020204" pitchFamily="34" charset="-122"/>
                </a:rPr>
                <a:t>订单总览</a:t>
              </a:r>
            </a:p>
          </p:txBody>
        </p:sp>
        <p:sp>
          <p:nvSpPr>
            <p:cNvPr id="17" name="文本框 16">
              <a:extLst>
                <a:ext uri="{FF2B5EF4-FFF2-40B4-BE49-F238E27FC236}">
                  <a16:creationId xmlns:a16="http://schemas.microsoft.com/office/drawing/2014/main" id="{FB4FBC1B-7E03-4D57-A8CE-46C77368EB2D}"/>
                </a:ext>
              </a:extLst>
            </p:cNvPr>
            <p:cNvSpPr txBox="1"/>
            <p:nvPr/>
          </p:nvSpPr>
          <p:spPr>
            <a:xfrm>
              <a:off x="6642207" y="903583"/>
              <a:ext cx="765398" cy="208856"/>
            </a:xfrm>
            <a:prstGeom prst="rect">
              <a:avLst/>
            </a:prstGeom>
            <a:noFill/>
          </p:spPr>
          <p:txBody>
            <a:bodyPr wrap="none" rtlCol="0">
              <a:spAutoFit/>
            </a:bodyPr>
            <a:lstStyle/>
            <a:p>
              <a:r>
                <a:rPr lang="en-US" altLang="zh-CN" sz="475" dirty="0">
                  <a:solidFill>
                    <a:schemeClr val="bg1"/>
                  </a:solidFill>
                  <a:latin typeface="微软雅黑" panose="020B0503020204020204" pitchFamily="34" charset="-122"/>
                  <a:ea typeface="微软雅黑" panose="020B0503020204020204" pitchFamily="34" charset="-122"/>
                </a:rPr>
                <a:t>Order Content</a:t>
              </a:r>
              <a:endParaRPr lang="zh-CN" altLang="en-US" sz="475"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DEFDCD1-8C78-4C73-813E-AA16E1534269}"/>
              </a:ext>
            </a:extLst>
          </p:cNvPr>
          <p:cNvGrpSpPr/>
          <p:nvPr/>
        </p:nvGrpSpPr>
        <p:grpSpPr>
          <a:xfrm>
            <a:off x="5469821" y="176860"/>
            <a:ext cx="208586" cy="226529"/>
            <a:chOff x="11158538" y="1266825"/>
            <a:chExt cx="442913" cy="481013"/>
          </a:xfrm>
          <a:solidFill>
            <a:schemeClr val="bg1">
              <a:lumMod val="85000"/>
            </a:schemeClr>
          </a:solidFill>
        </p:grpSpPr>
        <p:sp>
          <p:nvSpPr>
            <p:cNvPr id="33" name="Freeform 107">
              <a:extLst>
                <a:ext uri="{FF2B5EF4-FFF2-40B4-BE49-F238E27FC236}">
                  <a16:creationId xmlns:a16="http://schemas.microsoft.com/office/drawing/2014/main" id="{13C0CCE0-626D-4458-B32D-016E7506B855}"/>
                </a:ext>
              </a:extLst>
            </p:cNvPr>
            <p:cNvSpPr>
              <a:spLocks/>
            </p:cNvSpPr>
            <p:nvPr/>
          </p:nvSpPr>
          <p:spPr bwMode="auto">
            <a:xfrm>
              <a:off x="11158538" y="1266825"/>
              <a:ext cx="442913" cy="222250"/>
            </a:xfrm>
            <a:custGeom>
              <a:avLst/>
              <a:gdLst>
                <a:gd name="T0" fmla="*/ 140 w 279"/>
                <a:gd name="T1" fmla="*/ 0 h 140"/>
                <a:gd name="T2" fmla="*/ 0 w 279"/>
                <a:gd name="T3" fmla="*/ 69 h 140"/>
                <a:gd name="T4" fmla="*/ 140 w 279"/>
                <a:gd name="T5" fmla="*/ 140 h 140"/>
                <a:gd name="T6" fmla="*/ 279 w 279"/>
                <a:gd name="T7" fmla="*/ 69 h 140"/>
                <a:gd name="T8" fmla="*/ 140 w 279"/>
                <a:gd name="T9" fmla="*/ 0 h 140"/>
              </a:gdLst>
              <a:ahLst/>
              <a:cxnLst>
                <a:cxn ang="0">
                  <a:pos x="T0" y="T1"/>
                </a:cxn>
                <a:cxn ang="0">
                  <a:pos x="T2" y="T3"/>
                </a:cxn>
                <a:cxn ang="0">
                  <a:pos x="T4" y="T5"/>
                </a:cxn>
                <a:cxn ang="0">
                  <a:pos x="T6" y="T7"/>
                </a:cxn>
                <a:cxn ang="0">
                  <a:pos x="T8" y="T9"/>
                </a:cxn>
              </a:cxnLst>
              <a:rect l="0" t="0" r="r" b="b"/>
              <a:pathLst>
                <a:path w="279" h="140">
                  <a:moveTo>
                    <a:pt x="140" y="0"/>
                  </a:moveTo>
                  <a:lnTo>
                    <a:pt x="0" y="69"/>
                  </a:lnTo>
                  <a:lnTo>
                    <a:pt x="140" y="140"/>
                  </a:lnTo>
                  <a:lnTo>
                    <a:pt x="279" y="69"/>
                  </a:lnTo>
                  <a:lnTo>
                    <a:pt x="140" y="0"/>
                  </a:lnTo>
                  <a:close/>
                </a:path>
              </a:pathLst>
            </a:custGeom>
            <a:grp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34" name="Freeform 108">
              <a:extLst>
                <a:ext uri="{FF2B5EF4-FFF2-40B4-BE49-F238E27FC236}">
                  <a16:creationId xmlns:a16="http://schemas.microsoft.com/office/drawing/2014/main" id="{28367181-DB74-4D02-B155-6E95ADE272BA}"/>
                </a:ext>
              </a:extLst>
            </p:cNvPr>
            <p:cNvSpPr>
              <a:spLocks/>
            </p:cNvSpPr>
            <p:nvPr/>
          </p:nvSpPr>
          <p:spPr bwMode="auto">
            <a:xfrm>
              <a:off x="11158538" y="1439863"/>
              <a:ext cx="195263" cy="307975"/>
            </a:xfrm>
            <a:custGeom>
              <a:avLst/>
              <a:gdLst>
                <a:gd name="T0" fmla="*/ 0 w 123"/>
                <a:gd name="T1" fmla="*/ 132 h 194"/>
                <a:gd name="T2" fmla="*/ 123 w 123"/>
                <a:gd name="T3" fmla="*/ 194 h 194"/>
                <a:gd name="T4" fmla="*/ 123 w 123"/>
                <a:gd name="T5" fmla="*/ 59 h 194"/>
                <a:gd name="T6" fmla="*/ 0 w 123"/>
                <a:gd name="T7" fmla="*/ 0 h 194"/>
                <a:gd name="T8" fmla="*/ 0 w 123"/>
                <a:gd name="T9" fmla="*/ 132 h 194"/>
              </a:gdLst>
              <a:ahLst/>
              <a:cxnLst>
                <a:cxn ang="0">
                  <a:pos x="T0" y="T1"/>
                </a:cxn>
                <a:cxn ang="0">
                  <a:pos x="T2" y="T3"/>
                </a:cxn>
                <a:cxn ang="0">
                  <a:pos x="T4" y="T5"/>
                </a:cxn>
                <a:cxn ang="0">
                  <a:pos x="T6" y="T7"/>
                </a:cxn>
                <a:cxn ang="0">
                  <a:pos x="T8" y="T9"/>
                </a:cxn>
              </a:cxnLst>
              <a:rect l="0" t="0" r="r" b="b"/>
              <a:pathLst>
                <a:path w="123" h="194">
                  <a:moveTo>
                    <a:pt x="0" y="132"/>
                  </a:moveTo>
                  <a:lnTo>
                    <a:pt x="123" y="194"/>
                  </a:lnTo>
                  <a:lnTo>
                    <a:pt x="123" y="59"/>
                  </a:lnTo>
                  <a:lnTo>
                    <a:pt x="0" y="0"/>
                  </a:lnTo>
                  <a:lnTo>
                    <a:pt x="0" y="132"/>
                  </a:lnTo>
                  <a:close/>
                </a:path>
              </a:pathLst>
            </a:custGeom>
            <a:grp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35" name="Freeform 109">
              <a:extLst>
                <a:ext uri="{FF2B5EF4-FFF2-40B4-BE49-F238E27FC236}">
                  <a16:creationId xmlns:a16="http://schemas.microsoft.com/office/drawing/2014/main" id="{E0C04564-9738-40D7-8E6D-E6433AC545B7}"/>
                </a:ext>
              </a:extLst>
            </p:cNvPr>
            <p:cNvSpPr>
              <a:spLocks/>
            </p:cNvSpPr>
            <p:nvPr/>
          </p:nvSpPr>
          <p:spPr bwMode="auto">
            <a:xfrm>
              <a:off x="11406188" y="1439863"/>
              <a:ext cx="195263" cy="307975"/>
            </a:xfrm>
            <a:custGeom>
              <a:avLst/>
              <a:gdLst>
                <a:gd name="T0" fmla="*/ 0 w 123"/>
                <a:gd name="T1" fmla="*/ 194 h 194"/>
                <a:gd name="T2" fmla="*/ 123 w 123"/>
                <a:gd name="T3" fmla="*/ 132 h 194"/>
                <a:gd name="T4" fmla="*/ 123 w 123"/>
                <a:gd name="T5" fmla="*/ 0 h 194"/>
                <a:gd name="T6" fmla="*/ 0 w 123"/>
                <a:gd name="T7" fmla="*/ 59 h 194"/>
                <a:gd name="T8" fmla="*/ 0 w 123"/>
                <a:gd name="T9" fmla="*/ 194 h 194"/>
              </a:gdLst>
              <a:ahLst/>
              <a:cxnLst>
                <a:cxn ang="0">
                  <a:pos x="T0" y="T1"/>
                </a:cxn>
                <a:cxn ang="0">
                  <a:pos x="T2" y="T3"/>
                </a:cxn>
                <a:cxn ang="0">
                  <a:pos x="T4" y="T5"/>
                </a:cxn>
                <a:cxn ang="0">
                  <a:pos x="T6" y="T7"/>
                </a:cxn>
                <a:cxn ang="0">
                  <a:pos x="T8" y="T9"/>
                </a:cxn>
              </a:cxnLst>
              <a:rect l="0" t="0" r="r" b="b"/>
              <a:pathLst>
                <a:path w="123" h="194">
                  <a:moveTo>
                    <a:pt x="0" y="194"/>
                  </a:moveTo>
                  <a:lnTo>
                    <a:pt x="123" y="132"/>
                  </a:lnTo>
                  <a:lnTo>
                    <a:pt x="123" y="0"/>
                  </a:lnTo>
                  <a:lnTo>
                    <a:pt x="0" y="59"/>
                  </a:lnTo>
                  <a:lnTo>
                    <a:pt x="0" y="194"/>
                  </a:lnTo>
                  <a:close/>
                </a:path>
              </a:pathLst>
            </a:custGeom>
            <a:grpFill/>
            <a:ln>
              <a:noFill/>
            </a:ln>
          </p:spPr>
          <p:txBody>
            <a:bodyPr vert="horz" wrap="square" lIns="72428" tIns="36214" rIns="72428" bIns="36214" numCol="1" anchor="t" anchorCtr="0" compatLnSpc="1">
              <a:prstTxWarp prst="textNoShape">
                <a:avLst/>
              </a:prstTxWarp>
            </a:bodyPr>
            <a:lstStyle/>
            <a:p>
              <a:endParaRPr lang="zh-CN" altLang="en-US" sz="1426"/>
            </a:p>
          </p:txBody>
        </p:sp>
      </p:gr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74" name="组合 73">
            <a:extLst>
              <a:ext uri="{FF2B5EF4-FFF2-40B4-BE49-F238E27FC236}">
                <a16:creationId xmlns:a16="http://schemas.microsoft.com/office/drawing/2014/main" id="{9832F7C1-AEF0-400C-8209-BCF36891371B}"/>
              </a:ext>
            </a:extLst>
          </p:cNvPr>
          <p:cNvGrpSpPr/>
          <p:nvPr/>
        </p:nvGrpSpPr>
        <p:grpSpPr>
          <a:xfrm>
            <a:off x="712372" y="1700720"/>
            <a:ext cx="1351909" cy="486265"/>
            <a:chOff x="497828" y="1018965"/>
            <a:chExt cx="1706786" cy="613909"/>
          </a:xfrm>
        </p:grpSpPr>
        <p:pic>
          <p:nvPicPr>
            <p:cNvPr id="1030" name="Picture 6">
              <a:extLst>
                <a:ext uri="{FF2B5EF4-FFF2-40B4-BE49-F238E27FC236}">
                  <a16:creationId xmlns:a16="http://schemas.microsoft.com/office/drawing/2014/main" id="{585D0CF6-EBEF-4D9E-B4BF-D609258F5A03}"/>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535943" y="1018965"/>
              <a:ext cx="613909" cy="613909"/>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组合 44">
              <a:extLst>
                <a:ext uri="{FF2B5EF4-FFF2-40B4-BE49-F238E27FC236}">
                  <a16:creationId xmlns:a16="http://schemas.microsoft.com/office/drawing/2014/main" id="{A4B2532B-B033-4A59-AD45-2933AD1ECD06}"/>
                </a:ext>
              </a:extLst>
            </p:cNvPr>
            <p:cNvGrpSpPr/>
            <p:nvPr/>
          </p:nvGrpSpPr>
          <p:grpSpPr>
            <a:xfrm>
              <a:off x="1239347" y="1032590"/>
              <a:ext cx="965267" cy="278231"/>
              <a:chOff x="1276590" y="1012449"/>
              <a:chExt cx="965267" cy="278231"/>
            </a:xfrm>
          </p:grpSpPr>
          <p:sp>
            <p:nvSpPr>
              <p:cNvPr id="41" name="文本框 40">
                <a:extLst>
                  <a:ext uri="{FF2B5EF4-FFF2-40B4-BE49-F238E27FC236}">
                    <a16:creationId xmlns:a16="http://schemas.microsoft.com/office/drawing/2014/main" id="{047C3A30-0750-4610-BBEF-93AD1AAF43BB}"/>
                  </a:ext>
                </a:extLst>
              </p:cNvPr>
              <p:cNvSpPr txBox="1"/>
              <p:nvPr/>
            </p:nvSpPr>
            <p:spPr>
              <a:xfrm>
                <a:off x="1330746" y="1012449"/>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60" name="椭圆 59">
                <a:extLst>
                  <a:ext uri="{FF2B5EF4-FFF2-40B4-BE49-F238E27FC236}">
                    <a16:creationId xmlns:a16="http://schemas.microsoft.com/office/drawing/2014/main" id="{E9D36308-1D5F-4F5B-AA3B-0ECEC095D762}"/>
                  </a:ext>
                </a:extLst>
              </p:cNvPr>
              <p:cNvSpPr/>
              <p:nvPr/>
            </p:nvSpPr>
            <p:spPr>
              <a:xfrm>
                <a:off x="1276590" y="1094275"/>
                <a:ext cx="97789" cy="977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sp>
          <p:nvSpPr>
            <p:cNvPr id="61" name="矩形 60">
              <a:extLst>
                <a:ext uri="{FF2B5EF4-FFF2-40B4-BE49-F238E27FC236}">
                  <a16:creationId xmlns:a16="http://schemas.microsoft.com/office/drawing/2014/main" id="{09976EC2-DB1F-4F03-8DB0-4F6D3E12F4A9}"/>
                </a:ext>
              </a:extLst>
            </p:cNvPr>
            <p:cNvSpPr/>
            <p:nvPr/>
          </p:nvSpPr>
          <p:spPr>
            <a:xfrm>
              <a:off x="497828" y="1032590"/>
              <a:ext cx="1670697" cy="586660"/>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nvGrpSpPr>
            <p:cNvPr id="50" name="组合 49">
              <a:extLst>
                <a:ext uri="{FF2B5EF4-FFF2-40B4-BE49-F238E27FC236}">
                  <a16:creationId xmlns:a16="http://schemas.microsoft.com/office/drawing/2014/main" id="{DC6E572A-F431-4637-8ECE-DC470CC3AAF0}"/>
                </a:ext>
              </a:extLst>
            </p:cNvPr>
            <p:cNvGrpSpPr/>
            <p:nvPr/>
          </p:nvGrpSpPr>
          <p:grpSpPr>
            <a:xfrm>
              <a:off x="1231725" y="1309363"/>
              <a:ext cx="109844" cy="97938"/>
              <a:chOff x="4808538" y="858838"/>
              <a:chExt cx="908051" cy="809626"/>
            </a:xfrm>
            <a:solidFill>
              <a:srgbClr val="00B0F0"/>
            </a:solidFill>
          </p:grpSpPr>
          <p:sp>
            <p:nvSpPr>
              <p:cNvPr id="62" name="Freeform 19">
                <a:extLst>
                  <a:ext uri="{FF2B5EF4-FFF2-40B4-BE49-F238E27FC236}">
                    <a16:creationId xmlns:a16="http://schemas.microsoft.com/office/drawing/2014/main" id="{1C9A60D5-6A3A-436A-B4CB-62A1DD25739C}"/>
                  </a:ext>
                </a:extLst>
              </p:cNvPr>
              <p:cNvSpPr>
                <a:spLocks noEditPoints="1"/>
              </p:cNvSpPr>
              <p:nvPr/>
            </p:nvSpPr>
            <p:spPr bwMode="auto">
              <a:xfrm>
                <a:off x="4829176" y="885826"/>
                <a:ext cx="865188" cy="749300"/>
              </a:xfrm>
              <a:custGeom>
                <a:avLst/>
                <a:gdLst>
                  <a:gd name="T0" fmla="*/ 146 w 545"/>
                  <a:gd name="T1" fmla="*/ 472 h 472"/>
                  <a:gd name="T2" fmla="*/ 146 w 545"/>
                  <a:gd name="T3" fmla="*/ 455 h 472"/>
                  <a:gd name="T4" fmla="*/ 160 w 545"/>
                  <a:gd name="T5" fmla="*/ 447 h 472"/>
                  <a:gd name="T6" fmla="*/ 146 w 545"/>
                  <a:gd name="T7" fmla="*/ 455 h 472"/>
                  <a:gd name="T8" fmla="*/ 146 w 545"/>
                  <a:gd name="T9" fmla="*/ 472 h 472"/>
                  <a:gd name="T10" fmla="*/ 136 w 545"/>
                  <a:gd name="T11" fmla="*/ 472 h 472"/>
                  <a:gd name="T12" fmla="*/ 0 w 545"/>
                  <a:gd name="T13" fmla="*/ 236 h 472"/>
                  <a:gd name="T14" fmla="*/ 136 w 545"/>
                  <a:gd name="T15" fmla="*/ 0 h 472"/>
                  <a:gd name="T16" fmla="*/ 408 w 545"/>
                  <a:gd name="T17" fmla="*/ 0 h 472"/>
                  <a:gd name="T18" fmla="*/ 545 w 545"/>
                  <a:gd name="T19" fmla="*/ 236 h 472"/>
                  <a:gd name="T20" fmla="*/ 408 w 545"/>
                  <a:gd name="T21" fmla="*/ 472 h 472"/>
                  <a:gd name="T22" fmla="*/ 146 w 545"/>
                  <a:gd name="T23" fmla="*/ 472 h 472"/>
                  <a:gd name="T24" fmla="*/ 146 w 545"/>
                  <a:gd name="T25" fmla="*/ 472 h 472"/>
                  <a:gd name="T26" fmla="*/ 389 w 545"/>
                  <a:gd name="T27" fmla="*/ 439 h 472"/>
                  <a:gd name="T28" fmla="*/ 506 w 545"/>
                  <a:gd name="T29" fmla="*/ 236 h 472"/>
                  <a:gd name="T30" fmla="*/ 389 w 545"/>
                  <a:gd name="T31" fmla="*/ 34 h 472"/>
                  <a:gd name="T32" fmla="*/ 156 w 545"/>
                  <a:gd name="T33" fmla="*/ 34 h 472"/>
                  <a:gd name="T34" fmla="*/ 39 w 545"/>
                  <a:gd name="T35" fmla="*/ 236 h 472"/>
                  <a:gd name="T36" fmla="*/ 156 w 545"/>
                  <a:gd name="T37" fmla="*/ 439 h 472"/>
                  <a:gd name="T38" fmla="*/ 389 w 545"/>
                  <a:gd name="T39" fmla="*/ 439 h 472"/>
                  <a:gd name="T40" fmla="*/ 389 w 545"/>
                  <a:gd name="T41" fmla="*/ 43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5" h="472">
                    <a:moveTo>
                      <a:pt x="146" y="472"/>
                    </a:moveTo>
                    <a:lnTo>
                      <a:pt x="146" y="455"/>
                    </a:lnTo>
                    <a:lnTo>
                      <a:pt x="160" y="447"/>
                    </a:lnTo>
                    <a:lnTo>
                      <a:pt x="146" y="455"/>
                    </a:lnTo>
                    <a:lnTo>
                      <a:pt x="146" y="472"/>
                    </a:lnTo>
                    <a:lnTo>
                      <a:pt x="136" y="472"/>
                    </a:lnTo>
                    <a:lnTo>
                      <a:pt x="0" y="236"/>
                    </a:lnTo>
                    <a:lnTo>
                      <a:pt x="136" y="0"/>
                    </a:lnTo>
                    <a:lnTo>
                      <a:pt x="408" y="0"/>
                    </a:lnTo>
                    <a:lnTo>
                      <a:pt x="545" y="236"/>
                    </a:lnTo>
                    <a:lnTo>
                      <a:pt x="408" y="472"/>
                    </a:lnTo>
                    <a:lnTo>
                      <a:pt x="146" y="472"/>
                    </a:lnTo>
                    <a:lnTo>
                      <a:pt x="146" y="472"/>
                    </a:lnTo>
                    <a:close/>
                    <a:moveTo>
                      <a:pt x="389" y="439"/>
                    </a:moveTo>
                    <a:lnTo>
                      <a:pt x="506" y="236"/>
                    </a:lnTo>
                    <a:lnTo>
                      <a:pt x="389" y="34"/>
                    </a:lnTo>
                    <a:lnTo>
                      <a:pt x="156" y="34"/>
                    </a:lnTo>
                    <a:lnTo>
                      <a:pt x="39" y="236"/>
                    </a:lnTo>
                    <a:lnTo>
                      <a:pt x="156" y="439"/>
                    </a:lnTo>
                    <a:lnTo>
                      <a:pt x="389" y="439"/>
                    </a:lnTo>
                    <a:lnTo>
                      <a:pt x="389" y="4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3" name="Oval 20">
                <a:extLst>
                  <a:ext uri="{FF2B5EF4-FFF2-40B4-BE49-F238E27FC236}">
                    <a16:creationId xmlns:a16="http://schemas.microsoft.com/office/drawing/2014/main" id="{473550BA-9A48-47B2-9E65-6017C460649E}"/>
                  </a:ext>
                </a:extLst>
              </p:cNvPr>
              <p:cNvSpPr>
                <a:spLocks noChangeArrowheads="1"/>
              </p:cNvSpPr>
              <p:nvPr/>
            </p:nvSpPr>
            <p:spPr bwMode="auto">
              <a:xfrm>
                <a:off x="5408613" y="858838"/>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4" name="Oval 21">
                <a:extLst>
                  <a:ext uri="{FF2B5EF4-FFF2-40B4-BE49-F238E27FC236}">
                    <a16:creationId xmlns:a16="http://schemas.microsoft.com/office/drawing/2014/main" id="{7AB4A951-C67A-4C14-9D42-44A0993516CD}"/>
                  </a:ext>
                </a:extLst>
              </p:cNvPr>
              <p:cNvSpPr>
                <a:spLocks noChangeArrowheads="1"/>
              </p:cNvSpPr>
              <p:nvPr/>
            </p:nvSpPr>
            <p:spPr bwMode="auto">
              <a:xfrm>
                <a:off x="5000626" y="858838"/>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5" name="Oval 22">
                <a:extLst>
                  <a:ext uri="{FF2B5EF4-FFF2-40B4-BE49-F238E27FC236}">
                    <a16:creationId xmlns:a16="http://schemas.microsoft.com/office/drawing/2014/main" id="{073C18F8-DE15-4575-BC84-D4771C1C7BB8}"/>
                  </a:ext>
                </a:extLst>
              </p:cNvPr>
              <p:cNvSpPr>
                <a:spLocks noChangeArrowheads="1"/>
              </p:cNvSpPr>
              <p:nvPr/>
            </p:nvSpPr>
            <p:spPr bwMode="auto">
              <a:xfrm>
                <a:off x="5591176" y="1195388"/>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6" name="Oval 23">
                <a:extLst>
                  <a:ext uri="{FF2B5EF4-FFF2-40B4-BE49-F238E27FC236}">
                    <a16:creationId xmlns:a16="http://schemas.microsoft.com/office/drawing/2014/main" id="{D57388C9-35F5-450C-A512-F3D99A96E32B}"/>
                  </a:ext>
                </a:extLst>
              </p:cNvPr>
              <p:cNvSpPr>
                <a:spLocks noChangeArrowheads="1"/>
              </p:cNvSpPr>
              <p:nvPr/>
            </p:nvSpPr>
            <p:spPr bwMode="auto">
              <a:xfrm>
                <a:off x="4808538" y="1195388"/>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 name="Oval 24">
                <a:extLst>
                  <a:ext uri="{FF2B5EF4-FFF2-40B4-BE49-F238E27FC236}">
                    <a16:creationId xmlns:a16="http://schemas.microsoft.com/office/drawing/2014/main" id="{6200A222-3D65-48F7-9EA4-0E7BCF0B9789}"/>
                  </a:ext>
                </a:extLst>
              </p:cNvPr>
              <p:cNvSpPr>
                <a:spLocks noChangeArrowheads="1"/>
              </p:cNvSpPr>
              <p:nvPr/>
            </p:nvSpPr>
            <p:spPr bwMode="auto">
              <a:xfrm>
                <a:off x="5395913" y="1543051"/>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 name="Oval 25">
                <a:extLst>
                  <a:ext uri="{FF2B5EF4-FFF2-40B4-BE49-F238E27FC236}">
                    <a16:creationId xmlns:a16="http://schemas.microsoft.com/office/drawing/2014/main" id="{DCBA762A-089F-4CD5-90C7-9237FD714CE0}"/>
                  </a:ext>
                </a:extLst>
              </p:cNvPr>
              <p:cNvSpPr>
                <a:spLocks noChangeArrowheads="1"/>
              </p:cNvSpPr>
              <p:nvPr/>
            </p:nvSpPr>
            <p:spPr bwMode="auto">
              <a:xfrm>
                <a:off x="4986338" y="1543051"/>
                <a:ext cx="125413"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70" name="文本框 69">
              <a:extLst>
                <a:ext uri="{FF2B5EF4-FFF2-40B4-BE49-F238E27FC236}">
                  <a16:creationId xmlns:a16="http://schemas.microsoft.com/office/drawing/2014/main" id="{E8ACE97B-96D6-4957-B9F3-DF1F6587A842}"/>
                </a:ext>
              </a:extLst>
            </p:cNvPr>
            <p:cNvSpPr txBox="1"/>
            <p:nvPr/>
          </p:nvSpPr>
          <p:spPr>
            <a:xfrm>
              <a:off x="1295206" y="1264337"/>
              <a:ext cx="589328" cy="224236"/>
            </a:xfrm>
            <a:prstGeom prst="rect">
              <a:avLst/>
            </a:prstGeom>
            <a:noFill/>
          </p:spPr>
          <p:txBody>
            <a:bodyPr wrap="none" rtlCol="0">
              <a:spAutoFit/>
            </a:bodyPr>
            <a:lstStyle/>
            <a:p>
              <a:r>
                <a:rPr lang="zh-CN" altLang="en-US" sz="554" dirty="0">
                  <a:solidFill>
                    <a:srgbClr val="00B0F0"/>
                  </a:solidFill>
                </a:rPr>
                <a:t>医疗器械</a:t>
              </a:r>
            </a:p>
          </p:txBody>
        </p:sp>
        <p:sp>
          <p:nvSpPr>
            <p:cNvPr id="71" name="文本框 70">
              <a:extLst>
                <a:ext uri="{FF2B5EF4-FFF2-40B4-BE49-F238E27FC236}">
                  <a16:creationId xmlns:a16="http://schemas.microsoft.com/office/drawing/2014/main" id="{BC191E59-0E7D-4630-A98F-78D076CF6844}"/>
                </a:ext>
              </a:extLst>
            </p:cNvPr>
            <p:cNvSpPr txBox="1"/>
            <p:nvPr/>
          </p:nvSpPr>
          <p:spPr>
            <a:xfrm>
              <a:off x="1289239" y="1383360"/>
              <a:ext cx="411234" cy="224236"/>
            </a:xfrm>
            <a:prstGeom prst="rect">
              <a:avLst/>
            </a:prstGeom>
            <a:noFill/>
          </p:spPr>
          <p:txBody>
            <a:bodyPr wrap="none" rtlCol="0">
              <a:spAutoFit/>
            </a:bodyPr>
            <a:lstStyle/>
            <a:p>
              <a:r>
                <a:rPr lang="zh-CN" altLang="en-US" sz="554" dirty="0">
                  <a:solidFill>
                    <a:srgbClr val="92D050"/>
                  </a:solidFill>
                </a:rPr>
                <a:t>亲密</a:t>
              </a:r>
            </a:p>
          </p:txBody>
        </p:sp>
        <p:sp>
          <p:nvSpPr>
            <p:cNvPr id="72" name="Freeform 6">
              <a:extLst>
                <a:ext uri="{FF2B5EF4-FFF2-40B4-BE49-F238E27FC236}">
                  <a16:creationId xmlns:a16="http://schemas.microsoft.com/office/drawing/2014/main" id="{9F9AEA3A-DFE4-477E-B0B8-18DF02460607}"/>
                </a:ext>
              </a:extLst>
            </p:cNvPr>
            <p:cNvSpPr>
              <a:spLocks noEditPoints="1"/>
            </p:cNvSpPr>
            <p:nvPr/>
          </p:nvSpPr>
          <p:spPr bwMode="auto">
            <a:xfrm>
              <a:off x="1236910" y="1439823"/>
              <a:ext cx="104659" cy="93260"/>
            </a:xfrm>
            <a:custGeom>
              <a:avLst/>
              <a:gdLst>
                <a:gd name="T0" fmla="*/ 128 w 128"/>
                <a:gd name="T1" fmla="*/ 101 h 114"/>
                <a:gd name="T2" fmla="*/ 128 w 128"/>
                <a:gd name="T3" fmla="*/ 41 h 114"/>
                <a:gd name="T4" fmla="*/ 127 w 128"/>
                <a:gd name="T5" fmla="*/ 39 h 114"/>
                <a:gd name="T6" fmla="*/ 118 w 128"/>
                <a:gd name="T7" fmla="*/ 34 h 114"/>
                <a:gd name="T8" fmla="*/ 117 w 128"/>
                <a:gd name="T9" fmla="*/ 33 h 114"/>
                <a:gd name="T10" fmla="*/ 98 w 128"/>
                <a:gd name="T11" fmla="*/ 33 h 114"/>
                <a:gd name="T12" fmla="*/ 98 w 128"/>
                <a:gd name="T13" fmla="*/ 22 h 114"/>
                <a:gd name="T14" fmla="*/ 101 w 128"/>
                <a:gd name="T15" fmla="*/ 13 h 114"/>
                <a:gd name="T16" fmla="*/ 101 w 128"/>
                <a:gd name="T17" fmla="*/ 13 h 114"/>
                <a:gd name="T18" fmla="*/ 101 w 128"/>
                <a:gd name="T19" fmla="*/ 2 h 114"/>
                <a:gd name="T20" fmla="*/ 99 w 128"/>
                <a:gd name="T21" fmla="*/ 0 h 114"/>
                <a:gd name="T22" fmla="*/ 81 w 128"/>
                <a:gd name="T23" fmla="*/ 0 h 114"/>
                <a:gd name="T24" fmla="*/ 78 w 128"/>
                <a:gd name="T25" fmla="*/ 1 h 114"/>
                <a:gd name="T26" fmla="*/ 62 w 128"/>
                <a:gd name="T27" fmla="*/ 39 h 114"/>
                <a:gd name="T28" fmla="*/ 59 w 128"/>
                <a:gd name="T29" fmla="*/ 43 h 114"/>
                <a:gd name="T30" fmla="*/ 47 w 128"/>
                <a:gd name="T31" fmla="*/ 48 h 114"/>
                <a:gd name="T32" fmla="*/ 42 w 128"/>
                <a:gd name="T33" fmla="*/ 48 h 114"/>
                <a:gd name="T34" fmla="*/ 42 w 128"/>
                <a:gd name="T35" fmla="*/ 46 h 114"/>
                <a:gd name="T36" fmla="*/ 36 w 128"/>
                <a:gd name="T37" fmla="*/ 40 h 114"/>
                <a:gd name="T38" fmla="*/ 6 w 128"/>
                <a:gd name="T39" fmla="*/ 40 h 114"/>
                <a:gd name="T40" fmla="*/ 0 w 128"/>
                <a:gd name="T41" fmla="*/ 46 h 114"/>
                <a:gd name="T42" fmla="*/ 0 w 128"/>
                <a:gd name="T43" fmla="*/ 106 h 114"/>
                <a:gd name="T44" fmla="*/ 6 w 128"/>
                <a:gd name="T45" fmla="*/ 112 h 114"/>
                <a:gd name="T46" fmla="*/ 36 w 128"/>
                <a:gd name="T47" fmla="*/ 112 h 114"/>
                <a:gd name="T48" fmla="*/ 42 w 128"/>
                <a:gd name="T49" fmla="*/ 106 h 114"/>
                <a:gd name="T50" fmla="*/ 42 w 128"/>
                <a:gd name="T51" fmla="*/ 104 h 114"/>
                <a:gd name="T52" fmla="*/ 60 w 128"/>
                <a:gd name="T53" fmla="*/ 104 h 114"/>
                <a:gd name="T54" fmla="*/ 69 w 128"/>
                <a:gd name="T55" fmla="*/ 113 h 114"/>
                <a:gd name="T56" fmla="*/ 71 w 128"/>
                <a:gd name="T57" fmla="*/ 114 h 114"/>
                <a:gd name="T58" fmla="*/ 115 w 128"/>
                <a:gd name="T59" fmla="*/ 114 h 114"/>
                <a:gd name="T60" fmla="*/ 116 w 128"/>
                <a:gd name="T61" fmla="*/ 113 h 114"/>
                <a:gd name="T62" fmla="*/ 127 w 128"/>
                <a:gd name="T63" fmla="*/ 102 h 114"/>
                <a:gd name="T64" fmla="*/ 128 w 128"/>
                <a:gd name="T65" fmla="*/ 101 h 114"/>
                <a:gd name="T66" fmla="*/ 37 w 128"/>
                <a:gd name="T67" fmla="*/ 107 h 114"/>
                <a:gd name="T68" fmla="*/ 5 w 128"/>
                <a:gd name="T69" fmla="*/ 107 h 114"/>
                <a:gd name="T70" fmla="*/ 5 w 128"/>
                <a:gd name="T71" fmla="*/ 45 h 114"/>
                <a:gd name="T72" fmla="*/ 37 w 128"/>
                <a:gd name="T73" fmla="*/ 45 h 114"/>
                <a:gd name="T74" fmla="*/ 37 w 128"/>
                <a:gd name="T75" fmla="*/ 107 h 114"/>
                <a:gd name="T76" fmla="*/ 123 w 128"/>
                <a:gd name="T77" fmla="*/ 43 h 114"/>
                <a:gd name="T78" fmla="*/ 123 w 128"/>
                <a:gd name="T79" fmla="*/ 100 h 114"/>
                <a:gd name="T80" fmla="*/ 114 w 128"/>
                <a:gd name="T81" fmla="*/ 109 h 114"/>
                <a:gd name="T82" fmla="*/ 72 w 128"/>
                <a:gd name="T83" fmla="*/ 109 h 114"/>
                <a:gd name="T84" fmla="*/ 62 w 128"/>
                <a:gd name="T85" fmla="*/ 99 h 114"/>
                <a:gd name="T86" fmla="*/ 42 w 128"/>
                <a:gd name="T87" fmla="*/ 99 h 114"/>
                <a:gd name="T88" fmla="*/ 42 w 128"/>
                <a:gd name="T89" fmla="*/ 53 h 114"/>
                <a:gd name="T90" fmla="*/ 47 w 128"/>
                <a:gd name="T91" fmla="*/ 53 h 114"/>
                <a:gd name="T92" fmla="*/ 63 w 128"/>
                <a:gd name="T93" fmla="*/ 47 h 114"/>
                <a:gd name="T94" fmla="*/ 66 w 128"/>
                <a:gd name="T95" fmla="*/ 42 h 114"/>
                <a:gd name="T96" fmla="*/ 82 w 128"/>
                <a:gd name="T97" fmla="*/ 5 h 114"/>
                <a:gd name="T98" fmla="*/ 96 w 128"/>
                <a:gd name="T99" fmla="*/ 5 h 114"/>
                <a:gd name="T100" fmla="*/ 96 w 128"/>
                <a:gd name="T101" fmla="*/ 13 h 114"/>
                <a:gd name="T102" fmla="*/ 94 w 128"/>
                <a:gd name="T103" fmla="*/ 22 h 114"/>
                <a:gd name="T104" fmla="*/ 94 w 128"/>
                <a:gd name="T105" fmla="*/ 38 h 114"/>
                <a:gd name="T106" fmla="*/ 116 w 128"/>
                <a:gd name="T107" fmla="*/ 38 h 114"/>
                <a:gd name="T108" fmla="*/ 123 w 128"/>
                <a:gd name="T109" fmla="*/ 42 h 114"/>
                <a:gd name="T110" fmla="*/ 123 w 128"/>
                <a:gd name="T11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101"/>
                  </a:moveTo>
                  <a:cubicBezTo>
                    <a:pt x="128" y="41"/>
                    <a:pt x="128" y="41"/>
                    <a:pt x="128" y="41"/>
                  </a:cubicBezTo>
                  <a:cubicBezTo>
                    <a:pt x="128" y="40"/>
                    <a:pt x="127" y="39"/>
                    <a:pt x="127" y="39"/>
                  </a:cubicBezTo>
                  <a:cubicBezTo>
                    <a:pt x="118" y="34"/>
                    <a:pt x="118" y="34"/>
                    <a:pt x="118" y="34"/>
                  </a:cubicBezTo>
                  <a:cubicBezTo>
                    <a:pt x="117" y="33"/>
                    <a:pt x="117" y="33"/>
                    <a:pt x="117" y="33"/>
                  </a:cubicBezTo>
                  <a:cubicBezTo>
                    <a:pt x="98" y="33"/>
                    <a:pt x="98" y="33"/>
                    <a:pt x="98" y="33"/>
                  </a:cubicBezTo>
                  <a:cubicBezTo>
                    <a:pt x="98" y="22"/>
                    <a:pt x="98" y="22"/>
                    <a:pt x="98" y="22"/>
                  </a:cubicBezTo>
                  <a:cubicBezTo>
                    <a:pt x="101" y="13"/>
                    <a:pt x="101" y="13"/>
                    <a:pt x="101" y="13"/>
                  </a:cubicBezTo>
                  <a:cubicBezTo>
                    <a:pt x="101" y="13"/>
                    <a:pt x="101" y="13"/>
                    <a:pt x="101" y="13"/>
                  </a:cubicBezTo>
                  <a:cubicBezTo>
                    <a:pt x="101" y="2"/>
                    <a:pt x="101" y="2"/>
                    <a:pt x="101" y="2"/>
                  </a:cubicBezTo>
                  <a:cubicBezTo>
                    <a:pt x="101" y="1"/>
                    <a:pt x="100" y="0"/>
                    <a:pt x="99" y="0"/>
                  </a:cubicBezTo>
                  <a:cubicBezTo>
                    <a:pt x="81" y="0"/>
                    <a:pt x="81" y="0"/>
                    <a:pt x="81" y="0"/>
                  </a:cubicBezTo>
                  <a:cubicBezTo>
                    <a:pt x="80" y="0"/>
                    <a:pt x="79" y="1"/>
                    <a:pt x="78" y="1"/>
                  </a:cubicBezTo>
                  <a:cubicBezTo>
                    <a:pt x="62" y="39"/>
                    <a:pt x="62" y="39"/>
                    <a:pt x="62" y="39"/>
                  </a:cubicBezTo>
                  <a:cubicBezTo>
                    <a:pt x="61" y="41"/>
                    <a:pt x="60" y="42"/>
                    <a:pt x="59" y="43"/>
                  </a:cubicBezTo>
                  <a:cubicBezTo>
                    <a:pt x="56" y="47"/>
                    <a:pt x="52" y="48"/>
                    <a:pt x="47" y="48"/>
                  </a:cubicBezTo>
                  <a:cubicBezTo>
                    <a:pt x="42" y="48"/>
                    <a:pt x="42" y="48"/>
                    <a:pt x="42" y="48"/>
                  </a:cubicBezTo>
                  <a:cubicBezTo>
                    <a:pt x="42" y="46"/>
                    <a:pt x="42" y="46"/>
                    <a:pt x="42" y="46"/>
                  </a:cubicBezTo>
                  <a:cubicBezTo>
                    <a:pt x="42" y="43"/>
                    <a:pt x="39" y="40"/>
                    <a:pt x="36" y="40"/>
                  </a:cubicBezTo>
                  <a:cubicBezTo>
                    <a:pt x="6" y="40"/>
                    <a:pt x="6" y="40"/>
                    <a:pt x="6" y="40"/>
                  </a:cubicBezTo>
                  <a:cubicBezTo>
                    <a:pt x="3" y="40"/>
                    <a:pt x="0" y="43"/>
                    <a:pt x="0" y="46"/>
                  </a:cubicBezTo>
                  <a:cubicBezTo>
                    <a:pt x="0" y="106"/>
                    <a:pt x="0" y="106"/>
                    <a:pt x="0" y="106"/>
                  </a:cubicBezTo>
                  <a:cubicBezTo>
                    <a:pt x="0" y="109"/>
                    <a:pt x="3" y="112"/>
                    <a:pt x="6" y="112"/>
                  </a:cubicBezTo>
                  <a:cubicBezTo>
                    <a:pt x="36" y="112"/>
                    <a:pt x="36" y="112"/>
                    <a:pt x="36" y="112"/>
                  </a:cubicBezTo>
                  <a:cubicBezTo>
                    <a:pt x="39" y="112"/>
                    <a:pt x="42" y="109"/>
                    <a:pt x="42" y="106"/>
                  </a:cubicBezTo>
                  <a:cubicBezTo>
                    <a:pt x="42" y="104"/>
                    <a:pt x="42" y="104"/>
                    <a:pt x="42" y="104"/>
                  </a:cubicBezTo>
                  <a:cubicBezTo>
                    <a:pt x="60" y="104"/>
                    <a:pt x="60" y="104"/>
                    <a:pt x="60" y="104"/>
                  </a:cubicBezTo>
                  <a:cubicBezTo>
                    <a:pt x="69" y="113"/>
                    <a:pt x="69" y="113"/>
                    <a:pt x="69" y="113"/>
                  </a:cubicBezTo>
                  <a:cubicBezTo>
                    <a:pt x="70" y="114"/>
                    <a:pt x="70" y="114"/>
                    <a:pt x="71" y="114"/>
                  </a:cubicBezTo>
                  <a:cubicBezTo>
                    <a:pt x="115" y="114"/>
                    <a:pt x="115" y="114"/>
                    <a:pt x="115" y="114"/>
                  </a:cubicBezTo>
                  <a:cubicBezTo>
                    <a:pt x="115" y="114"/>
                    <a:pt x="116" y="114"/>
                    <a:pt x="116" y="113"/>
                  </a:cubicBezTo>
                  <a:cubicBezTo>
                    <a:pt x="127" y="102"/>
                    <a:pt x="127" y="102"/>
                    <a:pt x="127" y="102"/>
                  </a:cubicBezTo>
                  <a:cubicBezTo>
                    <a:pt x="128" y="102"/>
                    <a:pt x="128" y="101"/>
                    <a:pt x="128" y="101"/>
                  </a:cubicBezTo>
                  <a:close/>
                  <a:moveTo>
                    <a:pt x="37" y="107"/>
                  </a:moveTo>
                  <a:cubicBezTo>
                    <a:pt x="5" y="107"/>
                    <a:pt x="5" y="107"/>
                    <a:pt x="5" y="107"/>
                  </a:cubicBezTo>
                  <a:cubicBezTo>
                    <a:pt x="5" y="45"/>
                    <a:pt x="5" y="45"/>
                    <a:pt x="5" y="45"/>
                  </a:cubicBezTo>
                  <a:cubicBezTo>
                    <a:pt x="37" y="45"/>
                    <a:pt x="37" y="45"/>
                    <a:pt x="37" y="45"/>
                  </a:cubicBezTo>
                  <a:lnTo>
                    <a:pt x="37" y="107"/>
                  </a:lnTo>
                  <a:close/>
                  <a:moveTo>
                    <a:pt x="123" y="43"/>
                  </a:moveTo>
                  <a:cubicBezTo>
                    <a:pt x="123" y="100"/>
                    <a:pt x="123" y="100"/>
                    <a:pt x="123" y="100"/>
                  </a:cubicBezTo>
                  <a:cubicBezTo>
                    <a:pt x="114" y="109"/>
                    <a:pt x="114" y="109"/>
                    <a:pt x="114" y="109"/>
                  </a:cubicBezTo>
                  <a:cubicBezTo>
                    <a:pt x="72" y="109"/>
                    <a:pt x="72" y="109"/>
                    <a:pt x="72" y="109"/>
                  </a:cubicBezTo>
                  <a:cubicBezTo>
                    <a:pt x="62" y="99"/>
                    <a:pt x="62" y="99"/>
                    <a:pt x="62" y="99"/>
                  </a:cubicBezTo>
                  <a:cubicBezTo>
                    <a:pt x="42" y="99"/>
                    <a:pt x="42" y="99"/>
                    <a:pt x="42" y="99"/>
                  </a:cubicBezTo>
                  <a:cubicBezTo>
                    <a:pt x="42" y="53"/>
                    <a:pt x="42" y="53"/>
                    <a:pt x="42" y="53"/>
                  </a:cubicBezTo>
                  <a:cubicBezTo>
                    <a:pt x="47" y="53"/>
                    <a:pt x="47" y="53"/>
                    <a:pt x="47" y="53"/>
                  </a:cubicBezTo>
                  <a:cubicBezTo>
                    <a:pt x="53" y="53"/>
                    <a:pt x="58" y="51"/>
                    <a:pt x="63" y="47"/>
                  </a:cubicBezTo>
                  <a:cubicBezTo>
                    <a:pt x="64" y="45"/>
                    <a:pt x="65" y="43"/>
                    <a:pt x="66" y="42"/>
                  </a:cubicBezTo>
                  <a:cubicBezTo>
                    <a:pt x="82" y="5"/>
                    <a:pt x="82" y="5"/>
                    <a:pt x="82" y="5"/>
                  </a:cubicBezTo>
                  <a:cubicBezTo>
                    <a:pt x="96" y="5"/>
                    <a:pt x="96" y="5"/>
                    <a:pt x="96" y="5"/>
                  </a:cubicBezTo>
                  <a:cubicBezTo>
                    <a:pt x="96" y="13"/>
                    <a:pt x="96" y="13"/>
                    <a:pt x="96" y="13"/>
                  </a:cubicBezTo>
                  <a:cubicBezTo>
                    <a:pt x="94" y="22"/>
                    <a:pt x="94" y="22"/>
                    <a:pt x="94" y="22"/>
                  </a:cubicBezTo>
                  <a:cubicBezTo>
                    <a:pt x="94" y="38"/>
                    <a:pt x="94" y="38"/>
                    <a:pt x="94" y="38"/>
                  </a:cubicBezTo>
                  <a:cubicBezTo>
                    <a:pt x="116" y="38"/>
                    <a:pt x="116" y="38"/>
                    <a:pt x="116" y="38"/>
                  </a:cubicBezTo>
                  <a:cubicBezTo>
                    <a:pt x="123" y="42"/>
                    <a:pt x="123" y="42"/>
                    <a:pt x="123" y="42"/>
                  </a:cubicBezTo>
                  <a:lnTo>
                    <a:pt x="123" y="43"/>
                  </a:lnTo>
                  <a:close/>
                </a:path>
              </a:pathLst>
            </a:custGeom>
            <a:solidFill>
              <a:srgbClr val="92D050"/>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55" name="直接连接符 54">
              <a:extLst>
                <a:ext uri="{FF2B5EF4-FFF2-40B4-BE49-F238E27FC236}">
                  <a16:creationId xmlns:a16="http://schemas.microsoft.com/office/drawing/2014/main" id="{E2B58A35-AA89-4EB6-9B7B-E75341F06F66}"/>
                </a:ext>
              </a:extLst>
            </p:cNvPr>
            <p:cNvCxnSpPr>
              <a:cxnSpLocks/>
            </p:cNvCxnSpPr>
            <p:nvPr/>
          </p:nvCxnSpPr>
          <p:spPr>
            <a:xfrm>
              <a:off x="1193006" y="1247670"/>
              <a:ext cx="897731"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id="{6DB8DA26-FAD4-4983-8C17-EB629E5299C4}"/>
              </a:ext>
            </a:extLst>
          </p:cNvPr>
          <p:cNvGrpSpPr/>
          <p:nvPr/>
        </p:nvGrpSpPr>
        <p:grpSpPr>
          <a:xfrm>
            <a:off x="712370" y="2206852"/>
            <a:ext cx="1323324" cy="464681"/>
            <a:chOff x="2151659" y="1049548"/>
            <a:chExt cx="1670697" cy="586660"/>
          </a:xfrm>
        </p:grpSpPr>
        <p:grpSp>
          <p:nvGrpSpPr>
            <p:cNvPr id="78" name="组合 77">
              <a:extLst>
                <a:ext uri="{FF2B5EF4-FFF2-40B4-BE49-F238E27FC236}">
                  <a16:creationId xmlns:a16="http://schemas.microsoft.com/office/drawing/2014/main" id="{FB7709B0-F14F-46F1-B74A-AAAC3608BB65}"/>
                </a:ext>
              </a:extLst>
            </p:cNvPr>
            <p:cNvGrpSpPr/>
            <p:nvPr/>
          </p:nvGrpSpPr>
          <p:grpSpPr>
            <a:xfrm>
              <a:off x="2151659" y="1049548"/>
              <a:ext cx="1670697" cy="586660"/>
              <a:chOff x="497828" y="1032590"/>
              <a:chExt cx="1670697" cy="586660"/>
            </a:xfrm>
          </p:grpSpPr>
          <p:grpSp>
            <p:nvGrpSpPr>
              <p:cNvPr id="80" name="组合 79">
                <a:extLst>
                  <a:ext uri="{FF2B5EF4-FFF2-40B4-BE49-F238E27FC236}">
                    <a16:creationId xmlns:a16="http://schemas.microsoft.com/office/drawing/2014/main" id="{74530D0F-EFB9-4A5C-B033-91FC633F8924}"/>
                  </a:ext>
                </a:extLst>
              </p:cNvPr>
              <p:cNvGrpSpPr/>
              <p:nvPr/>
            </p:nvGrpSpPr>
            <p:grpSpPr>
              <a:xfrm>
                <a:off x="1240000" y="1032590"/>
                <a:ext cx="829020" cy="278231"/>
                <a:chOff x="1277243" y="1012449"/>
                <a:chExt cx="829020" cy="278231"/>
              </a:xfrm>
            </p:grpSpPr>
            <p:sp>
              <p:nvSpPr>
                <p:cNvPr id="94" name="文本框 93">
                  <a:extLst>
                    <a:ext uri="{FF2B5EF4-FFF2-40B4-BE49-F238E27FC236}">
                      <a16:creationId xmlns:a16="http://schemas.microsoft.com/office/drawing/2014/main" id="{3573189C-5F0A-4C3A-9CCA-B87E0005BADF}"/>
                    </a:ext>
                  </a:extLst>
                </p:cNvPr>
                <p:cNvSpPr txBox="1"/>
                <p:nvPr/>
              </p:nvSpPr>
              <p:spPr>
                <a:xfrm>
                  <a:off x="1330746" y="1012449"/>
                  <a:ext cx="775517"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东亚重工</a:t>
                  </a:r>
                </a:p>
              </p:txBody>
            </p:sp>
            <p:sp>
              <p:nvSpPr>
                <p:cNvPr id="95" name="椭圆 94">
                  <a:extLst>
                    <a:ext uri="{FF2B5EF4-FFF2-40B4-BE49-F238E27FC236}">
                      <a16:creationId xmlns:a16="http://schemas.microsoft.com/office/drawing/2014/main" id="{7BEDE7AA-B912-4803-A54E-F82FAB075F05}"/>
                    </a:ext>
                  </a:extLst>
                </p:cNvPr>
                <p:cNvSpPr/>
                <p:nvPr/>
              </p:nvSpPr>
              <p:spPr>
                <a:xfrm>
                  <a:off x="1277243" y="1090140"/>
                  <a:ext cx="97789" cy="977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sp>
            <p:nvSpPr>
              <p:cNvPr id="81" name="矩形 80">
                <a:extLst>
                  <a:ext uri="{FF2B5EF4-FFF2-40B4-BE49-F238E27FC236}">
                    <a16:creationId xmlns:a16="http://schemas.microsoft.com/office/drawing/2014/main" id="{8F00208A-C71C-4E52-9B67-63A5ACAF69B9}"/>
                  </a:ext>
                </a:extLst>
              </p:cNvPr>
              <p:cNvSpPr/>
              <p:nvPr/>
            </p:nvSpPr>
            <p:spPr>
              <a:xfrm>
                <a:off x="497828" y="1032590"/>
                <a:ext cx="1670697" cy="586660"/>
              </a:xfrm>
              <a:prstGeom prst="rect">
                <a:avLst/>
              </a:prstGeom>
              <a:noFill/>
              <a:ln w="3175">
                <a:solidFill>
                  <a:schemeClr val="bg1">
                    <a:alpha val="4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83" name="文本框 82">
                <a:extLst>
                  <a:ext uri="{FF2B5EF4-FFF2-40B4-BE49-F238E27FC236}">
                    <a16:creationId xmlns:a16="http://schemas.microsoft.com/office/drawing/2014/main" id="{E9671B53-61DD-41C1-98FE-3559784E3014}"/>
                  </a:ext>
                </a:extLst>
              </p:cNvPr>
              <p:cNvSpPr txBox="1"/>
              <p:nvPr/>
            </p:nvSpPr>
            <p:spPr>
              <a:xfrm>
                <a:off x="1300023" y="1254097"/>
                <a:ext cx="589328" cy="224237"/>
              </a:xfrm>
              <a:prstGeom prst="rect">
                <a:avLst/>
              </a:prstGeom>
              <a:noFill/>
            </p:spPr>
            <p:txBody>
              <a:bodyPr wrap="none" rtlCol="0">
                <a:spAutoFit/>
              </a:bodyPr>
              <a:lstStyle/>
              <a:p>
                <a:r>
                  <a:rPr lang="zh-CN" altLang="en-US" sz="554" dirty="0">
                    <a:solidFill>
                      <a:srgbClr val="00B0F0"/>
                    </a:solidFill>
                  </a:rPr>
                  <a:t>重型机械</a:t>
                </a:r>
              </a:p>
            </p:txBody>
          </p:sp>
          <p:sp>
            <p:nvSpPr>
              <p:cNvPr id="84" name="文本框 83">
                <a:extLst>
                  <a:ext uri="{FF2B5EF4-FFF2-40B4-BE49-F238E27FC236}">
                    <a16:creationId xmlns:a16="http://schemas.microsoft.com/office/drawing/2014/main" id="{B99F3D21-F180-4A63-90AF-26ED275A3DEA}"/>
                  </a:ext>
                </a:extLst>
              </p:cNvPr>
              <p:cNvSpPr txBox="1"/>
              <p:nvPr/>
            </p:nvSpPr>
            <p:spPr>
              <a:xfrm>
                <a:off x="1300023" y="1384061"/>
                <a:ext cx="411234" cy="224237"/>
              </a:xfrm>
              <a:prstGeom prst="rect">
                <a:avLst/>
              </a:prstGeom>
              <a:noFill/>
            </p:spPr>
            <p:txBody>
              <a:bodyPr wrap="none" rtlCol="0">
                <a:spAutoFit/>
              </a:bodyPr>
              <a:lstStyle/>
              <a:p>
                <a:r>
                  <a:rPr lang="zh-CN" altLang="en-US" sz="554" dirty="0">
                    <a:solidFill>
                      <a:srgbClr val="92D050"/>
                    </a:solidFill>
                  </a:rPr>
                  <a:t>亲密</a:t>
                </a:r>
              </a:p>
            </p:txBody>
          </p:sp>
          <p:sp>
            <p:nvSpPr>
              <p:cNvPr id="85" name="Freeform 6">
                <a:extLst>
                  <a:ext uri="{FF2B5EF4-FFF2-40B4-BE49-F238E27FC236}">
                    <a16:creationId xmlns:a16="http://schemas.microsoft.com/office/drawing/2014/main" id="{789224E2-908D-4872-9281-40B7E5C4ED4A}"/>
                  </a:ext>
                </a:extLst>
              </p:cNvPr>
              <p:cNvSpPr>
                <a:spLocks noEditPoints="1"/>
              </p:cNvSpPr>
              <p:nvPr/>
            </p:nvSpPr>
            <p:spPr bwMode="auto">
              <a:xfrm>
                <a:off x="1236910" y="1439823"/>
                <a:ext cx="104659" cy="93260"/>
              </a:xfrm>
              <a:custGeom>
                <a:avLst/>
                <a:gdLst>
                  <a:gd name="T0" fmla="*/ 128 w 128"/>
                  <a:gd name="T1" fmla="*/ 101 h 114"/>
                  <a:gd name="T2" fmla="*/ 128 w 128"/>
                  <a:gd name="T3" fmla="*/ 41 h 114"/>
                  <a:gd name="T4" fmla="*/ 127 w 128"/>
                  <a:gd name="T5" fmla="*/ 39 h 114"/>
                  <a:gd name="T6" fmla="*/ 118 w 128"/>
                  <a:gd name="T7" fmla="*/ 34 h 114"/>
                  <a:gd name="T8" fmla="*/ 117 w 128"/>
                  <a:gd name="T9" fmla="*/ 33 h 114"/>
                  <a:gd name="T10" fmla="*/ 98 w 128"/>
                  <a:gd name="T11" fmla="*/ 33 h 114"/>
                  <a:gd name="T12" fmla="*/ 98 w 128"/>
                  <a:gd name="T13" fmla="*/ 22 h 114"/>
                  <a:gd name="T14" fmla="*/ 101 w 128"/>
                  <a:gd name="T15" fmla="*/ 13 h 114"/>
                  <a:gd name="T16" fmla="*/ 101 w 128"/>
                  <a:gd name="T17" fmla="*/ 13 h 114"/>
                  <a:gd name="T18" fmla="*/ 101 w 128"/>
                  <a:gd name="T19" fmla="*/ 2 h 114"/>
                  <a:gd name="T20" fmla="*/ 99 w 128"/>
                  <a:gd name="T21" fmla="*/ 0 h 114"/>
                  <a:gd name="T22" fmla="*/ 81 w 128"/>
                  <a:gd name="T23" fmla="*/ 0 h 114"/>
                  <a:gd name="T24" fmla="*/ 78 w 128"/>
                  <a:gd name="T25" fmla="*/ 1 h 114"/>
                  <a:gd name="T26" fmla="*/ 62 w 128"/>
                  <a:gd name="T27" fmla="*/ 39 h 114"/>
                  <a:gd name="T28" fmla="*/ 59 w 128"/>
                  <a:gd name="T29" fmla="*/ 43 h 114"/>
                  <a:gd name="T30" fmla="*/ 47 w 128"/>
                  <a:gd name="T31" fmla="*/ 48 h 114"/>
                  <a:gd name="T32" fmla="*/ 42 w 128"/>
                  <a:gd name="T33" fmla="*/ 48 h 114"/>
                  <a:gd name="T34" fmla="*/ 42 w 128"/>
                  <a:gd name="T35" fmla="*/ 46 h 114"/>
                  <a:gd name="T36" fmla="*/ 36 w 128"/>
                  <a:gd name="T37" fmla="*/ 40 h 114"/>
                  <a:gd name="T38" fmla="*/ 6 w 128"/>
                  <a:gd name="T39" fmla="*/ 40 h 114"/>
                  <a:gd name="T40" fmla="*/ 0 w 128"/>
                  <a:gd name="T41" fmla="*/ 46 h 114"/>
                  <a:gd name="T42" fmla="*/ 0 w 128"/>
                  <a:gd name="T43" fmla="*/ 106 h 114"/>
                  <a:gd name="T44" fmla="*/ 6 w 128"/>
                  <a:gd name="T45" fmla="*/ 112 h 114"/>
                  <a:gd name="T46" fmla="*/ 36 w 128"/>
                  <a:gd name="T47" fmla="*/ 112 h 114"/>
                  <a:gd name="T48" fmla="*/ 42 w 128"/>
                  <a:gd name="T49" fmla="*/ 106 h 114"/>
                  <a:gd name="T50" fmla="*/ 42 w 128"/>
                  <a:gd name="T51" fmla="*/ 104 h 114"/>
                  <a:gd name="T52" fmla="*/ 60 w 128"/>
                  <a:gd name="T53" fmla="*/ 104 h 114"/>
                  <a:gd name="T54" fmla="*/ 69 w 128"/>
                  <a:gd name="T55" fmla="*/ 113 h 114"/>
                  <a:gd name="T56" fmla="*/ 71 w 128"/>
                  <a:gd name="T57" fmla="*/ 114 h 114"/>
                  <a:gd name="T58" fmla="*/ 115 w 128"/>
                  <a:gd name="T59" fmla="*/ 114 h 114"/>
                  <a:gd name="T60" fmla="*/ 116 w 128"/>
                  <a:gd name="T61" fmla="*/ 113 h 114"/>
                  <a:gd name="T62" fmla="*/ 127 w 128"/>
                  <a:gd name="T63" fmla="*/ 102 h 114"/>
                  <a:gd name="T64" fmla="*/ 128 w 128"/>
                  <a:gd name="T65" fmla="*/ 101 h 114"/>
                  <a:gd name="T66" fmla="*/ 37 w 128"/>
                  <a:gd name="T67" fmla="*/ 107 h 114"/>
                  <a:gd name="T68" fmla="*/ 5 w 128"/>
                  <a:gd name="T69" fmla="*/ 107 h 114"/>
                  <a:gd name="T70" fmla="*/ 5 w 128"/>
                  <a:gd name="T71" fmla="*/ 45 h 114"/>
                  <a:gd name="T72" fmla="*/ 37 w 128"/>
                  <a:gd name="T73" fmla="*/ 45 h 114"/>
                  <a:gd name="T74" fmla="*/ 37 w 128"/>
                  <a:gd name="T75" fmla="*/ 107 h 114"/>
                  <a:gd name="T76" fmla="*/ 123 w 128"/>
                  <a:gd name="T77" fmla="*/ 43 h 114"/>
                  <a:gd name="T78" fmla="*/ 123 w 128"/>
                  <a:gd name="T79" fmla="*/ 100 h 114"/>
                  <a:gd name="T80" fmla="*/ 114 w 128"/>
                  <a:gd name="T81" fmla="*/ 109 h 114"/>
                  <a:gd name="T82" fmla="*/ 72 w 128"/>
                  <a:gd name="T83" fmla="*/ 109 h 114"/>
                  <a:gd name="T84" fmla="*/ 62 w 128"/>
                  <a:gd name="T85" fmla="*/ 99 h 114"/>
                  <a:gd name="T86" fmla="*/ 42 w 128"/>
                  <a:gd name="T87" fmla="*/ 99 h 114"/>
                  <a:gd name="T88" fmla="*/ 42 w 128"/>
                  <a:gd name="T89" fmla="*/ 53 h 114"/>
                  <a:gd name="T90" fmla="*/ 47 w 128"/>
                  <a:gd name="T91" fmla="*/ 53 h 114"/>
                  <a:gd name="T92" fmla="*/ 63 w 128"/>
                  <a:gd name="T93" fmla="*/ 47 h 114"/>
                  <a:gd name="T94" fmla="*/ 66 w 128"/>
                  <a:gd name="T95" fmla="*/ 42 h 114"/>
                  <a:gd name="T96" fmla="*/ 82 w 128"/>
                  <a:gd name="T97" fmla="*/ 5 h 114"/>
                  <a:gd name="T98" fmla="*/ 96 w 128"/>
                  <a:gd name="T99" fmla="*/ 5 h 114"/>
                  <a:gd name="T100" fmla="*/ 96 w 128"/>
                  <a:gd name="T101" fmla="*/ 13 h 114"/>
                  <a:gd name="T102" fmla="*/ 94 w 128"/>
                  <a:gd name="T103" fmla="*/ 22 h 114"/>
                  <a:gd name="T104" fmla="*/ 94 w 128"/>
                  <a:gd name="T105" fmla="*/ 38 h 114"/>
                  <a:gd name="T106" fmla="*/ 116 w 128"/>
                  <a:gd name="T107" fmla="*/ 38 h 114"/>
                  <a:gd name="T108" fmla="*/ 123 w 128"/>
                  <a:gd name="T109" fmla="*/ 42 h 114"/>
                  <a:gd name="T110" fmla="*/ 123 w 128"/>
                  <a:gd name="T11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101"/>
                    </a:moveTo>
                    <a:cubicBezTo>
                      <a:pt x="128" y="41"/>
                      <a:pt x="128" y="41"/>
                      <a:pt x="128" y="41"/>
                    </a:cubicBezTo>
                    <a:cubicBezTo>
                      <a:pt x="128" y="40"/>
                      <a:pt x="127" y="39"/>
                      <a:pt x="127" y="39"/>
                    </a:cubicBezTo>
                    <a:cubicBezTo>
                      <a:pt x="118" y="34"/>
                      <a:pt x="118" y="34"/>
                      <a:pt x="118" y="34"/>
                    </a:cubicBezTo>
                    <a:cubicBezTo>
                      <a:pt x="117" y="33"/>
                      <a:pt x="117" y="33"/>
                      <a:pt x="117" y="33"/>
                    </a:cubicBezTo>
                    <a:cubicBezTo>
                      <a:pt x="98" y="33"/>
                      <a:pt x="98" y="33"/>
                      <a:pt x="98" y="33"/>
                    </a:cubicBezTo>
                    <a:cubicBezTo>
                      <a:pt x="98" y="22"/>
                      <a:pt x="98" y="22"/>
                      <a:pt x="98" y="22"/>
                    </a:cubicBezTo>
                    <a:cubicBezTo>
                      <a:pt x="101" y="13"/>
                      <a:pt x="101" y="13"/>
                      <a:pt x="101" y="13"/>
                    </a:cubicBezTo>
                    <a:cubicBezTo>
                      <a:pt x="101" y="13"/>
                      <a:pt x="101" y="13"/>
                      <a:pt x="101" y="13"/>
                    </a:cubicBezTo>
                    <a:cubicBezTo>
                      <a:pt x="101" y="2"/>
                      <a:pt x="101" y="2"/>
                      <a:pt x="101" y="2"/>
                    </a:cubicBezTo>
                    <a:cubicBezTo>
                      <a:pt x="101" y="1"/>
                      <a:pt x="100" y="0"/>
                      <a:pt x="99" y="0"/>
                    </a:cubicBezTo>
                    <a:cubicBezTo>
                      <a:pt x="81" y="0"/>
                      <a:pt x="81" y="0"/>
                      <a:pt x="81" y="0"/>
                    </a:cubicBezTo>
                    <a:cubicBezTo>
                      <a:pt x="80" y="0"/>
                      <a:pt x="79" y="1"/>
                      <a:pt x="78" y="1"/>
                    </a:cubicBezTo>
                    <a:cubicBezTo>
                      <a:pt x="62" y="39"/>
                      <a:pt x="62" y="39"/>
                      <a:pt x="62" y="39"/>
                    </a:cubicBezTo>
                    <a:cubicBezTo>
                      <a:pt x="61" y="41"/>
                      <a:pt x="60" y="42"/>
                      <a:pt x="59" y="43"/>
                    </a:cubicBezTo>
                    <a:cubicBezTo>
                      <a:pt x="56" y="47"/>
                      <a:pt x="52" y="48"/>
                      <a:pt x="47" y="48"/>
                    </a:cubicBezTo>
                    <a:cubicBezTo>
                      <a:pt x="42" y="48"/>
                      <a:pt x="42" y="48"/>
                      <a:pt x="42" y="48"/>
                    </a:cubicBezTo>
                    <a:cubicBezTo>
                      <a:pt x="42" y="46"/>
                      <a:pt x="42" y="46"/>
                      <a:pt x="42" y="46"/>
                    </a:cubicBezTo>
                    <a:cubicBezTo>
                      <a:pt x="42" y="43"/>
                      <a:pt x="39" y="40"/>
                      <a:pt x="36" y="40"/>
                    </a:cubicBezTo>
                    <a:cubicBezTo>
                      <a:pt x="6" y="40"/>
                      <a:pt x="6" y="40"/>
                      <a:pt x="6" y="40"/>
                    </a:cubicBezTo>
                    <a:cubicBezTo>
                      <a:pt x="3" y="40"/>
                      <a:pt x="0" y="43"/>
                      <a:pt x="0" y="46"/>
                    </a:cubicBezTo>
                    <a:cubicBezTo>
                      <a:pt x="0" y="106"/>
                      <a:pt x="0" y="106"/>
                      <a:pt x="0" y="106"/>
                    </a:cubicBezTo>
                    <a:cubicBezTo>
                      <a:pt x="0" y="109"/>
                      <a:pt x="3" y="112"/>
                      <a:pt x="6" y="112"/>
                    </a:cubicBezTo>
                    <a:cubicBezTo>
                      <a:pt x="36" y="112"/>
                      <a:pt x="36" y="112"/>
                      <a:pt x="36" y="112"/>
                    </a:cubicBezTo>
                    <a:cubicBezTo>
                      <a:pt x="39" y="112"/>
                      <a:pt x="42" y="109"/>
                      <a:pt x="42" y="106"/>
                    </a:cubicBezTo>
                    <a:cubicBezTo>
                      <a:pt x="42" y="104"/>
                      <a:pt x="42" y="104"/>
                      <a:pt x="42" y="104"/>
                    </a:cubicBezTo>
                    <a:cubicBezTo>
                      <a:pt x="60" y="104"/>
                      <a:pt x="60" y="104"/>
                      <a:pt x="60" y="104"/>
                    </a:cubicBezTo>
                    <a:cubicBezTo>
                      <a:pt x="69" y="113"/>
                      <a:pt x="69" y="113"/>
                      <a:pt x="69" y="113"/>
                    </a:cubicBezTo>
                    <a:cubicBezTo>
                      <a:pt x="70" y="114"/>
                      <a:pt x="70" y="114"/>
                      <a:pt x="71" y="114"/>
                    </a:cubicBezTo>
                    <a:cubicBezTo>
                      <a:pt x="115" y="114"/>
                      <a:pt x="115" y="114"/>
                      <a:pt x="115" y="114"/>
                    </a:cubicBezTo>
                    <a:cubicBezTo>
                      <a:pt x="115" y="114"/>
                      <a:pt x="116" y="114"/>
                      <a:pt x="116" y="113"/>
                    </a:cubicBezTo>
                    <a:cubicBezTo>
                      <a:pt x="127" y="102"/>
                      <a:pt x="127" y="102"/>
                      <a:pt x="127" y="102"/>
                    </a:cubicBezTo>
                    <a:cubicBezTo>
                      <a:pt x="128" y="102"/>
                      <a:pt x="128" y="101"/>
                      <a:pt x="128" y="101"/>
                    </a:cubicBezTo>
                    <a:close/>
                    <a:moveTo>
                      <a:pt x="37" y="107"/>
                    </a:moveTo>
                    <a:cubicBezTo>
                      <a:pt x="5" y="107"/>
                      <a:pt x="5" y="107"/>
                      <a:pt x="5" y="107"/>
                    </a:cubicBezTo>
                    <a:cubicBezTo>
                      <a:pt x="5" y="45"/>
                      <a:pt x="5" y="45"/>
                      <a:pt x="5" y="45"/>
                    </a:cubicBezTo>
                    <a:cubicBezTo>
                      <a:pt x="37" y="45"/>
                      <a:pt x="37" y="45"/>
                      <a:pt x="37" y="45"/>
                    </a:cubicBezTo>
                    <a:lnTo>
                      <a:pt x="37" y="107"/>
                    </a:lnTo>
                    <a:close/>
                    <a:moveTo>
                      <a:pt x="123" y="43"/>
                    </a:moveTo>
                    <a:cubicBezTo>
                      <a:pt x="123" y="100"/>
                      <a:pt x="123" y="100"/>
                      <a:pt x="123" y="100"/>
                    </a:cubicBezTo>
                    <a:cubicBezTo>
                      <a:pt x="114" y="109"/>
                      <a:pt x="114" y="109"/>
                      <a:pt x="114" y="109"/>
                    </a:cubicBezTo>
                    <a:cubicBezTo>
                      <a:pt x="72" y="109"/>
                      <a:pt x="72" y="109"/>
                      <a:pt x="72" y="109"/>
                    </a:cubicBezTo>
                    <a:cubicBezTo>
                      <a:pt x="62" y="99"/>
                      <a:pt x="62" y="99"/>
                      <a:pt x="62" y="99"/>
                    </a:cubicBezTo>
                    <a:cubicBezTo>
                      <a:pt x="42" y="99"/>
                      <a:pt x="42" y="99"/>
                      <a:pt x="42" y="99"/>
                    </a:cubicBezTo>
                    <a:cubicBezTo>
                      <a:pt x="42" y="53"/>
                      <a:pt x="42" y="53"/>
                      <a:pt x="42" y="53"/>
                    </a:cubicBezTo>
                    <a:cubicBezTo>
                      <a:pt x="47" y="53"/>
                      <a:pt x="47" y="53"/>
                      <a:pt x="47" y="53"/>
                    </a:cubicBezTo>
                    <a:cubicBezTo>
                      <a:pt x="53" y="53"/>
                      <a:pt x="58" y="51"/>
                      <a:pt x="63" y="47"/>
                    </a:cubicBezTo>
                    <a:cubicBezTo>
                      <a:pt x="64" y="45"/>
                      <a:pt x="65" y="43"/>
                      <a:pt x="66" y="42"/>
                    </a:cubicBezTo>
                    <a:cubicBezTo>
                      <a:pt x="82" y="5"/>
                      <a:pt x="82" y="5"/>
                      <a:pt x="82" y="5"/>
                    </a:cubicBezTo>
                    <a:cubicBezTo>
                      <a:pt x="96" y="5"/>
                      <a:pt x="96" y="5"/>
                      <a:pt x="96" y="5"/>
                    </a:cubicBezTo>
                    <a:cubicBezTo>
                      <a:pt x="96" y="13"/>
                      <a:pt x="96" y="13"/>
                      <a:pt x="96" y="13"/>
                    </a:cubicBezTo>
                    <a:cubicBezTo>
                      <a:pt x="94" y="22"/>
                      <a:pt x="94" y="22"/>
                      <a:pt x="94" y="22"/>
                    </a:cubicBezTo>
                    <a:cubicBezTo>
                      <a:pt x="94" y="38"/>
                      <a:pt x="94" y="38"/>
                      <a:pt x="94" y="38"/>
                    </a:cubicBezTo>
                    <a:cubicBezTo>
                      <a:pt x="116" y="38"/>
                      <a:pt x="116" y="38"/>
                      <a:pt x="116" y="38"/>
                    </a:cubicBezTo>
                    <a:cubicBezTo>
                      <a:pt x="123" y="42"/>
                      <a:pt x="123" y="42"/>
                      <a:pt x="123" y="42"/>
                    </a:cubicBezTo>
                    <a:lnTo>
                      <a:pt x="123" y="43"/>
                    </a:lnTo>
                    <a:close/>
                  </a:path>
                </a:pathLst>
              </a:custGeom>
              <a:solidFill>
                <a:srgbClr val="92D050"/>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86" name="直接连接符 85">
                <a:extLst>
                  <a:ext uri="{FF2B5EF4-FFF2-40B4-BE49-F238E27FC236}">
                    <a16:creationId xmlns:a16="http://schemas.microsoft.com/office/drawing/2014/main" id="{CEBE8076-EF7E-40D8-8DD3-FB803E4B7154}"/>
                  </a:ext>
                </a:extLst>
              </p:cNvPr>
              <p:cNvCxnSpPr>
                <a:cxnSpLocks/>
              </p:cNvCxnSpPr>
              <p:nvPr/>
            </p:nvCxnSpPr>
            <p:spPr>
              <a:xfrm>
                <a:off x="1193006" y="1247670"/>
                <a:ext cx="897731"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pic>
          <p:nvPicPr>
            <p:cNvPr id="75" name="图片 74">
              <a:extLst>
                <a:ext uri="{FF2B5EF4-FFF2-40B4-BE49-F238E27FC236}">
                  <a16:creationId xmlns:a16="http://schemas.microsoft.com/office/drawing/2014/main" id="{FF5CCB57-F481-4D35-9954-220DB36F00C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14602" y1="79096" x2="14602" y2="79096"/>
                          <a14:foregroundMark x1="34513" y1="79661" x2="34513" y2="79661"/>
                          <a14:foregroundMark x1="59735" y1="78531" x2="59735" y2="78531"/>
                          <a14:foregroundMark x1="81858" y1="80226" x2="81858" y2="80226"/>
                        </a14:backgroundRemoval>
                      </a14:imgEffect>
                    </a14:imgLayer>
                  </a14:imgProps>
                </a:ext>
              </a:extLst>
            </a:blip>
            <a:stretch>
              <a:fillRect/>
            </a:stretch>
          </p:blipFill>
          <p:spPr>
            <a:xfrm>
              <a:off x="2230408" y="1074672"/>
              <a:ext cx="596376" cy="487427"/>
            </a:xfrm>
            <a:prstGeom prst="rect">
              <a:avLst/>
            </a:prstGeom>
          </p:spPr>
        </p:pic>
        <p:sp>
          <p:nvSpPr>
            <p:cNvPr id="97" name="Freeform 157">
              <a:extLst>
                <a:ext uri="{FF2B5EF4-FFF2-40B4-BE49-F238E27FC236}">
                  <a16:creationId xmlns:a16="http://schemas.microsoft.com/office/drawing/2014/main" id="{159C87DC-E76F-4888-A4B0-A97EAED35C41}"/>
                </a:ext>
              </a:extLst>
            </p:cNvPr>
            <p:cNvSpPr>
              <a:spLocks noEditPoints="1"/>
            </p:cNvSpPr>
            <p:nvPr/>
          </p:nvSpPr>
          <p:spPr bwMode="auto">
            <a:xfrm>
              <a:off x="2886964" y="1321347"/>
              <a:ext cx="111311" cy="100828"/>
            </a:xfrm>
            <a:custGeom>
              <a:avLst/>
              <a:gdLst>
                <a:gd name="T0" fmla="*/ 4 w 85"/>
                <a:gd name="T1" fmla="*/ 2 h 77"/>
                <a:gd name="T2" fmla="*/ 7 w 85"/>
                <a:gd name="T3" fmla="*/ 0 h 77"/>
                <a:gd name="T4" fmla="*/ 59 w 85"/>
                <a:gd name="T5" fmla="*/ 15 h 77"/>
                <a:gd name="T6" fmla="*/ 81 w 85"/>
                <a:gd name="T7" fmla="*/ 11 h 77"/>
                <a:gd name="T8" fmla="*/ 75 w 85"/>
                <a:gd name="T9" fmla="*/ 44 h 77"/>
                <a:gd name="T10" fmla="*/ 85 w 85"/>
                <a:gd name="T11" fmla="*/ 59 h 77"/>
                <a:gd name="T12" fmla="*/ 52 w 85"/>
                <a:gd name="T13" fmla="*/ 77 h 77"/>
                <a:gd name="T14" fmla="*/ 60 w 85"/>
                <a:gd name="T15" fmla="*/ 59 h 77"/>
                <a:gd name="T16" fmla="*/ 53 w 85"/>
                <a:gd name="T17" fmla="*/ 44 h 77"/>
                <a:gd name="T18" fmla="*/ 52 w 85"/>
                <a:gd name="T19" fmla="*/ 36 h 77"/>
                <a:gd name="T20" fmla="*/ 19 w 85"/>
                <a:gd name="T21" fmla="*/ 31 h 77"/>
                <a:gd name="T22" fmla="*/ 21 w 85"/>
                <a:gd name="T23" fmla="*/ 39 h 77"/>
                <a:gd name="T24" fmla="*/ 19 w 85"/>
                <a:gd name="T25" fmla="*/ 40 h 77"/>
                <a:gd name="T26" fmla="*/ 21 w 85"/>
                <a:gd name="T27" fmla="*/ 48 h 77"/>
                <a:gd name="T28" fmla="*/ 29 w 85"/>
                <a:gd name="T29" fmla="*/ 52 h 77"/>
                <a:gd name="T30" fmla="*/ 6 w 85"/>
                <a:gd name="T31" fmla="*/ 68 h 77"/>
                <a:gd name="T32" fmla="*/ 10 w 85"/>
                <a:gd name="T33" fmla="*/ 52 h 77"/>
                <a:gd name="T34" fmla="*/ 13 w 85"/>
                <a:gd name="T35" fmla="*/ 47 h 77"/>
                <a:gd name="T36" fmla="*/ 13 w 85"/>
                <a:gd name="T37" fmla="*/ 44 h 77"/>
                <a:gd name="T38" fmla="*/ 16 w 85"/>
                <a:gd name="T39" fmla="*/ 46 h 77"/>
                <a:gd name="T40" fmla="*/ 18 w 85"/>
                <a:gd name="T41" fmla="*/ 46 h 77"/>
                <a:gd name="T42" fmla="*/ 16 w 85"/>
                <a:gd name="T43" fmla="*/ 42 h 77"/>
                <a:gd name="T44" fmla="*/ 13 w 85"/>
                <a:gd name="T45" fmla="*/ 39 h 77"/>
                <a:gd name="T46" fmla="*/ 15 w 85"/>
                <a:gd name="T47" fmla="*/ 31 h 77"/>
                <a:gd name="T48" fmla="*/ 2 w 85"/>
                <a:gd name="T49" fmla="*/ 13 h 77"/>
                <a:gd name="T50" fmla="*/ 1 w 85"/>
                <a:gd name="T51" fmla="*/ 9 h 77"/>
                <a:gd name="T52" fmla="*/ 16 w 85"/>
                <a:gd name="T53" fmla="*/ 49 h 77"/>
                <a:gd name="T54" fmla="*/ 22 w 85"/>
                <a:gd name="T55" fmla="*/ 52 h 77"/>
                <a:gd name="T56" fmla="*/ 13 w 85"/>
                <a:gd name="T57" fmla="*/ 8 h 77"/>
                <a:gd name="T58" fmla="*/ 14 w 85"/>
                <a:gd name="T59" fmla="*/ 8 h 77"/>
                <a:gd name="T60" fmla="*/ 20 w 85"/>
                <a:gd name="T61" fmla="*/ 10 h 77"/>
                <a:gd name="T62" fmla="*/ 24 w 85"/>
                <a:gd name="T63" fmla="*/ 11 h 77"/>
                <a:gd name="T64" fmla="*/ 29 w 85"/>
                <a:gd name="T65" fmla="*/ 13 h 77"/>
                <a:gd name="T66" fmla="*/ 34 w 85"/>
                <a:gd name="T67" fmla="*/ 14 h 77"/>
                <a:gd name="T68" fmla="*/ 39 w 85"/>
                <a:gd name="T69" fmla="*/ 15 h 77"/>
                <a:gd name="T70" fmla="*/ 45 w 85"/>
                <a:gd name="T71" fmla="*/ 17 h 77"/>
                <a:gd name="T72" fmla="*/ 49 w 85"/>
                <a:gd name="T73" fmla="*/ 18 h 77"/>
                <a:gd name="T74" fmla="*/ 55 w 85"/>
                <a:gd name="T75" fmla="*/ 20 h 77"/>
                <a:gd name="T76" fmla="*/ 50 w 85"/>
                <a:gd name="T77" fmla="*/ 28 h 77"/>
                <a:gd name="T78" fmla="*/ 44 w 85"/>
                <a:gd name="T79" fmla="*/ 26 h 77"/>
                <a:gd name="T80" fmla="*/ 39 w 85"/>
                <a:gd name="T81" fmla="*/ 24 h 77"/>
                <a:gd name="T82" fmla="*/ 34 w 85"/>
                <a:gd name="T83" fmla="*/ 21 h 77"/>
                <a:gd name="T84" fmla="*/ 29 w 85"/>
                <a:gd name="T85" fmla="*/ 19 h 77"/>
                <a:gd name="T86" fmla="*/ 24 w 85"/>
                <a:gd name="T87" fmla="*/ 17 h 77"/>
                <a:gd name="T88" fmla="*/ 19 w 85"/>
                <a:gd name="T89" fmla="*/ 14 h 77"/>
                <a:gd name="T90" fmla="*/ 15 w 85"/>
                <a:gd name="T91" fmla="*/ 13 h 77"/>
                <a:gd name="T92" fmla="*/ 11 w 85"/>
                <a:gd name="T93" fmla="*/ 11 h 77"/>
                <a:gd name="T94" fmla="*/ 8 w 85"/>
                <a:gd name="T95" fmla="*/ 6 h 77"/>
                <a:gd name="T96" fmla="*/ 11 w 85"/>
                <a:gd name="T97" fmla="*/ 11 h 77"/>
                <a:gd name="T98" fmla="*/ 64 w 85"/>
                <a:gd name="T99" fmla="*/ 16 h 77"/>
                <a:gd name="T100" fmla="*/ 71 w 85"/>
                <a:gd name="T101"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77">
                  <a:moveTo>
                    <a:pt x="1" y="9"/>
                  </a:moveTo>
                  <a:cubicBezTo>
                    <a:pt x="4" y="2"/>
                    <a:pt x="4" y="2"/>
                    <a:pt x="4" y="2"/>
                  </a:cubicBezTo>
                  <a:cubicBezTo>
                    <a:pt x="5" y="0"/>
                    <a:pt x="5" y="0"/>
                    <a:pt x="5" y="0"/>
                  </a:cubicBezTo>
                  <a:cubicBezTo>
                    <a:pt x="7" y="0"/>
                    <a:pt x="7" y="0"/>
                    <a:pt x="7" y="0"/>
                  </a:cubicBezTo>
                  <a:cubicBezTo>
                    <a:pt x="59" y="15"/>
                    <a:pt x="59" y="15"/>
                    <a:pt x="59" y="15"/>
                  </a:cubicBezTo>
                  <a:cubicBezTo>
                    <a:pt x="59" y="15"/>
                    <a:pt x="59" y="15"/>
                    <a:pt x="59" y="15"/>
                  </a:cubicBezTo>
                  <a:cubicBezTo>
                    <a:pt x="61" y="11"/>
                    <a:pt x="61" y="11"/>
                    <a:pt x="61" y="11"/>
                  </a:cubicBezTo>
                  <a:cubicBezTo>
                    <a:pt x="81" y="11"/>
                    <a:pt x="81" y="11"/>
                    <a:pt x="81" y="11"/>
                  </a:cubicBezTo>
                  <a:cubicBezTo>
                    <a:pt x="81" y="44"/>
                    <a:pt x="81" y="44"/>
                    <a:pt x="81" y="44"/>
                  </a:cubicBezTo>
                  <a:cubicBezTo>
                    <a:pt x="75" y="44"/>
                    <a:pt x="75" y="44"/>
                    <a:pt x="75" y="44"/>
                  </a:cubicBezTo>
                  <a:cubicBezTo>
                    <a:pt x="75" y="59"/>
                    <a:pt x="75" y="59"/>
                    <a:pt x="75" y="59"/>
                  </a:cubicBezTo>
                  <a:cubicBezTo>
                    <a:pt x="85" y="59"/>
                    <a:pt x="85" y="59"/>
                    <a:pt x="85" y="59"/>
                  </a:cubicBezTo>
                  <a:cubicBezTo>
                    <a:pt x="85" y="77"/>
                    <a:pt x="85" y="77"/>
                    <a:pt x="85" y="77"/>
                  </a:cubicBezTo>
                  <a:cubicBezTo>
                    <a:pt x="52" y="77"/>
                    <a:pt x="52" y="77"/>
                    <a:pt x="52" y="77"/>
                  </a:cubicBezTo>
                  <a:cubicBezTo>
                    <a:pt x="52" y="59"/>
                    <a:pt x="52" y="59"/>
                    <a:pt x="52" y="59"/>
                  </a:cubicBezTo>
                  <a:cubicBezTo>
                    <a:pt x="60" y="59"/>
                    <a:pt x="60" y="59"/>
                    <a:pt x="60" y="59"/>
                  </a:cubicBezTo>
                  <a:cubicBezTo>
                    <a:pt x="60" y="44"/>
                    <a:pt x="60" y="44"/>
                    <a:pt x="60" y="44"/>
                  </a:cubicBezTo>
                  <a:cubicBezTo>
                    <a:pt x="53" y="44"/>
                    <a:pt x="53" y="44"/>
                    <a:pt x="53" y="44"/>
                  </a:cubicBezTo>
                  <a:cubicBezTo>
                    <a:pt x="53" y="36"/>
                    <a:pt x="53" y="36"/>
                    <a:pt x="53" y="36"/>
                  </a:cubicBezTo>
                  <a:cubicBezTo>
                    <a:pt x="52" y="36"/>
                    <a:pt x="52" y="36"/>
                    <a:pt x="52" y="36"/>
                  </a:cubicBezTo>
                  <a:cubicBezTo>
                    <a:pt x="19" y="21"/>
                    <a:pt x="19" y="21"/>
                    <a:pt x="19" y="21"/>
                  </a:cubicBezTo>
                  <a:cubicBezTo>
                    <a:pt x="19" y="31"/>
                    <a:pt x="19" y="31"/>
                    <a:pt x="19" y="31"/>
                  </a:cubicBezTo>
                  <a:cubicBezTo>
                    <a:pt x="21" y="31"/>
                    <a:pt x="21" y="31"/>
                    <a:pt x="21" y="31"/>
                  </a:cubicBezTo>
                  <a:cubicBezTo>
                    <a:pt x="21" y="39"/>
                    <a:pt x="21" y="39"/>
                    <a:pt x="21" y="39"/>
                  </a:cubicBezTo>
                  <a:cubicBezTo>
                    <a:pt x="19" y="39"/>
                    <a:pt x="19" y="39"/>
                    <a:pt x="19" y="39"/>
                  </a:cubicBezTo>
                  <a:cubicBezTo>
                    <a:pt x="19" y="40"/>
                    <a:pt x="19" y="40"/>
                    <a:pt x="19" y="40"/>
                  </a:cubicBezTo>
                  <a:cubicBezTo>
                    <a:pt x="22" y="43"/>
                    <a:pt x="22" y="43"/>
                    <a:pt x="22" y="43"/>
                  </a:cubicBezTo>
                  <a:cubicBezTo>
                    <a:pt x="22" y="46"/>
                    <a:pt x="22" y="47"/>
                    <a:pt x="21" y="48"/>
                  </a:cubicBezTo>
                  <a:cubicBezTo>
                    <a:pt x="24" y="52"/>
                    <a:pt x="24" y="52"/>
                    <a:pt x="24" y="52"/>
                  </a:cubicBezTo>
                  <a:cubicBezTo>
                    <a:pt x="29" y="52"/>
                    <a:pt x="29" y="52"/>
                    <a:pt x="29" y="52"/>
                  </a:cubicBezTo>
                  <a:cubicBezTo>
                    <a:pt x="29" y="61"/>
                    <a:pt x="29" y="60"/>
                    <a:pt x="29" y="68"/>
                  </a:cubicBezTo>
                  <a:cubicBezTo>
                    <a:pt x="6" y="68"/>
                    <a:pt x="6" y="68"/>
                    <a:pt x="6" y="68"/>
                  </a:cubicBezTo>
                  <a:cubicBezTo>
                    <a:pt x="6" y="52"/>
                    <a:pt x="6" y="52"/>
                    <a:pt x="6" y="52"/>
                  </a:cubicBezTo>
                  <a:cubicBezTo>
                    <a:pt x="10" y="52"/>
                    <a:pt x="10" y="52"/>
                    <a:pt x="10" y="52"/>
                  </a:cubicBezTo>
                  <a:cubicBezTo>
                    <a:pt x="14" y="48"/>
                    <a:pt x="14" y="48"/>
                    <a:pt x="14" y="48"/>
                  </a:cubicBezTo>
                  <a:cubicBezTo>
                    <a:pt x="14" y="48"/>
                    <a:pt x="14" y="47"/>
                    <a:pt x="13" y="47"/>
                  </a:cubicBezTo>
                  <a:cubicBezTo>
                    <a:pt x="13" y="46"/>
                    <a:pt x="13" y="45"/>
                    <a:pt x="12" y="45"/>
                  </a:cubicBezTo>
                  <a:cubicBezTo>
                    <a:pt x="12" y="44"/>
                    <a:pt x="13" y="44"/>
                    <a:pt x="13" y="44"/>
                  </a:cubicBezTo>
                  <a:cubicBezTo>
                    <a:pt x="14" y="45"/>
                    <a:pt x="15" y="46"/>
                    <a:pt x="16" y="46"/>
                  </a:cubicBezTo>
                  <a:cubicBezTo>
                    <a:pt x="16" y="46"/>
                    <a:pt x="16" y="46"/>
                    <a:pt x="16" y="46"/>
                  </a:cubicBezTo>
                  <a:cubicBezTo>
                    <a:pt x="17" y="45"/>
                    <a:pt x="17" y="45"/>
                    <a:pt x="17" y="45"/>
                  </a:cubicBezTo>
                  <a:cubicBezTo>
                    <a:pt x="18" y="46"/>
                    <a:pt x="18" y="46"/>
                    <a:pt x="18" y="46"/>
                  </a:cubicBezTo>
                  <a:cubicBezTo>
                    <a:pt x="18" y="46"/>
                    <a:pt x="18" y="46"/>
                    <a:pt x="18" y="46"/>
                  </a:cubicBezTo>
                  <a:cubicBezTo>
                    <a:pt x="19" y="46"/>
                    <a:pt x="19" y="44"/>
                    <a:pt x="16" y="42"/>
                  </a:cubicBezTo>
                  <a:cubicBezTo>
                    <a:pt x="16" y="39"/>
                    <a:pt x="16" y="39"/>
                    <a:pt x="16" y="39"/>
                  </a:cubicBezTo>
                  <a:cubicBezTo>
                    <a:pt x="13" y="39"/>
                    <a:pt x="13" y="39"/>
                    <a:pt x="13" y="39"/>
                  </a:cubicBezTo>
                  <a:cubicBezTo>
                    <a:pt x="13" y="31"/>
                    <a:pt x="13" y="31"/>
                    <a:pt x="13" y="31"/>
                  </a:cubicBezTo>
                  <a:cubicBezTo>
                    <a:pt x="15" y="31"/>
                    <a:pt x="15" y="31"/>
                    <a:pt x="15" y="31"/>
                  </a:cubicBezTo>
                  <a:cubicBezTo>
                    <a:pt x="15" y="19"/>
                    <a:pt x="15" y="19"/>
                    <a:pt x="15" y="19"/>
                  </a:cubicBezTo>
                  <a:cubicBezTo>
                    <a:pt x="2" y="13"/>
                    <a:pt x="2" y="13"/>
                    <a:pt x="2" y="13"/>
                  </a:cubicBezTo>
                  <a:cubicBezTo>
                    <a:pt x="0" y="12"/>
                    <a:pt x="0" y="12"/>
                    <a:pt x="0" y="12"/>
                  </a:cubicBezTo>
                  <a:cubicBezTo>
                    <a:pt x="1" y="9"/>
                    <a:pt x="1" y="9"/>
                    <a:pt x="1" y="9"/>
                  </a:cubicBezTo>
                  <a:close/>
                  <a:moveTo>
                    <a:pt x="19" y="50"/>
                  </a:moveTo>
                  <a:cubicBezTo>
                    <a:pt x="18" y="50"/>
                    <a:pt x="17" y="50"/>
                    <a:pt x="16" y="49"/>
                  </a:cubicBezTo>
                  <a:cubicBezTo>
                    <a:pt x="13" y="52"/>
                    <a:pt x="13" y="52"/>
                    <a:pt x="13" y="52"/>
                  </a:cubicBezTo>
                  <a:cubicBezTo>
                    <a:pt x="22" y="52"/>
                    <a:pt x="22" y="52"/>
                    <a:pt x="22" y="52"/>
                  </a:cubicBezTo>
                  <a:cubicBezTo>
                    <a:pt x="19" y="50"/>
                    <a:pt x="19" y="50"/>
                    <a:pt x="19" y="50"/>
                  </a:cubicBezTo>
                  <a:close/>
                  <a:moveTo>
                    <a:pt x="13" y="8"/>
                  </a:moveTo>
                  <a:cubicBezTo>
                    <a:pt x="13" y="10"/>
                    <a:pt x="13" y="10"/>
                    <a:pt x="13" y="10"/>
                  </a:cubicBezTo>
                  <a:cubicBezTo>
                    <a:pt x="14" y="8"/>
                    <a:pt x="14" y="8"/>
                    <a:pt x="14" y="8"/>
                  </a:cubicBezTo>
                  <a:cubicBezTo>
                    <a:pt x="13" y="8"/>
                    <a:pt x="13" y="8"/>
                    <a:pt x="13" y="8"/>
                  </a:cubicBezTo>
                  <a:close/>
                  <a:moveTo>
                    <a:pt x="20" y="10"/>
                  </a:moveTo>
                  <a:cubicBezTo>
                    <a:pt x="22" y="15"/>
                    <a:pt x="22" y="15"/>
                    <a:pt x="22" y="15"/>
                  </a:cubicBezTo>
                  <a:cubicBezTo>
                    <a:pt x="24" y="11"/>
                    <a:pt x="24" y="11"/>
                    <a:pt x="24" y="11"/>
                  </a:cubicBezTo>
                  <a:cubicBezTo>
                    <a:pt x="20" y="10"/>
                    <a:pt x="20" y="10"/>
                    <a:pt x="20" y="10"/>
                  </a:cubicBezTo>
                  <a:close/>
                  <a:moveTo>
                    <a:pt x="29" y="13"/>
                  </a:moveTo>
                  <a:cubicBezTo>
                    <a:pt x="32" y="19"/>
                    <a:pt x="32" y="19"/>
                    <a:pt x="32" y="19"/>
                  </a:cubicBezTo>
                  <a:cubicBezTo>
                    <a:pt x="34" y="14"/>
                    <a:pt x="34" y="14"/>
                    <a:pt x="34" y="14"/>
                  </a:cubicBezTo>
                  <a:cubicBezTo>
                    <a:pt x="29" y="13"/>
                    <a:pt x="29" y="13"/>
                    <a:pt x="29" y="13"/>
                  </a:cubicBezTo>
                  <a:close/>
                  <a:moveTo>
                    <a:pt x="39" y="15"/>
                  </a:moveTo>
                  <a:cubicBezTo>
                    <a:pt x="42" y="23"/>
                    <a:pt x="42" y="23"/>
                    <a:pt x="42" y="23"/>
                  </a:cubicBezTo>
                  <a:cubicBezTo>
                    <a:pt x="45" y="17"/>
                    <a:pt x="45" y="17"/>
                    <a:pt x="45" y="17"/>
                  </a:cubicBezTo>
                  <a:cubicBezTo>
                    <a:pt x="39" y="15"/>
                    <a:pt x="39" y="15"/>
                    <a:pt x="39" y="15"/>
                  </a:cubicBezTo>
                  <a:close/>
                  <a:moveTo>
                    <a:pt x="49" y="18"/>
                  </a:moveTo>
                  <a:cubicBezTo>
                    <a:pt x="52" y="27"/>
                    <a:pt x="52" y="27"/>
                    <a:pt x="52" y="27"/>
                  </a:cubicBezTo>
                  <a:cubicBezTo>
                    <a:pt x="55" y="20"/>
                    <a:pt x="55" y="20"/>
                    <a:pt x="55" y="20"/>
                  </a:cubicBezTo>
                  <a:cubicBezTo>
                    <a:pt x="49" y="18"/>
                    <a:pt x="49" y="18"/>
                    <a:pt x="49" y="18"/>
                  </a:cubicBezTo>
                  <a:close/>
                  <a:moveTo>
                    <a:pt x="50" y="28"/>
                  </a:moveTo>
                  <a:cubicBezTo>
                    <a:pt x="47" y="20"/>
                    <a:pt x="47" y="20"/>
                    <a:pt x="47" y="20"/>
                  </a:cubicBezTo>
                  <a:cubicBezTo>
                    <a:pt x="44" y="26"/>
                    <a:pt x="44" y="26"/>
                    <a:pt x="44" y="26"/>
                  </a:cubicBezTo>
                  <a:cubicBezTo>
                    <a:pt x="50" y="28"/>
                    <a:pt x="50" y="28"/>
                    <a:pt x="50" y="28"/>
                  </a:cubicBezTo>
                  <a:close/>
                  <a:moveTo>
                    <a:pt x="39" y="24"/>
                  </a:moveTo>
                  <a:cubicBezTo>
                    <a:pt x="36" y="17"/>
                    <a:pt x="36" y="17"/>
                    <a:pt x="36" y="17"/>
                  </a:cubicBezTo>
                  <a:cubicBezTo>
                    <a:pt x="34" y="21"/>
                    <a:pt x="34" y="21"/>
                    <a:pt x="34" y="21"/>
                  </a:cubicBezTo>
                  <a:cubicBezTo>
                    <a:pt x="39" y="24"/>
                    <a:pt x="39" y="24"/>
                    <a:pt x="39" y="24"/>
                  </a:cubicBezTo>
                  <a:close/>
                  <a:moveTo>
                    <a:pt x="29" y="19"/>
                  </a:moveTo>
                  <a:cubicBezTo>
                    <a:pt x="26" y="13"/>
                    <a:pt x="26" y="13"/>
                    <a:pt x="26" y="13"/>
                  </a:cubicBezTo>
                  <a:cubicBezTo>
                    <a:pt x="24" y="17"/>
                    <a:pt x="24" y="17"/>
                    <a:pt x="24" y="17"/>
                  </a:cubicBezTo>
                  <a:cubicBezTo>
                    <a:pt x="29" y="19"/>
                    <a:pt x="29" y="19"/>
                    <a:pt x="29" y="19"/>
                  </a:cubicBezTo>
                  <a:close/>
                  <a:moveTo>
                    <a:pt x="19" y="14"/>
                  </a:moveTo>
                  <a:cubicBezTo>
                    <a:pt x="17" y="10"/>
                    <a:pt x="17" y="10"/>
                    <a:pt x="17" y="10"/>
                  </a:cubicBezTo>
                  <a:cubicBezTo>
                    <a:pt x="15" y="13"/>
                    <a:pt x="15" y="13"/>
                    <a:pt x="15" y="13"/>
                  </a:cubicBezTo>
                  <a:cubicBezTo>
                    <a:pt x="19" y="14"/>
                    <a:pt x="19" y="14"/>
                    <a:pt x="19" y="14"/>
                  </a:cubicBezTo>
                  <a:close/>
                  <a:moveTo>
                    <a:pt x="11" y="11"/>
                  </a:moveTo>
                  <a:cubicBezTo>
                    <a:pt x="10" y="7"/>
                    <a:pt x="10" y="7"/>
                    <a:pt x="10" y="7"/>
                  </a:cubicBezTo>
                  <a:cubicBezTo>
                    <a:pt x="8" y="6"/>
                    <a:pt x="8" y="6"/>
                    <a:pt x="8" y="6"/>
                  </a:cubicBezTo>
                  <a:cubicBezTo>
                    <a:pt x="7" y="9"/>
                    <a:pt x="7" y="9"/>
                    <a:pt x="7" y="9"/>
                  </a:cubicBezTo>
                  <a:cubicBezTo>
                    <a:pt x="11" y="11"/>
                    <a:pt x="11" y="11"/>
                    <a:pt x="11" y="11"/>
                  </a:cubicBezTo>
                  <a:close/>
                  <a:moveTo>
                    <a:pt x="71" y="16"/>
                  </a:moveTo>
                  <a:cubicBezTo>
                    <a:pt x="64" y="16"/>
                    <a:pt x="64" y="16"/>
                    <a:pt x="64" y="16"/>
                  </a:cubicBezTo>
                  <a:cubicBezTo>
                    <a:pt x="60" y="31"/>
                    <a:pt x="60" y="31"/>
                    <a:pt x="60" y="31"/>
                  </a:cubicBezTo>
                  <a:cubicBezTo>
                    <a:pt x="71" y="31"/>
                    <a:pt x="71" y="31"/>
                    <a:pt x="71" y="31"/>
                  </a:cubicBezTo>
                  <a:lnTo>
                    <a:pt x="71" y="16"/>
                  </a:ln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dirty="0"/>
            </a:p>
          </p:txBody>
        </p:sp>
      </p:grpSp>
      <p:grpSp>
        <p:nvGrpSpPr>
          <p:cNvPr id="98" name="组合 97">
            <a:extLst>
              <a:ext uri="{FF2B5EF4-FFF2-40B4-BE49-F238E27FC236}">
                <a16:creationId xmlns:a16="http://schemas.microsoft.com/office/drawing/2014/main" id="{27C66993-5F07-46C8-8B00-38E41F71B68B}"/>
              </a:ext>
            </a:extLst>
          </p:cNvPr>
          <p:cNvGrpSpPr/>
          <p:nvPr/>
        </p:nvGrpSpPr>
        <p:grpSpPr>
          <a:xfrm>
            <a:off x="690173" y="577607"/>
            <a:ext cx="1353148" cy="177613"/>
            <a:chOff x="204021" y="564129"/>
            <a:chExt cx="1708349" cy="224236"/>
          </a:xfrm>
        </p:grpSpPr>
        <p:sp>
          <p:nvSpPr>
            <p:cNvPr id="77" name="矩形 76">
              <a:extLst>
                <a:ext uri="{FF2B5EF4-FFF2-40B4-BE49-F238E27FC236}">
                  <a16:creationId xmlns:a16="http://schemas.microsoft.com/office/drawing/2014/main" id="{6ACE37ED-CE8E-4FC0-9460-EC319192EA39}"/>
                </a:ext>
              </a:extLst>
            </p:cNvPr>
            <p:cNvSpPr/>
            <p:nvPr/>
          </p:nvSpPr>
          <p:spPr>
            <a:xfrm>
              <a:off x="241673" y="590450"/>
              <a:ext cx="1670697" cy="150621"/>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96" name="文本框 95">
              <a:extLst>
                <a:ext uri="{FF2B5EF4-FFF2-40B4-BE49-F238E27FC236}">
                  <a16:creationId xmlns:a16="http://schemas.microsoft.com/office/drawing/2014/main" id="{66A5C736-9C39-4490-A135-8A214D1EA010}"/>
                </a:ext>
              </a:extLst>
            </p:cNvPr>
            <p:cNvSpPr txBox="1"/>
            <p:nvPr/>
          </p:nvSpPr>
          <p:spPr>
            <a:xfrm>
              <a:off x="204021" y="564129"/>
              <a:ext cx="411234" cy="224236"/>
            </a:xfrm>
            <a:prstGeom prst="rect">
              <a:avLst/>
            </a:prstGeom>
            <a:noFill/>
          </p:spPr>
          <p:txBody>
            <a:bodyPr wrap="none" rtlCol="0">
              <a:spAutoFit/>
            </a:bodyPr>
            <a:lstStyle/>
            <a:p>
              <a:r>
                <a:rPr lang="zh-CN" altLang="en-US" sz="554" dirty="0">
                  <a:solidFill>
                    <a:schemeClr val="bg1"/>
                  </a:solidFill>
                  <a:latin typeface="微软雅黑" panose="020B0503020204020204" pitchFamily="34" charset="-122"/>
                  <a:ea typeface="微软雅黑" panose="020B0503020204020204" pitchFamily="34" charset="-122"/>
                </a:rPr>
                <a:t>筛选</a:t>
              </a:r>
            </a:p>
          </p:txBody>
        </p:sp>
        <p:sp>
          <p:nvSpPr>
            <p:cNvPr id="101" name="Freeform 35">
              <a:extLst>
                <a:ext uri="{FF2B5EF4-FFF2-40B4-BE49-F238E27FC236}">
                  <a16:creationId xmlns:a16="http://schemas.microsoft.com/office/drawing/2014/main" id="{8CFA8E8D-96B5-4E82-B7F1-8DE72E68BC59}"/>
                </a:ext>
              </a:extLst>
            </p:cNvPr>
            <p:cNvSpPr>
              <a:spLocks/>
            </p:cNvSpPr>
            <p:nvPr/>
          </p:nvSpPr>
          <p:spPr bwMode="auto">
            <a:xfrm>
              <a:off x="1722696" y="613344"/>
              <a:ext cx="110084" cy="101626"/>
            </a:xfrm>
            <a:custGeom>
              <a:avLst/>
              <a:gdLst>
                <a:gd name="T0" fmla="*/ 0 w 274"/>
                <a:gd name="T1" fmla="*/ 0 h 303"/>
                <a:gd name="T2" fmla="*/ 113 w 274"/>
                <a:gd name="T3" fmla="*/ 187 h 303"/>
                <a:gd name="T4" fmla="*/ 113 w 274"/>
                <a:gd name="T5" fmla="*/ 256 h 303"/>
                <a:gd name="T6" fmla="*/ 161 w 274"/>
                <a:gd name="T7" fmla="*/ 303 h 303"/>
                <a:gd name="T8" fmla="*/ 161 w 274"/>
                <a:gd name="T9" fmla="*/ 187 h 303"/>
                <a:gd name="T10" fmla="*/ 274 w 274"/>
                <a:gd name="T11" fmla="*/ 0 h 303"/>
                <a:gd name="T12" fmla="*/ 0 w 274"/>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274" h="303">
                  <a:moveTo>
                    <a:pt x="0" y="0"/>
                  </a:moveTo>
                  <a:lnTo>
                    <a:pt x="113" y="187"/>
                  </a:lnTo>
                  <a:lnTo>
                    <a:pt x="113" y="256"/>
                  </a:lnTo>
                  <a:lnTo>
                    <a:pt x="161" y="303"/>
                  </a:lnTo>
                  <a:lnTo>
                    <a:pt x="161" y="187"/>
                  </a:lnTo>
                  <a:lnTo>
                    <a:pt x="274" y="0"/>
                  </a:lnTo>
                  <a:lnTo>
                    <a:pt x="0" y="0"/>
                  </a:lnTo>
                  <a:close/>
                </a:path>
              </a:pathLst>
            </a:custGeom>
            <a:solidFill>
              <a:schemeClr val="bg1"/>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sp>
        <p:nvSpPr>
          <p:cNvPr id="104" name="矩形 103">
            <a:extLst>
              <a:ext uri="{FF2B5EF4-FFF2-40B4-BE49-F238E27FC236}">
                <a16:creationId xmlns:a16="http://schemas.microsoft.com/office/drawing/2014/main" id="{591D8A24-AD4B-456B-AD10-37B900E01EAC}"/>
              </a:ext>
            </a:extLst>
          </p:cNvPr>
          <p:cNvSpPr/>
          <p:nvPr/>
        </p:nvSpPr>
        <p:spPr>
          <a:xfrm>
            <a:off x="719997" y="1426738"/>
            <a:ext cx="1323324" cy="119304"/>
          </a:xfrm>
          <a:prstGeom prst="rect">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9" name="文本框 108">
            <a:extLst>
              <a:ext uri="{FF2B5EF4-FFF2-40B4-BE49-F238E27FC236}">
                <a16:creationId xmlns:a16="http://schemas.microsoft.com/office/drawing/2014/main" id="{C02378D7-074E-40B4-A808-BA3EC074785A}"/>
              </a:ext>
            </a:extLst>
          </p:cNvPr>
          <p:cNvSpPr txBox="1"/>
          <p:nvPr/>
        </p:nvSpPr>
        <p:spPr>
          <a:xfrm>
            <a:off x="673796" y="1408011"/>
            <a:ext cx="466794" cy="177613"/>
          </a:xfrm>
          <a:prstGeom prst="rect">
            <a:avLst/>
          </a:prstGeom>
          <a:noFill/>
        </p:spPr>
        <p:txBody>
          <a:bodyPr wrap="none" rtlCol="0">
            <a:spAutoFit/>
          </a:bodyPr>
          <a:lstStyle/>
          <a:p>
            <a:r>
              <a:rPr lang="zh-CN" altLang="en-US" sz="554" dirty="0">
                <a:solidFill>
                  <a:schemeClr val="bg1">
                    <a:lumMod val="95000"/>
                  </a:schemeClr>
                </a:solidFill>
                <a:latin typeface="微软雅黑" panose="020B0503020204020204" pitchFamily="34" charset="-122"/>
                <a:ea typeface="微软雅黑" panose="020B0503020204020204" pitchFamily="34" charset="-122"/>
              </a:rPr>
              <a:t>关系排序</a:t>
            </a:r>
          </a:p>
        </p:txBody>
      </p:sp>
      <p:grpSp>
        <p:nvGrpSpPr>
          <p:cNvPr id="116" name="组合 115">
            <a:extLst>
              <a:ext uri="{FF2B5EF4-FFF2-40B4-BE49-F238E27FC236}">
                <a16:creationId xmlns:a16="http://schemas.microsoft.com/office/drawing/2014/main" id="{42516284-678F-431F-B7DD-537464F7B4A4}"/>
              </a:ext>
            </a:extLst>
          </p:cNvPr>
          <p:cNvGrpSpPr/>
          <p:nvPr/>
        </p:nvGrpSpPr>
        <p:grpSpPr>
          <a:xfrm>
            <a:off x="1874773" y="1432380"/>
            <a:ext cx="135516" cy="99054"/>
            <a:chOff x="1699579" y="1414980"/>
            <a:chExt cx="171089" cy="125056"/>
          </a:xfrm>
        </p:grpSpPr>
        <p:grpSp>
          <p:nvGrpSpPr>
            <p:cNvPr id="100" name="组合 99">
              <a:extLst>
                <a:ext uri="{FF2B5EF4-FFF2-40B4-BE49-F238E27FC236}">
                  <a16:creationId xmlns:a16="http://schemas.microsoft.com/office/drawing/2014/main" id="{9CAA1469-7E09-47BF-9B7F-4A0C553C7D2C}"/>
                </a:ext>
              </a:extLst>
            </p:cNvPr>
            <p:cNvGrpSpPr/>
            <p:nvPr/>
          </p:nvGrpSpPr>
          <p:grpSpPr>
            <a:xfrm>
              <a:off x="1699579" y="1437270"/>
              <a:ext cx="122088" cy="94807"/>
              <a:chOff x="1353569" y="1407857"/>
              <a:chExt cx="481013" cy="373529"/>
            </a:xfrm>
            <a:solidFill>
              <a:schemeClr val="bg1"/>
            </a:solidFill>
          </p:grpSpPr>
          <p:sp>
            <p:nvSpPr>
              <p:cNvPr id="105" name="Rectangle 132">
                <a:extLst>
                  <a:ext uri="{FF2B5EF4-FFF2-40B4-BE49-F238E27FC236}">
                    <a16:creationId xmlns:a16="http://schemas.microsoft.com/office/drawing/2014/main" id="{8A698F66-D6CB-48FC-9BB3-36479892CDC4}"/>
                  </a:ext>
                </a:extLst>
              </p:cNvPr>
              <p:cNvSpPr>
                <a:spLocks noChangeArrowheads="1"/>
              </p:cNvSpPr>
              <p:nvPr/>
            </p:nvSpPr>
            <p:spPr bwMode="auto">
              <a:xfrm>
                <a:off x="1353569" y="1407857"/>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 name="Rectangle 133">
                <a:extLst>
                  <a:ext uri="{FF2B5EF4-FFF2-40B4-BE49-F238E27FC236}">
                    <a16:creationId xmlns:a16="http://schemas.microsoft.com/office/drawing/2014/main" id="{FDCC4D16-18AD-44C5-BE7B-0A9672321816}"/>
                  </a:ext>
                </a:extLst>
              </p:cNvPr>
              <p:cNvSpPr>
                <a:spLocks noChangeArrowheads="1"/>
              </p:cNvSpPr>
              <p:nvPr/>
            </p:nvSpPr>
            <p:spPr bwMode="auto">
              <a:xfrm>
                <a:off x="1353569" y="1561844"/>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7" name="Rectangle 134">
                <a:extLst>
                  <a:ext uri="{FF2B5EF4-FFF2-40B4-BE49-F238E27FC236}">
                    <a16:creationId xmlns:a16="http://schemas.microsoft.com/office/drawing/2014/main" id="{3BAF9869-1B75-4043-A144-5DE553D4D5D8}"/>
                  </a:ext>
                </a:extLst>
              </p:cNvPr>
              <p:cNvSpPr>
                <a:spLocks noChangeArrowheads="1"/>
              </p:cNvSpPr>
              <p:nvPr/>
            </p:nvSpPr>
            <p:spPr bwMode="auto">
              <a:xfrm>
                <a:off x="1353569" y="1706773"/>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cxnSp>
          <p:nvCxnSpPr>
            <p:cNvPr id="103" name="直接箭头连接符 102">
              <a:extLst>
                <a:ext uri="{FF2B5EF4-FFF2-40B4-BE49-F238E27FC236}">
                  <a16:creationId xmlns:a16="http://schemas.microsoft.com/office/drawing/2014/main" id="{6C25434F-1B7C-45A4-8D38-76E5C967A616}"/>
                </a:ext>
              </a:extLst>
            </p:cNvPr>
            <p:cNvCxnSpPr>
              <a:cxnSpLocks/>
            </p:cNvCxnSpPr>
            <p:nvPr/>
          </p:nvCxnSpPr>
          <p:spPr>
            <a:xfrm flipV="1">
              <a:off x="1870668" y="1414980"/>
              <a:ext cx="0" cy="125056"/>
            </a:xfrm>
            <a:prstGeom prst="straightConnector1">
              <a:avLst/>
            </a:prstGeom>
            <a:ln w="635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120" name="组合 119">
            <a:extLst>
              <a:ext uri="{FF2B5EF4-FFF2-40B4-BE49-F238E27FC236}">
                <a16:creationId xmlns:a16="http://schemas.microsoft.com/office/drawing/2014/main" id="{D71C45C0-F78E-4840-A836-655D791F8468}"/>
              </a:ext>
            </a:extLst>
          </p:cNvPr>
          <p:cNvGrpSpPr/>
          <p:nvPr/>
        </p:nvGrpSpPr>
        <p:grpSpPr>
          <a:xfrm>
            <a:off x="740282" y="735380"/>
            <a:ext cx="1106166" cy="194312"/>
            <a:chOff x="330588" y="762683"/>
            <a:chExt cx="1396535" cy="245319"/>
          </a:xfrm>
        </p:grpSpPr>
        <p:sp>
          <p:nvSpPr>
            <p:cNvPr id="36" name="椭圆 35">
              <a:extLst>
                <a:ext uri="{FF2B5EF4-FFF2-40B4-BE49-F238E27FC236}">
                  <a16:creationId xmlns:a16="http://schemas.microsoft.com/office/drawing/2014/main" id="{EAE97361-9333-4194-A744-1612CD644530}"/>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99" name="文本框 98">
              <a:extLst>
                <a:ext uri="{FF2B5EF4-FFF2-40B4-BE49-F238E27FC236}">
                  <a16:creationId xmlns:a16="http://schemas.microsoft.com/office/drawing/2014/main" id="{4F01985C-A049-4487-9F86-36EF731BD269}"/>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122" name="椭圆 121">
              <a:extLst>
                <a:ext uri="{FF2B5EF4-FFF2-40B4-BE49-F238E27FC236}">
                  <a16:creationId xmlns:a16="http://schemas.microsoft.com/office/drawing/2014/main" id="{94462441-3EB3-4ABC-9314-F9562C2A4802}"/>
                </a:ext>
              </a:extLst>
            </p:cNvPr>
            <p:cNvSpPr/>
            <p:nvPr/>
          </p:nvSpPr>
          <p:spPr>
            <a:xfrm>
              <a:off x="767990"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24" name="文本框 123">
              <a:extLst>
                <a:ext uri="{FF2B5EF4-FFF2-40B4-BE49-F238E27FC236}">
                  <a16:creationId xmlns:a16="http://schemas.microsoft.com/office/drawing/2014/main" id="{4ADF0833-05F9-4EFB-82D5-F34004913DE9}"/>
                </a:ext>
              </a:extLst>
            </p:cNvPr>
            <p:cNvSpPr txBox="1"/>
            <p:nvPr/>
          </p:nvSpPr>
          <p:spPr>
            <a:xfrm>
              <a:off x="851191" y="763764"/>
              <a:ext cx="439567" cy="239779"/>
            </a:xfrm>
            <a:prstGeom prst="rect">
              <a:avLst/>
            </a:prstGeom>
            <a:noFill/>
          </p:spPr>
          <p:txBody>
            <a:bodyPr wrap="none" rtlCol="0">
              <a:spAutoFit/>
            </a:bodyPr>
            <a:lstStyle/>
            <a:p>
              <a:r>
                <a:rPr lang="zh-CN" altLang="en-US" sz="634" dirty="0">
                  <a:solidFill>
                    <a:schemeClr val="bg1">
                      <a:lumMod val="95000"/>
                    </a:schemeClr>
                  </a:solidFill>
                </a:rPr>
                <a:t>领域</a:t>
              </a:r>
            </a:p>
          </p:txBody>
        </p:sp>
        <p:sp>
          <p:nvSpPr>
            <p:cNvPr id="125" name="椭圆 124">
              <a:extLst>
                <a:ext uri="{FF2B5EF4-FFF2-40B4-BE49-F238E27FC236}">
                  <a16:creationId xmlns:a16="http://schemas.microsoft.com/office/drawing/2014/main" id="{CB548102-80E4-43F2-841F-F7BAD22B2A6F}"/>
                </a:ext>
              </a:extLst>
            </p:cNvPr>
            <p:cNvSpPr/>
            <p:nvPr/>
          </p:nvSpPr>
          <p:spPr>
            <a:xfrm>
              <a:off x="1204355" y="814539"/>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26" name="文本框 125">
              <a:extLst>
                <a:ext uri="{FF2B5EF4-FFF2-40B4-BE49-F238E27FC236}">
                  <a16:creationId xmlns:a16="http://schemas.microsoft.com/office/drawing/2014/main" id="{2CEB93E4-5E29-4E8B-81D8-C9F0EF864DA6}"/>
                </a:ext>
              </a:extLst>
            </p:cNvPr>
            <p:cNvSpPr txBox="1"/>
            <p:nvPr/>
          </p:nvSpPr>
          <p:spPr>
            <a:xfrm>
              <a:off x="1287556" y="762683"/>
              <a:ext cx="439567" cy="239779"/>
            </a:xfrm>
            <a:prstGeom prst="rect">
              <a:avLst/>
            </a:prstGeom>
            <a:noFill/>
          </p:spPr>
          <p:txBody>
            <a:bodyPr wrap="none" rtlCol="0">
              <a:spAutoFit/>
            </a:bodyPr>
            <a:lstStyle/>
            <a:p>
              <a:r>
                <a:rPr lang="zh-CN" altLang="en-US" sz="634" dirty="0">
                  <a:solidFill>
                    <a:schemeClr val="bg1">
                      <a:lumMod val="95000"/>
                    </a:schemeClr>
                  </a:solidFill>
                </a:rPr>
                <a:t>关系</a:t>
              </a:r>
            </a:p>
          </p:txBody>
        </p:sp>
        <p:sp>
          <p:nvSpPr>
            <p:cNvPr id="127" name="椭圆 126">
              <a:extLst>
                <a:ext uri="{FF2B5EF4-FFF2-40B4-BE49-F238E27FC236}">
                  <a16:creationId xmlns:a16="http://schemas.microsoft.com/office/drawing/2014/main" id="{5AFF4CA5-79B3-43BF-86C7-37DE70920244}"/>
                </a:ext>
              </a:extLst>
            </p:cNvPr>
            <p:cNvSpPr/>
            <p:nvPr/>
          </p:nvSpPr>
          <p:spPr>
            <a:xfrm>
              <a:off x="798303" y="845248"/>
              <a:ext cx="63955" cy="639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128" name="直接连接符 127">
            <a:extLst>
              <a:ext uri="{FF2B5EF4-FFF2-40B4-BE49-F238E27FC236}">
                <a16:creationId xmlns:a16="http://schemas.microsoft.com/office/drawing/2014/main" id="{F03B4F10-1D77-45D2-99B6-8403DF816E71}"/>
              </a:ext>
            </a:extLst>
          </p:cNvPr>
          <p:cNvCxnSpPr>
            <a:cxnSpLocks/>
          </p:cNvCxnSpPr>
          <p:nvPr/>
        </p:nvCxnSpPr>
        <p:spPr>
          <a:xfrm>
            <a:off x="670584" y="920397"/>
            <a:ext cx="1339705"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1029" name="组合 1028">
            <a:extLst>
              <a:ext uri="{FF2B5EF4-FFF2-40B4-BE49-F238E27FC236}">
                <a16:creationId xmlns:a16="http://schemas.microsoft.com/office/drawing/2014/main" id="{F71DF460-B50C-4C98-B250-AE916D0D9234}"/>
              </a:ext>
            </a:extLst>
          </p:cNvPr>
          <p:cNvGrpSpPr/>
          <p:nvPr/>
        </p:nvGrpSpPr>
        <p:grpSpPr>
          <a:xfrm>
            <a:off x="751627" y="954376"/>
            <a:ext cx="408952" cy="189924"/>
            <a:chOff x="248840" y="1171654"/>
            <a:chExt cx="516302" cy="239779"/>
          </a:xfrm>
        </p:grpSpPr>
        <p:sp>
          <p:nvSpPr>
            <p:cNvPr id="133" name="文本框 132">
              <a:extLst>
                <a:ext uri="{FF2B5EF4-FFF2-40B4-BE49-F238E27FC236}">
                  <a16:creationId xmlns:a16="http://schemas.microsoft.com/office/drawing/2014/main" id="{2DA639CD-5502-4720-A8BE-F44A601D74CF}"/>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工业</a:t>
              </a:r>
            </a:p>
          </p:txBody>
        </p:sp>
        <p:sp>
          <p:nvSpPr>
            <p:cNvPr id="1025" name="矩形 1024">
              <a:extLst>
                <a:ext uri="{FF2B5EF4-FFF2-40B4-BE49-F238E27FC236}">
                  <a16:creationId xmlns:a16="http://schemas.microsoft.com/office/drawing/2014/main" id="{CF312BA3-42A2-4C74-A6C1-387C6BD794E6}"/>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27" name="矩形 1026">
              <a:extLst>
                <a:ext uri="{FF2B5EF4-FFF2-40B4-BE49-F238E27FC236}">
                  <a16:creationId xmlns:a16="http://schemas.microsoft.com/office/drawing/2014/main" id="{D109E3CC-8D1D-487D-AB67-19E4B1206B04}"/>
                </a:ext>
              </a:extLst>
            </p:cNvPr>
            <p:cNvSpPr/>
            <p:nvPr/>
          </p:nvSpPr>
          <p:spPr>
            <a:xfrm>
              <a:off x="282200" y="1256103"/>
              <a:ext cx="4571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43" name="组合 142">
            <a:extLst>
              <a:ext uri="{FF2B5EF4-FFF2-40B4-BE49-F238E27FC236}">
                <a16:creationId xmlns:a16="http://schemas.microsoft.com/office/drawing/2014/main" id="{4976CD88-5D68-43F7-B706-C991D2245B7F}"/>
              </a:ext>
            </a:extLst>
          </p:cNvPr>
          <p:cNvGrpSpPr/>
          <p:nvPr/>
        </p:nvGrpSpPr>
        <p:grpSpPr>
          <a:xfrm>
            <a:off x="750187" y="1079856"/>
            <a:ext cx="408952" cy="189924"/>
            <a:chOff x="248840" y="1171654"/>
            <a:chExt cx="516302" cy="239779"/>
          </a:xfrm>
        </p:grpSpPr>
        <p:sp>
          <p:nvSpPr>
            <p:cNvPr id="144" name="文本框 143">
              <a:extLst>
                <a:ext uri="{FF2B5EF4-FFF2-40B4-BE49-F238E27FC236}">
                  <a16:creationId xmlns:a16="http://schemas.microsoft.com/office/drawing/2014/main" id="{8811DCFF-D558-4B64-972D-CA09CE941331}"/>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农业</a:t>
              </a:r>
            </a:p>
          </p:txBody>
        </p:sp>
        <p:sp>
          <p:nvSpPr>
            <p:cNvPr id="145" name="矩形 144">
              <a:extLst>
                <a:ext uri="{FF2B5EF4-FFF2-40B4-BE49-F238E27FC236}">
                  <a16:creationId xmlns:a16="http://schemas.microsoft.com/office/drawing/2014/main" id="{43F1E0C0-45D2-4750-9095-7AB28AD92818}"/>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47" name="组合 146">
            <a:extLst>
              <a:ext uri="{FF2B5EF4-FFF2-40B4-BE49-F238E27FC236}">
                <a16:creationId xmlns:a16="http://schemas.microsoft.com/office/drawing/2014/main" id="{92C5464B-6EF2-4E67-ADD2-DE64C1B1D62B}"/>
              </a:ext>
            </a:extLst>
          </p:cNvPr>
          <p:cNvGrpSpPr/>
          <p:nvPr/>
        </p:nvGrpSpPr>
        <p:grpSpPr>
          <a:xfrm>
            <a:off x="1448336" y="953426"/>
            <a:ext cx="408952" cy="189924"/>
            <a:chOff x="248840" y="1171654"/>
            <a:chExt cx="516302" cy="239779"/>
          </a:xfrm>
        </p:grpSpPr>
        <p:sp>
          <p:nvSpPr>
            <p:cNvPr id="148" name="文本框 147">
              <a:extLst>
                <a:ext uri="{FF2B5EF4-FFF2-40B4-BE49-F238E27FC236}">
                  <a16:creationId xmlns:a16="http://schemas.microsoft.com/office/drawing/2014/main" id="{EE74B7D9-46D2-455D-B7B9-08CF7AE36B81}"/>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炼金</a:t>
              </a:r>
            </a:p>
          </p:txBody>
        </p:sp>
        <p:sp>
          <p:nvSpPr>
            <p:cNvPr id="149" name="矩形 148">
              <a:extLst>
                <a:ext uri="{FF2B5EF4-FFF2-40B4-BE49-F238E27FC236}">
                  <a16:creationId xmlns:a16="http://schemas.microsoft.com/office/drawing/2014/main" id="{C2D5261C-D924-46E4-B4CA-ED0893665465}"/>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50" name="组合 149">
            <a:extLst>
              <a:ext uri="{FF2B5EF4-FFF2-40B4-BE49-F238E27FC236}">
                <a16:creationId xmlns:a16="http://schemas.microsoft.com/office/drawing/2014/main" id="{2DBE870E-EEA3-4DF0-8D13-A6F5CB487849}"/>
              </a:ext>
            </a:extLst>
          </p:cNvPr>
          <p:cNvGrpSpPr/>
          <p:nvPr/>
        </p:nvGrpSpPr>
        <p:grpSpPr>
          <a:xfrm>
            <a:off x="1099982" y="953817"/>
            <a:ext cx="408952" cy="189924"/>
            <a:chOff x="248840" y="1171654"/>
            <a:chExt cx="516302" cy="239779"/>
          </a:xfrm>
        </p:grpSpPr>
        <p:sp>
          <p:nvSpPr>
            <p:cNvPr id="151" name="文本框 150">
              <a:extLst>
                <a:ext uri="{FF2B5EF4-FFF2-40B4-BE49-F238E27FC236}">
                  <a16:creationId xmlns:a16="http://schemas.microsoft.com/office/drawing/2014/main" id="{1C89C4BB-E578-4134-9597-914157CA5EB8}"/>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服务</a:t>
              </a:r>
            </a:p>
          </p:txBody>
        </p:sp>
        <p:sp>
          <p:nvSpPr>
            <p:cNvPr id="152" name="矩形 151">
              <a:extLst>
                <a:ext uri="{FF2B5EF4-FFF2-40B4-BE49-F238E27FC236}">
                  <a16:creationId xmlns:a16="http://schemas.microsoft.com/office/drawing/2014/main" id="{9F1B4668-71B0-4E6A-8ADF-81EAB9333690}"/>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53" name="组合 152">
            <a:extLst>
              <a:ext uri="{FF2B5EF4-FFF2-40B4-BE49-F238E27FC236}">
                <a16:creationId xmlns:a16="http://schemas.microsoft.com/office/drawing/2014/main" id="{AD6FEF0E-8825-4CD1-B8FB-BE749052348C}"/>
              </a:ext>
            </a:extLst>
          </p:cNvPr>
          <p:cNvGrpSpPr/>
          <p:nvPr/>
        </p:nvGrpSpPr>
        <p:grpSpPr>
          <a:xfrm>
            <a:off x="1101191" y="1085736"/>
            <a:ext cx="408952" cy="189924"/>
            <a:chOff x="248840" y="1171654"/>
            <a:chExt cx="516302" cy="239779"/>
          </a:xfrm>
        </p:grpSpPr>
        <p:sp>
          <p:nvSpPr>
            <p:cNvPr id="154" name="文本框 153">
              <a:extLst>
                <a:ext uri="{FF2B5EF4-FFF2-40B4-BE49-F238E27FC236}">
                  <a16:creationId xmlns:a16="http://schemas.microsoft.com/office/drawing/2014/main" id="{0154C032-2BAD-42B8-B6DD-0098CD2F43A5}"/>
                </a:ext>
              </a:extLst>
            </p:cNvPr>
            <p:cNvSpPr txBox="1"/>
            <p:nvPr/>
          </p:nvSpPr>
          <p:spPr>
            <a:xfrm>
              <a:off x="325574" y="1171654"/>
              <a:ext cx="439568" cy="239779"/>
            </a:xfrm>
            <a:prstGeom prst="rect">
              <a:avLst/>
            </a:prstGeom>
            <a:noFill/>
          </p:spPr>
          <p:txBody>
            <a:bodyPr wrap="none" rtlCol="0">
              <a:spAutoFit/>
            </a:bodyPr>
            <a:lstStyle/>
            <a:p>
              <a:r>
                <a:rPr lang="zh-CN" altLang="en-US" sz="634" dirty="0">
                  <a:solidFill>
                    <a:schemeClr val="bg1">
                      <a:lumMod val="85000"/>
                    </a:schemeClr>
                  </a:solidFill>
                </a:rPr>
                <a:t>能源</a:t>
              </a:r>
            </a:p>
          </p:txBody>
        </p:sp>
        <p:sp>
          <p:nvSpPr>
            <p:cNvPr id="155" name="矩形 154">
              <a:extLst>
                <a:ext uri="{FF2B5EF4-FFF2-40B4-BE49-F238E27FC236}">
                  <a16:creationId xmlns:a16="http://schemas.microsoft.com/office/drawing/2014/main" id="{E0B8155B-D2F8-4077-932A-C6D96ACDD9F8}"/>
                </a:ext>
              </a:extLst>
            </p:cNvPr>
            <p:cNvSpPr/>
            <p:nvPr/>
          </p:nvSpPr>
          <p:spPr>
            <a:xfrm>
              <a:off x="248840" y="1222035"/>
              <a:ext cx="112441" cy="11244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1038" name="组合 1037">
            <a:extLst>
              <a:ext uri="{FF2B5EF4-FFF2-40B4-BE49-F238E27FC236}">
                <a16:creationId xmlns:a16="http://schemas.microsoft.com/office/drawing/2014/main" id="{CA3F987F-6A72-4F4B-AFA5-222E6FACA9C9}"/>
              </a:ext>
            </a:extLst>
          </p:cNvPr>
          <p:cNvGrpSpPr/>
          <p:nvPr/>
        </p:nvGrpSpPr>
        <p:grpSpPr>
          <a:xfrm>
            <a:off x="710945" y="2702803"/>
            <a:ext cx="1323324" cy="480788"/>
            <a:chOff x="207105" y="3205484"/>
            <a:chExt cx="1670697" cy="606995"/>
          </a:xfrm>
        </p:grpSpPr>
        <p:grpSp>
          <p:nvGrpSpPr>
            <p:cNvPr id="156" name="组合 155">
              <a:extLst>
                <a:ext uri="{FF2B5EF4-FFF2-40B4-BE49-F238E27FC236}">
                  <a16:creationId xmlns:a16="http://schemas.microsoft.com/office/drawing/2014/main" id="{CF588B67-D2F3-4642-B7C8-DBDACD52229E}"/>
                </a:ext>
              </a:extLst>
            </p:cNvPr>
            <p:cNvGrpSpPr/>
            <p:nvPr/>
          </p:nvGrpSpPr>
          <p:grpSpPr>
            <a:xfrm>
              <a:off x="207105" y="3205484"/>
              <a:ext cx="1670697" cy="586660"/>
              <a:chOff x="2151659" y="1049548"/>
              <a:chExt cx="1670697" cy="586660"/>
            </a:xfrm>
          </p:grpSpPr>
          <p:grpSp>
            <p:nvGrpSpPr>
              <p:cNvPr id="157" name="组合 156">
                <a:extLst>
                  <a:ext uri="{FF2B5EF4-FFF2-40B4-BE49-F238E27FC236}">
                    <a16:creationId xmlns:a16="http://schemas.microsoft.com/office/drawing/2014/main" id="{4CD5268D-BEB6-4B96-BF3E-31011318FCB2}"/>
                  </a:ext>
                </a:extLst>
              </p:cNvPr>
              <p:cNvGrpSpPr/>
              <p:nvPr/>
            </p:nvGrpSpPr>
            <p:grpSpPr>
              <a:xfrm>
                <a:off x="2151659" y="1049548"/>
                <a:ext cx="1670697" cy="586660"/>
                <a:chOff x="497828" y="1032590"/>
                <a:chExt cx="1670697" cy="586660"/>
              </a:xfrm>
            </p:grpSpPr>
            <p:grpSp>
              <p:nvGrpSpPr>
                <p:cNvPr id="160" name="组合 159">
                  <a:extLst>
                    <a:ext uri="{FF2B5EF4-FFF2-40B4-BE49-F238E27FC236}">
                      <a16:creationId xmlns:a16="http://schemas.microsoft.com/office/drawing/2014/main" id="{366B4E30-C8B6-4CF7-B980-171B31D74A68}"/>
                    </a:ext>
                  </a:extLst>
                </p:cNvPr>
                <p:cNvGrpSpPr/>
                <p:nvPr/>
              </p:nvGrpSpPr>
              <p:grpSpPr>
                <a:xfrm>
                  <a:off x="1240000" y="1032590"/>
                  <a:ext cx="829020" cy="278231"/>
                  <a:chOff x="1277243" y="1012449"/>
                  <a:chExt cx="829020" cy="278231"/>
                </a:xfrm>
              </p:grpSpPr>
              <p:sp>
                <p:nvSpPr>
                  <p:cNvPr id="166" name="文本框 165">
                    <a:extLst>
                      <a:ext uri="{FF2B5EF4-FFF2-40B4-BE49-F238E27FC236}">
                        <a16:creationId xmlns:a16="http://schemas.microsoft.com/office/drawing/2014/main" id="{FE2A289A-0032-40A6-B873-B8997C310BB5}"/>
                      </a:ext>
                    </a:extLst>
                  </p:cNvPr>
                  <p:cNvSpPr txBox="1"/>
                  <p:nvPr/>
                </p:nvSpPr>
                <p:spPr>
                  <a:xfrm>
                    <a:off x="1330746" y="1012449"/>
                    <a:ext cx="775517"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企鹅物流</a:t>
                    </a:r>
                  </a:p>
                </p:txBody>
              </p:sp>
              <p:sp>
                <p:nvSpPr>
                  <p:cNvPr id="167" name="椭圆 166">
                    <a:extLst>
                      <a:ext uri="{FF2B5EF4-FFF2-40B4-BE49-F238E27FC236}">
                        <a16:creationId xmlns:a16="http://schemas.microsoft.com/office/drawing/2014/main" id="{222C6DDE-F996-482D-8C8E-3174CC3D4302}"/>
                      </a:ext>
                    </a:extLst>
                  </p:cNvPr>
                  <p:cNvSpPr/>
                  <p:nvPr/>
                </p:nvSpPr>
                <p:spPr>
                  <a:xfrm>
                    <a:off x="1277243" y="1090140"/>
                    <a:ext cx="97789" cy="977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sp>
              <p:nvSpPr>
                <p:cNvPr id="161" name="矩形 160">
                  <a:extLst>
                    <a:ext uri="{FF2B5EF4-FFF2-40B4-BE49-F238E27FC236}">
                      <a16:creationId xmlns:a16="http://schemas.microsoft.com/office/drawing/2014/main" id="{CF8063C2-1FED-417B-BB49-4F5D397BE042}"/>
                    </a:ext>
                  </a:extLst>
                </p:cNvPr>
                <p:cNvSpPr/>
                <p:nvPr/>
              </p:nvSpPr>
              <p:spPr>
                <a:xfrm>
                  <a:off x="497828" y="1032590"/>
                  <a:ext cx="1670697" cy="586660"/>
                </a:xfrm>
                <a:prstGeom prst="rect">
                  <a:avLst/>
                </a:prstGeom>
                <a:noFill/>
                <a:ln w="3175">
                  <a:solidFill>
                    <a:schemeClr val="bg1">
                      <a:alpha val="4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162" name="文本框 161">
                  <a:extLst>
                    <a:ext uri="{FF2B5EF4-FFF2-40B4-BE49-F238E27FC236}">
                      <a16:creationId xmlns:a16="http://schemas.microsoft.com/office/drawing/2014/main" id="{DCB469A2-277B-4EDA-9B70-5A7C024685B4}"/>
                    </a:ext>
                  </a:extLst>
                </p:cNvPr>
                <p:cNvSpPr txBox="1"/>
                <p:nvPr/>
              </p:nvSpPr>
              <p:spPr>
                <a:xfrm>
                  <a:off x="1300023" y="1254097"/>
                  <a:ext cx="411234" cy="224237"/>
                </a:xfrm>
                <a:prstGeom prst="rect">
                  <a:avLst/>
                </a:prstGeom>
                <a:noFill/>
              </p:spPr>
              <p:txBody>
                <a:bodyPr wrap="none" rtlCol="0">
                  <a:spAutoFit/>
                </a:bodyPr>
                <a:lstStyle/>
                <a:p>
                  <a:r>
                    <a:rPr lang="zh-CN" altLang="en-US" sz="554" dirty="0">
                      <a:solidFill>
                        <a:srgbClr val="00B0F0"/>
                      </a:solidFill>
                    </a:rPr>
                    <a:t>物流</a:t>
                  </a:r>
                </a:p>
              </p:txBody>
            </p:sp>
            <p:sp>
              <p:nvSpPr>
                <p:cNvPr id="163" name="文本框 162">
                  <a:extLst>
                    <a:ext uri="{FF2B5EF4-FFF2-40B4-BE49-F238E27FC236}">
                      <a16:creationId xmlns:a16="http://schemas.microsoft.com/office/drawing/2014/main" id="{9F81BC8E-0256-4DC0-9AD6-8FC11F813FF5}"/>
                    </a:ext>
                  </a:extLst>
                </p:cNvPr>
                <p:cNvSpPr txBox="1"/>
                <p:nvPr/>
              </p:nvSpPr>
              <p:spPr>
                <a:xfrm>
                  <a:off x="1300023" y="1386425"/>
                  <a:ext cx="411234" cy="224237"/>
                </a:xfrm>
                <a:prstGeom prst="rect">
                  <a:avLst/>
                </a:prstGeom>
                <a:noFill/>
              </p:spPr>
              <p:txBody>
                <a:bodyPr wrap="none" rtlCol="0">
                  <a:spAutoFit/>
                </a:bodyPr>
                <a:lstStyle/>
                <a:p>
                  <a:r>
                    <a:rPr lang="zh-CN" altLang="en-US" sz="554" dirty="0">
                      <a:solidFill>
                        <a:srgbClr val="92D050"/>
                      </a:solidFill>
                    </a:rPr>
                    <a:t>一般</a:t>
                  </a:r>
                </a:p>
              </p:txBody>
            </p:sp>
            <p:sp>
              <p:nvSpPr>
                <p:cNvPr id="164" name="Freeform 6">
                  <a:extLst>
                    <a:ext uri="{FF2B5EF4-FFF2-40B4-BE49-F238E27FC236}">
                      <a16:creationId xmlns:a16="http://schemas.microsoft.com/office/drawing/2014/main" id="{47751570-B7E9-4903-AD20-B7487EB60640}"/>
                    </a:ext>
                  </a:extLst>
                </p:cNvPr>
                <p:cNvSpPr>
                  <a:spLocks noEditPoints="1"/>
                </p:cNvSpPr>
                <p:nvPr/>
              </p:nvSpPr>
              <p:spPr bwMode="auto">
                <a:xfrm>
                  <a:off x="1236910" y="1439823"/>
                  <a:ext cx="104659" cy="93260"/>
                </a:xfrm>
                <a:custGeom>
                  <a:avLst/>
                  <a:gdLst>
                    <a:gd name="T0" fmla="*/ 128 w 128"/>
                    <a:gd name="T1" fmla="*/ 101 h 114"/>
                    <a:gd name="T2" fmla="*/ 128 w 128"/>
                    <a:gd name="T3" fmla="*/ 41 h 114"/>
                    <a:gd name="T4" fmla="*/ 127 w 128"/>
                    <a:gd name="T5" fmla="*/ 39 h 114"/>
                    <a:gd name="T6" fmla="*/ 118 w 128"/>
                    <a:gd name="T7" fmla="*/ 34 h 114"/>
                    <a:gd name="T8" fmla="*/ 117 w 128"/>
                    <a:gd name="T9" fmla="*/ 33 h 114"/>
                    <a:gd name="T10" fmla="*/ 98 w 128"/>
                    <a:gd name="T11" fmla="*/ 33 h 114"/>
                    <a:gd name="T12" fmla="*/ 98 w 128"/>
                    <a:gd name="T13" fmla="*/ 22 h 114"/>
                    <a:gd name="T14" fmla="*/ 101 w 128"/>
                    <a:gd name="T15" fmla="*/ 13 h 114"/>
                    <a:gd name="T16" fmla="*/ 101 w 128"/>
                    <a:gd name="T17" fmla="*/ 13 h 114"/>
                    <a:gd name="T18" fmla="*/ 101 w 128"/>
                    <a:gd name="T19" fmla="*/ 2 h 114"/>
                    <a:gd name="T20" fmla="*/ 99 w 128"/>
                    <a:gd name="T21" fmla="*/ 0 h 114"/>
                    <a:gd name="T22" fmla="*/ 81 w 128"/>
                    <a:gd name="T23" fmla="*/ 0 h 114"/>
                    <a:gd name="T24" fmla="*/ 78 w 128"/>
                    <a:gd name="T25" fmla="*/ 1 h 114"/>
                    <a:gd name="T26" fmla="*/ 62 w 128"/>
                    <a:gd name="T27" fmla="*/ 39 h 114"/>
                    <a:gd name="T28" fmla="*/ 59 w 128"/>
                    <a:gd name="T29" fmla="*/ 43 h 114"/>
                    <a:gd name="T30" fmla="*/ 47 w 128"/>
                    <a:gd name="T31" fmla="*/ 48 h 114"/>
                    <a:gd name="T32" fmla="*/ 42 w 128"/>
                    <a:gd name="T33" fmla="*/ 48 h 114"/>
                    <a:gd name="T34" fmla="*/ 42 w 128"/>
                    <a:gd name="T35" fmla="*/ 46 h 114"/>
                    <a:gd name="T36" fmla="*/ 36 w 128"/>
                    <a:gd name="T37" fmla="*/ 40 h 114"/>
                    <a:gd name="T38" fmla="*/ 6 w 128"/>
                    <a:gd name="T39" fmla="*/ 40 h 114"/>
                    <a:gd name="T40" fmla="*/ 0 w 128"/>
                    <a:gd name="T41" fmla="*/ 46 h 114"/>
                    <a:gd name="T42" fmla="*/ 0 w 128"/>
                    <a:gd name="T43" fmla="*/ 106 h 114"/>
                    <a:gd name="T44" fmla="*/ 6 w 128"/>
                    <a:gd name="T45" fmla="*/ 112 h 114"/>
                    <a:gd name="T46" fmla="*/ 36 w 128"/>
                    <a:gd name="T47" fmla="*/ 112 h 114"/>
                    <a:gd name="T48" fmla="*/ 42 w 128"/>
                    <a:gd name="T49" fmla="*/ 106 h 114"/>
                    <a:gd name="T50" fmla="*/ 42 w 128"/>
                    <a:gd name="T51" fmla="*/ 104 h 114"/>
                    <a:gd name="T52" fmla="*/ 60 w 128"/>
                    <a:gd name="T53" fmla="*/ 104 h 114"/>
                    <a:gd name="T54" fmla="*/ 69 w 128"/>
                    <a:gd name="T55" fmla="*/ 113 h 114"/>
                    <a:gd name="T56" fmla="*/ 71 w 128"/>
                    <a:gd name="T57" fmla="*/ 114 h 114"/>
                    <a:gd name="T58" fmla="*/ 115 w 128"/>
                    <a:gd name="T59" fmla="*/ 114 h 114"/>
                    <a:gd name="T60" fmla="*/ 116 w 128"/>
                    <a:gd name="T61" fmla="*/ 113 h 114"/>
                    <a:gd name="T62" fmla="*/ 127 w 128"/>
                    <a:gd name="T63" fmla="*/ 102 h 114"/>
                    <a:gd name="T64" fmla="*/ 128 w 128"/>
                    <a:gd name="T65" fmla="*/ 101 h 114"/>
                    <a:gd name="T66" fmla="*/ 37 w 128"/>
                    <a:gd name="T67" fmla="*/ 107 h 114"/>
                    <a:gd name="T68" fmla="*/ 5 w 128"/>
                    <a:gd name="T69" fmla="*/ 107 h 114"/>
                    <a:gd name="T70" fmla="*/ 5 w 128"/>
                    <a:gd name="T71" fmla="*/ 45 h 114"/>
                    <a:gd name="T72" fmla="*/ 37 w 128"/>
                    <a:gd name="T73" fmla="*/ 45 h 114"/>
                    <a:gd name="T74" fmla="*/ 37 w 128"/>
                    <a:gd name="T75" fmla="*/ 107 h 114"/>
                    <a:gd name="T76" fmla="*/ 123 w 128"/>
                    <a:gd name="T77" fmla="*/ 43 h 114"/>
                    <a:gd name="T78" fmla="*/ 123 w 128"/>
                    <a:gd name="T79" fmla="*/ 100 h 114"/>
                    <a:gd name="T80" fmla="*/ 114 w 128"/>
                    <a:gd name="T81" fmla="*/ 109 h 114"/>
                    <a:gd name="T82" fmla="*/ 72 w 128"/>
                    <a:gd name="T83" fmla="*/ 109 h 114"/>
                    <a:gd name="T84" fmla="*/ 62 w 128"/>
                    <a:gd name="T85" fmla="*/ 99 h 114"/>
                    <a:gd name="T86" fmla="*/ 42 w 128"/>
                    <a:gd name="T87" fmla="*/ 99 h 114"/>
                    <a:gd name="T88" fmla="*/ 42 w 128"/>
                    <a:gd name="T89" fmla="*/ 53 h 114"/>
                    <a:gd name="T90" fmla="*/ 47 w 128"/>
                    <a:gd name="T91" fmla="*/ 53 h 114"/>
                    <a:gd name="T92" fmla="*/ 63 w 128"/>
                    <a:gd name="T93" fmla="*/ 47 h 114"/>
                    <a:gd name="T94" fmla="*/ 66 w 128"/>
                    <a:gd name="T95" fmla="*/ 42 h 114"/>
                    <a:gd name="T96" fmla="*/ 82 w 128"/>
                    <a:gd name="T97" fmla="*/ 5 h 114"/>
                    <a:gd name="T98" fmla="*/ 96 w 128"/>
                    <a:gd name="T99" fmla="*/ 5 h 114"/>
                    <a:gd name="T100" fmla="*/ 96 w 128"/>
                    <a:gd name="T101" fmla="*/ 13 h 114"/>
                    <a:gd name="T102" fmla="*/ 94 w 128"/>
                    <a:gd name="T103" fmla="*/ 22 h 114"/>
                    <a:gd name="T104" fmla="*/ 94 w 128"/>
                    <a:gd name="T105" fmla="*/ 38 h 114"/>
                    <a:gd name="T106" fmla="*/ 116 w 128"/>
                    <a:gd name="T107" fmla="*/ 38 h 114"/>
                    <a:gd name="T108" fmla="*/ 123 w 128"/>
                    <a:gd name="T109" fmla="*/ 42 h 114"/>
                    <a:gd name="T110" fmla="*/ 123 w 128"/>
                    <a:gd name="T11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101"/>
                      </a:moveTo>
                      <a:cubicBezTo>
                        <a:pt x="128" y="41"/>
                        <a:pt x="128" y="41"/>
                        <a:pt x="128" y="41"/>
                      </a:cubicBezTo>
                      <a:cubicBezTo>
                        <a:pt x="128" y="40"/>
                        <a:pt x="127" y="39"/>
                        <a:pt x="127" y="39"/>
                      </a:cubicBezTo>
                      <a:cubicBezTo>
                        <a:pt x="118" y="34"/>
                        <a:pt x="118" y="34"/>
                        <a:pt x="118" y="34"/>
                      </a:cubicBezTo>
                      <a:cubicBezTo>
                        <a:pt x="117" y="33"/>
                        <a:pt x="117" y="33"/>
                        <a:pt x="117" y="33"/>
                      </a:cubicBezTo>
                      <a:cubicBezTo>
                        <a:pt x="98" y="33"/>
                        <a:pt x="98" y="33"/>
                        <a:pt x="98" y="33"/>
                      </a:cubicBezTo>
                      <a:cubicBezTo>
                        <a:pt x="98" y="22"/>
                        <a:pt x="98" y="22"/>
                        <a:pt x="98" y="22"/>
                      </a:cubicBezTo>
                      <a:cubicBezTo>
                        <a:pt x="101" y="13"/>
                        <a:pt x="101" y="13"/>
                        <a:pt x="101" y="13"/>
                      </a:cubicBezTo>
                      <a:cubicBezTo>
                        <a:pt x="101" y="13"/>
                        <a:pt x="101" y="13"/>
                        <a:pt x="101" y="13"/>
                      </a:cubicBezTo>
                      <a:cubicBezTo>
                        <a:pt x="101" y="2"/>
                        <a:pt x="101" y="2"/>
                        <a:pt x="101" y="2"/>
                      </a:cubicBezTo>
                      <a:cubicBezTo>
                        <a:pt x="101" y="1"/>
                        <a:pt x="100" y="0"/>
                        <a:pt x="99" y="0"/>
                      </a:cubicBezTo>
                      <a:cubicBezTo>
                        <a:pt x="81" y="0"/>
                        <a:pt x="81" y="0"/>
                        <a:pt x="81" y="0"/>
                      </a:cubicBezTo>
                      <a:cubicBezTo>
                        <a:pt x="80" y="0"/>
                        <a:pt x="79" y="1"/>
                        <a:pt x="78" y="1"/>
                      </a:cubicBezTo>
                      <a:cubicBezTo>
                        <a:pt x="62" y="39"/>
                        <a:pt x="62" y="39"/>
                        <a:pt x="62" y="39"/>
                      </a:cubicBezTo>
                      <a:cubicBezTo>
                        <a:pt x="61" y="41"/>
                        <a:pt x="60" y="42"/>
                        <a:pt x="59" y="43"/>
                      </a:cubicBezTo>
                      <a:cubicBezTo>
                        <a:pt x="56" y="47"/>
                        <a:pt x="52" y="48"/>
                        <a:pt x="47" y="48"/>
                      </a:cubicBezTo>
                      <a:cubicBezTo>
                        <a:pt x="42" y="48"/>
                        <a:pt x="42" y="48"/>
                        <a:pt x="42" y="48"/>
                      </a:cubicBezTo>
                      <a:cubicBezTo>
                        <a:pt x="42" y="46"/>
                        <a:pt x="42" y="46"/>
                        <a:pt x="42" y="46"/>
                      </a:cubicBezTo>
                      <a:cubicBezTo>
                        <a:pt x="42" y="43"/>
                        <a:pt x="39" y="40"/>
                        <a:pt x="36" y="40"/>
                      </a:cubicBezTo>
                      <a:cubicBezTo>
                        <a:pt x="6" y="40"/>
                        <a:pt x="6" y="40"/>
                        <a:pt x="6" y="40"/>
                      </a:cubicBezTo>
                      <a:cubicBezTo>
                        <a:pt x="3" y="40"/>
                        <a:pt x="0" y="43"/>
                        <a:pt x="0" y="46"/>
                      </a:cubicBezTo>
                      <a:cubicBezTo>
                        <a:pt x="0" y="106"/>
                        <a:pt x="0" y="106"/>
                        <a:pt x="0" y="106"/>
                      </a:cubicBezTo>
                      <a:cubicBezTo>
                        <a:pt x="0" y="109"/>
                        <a:pt x="3" y="112"/>
                        <a:pt x="6" y="112"/>
                      </a:cubicBezTo>
                      <a:cubicBezTo>
                        <a:pt x="36" y="112"/>
                        <a:pt x="36" y="112"/>
                        <a:pt x="36" y="112"/>
                      </a:cubicBezTo>
                      <a:cubicBezTo>
                        <a:pt x="39" y="112"/>
                        <a:pt x="42" y="109"/>
                        <a:pt x="42" y="106"/>
                      </a:cubicBezTo>
                      <a:cubicBezTo>
                        <a:pt x="42" y="104"/>
                        <a:pt x="42" y="104"/>
                        <a:pt x="42" y="104"/>
                      </a:cubicBezTo>
                      <a:cubicBezTo>
                        <a:pt x="60" y="104"/>
                        <a:pt x="60" y="104"/>
                        <a:pt x="60" y="104"/>
                      </a:cubicBezTo>
                      <a:cubicBezTo>
                        <a:pt x="69" y="113"/>
                        <a:pt x="69" y="113"/>
                        <a:pt x="69" y="113"/>
                      </a:cubicBezTo>
                      <a:cubicBezTo>
                        <a:pt x="70" y="114"/>
                        <a:pt x="70" y="114"/>
                        <a:pt x="71" y="114"/>
                      </a:cubicBezTo>
                      <a:cubicBezTo>
                        <a:pt x="115" y="114"/>
                        <a:pt x="115" y="114"/>
                        <a:pt x="115" y="114"/>
                      </a:cubicBezTo>
                      <a:cubicBezTo>
                        <a:pt x="115" y="114"/>
                        <a:pt x="116" y="114"/>
                        <a:pt x="116" y="113"/>
                      </a:cubicBezTo>
                      <a:cubicBezTo>
                        <a:pt x="127" y="102"/>
                        <a:pt x="127" y="102"/>
                        <a:pt x="127" y="102"/>
                      </a:cubicBezTo>
                      <a:cubicBezTo>
                        <a:pt x="128" y="102"/>
                        <a:pt x="128" y="101"/>
                        <a:pt x="128" y="101"/>
                      </a:cubicBezTo>
                      <a:close/>
                      <a:moveTo>
                        <a:pt x="37" y="107"/>
                      </a:moveTo>
                      <a:cubicBezTo>
                        <a:pt x="5" y="107"/>
                        <a:pt x="5" y="107"/>
                        <a:pt x="5" y="107"/>
                      </a:cubicBezTo>
                      <a:cubicBezTo>
                        <a:pt x="5" y="45"/>
                        <a:pt x="5" y="45"/>
                        <a:pt x="5" y="45"/>
                      </a:cubicBezTo>
                      <a:cubicBezTo>
                        <a:pt x="37" y="45"/>
                        <a:pt x="37" y="45"/>
                        <a:pt x="37" y="45"/>
                      </a:cubicBezTo>
                      <a:lnTo>
                        <a:pt x="37" y="107"/>
                      </a:lnTo>
                      <a:close/>
                      <a:moveTo>
                        <a:pt x="123" y="43"/>
                      </a:moveTo>
                      <a:cubicBezTo>
                        <a:pt x="123" y="100"/>
                        <a:pt x="123" y="100"/>
                        <a:pt x="123" y="100"/>
                      </a:cubicBezTo>
                      <a:cubicBezTo>
                        <a:pt x="114" y="109"/>
                        <a:pt x="114" y="109"/>
                        <a:pt x="114" y="109"/>
                      </a:cubicBezTo>
                      <a:cubicBezTo>
                        <a:pt x="72" y="109"/>
                        <a:pt x="72" y="109"/>
                        <a:pt x="72" y="109"/>
                      </a:cubicBezTo>
                      <a:cubicBezTo>
                        <a:pt x="62" y="99"/>
                        <a:pt x="62" y="99"/>
                        <a:pt x="62" y="99"/>
                      </a:cubicBezTo>
                      <a:cubicBezTo>
                        <a:pt x="42" y="99"/>
                        <a:pt x="42" y="99"/>
                        <a:pt x="42" y="99"/>
                      </a:cubicBezTo>
                      <a:cubicBezTo>
                        <a:pt x="42" y="53"/>
                        <a:pt x="42" y="53"/>
                        <a:pt x="42" y="53"/>
                      </a:cubicBezTo>
                      <a:cubicBezTo>
                        <a:pt x="47" y="53"/>
                        <a:pt x="47" y="53"/>
                        <a:pt x="47" y="53"/>
                      </a:cubicBezTo>
                      <a:cubicBezTo>
                        <a:pt x="53" y="53"/>
                        <a:pt x="58" y="51"/>
                        <a:pt x="63" y="47"/>
                      </a:cubicBezTo>
                      <a:cubicBezTo>
                        <a:pt x="64" y="45"/>
                        <a:pt x="65" y="43"/>
                        <a:pt x="66" y="42"/>
                      </a:cubicBezTo>
                      <a:cubicBezTo>
                        <a:pt x="82" y="5"/>
                        <a:pt x="82" y="5"/>
                        <a:pt x="82" y="5"/>
                      </a:cubicBezTo>
                      <a:cubicBezTo>
                        <a:pt x="96" y="5"/>
                        <a:pt x="96" y="5"/>
                        <a:pt x="96" y="5"/>
                      </a:cubicBezTo>
                      <a:cubicBezTo>
                        <a:pt x="96" y="13"/>
                        <a:pt x="96" y="13"/>
                        <a:pt x="96" y="13"/>
                      </a:cubicBezTo>
                      <a:cubicBezTo>
                        <a:pt x="94" y="22"/>
                        <a:pt x="94" y="22"/>
                        <a:pt x="94" y="22"/>
                      </a:cubicBezTo>
                      <a:cubicBezTo>
                        <a:pt x="94" y="38"/>
                        <a:pt x="94" y="38"/>
                        <a:pt x="94" y="38"/>
                      </a:cubicBezTo>
                      <a:cubicBezTo>
                        <a:pt x="116" y="38"/>
                        <a:pt x="116" y="38"/>
                        <a:pt x="116" y="38"/>
                      </a:cubicBezTo>
                      <a:cubicBezTo>
                        <a:pt x="123" y="42"/>
                        <a:pt x="123" y="42"/>
                        <a:pt x="123" y="42"/>
                      </a:cubicBezTo>
                      <a:lnTo>
                        <a:pt x="123" y="43"/>
                      </a:lnTo>
                      <a:close/>
                    </a:path>
                  </a:pathLst>
                </a:custGeom>
                <a:solidFill>
                  <a:srgbClr val="92D050"/>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165" name="直接连接符 164">
                  <a:extLst>
                    <a:ext uri="{FF2B5EF4-FFF2-40B4-BE49-F238E27FC236}">
                      <a16:creationId xmlns:a16="http://schemas.microsoft.com/office/drawing/2014/main" id="{4B4433B0-C8C4-47FE-8DEA-3314F2F44586}"/>
                    </a:ext>
                  </a:extLst>
                </p:cNvPr>
                <p:cNvCxnSpPr>
                  <a:cxnSpLocks/>
                </p:cNvCxnSpPr>
                <p:nvPr/>
              </p:nvCxnSpPr>
              <p:spPr>
                <a:xfrm>
                  <a:off x="1193006" y="1247670"/>
                  <a:ext cx="897731"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sp>
            <p:nvSpPr>
              <p:cNvPr id="159" name="Freeform 157">
                <a:extLst>
                  <a:ext uri="{FF2B5EF4-FFF2-40B4-BE49-F238E27FC236}">
                    <a16:creationId xmlns:a16="http://schemas.microsoft.com/office/drawing/2014/main" id="{9B6D72BB-7B4F-4EF8-9F04-9CFFD5EA5F23}"/>
                  </a:ext>
                </a:extLst>
              </p:cNvPr>
              <p:cNvSpPr>
                <a:spLocks noEditPoints="1"/>
              </p:cNvSpPr>
              <p:nvPr/>
            </p:nvSpPr>
            <p:spPr bwMode="auto">
              <a:xfrm>
                <a:off x="2886964" y="1321347"/>
                <a:ext cx="111311" cy="100828"/>
              </a:xfrm>
              <a:custGeom>
                <a:avLst/>
                <a:gdLst>
                  <a:gd name="T0" fmla="*/ 4 w 85"/>
                  <a:gd name="T1" fmla="*/ 2 h 77"/>
                  <a:gd name="T2" fmla="*/ 7 w 85"/>
                  <a:gd name="T3" fmla="*/ 0 h 77"/>
                  <a:gd name="T4" fmla="*/ 59 w 85"/>
                  <a:gd name="T5" fmla="*/ 15 h 77"/>
                  <a:gd name="T6" fmla="*/ 81 w 85"/>
                  <a:gd name="T7" fmla="*/ 11 h 77"/>
                  <a:gd name="T8" fmla="*/ 75 w 85"/>
                  <a:gd name="T9" fmla="*/ 44 h 77"/>
                  <a:gd name="T10" fmla="*/ 85 w 85"/>
                  <a:gd name="T11" fmla="*/ 59 h 77"/>
                  <a:gd name="T12" fmla="*/ 52 w 85"/>
                  <a:gd name="T13" fmla="*/ 77 h 77"/>
                  <a:gd name="T14" fmla="*/ 60 w 85"/>
                  <a:gd name="T15" fmla="*/ 59 h 77"/>
                  <a:gd name="T16" fmla="*/ 53 w 85"/>
                  <a:gd name="T17" fmla="*/ 44 h 77"/>
                  <a:gd name="T18" fmla="*/ 52 w 85"/>
                  <a:gd name="T19" fmla="*/ 36 h 77"/>
                  <a:gd name="T20" fmla="*/ 19 w 85"/>
                  <a:gd name="T21" fmla="*/ 31 h 77"/>
                  <a:gd name="T22" fmla="*/ 21 w 85"/>
                  <a:gd name="T23" fmla="*/ 39 h 77"/>
                  <a:gd name="T24" fmla="*/ 19 w 85"/>
                  <a:gd name="T25" fmla="*/ 40 h 77"/>
                  <a:gd name="T26" fmla="*/ 21 w 85"/>
                  <a:gd name="T27" fmla="*/ 48 h 77"/>
                  <a:gd name="T28" fmla="*/ 29 w 85"/>
                  <a:gd name="T29" fmla="*/ 52 h 77"/>
                  <a:gd name="T30" fmla="*/ 6 w 85"/>
                  <a:gd name="T31" fmla="*/ 68 h 77"/>
                  <a:gd name="T32" fmla="*/ 10 w 85"/>
                  <a:gd name="T33" fmla="*/ 52 h 77"/>
                  <a:gd name="T34" fmla="*/ 13 w 85"/>
                  <a:gd name="T35" fmla="*/ 47 h 77"/>
                  <a:gd name="T36" fmla="*/ 13 w 85"/>
                  <a:gd name="T37" fmla="*/ 44 h 77"/>
                  <a:gd name="T38" fmla="*/ 16 w 85"/>
                  <a:gd name="T39" fmla="*/ 46 h 77"/>
                  <a:gd name="T40" fmla="*/ 18 w 85"/>
                  <a:gd name="T41" fmla="*/ 46 h 77"/>
                  <a:gd name="T42" fmla="*/ 16 w 85"/>
                  <a:gd name="T43" fmla="*/ 42 h 77"/>
                  <a:gd name="T44" fmla="*/ 13 w 85"/>
                  <a:gd name="T45" fmla="*/ 39 h 77"/>
                  <a:gd name="T46" fmla="*/ 15 w 85"/>
                  <a:gd name="T47" fmla="*/ 31 h 77"/>
                  <a:gd name="T48" fmla="*/ 2 w 85"/>
                  <a:gd name="T49" fmla="*/ 13 h 77"/>
                  <a:gd name="T50" fmla="*/ 1 w 85"/>
                  <a:gd name="T51" fmla="*/ 9 h 77"/>
                  <a:gd name="T52" fmla="*/ 16 w 85"/>
                  <a:gd name="T53" fmla="*/ 49 h 77"/>
                  <a:gd name="T54" fmla="*/ 22 w 85"/>
                  <a:gd name="T55" fmla="*/ 52 h 77"/>
                  <a:gd name="T56" fmla="*/ 13 w 85"/>
                  <a:gd name="T57" fmla="*/ 8 h 77"/>
                  <a:gd name="T58" fmla="*/ 14 w 85"/>
                  <a:gd name="T59" fmla="*/ 8 h 77"/>
                  <a:gd name="T60" fmla="*/ 20 w 85"/>
                  <a:gd name="T61" fmla="*/ 10 h 77"/>
                  <a:gd name="T62" fmla="*/ 24 w 85"/>
                  <a:gd name="T63" fmla="*/ 11 h 77"/>
                  <a:gd name="T64" fmla="*/ 29 w 85"/>
                  <a:gd name="T65" fmla="*/ 13 h 77"/>
                  <a:gd name="T66" fmla="*/ 34 w 85"/>
                  <a:gd name="T67" fmla="*/ 14 h 77"/>
                  <a:gd name="T68" fmla="*/ 39 w 85"/>
                  <a:gd name="T69" fmla="*/ 15 h 77"/>
                  <a:gd name="T70" fmla="*/ 45 w 85"/>
                  <a:gd name="T71" fmla="*/ 17 h 77"/>
                  <a:gd name="T72" fmla="*/ 49 w 85"/>
                  <a:gd name="T73" fmla="*/ 18 h 77"/>
                  <a:gd name="T74" fmla="*/ 55 w 85"/>
                  <a:gd name="T75" fmla="*/ 20 h 77"/>
                  <a:gd name="T76" fmla="*/ 50 w 85"/>
                  <a:gd name="T77" fmla="*/ 28 h 77"/>
                  <a:gd name="T78" fmla="*/ 44 w 85"/>
                  <a:gd name="T79" fmla="*/ 26 h 77"/>
                  <a:gd name="T80" fmla="*/ 39 w 85"/>
                  <a:gd name="T81" fmla="*/ 24 h 77"/>
                  <a:gd name="T82" fmla="*/ 34 w 85"/>
                  <a:gd name="T83" fmla="*/ 21 h 77"/>
                  <a:gd name="T84" fmla="*/ 29 w 85"/>
                  <a:gd name="T85" fmla="*/ 19 h 77"/>
                  <a:gd name="T86" fmla="*/ 24 w 85"/>
                  <a:gd name="T87" fmla="*/ 17 h 77"/>
                  <a:gd name="T88" fmla="*/ 19 w 85"/>
                  <a:gd name="T89" fmla="*/ 14 h 77"/>
                  <a:gd name="T90" fmla="*/ 15 w 85"/>
                  <a:gd name="T91" fmla="*/ 13 h 77"/>
                  <a:gd name="T92" fmla="*/ 11 w 85"/>
                  <a:gd name="T93" fmla="*/ 11 h 77"/>
                  <a:gd name="T94" fmla="*/ 8 w 85"/>
                  <a:gd name="T95" fmla="*/ 6 h 77"/>
                  <a:gd name="T96" fmla="*/ 11 w 85"/>
                  <a:gd name="T97" fmla="*/ 11 h 77"/>
                  <a:gd name="T98" fmla="*/ 64 w 85"/>
                  <a:gd name="T99" fmla="*/ 16 h 77"/>
                  <a:gd name="T100" fmla="*/ 71 w 85"/>
                  <a:gd name="T101"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77">
                    <a:moveTo>
                      <a:pt x="1" y="9"/>
                    </a:moveTo>
                    <a:cubicBezTo>
                      <a:pt x="4" y="2"/>
                      <a:pt x="4" y="2"/>
                      <a:pt x="4" y="2"/>
                    </a:cubicBezTo>
                    <a:cubicBezTo>
                      <a:pt x="5" y="0"/>
                      <a:pt x="5" y="0"/>
                      <a:pt x="5" y="0"/>
                    </a:cubicBezTo>
                    <a:cubicBezTo>
                      <a:pt x="7" y="0"/>
                      <a:pt x="7" y="0"/>
                      <a:pt x="7" y="0"/>
                    </a:cubicBezTo>
                    <a:cubicBezTo>
                      <a:pt x="59" y="15"/>
                      <a:pt x="59" y="15"/>
                      <a:pt x="59" y="15"/>
                    </a:cubicBezTo>
                    <a:cubicBezTo>
                      <a:pt x="59" y="15"/>
                      <a:pt x="59" y="15"/>
                      <a:pt x="59" y="15"/>
                    </a:cubicBezTo>
                    <a:cubicBezTo>
                      <a:pt x="61" y="11"/>
                      <a:pt x="61" y="11"/>
                      <a:pt x="61" y="11"/>
                    </a:cubicBezTo>
                    <a:cubicBezTo>
                      <a:pt x="81" y="11"/>
                      <a:pt x="81" y="11"/>
                      <a:pt x="81" y="11"/>
                    </a:cubicBezTo>
                    <a:cubicBezTo>
                      <a:pt x="81" y="44"/>
                      <a:pt x="81" y="44"/>
                      <a:pt x="81" y="44"/>
                    </a:cubicBezTo>
                    <a:cubicBezTo>
                      <a:pt x="75" y="44"/>
                      <a:pt x="75" y="44"/>
                      <a:pt x="75" y="44"/>
                    </a:cubicBezTo>
                    <a:cubicBezTo>
                      <a:pt x="75" y="59"/>
                      <a:pt x="75" y="59"/>
                      <a:pt x="75" y="59"/>
                    </a:cubicBezTo>
                    <a:cubicBezTo>
                      <a:pt x="85" y="59"/>
                      <a:pt x="85" y="59"/>
                      <a:pt x="85" y="59"/>
                    </a:cubicBezTo>
                    <a:cubicBezTo>
                      <a:pt x="85" y="77"/>
                      <a:pt x="85" y="77"/>
                      <a:pt x="85" y="77"/>
                    </a:cubicBezTo>
                    <a:cubicBezTo>
                      <a:pt x="52" y="77"/>
                      <a:pt x="52" y="77"/>
                      <a:pt x="52" y="77"/>
                    </a:cubicBezTo>
                    <a:cubicBezTo>
                      <a:pt x="52" y="59"/>
                      <a:pt x="52" y="59"/>
                      <a:pt x="52" y="59"/>
                    </a:cubicBezTo>
                    <a:cubicBezTo>
                      <a:pt x="60" y="59"/>
                      <a:pt x="60" y="59"/>
                      <a:pt x="60" y="59"/>
                    </a:cubicBezTo>
                    <a:cubicBezTo>
                      <a:pt x="60" y="44"/>
                      <a:pt x="60" y="44"/>
                      <a:pt x="60" y="44"/>
                    </a:cubicBezTo>
                    <a:cubicBezTo>
                      <a:pt x="53" y="44"/>
                      <a:pt x="53" y="44"/>
                      <a:pt x="53" y="44"/>
                    </a:cubicBezTo>
                    <a:cubicBezTo>
                      <a:pt x="53" y="36"/>
                      <a:pt x="53" y="36"/>
                      <a:pt x="53" y="36"/>
                    </a:cubicBezTo>
                    <a:cubicBezTo>
                      <a:pt x="52" y="36"/>
                      <a:pt x="52" y="36"/>
                      <a:pt x="52" y="36"/>
                    </a:cubicBezTo>
                    <a:cubicBezTo>
                      <a:pt x="19" y="21"/>
                      <a:pt x="19" y="21"/>
                      <a:pt x="19" y="21"/>
                    </a:cubicBezTo>
                    <a:cubicBezTo>
                      <a:pt x="19" y="31"/>
                      <a:pt x="19" y="31"/>
                      <a:pt x="19" y="31"/>
                    </a:cubicBezTo>
                    <a:cubicBezTo>
                      <a:pt x="21" y="31"/>
                      <a:pt x="21" y="31"/>
                      <a:pt x="21" y="31"/>
                    </a:cubicBezTo>
                    <a:cubicBezTo>
                      <a:pt x="21" y="39"/>
                      <a:pt x="21" y="39"/>
                      <a:pt x="21" y="39"/>
                    </a:cubicBezTo>
                    <a:cubicBezTo>
                      <a:pt x="19" y="39"/>
                      <a:pt x="19" y="39"/>
                      <a:pt x="19" y="39"/>
                    </a:cubicBezTo>
                    <a:cubicBezTo>
                      <a:pt x="19" y="40"/>
                      <a:pt x="19" y="40"/>
                      <a:pt x="19" y="40"/>
                    </a:cubicBezTo>
                    <a:cubicBezTo>
                      <a:pt x="22" y="43"/>
                      <a:pt x="22" y="43"/>
                      <a:pt x="22" y="43"/>
                    </a:cubicBezTo>
                    <a:cubicBezTo>
                      <a:pt x="22" y="46"/>
                      <a:pt x="22" y="47"/>
                      <a:pt x="21" y="48"/>
                    </a:cubicBezTo>
                    <a:cubicBezTo>
                      <a:pt x="24" y="52"/>
                      <a:pt x="24" y="52"/>
                      <a:pt x="24" y="52"/>
                    </a:cubicBezTo>
                    <a:cubicBezTo>
                      <a:pt x="29" y="52"/>
                      <a:pt x="29" y="52"/>
                      <a:pt x="29" y="52"/>
                    </a:cubicBezTo>
                    <a:cubicBezTo>
                      <a:pt x="29" y="61"/>
                      <a:pt x="29" y="60"/>
                      <a:pt x="29" y="68"/>
                    </a:cubicBezTo>
                    <a:cubicBezTo>
                      <a:pt x="6" y="68"/>
                      <a:pt x="6" y="68"/>
                      <a:pt x="6" y="68"/>
                    </a:cubicBezTo>
                    <a:cubicBezTo>
                      <a:pt x="6" y="52"/>
                      <a:pt x="6" y="52"/>
                      <a:pt x="6" y="52"/>
                    </a:cubicBezTo>
                    <a:cubicBezTo>
                      <a:pt x="10" y="52"/>
                      <a:pt x="10" y="52"/>
                      <a:pt x="10" y="52"/>
                    </a:cubicBezTo>
                    <a:cubicBezTo>
                      <a:pt x="14" y="48"/>
                      <a:pt x="14" y="48"/>
                      <a:pt x="14" y="48"/>
                    </a:cubicBezTo>
                    <a:cubicBezTo>
                      <a:pt x="14" y="48"/>
                      <a:pt x="14" y="47"/>
                      <a:pt x="13" y="47"/>
                    </a:cubicBezTo>
                    <a:cubicBezTo>
                      <a:pt x="13" y="46"/>
                      <a:pt x="13" y="45"/>
                      <a:pt x="12" y="45"/>
                    </a:cubicBezTo>
                    <a:cubicBezTo>
                      <a:pt x="12" y="44"/>
                      <a:pt x="13" y="44"/>
                      <a:pt x="13" y="44"/>
                    </a:cubicBezTo>
                    <a:cubicBezTo>
                      <a:pt x="14" y="45"/>
                      <a:pt x="15" y="46"/>
                      <a:pt x="16" y="46"/>
                    </a:cubicBezTo>
                    <a:cubicBezTo>
                      <a:pt x="16" y="46"/>
                      <a:pt x="16" y="46"/>
                      <a:pt x="16" y="46"/>
                    </a:cubicBezTo>
                    <a:cubicBezTo>
                      <a:pt x="17" y="45"/>
                      <a:pt x="17" y="45"/>
                      <a:pt x="17" y="45"/>
                    </a:cubicBezTo>
                    <a:cubicBezTo>
                      <a:pt x="18" y="46"/>
                      <a:pt x="18" y="46"/>
                      <a:pt x="18" y="46"/>
                    </a:cubicBezTo>
                    <a:cubicBezTo>
                      <a:pt x="18" y="46"/>
                      <a:pt x="18" y="46"/>
                      <a:pt x="18" y="46"/>
                    </a:cubicBezTo>
                    <a:cubicBezTo>
                      <a:pt x="19" y="46"/>
                      <a:pt x="19" y="44"/>
                      <a:pt x="16" y="42"/>
                    </a:cubicBezTo>
                    <a:cubicBezTo>
                      <a:pt x="16" y="39"/>
                      <a:pt x="16" y="39"/>
                      <a:pt x="16" y="39"/>
                    </a:cubicBezTo>
                    <a:cubicBezTo>
                      <a:pt x="13" y="39"/>
                      <a:pt x="13" y="39"/>
                      <a:pt x="13" y="39"/>
                    </a:cubicBezTo>
                    <a:cubicBezTo>
                      <a:pt x="13" y="31"/>
                      <a:pt x="13" y="31"/>
                      <a:pt x="13" y="31"/>
                    </a:cubicBezTo>
                    <a:cubicBezTo>
                      <a:pt x="15" y="31"/>
                      <a:pt x="15" y="31"/>
                      <a:pt x="15" y="31"/>
                    </a:cubicBezTo>
                    <a:cubicBezTo>
                      <a:pt x="15" y="19"/>
                      <a:pt x="15" y="19"/>
                      <a:pt x="15" y="19"/>
                    </a:cubicBezTo>
                    <a:cubicBezTo>
                      <a:pt x="2" y="13"/>
                      <a:pt x="2" y="13"/>
                      <a:pt x="2" y="13"/>
                    </a:cubicBezTo>
                    <a:cubicBezTo>
                      <a:pt x="0" y="12"/>
                      <a:pt x="0" y="12"/>
                      <a:pt x="0" y="12"/>
                    </a:cubicBezTo>
                    <a:cubicBezTo>
                      <a:pt x="1" y="9"/>
                      <a:pt x="1" y="9"/>
                      <a:pt x="1" y="9"/>
                    </a:cubicBezTo>
                    <a:close/>
                    <a:moveTo>
                      <a:pt x="19" y="50"/>
                    </a:moveTo>
                    <a:cubicBezTo>
                      <a:pt x="18" y="50"/>
                      <a:pt x="17" y="50"/>
                      <a:pt x="16" y="49"/>
                    </a:cubicBezTo>
                    <a:cubicBezTo>
                      <a:pt x="13" y="52"/>
                      <a:pt x="13" y="52"/>
                      <a:pt x="13" y="52"/>
                    </a:cubicBezTo>
                    <a:cubicBezTo>
                      <a:pt x="22" y="52"/>
                      <a:pt x="22" y="52"/>
                      <a:pt x="22" y="52"/>
                    </a:cubicBezTo>
                    <a:cubicBezTo>
                      <a:pt x="19" y="50"/>
                      <a:pt x="19" y="50"/>
                      <a:pt x="19" y="50"/>
                    </a:cubicBezTo>
                    <a:close/>
                    <a:moveTo>
                      <a:pt x="13" y="8"/>
                    </a:moveTo>
                    <a:cubicBezTo>
                      <a:pt x="13" y="10"/>
                      <a:pt x="13" y="10"/>
                      <a:pt x="13" y="10"/>
                    </a:cubicBezTo>
                    <a:cubicBezTo>
                      <a:pt x="14" y="8"/>
                      <a:pt x="14" y="8"/>
                      <a:pt x="14" y="8"/>
                    </a:cubicBezTo>
                    <a:cubicBezTo>
                      <a:pt x="13" y="8"/>
                      <a:pt x="13" y="8"/>
                      <a:pt x="13" y="8"/>
                    </a:cubicBezTo>
                    <a:close/>
                    <a:moveTo>
                      <a:pt x="20" y="10"/>
                    </a:moveTo>
                    <a:cubicBezTo>
                      <a:pt x="22" y="15"/>
                      <a:pt x="22" y="15"/>
                      <a:pt x="22" y="15"/>
                    </a:cubicBezTo>
                    <a:cubicBezTo>
                      <a:pt x="24" y="11"/>
                      <a:pt x="24" y="11"/>
                      <a:pt x="24" y="11"/>
                    </a:cubicBezTo>
                    <a:cubicBezTo>
                      <a:pt x="20" y="10"/>
                      <a:pt x="20" y="10"/>
                      <a:pt x="20" y="10"/>
                    </a:cubicBezTo>
                    <a:close/>
                    <a:moveTo>
                      <a:pt x="29" y="13"/>
                    </a:moveTo>
                    <a:cubicBezTo>
                      <a:pt x="32" y="19"/>
                      <a:pt x="32" y="19"/>
                      <a:pt x="32" y="19"/>
                    </a:cubicBezTo>
                    <a:cubicBezTo>
                      <a:pt x="34" y="14"/>
                      <a:pt x="34" y="14"/>
                      <a:pt x="34" y="14"/>
                    </a:cubicBezTo>
                    <a:cubicBezTo>
                      <a:pt x="29" y="13"/>
                      <a:pt x="29" y="13"/>
                      <a:pt x="29" y="13"/>
                    </a:cubicBezTo>
                    <a:close/>
                    <a:moveTo>
                      <a:pt x="39" y="15"/>
                    </a:moveTo>
                    <a:cubicBezTo>
                      <a:pt x="42" y="23"/>
                      <a:pt x="42" y="23"/>
                      <a:pt x="42" y="23"/>
                    </a:cubicBezTo>
                    <a:cubicBezTo>
                      <a:pt x="45" y="17"/>
                      <a:pt x="45" y="17"/>
                      <a:pt x="45" y="17"/>
                    </a:cubicBezTo>
                    <a:cubicBezTo>
                      <a:pt x="39" y="15"/>
                      <a:pt x="39" y="15"/>
                      <a:pt x="39" y="15"/>
                    </a:cubicBezTo>
                    <a:close/>
                    <a:moveTo>
                      <a:pt x="49" y="18"/>
                    </a:moveTo>
                    <a:cubicBezTo>
                      <a:pt x="52" y="27"/>
                      <a:pt x="52" y="27"/>
                      <a:pt x="52" y="27"/>
                    </a:cubicBezTo>
                    <a:cubicBezTo>
                      <a:pt x="55" y="20"/>
                      <a:pt x="55" y="20"/>
                      <a:pt x="55" y="20"/>
                    </a:cubicBezTo>
                    <a:cubicBezTo>
                      <a:pt x="49" y="18"/>
                      <a:pt x="49" y="18"/>
                      <a:pt x="49" y="18"/>
                    </a:cubicBezTo>
                    <a:close/>
                    <a:moveTo>
                      <a:pt x="50" y="28"/>
                    </a:moveTo>
                    <a:cubicBezTo>
                      <a:pt x="47" y="20"/>
                      <a:pt x="47" y="20"/>
                      <a:pt x="47" y="20"/>
                    </a:cubicBezTo>
                    <a:cubicBezTo>
                      <a:pt x="44" y="26"/>
                      <a:pt x="44" y="26"/>
                      <a:pt x="44" y="26"/>
                    </a:cubicBezTo>
                    <a:cubicBezTo>
                      <a:pt x="50" y="28"/>
                      <a:pt x="50" y="28"/>
                      <a:pt x="50" y="28"/>
                    </a:cubicBezTo>
                    <a:close/>
                    <a:moveTo>
                      <a:pt x="39" y="24"/>
                    </a:moveTo>
                    <a:cubicBezTo>
                      <a:pt x="36" y="17"/>
                      <a:pt x="36" y="17"/>
                      <a:pt x="36" y="17"/>
                    </a:cubicBezTo>
                    <a:cubicBezTo>
                      <a:pt x="34" y="21"/>
                      <a:pt x="34" y="21"/>
                      <a:pt x="34" y="21"/>
                    </a:cubicBezTo>
                    <a:cubicBezTo>
                      <a:pt x="39" y="24"/>
                      <a:pt x="39" y="24"/>
                      <a:pt x="39" y="24"/>
                    </a:cubicBezTo>
                    <a:close/>
                    <a:moveTo>
                      <a:pt x="29" y="19"/>
                    </a:moveTo>
                    <a:cubicBezTo>
                      <a:pt x="26" y="13"/>
                      <a:pt x="26" y="13"/>
                      <a:pt x="26" y="13"/>
                    </a:cubicBezTo>
                    <a:cubicBezTo>
                      <a:pt x="24" y="17"/>
                      <a:pt x="24" y="17"/>
                      <a:pt x="24" y="17"/>
                    </a:cubicBezTo>
                    <a:cubicBezTo>
                      <a:pt x="29" y="19"/>
                      <a:pt x="29" y="19"/>
                      <a:pt x="29" y="19"/>
                    </a:cubicBezTo>
                    <a:close/>
                    <a:moveTo>
                      <a:pt x="19" y="14"/>
                    </a:moveTo>
                    <a:cubicBezTo>
                      <a:pt x="17" y="10"/>
                      <a:pt x="17" y="10"/>
                      <a:pt x="17" y="10"/>
                    </a:cubicBezTo>
                    <a:cubicBezTo>
                      <a:pt x="15" y="13"/>
                      <a:pt x="15" y="13"/>
                      <a:pt x="15" y="13"/>
                    </a:cubicBezTo>
                    <a:cubicBezTo>
                      <a:pt x="19" y="14"/>
                      <a:pt x="19" y="14"/>
                      <a:pt x="19" y="14"/>
                    </a:cubicBezTo>
                    <a:close/>
                    <a:moveTo>
                      <a:pt x="11" y="11"/>
                    </a:moveTo>
                    <a:cubicBezTo>
                      <a:pt x="10" y="7"/>
                      <a:pt x="10" y="7"/>
                      <a:pt x="10" y="7"/>
                    </a:cubicBezTo>
                    <a:cubicBezTo>
                      <a:pt x="8" y="6"/>
                      <a:pt x="8" y="6"/>
                      <a:pt x="8" y="6"/>
                    </a:cubicBezTo>
                    <a:cubicBezTo>
                      <a:pt x="7" y="9"/>
                      <a:pt x="7" y="9"/>
                      <a:pt x="7" y="9"/>
                    </a:cubicBezTo>
                    <a:cubicBezTo>
                      <a:pt x="11" y="11"/>
                      <a:pt x="11" y="11"/>
                      <a:pt x="11" y="11"/>
                    </a:cubicBezTo>
                    <a:close/>
                    <a:moveTo>
                      <a:pt x="71" y="16"/>
                    </a:moveTo>
                    <a:cubicBezTo>
                      <a:pt x="64" y="16"/>
                      <a:pt x="64" y="16"/>
                      <a:pt x="64" y="16"/>
                    </a:cubicBezTo>
                    <a:cubicBezTo>
                      <a:pt x="60" y="31"/>
                      <a:pt x="60" y="31"/>
                      <a:pt x="60" y="31"/>
                    </a:cubicBezTo>
                    <a:cubicBezTo>
                      <a:pt x="71" y="31"/>
                      <a:pt x="71" y="31"/>
                      <a:pt x="71" y="31"/>
                    </a:cubicBezTo>
                    <a:lnTo>
                      <a:pt x="71" y="16"/>
                    </a:ln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dirty="0"/>
              </a:p>
            </p:txBody>
          </p:sp>
        </p:grpSp>
        <p:pic>
          <p:nvPicPr>
            <p:cNvPr id="1031" name="图片 1030">
              <a:extLst>
                <a:ext uri="{FF2B5EF4-FFF2-40B4-BE49-F238E27FC236}">
                  <a16:creationId xmlns:a16="http://schemas.microsoft.com/office/drawing/2014/main" id="{C5A865B1-5C03-43D1-9AEE-0BA2DC479BF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0" b="99259" l="0" r="100000">
                          <a14:foregroundMark x1="53595" y1="30370" x2="53595" y2="30370"/>
                          <a14:foregroundMark x1="48366" y1="50617" x2="48366" y2="50617"/>
                          <a14:foregroundMark x1="23203" y1="33580" x2="23203" y2="33580"/>
                          <a14:foregroundMark x1="15359" y1="41728" x2="15359" y2="41728"/>
                          <a14:foregroundMark x1="67647" y1="11852" x2="67647" y2="11852"/>
                          <a14:foregroundMark x1="77451" y1="27160" x2="77451" y2="27160"/>
                          <a14:foregroundMark x1="73529" y1="40988" x2="73529" y2="40988"/>
                          <a14:foregroundMark x1="75163" y1="36543" x2="75163" y2="36543"/>
                          <a14:foregroundMark x1="62418" y1="62716" x2="62418" y2="62716"/>
                          <a14:foregroundMark x1="64379" y1="81235" x2="64379" y2="81235"/>
                          <a14:foregroundMark x1="20588" y1="81235" x2="20588" y2="81235"/>
                          <a14:foregroundMark x1="9150" y1="81975" x2="9150" y2="81975"/>
                          <a14:foregroundMark x1="86275" y1="81975" x2="86275" y2="81975"/>
                          <a14:foregroundMark x1="28758" y1="59012" x2="28758" y2="59012"/>
                          <a14:foregroundMark x1="27124" y1="48889" x2="27124" y2="48889"/>
                          <a14:foregroundMark x1="37582" y1="66173" x2="37582" y2="66173"/>
                        </a14:backgroundRemoval>
                      </a14:imgEffect>
                    </a14:imgLayer>
                  </a14:imgProps>
                </a:ext>
              </a:extLst>
            </a:blip>
            <a:stretch>
              <a:fillRect/>
            </a:stretch>
          </p:blipFill>
          <p:spPr>
            <a:xfrm>
              <a:off x="338833" y="3219108"/>
              <a:ext cx="448325" cy="593371"/>
            </a:xfrm>
            <a:prstGeom prst="rect">
              <a:avLst/>
            </a:prstGeom>
          </p:spPr>
        </p:pic>
      </p:grpSp>
      <p:sp>
        <p:nvSpPr>
          <p:cNvPr id="169" name="矩形 168">
            <a:extLst>
              <a:ext uri="{FF2B5EF4-FFF2-40B4-BE49-F238E27FC236}">
                <a16:creationId xmlns:a16="http://schemas.microsoft.com/office/drawing/2014/main" id="{7DA30BCA-600B-4073-AD01-5A1A41539477}"/>
              </a:ext>
            </a:extLst>
          </p:cNvPr>
          <p:cNvSpPr/>
          <p:nvPr/>
        </p:nvSpPr>
        <p:spPr>
          <a:xfrm>
            <a:off x="718569" y="5233474"/>
            <a:ext cx="1323324" cy="1481389"/>
          </a:xfrm>
          <a:prstGeom prst="rect">
            <a:avLst/>
          </a:prstGeom>
          <a:solidFill>
            <a:schemeClr val="bg1">
              <a:lumMod val="75000"/>
              <a:alpha val="1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pic>
        <p:nvPicPr>
          <p:cNvPr id="171" name="Picture 6">
            <a:extLst>
              <a:ext uri="{FF2B5EF4-FFF2-40B4-BE49-F238E27FC236}">
                <a16:creationId xmlns:a16="http://schemas.microsoft.com/office/drawing/2014/main" id="{DF5C343B-8E95-40FF-81A5-883923A051F8}"/>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817091" y="5262002"/>
            <a:ext cx="277824" cy="277824"/>
          </a:xfrm>
          <a:prstGeom prst="rect">
            <a:avLst/>
          </a:prstGeom>
          <a:noFill/>
          <a:extLst>
            <a:ext uri="{909E8E84-426E-40DD-AFC4-6F175D3DCCD1}">
              <a14:hiddenFill xmlns:a14="http://schemas.microsoft.com/office/drawing/2010/main">
                <a:solidFill>
                  <a:srgbClr val="FFFFFF"/>
                </a:solidFill>
              </a14:hiddenFill>
            </a:ext>
          </a:extLst>
        </p:spPr>
      </p:pic>
      <p:sp>
        <p:nvSpPr>
          <p:cNvPr id="186" name="文本框 185">
            <a:extLst>
              <a:ext uri="{FF2B5EF4-FFF2-40B4-BE49-F238E27FC236}">
                <a16:creationId xmlns:a16="http://schemas.microsoft.com/office/drawing/2014/main" id="{97CFCEE1-73D6-4AC6-BD85-1B3257BA9209}"/>
              </a:ext>
            </a:extLst>
          </p:cNvPr>
          <p:cNvSpPr txBox="1"/>
          <p:nvPr/>
        </p:nvSpPr>
        <p:spPr>
          <a:xfrm>
            <a:off x="1121197" y="5262002"/>
            <a:ext cx="721672" cy="22038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cxnSp>
        <p:nvCxnSpPr>
          <p:cNvPr id="178" name="直接连接符 177">
            <a:extLst>
              <a:ext uri="{FF2B5EF4-FFF2-40B4-BE49-F238E27FC236}">
                <a16:creationId xmlns:a16="http://schemas.microsoft.com/office/drawing/2014/main" id="{1579E741-AC1B-411A-B024-A2B0D8579FFF}"/>
              </a:ext>
            </a:extLst>
          </p:cNvPr>
          <p:cNvCxnSpPr>
            <a:cxnSpLocks/>
          </p:cNvCxnSpPr>
          <p:nvPr/>
        </p:nvCxnSpPr>
        <p:spPr>
          <a:xfrm>
            <a:off x="1153187" y="5510721"/>
            <a:ext cx="711074"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32" name="文本框 1031">
            <a:extLst>
              <a:ext uri="{FF2B5EF4-FFF2-40B4-BE49-F238E27FC236}">
                <a16:creationId xmlns:a16="http://schemas.microsoft.com/office/drawing/2014/main" id="{8CFB70AA-F528-4FC2-91A8-21771F9A9E5F}"/>
              </a:ext>
            </a:extLst>
          </p:cNvPr>
          <p:cNvSpPr txBox="1"/>
          <p:nvPr/>
        </p:nvSpPr>
        <p:spPr>
          <a:xfrm>
            <a:off x="909040" y="5573514"/>
            <a:ext cx="348172" cy="189924"/>
          </a:xfrm>
          <a:prstGeom prst="rect">
            <a:avLst/>
          </a:prstGeom>
          <a:noFill/>
        </p:spPr>
        <p:txBody>
          <a:bodyPr wrap="none" rtlCol="0">
            <a:spAutoFit/>
          </a:bodyPr>
          <a:lstStyle/>
          <a:p>
            <a:r>
              <a:rPr lang="zh-CN" altLang="en-US" sz="634" dirty="0">
                <a:solidFill>
                  <a:schemeClr val="bg1"/>
                </a:solidFill>
              </a:rPr>
              <a:t>规模</a:t>
            </a:r>
          </a:p>
        </p:txBody>
      </p:sp>
      <p:sp>
        <p:nvSpPr>
          <p:cNvPr id="189" name="Freeform 14">
            <a:extLst>
              <a:ext uri="{FF2B5EF4-FFF2-40B4-BE49-F238E27FC236}">
                <a16:creationId xmlns:a16="http://schemas.microsoft.com/office/drawing/2014/main" id="{9AEE57F7-CBF3-4BE3-AC8C-8DADAFE39D94}"/>
              </a:ext>
            </a:extLst>
          </p:cNvPr>
          <p:cNvSpPr>
            <a:spLocks/>
          </p:cNvSpPr>
          <p:nvPr/>
        </p:nvSpPr>
        <p:spPr bwMode="auto">
          <a:xfrm>
            <a:off x="834411" y="5601615"/>
            <a:ext cx="113183" cy="102724"/>
          </a:xfrm>
          <a:custGeom>
            <a:avLst/>
            <a:gdLst>
              <a:gd name="T0" fmla="*/ 279 w 303"/>
              <a:gd name="T1" fmla="*/ 206 h 275"/>
              <a:gd name="T2" fmla="*/ 279 w 303"/>
              <a:gd name="T3" fmla="*/ 126 h 275"/>
              <a:gd name="T4" fmla="*/ 163 w 303"/>
              <a:gd name="T5" fmla="*/ 126 h 275"/>
              <a:gd name="T6" fmla="*/ 163 w 303"/>
              <a:gd name="T7" fmla="*/ 69 h 275"/>
              <a:gd name="T8" fmla="*/ 187 w 303"/>
              <a:gd name="T9" fmla="*/ 69 h 275"/>
              <a:gd name="T10" fmla="*/ 187 w 303"/>
              <a:gd name="T11" fmla="*/ 0 h 275"/>
              <a:gd name="T12" fmla="*/ 116 w 303"/>
              <a:gd name="T13" fmla="*/ 0 h 275"/>
              <a:gd name="T14" fmla="*/ 116 w 303"/>
              <a:gd name="T15" fmla="*/ 69 h 275"/>
              <a:gd name="T16" fmla="*/ 140 w 303"/>
              <a:gd name="T17" fmla="*/ 69 h 275"/>
              <a:gd name="T18" fmla="*/ 140 w 303"/>
              <a:gd name="T19" fmla="*/ 126 h 275"/>
              <a:gd name="T20" fmla="*/ 24 w 303"/>
              <a:gd name="T21" fmla="*/ 126 h 275"/>
              <a:gd name="T22" fmla="*/ 24 w 303"/>
              <a:gd name="T23" fmla="*/ 206 h 275"/>
              <a:gd name="T24" fmla="*/ 0 w 303"/>
              <a:gd name="T25" fmla="*/ 206 h 275"/>
              <a:gd name="T26" fmla="*/ 0 w 303"/>
              <a:gd name="T27" fmla="*/ 275 h 275"/>
              <a:gd name="T28" fmla="*/ 69 w 303"/>
              <a:gd name="T29" fmla="*/ 275 h 275"/>
              <a:gd name="T30" fmla="*/ 69 w 303"/>
              <a:gd name="T31" fmla="*/ 206 h 275"/>
              <a:gd name="T32" fmla="*/ 47 w 303"/>
              <a:gd name="T33" fmla="*/ 206 h 275"/>
              <a:gd name="T34" fmla="*/ 47 w 303"/>
              <a:gd name="T35" fmla="*/ 149 h 275"/>
              <a:gd name="T36" fmla="*/ 140 w 303"/>
              <a:gd name="T37" fmla="*/ 149 h 275"/>
              <a:gd name="T38" fmla="*/ 140 w 303"/>
              <a:gd name="T39" fmla="*/ 206 h 275"/>
              <a:gd name="T40" fmla="*/ 116 w 303"/>
              <a:gd name="T41" fmla="*/ 206 h 275"/>
              <a:gd name="T42" fmla="*/ 116 w 303"/>
              <a:gd name="T43" fmla="*/ 275 h 275"/>
              <a:gd name="T44" fmla="*/ 187 w 303"/>
              <a:gd name="T45" fmla="*/ 275 h 275"/>
              <a:gd name="T46" fmla="*/ 187 w 303"/>
              <a:gd name="T47" fmla="*/ 206 h 275"/>
              <a:gd name="T48" fmla="*/ 163 w 303"/>
              <a:gd name="T49" fmla="*/ 206 h 275"/>
              <a:gd name="T50" fmla="*/ 163 w 303"/>
              <a:gd name="T51" fmla="*/ 149 h 275"/>
              <a:gd name="T52" fmla="*/ 256 w 303"/>
              <a:gd name="T53" fmla="*/ 149 h 275"/>
              <a:gd name="T54" fmla="*/ 256 w 303"/>
              <a:gd name="T55" fmla="*/ 206 h 275"/>
              <a:gd name="T56" fmla="*/ 234 w 303"/>
              <a:gd name="T57" fmla="*/ 206 h 275"/>
              <a:gd name="T58" fmla="*/ 234 w 303"/>
              <a:gd name="T59" fmla="*/ 275 h 275"/>
              <a:gd name="T60" fmla="*/ 303 w 303"/>
              <a:gd name="T61" fmla="*/ 275 h 275"/>
              <a:gd name="T62" fmla="*/ 303 w 303"/>
              <a:gd name="T63" fmla="*/ 206 h 275"/>
              <a:gd name="T64" fmla="*/ 279 w 303"/>
              <a:gd name="T65" fmla="*/ 20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3" h="275">
                <a:moveTo>
                  <a:pt x="279" y="206"/>
                </a:moveTo>
                <a:lnTo>
                  <a:pt x="279" y="126"/>
                </a:lnTo>
                <a:lnTo>
                  <a:pt x="163" y="126"/>
                </a:lnTo>
                <a:lnTo>
                  <a:pt x="163" y="69"/>
                </a:lnTo>
                <a:lnTo>
                  <a:pt x="187" y="69"/>
                </a:lnTo>
                <a:lnTo>
                  <a:pt x="187" y="0"/>
                </a:lnTo>
                <a:lnTo>
                  <a:pt x="116" y="0"/>
                </a:lnTo>
                <a:lnTo>
                  <a:pt x="116" y="69"/>
                </a:lnTo>
                <a:lnTo>
                  <a:pt x="140" y="69"/>
                </a:lnTo>
                <a:lnTo>
                  <a:pt x="140" y="126"/>
                </a:lnTo>
                <a:lnTo>
                  <a:pt x="24" y="126"/>
                </a:lnTo>
                <a:lnTo>
                  <a:pt x="24" y="206"/>
                </a:lnTo>
                <a:lnTo>
                  <a:pt x="0" y="206"/>
                </a:lnTo>
                <a:lnTo>
                  <a:pt x="0" y="275"/>
                </a:lnTo>
                <a:lnTo>
                  <a:pt x="69" y="275"/>
                </a:lnTo>
                <a:lnTo>
                  <a:pt x="69" y="206"/>
                </a:lnTo>
                <a:lnTo>
                  <a:pt x="47" y="206"/>
                </a:lnTo>
                <a:lnTo>
                  <a:pt x="47" y="149"/>
                </a:lnTo>
                <a:lnTo>
                  <a:pt x="140" y="149"/>
                </a:lnTo>
                <a:lnTo>
                  <a:pt x="140" y="206"/>
                </a:lnTo>
                <a:lnTo>
                  <a:pt x="116" y="206"/>
                </a:lnTo>
                <a:lnTo>
                  <a:pt x="116" y="275"/>
                </a:lnTo>
                <a:lnTo>
                  <a:pt x="187" y="275"/>
                </a:lnTo>
                <a:lnTo>
                  <a:pt x="187" y="206"/>
                </a:lnTo>
                <a:lnTo>
                  <a:pt x="163" y="206"/>
                </a:lnTo>
                <a:lnTo>
                  <a:pt x="163" y="149"/>
                </a:lnTo>
                <a:lnTo>
                  <a:pt x="256" y="149"/>
                </a:lnTo>
                <a:lnTo>
                  <a:pt x="256" y="206"/>
                </a:lnTo>
                <a:lnTo>
                  <a:pt x="234" y="206"/>
                </a:lnTo>
                <a:lnTo>
                  <a:pt x="234" y="275"/>
                </a:lnTo>
                <a:lnTo>
                  <a:pt x="303" y="275"/>
                </a:lnTo>
                <a:lnTo>
                  <a:pt x="303" y="206"/>
                </a:lnTo>
                <a:lnTo>
                  <a:pt x="279" y="206"/>
                </a:lnTo>
                <a:close/>
              </a:path>
            </a:pathLst>
          </a:custGeom>
          <a:solidFill>
            <a:schemeClr val="bg1">
              <a:lumMod val="9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190" name="文本框 189">
            <a:extLst>
              <a:ext uri="{FF2B5EF4-FFF2-40B4-BE49-F238E27FC236}">
                <a16:creationId xmlns:a16="http://schemas.microsoft.com/office/drawing/2014/main" id="{80086228-43AC-4D90-8A7E-1848E0CB3EA0}"/>
              </a:ext>
            </a:extLst>
          </p:cNvPr>
          <p:cNvSpPr txBox="1"/>
          <p:nvPr/>
        </p:nvSpPr>
        <p:spPr>
          <a:xfrm>
            <a:off x="1121197" y="5383893"/>
            <a:ext cx="636713" cy="177613"/>
          </a:xfrm>
          <a:prstGeom prst="rect">
            <a:avLst/>
          </a:prstGeom>
          <a:noFill/>
        </p:spPr>
        <p:txBody>
          <a:bodyPr wrap="none" rtlCol="0">
            <a:spAutoFit/>
          </a:bodyPr>
          <a:lstStyle/>
          <a:p>
            <a:r>
              <a:rPr lang="en-US" altLang="zh-CN" sz="554" b="1" dirty="0">
                <a:solidFill>
                  <a:schemeClr val="bg1">
                    <a:lumMod val="75000"/>
                  </a:schemeClr>
                </a:solidFill>
              </a:rPr>
              <a:t>Rhodes Island</a:t>
            </a:r>
          </a:p>
        </p:txBody>
      </p:sp>
      <p:sp>
        <p:nvSpPr>
          <p:cNvPr id="1033" name="文本框 1032">
            <a:extLst>
              <a:ext uri="{FF2B5EF4-FFF2-40B4-BE49-F238E27FC236}">
                <a16:creationId xmlns:a16="http://schemas.microsoft.com/office/drawing/2014/main" id="{013C5350-3952-43B5-B199-339FF1772044}"/>
              </a:ext>
            </a:extLst>
          </p:cNvPr>
          <p:cNvSpPr txBox="1"/>
          <p:nvPr/>
        </p:nvSpPr>
        <p:spPr>
          <a:xfrm>
            <a:off x="748264" y="5954771"/>
            <a:ext cx="1323321" cy="335989"/>
          </a:xfrm>
          <a:prstGeom prst="rect">
            <a:avLst/>
          </a:prstGeom>
          <a:noFill/>
        </p:spPr>
        <p:txBody>
          <a:bodyPr wrap="square" rtlCol="0">
            <a:spAutoFit/>
          </a:bodyPr>
          <a:lstStyle/>
          <a:p>
            <a:r>
              <a:rPr lang="zh-CN" altLang="en-US" sz="396" dirty="0">
                <a:solidFill>
                  <a:schemeClr val="bg1">
                    <a:lumMod val="95000"/>
                  </a:schemeClr>
                </a:solidFill>
              </a:rPr>
              <a:t>●混合了感染者成员在内，拥有完整独立武装力量与矿石感染研究与检疫手段的组织，成为了近期活跃在处理感染者暴乱问题最前线的小型组织。</a:t>
            </a:r>
          </a:p>
          <a:p>
            <a:endParaRPr lang="zh-CN" altLang="en-US" sz="396" dirty="0">
              <a:solidFill>
                <a:schemeClr val="bg1">
                  <a:lumMod val="95000"/>
                </a:schemeClr>
              </a:solidFill>
            </a:endParaRPr>
          </a:p>
        </p:txBody>
      </p:sp>
      <p:sp>
        <p:nvSpPr>
          <p:cNvPr id="192" name="文本框 191">
            <a:extLst>
              <a:ext uri="{FF2B5EF4-FFF2-40B4-BE49-F238E27FC236}">
                <a16:creationId xmlns:a16="http://schemas.microsoft.com/office/drawing/2014/main" id="{DF766476-FC26-42FB-8122-6CFED3996AA5}"/>
              </a:ext>
            </a:extLst>
          </p:cNvPr>
          <p:cNvSpPr txBox="1"/>
          <p:nvPr/>
        </p:nvSpPr>
        <p:spPr>
          <a:xfrm>
            <a:off x="738387" y="6181921"/>
            <a:ext cx="1303506" cy="518732"/>
          </a:xfrm>
          <a:prstGeom prst="rect">
            <a:avLst/>
          </a:prstGeom>
          <a:noFill/>
        </p:spPr>
        <p:txBody>
          <a:bodyPr wrap="square" rtlCol="0">
            <a:spAutoFit/>
          </a:bodyPr>
          <a:lstStyle/>
          <a:p>
            <a:r>
              <a:rPr lang="zh-CN" altLang="en-US" sz="396" dirty="0">
                <a:solidFill>
                  <a:schemeClr val="bg1">
                    <a:lumMod val="95000"/>
                  </a:schemeClr>
                </a:solidFill>
              </a:rPr>
              <a:t>●“罗德岛”制药公司注册时刻离现在并不远。即使在这之后他们也鲜为人知，雇佣感染者频繁进入天灾经过或影响后的高危地区，帮助受难人群，处理矿石争端，抵抗反乱势力，或者别的什么隐秘的事物。似乎拥有完整的天灾应急对策，熟练的难民急救操作流程，与行之有效的感染者打击手段。难以想象这些是如此小规模的组织能够做到的。</a:t>
            </a:r>
          </a:p>
        </p:txBody>
      </p:sp>
      <p:grpSp>
        <p:nvGrpSpPr>
          <p:cNvPr id="1034" name="组合 1033">
            <a:extLst>
              <a:ext uri="{FF2B5EF4-FFF2-40B4-BE49-F238E27FC236}">
                <a16:creationId xmlns:a16="http://schemas.microsoft.com/office/drawing/2014/main" id="{1EFC89D9-F16B-429B-BB91-D1F7FCC85C05}"/>
              </a:ext>
            </a:extLst>
          </p:cNvPr>
          <p:cNvGrpSpPr/>
          <p:nvPr/>
        </p:nvGrpSpPr>
        <p:grpSpPr>
          <a:xfrm>
            <a:off x="835570" y="5737484"/>
            <a:ext cx="96183" cy="96183"/>
            <a:chOff x="594706" y="6872393"/>
            <a:chExt cx="481013" cy="481013"/>
          </a:xfrm>
          <a:solidFill>
            <a:schemeClr val="bg1"/>
          </a:solidFill>
        </p:grpSpPr>
        <p:sp>
          <p:nvSpPr>
            <p:cNvPr id="193" name="Freeform 51">
              <a:extLst>
                <a:ext uri="{FF2B5EF4-FFF2-40B4-BE49-F238E27FC236}">
                  <a16:creationId xmlns:a16="http://schemas.microsoft.com/office/drawing/2014/main" id="{9B16EC4A-DF2B-463B-9B14-FEE4C2CE56EE}"/>
                </a:ext>
              </a:extLst>
            </p:cNvPr>
            <p:cNvSpPr>
              <a:spLocks/>
            </p:cNvSpPr>
            <p:nvPr/>
          </p:nvSpPr>
          <p:spPr bwMode="auto">
            <a:xfrm>
              <a:off x="594706" y="6872393"/>
              <a:ext cx="481013" cy="481013"/>
            </a:xfrm>
            <a:custGeom>
              <a:avLst/>
              <a:gdLst>
                <a:gd name="T0" fmla="*/ 24 w 303"/>
                <a:gd name="T1" fmla="*/ 279 h 303"/>
                <a:gd name="T2" fmla="*/ 24 w 303"/>
                <a:gd name="T3" fmla="*/ 0 h 303"/>
                <a:gd name="T4" fmla="*/ 0 w 303"/>
                <a:gd name="T5" fmla="*/ 0 h 303"/>
                <a:gd name="T6" fmla="*/ 0 w 303"/>
                <a:gd name="T7" fmla="*/ 303 h 303"/>
                <a:gd name="T8" fmla="*/ 303 w 303"/>
                <a:gd name="T9" fmla="*/ 303 h 303"/>
                <a:gd name="T10" fmla="*/ 303 w 303"/>
                <a:gd name="T11" fmla="*/ 279 h 303"/>
                <a:gd name="T12" fmla="*/ 24 w 303"/>
                <a:gd name="T13" fmla="*/ 279 h 303"/>
              </a:gdLst>
              <a:ahLst/>
              <a:cxnLst>
                <a:cxn ang="0">
                  <a:pos x="T0" y="T1"/>
                </a:cxn>
                <a:cxn ang="0">
                  <a:pos x="T2" y="T3"/>
                </a:cxn>
                <a:cxn ang="0">
                  <a:pos x="T4" y="T5"/>
                </a:cxn>
                <a:cxn ang="0">
                  <a:pos x="T6" y="T7"/>
                </a:cxn>
                <a:cxn ang="0">
                  <a:pos x="T8" y="T9"/>
                </a:cxn>
                <a:cxn ang="0">
                  <a:pos x="T10" y="T11"/>
                </a:cxn>
                <a:cxn ang="0">
                  <a:pos x="T12" y="T13"/>
                </a:cxn>
              </a:cxnLst>
              <a:rect l="0" t="0" r="r" b="b"/>
              <a:pathLst>
                <a:path w="303" h="303">
                  <a:moveTo>
                    <a:pt x="24" y="279"/>
                  </a:moveTo>
                  <a:lnTo>
                    <a:pt x="24" y="0"/>
                  </a:lnTo>
                  <a:lnTo>
                    <a:pt x="0" y="0"/>
                  </a:lnTo>
                  <a:lnTo>
                    <a:pt x="0" y="303"/>
                  </a:lnTo>
                  <a:lnTo>
                    <a:pt x="303" y="303"/>
                  </a:lnTo>
                  <a:lnTo>
                    <a:pt x="303" y="279"/>
                  </a:lnTo>
                  <a:lnTo>
                    <a:pt x="24"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94" name="Freeform 52">
              <a:extLst>
                <a:ext uri="{FF2B5EF4-FFF2-40B4-BE49-F238E27FC236}">
                  <a16:creationId xmlns:a16="http://schemas.microsoft.com/office/drawing/2014/main" id="{D5504CAA-3A79-4301-8411-F7ADA83D6114}"/>
                </a:ext>
              </a:extLst>
            </p:cNvPr>
            <p:cNvSpPr>
              <a:spLocks/>
            </p:cNvSpPr>
            <p:nvPr/>
          </p:nvSpPr>
          <p:spPr bwMode="auto">
            <a:xfrm>
              <a:off x="670906" y="6954943"/>
              <a:ext cx="404813" cy="277813"/>
            </a:xfrm>
            <a:custGeom>
              <a:avLst/>
              <a:gdLst>
                <a:gd name="T0" fmla="*/ 101 w 255"/>
                <a:gd name="T1" fmla="*/ 175 h 175"/>
                <a:gd name="T2" fmla="*/ 210 w 255"/>
                <a:gd name="T3" fmla="*/ 52 h 175"/>
                <a:gd name="T4" fmla="*/ 255 w 255"/>
                <a:gd name="T5" fmla="*/ 104 h 175"/>
                <a:gd name="T6" fmla="*/ 255 w 255"/>
                <a:gd name="T7" fmla="*/ 52 h 175"/>
                <a:gd name="T8" fmla="*/ 210 w 255"/>
                <a:gd name="T9" fmla="*/ 0 h 175"/>
                <a:gd name="T10" fmla="*/ 101 w 255"/>
                <a:gd name="T11" fmla="*/ 123 h 175"/>
                <a:gd name="T12" fmla="*/ 54 w 255"/>
                <a:gd name="T13" fmla="*/ 68 h 175"/>
                <a:gd name="T14" fmla="*/ 0 w 255"/>
                <a:gd name="T15" fmla="*/ 68 h 175"/>
                <a:gd name="T16" fmla="*/ 0 w 255"/>
                <a:gd name="T17" fmla="*/ 104 h 175"/>
                <a:gd name="T18" fmla="*/ 38 w 255"/>
                <a:gd name="T19" fmla="*/ 104 h 175"/>
                <a:gd name="T20" fmla="*/ 101 w 255"/>
                <a:gd name="T21"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75">
                  <a:moveTo>
                    <a:pt x="101" y="175"/>
                  </a:moveTo>
                  <a:lnTo>
                    <a:pt x="210" y="52"/>
                  </a:lnTo>
                  <a:lnTo>
                    <a:pt x="255" y="104"/>
                  </a:lnTo>
                  <a:lnTo>
                    <a:pt x="255" y="52"/>
                  </a:lnTo>
                  <a:lnTo>
                    <a:pt x="210" y="0"/>
                  </a:lnTo>
                  <a:lnTo>
                    <a:pt x="101" y="123"/>
                  </a:lnTo>
                  <a:lnTo>
                    <a:pt x="54" y="68"/>
                  </a:lnTo>
                  <a:lnTo>
                    <a:pt x="0" y="68"/>
                  </a:lnTo>
                  <a:lnTo>
                    <a:pt x="0" y="104"/>
                  </a:lnTo>
                  <a:lnTo>
                    <a:pt x="38" y="104"/>
                  </a:lnTo>
                  <a:lnTo>
                    <a:pt x="10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97" name="文本框 196">
            <a:extLst>
              <a:ext uri="{FF2B5EF4-FFF2-40B4-BE49-F238E27FC236}">
                <a16:creationId xmlns:a16="http://schemas.microsoft.com/office/drawing/2014/main" id="{9A3D73C1-EE46-4912-B65A-AE28909081BD}"/>
              </a:ext>
            </a:extLst>
          </p:cNvPr>
          <p:cNvSpPr txBox="1"/>
          <p:nvPr/>
        </p:nvSpPr>
        <p:spPr>
          <a:xfrm>
            <a:off x="910259" y="5699531"/>
            <a:ext cx="348172" cy="189924"/>
          </a:xfrm>
          <a:prstGeom prst="rect">
            <a:avLst/>
          </a:prstGeom>
          <a:noFill/>
        </p:spPr>
        <p:txBody>
          <a:bodyPr wrap="none" rtlCol="0">
            <a:spAutoFit/>
          </a:bodyPr>
          <a:lstStyle/>
          <a:p>
            <a:r>
              <a:rPr lang="zh-CN" altLang="en-US" sz="634" dirty="0">
                <a:solidFill>
                  <a:schemeClr val="bg1"/>
                </a:solidFill>
              </a:rPr>
              <a:t>经济</a:t>
            </a:r>
          </a:p>
        </p:txBody>
      </p:sp>
      <p:sp>
        <p:nvSpPr>
          <p:cNvPr id="198" name="文本框 197">
            <a:extLst>
              <a:ext uri="{FF2B5EF4-FFF2-40B4-BE49-F238E27FC236}">
                <a16:creationId xmlns:a16="http://schemas.microsoft.com/office/drawing/2014/main" id="{7A712110-9FA4-4F0E-B0A4-269171B4104B}"/>
              </a:ext>
            </a:extLst>
          </p:cNvPr>
          <p:cNvSpPr txBox="1"/>
          <p:nvPr/>
        </p:nvSpPr>
        <p:spPr>
          <a:xfrm>
            <a:off x="1599095" y="5578919"/>
            <a:ext cx="494046" cy="189924"/>
          </a:xfrm>
          <a:prstGeom prst="rect">
            <a:avLst/>
          </a:prstGeom>
          <a:noFill/>
        </p:spPr>
        <p:txBody>
          <a:bodyPr wrap="none" rtlCol="0">
            <a:spAutoFit/>
          </a:bodyPr>
          <a:lstStyle/>
          <a:p>
            <a:r>
              <a:rPr lang="en-US" altLang="zh-CN" sz="634" dirty="0">
                <a:solidFill>
                  <a:schemeClr val="bg1"/>
                </a:solidFill>
              </a:rPr>
              <a:t>&gt;5000</a:t>
            </a:r>
            <a:r>
              <a:rPr lang="zh-CN" altLang="en-US" sz="634" dirty="0">
                <a:solidFill>
                  <a:schemeClr val="bg1"/>
                </a:solidFill>
              </a:rPr>
              <a:t>人</a:t>
            </a:r>
          </a:p>
        </p:txBody>
      </p:sp>
      <p:sp>
        <p:nvSpPr>
          <p:cNvPr id="199" name="文本框 198">
            <a:extLst>
              <a:ext uri="{FF2B5EF4-FFF2-40B4-BE49-F238E27FC236}">
                <a16:creationId xmlns:a16="http://schemas.microsoft.com/office/drawing/2014/main" id="{A3999B2A-4353-4A5B-AB9F-D458BC16FD9A}"/>
              </a:ext>
            </a:extLst>
          </p:cNvPr>
          <p:cNvSpPr txBox="1"/>
          <p:nvPr/>
        </p:nvSpPr>
        <p:spPr>
          <a:xfrm>
            <a:off x="1576961" y="5696441"/>
            <a:ext cx="511679" cy="189924"/>
          </a:xfrm>
          <a:prstGeom prst="rect">
            <a:avLst/>
          </a:prstGeom>
          <a:noFill/>
        </p:spPr>
        <p:txBody>
          <a:bodyPr wrap="none" rtlCol="0">
            <a:spAutoFit/>
          </a:bodyPr>
          <a:lstStyle/>
          <a:p>
            <a:r>
              <a:rPr lang="zh-CN" altLang="en-US" sz="634" dirty="0">
                <a:solidFill>
                  <a:srgbClr val="FFC000"/>
                </a:solidFill>
              </a:rPr>
              <a:t>濒临崩溃</a:t>
            </a:r>
          </a:p>
        </p:txBody>
      </p:sp>
      <p:cxnSp>
        <p:nvCxnSpPr>
          <p:cNvPr id="200" name="直接连接符 199">
            <a:extLst>
              <a:ext uri="{FF2B5EF4-FFF2-40B4-BE49-F238E27FC236}">
                <a16:creationId xmlns:a16="http://schemas.microsoft.com/office/drawing/2014/main" id="{21B13B97-088F-49F7-A643-B60D1FA66C35}"/>
              </a:ext>
            </a:extLst>
          </p:cNvPr>
          <p:cNvCxnSpPr>
            <a:cxnSpLocks/>
          </p:cNvCxnSpPr>
          <p:nvPr/>
        </p:nvCxnSpPr>
        <p:spPr>
          <a:xfrm>
            <a:off x="794717" y="5955767"/>
            <a:ext cx="1176760" cy="0"/>
          </a:xfrm>
          <a:prstGeom prst="line">
            <a:avLst/>
          </a:prstGeom>
          <a:ln w="3175">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id="{73E3D014-3695-4B3E-B6FB-83CF089ADB03}"/>
              </a:ext>
            </a:extLst>
          </p:cNvPr>
          <p:cNvSpPr txBox="1"/>
          <p:nvPr/>
        </p:nvSpPr>
        <p:spPr>
          <a:xfrm>
            <a:off x="762198" y="5858885"/>
            <a:ext cx="287258" cy="153247"/>
          </a:xfrm>
          <a:prstGeom prst="rect">
            <a:avLst/>
          </a:prstGeom>
          <a:noFill/>
        </p:spPr>
        <p:txBody>
          <a:bodyPr wrap="none" rtlCol="0">
            <a:spAutoFit/>
          </a:bodyPr>
          <a:lstStyle/>
          <a:p>
            <a:r>
              <a:rPr lang="zh-CN" altLang="en-US" sz="396" dirty="0">
                <a:solidFill>
                  <a:schemeClr val="bg1">
                    <a:lumMod val="75000"/>
                  </a:schemeClr>
                </a:solidFill>
              </a:rPr>
              <a:t>背景</a:t>
            </a:r>
          </a:p>
        </p:txBody>
      </p:sp>
      <p:sp>
        <p:nvSpPr>
          <p:cNvPr id="203" name="文本框 202">
            <a:extLst>
              <a:ext uri="{FF2B5EF4-FFF2-40B4-BE49-F238E27FC236}">
                <a16:creationId xmlns:a16="http://schemas.microsoft.com/office/drawing/2014/main" id="{27049B36-1ED8-45E7-B63E-6AFB6C09008B}"/>
              </a:ext>
            </a:extLst>
          </p:cNvPr>
          <p:cNvSpPr txBox="1"/>
          <p:nvPr/>
        </p:nvSpPr>
        <p:spPr>
          <a:xfrm>
            <a:off x="1735755" y="5874186"/>
            <a:ext cx="341760" cy="128946"/>
          </a:xfrm>
          <a:prstGeom prst="rect">
            <a:avLst/>
          </a:prstGeom>
          <a:noFill/>
        </p:spPr>
        <p:txBody>
          <a:bodyPr wrap="none" rtlCol="0">
            <a:spAutoFit/>
          </a:bodyPr>
          <a:lstStyle/>
          <a:p>
            <a:r>
              <a:rPr lang="en-US" altLang="zh-CN" sz="238" dirty="0">
                <a:solidFill>
                  <a:schemeClr val="bg1">
                    <a:lumMod val="75000"/>
                  </a:schemeClr>
                </a:solidFill>
              </a:rPr>
              <a:t>Background</a:t>
            </a:r>
            <a:endParaRPr lang="zh-CN" altLang="en-US" sz="238" dirty="0">
              <a:solidFill>
                <a:schemeClr val="bg1">
                  <a:lumMod val="75000"/>
                </a:schemeClr>
              </a:solidFill>
            </a:endParaRPr>
          </a:p>
        </p:txBody>
      </p:sp>
      <p:grpSp>
        <p:nvGrpSpPr>
          <p:cNvPr id="1036" name="组合 1035">
            <a:extLst>
              <a:ext uri="{FF2B5EF4-FFF2-40B4-BE49-F238E27FC236}">
                <a16:creationId xmlns:a16="http://schemas.microsoft.com/office/drawing/2014/main" id="{D468CCB0-A6F2-421D-995A-581A0BBAE38B}"/>
              </a:ext>
            </a:extLst>
          </p:cNvPr>
          <p:cNvGrpSpPr/>
          <p:nvPr/>
        </p:nvGrpSpPr>
        <p:grpSpPr>
          <a:xfrm>
            <a:off x="10918658" y="221529"/>
            <a:ext cx="632167" cy="287323"/>
            <a:chOff x="12237759" y="352084"/>
            <a:chExt cx="798110" cy="362745"/>
          </a:xfrm>
        </p:grpSpPr>
        <p:sp>
          <p:nvSpPr>
            <p:cNvPr id="204" name="Freeform 27">
              <a:extLst>
                <a:ext uri="{FF2B5EF4-FFF2-40B4-BE49-F238E27FC236}">
                  <a16:creationId xmlns:a16="http://schemas.microsoft.com/office/drawing/2014/main" id="{01872907-A0FA-4C41-82D2-C5B76B6BA47D}"/>
                </a:ext>
              </a:extLst>
            </p:cNvPr>
            <p:cNvSpPr>
              <a:spLocks noEditPoints="1"/>
            </p:cNvSpPr>
            <p:nvPr/>
          </p:nvSpPr>
          <p:spPr bwMode="auto">
            <a:xfrm>
              <a:off x="12237759" y="450186"/>
              <a:ext cx="249258" cy="170427"/>
            </a:xfrm>
            <a:custGeom>
              <a:avLst/>
              <a:gdLst>
                <a:gd name="T0" fmla="*/ 30 w 597"/>
                <a:gd name="T1" fmla="*/ 0 h 408"/>
                <a:gd name="T2" fmla="*/ 567 w 597"/>
                <a:gd name="T3" fmla="*/ 0 h 408"/>
                <a:gd name="T4" fmla="*/ 597 w 597"/>
                <a:gd name="T5" fmla="*/ 30 h 408"/>
                <a:gd name="T6" fmla="*/ 597 w 597"/>
                <a:gd name="T7" fmla="*/ 328 h 408"/>
                <a:gd name="T8" fmla="*/ 567 w 597"/>
                <a:gd name="T9" fmla="*/ 358 h 408"/>
                <a:gd name="T10" fmla="*/ 384 w 597"/>
                <a:gd name="T11" fmla="*/ 358 h 408"/>
                <a:gd name="T12" fmla="*/ 384 w 597"/>
                <a:gd name="T13" fmla="*/ 373 h 408"/>
                <a:gd name="T14" fmla="*/ 431 w 597"/>
                <a:gd name="T15" fmla="*/ 373 h 408"/>
                <a:gd name="T16" fmla="*/ 444 w 597"/>
                <a:gd name="T17" fmla="*/ 391 h 408"/>
                <a:gd name="T18" fmla="*/ 431 w 597"/>
                <a:gd name="T19" fmla="*/ 408 h 408"/>
                <a:gd name="T20" fmla="*/ 166 w 597"/>
                <a:gd name="T21" fmla="*/ 408 h 408"/>
                <a:gd name="T22" fmla="*/ 153 w 597"/>
                <a:gd name="T23" fmla="*/ 390 h 408"/>
                <a:gd name="T24" fmla="*/ 166 w 597"/>
                <a:gd name="T25" fmla="*/ 373 h 408"/>
                <a:gd name="T26" fmla="*/ 212 w 597"/>
                <a:gd name="T27" fmla="*/ 373 h 408"/>
                <a:gd name="T28" fmla="*/ 212 w 597"/>
                <a:gd name="T29" fmla="*/ 358 h 408"/>
                <a:gd name="T30" fmla="*/ 30 w 597"/>
                <a:gd name="T31" fmla="*/ 358 h 408"/>
                <a:gd name="T32" fmla="*/ 0 w 597"/>
                <a:gd name="T33" fmla="*/ 328 h 408"/>
                <a:gd name="T34" fmla="*/ 0 w 597"/>
                <a:gd name="T35" fmla="*/ 30 h 408"/>
                <a:gd name="T36" fmla="*/ 30 w 597"/>
                <a:gd name="T37" fmla="*/ 0 h 408"/>
                <a:gd name="T38" fmla="*/ 63 w 597"/>
                <a:gd name="T39" fmla="*/ 114 h 408"/>
                <a:gd name="T40" fmla="*/ 455 w 597"/>
                <a:gd name="T41" fmla="*/ 114 h 408"/>
                <a:gd name="T42" fmla="*/ 455 w 597"/>
                <a:gd name="T43" fmla="*/ 130 h 408"/>
                <a:gd name="T44" fmla="*/ 63 w 597"/>
                <a:gd name="T45" fmla="*/ 130 h 408"/>
                <a:gd name="T46" fmla="*/ 63 w 597"/>
                <a:gd name="T47" fmla="*/ 114 h 408"/>
                <a:gd name="T48" fmla="*/ 64 w 597"/>
                <a:gd name="T49" fmla="*/ 57 h 408"/>
                <a:gd name="T50" fmla="*/ 533 w 597"/>
                <a:gd name="T51" fmla="*/ 57 h 408"/>
                <a:gd name="T52" fmla="*/ 533 w 597"/>
                <a:gd name="T53" fmla="*/ 73 h 408"/>
                <a:gd name="T54" fmla="*/ 64 w 597"/>
                <a:gd name="T55" fmla="*/ 73 h 408"/>
                <a:gd name="T56" fmla="*/ 64 w 597"/>
                <a:gd name="T57" fmla="*/ 57 h 408"/>
                <a:gd name="T58" fmla="*/ 64 w 597"/>
                <a:gd name="T59" fmla="*/ 283 h 408"/>
                <a:gd name="T60" fmla="*/ 533 w 597"/>
                <a:gd name="T61" fmla="*/ 283 h 408"/>
                <a:gd name="T62" fmla="*/ 533 w 597"/>
                <a:gd name="T63" fmla="*/ 299 h 408"/>
                <a:gd name="T64" fmla="*/ 64 w 597"/>
                <a:gd name="T65" fmla="*/ 299 h 408"/>
                <a:gd name="T66" fmla="*/ 64 w 597"/>
                <a:gd name="T67" fmla="*/ 283 h 408"/>
                <a:gd name="T68" fmla="*/ 63 w 597"/>
                <a:gd name="T69" fmla="*/ 226 h 408"/>
                <a:gd name="T70" fmla="*/ 455 w 597"/>
                <a:gd name="T71" fmla="*/ 226 h 408"/>
                <a:gd name="T72" fmla="*/ 455 w 597"/>
                <a:gd name="T73" fmla="*/ 242 h 408"/>
                <a:gd name="T74" fmla="*/ 63 w 597"/>
                <a:gd name="T75" fmla="*/ 242 h 408"/>
                <a:gd name="T76" fmla="*/ 63 w 597"/>
                <a:gd name="T77" fmla="*/ 226 h 408"/>
                <a:gd name="T78" fmla="*/ 64 w 597"/>
                <a:gd name="T79" fmla="*/ 170 h 408"/>
                <a:gd name="T80" fmla="*/ 533 w 597"/>
                <a:gd name="T81" fmla="*/ 170 h 408"/>
                <a:gd name="T82" fmla="*/ 533 w 597"/>
                <a:gd name="T83" fmla="*/ 186 h 408"/>
                <a:gd name="T84" fmla="*/ 64 w 597"/>
                <a:gd name="T85" fmla="*/ 186 h 408"/>
                <a:gd name="T86" fmla="*/ 64 w 597"/>
                <a:gd name="T87" fmla="*/ 170 h 408"/>
                <a:gd name="T88" fmla="*/ 30 w 597"/>
                <a:gd name="T89" fmla="*/ 17 h 408"/>
                <a:gd name="T90" fmla="*/ 567 w 597"/>
                <a:gd name="T91" fmla="*/ 17 h 408"/>
                <a:gd name="T92" fmla="*/ 580 w 597"/>
                <a:gd name="T93" fmla="*/ 30 h 408"/>
                <a:gd name="T94" fmla="*/ 580 w 597"/>
                <a:gd name="T95" fmla="*/ 328 h 408"/>
                <a:gd name="T96" fmla="*/ 567 w 597"/>
                <a:gd name="T97" fmla="*/ 341 h 408"/>
                <a:gd name="T98" fmla="*/ 30 w 597"/>
                <a:gd name="T99" fmla="*/ 341 h 408"/>
                <a:gd name="T100" fmla="*/ 17 w 597"/>
                <a:gd name="T101" fmla="*/ 328 h 408"/>
                <a:gd name="T102" fmla="*/ 17 w 597"/>
                <a:gd name="T103" fmla="*/ 30 h 408"/>
                <a:gd name="T104" fmla="*/ 30 w 597"/>
                <a:gd name="T105" fmla="*/ 1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7" h="408">
                  <a:moveTo>
                    <a:pt x="30" y="0"/>
                  </a:moveTo>
                  <a:cubicBezTo>
                    <a:pt x="567" y="0"/>
                    <a:pt x="567" y="0"/>
                    <a:pt x="567" y="0"/>
                  </a:cubicBezTo>
                  <a:cubicBezTo>
                    <a:pt x="583" y="0"/>
                    <a:pt x="597" y="13"/>
                    <a:pt x="597" y="30"/>
                  </a:cubicBezTo>
                  <a:cubicBezTo>
                    <a:pt x="597" y="328"/>
                    <a:pt x="597" y="328"/>
                    <a:pt x="597" y="328"/>
                  </a:cubicBezTo>
                  <a:cubicBezTo>
                    <a:pt x="597" y="344"/>
                    <a:pt x="583" y="358"/>
                    <a:pt x="567" y="358"/>
                  </a:cubicBezTo>
                  <a:cubicBezTo>
                    <a:pt x="384" y="358"/>
                    <a:pt x="384" y="358"/>
                    <a:pt x="384" y="358"/>
                  </a:cubicBezTo>
                  <a:cubicBezTo>
                    <a:pt x="374" y="358"/>
                    <a:pt x="374" y="373"/>
                    <a:pt x="384" y="373"/>
                  </a:cubicBezTo>
                  <a:cubicBezTo>
                    <a:pt x="431" y="373"/>
                    <a:pt x="431" y="373"/>
                    <a:pt x="431" y="373"/>
                  </a:cubicBezTo>
                  <a:cubicBezTo>
                    <a:pt x="442" y="373"/>
                    <a:pt x="444" y="377"/>
                    <a:pt x="444" y="391"/>
                  </a:cubicBezTo>
                  <a:cubicBezTo>
                    <a:pt x="444" y="403"/>
                    <a:pt x="442" y="408"/>
                    <a:pt x="431" y="408"/>
                  </a:cubicBezTo>
                  <a:cubicBezTo>
                    <a:pt x="166" y="408"/>
                    <a:pt x="166" y="408"/>
                    <a:pt x="166" y="408"/>
                  </a:cubicBezTo>
                  <a:cubicBezTo>
                    <a:pt x="155" y="408"/>
                    <a:pt x="153" y="402"/>
                    <a:pt x="153" y="390"/>
                  </a:cubicBezTo>
                  <a:cubicBezTo>
                    <a:pt x="153" y="378"/>
                    <a:pt x="156" y="373"/>
                    <a:pt x="166" y="373"/>
                  </a:cubicBezTo>
                  <a:cubicBezTo>
                    <a:pt x="212" y="373"/>
                    <a:pt x="212" y="373"/>
                    <a:pt x="212" y="373"/>
                  </a:cubicBezTo>
                  <a:cubicBezTo>
                    <a:pt x="223" y="373"/>
                    <a:pt x="223" y="358"/>
                    <a:pt x="212" y="358"/>
                  </a:cubicBezTo>
                  <a:cubicBezTo>
                    <a:pt x="30" y="358"/>
                    <a:pt x="30" y="358"/>
                    <a:pt x="30" y="358"/>
                  </a:cubicBezTo>
                  <a:cubicBezTo>
                    <a:pt x="14" y="358"/>
                    <a:pt x="0" y="344"/>
                    <a:pt x="0" y="328"/>
                  </a:cubicBezTo>
                  <a:cubicBezTo>
                    <a:pt x="0" y="30"/>
                    <a:pt x="0" y="30"/>
                    <a:pt x="0" y="30"/>
                  </a:cubicBezTo>
                  <a:cubicBezTo>
                    <a:pt x="0" y="13"/>
                    <a:pt x="14" y="0"/>
                    <a:pt x="30" y="0"/>
                  </a:cubicBezTo>
                  <a:close/>
                  <a:moveTo>
                    <a:pt x="63" y="114"/>
                  </a:moveTo>
                  <a:cubicBezTo>
                    <a:pt x="455" y="114"/>
                    <a:pt x="455" y="114"/>
                    <a:pt x="455" y="114"/>
                  </a:cubicBezTo>
                  <a:cubicBezTo>
                    <a:pt x="463" y="114"/>
                    <a:pt x="463" y="130"/>
                    <a:pt x="455" y="130"/>
                  </a:cubicBezTo>
                  <a:cubicBezTo>
                    <a:pt x="63" y="130"/>
                    <a:pt x="63" y="130"/>
                    <a:pt x="63" y="130"/>
                  </a:cubicBezTo>
                  <a:cubicBezTo>
                    <a:pt x="55" y="130"/>
                    <a:pt x="55" y="114"/>
                    <a:pt x="63" y="114"/>
                  </a:cubicBezTo>
                  <a:close/>
                  <a:moveTo>
                    <a:pt x="64" y="57"/>
                  </a:moveTo>
                  <a:cubicBezTo>
                    <a:pt x="533" y="57"/>
                    <a:pt x="533" y="57"/>
                    <a:pt x="533" y="57"/>
                  </a:cubicBezTo>
                  <a:cubicBezTo>
                    <a:pt x="543" y="57"/>
                    <a:pt x="543" y="73"/>
                    <a:pt x="533" y="73"/>
                  </a:cubicBezTo>
                  <a:cubicBezTo>
                    <a:pt x="64" y="73"/>
                    <a:pt x="64" y="73"/>
                    <a:pt x="64" y="73"/>
                  </a:cubicBezTo>
                  <a:cubicBezTo>
                    <a:pt x="54" y="73"/>
                    <a:pt x="54" y="57"/>
                    <a:pt x="64" y="57"/>
                  </a:cubicBezTo>
                  <a:close/>
                  <a:moveTo>
                    <a:pt x="64" y="283"/>
                  </a:moveTo>
                  <a:cubicBezTo>
                    <a:pt x="533" y="283"/>
                    <a:pt x="533" y="283"/>
                    <a:pt x="533" y="283"/>
                  </a:cubicBezTo>
                  <a:cubicBezTo>
                    <a:pt x="543" y="283"/>
                    <a:pt x="543" y="299"/>
                    <a:pt x="533" y="299"/>
                  </a:cubicBezTo>
                  <a:cubicBezTo>
                    <a:pt x="64" y="299"/>
                    <a:pt x="64" y="299"/>
                    <a:pt x="64" y="299"/>
                  </a:cubicBezTo>
                  <a:cubicBezTo>
                    <a:pt x="54" y="299"/>
                    <a:pt x="54" y="283"/>
                    <a:pt x="64" y="283"/>
                  </a:cubicBezTo>
                  <a:close/>
                  <a:moveTo>
                    <a:pt x="63" y="226"/>
                  </a:moveTo>
                  <a:cubicBezTo>
                    <a:pt x="455" y="226"/>
                    <a:pt x="455" y="226"/>
                    <a:pt x="455" y="226"/>
                  </a:cubicBezTo>
                  <a:cubicBezTo>
                    <a:pt x="463" y="226"/>
                    <a:pt x="463" y="242"/>
                    <a:pt x="455" y="242"/>
                  </a:cubicBezTo>
                  <a:cubicBezTo>
                    <a:pt x="63" y="242"/>
                    <a:pt x="63" y="242"/>
                    <a:pt x="63" y="242"/>
                  </a:cubicBezTo>
                  <a:cubicBezTo>
                    <a:pt x="55" y="242"/>
                    <a:pt x="55" y="226"/>
                    <a:pt x="63" y="226"/>
                  </a:cubicBezTo>
                  <a:close/>
                  <a:moveTo>
                    <a:pt x="64" y="170"/>
                  </a:moveTo>
                  <a:cubicBezTo>
                    <a:pt x="533" y="170"/>
                    <a:pt x="533" y="170"/>
                    <a:pt x="533" y="170"/>
                  </a:cubicBezTo>
                  <a:cubicBezTo>
                    <a:pt x="543" y="170"/>
                    <a:pt x="543" y="186"/>
                    <a:pt x="533" y="186"/>
                  </a:cubicBezTo>
                  <a:cubicBezTo>
                    <a:pt x="64" y="186"/>
                    <a:pt x="64" y="186"/>
                    <a:pt x="64" y="186"/>
                  </a:cubicBezTo>
                  <a:cubicBezTo>
                    <a:pt x="54" y="186"/>
                    <a:pt x="54" y="170"/>
                    <a:pt x="64" y="170"/>
                  </a:cubicBezTo>
                  <a:close/>
                  <a:moveTo>
                    <a:pt x="30" y="17"/>
                  </a:moveTo>
                  <a:cubicBezTo>
                    <a:pt x="567" y="17"/>
                    <a:pt x="567" y="17"/>
                    <a:pt x="567" y="17"/>
                  </a:cubicBezTo>
                  <a:cubicBezTo>
                    <a:pt x="574" y="17"/>
                    <a:pt x="580" y="23"/>
                    <a:pt x="580" y="30"/>
                  </a:cubicBezTo>
                  <a:cubicBezTo>
                    <a:pt x="580" y="328"/>
                    <a:pt x="580" y="328"/>
                    <a:pt x="580" y="328"/>
                  </a:cubicBezTo>
                  <a:cubicBezTo>
                    <a:pt x="580" y="335"/>
                    <a:pt x="574" y="341"/>
                    <a:pt x="567" y="341"/>
                  </a:cubicBezTo>
                  <a:cubicBezTo>
                    <a:pt x="30" y="341"/>
                    <a:pt x="30" y="341"/>
                    <a:pt x="30" y="341"/>
                  </a:cubicBezTo>
                  <a:cubicBezTo>
                    <a:pt x="23" y="341"/>
                    <a:pt x="17" y="335"/>
                    <a:pt x="17" y="328"/>
                  </a:cubicBezTo>
                  <a:cubicBezTo>
                    <a:pt x="17" y="30"/>
                    <a:pt x="17" y="30"/>
                    <a:pt x="17" y="30"/>
                  </a:cubicBezTo>
                  <a:cubicBezTo>
                    <a:pt x="17" y="23"/>
                    <a:pt x="23" y="17"/>
                    <a:pt x="30" y="17"/>
                  </a:cubicBezTo>
                  <a:close/>
                </a:path>
              </a:pathLst>
            </a:custGeom>
            <a:solidFill>
              <a:schemeClr val="accent6">
                <a:lumMod val="60000"/>
                <a:lumOff val="40000"/>
              </a:schemeClr>
            </a:solidFill>
            <a:ln>
              <a:noFill/>
            </a:ln>
          </p:spPr>
          <p:txBody>
            <a:bodyPr vert="horz" wrap="square" lIns="72428" tIns="36214" rIns="72428" bIns="36214" numCol="1" anchor="t" anchorCtr="0" compatLnSpc="1">
              <a:prstTxWarp prst="textNoShape">
                <a:avLst/>
              </a:prstTxWarp>
            </a:bodyPr>
            <a:lstStyle/>
            <a:p>
              <a:endParaRPr lang="zh-CN" altLang="en-US" sz="1426" dirty="0"/>
            </a:p>
          </p:txBody>
        </p:sp>
        <p:sp>
          <p:nvSpPr>
            <p:cNvPr id="205" name="文本框 204">
              <a:extLst>
                <a:ext uri="{FF2B5EF4-FFF2-40B4-BE49-F238E27FC236}">
                  <a16:creationId xmlns:a16="http://schemas.microsoft.com/office/drawing/2014/main" id="{63E95998-000C-4A6D-8E2B-17D4B201504B}"/>
                </a:ext>
              </a:extLst>
            </p:cNvPr>
            <p:cNvSpPr txBox="1"/>
            <p:nvPr/>
          </p:nvSpPr>
          <p:spPr>
            <a:xfrm>
              <a:off x="12487017" y="352084"/>
              <a:ext cx="548852" cy="362745"/>
            </a:xfrm>
            <a:prstGeom prst="rect">
              <a:avLst/>
            </a:prstGeom>
            <a:noFill/>
          </p:spPr>
          <p:txBody>
            <a:bodyPr wrap="none" rtlCol="0">
              <a:spAutoFit/>
            </a:bodyPr>
            <a:lstStyle/>
            <a:p>
              <a:r>
                <a:rPr lang="en-US" altLang="zh-CN" sz="1267" dirty="0">
                  <a:solidFill>
                    <a:srgbClr val="92D050"/>
                  </a:solidFill>
                  <a:latin typeface="Franklin Gothic Demi Cond" panose="020B0706030402020204" pitchFamily="34" charset="0"/>
                  <a:ea typeface="微软雅黑" panose="020B0503020204020204" pitchFamily="34" charset="-122"/>
                </a:rPr>
                <a:t>500</a:t>
              </a:r>
              <a:endParaRPr lang="zh-CN" altLang="en-US" sz="1267" dirty="0">
                <a:solidFill>
                  <a:srgbClr val="92D050"/>
                </a:solidFill>
                <a:latin typeface="Franklin Gothic Demi Cond" panose="020B0706030402020204" pitchFamily="34" charset="0"/>
                <a:ea typeface="微软雅黑" panose="020B0503020204020204" pitchFamily="34" charset="-122"/>
              </a:endParaRPr>
            </a:p>
          </p:txBody>
        </p:sp>
      </p:grpSp>
      <p:sp>
        <p:nvSpPr>
          <p:cNvPr id="207" name="椭圆 206">
            <a:extLst>
              <a:ext uri="{FF2B5EF4-FFF2-40B4-BE49-F238E27FC236}">
                <a16:creationId xmlns:a16="http://schemas.microsoft.com/office/drawing/2014/main" id="{3826F36E-143A-4A7E-B73D-BCDA75EC6967}"/>
              </a:ext>
            </a:extLst>
          </p:cNvPr>
          <p:cNvSpPr/>
          <p:nvPr/>
        </p:nvSpPr>
        <p:spPr>
          <a:xfrm>
            <a:off x="10988782" y="490594"/>
            <a:ext cx="69784" cy="6978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208" name="文本框 207">
            <a:extLst>
              <a:ext uri="{FF2B5EF4-FFF2-40B4-BE49-F238E27FC236}">
                <a16:creationId xmlns:a16="http://schemas.microsoft.com/office/drawing/2014/main" id="{FF829080-9772-4EBB-AA44-5638804C9997}"/>
              </a:ext>
            </a:extLst>
          </p:cNvPr>
          <p:cNvSpPr txBox="1"/>
          <p:nvPr/>
        </p:nvSpPr>
        <p:spPr>
          <a:xfrm>
            <a:off x="11046162" y="454685"/>
            <a:ext cx="428322" cy="165430"/>
          </a:xfrm>
          <a:prstGeom prst="rect">
            <a:avLst/>
          </a:prstGeom>
          <a:noFill/>
        </p:spPr>
        <p:txBody>
          <a:bodyPr wrap="none" rtlCol="0">
            <a:spAutoFit/>
          </a:bodyPr>
          <a:lstStyle/>
          <a:p>
            <a:r>
              <a:rPr lang="zh-CN" altLang="en-US" sz="475" dirty="0">
                <a:solidFill>
                  <a:schemeClr val="bg1">
                    <a:lumMod val="75000"/>
                  </a:schemeClr>
                </a:solidFill>
                <a:latin typeface="微软雅黑" panose="020B0503020204020204" pitchFamily="34" charset="-122"/>
                <a:ea typeface="微软雅黑" panose="020B0503020204020204" pitchFamily="34" charset="-122"/>
              </a:rPr>
              <a:t>良好信誉</a:t>
            </a:r>
          </a:p>
        </p:txBody>
      </p:sp>
      <p:cxnSp>
        <p:nvCxnSpPr>
          <p:cNvPr id="209" name="直接连接符 208">
            <a:extLst>
              <a:ext uri="{FF2B5EF4-FFF2-40B4-BE49-F238E27FC236}">
                <a16:creationId xmlns:a16="http://schemas.microsoft.com/office/drawing/2014/main" id="{0068E6B8-AB1B-40AE-830D-2C4B2FAC91D2}"/>
              </a:ext>
            </a:extLst>
          </p:cNvPr>
          <p:cNvCxnSpPr>
            <a:cxnSpLocks/>
          </p:cNvCxnSpPr>
          <p:nvPr/>
        </p:nvCxnSpPr>
        <p:spPr>
          <a:xfrm flipV="1">
            <a:off x="9577408" y="454045"/>
            <a:ext cx="2209946" cy="21323"/>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1041" name="组合 1040">
            <a:extLst>
              <a:ext uri="{FF2B5EF4-FFF2-40B4-BE49-F238E27FC236}">
                <a16:creationId xmlns:a16="http://schemas.microsoft.com/office/drawing/2014/main" id="{44D89958-8D3B-4695-A4C9-5BB3B640A778}"/>
              </a:ext>
            </a:extLst>
          </p:cNvPr>
          <p:cNvGrpSpPr/>
          <p:nvPr/>
        </p:nvGrpSpPr>
        <p:grpSpPr>
          <a:xfrm>
            <a:off x="710945" y="3198879"/>
            <a:ext cx="1323324" cy="464681"/>
            <a:chOff x="207105" y="3831780"/>
            <a:chExt cx="1670697" cy="586660"/>
          </a:xfrm>
        </p:grpSpPr>
        <p:grpSp>
          <p:nvGrpSpPr>
            <p:cNvPr id="215" name="组合 214">
              <a:extLst>
                <a:ext uri="{FF2B5EF4-FFF2-40B4-BE49-F238E27FC236}">
                  <a16:creationId xmlns:a16="http://schemas.microsoft.com/office/drawing/2014/main" id="{1F9458AB-90D0-4C9D-86C8-5B31D9A5594B}"/>
                </a:ext>
              </a:extLst>
            </p:cNvPr>
            <p:cNvGrpSpPr/>
            <p:nvPr/>
          </p:nvGrpSpPr>
          <p:grpSpPr>
            <a:xfrm>
              <a:off x="207105" y="3831780"/>
              <a:ext cx="1670697" cy="586660"/>
              <a:chOff x="497828" y="1032590"/>
              <a:chExt cx="1670697" cy="586660"/>
            </a:xfrm>
          </p:grpSpPr>
          <p:grpSp>
            <p:nvGrpSpPr>
              <p:cNvPr id="217" name="组合 216">
                <a:extLst>
                  <a:ext uri="{FF2B5EF4-FFF2-40B4-BE49-F238E27FC236}">
                    <a16:creationId xmlns:a16="http://schemas.microsoft.com/office/drawing/2014/main" id="{78018908-949F-4CB7-860C-DB1D98BB662C}"/>
                  </a:ext>
                </a:extLst>
              </p:cNvPr>
              <p:cNvGrpSpPr/>
              <p:nvPr/>
            </p:nvGrpSpPr>
            <p:grpSpPr>
              <a:xfrm>
                <a:off x="1240000" y="1032590"/>
                <a:ext cx="829020" cy="278231"/>
                <a:chOff x="1277243" y="1012449"/>
                <a:chExt cx="829020" cy="278231"/>
              </a:xfrm>
            </p:grpSpPr>
            <p:sp>
              <p:nvSpPr>
                <p:cNvPr id="223" name="文本框 222">
                  <a:extLst>
                    <a:ext uri="{FF2B5EF4-FFF2-40B4-BE49-F238E27FC236}">
                      <a16:creationId xmlns:a16="http://schemas.microsoft.com/office/drawing/2014/main" id="{C9836B5E-D334-4526-9F7F-F96D6C036A3F}"/>
                    </a:ext>
                  </a:extLst>
                </p:cNvPr>
                <p:cNvSpPr txBox="1"/>
                <p:nvPr/>
              </p:nvSpPr>
              <p:spPr>
                <a:xfrm>
                  <a:off x="1330746" y="1012449"/>
                  <a:ext cx="775517"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雷式大米</a:t>
                  </a:r>
                </a:p>
              </p:txBody>
            </p:sp>
            <p:sp>
              <p:nvSpPr>
                <p:cNvPr id="224" name="椭圆 223">
                  <a:extLst>
                    <a:ext uri="{FF2B5EF4-FFF2-40B4-BE49-F238E27FC236}">
                      <a16:creationId xmlns:a16="http://schemas.microsoft.com/office/drawing/2014/main" id="{900B07D3-E9AA-43E9-A922-756D9BB61FC3}"/>
                    </a:ext>
                  </a:extLst>
                </p:cNvPr>
                <p:cNvSpPr/>
                <p:nvPr/>
              </p:nvSpPr>
              <p:spPr>
                <a:xfrm>
                  <a:off x="1277243" y="1090140"/>
                  <a:ext cx="97789" cy="977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sp>
            <p:nvSpPr>
              <p:cNvPr id="218" name="矩形 217">
                <a:extLst>
                  <a:ext uri="{FF2B5EF4-FFF2-40B4-BE49-F238E27FC236}">
                    <a16:creationId xmlns:a16="http://schemas.microsoft.com/office/drawing/2014/main" id="{5C611AD4-3EF0-47F8-B563-A0F58E456E87}"/>
                  </a:ext>
                </a:extLst>
              </p:cNvPr>
              <p:cNvSpPr/>
              <p:nvPr/>
            </p:nvSpPr>
            <p:spPr>
              <a:xfrm>
                <a:off x="497828" y="1032590"/>
                <a:ext cx="1670697" cy="586660"/>
              </a:xfrm>
              <a:prstGeom prst="rect">
                <a:avLst/>
              </a:prstGeom>
              <a:noFill/>
              <a:ln w="3175">
                <a:solidFill>
                  <a:schemeClr val="bg1">
                    <a:alpha val="4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219" name="文本框 218">
                <a:extLst>
                  <a:ext uri="{FF2B5EF4-FFF2-40B4-BE49-F238E27FC236}">
                    <a16:creationId xmlns:a16="http://schemas.microsoft.com/office/drawing/2014/main" id="{A13BAA6A-83D5-4443-B6B7-DA41AB860607}"/>
                  </a:ext>
                </a:extLst>
              </p:cNvPr>
              <p:cNvSpPr txBox="1"/>
              <p:nvPr/>
            </p:nvSpPr>
            <p:spPr>
              <a:xfrm>
                <a:off x="1300023" y="1254097"/>
                <a:ext cx="589328" cy="224237"/>
              </a:xfrm>
              <a:prstGeom prst="rect">
                <a:avLst/>
              </a:prstGeom>
              <a:noFill/>
            </p:spPr>
            <p:txBody>
              <a:bodyPr wrap="none" rtlCol="0">
                <a:spAutoFit/>
              </a:bodyPr>
              <a:lstStyle/>
              <a:p>
                <a:r>
                  <a:rPr lang="zh-CN" altLang="en-US" sz="554" dirty="0">
                    <a:solidFill>
                      <a:srgbClr val="00B0F0"/>
                    </a:solidFill>
                  </a:rPr>
                  <a:t>食品加工</a:t>
                </a:r>
              </a:p>
            </p:txBody>
          </p:sp>
          <p:sp>
            <p:nvSpPr>
              <p:cNvPr id="220" name="文本框 219">
                <a:extLst>
                  <a:ext uri="{FF2B5EF4-FFF2-40B4-BE49-F238E27FC236}">
                    <a16:creationId xmlns:a16="http://schemas.microsoft.com/office/drawing/2014/main" id="{98F4AF3D-9ADE-4005-A097-1B56398EA806}"/>
                  </a:ext>
                </a:extLst>
              </p:cNvPr>
              <p:cNvSpPr txBox="1"/>
              <p:nvPr/>
            </p:nvSpPr>
            <p:spPr>
              <a:xfrm>
                <a:off x="1300023" y="1386425"/>
                <a:ext cx="411234" cy="224237"/>
              </a:xfrm>
              <a:prstGeom prst="rect">
                <a:avLst/>
              </a:prstGeom>
              <a:noFill/>
            </p:spPr>
            <p:txBody>
              <a:bodyPr wrap="none" rtlCol="0">
                <a:spAutoFit/>
              </a:bodyPr>
              <a:lstStyle/>
              <a:p>
                <a:r>
                  <a:rPr lang="zh-CN" altLang="en-US" sz="554" dirty="0">
                    <a:solidFill>
                      <a:srgbClr val="92D050"/>
                    </a:solidFill>
                  </a:rPr>
                  <a:t>一般</a:t>
                </a:r>
              </a:p>
            </p:txBody>
          </p:sp>
          <p:sp>
            <p:nvSpPr>
              <p:cNvPr id="221" name="Freeform 6">
                <a:extLst>
                  <a:ext uri="{FF2B5EF4-FFF2-40B4-BE49-F238E27FC236}">
                    <a16:creationId xmlns:a16="http://schemas.microsoft.com/office/drawing/2014/main" id="{D3951058-4B1E-4C1B-802D-7CC4618828C9}"/>
                  </a:ext>
                </a:extLst>
              </p:cNvPr>
              <p:cNvSpPr>
                <a:spLocks noEditPoints="1"/>
              </p:cNvSpPr>
              <p:nvPr/>
            </p:nvSpPr>
            <p:spPr bwMode="auto">
              <a:xfrm>
                <a:off x="1236910" y="1439823"/>
                <a:ext cx="104659" cy="93260"/>
              </a:xfrm>
              <a:custGeom>
                <a:avLst/>
                <a:gdLst>
                  <a:gd name="T0" fmla="*/ 128 w 128"/>
                  <a:gd name="T1" fmla="*/ 101 h 114"/>
                  <a:gd name="T2" fmla="*/ 128 w 128"/>
                  <a:gd name="T3" fmla="*/ 41 h 114"/>
                  <a:gd name="T4" fmla="*/ 127 w 128"/>
                  <a:gd name="T5" fmla="*/ 39 h 114"/>
                  <a:gd name="T6" fmla="*/ 118 w 128"/>
                  <a:gd name="T7" fmla="*/ 34 h 114"/>
                  <a:gd name="T8" fmla="*/ 117 w 128"/>
                  <a:gd name="T9" fmla="*/ 33 h 114"/>
                  <a:gd name="T10" fmla="*/ 98 w 128"/>
                  <a:gd name="T11" fmla="*/ 33 h 114"/>
                  <a:gd name="T12" fmla="*/ 98 w 128"/>
                  <a:gd name="T13" fmla="*/ 22 h 114"/>
                  <a:gd name="T14" fmla="*/ 101 w 128"/>
                  <a:gd name="T15" fmla="*/ 13 h 114"/>
                  <a:gd name="T16" fmla="*/ 101 w 128"/>
                  <a:gd name="T17" fmla="*/ 13 h 114"/>
                  <a:gd name="T18" fmla="*/ 101 w 128"/>
                  <a:gd name="T19" fmla="*/ 2 h 114"/>
                  <a:gd name="T20" fmla="*/ 99 w 128"/>
                  <a:gd name="T21" fmla="*/ 0 h 114"/>
                  <a:gd name="T22" fmla="*/ 81 w 128"/>
                  <a:gd name="T23" fmla="*/ 0 h 114"/>
                  <a:gd name="T24" fmla="*/ 78 w 128"/>
                  <a:gd name="T25" fmla="*/ 1 h 114"/>
                  <a:gd name="T26" fmla="*/ 62 w 128"/>
                  <a:gd name="T27" fmla="*/ 39 h 114"/>
                  <a:gd name="T28" fmla="*/ 59 w 128"/>
                  <a:gd name="T29" fmla="*/ 43 h 114"/>
                  <a:gd name="T30" fmla="*/ 47 w 128"/>
                  <a:gd name="T31" fmla="*/ 48 h 114"/>
                  <a:gd name="T32" fmla="*/ 42 w 128"/>
                  <a:gd name="T33" fmla="*/ 48 h 114"/>
                  <a:gd name="T34" fmla="*/ 42 w 128"/>
                  <a:gd name="T35" fmla="*/ 46 h 114"/>
                  <a:gd name="T36" fmla="*/ 36 w 128"/>
                  <a:gd name="T37" fmla="*/ 40 h 114"/>
                  <a:gd name="T38" fmla="*/ 6 w 128"/>
                  <a:gd name="T39" fmla="*/ 40 h 114"/>
                  <a:gd name="T40" fmla="*/ 0 w 128"/>
                  <a:gd name="T41" fmla="*/ 46 h 114"/>
                  <a:gd name="T42" fmla="*/ 0 w 128"/>
                  <a:gd name="T43" fmla="*/ 106 h 114"/>
                  <a:gd name="T44" fmla="*/ 6 w 128"/>
                  <a:gd name="T45" fmla="*/ 112 h 114"/>
                  <a:gd name="T46" fmla="*/ 36 w 128"/>
                  <a:gd name="T47" fmla="*/ 112 h 114"/>
                  <a:gd name="T48" fmla="*/ 42 w 128"/>
                  <a:gd name="T49" fmla="*/ 106 h 114"/>
                  <a:gd name="T50" fmla="*/ 42 w 128"/>
                  <a:gd name="T51" fmla="*/ 104 h 114"/>
                  <a:gd name="T52" fmla="*/ 60 w 128"/>
                  <a:gd name="T53" fmla="*/ 104 h 114"/>
                  <a:gd name="T54" fmla="*/ 69 w 128"/>
                  <a:gd name="T55" fmla="*/ 113 h 114"/>
                  <a:gd name="T56" fmla="*/ 71 w 128"/>
                  <a:gd name="T57" fmla="*/ 114 h 114"/>
                  <a:gd name="T58" fmla="*/ 115 w 128"/>
                  <a:gd name="T59" fmla="*/ 114 h 114"/>
                  <a:gd name="T60" fmla="*/ 116 w 128"/>
                  <a:gd name="T61" fmla="*/ 113 h 114"/>
                  <a:gd name="T62" fmla="*/ 127 w 128"/>
                  <a:gd name="T63" fmla="*/ 102 h 114"/>
                  <a:gd name="T64" fmla="*/ 128 w 128"/>
                  <a:gd name="T65" fmla="*/ 101 h 114"/>
                  <a:gd name="T66" fmla="*/ 37 w 128"/>
                  <a:gd name="T67" fmla="*/ 107 h 114"/>
                  <a:gd name="T68" fmla="*/ 5 w 128"/>
                  <a:gd name="T69" fmla="*/ 107 h 114"/>
                  <a:gd name="T70" fmla="*/ 5 w 128"/>
                  <a:gd name="T71" fmla="*/ 45 h 114"/>
                  <a:gd name="T72" fmla="*/ 37 w 128"/>
                  <a:gd name="T73" fmla="*/ 45 h 114"/>
                  <a:gd name="T74" fmla="*/ 37 w 128"/>
                  <a:gd name="T75" fmla="*/ 107 h 114"/>
                  <a:gd name="T76" fmla="*/ 123 w 128"/>
                  <a:gd name="T77" fmla="*/ 43 h 114"/>
                  <a:gd name="T78" fmla="*/ 123 w 128"/>
                  <a:gd name="T79" fmla="*/ 100 h 114"/>
                  <a:gd name="T80" fmla="*/ 114 w 128"/>
                  <a:gd name="T81" fmla="*/ 109 h 114"/>
                  <a:gd name="T82" fmla="*/ 72 w 128"/>
                  <a:gd name="T83" fmla="*/ 109 h 114"/>
                  <a:gd name="T84" fmla="*/ 62 w 128"/>
                  <a:gd name="T85" fmla="*/ 99 h 114"/>
                  <a:gd name="T86" fmla="*/ 42 w 128"/>
                  <a:gd name="T87" fmla="*/ 99 h 114"/>
                  <a:gd name="T88" fmla="*/ 42 w 128"/>
                  <a:gd name="T89" fmla="*/ 53 h 114"/>
                  <a:gd name="T90" fmla="*/ 47 w 128"/>
                  <a:gd name="T91" fmla="*/ 53 h 114"/>
                  <a:gd name="T92" fmla="*/ 63 w 128"/>
                  <a:gd name="T93" fmla="*/ 47 h 114"/>
                  <a:gd name="T94" fmla="*/ 66 w 128"/>
                  <a:gd name="T95" fmla="*/ 42 h 114"/>
                  <a:gd name="T96" fmla="*/ 82 w 128"/>
                  <a:gd name="T97" fmla="*/ 5 h 114"/>
                  <a:gd name="T98" fmla="*/ 96 w 128"/>
                  <a:gd name="T99" fmla="*/ 5 h 114"/>
                  <a:gd name="T100" fmla="*/ 96 w 128"/>
                  <a:gd name="T101" fmla="*/ 13 h 114"/>
                  <a:gd name="T102" fmla="*/ 94 w 128"/>
                  <a:gd name="T103" fmla="*/ 22 h 114"/>
                  <a:gd name="T104" fmla="*/ 94 w 128"/>
                  <a:gd name="T105" fmla="*/ 38 h 114"/>
                  <a:gd name="T106" fmla="*/ 116 w 128"/>
                  <a:gd name="T107" fmla="*/ 38 h 114"/>
                  <a:gd name="T108" fmla="*/ 123 w 128"/>
                  <a:gd name="T109" fmla="*/ 42 h 114"/>
                  <a:gd name="T110" fmla="*/ 123 w 128"/>
                  <a:gd name="T11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101"/>
                    </a:moveTo>
                    <a:cubicBezTo>
                      <a:pt x="128" y="41"/>
                      <a:pt x="128" y="41"/>
                      <a:pt x="128" y="41"/>
                    </a:cubicBezTo>
                    <a:cubicBezTo>
                      <a:pt x="128" y="40"/>
                      <a:pt x="127" y="39"/>
                      <a:pt x="127" y="39"/>
                    </a:cubicBezTo>
                    <a:cubicBezTo>
                      <a:pt x="118" y="34"/>
                      <a:pt x="118" y="34"/>
                      <a:pt x="118" y="34"/>
                    </a:cubicBezTo>
                    <a:cubicBezTo>
                      <a:pt x="117" y="33"/>
                      <a:pt x="117" y="33"/>
                      <a:pt x="117" y="33"/>
                    </a:cubicBezTo>
                    <a:cubicBezTo>
                      <a:pt x="98" y="33"/>
                      <a:pt x="98" y="33"/>
                      <a:pt x="98" y="33"/>
                    </a:cubicBezTo>
                    <a:cubicBezTo>
                      <a:pt x="98" y="22"/>
                      <a:pt x="98" y="22"/>
                      <a:pt x="98" y="22"/>
                    </a:cubicBezTo>
                    <a:cubicBezTo>
                      <a:pt x="101" y="13"/>
                      <a:pt x="101" y="13"/>
                      <a:pt x="101" y="13"/>
                    </a:cubicBezTo>
                    <a:cubicBezTo>
                      <a:pt x="101" y="13"/>
                      <a:pt x="101" y="13"/>
                      <a:pt x="101" y="13"/>
                    </a:cubicBezTo>
                    <a:cubicBezTo>
                      <a:pt x="101" y="2"/>
                      <a:pt x="101" y="2"/>
                      <a:pt x="101" y="2"/>
                    </a:cubicBezTo>
                    <a:cubicBezTo>
                      <a:pt x="101" y="1"/>
                      <a:pt x="100" y="0"/>
                      <a:pt x="99" y="0"/>
                    </a:cubicBezTo>
                    <a:cubicBezTo>
                      <a:pt x="81" y="0"/>
                      <a:pt x="81" y="0"/>
                      <a:pt x="81" y="0"/>
                    </a:cubicBezTo>
                    <a:cubicBezTo>
                      <a:pt x="80" y="0"/>
                      <a:pt x="79" y="1"/>
                      <a:pt x="78" y="1"/>
                    </a:cubicBezTo>
                    <a:cubicBezTo>
                      <a:pt x="62" y="39"/>
                      <a:pt x="62" y="39"/>
                      <a:pt x="62" y="39"/>
                    </a:cubicBezTo>
                    <a:cubicBezTo>
                      <a:pt x="61" y="41"/>
                      <a:pt x="60" y="42"/>
                      <a:pt x="59" y="43"/>
                    </a:cubicBezTo>
                    <a:cubicBezTo>
                      <a:pt x="56" y="47"/>
                      <a:pt x="52" y="48"/>
                      <a:pt x="47" y="48"/>
                    </a:cubicBezTo>
                    <a:cubicBezTo>
                      <a:pt x="42" y="48"/>
                      <a:pt x="42" y="48"/>
                      <a:pt x="42" y="48"/>
                    </a:cubicBezTo>
                    <a:cubicBezTo>
                      <a:pt x="42" y="46"/>
                      <a:pt x="42" y="46"/>
                      <a:pt x="42" y="46"/>
                    </a:cubicBezTo>
                    <a:cubicBezTo>
                      <a:pt x="42" y="43"/>
                      <a:pt x="39" y="40"/>
                      <a:pt x="36" y="40"/>
                    </a:cubicBezTo>
                    <a:cubicBezTo>
                      <a:pt x="6" y="40"/>
                      <a:pt x="6" y="40"/>
                      <a:pt x="6" y="40"/>
                    </a:cubicBezTo>
                    <a:cubicBezTo>
                      <a:pt x="3" y="40"/>
                      <a:pt x="0" y="43"/>
                      <a:pt x="0" y="46"/>
                    </a:cubicBezTo>
                    <a:cubicBezTo>
                      <a:pt x="0" y="106"/>
                      <a:pt x="0" y="106"/>
                      <a:pt x="0" y="106"/>
                    </a:cubicBezTo>
                    <a:cubicBezTo>
                      <a:pt x="0" y="109"/>
                      <a:pt x="3" y="112"/>
                      <a:pt x="6" y="112"/>
                    </a:cubicBezTo>
                    <a:cubicBezTo>
                      <a:pt x="36" y="112"/>
                      <a:pt x="36" y="112"/>
                      <a:pt x="36" y="112"/>
                    </a:cubicBezTo>
                    <a:cubicBezTo>
                      <a:pt x="39" y="112"/>
                      <a:pt x="42" y="109"/>
                      <a:pt x="42" y="106"/>
                    </a:cubicBezTo>
                    <a:cubicBezTo>
                      <a:pt x="42" y="104"/>
                      <a:pt x="42" y="104"/>
                      <a:pt x="42" y="104"/>
                    </a:cubicBezTo>
                    <a:cubicBezTo>
                      <a:pt x="60" y="104"/>
                      <a:pt x="60" y="104"/>
                      <a:pt x="60" y="104"/>
                    </a:cubicBezTo>
                    <a:cubicBezTo>
                      <a:pt x="69" y="113"/>
                      <a:pt x="69" y="113"/>
                      <a:pt x="69" y="113"/>
                    </a:cubicBezTo>
                    <a:cubicBezTo>
                      <a:pt x="70" y="114"/>
                      <a:pt x="70" y="114"/>
                      <a:pt x="71" y="114"/>
                    </a:cubicBezTo>
                    <a:cubicBezTo>
                      <a:pt x="115" y="114"/>
                      <a:pt x="115" y="114"/>
                      <a:pt x="115" y="114"/>
                    </a:cubicBezTo>
                    <a:cubicBezTo>
                      <a:pt x="115" y="114"/>
                      <a:pt x="116" y="114"/>
                      <a:pt x="116" y="113"/>
                    </a:cubicBezTo>
                    <a:cubicBezTo>
                      <a:pt x="127" y="102"/>
                      <a:pt x="127" y="102"/>
                      <a:pt x="127" y="102"/>
                    </a:cubicBezTo>
                    <a:cubicBezTo>
                      <a:pt x="128" y="102"/>
                      <a:pt x="128" y="101"/>
                      <a:pt x="128" y="101"/>
                    </a:cubicBezTo>
                    <a:close/>
                    <a:moveTo>
                      <a:pt x="37" y="107"/>
                    </a:moveTo>
                    <a:cubicBezTo>
                      <a:pt x="5" y="107"/>
                      <a:pt x="5" y="107"/>
                      <a:pt x="5" y="107"/>
                    </a:cubicBezTo>
                    <a:cubicBezTo>
                      <a:pt x="5" y="45"/>
                      <a:pt x="5" y="45"/>
                      <a:pt x="5" y="45"/>
                    </a:cubicBezTo>
                    <a:cubicBezTo>
                      <a:pt x="37" y="45"/>
                      <a:pt x="37" y="45"/>
                      <a:pt x="37" y="45"/>
                    </a:cubicBezTo>
                    <a:lnTo>
                      <a:pt x="37" y="107"/>
                    </a:lnTo>
                    <a:close/>
                    <a:moveTo>
                      <a:pt x="123" y="43"/>
                    </a:moveTo>
                    <a:cubicBezTo>
                      <a:pt x="123" y="100"/>
                      <a:pt x="123" y="100"/>
                      <a:pt x="123" y="100"/>
                    </a:cubicBezTo>
                    <a:cubicBezTo>
                      <a:pt x="114" y="109"/>
                      <a:pt x="114" y="109"/>
                      <a:pt x="114" y="109"/>
                    </a:cubicBezTo>
                    <a:cubicBezTo>
                      <a:pt x="72" y="109"/>
                      <a:pt x="72" y="109"/>
                      <a:pt x="72" y="109"/>
                    </a:cubicBezTo>
                    <a:cubicBezTo>
                      <a:pt x="62" y="99"/>
                      <a:pt x="62" y="99"/>
                      <a:pt x="62" y="99"/>
                    </a:cubicBezTo>
                    <a:cubicBezTo>
                      <a:pt x="42" y="99"/>
                      <a:pt x="42" y="99"/>
                      <a:pt x="42" y="99"/>
                    </a:cubicBezTo>
                    <a:cubicBezTo>
                      <a:pt x="42" y="53"/>
                      <a:pt x="42" y="53"/>
                      <a:pt x="42" y="53"/>
                    </a:cubicBezTo>
                    <a:cubicBezTo>
                      <a:pt x="47" y="53"/>
                      <a:pt x="47" y="53"/>
                      <a:pt x="47" y="53"/>
                    </a:cubicBezTo>
                    <a:cubicBezTo>
                      <a:pt x="53" y="53"/>
                      <a:pt x="58" y="51"/>
                      <a:pt x="63" y="47"/>
                    </a:cubicBezTo>
                    <a:cubicBezTo>
                      <a:pt x="64" y="45"/>
                      <a:pt x="65" y="43"/>
                      <a:pt x="66" y="42"/>
                    </a:cubicBezTo>
                    <a:cubicBezTo>
                      <a:pt x="82" y="5"/>
                      <a:pt x="82" y="5"/>
                      <a:pt x="82" y="5"/>
                    </a:cubicBezTo>
                    <a:cubicBezTo>
                      <a:pt x="96" y="5"/>
                      <a:pt x="96" y="5"/>
                      <a:pt x="96" y="5"/>
                    </a:cubicBezTo>
                    <a:cubicBezTo>
                      <a:pt x="96" y="13"/>
                      <a:pt x="96" y="13"/>
                      <a:pt x="96" y="13"/>
                    </a:cubicBezTo>
                    <a:cubicBezTo>
                      <a:pt x="94" y="22"/>
                      <a:pt x="94" y="22"/>
                      <a:pt x="94" y="22"/>
                    </a:cubicBezTo>
                    <a:cubicBezTo>
                      <a:pt x="94" y="38"/>
                      <a:pt x="94" y="38"/>
                      <a:pt x="94" y="38"/>
                    </a:cubicBezTo>
                    <a:cubicBezTo>
                      <a:pt x="116" y="38"/>
                      <a:pt x="116" y="38"/>
                      <a:pt x="116" y="38"/>
                    </a:cubicBezTo>
                    <a:cubicBezTo>
                      <a:pt x="123" y="42"/>
                      <a:pt x="123" y="42"/>
                      <a:pt x="123" y="42"/>
                    </a:cubicBezTo>
                    <a:lnTo>
                      <a:pt x="123" y="43"/>
                    </a:lnTo>
                    <a:close/>
                  </a:path>
                </a:pathLst>
              </a:custGeom>
              <a:solidFill>
                <a:srgbClr val="92D050"/>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222" name="直接连接符 221">
                <a:extLst>
                  <a:ext uri="{FF2B5EF4-FFF2-40B4-BE49-F238E27FC236}">
                    <a16:creationId xmlns:a16="http://schemas.microsoft.com/office/drawing/2014/main" id="{8C747FB6-C9F8-450D-A2DA-4EA82C6AB0EA}"/>
                  </a:ext>
                </a:extLst>
              </p:cNvPr>
              <p:cNvCxnSpPr>
                <a:cxnSpLocks/>
              </p:cNvCxnSpPr>
              <p:nvPr/>
            </p:nvCxnSpPr>
            <p:spPr>
              <a:xfrm>
                <a:off x="1193006" y="1247670"/>
                <a:ext cx="897731" cy="0"/>
              </a:xfrm>
              <a:prstGeom prst="line">
                <a:avLst/>
              </a:prstGeom>
              <a:ln>
                <a:gradFill>
                  <a:gsLst>
                    <a:gs pos="0">
                      <a:schemeClr val="accent1">
                        <a:lumMod val="5000"/>
                        <a:lumOff val="95000"/>
                        <a:alpha val="0"/>
                      </a:schemeClr>
                    </a:gs>
                    <a:gs pos="53000">
                      <a:schemeClr val="accent1">
                        <a:lumMod val="45000"/>
                        <a:lumOff val="55000"/>
                      </a:scheme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1039" name="组合 1038">
              <a:extLst>
                <a:ext uri="{FF2B5EF4-FFF2-40B4-BE49-F238E27FC236}">
                  <a16:creationId xmlns:a16="http://schemas.microsoft.com/office/drawing/2014/main" id="{B2140CEF-AAB9-450D-AE51-0ED1B02BBBC2}"/>
                </a:ext>
              </a:extLst>
            </p:cNvPr>
            <p:cNvGrpSpPr/>
            <p:nvPr/>
          </p:nvGrpSpPr>
          <p:grpSpPr>
            <a:xfrm>
              <a:off x="326282" y="3920557"/>
              <a:ext cx="441616" cy="375519"/>
              <a:chOff x="5155474" y="1923571"/>
              <a:chExt cx="658456" cy="559904"/>
            </a:xfrm>
            <a:solidFill>
              <a:schemeClr val="bg1">
                <a:lumMod val="85000"/>
              </a:schemeClr>
            </a:solidFill>
          </p:grpSpPr>
          <p:sp>
            <p:nvSpPr>
              <p:cNvPr id="225" name="Freeform 39">
                <a:extLst>
                  <a:ext uri="{FF2B5EF4-FFF2-40B4-BE49-F238E27FC236}">
                    <a16:creationId xmlns:a16="http://schemas.microsoft.com/office/drawing/2014/main" id="{50FFAB8B-873A-46B5-8284-D80FEA1C0B9F}"/>
                  </a:ext>
                </a:extLst>
              </p:cNvPr>
              <p:cNvSpPr>
                <a:spLocks/>
              </p:cNvSpPr>
              <p:nvPr/>
            </p:nvSpPr>
            <p:spPr bwMode="auto">
              <a:xfrm>
                <a:off x="5155474" y="2169409"/>
                <a:ext cx="338975" cy="314066"/>
              </a:xfrm>
              <a:custGeom>
                <a:avLst/>
                <a:gdLst>
                  <a:gd name="T0" fmla="*/ 48 w 309"/>
                  <a:gd name="T1" fmla="*/ 1 h 284"/>
                  <a:gd name="T2" fmla="*/ 48 w 309"/>
                  <a:gd name="T3" fmla="*/ 0 h 284"/>
                  <a:gd name="T4" fmla="*/ 9 w 309"/>
                  <a:gd name="T5" fmla="*/ 88 h 284"/>
                  <a:gd name="T6" fmla="*/ 103 w 309"/>
                  <a:gd name="T7" fmla="*/ 229 h 284"/>
                  <a:gd name="T8" fmla="*/ 87 w 309"/>
                  <a:gd name="T9" fmla="*/ 279 h 284"/>
                  <a:gd name="T10" fmla="*/ 92 w 309"/>
                  <a:gd name="T11" fmla="*/ 284 h 284"/>
                  <a:gd name="T12" fmla="*/ 179 w 309"/>
                  <a:gd name="T13" fmla="*/ 243 h 284"/>
                  <a:gd name="T14" fmla="*/ 309 w 309"/>
                  <a:gd name="T15" fmla="*/ 215 h 284"/>
                  <a:gd name="T16" fmla="*/ 48 w 309"/>
                  <a:gd name="T17" fmla="*/ 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284">
                    <a:moveTo>
                      <a:pt x="48" y="1"/>
                    </a:moveTo>
                    <a:cubicBezTo>
                      <a:pt x="48" y="1"/>
                      <a:pt x="48" y="0"/>
                      <a:pt x="48" y="0"/>
                    </a:cubicBezTo>
                    <a:cubicBezTo>
                      <a:pt x="29" y="23"/>
                      <a:pt x="11" y="53"/>
                      <a:pt x="9" y="88"/>
                    </a:cubicBezTo>
                    <a:cubicBezTo>
                      <a:pt x="0" y="143"/>
                      <a:pt x="44" y="197"/>
                      <a:pt x="103" y="229"/>
                    </a:cubicBezTo>
                    <a:cubicBezTo>
                      <a:pt x="108" y="248"/>
                      <a:pt x="87" y="279"/>
                      <a:pt x="87" y="279"/>
                    </a:cubicBezTo>
                    <a:cubicBezTo>
                      <a:pt x="78" y="284"/>
                      <a:pt x="92" y="284"/>
                      <a:pt x="92" y="284"/>
                    </a:cubicBezTo>
                    <a:cubicBezTo>
                      <a:pt x="124" y="284"/>
                      <a:pt x="161" y="257"/>
                      <a:pt x="179" y="243"/>
                    </a:cubicBezTo>
                    <a:cubicBezTo>
                      <a:pt x="228" y="247"/>
                      <a:pt x="271" y="237"/>
                      <a:pt x="309" y="215"/>
                    </a:cubicBezTo>
                    <a:cubicBezTo>
                      <a:pt x="168" y="207"/>
                      <a:pt x="48" y="113"/>
                      <a:pt x="48" y="1"/>
                    </a:cubicBezTo>
                    <a:close/>
                  </a:path>
                </a:pathLst>
              </a:custGeom>
              <a:grpFill/>
              <a:ln w="9525">
                <a:noFill/>
                <a:round/>
                <a:headEnd/>
                <a:tailEnd/>
              </a:ln>
            </p:spPr>
            <p:txBody>
              <a:bodyPr vert="horz" wrap="square" lIns="72428" tIns="36214" rIns="72428" bIns="36214" numCol="1" anchor="t" anchorCtr="0" compatLnSpc="1">
                <a:prstTxWarp prst="textNoShape">
                  <a:avLst/>
                </a:prstTxWarp>
              </a:bodyPr>
              <a:lstStyle/>
              <a:p>
                <a:endParaRPr lang="zh-CN" altLang="en-US" sz="1426"/>
              </a:p>
            </p:txBody>
          </p:sp>
          <p:sp>
            <p:nvSpPr>
              <p:cNvPr id="226" name="Freeform 40">
                <a:extLst>
                  <a:ext uri="{FF2B5EF4-FFF2-40B4-BE49-F238E27FC236}">
                    <a16:creationId xmlns:a16="http://schemas.microsoft.com/office/drawing/2014/main" id="{AB25F966-42E4-4F3A-84A0-5C4CFB02F389}"/>
                  </a:ext>
                </a:extLst>
              </p:cNvPr>
              <p:cNvSpPr>
                <a:spLocks noEditPoints="1"/>
              </p:cNvSpPr>
              <p:nvPr/>
            </p:nvSpPr>
            <p:spPr bwMode="auto">
              <a:xfrm>
                <a:off x="5221536" y="1923571"/>
                <a:ext cx="592394" cy="554489"/>
              </a:xfrm>
              <a:custGeom>
                <a:avLst/>
                <a:gdLst>
                  <a:gd name="T0" fmla="*/ 538 w 538"/>
                  <a:gd name="T1" fmla="*/ 214 h 501"/>
                  <a:gd name="T2" fmla="*/ 269 w 538"/>
                  <a:gd name="T3" fmla="*/ 0 h 501"/>
                  <a:gd name="T4" fmla="*/ 0 w 538"/>
                  <a:gd name="T5" fmla="*/ 214 h 501"/>
                  <a:gd name="T6" fmla="*/ 264 w 538"/>
                  <a:gd name="T7" fmla="*/ 424 h 501"/>
                  <a:gd name="T8" fmla="*/ 406 w 538"/>
                  <a:gd name="T9" fmla="*/ 497 h 501"/>
                  <a:gd name="T10" fmla="*/ 419 w 538"/>
                  <a:gd name="T11" fmla="*/ 488 h 501"/>
                  <a:gd name="T12" fmla="*/ 388 w 538"/>
                  <a:gd name="T13" fmla="*/ 406 h 501"/>
                  <a:gd name="T14" fmla="*/ 538 w 538"/>
                  <a:gd name="T15" fmla="*/ 214 h 501"/>
                  <a:gd name="T16" fmla="*/ 419 w 538"/>
                  <a:gd name="T17" fmla="*/ 156 h 501"/>
                  <a:gd name="T18" fmla="*/ 401 w 538"/>
                  <a:gd name="T19" fmla="*/ 174 h 501"/>
                  <a:gd name="T20" fmla="*/ 398 w 538"/>
                  <a:gd name="T21" fmla="*/ 174 h 501"/>
                  <a:gd name="T22" fmla="*/ 380 w 538"/>
                  <a:gd name="T23" fmla="*/ 156 h 501"/>
                  <a:gd name="T24" fmla="*/ 380 w 538"/>
                  <a:gd name="T25" fmla="*/ 153 h 501"/>
                  <a:gd name="T26" fmla="*/ 398 w 538"/>
                  <a:gd name="T27" fmla="*/ 135 h 501"/>
                  <a:gd name="T28" fmla="*/ 401 w 538"/>
                  <a:gd name="T29" fmla="*/ 135 h 501"/>
                  <a:gd name="T30" fmla="*/ 419 w 538"/>
                  <a:gd name="T31" fmla="*/ 153 h 501"/>
                  <a:gd name="T32" fmla="*/ 419 w 538"/>
                  <a:gd name="T33" fmla="*/ 156 h 501"/>
                  <a:gd name="T34" fmla="*/ 338 w 538"/>
                  <a:gd name="T35" fmla="*/ 282 h 501"/>
                  <a:gd name="T36" fmla="*/ 310 w 538"/>
                  <a:gd name="T37" fmla="*/ 310 h 501"/>
                  <a:gd name="T38" fmla="*/ 305 w 538"/>
                  <a:gd name="T39" fmla="*/ 310 h 501"/>
                  <a:gd name="T40" fmla="*/ 280 w 538"/>
                  <a:gd name="T41" fmla="*/ 282 h 501"/>
                  <a:gd name="T42" fmla="*/ 280 w 538"/>
                  <a:gd name="T43" fmla="*/ 191 h 501"/>
                  <a:gd name="T44" fmla="*/ 274 w 538"/>
                  <a:gd name="T45" fmla="*/ 174 h 501"/>
                  <a:gd name="T46" fmla="*/ 241 w 538"/>
                  <a:gd name="T47" fmla="*/ 174 h 501"/>
                  <a:gd name="T48" fmla="*/ 241 w 538"/>
                  <a:gd name="T49" fmla="*/ 282 h 501"/>
                  <a:gd name="T50" fmla="*/ 228 w 538"/>
                  <a:gd name="T51" fmla="*/ 310 h 501"/>
                  <a:gd name="T52" fmla="*/ 219 w 538"/>
                  <a:gd name="T53" fmla="*/ 310 h 501"/>
                  <a:gd name="T54" fmla="*/ 202 w 538"/>
                  <a:gd name="T55" fmla="*/ 282 h 501"/>
                  <a:gd name="T56" fmla="*/ 202 w 538"/>
                  <a:gd name="T57" fmla="*/ 191 h 501"/>
                  <a:gd name="T58" fmla="*/ 187 w 538"/>
                  <a:gd name="T59" fmla="*/ 174 h 501"/>
                  <a:gd name="T60" fmla="*/ 163 w 538"/>
                  <a:gd name="T61" fmla="*/ 174 h 501"/>
                  <a:gd name="T62" fmla="*/ 163 w 538"/>
                  <a:gd name="T63" fmla="*/ 282 h 501"/>
                  <a:gd name="T64" fmla="*/ 141 w 538"/>
                  <a:gd name="T65" fmla="*/ 310 h 501"/>
                  <a:gd name="T66" fmla="*/ 132 w 538"/>
                  <a:gd name="T67" fmla="*/ 310 h 501"/>
                  <a:gd name="T68" fmla="*/ 104 w 538"/>
                  <a:gd name="T69" fmla="*/ 282 h 501"/>
                  <a:gd name="T70" fmla="*/ 104 w 538"/>
                  <a:gd name="T71" fmla="*/ 146 h 501"/>
                  <a:gd name="T72" fmla="*/ 137 w 538"/>
                  <a:gd name="T73" fmla="*/ 135 h 501"/>
                  <a:gd name="T74" fmla="*/ 219 w 538"/>
                  <a:gd name="T75" fmla="*/ 135 h 501"/>
                  <a:gd name="T76" fmla="*/ 228 w 538"/>
                  <a:gd name="T77" fmla="*/ 135 h 501"/>
                  <a:gd name="T78" fmla="*/ 292 w 538"/>
                  <a:gd name="T79" fmla="*/ 135 h 501"/>
                  <a:gd name="T80" fmla="*/ 338 w 538"/>
                  <a:gd name="T81" fmla="*/ 168 h 501"/>
                  <a:gd name="T82" fmla="*/ 338 w 538"/>
                  <a:gd name="T83" fmla="*/ 282 h 501"/>
                  <a:gd name="T84" fmla="*/ 416 w 538"/>
                  <a:gd name="T85" fmla="*/ 292 h 501"/>
                  <a:gd name="T86" fmla="*/ 398 w 538"/>
                  <a:gd name="T87" fmla="*/ 310 h 501"/>
                  <a:gd name="T88" fmla="*/ 395 w 538"/>
                  <a:gd name="T89" fmla="*/ 310 h 501"/>
                  <a:gd name="T90" fmla="*/ 377 w 538"/>
                  <a:gd name="T91" fmla="*/ 292 h 501"/>
                  <a:gd name="T92" fmla="*/ 377 w 538"/>
                  <a:gd name="T93" fmla="*/ 211 h 501"/>
                  <a:gd name="T94" fmla="*/ 395 w 538"/>
                  <a:gd name="T95" fmla="*/ 193 h 501"/>
                  <a:gd name="T96" fmla="*/ 398 w 538"/>
                  <a:gd name="T97" fmla="*/ 193 h 501"/>
                  <a:gd name="T98" fmla="*/ 416 w 538"/>
                  <a:gd name="T99" fmla="*/ 211 h 501"/>
                  <a:gd name="T100" fmla="*/ 416 w 538"/>
                  <a:gd name="T101" fmla="*/ 292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8" h="501">
                    <a:moveTo>
                      <a:pt x="538" y="214"/>
                    </a:moveTo>
                    <a:cubicBezTo>
                      <a:pt x="538" y="95"/>
                      <a:pt x="419" y="0"/>
                      <a:pt x="269" y="0"/>
                    </a:cubicBezTo>
                    <a:cubicBezTo>
                      <a:pt x="119" y="0"/>
                      <a:pt x="0" y="95"/>
                      <a:pt x="0" y="214"/>
                    </a:cubicBezTo>
                    <a:cubicBezTo>
                      <a:pt x="0" y="328"/>
                      <a:pt x="119" y="424"/>
                      <a:pt x="264" y="424"/>
                    </a:cubicBezTo>
                    <a:cubicBezTo>
                      <a:pt x="287" y="447"/>
                      <a:pt x="356" y="497"/>
                      <a:pt x="406" y="497"/>
                    </a:cubicBezTo>
                    <a:cubicBezTo>
                      <a:pt x="406" y="497"/>
                      <a:pt x="429" y="501"/>
                      <a:pt x="419" y="488"/>
                    </a:cubicBezTo>
                    <a:cubicBezTo>
                      <a:pt x="419" y="488"/>
                      <a:pt x="378" y="438"/>
                      <a:pt x="388" y="406"/>
                    </a:cubicBezTo>
                    <a:cubicBezTo>
                      <a:pt x="479" y="369"/>
                      <a:pt x="538" y="296"/>
                      <a:pt x="538" y="214"/>
                    </a:cubicBezTo>
                    <a:close/>
                    <a:moveTo>
                      <a:pt x="419" y="156"/>
                    </a:moveTo>
                    <a:cubicBezTo>
                      <a:pt x="419" y="166"/>
                      <a:pt x="411" y="174"/>
                      <a:pt x="401" y="174"/>
                    </a:cubicBezTo>
                    <a:cubicBezTo>
                      <a:pt x="398" y="174"/>
                      <a:pt x="398" y="174"/>
                      <a:pt x="398" y="174"/>
                    </a:cubicBezTo>
                    <a:cubicBezTo>
                      <a:pt x="388" y="174"/>
                      <a:pt x="380" y="166"/>
                      <a:pt x="380" y="156"/>
                    </a:cubicBezTo>
                    <a:cubicBezTo>
                      <a:pt x="380" y="153"/>
                      <a:pt x="380" y="153"/>
                      <a:pt x="380" y="153"/>
                    </a:cubicBezTo>
                    <a:cubicBezTo>
                      <a:pt x="380" y="143"/>
                      <a:pt x="388" y="135"/>
                      <a:pt x="398" y="135"/>
                    </a:cubicBezTo>
                    <a:cubicBezTo>
                      <a:pt x="401" y="135"/>
                      <a:pt x="401" y="135"/>
                      <a:pt x="401" y="135"/>
                    </a:cubicBezTo>
                    <a:cubicBezTo>
                      <a:pt x="411" y="135"/>
                      <a:pt x="419" y="143"/>
                      <a:pt x="419" y="153"/>
                    </a:cubicBezTo>
                    <a:lnTo>
                      <a:pt x="419" y="156"/>
                    </a:lnTo>
                    <a:close/>
                    <a:moveTo>
                      <a:pt x="338" y="282"/>
                    </a:moveTo>
                    <a:cubicBezTo>
                      <a:pt x="338" y="292"/>
                      <a:pt x="324" y="310"/>
                      <a:pt x="310" y="310"/>
                    </a:cubicBezTo>
                    <a:cubicBezTo>
                      <a:pt x="305" y="310"/>
                      <a:pt x="305" y="310"/>
                      <a:pt x="305" y="310"/>
                    </a:cubicBezTo>
                    <a:cubicBezTo>
                      <a:pt x="292" y="310"/>
                      <a:pt x="280" y="292"/>
                      <a:pt x="280" y="282"/>
                    </a:cubicBezTo>
                    <a:cubicBezTo>
                      <a:pt x="280" y="191"/>
                      <a:pt x="280" y="191"/>
                      <a:pt x="280" y="191"/>
                    </a:cubicBezTo>
                    <a:cubicBezTo>
                      <a:pt x="280" y="187"/>
                      <a:pt x="278" y="174"/>
                      <a:pt x="274" y="174"/>
                    </a:cubicBezTo>
                    <a:cubicBezTo>
                      <a:pt x="241" y="174"/>
                      <a:pt x="241" y="174"/>
                      <a:pt x="241" y="174"/>
                    </a:cubicBezTo>
                    <a:cubicBezTo>
                      <a:pt x="241" y="282"/>
                      <a:pt x="241" y="282"/>
                      <a:pt x="241" y="282"/>
                    </a:cubicBezTo>
                    <a:cubicBezTo>
                      <a:pt x="241" y="292"/>
                      <a:pt x="237" y="310"/>
                      <a:pt x="228" y="310"/>
                    </a:cubicBezTo>
                    <a:cubicBezTo>
                      <a:pt x="219" y="310"/>
                      <a:pt x="219" y="310"/>
                      <a:pt x="219" y="310"/>
                    </a:cubicBezTo>
                    <a:cubicBezTo>
                      <a:pt x="210" y="310"/>
                      <a:pt x="202" y="292"/>
                      <a:pt x="202" y="282"/>
                    </a:cubicBezTo>
                    <a:cubicBezTo>
                      <a:pt x="202" y="191"/>
                      <a:pt x="202" y="191"/>
                      <a:pt x="202" y="191"/>
                    </a:cubicBezTo>
                    <a:cubicBezTo>
                      <a:pt x="202" y="182"/>
                      <a:pt x="196" y="174"/>
                      <a:pt x="187" y="174"/>
                    </a:cubicBezTo>
                    <a:cubicBezTo>
                      <a:pt x="163" y="174"/>
                      <a:pt x="163" y="174"/>
                      <a:pt x="163" y="174"/>
                    </a:cubicBezTo>
                    <a:cubicBezTo>
                      <a:pt x="163" y="282"/>
                      <a:pt x="163" y="282"/>
                      <a:pt x="163" y="282"/>
                    </a:cubicBezTo>
                    <a:cubicBezTo>
                      <a:pt x="163" y="292"/>
                      <a:pt x="150" y="310"/>
                      <a:pt x="141" y="310"/>
                    </a:cubicBezTo>
                    <a:cubicBezTo>
                      <a:pt x="132" y="310"/>
                      <a:pt x="132" y="310"/>
                      <a:pt x="132" y="310"/>
                    </a:cubicBezTo>
                    <a:cubicBezTo>
                      <a:pt x="123" y="310"/>
                      <a:pt x="104" y="292"/>
                      <a:pt x="104" y="282"/>
                    </a:cubicBezTo>
                    <a:cubicBezTo>
                      <a:pt x="104" y="237"/>
                      <a:pt x="104" y="191"/>
                      <a:pt x="104" y="146"/>
                    </a:cubicBezTo>
                    <a:cubicBezTo>
                      <a:pt x="104" y="136"/>
                      <a:pt x="123" y="135"/>
                      <a:pt x="137" y="135"/>
                    </a:cubicBezTo>
                    <a:cubicBezTo>
                      <a:pt x="219" y="135"/>
                      <a:pt x="219" y="135"/>
                      <a:pt x="219" y="135"/>
                    </a:cubicBezTo>
                    <a:cubicBezTo>
                      <a:pt x="228" y="135"/>
                      <a:pt x="228" y="135"/>
                      <a:pt x="228" y="135"/>
                    </a:cubicBezTo>
                    <a:cubicBezTo>
                      <a:pt x="292" y="135"/>
                      <a:pt x="292" y="135"/>
                      <a:pt x="292" y="135"/>
                    </a:cubicBezTo>
                    <a:cubicBezTo>
                      <a:pt x="319" y="135"/>
                      <a:pt x="338" y="155"/>
                      <a:pt x="338" y="168"/>
                    </a:cubicBezTo>
                    <a:cubicBezTo>
                      <a:pt x="338" y="205"/>
                      <a:pt x="338" y="241"/>
                      <a:pt x="338" y="282"/>
                    </a:cubicBezTo>
                    <a:close/>
                    <a:moveTo>
                      <a:pt x="416" y="292"/>
                    </a:moveTo>
                    <a:cubicBezTo>
                      <a:pt x="416" y="302"/>
                      <a:pt x="408" y="310"/>
                      <a:pt x="398" y="310"/>
                    </a:cubicBezTo>
                    <a:cubicBezTo>
                      <a:pt x="395" y="310"/>
                      <a:pt x="395" y="310"/>
                      <a:pt x="395" y="310"/>
                    </a:cubicBezTo>
                    <a:cubicBezTo>
                      <a:pt x="385" y="310"/>
                      <a:pt x="377" y="302"/>
                      <a:pt x="377" y="292"/>
                    </a:cubicBezTo>
                    <a:cubicBezTo>
                      <a:pt x="377" y="211"/>
                      <a:pt x="377" y="211"/>
                      <a:pt x="377" y="211"/>
                    </a:cubicBezTo>
                    <a:cubicBezTo>
                      <a:pt x="377" y="201"/>
                      <a:pt x="385" y="193"/>
                      <a:pt x="395" y="193"/>
                    </a:cubicBezTo>
                    <a:cubicBezTo>
                      <a:pt x="398" y="193"/>
                      <a:pt x="398" y="193"/>
                      <a:pt x="398" y="193"/>
                    </a:cubicBezTo>
                    <a:cubicBezTo>
                      <a:pt x="408" y="193"/>
                      <a:pt x="416" y="201"/>
                      <a:pt x="416" y="211"/>
                    </a:cubicBezTo>
                    <a:lnTo>
                      <a:pt x="416" y="292"/>
                    </a:lnTo>
                    <a:close/>
                  </a:path>
                </a:pathLst>
              </a:custGeom>
              <a:grpFill/>
              <a:ln w="9525">
                <a:noFill/>
                <a:round/>
                <a:headEnd/>
                <a:tailEnd/>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1040" name="组合 1039">
              <a:extLst>
                <a:ext uri="{FF2B5EF4-FFF2-40B4-BE49-F238E27FC236}">
                  <a16:creationId xmlns:a16="http://schemas.microsoft.com/office/drawing/2014/main" id="{80A62DB5-92E3-4C96-9894-3115F382BD87}"/>
                </a:ext>
              </a:extLst>
            </p:cNvPr>
            <p:cNvGrpSpPr/>
            <p:nvPr/>
          </p:nvGrpSpPr>
          <p:grpSpPr>
            <a:xfrm>
              <a:off x="945063" y="4102651"/>
              <a:ext cx="115684" cy="109658"/>
              <a:chOff x="1136601" y="3865602"/>
              <a:chExt cx="457201" cy="433388"/>
            </a:xfrm>
            <a:solidFill>
              <a:srgbClr val="00B0F0"/>
            </a:solidFill>
          </p:grpSpPr>
          <p:sp>
            <p:nvSpPr>
              <p:cNvPr id="228" name="Freeform 546">
                <a:extLst>
                  <a:ext uri="{FF2B5EF4-FFF2-40B4-BE49-F238E27FC236}">
                    <a16:creationId xmlns:a16="http://schemas.microsoft.com/office/drawing/2014/main" id="{68244A6B-40A5-4156-ACC7-9C9C2808B933}"/>
                  </a:ext>
                </a:extLst>
              </p:cNvPr>
              <p:cNvSpPr>
                <a:spLocks/>
              </p:cNvSpPr>
              <p:nvPr/>
            </p:nvSpPr>
            <p:spPr bwMode="auto">
              <a:xfrm>
                <a:off x="1382664" y="3930690"/>
                <a:ext cx="211138" cy="249238"/>
              </a:xfrm>
              <a:custGeom>
                <a:avLst/>
                <a:gdLst>
                  <a:gd name="T0" fmla="*/ 19 w 64"/>
                  <a:gd name="T1" fmla="*/ 45 h 75"/>
                  <a:gd name="T2" fmla="*/ 15 w 64"/>
                  <a:gd name="T3" fmla="*/ 53 h 75"/>
                  <a:gd name="T4" fmla="*/ 64 w 64"/>
                  <a:gd name="T5" fmla="*/ 7 h 75"/>
                  <a:gd name="T6" fmla="*/ 12 w 64"/>
                  <a:gd name="T7" fmla="*/ 14 h 75"/>
                  <a:gd name="T8" fmla="*/ 9 w 64"/>
                  <a:gd name="T9" fmla="*/ 47 h 75"/>
                  <a:gd name="T10" fmla="*/ 9 w 64"/>
                  <a:gd name="T11" fmla="*/ 48 h 75"/>
                  <a:gd name="T12" fmla="*/ 0 w 64"/>
                  <a:gd name="T13" fmla="*/ 65 h 75"/>
                  <a:gd name="T14" fmla="*/ 2 w 64"/>
                  <a:gd name="T15" fmla="*/ 75 h 75"/>
                  <a:gd name="T16" fmla="*/ 12 w 64"/>
                  <a:gd name="T17" fmla="*/ 50 h 75"/>
                  <a:gd name="T18" fmla="*/ 58 w 64"/>
                  <a:gd name="T19" fmla="*/ 8 h 75"/>
                  <a:gd name="T20" fmla="*/ 19 w 64"/>
                  <a:gd name="T21"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75">
                    <a:moveTo>
                      <a:pt x="19" y="45"/>
                    </a:moveTo>
                    <a:cubicBezTo>
                      <a:pt x="18" y="47"/>
                      <a:pt x="17" y="50"/>
                      <a:pt x="15" y="53"/>
                    </a:cubicBezTo>
                    <a:cubicBezTo>
                      <a:pt x="57" y="61"/>
                      <a:pt x="42" y="14"/>
                      <a:pt x="64" y="7"/>
                    </a:cubicBezTo>
                    <a:cubicBezTo>
                      <a:pt x="51" y="1"/>
                      <a:pt x="24" y="0"/>
                      <a:pt x="12" y="14"/>
                    </a:cubicBezTo>
                    <a:cubicBezTo>
                      <a:pt x="15" y="22"/>
                      <a:pt x="15" y="33"/>
                      <a:pt x="9" y="47"/>
                    </a:cubicBezTo>
                    <a:cubicBezTo>
                      <a:pt x="9" y="47"/>
                      <a:pt x="9" y="47"/>
                      <a:pt x="9" y="48"/>
                    </a:cubicBezTo>
                    <a:cubicBezTo>
                      <a:pt x="6" y="54"/>
                      <a:pt x="3" y="60"/>
                      <a:pt x="0" y="65"/>
                    </a:cubicBezTo>
                    <a:cubicBezTo>
                      <a:pt x="1" y="68"/>
                      <a:pt x="1" y="72"/>
                      <a:pt x="2" y="75"/>
                    </a:cubicBezTo>
                    <a:cubicBezTo>
                      <a:pt x="5" y="66"/>
                      <a:pt x="8" y="58"/>
                      <a:pt x="12" y="50"/>
                    </a:cubicBezTo>
                    <a:cubicBezTo>
                      <a:pt x="24" y="27"/>
                      <a:pt x="39" y="13"/>
                      <a:pt x="58" y="8"/>
                    </a:cubicBezTo>
                    <a:cubicBezTo>
                      <a:pt x="42" y="12"/>
                      <a:pt x="29" y="24"/>
                      <a:pt x="19"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29" name="Freeform 547">
                <a:extLst>
                  <a:ext uri="{FF2B5EF4-FFF2-40B4-BE49-F238E27FC236}">
                    <a16:creationId xmlns:a16="http://schemas.microsoft.com/office/drawing/2014/main" id="{4B92B208-BCB6-4465-9E05-6C79F865AFAC}"/>
                  </a:ext>
                </a:extLst>
              </p:cNvPr>
              <p:cNvSpPr>
                <a:spLocks/>
              </p:cNvSpPr>
              <p:nvPr/>
            </p:nvSpPr>
            <p:spPr bwMode="auto">
              <a:xfrm>
                <a:off x="1136601" y="3865602"/>
                <a:ext cx="368300" cy="433388"/>
              </a:xfrm>
              <a:custGeom>
                <a:avLst/>
                <a:gdLst>
                  <a:gd name="T0" fmla="*/ 75 w 111"/>
                  <a:gd name="T1" fmla="*/ 131 h 131"/>
                  <a:gd name="T2" fmla="*/ 69 w 111"/>
                  <a:gd name="T3" fmla="*/ 81 h 131"/>
                  <a:gd name="T4" fmla="*/ 20 w 111"/>
                  <a:gd name="T5" fmla="*/ 0 h 131"/>
                  <a:gd name="T6" fmla="*/ 16 w 111"/>
                  <a:gd name="T7" fmla="*/ 0 h 131"/>
                  <a:gd name="T8" fmla="*/ 59 w 111"/>
                  <a:gd name="T9" fmla="*/ 85 h 131"/>
                  <a:gd name="T10" fmla="*/ 58 w 111"/>
                  <a:gd name="T11" fmla="*/ 71 h 131"/>
                  <a:gd name="T12" fmla="*/ 24 w 111"/>
                  <a:gd name="T13" fmla="*/ 4 h 131"/>
                  <a:gd name="T14" fmla="*/ 64 w 111"/>
                  <a:gd name="T15" fmla="*/ 83 h 131"/>
                  <a:gd name="T16" fmla="*/ 66 w 111"/>
                  <a:gd name="T17" fmla="*/ 127 h 131"/>
                  <a:gd name="T18" fmla="*/ 75 w 111"/>
                  <a:gd name="T1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31">
                    <a:moveTo>
                      <a:pt x="75" y="131"/>
                    </a:moveTo>
                    <a:cubicBezTo>
                      <a:pt x="75" y="131"/>
                      <a:pt x="74" y="105"/>
                      <a:pt x="69" y="81"/>
                    </a:cubicBezTo>
                    <a:cubicBezTo>
                      <a:pt x="111" y="29"/>
                      <a:pt x="54" y="0"/>
                      <a:pt x="20" y="0"/>
                    </a:cubicBezTo>
                    <a:cubicBezTo>
                      <a:pt x="19" y="0"/>
                      <a:pt x="17" y="0"/>
                      <a:pt x="16" y="0"/>
                    </a:cubicBezTo>
                    <a:cubicBezTo>
                      <a:pt x="42" y="19"/>
                      <a:pt x="0" y="75"/>
                      <a:pt x="59" y="85"/>
                    </a:cubicBezTo>
                    <a:cubicBezTo>
                      <a:pt x="59" y="80"/>
                      <a:pt x="58" y="76"/>
                      <a:pt x="58" y="71"/>
                    </a:cubicBezTo>
                    <a:cubicBezTo>
                      <a:pt x="54" y="40"/>
                      <a:pt x="44" y="18"/>
                      <a:pt x="24" y="4"/>
                    </a:cubicBezTo>
                    <a:cubicBezTo>
                      <a:pt x="47" y="20"/>
                      <a:pt x="60" y="45"/>
                      <a:pt x="64" y="83"/>
                    </a:cubicBezTo>
                    <a:cubicBezTo>
                      <a:pt x="66" y="96"/>
                      <a:pt x="66" y="111"/>
                      <a:pt x="66" y="127"/>
                    </a:cubicBezTo>
                    <a:lnTo>
                      <a:pt x="7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sp>
        <p:nvSpPr>
          <p:cNvPr id="234" name="Freeform 128">
            <a:extLst>
              <a:ext uri="{FF2B5EF4-FFF2-40B4-BE49-F238E27FC236}">
                <a16:creationId xmlns:a16="http://schemas.microsoft.com/office/drawing/2014/main" id="{248CA5CD-F38A-47D5-B029-3749A0737459}"/>
              </a:ext>
            </a:extLst>
          </p:cNvPr>
          <p:cNvSpPr>
            <a:spLocks/>
          </p:cNvSpPr>
          <p:nvPr/>
        </p:nvSpPr>
        <p:spPr bwMode="auto">
          <a:xfrm>
            <a:off x="2259462" y="3033826"/>
            <a:ext cx="128840" cy="381000"/>
          </a:xfrm>
          <a:custGeom>
            <a:avLst/>
            <a:gdLst>
              <a:gd name="T0" fmla="*/ 5 w 66"/>
              <a:gd name="T1" fmla="*/ 64 h 128"/>
              <a:gd name="T2" fmla="*/ 6 w 66"/>
              <a:gd name="T3" fmla="*/ 63 h 128"/>
              <a:gd name="T4" fmla="*/ 65 w 66"/>
              <a:gd name="T5" fmla="*/ 4 h 128"/>
              <a:gd name="T6" fmla="*/ 65 w 66"/>
              <a:gd name="T7" fmla="*/ 1 h 128"/>
              <a:gd name="T8" fmla="*/ 64 w 66"/>
              <a:gd name="T9" fmla="*/ 0 h 128"/>
              <a:gd name="T10" fmla="*/ 62 w 66"/>
              <a:gd name="T11" fmla="*/ 1 h 128"/>
              <a:gd name="T12" fmla="*/ 1 w 66"/>
              <a:gd name="T13" fmla="*/ 62 h 128"/>
              <a:gd name="T14" fmla="*/ 1 w 66"/>
              <a:gd name="T15" fmla="*/ 66 h 128"/>
              <a:gd name="T16" fmla="*/ 62 w 66"/>
              <a:gd name="T17" fmla="*/ 127 h 128"/>
              <a:gd name="T18" fmla="*/ 65 w 66"/>
              <a:gd name="T19" fmla="*/ 127 h 128"/>
              <a:gd name="T20" fmla="*/ 65 w 66"/>
              <a:gd name="T21" fmla="*/ 124 h 128"/>
              <a:gd name="T22" fmla="*/ 5 w 66"/>
              <a:gd name="T2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128">
                <a:moveTo>
                  <a:pt x="5" y="64"/>
                </a:moveTo>
                <a:cubicBezTo>
                  <a:pt x="6" y="63"/>
                  <a:pt x="6" y="63"/>
                  <a:pt x="6" y="63"/>
                </a:cubicBezTo>
                <a:cubicBezTo>
                  <a:pt x="65" y="4"/>
                  <a:pt x="65" y="4"/>
                  <a:pt x="65" y="4"/>
                </a:cubicBezTo>
                <a:cubicBezTo>
                  <a:pt x="66" y="3"/>
                  <a:pt x="66" y="2"/>
                  <a:pt x="65" y="1"/>
                </a:cubicBezTo>
                <a:cubicBezTo>
                  <a:pt x="65" y="0"/>
                  <a:pt x="64" y="0"/>
                  <a:pt x="64" y="0"/>
                </a:cubicBezTo>
                <a:cubicBezTo>
                  <a:pt x="63" y="0"/>
                  <a:pt x="63" y="0"/>
                  <a:pt x="62" y="1"/>
                </a:cubicBezTo>
                <a:cubicBezTo>
                  <a:pt x="1" y="62"/>
                  <a:pt x="1" y="62"/>
                  <a:pt x="1" y="62"/>
                </a:cubicBezTo>
                <a:cubicBezTo>
                  <a:pt x="0" y="63"/>
                  <a:pt x="0" y="65"/>
                  <a:pt x="1" y="66"/>
                </a:cubicBezTo>
                <a:cubicBezTo>
                  <a:pt x="62" y="127"/>
                  <a:pt x="62" y="127"/>
                  <a:pt x="62" y="127"/>
                </a:cubicBezTo>
                <a:cubicBezTo>
                  <a:pt x="63" y="128"/>
                  <a:pt x="65" y="128"/>
                  <a:pt x="65" y="127"/>
                </a:cubicBezTo>
                <a:cubicBezTo>
                  <a:pt x="66" y="127"/>
                  <a:pt x="66" y="125"/>
                  <a:pt x="65" y="124"/>
                </a:cubicBezTo>
                <a:lnTo>
                  <a:pt x="5" y="64"/>
                </a:lnTo>
                <a:close/>
              </a:path>
            </a:pathLst>
          </a:custGeom>
          <a:solidFill>
            <a:schemeClr val="bg1">
              <a:lumMod val="6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35" name="Freeform 128">
            <a:extLst>
              <a:ext uri="{FF2B5EF4-FFF2-40B4-BE49-F238E27FC236}">
                <a16:creationId xmlns:a16="http://schemas.microsoft.com/office/drawing/2014/main" id="{BBE9FA63-DB05-4496-BCAF-4AB2BE59AB7C}"/>
              </a:ext>
            </a:extLst>
          </p:cNvPr>
          <p:cNvSpPr>
            <a:spLocks/>
          </p:cNvSpPr>
          <p:nvPr/>
        </p:nvSpPr>
        <p:spPr bwMode="auto">
          <a:xfrm rot="10800000">
            <a:off x="10959254" y="3006746"/>
            <a:ext cx="128840" cy="381000"/>
          </a:xfrm>
          <a:custGeom>
            <a:avLst/>
            <a:gdLst>
              <a:gd name="T0" fmla="*/ 5 w 66"/>
              <a:gd name="T1" fmla="*/ 64 h 128"/>
              <a:gd name="T2" fmla="*/ 6 w 66"/>
              <a:gd name="T3" fmla="*/ 63 h 128"/>
              <a:gd name="T4" fmla="*/ 65 w 66"/>
              <a:gd name="T5" fmla="*/ 4 h 128"/>
              <a:gd name="T6" fmla="*/ 65 w 66"/>
              <a:gd name="T7" fmla="*/ 1 h 128"/>
              <a:gd name="T8" fmla="*/ 64 w 66"/>
              <a:gd name="T9" fmla="*/ 0 h 128"/>
              <a:gd name="T10" fmla="*/ 62 w 66"/>
              <a:gd name="T11" fmla="*/ 1 h 128"/>
              <a:gd name="T12" fmla="*/ 1 w 66"/>
              <a:gd name="T13" fmla="*/ 62 h 128"/>
              <a:gd name="T14" fmla="*/ 1 w 66"/>
              <a:gd name="T15" fmla="*/ 66 h 128"/>
              <a:gd name="T16" fmla="*/ 62 w 66"/>
              <a:gd name="T17" fmla="*/ 127 h 128"/>
              <a:gd name="T18" fmla="*/ 65 w 66"/>
              <a:gd name="T19" fmla="*/ 127 h 128"/>
              <a:gd name="T20" fmla="*/ 65 w 66"/>
              <a:gd name="T21" fmla="*/ 124 h 128"/>
              <a:gd name="T22" fmla="*/ 5 w 66"/>
              <a:gd name="T2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128">
                <a:moveTo>
                  <a:pt x="5" y="64"/>
                </a:moveTo>
                <a:cubicBezTo>
                  <a:pt x="6" y="63"/>
                  <a:pt x="6" y="63"/>
                  <a:pt x="6" y="63"/>
                </a:cubicBezTo>
                <a:cubicBezTo>
                  <a:pt x="65" y="4"/>
                  <a:pt x="65" y="4"/>
                  <a:pt x="65" y="4"/>
                </a:cubicBezTo>
                <a:cubicBezTo>
                  <a:pt x="66" y="3"/>
                  <a:pt x="66" y="2"/>
                  <a:pt x="65" y="1"/>
                </a:cubicBezTo>
                <a:cubicBezTo>
                  <a:pt x="65" y="0"/>
                  <a:pt x="64" y="0"/>
                  <a:pt x="64" y="0"/>
                </a:cubicBezTo>
                <a:cubicBezTo>
                  <a:pt x="63" y="0"/>
                  <a:pt x="63" y="0"/>
                  <a:pt x="62" y="1"/>
                </a:cubicBezTo>
                <a:cubicBezTo>
                  <a:pt x="1" y="62"/>
                  <a:pt x="1" y="62"/>
                  <a:pt x="1" y="62"/>
                </a:cubicBezTo>
                <a:cubicBezTo>
                  <a:pt x="0" y="63"/>
                  <a:pt x="0" y="65"/>
                  <a:pt x="1" y="66"/>
                </a:cubicBezTo>
                <a:cubicBezTo>
                  <a:pt x="62" y="127"/>
                  <a:pt x="62" y="127"/>
                  <a:pt x="62" y="127"/>
                </a:cubicBezTo>
                <a:cubicBezTo>
                  <a:pt x="63" y="128"/>
                  <a:pt x="65" y="128"/>
                  <a:pt x="65" y="127"/>
                </a:cubicBezTo>
                <a:cubicBezTo>
                  <a:pt x="66" y="127"/>
                  <a:pt x="66" y="125"/>
                  <a:pt x="65" y="124"/>
                </a:cubicBezTo>
                <a:lnTo>
                  <a:pt x="5" y="64"/>
                </a:lnTo>
                <a:close/>
              </a:path>
            </a:pathLst>
          </a:custGeom>
          <a:solidFill>
            <a:schemeClr val="bg1">
              <a:lumMod val="6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cxnSp>
        <p:nvCxnSpPr>
          <p:cNvPr id="267" name="直接连接符 266">
            <a:extLst>
              <a:ext uri="{FF2B5EF4-FFF2-40B4-BE49-F238E27FC236}">
                <a16:creationId xmlns:a16="http://schemas.microsoft.com/office/drawing/2014/main" id="{2BE34A36-A7BA-45E3-AE38-FACB70E77FBD}"/>
              </a:ext>
            </a:extLst>
          </p:cNvPr>
          <p:cNvCxnSpPr>
            <a:cxnSpLocks/>
          </p:cNvCxnSpPr>
          <p:nvPr/>
        </p:nvCxnSpPr>
        <p:spPr>
          <a:xfrm>
            <a:off x="3027975" y="4639406"/>
            <a:ext cx="1071228" cy="0"/>
          </a:xfrm>
          <a:prstGeom prst="line">
            <a:avLst/>
          </a:prstGeom>
          <a:ln w="57150">
            <a:gradFill>
              <a:gsLst>
                <a:gs pos="55000">
                  <a:srgbClr val="FFC000">
                    <a:alpha val="62000"/>
                  </a:srgbClr>
                </a:gs>
                <a:gs pos="0">
                  <a:schemeClr val="accent1">
                    <a:lumMod val="5000"/>
                    <a:lumOff val="95000"/>
                    <a:alpha val="0"/>
                  </a:schemeClr>
                </a:gs>
                <a:gs pos="100000">
                  <a:schemeClr val="bg1">
                    <a:alpha val="0"/>
                  </a:schemeClr>
                </a:gs>
              </a:gsLst>
              <a:lin ang="10800000" scaled="0"/>
            </a:gradFill>
          </a:ln>
          <a:effectLst>
            <a:glow rad="114300">
              <a:schemeClr val="accent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501D3C68-AD7C-4546-A636-26E39DA6714A}"/>
              </a:ext>
            </a:extLst>
          </p:cNvPr>
          <p:cNvGrpSpPr/>
          <p:nvPr/>
        </p:nvGrpSpPr>
        <p:grpSpPr>
          <a:xfrm>
            <a:off x="2787365" y="2006375"/>
            <a:ext cx="1584326" cy="2460167"/>
            <a:chOff x="5450340" y="1928812"/>
            <a:chExt cx="3091543" cy="4800600"/>
          </a:xfrm>
        </p:grpSpPr>
        <p:sp>
          <p:nvSpPr>
            <p:cNvPr id="5" name="矩形: 圆角 4">
              <a:extLst>
                <a:ext uri="{FF2B5EF4-FFF2-40B4-BE49-F238E27FC236}">
                  <a16:creationId xmlns:a16="http://schemas.microsoft.com/office/drawing/2014/main" id="{D8BF817A-068F-4D38-A076-DF9016634BD6}"/>
                </a:ext>
              </a:extLst>
            </p:cNvPr>
            <p:cNvSpPr/>
            <p:nvPr/>
          </p:nvSpPr>
          <p:spPr>
            <a:xfrm>
              <a:off x="5450340" y="1928812"/>
              <a:ext cx="3091543" cy="4800600"/>
            </a:xfrm>
            <a:prstGeom prst="roundRect">
              <a:avLst>
                <a:gd name="adj" fmla="val 1669"/>
              </a:avLst>
            </a:prstGeom>
            <a:noFill/>
            <a:ln>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23" name="矩形: 圆角 22">
              <a:extLst>
                <a:ext uri="{FF2B5EF4-FFF2-40B4-BE49-F238E27FC236}">
                  <a16:creationId xmlns:a16="http://schemas.microsoft.com/office/drawing/2014/main" id="{B5842777-0A6A-46D5-A0CA-D4B015EB3FD6}"/>
                </a:ext>
              </a:extLst>
            </p:cNvPr>
            <p:cNvSpPr/>
            <p:nvPr/>
          </p:nvSpPr>
          <p:spPr>
            <a:xfrm>
              <a:off x="5469048" y="1944472"/>
              <a:ext cx="3054126" cy="4769280"/>
            </a:xfrm>
            <a:prstGeom prst="roundRect">
              <a:avLst>
                <a:gd name="adj" fmla="val 0"/>
              </a:avLst>
            </a:prstGeom>
            <a:solidFill>
              <a:schemeClr val="bg1">
                <a:lumMod val="65000"/>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sp>
        <p:nvSpPr>
          <p:cNvPr id="1045" name="矩形 1044">
            <a:extLst>
              <a:ext uri="{FF2B5EF4-FFF2-40B4-BE49-F238E27FC236}">
                <a16:creationId xmlns:a16="http://schemas.microsoft.com/office/drawing/2014/main" id="{0D908357-BF72-423F-997C-FB939E984AD9}"/>
              </a:ext>
            </a:extLst>
          </p:cNvPr>
          <p:cNvSpPr/>
          <p:nvPr/>
        </p:nvSpPr>
        <p:spPr>
          <a:xfrm>
            <a:off x="2786195" y="2376421"/>
            <a:ext cx="1640760" cy="1624527"/>
          </a:xfrm>
          <a:prstGeom prst="rect">
            <a:avLst/>
          </a:prstGeom>
          <a:blipFill dpi="0" rotWithShape="1">
            <a:blip r:embed="rId10">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 name="组合 8">
            <a:extLst>
              <a:ext uri="{FF2B5EF4-FFF2-40B4-BE49-F238E27FC236}">
                <a16:creationId xmlns:a16="http://schemas.microsoft.com/office/drawing/2014/main" id="{D527C6DE-259E-420E-8A3F-DBAEB45407BE}"/>
              </a:ext>
            </a:extLst>
          </p:cNvPr>
          <p:cNvGrpSpPr/>
          <p:nvPr/>
        </p:nvGrpSpPr>
        <p:grpSpPr>
          <a:xfrm>
            <a:off x="3204187" y="4742009"/>
            <a:ext cx="753227" cy="202043"/>
            <a:chOff x="2922350" y="4096045"/>
            <a:chExt cx="950948" cy="255079"/>
          </a:xfrm>
        </p:grpSpPr>
        <p:grpSp>
          <p:nvGrpSpPr>
            <p:cNvPr id="4" name="组合 3">
              <a:extLst>
                <a:ext uri="{FF2B5EF4-FFF2-40B4-BE49-F238E27FC236}">
                  <a16:creationId xmlns:a16="http://schemas.microsoft.com/office/drawing/2014/main" id="{0BF9FD58-F3AA-4777-AF9D-389D29DD421E}"/>
                </a:ext>
              </a:extLst>
            </p:cNvPr>
            <p:cNvGrpSpPr/>
            <p:nvPr/>
          </p:nvGrpSpPr>
          <p:grpSpPr>
            <a:xfrm>
              <a:off x="2922350" y="4140623"/>
              <a:ext cx="150026" cy="150523"/>
              <a:chOff x="3472788" y="4030524"/>
              <a:chExt cx="479425" cy="481013"/>
            </a:xfrm>
            <a:solidFill>
              <a:srgbClr val="00B0F0"/>
            </a:solidFill>
          </p:grpSpPr>
          <p:sp>
            <p:nvSpPr>
              <p:cNvPr id="158" name="Freeform 64">
                <a:extLst>
                  <a:ext uri="{FF2B5EF4-FFF2-40B4-BE49-F238E27FC236}">
                    <a16:creationId xmlns:a16="http://schemas.microsoft.com/office/drawing/2014/main" id="{7559660F-0C88-4DFC-9FD6-79D535C85DFF}"/>
                  </a:ext>
                </a:extLst>
              </p:cNvPr>
              <p:cNvSpPr>
                <a:spLocks/>
              </p:cNvSpPr>
              <p:nvPr/>
            </p:nvSpPr>
            <p:spPr bwMode="auto">
              <a:xfrm>
                <a:off x="3472788" y="4030524"/>
                <a:ext cx="442913" cy="481013"/>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68" name="Freeform 65">
                <a:extLst>
                  <a:ext uri="{FF2B5EF4-FFF2-40B4-BE49-F238E27FC236}">
                    <a16:creationId xmlns:a16="http://schemas.microsoft.com/office/drawing/2014/main" id="{8CAF5D3D-8BC4-4B0A-AF0D-C0CAA79A7369}"/>
                  </a:ext>
                </a:extLst>
              </p:cNvPr>
              <p:cNvSpPr>
                <a:spLocks/>
              </p:cNvSpPr>
              <p:nvPr/>
            </p:nvSpPr>
            <p:spPr bwMode="auto">
              <a:xfrm>
                <a:off x="3739488" y="4030524"/>
                <a:ext cx="212725" cy="314325"/>
              </a:xfrm>
              <a:custGeom>
                <a:avLst/>
                <a:gdLst>
                  <a:gd name="T0" fmla="*/ 0 w 57"/>
                  <a:gd name="T1" fmla="*/ 0 h 84"/>
                  <a:gd name="T2" fmla="*/ 0 w 57"/>
                  <a:gd name="T3" fmla="*/ 0 h 84"/>
                  <a:gd name="T4" fmla="*/ 0 w 57"/>
                  <a:gd name="T5" fmla="*/ 17 h 84"/>
                  <a:gd name="T6" fmla="*/ 0 w 57"/>
                  <a:gd name="T7" fmla="*/ 62 h 84"/>
                  <a:gd name="T8" fmla="*/ 53 w 57"/>
                  <a:gd name="T9" fmla="*/ 84 h 84"/>
                  <a:gd name="T10" fmla="*/ 53 w 57"/>
                  <a:gd name="T11" fmla="*/ 84 h 84"/>
                  <a:gd name="T12" fmla="*/ 53 w 57"/>
                  <a:gd name="T13" fmla="*/ 84 h 84"/>
                  <a:gd name="T14" fmla="*/ 53 w 57"/>
                  <a:gd name="T15" fmla="*/ 84 h 84"/>
                  <a:gd name="T16" fmla="*/ 54 w 57"/>
                  <a:gd name="T17" fmla="*/ 84 h 84"/>
                  <a:gd name="T18" fmla="*/ 57 w 57"/>
                  <a:gd name="T19" fmla="*/ 64 h 84"/>
                  <a:gd name="T20" fmla="*/ 0 w 5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4">
                    <a:moveTo>
                      <a:pt x="0" y="0"/>
                    </a:moveTo>
                    <a:cubicBezTo>
                      <a:pt x="0" y="0"/>
                      <a:pt x="0" y="0"/>
                      <a:pt x="0" y="0"/>
                    </a:cubicBezTo>
                    <a:cubicBezTo>
                      <a:pt x="0" y="17"/>
                      <a:pt x="0" y="17"/>
                      <a:pt x="0" y="17"/>
                    </a:cubicBezTo>
                    <a:cubicBezTo>
                      <a:pt x="0" y="62"/>
                      <a:pt x="0" y="62"/>
                      <a:pt x="0" y="62"/>
                    </a:cubicBezTo>
                    <a:cubicBezTo>
                      <a:pt x="53" y="84"/>
                      <a:pt x="53" y="84"/>
                      <a:pt x="53" y="84"/>
                    </a:cubicBezTo>
                    <a:cubicBezTo>
                      <a:pt x="53" y="84"/>
                      <a:pt x="53" y="84"/>
                      <a:pt x="53" y="84"/>
                    </a:cubicBezTo>
                    <a:cubicBezTo>
                      <a:pt x="53" y="84"/>
                      <a:pt x="53" y="84"/>
                      <a:pt x="53" y="84"/>
                    </a:cubicBezTo>
                    <a:cubicBezTo>
                      <a:pt x="53" y="84"/>
                      <a:pt x="53" y="84"/>
                      <a:pt x="53" y="84"/>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70" name="文本框 169">
              <a:extLst>
                <a:ext uri="{FF2B5EF4-FFF2-40B4-BE49-F238E27FC236}">
                  <a16:creationId xmlns:a16="http://schemas.microsoft.com/office/drawing/2014/main" id="{BE7F9717-9937-427F-AEB2-45C5E17BF6F6}"/>
                </a:ext>
              </a:extLst>
            </p:cNvPr>
            <p:cNvSpPr txBox="1"/>
            <p:nvPr/>
          </p:nvSpPr>
          <p:spPr>
            <a:xfrm>
              <a:off x="3039092" y="4096045"/>
              <a:ext cx="834206" cy="255079"/>
            </a:xfrm>
            <a:prstGeom prst="rect">
              <a:avLst/>
            </a:prstGeom>
            <a:noFill/>
          </p:spPr>
          <p:txBody>
            <a:bodyPr wrap="none" rtlCol="0">
              <a:spAutoFit/>
            </a:bodyPr>
            <a:lstStyle/>
            <a:p>
              <a:r>
                <a:rPr lang="zh-CN" altLang="en-US" sz="713" dirty="0">
                  <a:solidFill>
                    <a:srgbClr val="FFC000"/>
                  </a:solidFill>
                  <a:latin typeface="微软雅黑" panose="020B0503020204020204" pitchFamily="34" charset="-122"/>
                  <a:ea typeface="微软雅黑" panose="020B0503020204020204" pitchFamily="34" charset="-122"/>
                </a:rPr>
                <a:t>限时： </a:t>
              </a:r>
              <a:r>
                <a:rPr lang="en-US" altLang="zh-CN" sz="713" dirty="0">
                  <a:solidFill>
                    <a:srgbClr val="FFC000"/>
                  </a:solidFill>
                  <a:latin typeface="微软雅黑" panose="020B0503020204020204" pitchFamily="34" charset="-122"/>
                  <a:ea typeface="微软雅黑" panose="020B0503020204020204" pitchFamily="34" charset="-122"/>
                </a:rPr>
                <a:t>35D</a:t>
              </a:r>
              <a:endParaRPr lang="zh-CN" altLang="en-US" sz="713" dirty="0">
                <a:solidFill>
                  <a:srgbClr val="FFC000"/>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D192A991-CC05-4044-959F-6376F3A7A3DC}"/>
              </a:ext>
            </a:extLst>
          </p:cNvPr>
          <p:cNvGrpSpPr/>
          <p:nvPr/>
        </p:nvGrpSpPr>
        <p:grpSpPr>
          <a:xfrm>
            <a:off x="2762842" y="2993848"/>
            <a:ext cx="1633745" cy="162913"/>
            <a:chOff x="2761842" y="3928482"/>
            <a:chExt cx="2062603" cy="205677"/>
          </a:xfrm>
        </p:grpSpPr>
        <p:cxnSp>
          <p:nvCxnSpPr>
            <p:cNvPr id="172" name="直接连接符 171">
              <a:extLst>
                <a:ext uri="{FF2B5EF4-FFF2-40B4-BE49-F238E27FC236}">
                  <a16:creationId xmlns:a16="http://schemas.microsoft.com/office/drawing/2014/main" id="{262FAFAB-320C-4687-AEDD-6D95947CA781}"/>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73" name="文本框 172">
              <a:extLst>
                <a:ext uri="{FF2B5EF4-FFF2-40B4-BE49-F238E27FC236}">
                  <a16:creationId xmlns:a16="http://schemas.microsoft.com/office/drawing/2014/main" id="{AB8CD387-3076-48B7-AC75-140B0785BE82}"/>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订单详情</a:t>
              </a:r>
            </a:p>
          </p:txBody>
        </p:sp>
        <p:sp>
          <p:nvSpPr>
            <p:cNvPr id="174" name="文本框 173">
              <a:extLst>
                <a:ext uri="{FF2B5EF4-FFF2-40B4-BE49-F238E27FC236}">
                  <a16:creationId xmlns:a16="http://schemas.microsoft.com/office/drawing/2014/main" id="{28963796-8F02-4702-9ED1-E3196F4E411C}"/>
                </a:ext>
              </a:extLst>
            </p:cNvPr>
            <p:cNvSpPr txBox="1"/>
            <p:nvPr/>
          </p:nvSpPr>
          <p:spPr>
            <a:xfrm>
              <a:off x="4289759" y="3955984"/>
              <a:ext cx="534686"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Detail</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1C9F7F7F-3BA7-4C2E-B2F0-60D819DE7D7C}"/>
              </a:ext>
            </a:extLst>
          </p:cNvPr>
          <p:cNvGrpSpPr/>
          <p:nvPr/>
        </p:nvGrpSpPr>
        <p:grpSpPr>
          <a:xfrm>
            <a:off x="2840718" y="3156095"/>
            <a:ext cx="1568651" cy="302384"/>
            <a:chOff x="2853438" y="4056542"/>
            <a:chExt cx="1980422" cy="381759"/>
          </a:xfrm>
        </p:grpSpPr>
        <p:sp>
          <p:nvSpPr>
            <p:cNvPr id="19" name="矩形: 圆角 18">
              <a:extLst>
                <a:ext uri="{FF2B5EF4-FFF2-40B4-BE49-F238E27FC236}">
                  <a16:creationId xmlns:a16="http://schemas.microsoft.com/office/drawing/2014/main" id="{8FD257E2-8310-498B-8AAE-9D04E4B81D9C}"/>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1" name="组合 20">
              <a:extLst>
                <a:ext uri="{FF2B5EF4-FFF2-40B4-BE49-F238E27FC236}">
                  <a16:creationId xmlns:a16="http://schemas.microsoft.com/office/drawing/2014/main" id="{F20FCD29-3F45-422D-9E17-34072EB0DC09}"/>
                </a:ext>
              </a:extLst>
            </p:cNvPr>
            <p:cNvGrpSpPr/>
            <p:nvPr/>
          </p:nvGrpSpPr>
          <p:grpSpPr>
            <a:xfrm>
              <a:off x="2897286" y="4056542"/>
              <a:ext cx="1936574" cy="381759"/>
              <a:chOff x="2897286" y="4056542"/>
              <a:chExt cx="1936574" cy="381759"/>
            </a:xfrm>
          </p:grpSpPr>
          <p:grpSp>
            <p:nvGrpSpPr>
              <p:cNvPr id="180" name="组合 179">
                <a:extLst>
                  <a:ext uri="{FF2B5EF4-FFF2-40B4-BE49-F238E27FC236}">
                    <a16:creationId xmlns:a16="http://schemas.microsoft.com/office/drawing/2014/main" id="{283DCBB0-BA32-4C7D-96DC-DF5DB81B0DA0}"/>
                  </a:ext>
                </a:extLst>
              </p:cNvPr>
              <p:cNvGrpSpPr/>
              <p:nvPr/>
            </p:nvGrpSpPr>
            <p:grpSpPr>
              <a:xfrm>
                <a:off x="2897286" y="4116248"/>
                <a:ext cx="170392" cy="234956"/>
                <a:chOff x="4592639" y="4540250"/>
                <a:chExt cx="557213" cy="768350"/>
              </a:xfrm>
            </p:grpSpPr>
            <p:sp>
              <p:nvSpPr>
                <p:cNvPr id="181" name="Rectangle 318">
                  <a:extLst>
                    <a:ext uri="{FF2B5EF4-FFF2-40B4-BE49-F238E27FC236}">
                      <a16:creationId xmlns:a16="http://schemas.microsoft.com/office/drawing/2014/main" id="{DEBE426C-2E1A-4877-8A53-D2A9E95D0F19}"/>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82" name="Freeform 319">
                  <a:extLst>
                    <a:ext uri="{FF2B5EF4-FFF2-40B4-BE49-F238E27FC236}">
                      <a16:creationId xmlns:a16="http://schemas.microsoft.com/office/drawing/2014/main" id="{1585D9D3-D476-4DA2-8939-97BE7945BF15}"/>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83" name="Freeform 320">
                  <a:extLst>
                    <a:ext uri="{FF2B5EF4-FFF2-40B4-BE49-F238E27FC236}">
                      <a16:creationId xmlns:a16="http://schemas.microsoft.com/office/drawing/2014/main" id="{B8CB62D9-5104-4FDD-843B-6EEEB4AC346A}"/>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84" name="Rectangle 321">
                  <a:extLst>
                    <a:ext uri="{FF2B5EF4-FFF2-40B4-BE49-F238E27FC236}">
                      <a16:creationId xmlns:a16="http://schemas.microsoft.com/office/drawing/2014/main" id="{1D74758F-4E1F-416F-932C-C36B6D9EFD02}"/>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2" name="文本框 11">
                <a:extLst>
                  <a:ext uri="{FF2B5EF4-FFF2-40B4-BE49-F238E27FC236}">
                    <a16:creationId xmlns:a16="http://schemas.microsoft.com/office/drawing/2014/main" id="{88481EA3-DB79-4C96-9CE7-839D08ACE67E}"/>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达拉匹林</a:t>
                </a:r>
              </a:p>
            </p:txBody>
          </p:sp>
          <p:sp>
            <p:nvSpPr>
              <p:cNvPr id="195" name="文本框 194">
                <a:extLst>
                  <a:ext uri="{FF2B5EF4-FFF2-40B4-BE49-F238E27FC236}">
                    <a16:creationId xmlns:a16="http://schemas.microsoft.com/office/drawing/2014/main" id="{E483ADA1-97B6-487F-AD3E-FE7D73B2F4F2}"/>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C9EFF5E9-8074-433A-942C-C4514C0486B8}"/>
                  </a:ext>
                </a:extLst>
              </p:cNvPr>
              <p:cNvGrpSpPr/>
              <p:nvPr/>
            </p:nvGrpSpPr>
            <p:grpSpPr>
              <a:xfrm>
                <a:off x="3051052" y="4260125"/>
                <a:ext cx="1446970" cy="178176"/>
                <a:chOff x="3051052" y="4260125"/>
                <a:chExt cx="1446970" cy="178176"/>
              </a:xfrm>
            </p:grpSpPr>
            <p:cxnSp>
              <p:nvCxnSpPr>
                <p:cNvPr id="16" name="直接连接符 15">
                  <a:extLst>
                    <a:ext uri="{FF2B5EF4-FFF2-40B4-BE49-F238E27FC236}">
                      <a16:creationId xmlns:a16="http://schemas.microsoft.com/office/drawing/2014/main" id="{144352C8-3D35-4861-A936-07D5D1203681}"/>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480A2D33-A543-46C0-9AA7-F6ACA8810B23}"/>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1" name="文本框 200">
                  <a:extLst>
                    <a:ext uri="{FF2B5EF4-FFF2-40B4-BE49-F238E27FC236}">
                      <a16:creationId xmlns:a16="http://schemas.microsoft.com/office/drawing/2014/main" id="{A1AF35EA-5046-4D2A-B802-B6281BDD563F}"/>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06" name="文本框 205">
                  <a:extLst>
                    <a:ext uri="{FF2B5EF4-FFF2-40B4-BE49-F238E27FC236}">
                      <a16:creationId xmlns:a16="http://schemas.microsoft.com/office/drawing/2014/main" id="{DBAC27A7-424B-4344-8C65-0AA7334C1B71}"/>
                    </a:ext>
                  </a:extLst>
                </p:cNvPr>
                <p:cNvSpPr txBox="1"/>
                <p:nvPr/>
              </p:nvSpPr>
              <p:spPr>
                <a:xfrm>
                  <a:off x="4157619" y="4260125"/>
                  <a:ext cx="340403" cy="178175"/>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210" name="文本框 209">
                <a:extLst>
                  <a:ext uri="{FF2B5EF4-FFF2-40B4-BE49-F238E27FC236}">
                    <a16:creationId xmlns:a16="http://schemas.microsoft.com/office/drawing/2014/main" id="{94C59BE2-0478-4476-9F8A-422F6108D75C}"/>
                  </a:ext>
                </a:extLst>
              </p:cNvPr>
              <p:cNvSpPr txBox="1"/>
              <p:nvPr/>
            </p:nvSpPr>
            <p:spPr>
              <a:xfrm>
                <a:off x="4393131" y="4193495"/>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211" name="文本框 210">
                <a:extLst>
                  <a:ext uri="{FF2B5EF4-FFF2-40B4-BE49-F238E27FC236}">
                    <a16:creationId xmlns:a16="http://schemas.microsoft.com/office/drawing/2014/main" id="{75F8386E-040D-4318-86E9-DEEB4CC236AC}"/>
                  </a:ext>
                </a:extLst>
              </p:cNvPr>
              <p:cNvSpPr txBox="1"/>
              <p:nvPr/>
            </p:nvSpPr>
            <p:spPr>
              <a:xfrm>
                <a:off x="4013631" y="4132534"/>
                <a:ext cx="492186" cy="193474"/>
              </a:xfrm>
              <a:prstGeom prst="rect">
                <a:avLst/>
              </a:prstGeom>
              <a:noFill/>
            </p:spPr>
            <p:txBody>
              <a:bodyPr wrap="none" rtlCol="0">
                <a:spAutoFit/>
              </a:bodyPr>
              <a:lstStyle/>
              <a:p>
                <a:r>
                  <a:rPr lang="en-US" altLang="zh-CN" sz="396" dirty="0">
                    <a:solidFill>
                      <a:schemeClr val="bg1">
                        <a:lumMod val="75000"/>
                      </a:schemeClr>
                    </a:solidFill>
                  </a:rPr>
                  <a:t>Daraprim</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212" name="组合 211">
            <a:extLst>
              <a:ext uri="{FF2B5EF4-FFF2-40B4-BE49-F238E27FC236}">
                <a16:creationId xmlns:a16="http://schemas.microsoft.com/office/drawing/2014/main" id="{4E687328-43CF-4FBE-A473-9255958FE512}"/>
              </a:ext>
            </a:extLst>
          </p:cNvPr>
          <p:cNvGrpSpPr/>
          <p:nvPr/>
        </p:nvGrpSpPr>
        <p:grpSpPr>
          <a:xfrm>
            <a:off x="2839702" y="3453744"/>
            <a:ext cx="1568651" cy="302384"/>
            <a:chOff x="2853438" y="4056542"/>
            <a:chExt cx="1980422" cy="381759"/>
          </a:xfrm>
        </p:grpSpPr>
        <p:sp>
          <p:nvSpPr>
            <p:cNvPr id="213" name="矩形: 圆角 212">
              <a:extLst>
                <a:ext uri="{FF2B5EF4-FFF2-40B4-BE49-F238E27FC236}">
                  <a16:creationId xmlns:a16="http://schemas.microsoft.com/office/drawing/2014/main" id="{DB37DA39-E927-4C1E-8D79-04A97A888B83}"/>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14" name="组合 213">
              <a:extLst>
                <a:ext uri="{FF2B5EF4-FFF2-40B4-BE49-F238E27FC236}">
                  <a16:creationId xmlns:a16="http://schemas.microsoft.com/office/drawing/2014/main" id="{32C56B8E-0469-4F28-B347-8432F12353BC}"/>
                </a:ext>
              </a:extLst>
            </p:cNvPr>
            <p:cNvGrpSpPr/>
            <p:nvPr/>
          </p:nvGrpSpPr>
          <p:grpSpPr>
            <a:xfrm>
              <a:off x="2897286" y="4056542"/>
              <a:ext cx="1936574" cy="381759"/>
              <a:chOff x="2897286" y="4056542"/>
              <a:chExt cx="1936574" cy="381759"/>
            </a:xfrm>
          </p:grpSpPr>
          <p:grpSp>
            <p:nvGrpSpPr>
              <p:cNvPr id="216" name="组合 215">
                <a:extLst>
                  <a:ext uri="{FF2B5EF4-FFF2-40B4-BE49-F238E27FC236}">
                    <a16:creationId xmlns:a16="http://schemas.microsoft.com/office/drawing/2014/main" id="{780CE0C9-EAD3-486A-9BC4-7FF8F7EC9E4A}"/>
                  </a:ext>
                </a:extLst>
              </p:cNvPr>
              <p:cNvGrpSpPr/>
              <p:nvPr/>
            </p:nvGrpSpPr>
            <p:grpSpPr>
              <a:xfrm>
                <a:off x="2897286" y="4116248"/>
                <a:ext cx="170392" cy="234956"/>
                <a:chOff x="4592639" y="4540250"/>
                <a:chExt cx="557213" cy="768350"/>
              </a:xfrm>
            </p:grpSpPr>
            <p:sp>
              <p:nvSpPr>
                <p:cNvPr id="244" name="Rectangle 318">
                  <a:extLst>
                    <a:ext uri="{FF2B5EF4-FFF2-40B4-BE49-F238E27FC236}">
                      <a16:creationId xmlns:a16="http://schemas.microsoft.com/office/drawing/2014/main" id="{A8E65618-40A6-4B50-A239-A82D48A65D5A}"/>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5" name="Freeform 319">
                  <a:extLst>
                    <a:ext uri="{FF2B5EF4-FFF2-40B4-BE49-F238E27FC236}">
                      <a16:creationId xmlns:a16="http://schemas.microsoft.com/office/drawing/2014/main" id="{CE796C4F-7B4F-49C3-817E-81DF9F504574}"/>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 name="Freeform 320">
                  <a:extLst>
                    <a:ext uri="{FF2B5EF4-FFF2-40B4-BE49-F238E27FC236}">
                      <a16:creationId xmlns:a16="http://schemas.microsoft.com/office/drawing/2014/main" id="{9CD27CEB-A5B5-4AB0-A175-9AB3DAA68758}"/>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 name="Rectangle 321">
                  <a:extLst>
                    <a:ext uri="{FF2B5EF4-FFF2-40B4-BE49-F238E27FC236}">
                      <a16:creationId xmlns:a16="http://schemas.microsoft.com/office/drawing/2014/main" id="{8CC73729-6884-4D7F-9CCA-138A07774C92}"/>
                    </a:ext>
                  </a:extLst>
                </p:cNvPr>
                <p:cNvSpPr>
                  <a:spLocks noChangeArrowheads="1"/>
                </p:cNvSpPr>
                <p:nvPr/>
              </p:nvSpPr>
              <p:spPr bwMode="auto">
                <a:xfrm>
                  <a:off x="4718051" y="4826000"/>
                  <a:ext cx="317500" cy="3889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27" name="文本框 226">
                <a:extLst>
                  <a:ext uri="{FF2B5EF4-FFF2-40B4-BE49-F238E27FC236}">
                    <a16:creationId xmlns:a16="http://schemas.microsoft.com/office/drawing/2014/main" id="{F722EECB-F581-48B6-98AE-F242451EBAD6}"/>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美曲普汀</a:t>
                </a:r>
              </a:p>
            </p:txBody>
          </p:sp>
          <p:sp>
            <p:nvSpPr>
              <p:cNvPr id="230" name="文本框 229">
                <a:extLst>
                  <a:ext uri="{FF2B5EF4-FFF2-40B4-BE49-F238E27FC236}">
                    <a16:creationId xmlns:a16="http://schemas.microsoft.com/office/drawing/2014/main" id="{7DC77E97-A053-4C73-AD64-C712DF5613C2}"/>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20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231" name="组合 230">
                <a:extLst>
                  <a:ext uri="{FF2B5EF4-FFF2-40B4-BE49-F238E27FC236}">
                    <a16:creationId xmlns:a16="http://schemas.microsoft.com/office/drawing/2014/main" id="{37E06A03-7A4E-44BA-945A-F0E42BAA420C}"/>
                  </a:ext>
                </a:extLst>
              </p:cNvPr>
              <p:cNvGrpSpPr/>
              <p:nvPr/>
            </p:nvGrpSpPr>
            <p:grpSpPr>
              <a:xfrm>
                <a:off x="3051052" y="4260125"/>
                <a:ext cx="1446970" cy="178176"/>
                <a:chOff x="3051052" y="4260125"/>
                <a:chExt cx="1446970" cy="178176"/>
              </a:xfrm>
            </p:grpSpPr>
            <p:cxnSp>
              <p:nvCxnSpPr>
                <p:cNvPr id="240" name="直接连接符 239">
                  <a:extLst>
                    <a:ext uri="{FF2B5EF4-FFF2-40B4-BE49-F238E27FC236}">
                      <a16:creationId xmlns:a16="http://schemas.microsoft.com/office/drawing/2014/main" id="{379B9513-64AD-4400-812C-10E47EAFF661}"/>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1F04C246-4F64-4708-AF18-2C0BD1181525}"/>
                    </a:ext>
                  </a:extLst>
                </p:cNvPr>
                <p:cNvCxnSpPr>
                  <a:cxnSpLocks/>
                </p:cNvCxnSpPr>
                <p:nvPr/>
              </p:nvCxnSpPr>
              <p:spPr>
                <a:xfrm>
                  <a:off x="3145631" y="4286879"/>
                  <a:ext cx="45610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2" name="文本框 241">
                  <a:extLst>
                    <a:ext uri="{FF2B5EF4-FFF2-40B4-BE49-F238E27FC236}">
                      <a16:creationId xmlns:a16="http://schemas.microsoft.com/office/drawing/2014/main" id="{22DC0C28-E7CA-4C6D-8202-FB1E6E444592}"/>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43" name="文本框 242">
                  <a:extLst>
                    <a:ext uri="{FF2B5EF4-FFF2-40B4-BE49-F238E27FC236}">
                      <a16:creationId xmlns:a16="http://schemas.microsoft.com/office/drawing/2014/main" id="{5C38906B-925D-445E-9CAE-333B073E1E41}"/>
                    </a:ext>
                  </a:extLst>
                </p:cNvPr>
                <p:cNvSpPr txBox="1"/>
                <p:nvPr/>
              </p:nvSpPr>
              <p:spPr>
                <a:xfrm>
                  <a:off x="4157619" y="4260125"/>
                  <a:ext cx="340403" cy="178175"/>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33%</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233" name="文本框 232">
                <a:extLst>
                  <a:ext uri="{FF2B5EF4-FFF2-40B4-BE49-F238E27FC236}">
                    <a16:creationId xmlns:a16="http://schemas.microsoft.com/office/drawing/2014/main" id="{5F146D07-B1E9-4BE2-A2E2-6B6B0AC50EF3}"/>
                  </a:ext>
                </a:extLst>
              </p:cNvPr>
              <p:cNvSpPr txBox="1"/>
              <p:nvPr/>
            </p:nvSpPr>
            <p:spPr>
              <a:xfrm>
                <a:off x="4393131" y="4193495"/>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239" name="文本框 238">
                <a:extLst>
                  <a:ext uri="{FF2B5EF4-FFF2-40B4-BE49-F238E27FC236}">
                    <a16:creationId xmlns:a16="http://schemas.microsoft.com/office/drawing/2014/main" id="{F6578DAF-65F4-4CB3-9286-CF07B10B1B12}"/>
                  </a:ext>
                </a:extLst>
              </p:cNvPr>
              <p:cNvSpPr txBox="1"/>
              <p:nvPr/>
            </p:nvSpPr>
            <p:spPr>
              <a:xfrm>
                <a:off x="4013631" y="4132534"/>
                <a:ext cx="453735" cy="193474"/>
              </a:xfrm>
              <a:prstGeom prst="rect">
                <a:avLst/>
              </a:prstGeom>
              <a:noFill/>
            </p:spPr>
            <p:txBody>
              <a:bodyPr wrap="none" rtlCol="0">
                <a:spAutoFit/>
              </a:bodyPr>
              <a:lstStyle/>
              <a:p>
                <a:r>
                  <a:rPr lang="en-US" altLang="zh-CN" sz="396" dirty="0">
                    <a:solidFill>
                      <a:schemeClr val="bg1">
                        <a:lumMod val="75000"/>
                      </a:schemeClr>
                    </a:solidFill>
                  </a:rPr>
                  <a:t>Myalept</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249" name="组合 248">
            <a:extLst>
              <a:ext uri="{FF2B5EF4-FFF2-40B4-BE49-F238E27FC236}">
                <a16:creationId xmlns:a16="http://schemas.microsoft.com/office/drawing/2014/main" id="{6EC5BD1B-D240-4B64-9308-3BB3F25F5538}"/>
              </a:ext>
            </a:extLst>
          </p:cNvPr>
          <p:cNvGrpSpPr/>
          <p:nvPr/>
        </p:nvGrpSpPr>
        <p:grpSpPr>
          <a:xfrm>
            <a:off x="2844907" y="3748005"/>
            <a:ext cx="1568651" cy="302384"/>
            <a:chOff x="2853438" y="4056542"/>
            <a:chExt cx="1980422" cy="381759"/>
          </a:xfrm>
        </p:grpSpPr>
        <p:sp>
          <p:nvSpPr>
            <p:cNvPr id="250" name="矩形: 圆角 249">
              <a:extLst>
                <a:ext uri="{FF2B5EF4-FFF2-40B4-BE49-F238E27FC236}">
                  <a16:creationId xmlns:a16="http://schemas.microsoft.com/office/drawing/2014/main" id="{616D162F-9E01-46AC-AF1F-A1D4D9819C14}"/>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1" name="组合 250">
              <a:extLst>
                <a:ext uri="{FF2B5EF4-FFF2-40B4-BE49-F238E27FC236}">
                  <a16:creationId xmlns:a16="http://schemas.microsoft.com/office/drawing/2014/main" id="{1C286063-896F-4072-8637-3271E27C2BC8}"/>
                </a:ext>
              </a:extLst>
            </p:cNvPr>
            <p:cNvGrpSpPr/>
            <p:nvPr/>
          </p:nvGrpSpPr>
          <p:grpSpPr>
            <a:xfrm>
              <a:off x="2897286" y="4056542"/>
              <a:ext cx="1936574" cy="381759"/>
              <a:chOff x="2897286" y="4056542"/>
              <a:chExt cx="1936574" cy="381759"/>
            </a:xfrm>
          </p:grpSpPr>
          <p:grpSp>
            <p:nvGrpSpPr>
              <p:cNvPr id="252" name="组合 251">
                <a:extLst>
                  <a:ext uri="{FF2B5EF4-FFF2-40B4-BE49-F238E27FC236}">
                    <a16:creationId xmlns:a16="http://schemas.microsoft.com/office/drawing/2014/main" id="{86541CE0-FFD3-4281-8D5D-2572375BBB62}"/>
                  </a:ext>
                </a:extLst>
              </p:cNvPr>
              <p:cNvGrpSpPr/>
              <p:nvPr/>
            </p:nvGrpSpPr>
            <p:grpSpPr>
              <a:xfrm>
                <a:off x="2897286" y="4116248"/>
                <a:ext cx="170392" cy="234956"/>
                <a:chOff x="4592639" y="4540250"/>
                <a:chExt cx="557213" cy="768350"/>
              </a:xfrm>
            </p:grpSpPr>
            <p:sp>
              <p:nvSpPr>
                <p:cNvPr id="262" name="Rectangle 318">
                  <a:extLst>
                    <a:ext uri="{FF2B5EF4-FFF2-40B4-BE49-F238E27FC236}">
                      <a16:creationId xmlns:a16="http://schemas.microsoft.com/office/drawing/2014/main" id="{7751208F-BEBB-47C0-B97F-97721A0F57D6}"/>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63" name="Freeform 319">
                  <a:extLst>
                    <a:ext uri="{FF2B5EF4-FFF2-40B4-BE49-F238E27FC236}">
                      <a16:creationId xmlns:a16="http://schemas.microsoft.com/office/drawing/2014/main" id="{C06A2E76-DFAC-46AB-8A39-F676C5C8CBA9}"/>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64" name="Freeform 320">
                  <a:extLst>
                    <a:ext uri="{FF2B5EF4-FFF2-40B4-BE49-F238E27FC236}">
                      <a16:creationId xmlns:a16="http://schemas.microsoft.com/office/drawing/2014/main" id="{0B53E9B1-B883-4AD2-AE47-8315C5674D90}"/>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65" name="Rectangle 321">
                  <a:extLst>
                    <a:ext uri="{FF2B5EF4-FFF2-40B4-BE49-F238E27FC236}">
                      <a16:creationId xmlns:a16="http://schemas.microsoft.com/office/drawing/2014/main" id="{878EB8D6-D5F9-49A7-A691-0A69393A81A0}"/>
                    </a:ext>
                  </a:extLst>
                </p:cNvPr>
                <p:cNvSpPr>
                  <a:spLocks noChangeArrowheads="1"/>
                </p:cNvSpPr>
                <p:nvPr/>
              </p:nvSpPr>
              <p:spPr bwMode="auto">
                <a:xfrm>
                  <a:off x="4718051" y="4826000"/>
                  <a:ext cx="317500" cy="3889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3" name="文本框 252">
                <a:extLst>
                  <a:ext uri="{FF2B5EF4-FFF2-40B4-BE49-F238E27FC236}">
                    <a16:creationId xmlns:a16="http://schemas.microsoft.com/office/drawing/2014/main" id="{D07BFCDA-5DE4-4C74-AF7C-589E2676B8F2}"/>
                  </a:ext>
                </a:extLst>
              </p:cNvPr>
              <p:cNvSpPr txBox="1"/>
              <p:nvPr/>
            </p:nvSpPr>
            <p:spPr>
              <a:xfrm>
                <a:off x="3047768" y="4056542"/>
                <a:ext cx="870635"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盐酸青霉胺</a:t>
                </a:r>
              </a:p>
            </p:txBody>
          </p:sp>
          <p:sp>
            <p:nvSpPr>
              <p:cNvPr id="254" name="文本框 253">
                <a:extLst>
                  <a:ext uri="{FF2B5EF4-FFF2-40B4-BE49-F238E27FC236}">
                    <a16:creationId xmlns:a16="http://schemas.microsoft.com/office/drawing/2014/main" id="{7F53AD86-6725-4A4C-883A-71B4E57FED62}"/>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255" name="组合 254">
                <a:extLst>
                  <a:ext uri="{FF2B5EF4-FFF2-40B4-BE49-F238E27FC236}">
                    <a16:creationId xmlns:a16="http://schemas.microsoft.com/office/drawing/2014/main" id="{C13D7D22-1FCF-49BC-91A5-5A61914D6782}"/>
                  </a:ext>
                </a:extLst>
              </p:cNvPr>
              <p:cNvGrpSpPr/>
              <p:nvPr/>
            </p:nvGrpSpPr>
            <p:grpSpPr>
              <a:xfrm>
                <a:off x="3051052" y="4260125"/>
                <a:ext cx="1446970" cy="178176"/>
                <a:chOff x="3051052" y="4260125"/>
                <a:chExt cx="1446970" cy="178176"/>
              </a:xfrm>
            </p:grpSpPr>
            <p:cxnSp>
              <p:nvCxnSpPr>
                <p:cNvPr id="258" name="直接连接符 257">
                  <a:extLst>
                    <a:ext uri="{FF2B5EF4-FFF2-40B4-BE49-F238E27FC236}">
                      <a16:creationId xmlns:a16="http://schemas.microsoft.com/office/drawing/2014/main" id="{DFB2F9E5-97D1-4970-B500-A045C397AD41}"/>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a:extLst>
                    <a:ext uri="{FF2B5EF4-FFF2-40B4-BE49-F238E27FC236}">
                      <a16:creationId xmlns:a16="http://schemas.microsoft.com/office/drawing/2014/main" id="{9A2A0DA0-6E0A-4C09-B32F-E430BF6D7BA9}"/>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0" name="文本框 259">
                  <a:extLst>
                    <a:ext uri="{FF2B5EF4-FFF2-40B4-BE49-F238E27FC236}">
                      <a16:creationId xmlns:a16="http://schemas.microsoft.com/office/drawing/2014/main" id="{1BED3F5A-88A8-4765-8154-BEF2351AFB29}"/>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61" name="文本框 260">
                  <a:extLst>
                    <a:ext uri="{FF2B5EF4-FFF2-40B4-BE49-F238E27FC236}">
                      <a16:creationId xmlns:a16="http://schemas.microsoft.com/office/drawing/2014/main" id="{72A68A28-20DD-4D0E-A7AB-D99DFAE56592}"/>
                    </a:ext>
                  </a:extLst>
                </p:cNvPr>
                <p:cNvSpPr txBox="1"/>
                <p:nvPr/>
              </p:nvSpPr>
              <p:spPr>
                <a:xfrm>
                  <a:off x="4157619" y="4260125"/>
                  <a:ext cx="340403" cy="178175"/>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256" name="文本框 255">
                <a:extLst>
                  <a:ext uri="{FF2B5EF4-FFF2-40B4-BE49-F238E27FC236}">
                    <a16:creationId xmlns:a16="http://schemas.microsoft.com/office/drawing/2014/main" id="{77F0F6AF-A47F-4DE5-9FAA-1AED74657A90}"/>
                  </a:ext>
                </a:extLst>
              </p:cNvPr>
              <p:cNvSpPr txBox="1"/>
              <p:nvPr/>
            </p:nvSpPr>
            <p:spPr>
              <a:xfrm>
                <a:off x="4393131" y="4193495"/>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257" name="文本框 256">
                <a:extLst>
                  <a:ext uri="{FF2B5EF4-FFF2-40B4-BE49-F238E27FC236}">
                    <a16:creationId xmlns:a16="http://schemas.microsoft.com/office/drawing/2014/main" id="{4157B069-0733-4BA3-9B40-1F8AE4C92600}"/>
                  </a:ext>
                </a:extLst>
              </p:cNvPr>
              <p:cNvSpPr txBox="1"/>
              <p:nvPr/>
            </p:nvSpPr>
            <p:spPr>
              <a:xfrm>
                <a:off x="4013631" y="4132534"/>
                <a:ext cx="516471" cy="193474"/>
              </a:xfrm>
              <a:prstGeom prst="rect">
                <a:avLst/>
              </a:prstGeom>
              <a:noFill/>
            </p:spPr>
            <p:txBody>
              <a:bodyPr wrap="none" rtlCol="0">
                <a:spAutoFit/>
              </a:bodyPr>
              <a:lstStyle/>
              <a:p>
                <a:r>
                  <a:rPr lang="en-US" altLang="zh-CN" sz="396" dirty="0">
                    <a:solidFill>
                      <a:schemeClr val="bg1">
                        <a:lumMod val="75000"/>
                      </a:schemeClr>
                    </a:solidFill>
                  </a:rPr>
                  <a:t>Cuprimine</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sp>
        <p:nvSpPr>
          <p:cNvPr id="266" name="文本框 265">
            <a:extLst>
              <a:ext uri="{FF2B5EF4-FFF2-40B4-BE49-F238E27FC236}">
                <a16:creationId xmlns:a16="http://schemas.microsoft.com/office/drawing/2014/main" id="{DB833569-AC38-41CF-8FC9-AD506152FF50}"/>
              </a:ext>
            </a:extLst>
          </p:cNvPr>
          <p:cNvSpPr txBox="1"/>
          <p:nvPr/>
        </p:nvSpPr>
        <p:spPr>
          <a:xfrm>
            <a:off x="3258681" y="4535799"/>
            <a:ext cx="633507" cy="226344"/>
          </a:xfrm>
          <a:prstGeom prst="rect">
            <a:avLst/>
          </a:prstGeom>
          <a:noFill/>
        </p:spPr>
        <p:txBody>
          <a:bodyPr wrap="none" rtlCol="0">
            <a:spAutoFit/>
          </a:bodyPr>
          <a:lstStyle/>
          <a:p>
            <a:r>
              <a:rPr lang="zh-CN" altLang="en-US" sz="871" dirty="0">
                <a:solidFill>
                  <a:schemeClr val="bg1"/>
                </a:solidFill>
                <a:latin typeface="微软雅黑" panose="020B0503020204020204" pitchFamily="34" charset="-122"/>
                <a:ea typeface="微软雅黑" panose="020B0503020204020204" pitchFamily="34" charset="-122"/>
              </a:rPr>
              <a:t>稀有订单</a:t>
            </a:r>
          </a:p>
        </p:txBody>
      </p:sp>
      <p:grpSp>
        <p:nvGrpSpPr>
          <p:cNvPr id="37" name="组合 36">
            <a:extLst>
              <a:ext uri="{FF2B5EF4-FFF2-40B4-BE49-F238E27FC236}">
                <a16:creationId xmlns:a16="http://schemas.microsoft.com/office/drawing/2014/main" id="{E34A2CA9-C43A-40B2-ADEB-77338D50F95C}"/>
              </a:ext>
            </a:extLst>
          </p:cNvPr>
          <p:cNvGrpSpPr/>
          <p:nvPr/>
        </p:nvGrpSpPr>
        <p:grpSpPr>
          <a:xfrm>
            <a:off x="2796953" y="1448474"/>
            <a:ext cx="1538220" cy="551928"/>
            <a:chOff x="2798184" y="1828698"/>
            <a:chExt cx="1942003" cy="696810"/>
          </a:xfrm>
        </p:grpSpPr>
        <p:grpSp>
          <p:nvGrpSpPr>
            <p:cNvPr id="1042" name="组合 1041">
              <a:extLst>
                <a:ext uri="{FF2B5EF4-FFF2-40B4-BE49-F238E27FC236}">
                  <a16:creationId xmlns:a16="http://schemas.microsoft.com/office/drawing/2014/main" id="{75E4A9EA-2D41-43FA-8B1E-7D98B41CA3F2}"/>
                </a:ext>
              </a:extLst>
            </p:cNvPr>
            <p:cNvGrpSpPr/>
            <p:nvPr/>
          </p:nvGrpSpPr>
          <p:grpSpPr>
            <a:xfrm>
              <a:off x="3258324" y="1828698"/>
              <a:ext cx="1108906" cy="373821"/>
              <a:chOff x="3016416" y="2183407"/>
              <a:chExt cx="1108906" cy="373821"/>
            </a:xfrm>
          </p:grpSpPr>
          <p:pic>
            <p:nvPicPr>
              <p:cNvPr id="236" name="Picture 6">
                <a:extLst>
                  <a:ext uri="{FF2B5EF4-FFF2-40B4-BE49-F238E27FC236}">
                    <a16:creationId xmlns:a16="http://schemas.microsoft.com/office/drawing/2014/main" id="{62EB6293-773E-40F4-9A01-D06C5112A293}"/>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6416" y="2207895"/>
                <a:ext cx="278758" cy="278758"/>
              </a:xfrm>
              <a:prstGeom prst="rect">
                <a:avLst/>
              </a:prstGeom>
              <a:noFill/>
              <a:extLst>
                <a:ext uri="{909E8E84-426E-40DD-AFC4-6F175D3DCCD1}">
                  <a14:hiddenFill xmlns:a14="http://schemas.microsoft.com/office/drawing/2010/main">
                    <a:solidFill>
                      <a:srgbClr val="FFFFFF"/>
                    </a:solidFill>
                  </a14:hiddenFill>
                </a:ext>
              </a:extLst>
            </p:spPr>
          </p:pic>
          <p:sp>
            <p:nvSpPr>
              <p:cNvPr id="237" name="文本框 236">
                <a:extLst>
                  <a:ext uri="{FF2B5EF4-FFF2-40B4-BE49-F238E27FC236}">
                    <a16:creationId xmlns:a16="http://schemas.microsoft.com/office/drawing/2014/main" id="{40268C7A-C199-4C9B-9250-C06AF4CE76E2}"/>
                  </a:ext>
                </a:extLst>
              </p:cNvPr>
              <p:cNvSpPr txBox="1"/>
              <p:nvPr/>
            </p:nvSpPr>
            <p:spPr>
              <a:xfrm>
                <a:off x="3214211" y="2183407"/>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238" name="文本框 237">
                <a:extLst>
                  <a:ext uri="{FF2B5EF4-FFF2-40B4-BE49-F238E27FC236}">
                    <a16:creationId xmlns:a16="http://schemas.microsoft.com/office/drawing/2014/main" id="{A9C1568B-4C65-444A-856A-2562EF9F56ED}"/>
                  </a:ext>
                </a:extLst>
              </p:cNvPr>
              <p:cNvSpPr txBox="1"/>
              <p:nvPr/>
            </p:nvSpPr>
            <p:spPr>
              <a:xfrm>
                <a:off x="3230879" y="2332992"/>
                <a:ext cx="803851" cy="224236"/>
              </a:xfrm>
              <a:prstGeom prst="rect">
                <a:avLst/>
              </a:prstGeom>
              <a:noFill/>
            </p:spPr>
            <p:txBody>
              <a:bodyPr wrap="none" rtlCol="0">
                <a:spAutoFit/>
              </a:bodyPr>
              <a:lstStyle/>
              <a:p>
                <a:r>
                  <a:rPr lang="en-US" altLang="zh-CN" sz="554" b="1" dirty="0">
                    <a:solidFill>
                      <a:schemeClr val="bg1">
                        <a:lumMod val="75000"/>
                      </a:schemeClr>
                    </a:solidFill>
                  </a:rPr>
                  <a:t>Rhodes Island</a:t>
                </a:r>
              </a:p>
            </p:txBody>
          </p:sp>
        </p:grpSp>
        <p:sp>
          <p:nvSpPr>
            <p:cNvPr id="29" name="文本框 28">
              <a:extLst>
                <a:ext uri="{FF2B5EF4-FFF2-40B4-BE49-F238E27FC236}">
                  <a16:creationId xmlns:a16="http://schemas.microsoft.com/office/drawing/2014/main" id="{DD966AE3-C311-4501-9F1E-45ADE609CB66}"/>
                </a:ext>
              </a:extLst>
            </p:cNvPr>
            <p:cNvSpPr txBox="1"/>
            <p:nvPr/>
          </p:nvSpPr>
          <p:spPr>
            <a:xfrm>
              <a:off x="2798184" y="2178226"/>
              <a:ext cx="1942003" cy="347282"/>
            </a:xfrm>
            <a:prstGeom prst="rect">
              <a:avLst/>
            </a:prstGeom>
            <a:noFill/>
          </p:spPr>
          <p:txBody>
            <a:bodyPr wrap="square" rtlCol="0">
              <a:spAutoFit/>
            </a:bodyPr>
            <a:lstStyle/>
            <a:p>
              <a:r>
                <a:rPr lang="en-US" altLang="zh-CN" sz="396" dirty="0">
                  <a:solidFill>
                    <a:schemeClr val="bg1">
                      <a:lumMod val="85000"/>
                    </a:schemeClr>
                  </a:solidFill>
                  <a:latin typeface="微软雅黑" panose="020B0503020204020204" pitchFamily="34" charset="-122"/>
                  <a:ea typeface="微软雅黑" panose="020B0503020204020204" pitchFamily="34" charset="-122"/>
                </a:rPr>
                <a:t>Remodulin</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已于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2018</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年</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月</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日专利到期。同时，</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United Therapeutics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Sandoz</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Teva</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Par Pharmaceuticals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及其他仿制药公司签署了专利协议</a:t>
              </a:r>
            </a:p>
          </p:txBody>
        </p:sp>
        <p:cxnSp>
          <p:nvCxnSpPr>
            <p:cNvPr id="268" name="直接连接符 267">
              <a:extLst>
                <a:ext uri="{FF2B5EF4-FFF2-40B4-BE49-F238E27FC236}">
                  <a16:creationId xmlns:a16="http://schemas.microsoft.com/office/drawing/2014/main" id="{D570E7D1-9EBC-42F8-9C5E-FDF81CC9422B}"/>
                </a:ext>
              </a:extLst>
            </p:cNvPr>
            <p:cNvCxnSpPr>
              <a:cxnSpLocks/>
            </p:cNvCxnSpPr>
            <p:nvPr/>
          </p:nvCxnSpPr>
          <p:spPr>
            <a:xfrm>
              <a:off x="3258324" y="2128896"/>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96956DEE-A6CE-4698-BEFC-841BE7D32CC2}"/>
              </a:ext>
            </a:extLst>
          </p:cNvPr>
          <p:cNvGrpSpPr/>
          <p:nvPr/>
        </p:nvGrpSpPr>
        <p:grpSpPr>
          <a:xfrm>
            <a:off x="2773864" y="2005975"/>
            <a:ext cx="1603525" cy="1099419"/>
            <a:chOff x="2769035" y="2532541"/>
            <a:chExt cx="2024450" cy="1388015"/>
          </a:xfrm>
        </p:grpSpPr>
        <p:pic>
          <p:nvPicPr>
            <p:cNvPr id="1047" name="图片 1046">
              <a:extLst>
                <a:ext uri="{FF2B5EF4-FFF2-40B4-BE49-F238E27FC236}">
                  <a16:creationId xmlns:a16="http://schemas.microsoft.com/office/drawing/2014/main" id="{A9DDFF22-58D0-4666-8BE0-A7A3F4A53D92}"/>
                </a:ext>
              </a:extLst>
            </p:cNvPr>
            <p:cNvPicPr>
              <a:picLocks noChangeAspect="1"/>
            </p:cNvPicPr>
            <p:nvPr/>
          </p:nvPicPr>
          <p:blipFill rotWithShape="1">
            <a:blip r:embed="rId11"/>
            <a:srcRect l="7071" r="5925"/>
            <a:stretch/>
          </p:blipFill>
          <p:spPr>
            <a:xfrm>
              <a:off x="2769035" y="2858291"/>
              <a:ext cx="2024450" cy="1062265"/>
            </a:xfrm>
            <a:prstGeom prst="rect">
              <a:avLst/>
            </a:prstGeom>
            <a:ln>
              <a:noFill/>
            </a:ln>
            <a:effectLst>
              <a:softEdge rad="112500"/>
            </a:effectLst>
          </p:spPr>
        </p:pic>
        <p:cxnSp>
          <p:nvCxnSpPr>
            <p:cNvPr id="246" name="直接连接符 245">
              <a:extLst>
                <a:ext uri="{FF2B5EF4-FFF2-40B4-BE49-F238E27FC236}">
                  <a16:creationId xmlns:a16="http://schemas.microsoft.com/office/drawing/2014/main" id="{AA7CDA6E-7C54-4AD8-8512-7992DFF81CDE}"/>
                </a:ext>
              </a:extLst>
            </p:cNvPr>
            <p:cNvCxnSpPr>
              <a:cxnSpLocks/>
            </p:cNvCxnSpPr>
            <p:nvPr/>
          </p:nvCxnSpPr>
          <p:spPr>
            <a:xfrm>
              <a:off x="2798184" y="2850450"/>
              <a:ext cx="1926216" cy="695"/>
            </a:xfrm>
            <a:prstGeom prst="line">
              <a:avLst/>
            </a:prstGeom>
            <a:ln w="952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D8EF8C8-2DB4-4AA2-835B-FE53A7485DD3}"/>
                </a:ext>
              </a:extLst>
            </p:cNvPr>
            <p:cNvSpPr txBox="1"/>
            <p:nvPr/>
          </p:nvSpPr>
          <p:spPr>
            <a:xfrm>
              <a:off x="3368926" y="2532541"/>
              <a:ext cx="953610" cy="332064"/>
            </a:xfrm>
            <a:prstGeom prst="rect">
              <a:avLst/>
            </a:prstGeom>
            <a:noFill/>
          </p:spPr>
          <p:txBody>
            <a:bodyPr wrap="none" rtlCol="0">
              <a:spAutoFit/>
            </a:bodyPr>
            <a:lstStyle/>
            <a:p>
              <a:r>
                <a:rPr lang="zh-CN" altLang="en-US" sz="1109" dirty="0">
                  <a:solidFill>
                    <a:schemeClr val="bg1"/>
                  </a:solidFill>
                  <a:latin typeface="微软雅黑" panose="020B0503020204020204" pitchFamily="34" charset="-122"/>
                  <a:ea typeface="微软雅黑" panose="020B0503020204020204" pitchFamily="34" charset="-122"/>
                </a:rPr>
                <a:t>药物生产</a:t>
              </a:r>
            </a:p>
          </p:txBody>
        </p:sp>
        <p:sp>
          <p:nvSpPr>
            <p:cNvPr id="270" name="Freeform 28">
              <a:extLst>
                <a:ext uri="{FF2B5EF4-FFF2-40B4-BE49-F238E27FC236}">
                  <a16:creationId xmlns:a16="http://schemas.microsoft.com/office/drawing/2014/main" id="{2AE4E0B7-A3B6-4CD6-AA61-C97B31678272}"/>
                </a:ext>
              </a:extLst>
            </p:cNvPr>
            <p:cNvSpPr>
              <a:spLocks noEditPoints="1"/>
            </p:cNvSpPr>
            <p:nvPr/>
          </p:nvSpPr>
          <p:spPr bwMode="auto">
            <a:xfrm>
              <a:off x="2853253" y="2572470"/>
              <a:ext cx="243974" cy="242410"/>
            </a:xfrm>
            <a:custGeom>
              <a:avLst/>
              <a:gdLst>
                <a:gd name="T0" fmla="*/ 332 w 586"/>
                <a:gd name="T1" fmla="*/ 1 h 583"/>
                <a:gd name="T2" fmla="*/ 586 w 586"/>
                <a:gd name="T3" fmla="*/ 275 h 583"/>
                <a:gd name="T4" fmla="*/ 578 w 586"/>
                <a:gd name="T5" fmla="*/ 283 h 583"/>
                <a:gd name="T6" fmla="*/ 468 w 586"/>
                <a:gd name="T7" fmla="*/ 283 h 583"/>
                <a:gd name="T8" fmla="*/ 450 w 586"/>
                <a:gd name="T9" fmla="*/ 301 h 583"/>
                <a:gd name="T10" fmla="*/ 450 w 586"/>
                <a:gd name="T11" fmla="*/ 317 h 583"/>
                <a:gd name="T12" fmla="*/ 468 w 586"/>
                <a:gd name="T13" fmla="*/ 335 h 583"/>
                <a:gd name="T14" fmla="*/ 574 w 586"/>
                <a:gd name="T15" fmla="*/ 335 h 583"/>
                <a:gd name="T16" fmla="*/ 582 w 586"/>
                <a:gd name="T17" fmla="*/ 344 h 583"/>
                <a:gd name="T18" fmla="*/ 332 w 586"/>
                <a:gd name="T19" fmla="*/ 582 h 583"/>
                <a:gd name="T20" fmla="*/ 320 w 586"/>
                <a:gd name="T21" fmla="*/ 572 h 583"/>
                <a:gd name="T22" fmla="*/ 320 w 586"/>
                <a:gd name="T23" fmla="*/ 467 h 583"/>
                <a:gd name="T24" fmla="*/ 302 w 586"/>
                <a:gd name="T25" fmla="*/ 449 h 583"/>
                <a:gd name="T26" fmla="*/ 286 w 586"/>
                <a:gd name="T27" fmla="*/ 449 h 583"/>
                <a:gd name="T28" fmla="*/ 268 w 586"/>
                <a:gd name="T29" fmla="*/ 467 h 583"/>
                <a:gd name="T30" fmla="*/ 268 w 586"/>
                <a:gd name="T31" fmla="*/ 573 h 583"/>
                <a:gd name="T32" fmla="*/ 257 w 586"/>
                <a:gd name="T33" fmla="*/ 583 h 583"/>
                <a:gd name="T34" fmla="*/ 5 w 586"/>
                <a:gd name="T35" fmla="*/ 344 h 583"/>
                <a:gd name="T36" fmla="*/ 12 w 586"/>
                <a:gd name="T37" fmla="*/ 335 h 583"/>
                <a:gd name="T38" fmla="*/ 118 w 586"/>
                <a:gd name="T39" fmla="*/ 335 h 583"/>
                <a:gd name="T40" fmla="*/ 136 w 586"/>
                <a:gd name="T41" fmla="*/ 317 h 583"/>
                <a:gd name="T42" fmla="*/ 136 w 586"/>
                <a:gd name="T43" fmla="*/ 301 h 583"/>
                <a:gd name="T44" fmla="*/ 118 w 586"/>
                <a:gd name="T45" fmla="*/ 283 h 583"/>
                <a:gd name="T46" fmla="*/ 8 w 586"/>
                <a:gd name="T47" fmla="*/ 283 h 583"/>
                <a:gd name="T48" fmla="*/ 1 w 586"/>
                <a:gd name="T49" fmla="*/ 275 h 583"/>
                <a:gd name="T50" fmla="*/ 257 w 586"/>
                <a:gd name="T51" fmla="*/ 1 h 583"/>
                <a:gd name="T52" fmla="*/ 268 w 586"/>
                <a:gd name="T53" fmla="*/ 11 h 583"/>
                <a:gd name="T54" fmla="*/ 268 w 586"/>
                <a:gd name="T55" fmla="*/ 117 h 583"/>
                <a:gd name="T56" fmla="*/ 286 w 586"/>
                <a:gd name="T57" fmla="*/ 135 h 583"/>
                <a:gd name="T58" fmla="*/ 302 w 586"/>
                <a:gd name="T59" fmla="*/ 135 h 583"/>
                <a:gd name="T60" fmla="*/ 320 w 586"/>
                <a:gd name="T61" fmla="*/ 117 h 583"/>
                <a:gd name="T62" fmla="*/ 320 w 586"/>
                <a:gd name="T63" fmla="*/ 11 h 583"/>
                <a:gd name="T64" fmla="*/ 332 w 586"/>
                <a:gd name="T65" fmla="*/ 1 h 583"/>
                <a:gd name="T66" fmla="*/ 178 w 586"/>
                <a:gd name="T67" fmla="*/ 232 h 583"/>
                <a:gd name="T68" fmla="*/ 228 w 586"/>
                <a:gd name="T69" fmla="*/ 232 h 583"/>
                <a:gd name="T70" fmla="*/ 233 w 586"/>
                <a:gd name="T71" fmla="*/ 227 h 583"/>
                <a:gd name="T72" fmla="*/ 233 w 586"/>
                <a:gd name="T73" fmla="*/ 176 h 583"/>
                <a:gd name="T74" fmla="*/ 253 w 586"/>
                <a:gd name="T75" fmla="*/ 156 h 583"/>
                <a:gd name="T76" fmla="*/ 333 w 586"/>
                <a:gd name="T77" fmla="*/ 156 h 583"/>
                <a:gd name="T78" fmla="*/ 354 w 586"/>
                <a:gd name="T79" fmla="*/ 176 h 583"/>
                <a:gd name="T80" fmla="*/ 354 w 586"/>
                <a:gd name="T81" fmla="*/ 227 h 583"/>
                <a:gd name="T82" fmla="*/ 358 w 586"/>
                <a:gd name="T83" fmla="*/ 232 h 583"/>
                <a:gd name="T84" fmla="*/ 408 w 586"/>
                <a:gd name="T85" fmla="*/ 232 h 583"/>
                <a:gd name="T86" fmla="*/ 429 w 586"/>
                <a:gd name="T87" fmla="*/ 252 h 583"/>
                <a:gd name="T88" fmla="*/ 429 w 586"/>
                <a:gd name="T89" fmla="*/ 332 h 583"/>
                <a:gd name="T90" fmla="*/ 408 w 586"/>
                <a:gd name="T91" fmla="*/ 352 h 583"/>
                <a:gd name="T92" fmla="*/ 358 w 586"/>
                <a:gd name="T93" fmla="*/ 352 h 583"/>
                <a:gd name="T94" fmla="*/ 354 w 586"/>
                <a:gd name="T95" fmla="*/ 357 h 583"/>
                <a:gd name="T96" fmla="*/ 354 w 586"/>
                <a:gd name="T97" fmla="*/ 407 h 583"/>
                <a:gd name="T98" fmla="*/ 333 w 586"/>
                <a:gd name="T99" fmla="*/ 427 h 583"/>
                <a:gd name="T100" fmla="*/ 253 w 586"/>
                <a:gd name="T101" fmla="*/ 427 h 583"/>
                <a:gd name="T102" fmla="*/ 233 w 586"/>
                <a:gd name="T103" fmla="*/ 407 h 583"/>
                <a:gd name="T104" fmla="*/ 233 w 586"/>
                <a:gd name="T105" fmla="*/ 357 h 583"/>
                <a:gd name="T106" fmla="*/ 228 w 586"/>
                <a:gd name="T107" fmla="*/ 352 h 583"/>
                <a:gd name="T108" fmla="*/ 178 w 586"/>
                <a:gd name="T109" fmla="*/ 352 h 583"/>
                <a:gd name="T110" fmla="*/ 158 w 586"/>
                <a:gd name="T111" fmla="*/ 332 h 583"/>
                <a:gd name="T112" fmla="*/ 158 w 586"/>
                <a:gd name="T113" fmla="*/ 252 h 583"/>
                <a:gd name="T114" fmla="*/ 178 w 586"/>
                <a:gd name="T115" fmla="*/ 23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583">
                  <a:moveTo>
                    <a:pt x="332" y="1"/>
                  </a:moveTo>
                  <a:cubicBezTo>
                    <a:pt x="470" y="19"/>
                    <a:pt x="578" y="134"/>
                    <a:pt x="586" y="275"/>
                  </a:cubicBezTo>
                  <a:cubicBezTo>
                    <a:pt x="586" y="279"/>
                    <a:pt x="582" y="283"/>
                    <a:pt x="578" y="283"/>
                  </a:cubicBezTo>
                  <a:cubicBezTo>
                    <a:pt x="468" y="283"/>
                    <a:pt x="468" y="283"/>
                    <a:pt x="468" y="283"/>
                  </a:cubicBezTo>
                  <a:cubicBezTo>
                    <a:pt x="458" y="283"/>
                    <a:pt x="450" y="291"/>
                    <a:pt x="450" y="301"/>
                  </a:cubicBezTo>
                  <a:cubicBezTo>
                    <a:pt x="450" y="317"/>
                    <a:pt x="450" y="317"/>
                    <a:pt x="450" y="317"/>
                  </a:cubicBezTo>
                  <a:cubicBezTo>
                    <a:pt x="450" y="327"/>
                    <a:pt x="458" y="335"/>
                    <a:pt x="468" y="335"/>
                  </a:cubicBezTo>
                  <a:cubicBezTo>
                    <a:pt x="574" y="335"/>
                    <a:pt x="574" y="335"/>
                    <a:pt x="574" y="335"/>
                  </a:cubicBezTo>
                  <a:cubicBezTo>
                    <a:pt x="579" y="335"/>
                    <a:pt x="582" y="339"/>
                    <a:pt x="582" y="344"/>
                  </a:cubicBezTo>
                  <a:cubicBezTo>
                    <a:pt x="559" y="469"/>
                    <a:pt x="458" y="566"/>
                    <a:pt x="332" y="582"/>
                  </a:cubicBezTo>
                  <a:cubicBezTo>
                    <a:pt x="326" y="583"/>
                    <a:pt x="320" y="579"/>
                    <a:pt x="320" y="572"/>
                  </a:cubicBezTo>
                  <a:cubicBezTo>
                    <a:pt x="320" y="467"/>
                    <a:pt x="320" y="467"/>
                    <a:pt x="320" y="467"/>
                  </a:cubicBezTo>
                  <a:cubicBezTo>
                    <a:pt x="320" y="457"/>
                    <a:pt x="312" y="449"/>
                    <a:pt x="302" y="449"/>
                  </a:cubicBezTo>
                  <a:cubicBezTo>
                    <a:pt x="286" y="449"/>
                    <a:pt x="286" y="449"/>
                    <a:pt x="286" y="449"/>
                  </a:cubicBezTo>
                  <a:cubicBezTo>
                    <a:pt x="276" y="449"/>
                    <a:pt x="268" y="457"/>
                    <a:pt x="268" y="467"/>
                  </a:cubicBezTo>
                  <a:cubicBezTo>
                    <a:pt x="268" y="573"/>
                    <a:pt x="268" y="573"/>
                    <a:pt x="268" y="573"/>
                  </a:cubicBezTo>
                  <a:cubicBezTo>
                    <a:pt x="268" y="579"/>
                    <a:pt x="263" y="583"/>
                    <a:pt x="257" y="583"/>
                  </a:cubicBezTo>
                  <a:cubicBezTo>
                    <a:pt x="130" y="567"/>
                    <a:pt x="27" y="469"/>
                    <a:pt x="5" y="344"/>
                  </a:cubicBezTo>
                  <a:cubicBezTo>
                    <a:pt x="4" y="339"/>
                    <a:pt x="8" y="335"/>
                    <a:pt x="12" y="335"/>
                  </a:cubicBezTo>
                  <a:cubicBezTo>
                    <a:pt x="118" y="335"/>
                    <a:pt x="118" y="335"/>
                    <a:pt x="118" y="335"/>
                  </a:cubicBezTo>
                  <a:cubicBezTo>
                    <a:pt x="128" y="335"/>
                    <a:pt x="136" y="327"/>
                    <a:pt x="136" y="317"/>
                  </a:cubicBezTo>
                  <a:cubicBezTo>
                    <a:pt x="136" y="301"/>
                    <a:pt x="136" y="301"/>
                    <a:pt x="136" y="301"/>
                  </a:cubicBezTo>
                  <a:cubicBezTo>
                    <a:pt x="136" y="291"/>
                    <a:pt x="128" y="283"/>
                    <a:pt x="118" y="283"/>
                  </a:cubicBezTo>
                  <a:cubicBezTo>
                    <a:pt x="8" y="283"/>
                    <a:pt x="8" y="283"/>
                    <a:pt x="8" y="283"/>
                  </a:cubicBezTo>
                  <a:cubicBezTo>
                    <a:pt x="4" y="283"/>
                    <a:pt x="0" y="279"/>
                    <a:pt x="1" y="275"/>
                  </a:cubicBezTo>
                  <a:cubicBezTo>
                    <a:pt x="9" y="133"/>
                    <a:pt x="118" y="18"/>
                    <a:pt x="257" y="1"/>
                  </a:cubicBezTo>
                  <a:cubicBezTo>
                    <a:pt x="263" y="0"/>
                    <a:pt x="268" y="5"/>
                    <a:pt x="268" y="11"/>
                  </a:cubicBezTo>
                  <a:cubicBezTo>
                    <a:pt x="268" y="117"/>
                    <a:pt x="268" y="117"/>
                    <a:pt x="268" y="117"/>
                  </a:cubicBezTo>
                  <a:cubicBezTo>
                    <a:pt x="268" y="127"/>
                    <a:pt x="276" y="135"/>
                    <a:pt x="286" y="135"/>
                  </a:cubicBezTo>
                  <a:cubicBezTo>
                    <a:pt x="302" y="135"/>
                    <a:pt x="302" y="135"/>
                    <a:pt x="302" y="135"/>
                  </a:cubicBezTo>
                  <a:cubicBezTo>
                    <a:pt x="312" y="135"/>
                    <a:pt x="320" y="127"/>
                    <a:pt x="320" y="117"/>
                  </a:cubicBezTo>
                  <a:cubicBezTo>
                    <a:pt x="320" y="11"/>
                    <a:pt x="320" y="11"/>
                    <a:pt x="320" y="11"/>
                  </a:cubicBezTo>
                  <a:cubicBezTo>
                    <a:pt x="320" y="5"/>
                    <a:pt x="326" y="0"/>
                    <a:pt x="332" y="1"/>
                  </a:cubicBezTo>
                  <a:close/>
                  <a:moveTo>
                    <a:pt x="178" y="232"/>
                  </a:moveTo>
                  <a:cubicBezTo>
                    <a:pt x="228" y="232"/>
                    <a:pt x="228" y="232"/>
                    <a:pt x="228" y="232"/>
                  </a:cubicBezTo>
                  <a:cubicBezTo>
                    <a:pt x="231" y="232"/>
                    <a:pt x="233" y="229"/>
                    <a:pt x="233" y="227"/>
                  </a:cubicBezTo>
                  <a:cubicBezTo>
                    <a:pt x="233" y="176"/>
                    <a:pt x="233" y="176"/>
                    <a:pt x="233" y="176"/>
                  </a:cubicBezTo>
                  <a:cubicBezTo>
                    <a:pt x="233" y="165"/>
                    <a:pt x="242" y="156"/>
                    <a:pt x="253" y="156"/>
                  </a:cubicBezTo>
                  <a:cubicBezTo>
                    <a:pt x="333" y="156"/>
                    <a:pt x="333" y="156"/>
                    <a:pt x="333" y="156"/>
                  </a:cubicBezTo>
                  <a:cubicBezTo>
                    <a:pt x="344" y="156"/>
                    <a:pt x="354" y="165"/>
                    <a:pt x="354" y="176"/>
                  </a:cubicBezTo>
                  <a:cubicBezTo>
                    <a:pt x="354" y="227"/>
                    <a:pt x="354" y="227"/>
                    <a:pt x="354" y="227"/>
                  </a:cubicBezTo>
                  <a:cubicBezTo>
                    <a:pt x="354" y="229"/>
                    <a:pt x="356" y="232"/>
                    <a:pt x="358" y="232"/>
                  </a:cubicBezTo>
                  <a:cubicBezTo>
                    <a:pt x="408" y="232"/>
                    <a:pt x="408" y="232"/>
                    <a:pt x="408" y="232"/>
                  </a:cubicBezTo>
                  <a:cubicBezTo>
                    <a:pt x="419" y="232"/>
                    <a:pt x="429" y="241"/>
                    <a:pt x="429" y="252"/>
                  </a:cubicBezTo>
                  <a:cubicBezTo>
                    <a:pt x="429" y="332"/>
                    <a:pt x="429" y="332"/>
                    <a:pt x="429" y="332"/>
                  </a:cubicBezTo>
                  <a:cubicBezTo>
                    <a:pt x="429" y="343"/>
                    <a:pt x="419" y="352"/>
                    <a:pt x="408" y="352"/>
                  </a:cubicBezTo>
                  <a:cubicBezTo>
                    <a:pt x="358" y="352"/>
                    <a:pt x="358" y="352"/>
                    <a:pt x="358" y="352"/>
                  </a:cubicBezTo>
                  <a:cubicBezTo>
                    <a:pt x="356" y="352"/>
                    <a:pt x="354" y="354"/>
                    <a:pt x="354" y="357"/>
                  </a:cubicBezTo>
                  <a:cubicBezTo>
                    <a:pt x="354" y="407"/>
                    <a:pt x="354" y="407"/>
                    <a:pt x="354" y="407"/>
                  </a:cubicBezTo>
                  <a:cubicBezTo>
                    <a:pt x="354" y="418"/>
                    <a:pt x="344" y="427"/>
                    <a:pt x="333" y="427"/>
                  </a:cubicBezTo>
                  <a:cubicBezTo>
                    <a:pt x="253" y="427"/>
                    <a:pt x="253" y="427"/>
                    <a:pt x="253" y="427"/>
                  </a:cubicBezTo>
                  <a:cubicBezTo>
                    <a:pt x="242" y="427"/>
                    <a:pt x="233" y="418"/>
                    <a:pt x="233" y="407"/>
                  </a:cubicBezTo>
                  <a:cubicBezTo>
                    <a:pt x="233" y="357"/>
                    <a:pt x="233" y="357"/>
                    <a:pt x="233" y="357"/>
                  </a:cubicBezTo>
                  <a:cubicBezTo>
                    <a:pt x="233" y="354"/>
                    <a:pt x="231" y="352"/>
                    <a:pt x="228" y="352"/>
                  </a:cubicBezTo>
                  <a:cubicBezTo>
                    <a:pt x="178" y="352"/>
                    <a:pt x="178" y="352"/>
                    <a:pt x="178" y="352"/>
                  </a:cubicBezTo>
                  <a:cubicBezTo>
                    <a:pt x="167" y="352"/>
                    <a:pt x="158" y="343"/>
                    <a:pt x="158" y="332"/>
                  </a:cubicBezTo>
                  <a:cubicBezTo>
                    <a:pt x="158" y="252"/>
                    <a:pt x="158" y="252"/>
                    <a:pt x="158" y="252"/>
                  </a:cubicBezTo>
                  <a:cubicBezTo>
                    <a:pt x="158" y="241"/>
                    <a:pt x="167" y="232"/>
                    <a:pt x="178" y="232"/>
                  </a:cubicBez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271" name="组合 270">
            <a:extLst>
              <a:ext uri="{FF2B5EF4-FFF2-40B4-BE49-F238E27FC236}">
                <a16:creationId xmlns:a16="http://schemas.microsoft.com/office/drawing/2014/main" id="{467E7B37-D669-4962-AA05-B7086CFD31C3}"/>
              </a:ext>
            </a:extLst>
          </p:cNvPr>
          <p:cNvGrpSpPr/>
          <p:nvPr/>
        </p:nvGrpSpPr>
        <p:grpSpPr>
          <a:xfrm>
            <a:off x="2762842" y="4017389"/>
            <a:ext cx="1667408" cy="162913"/>
            <a:chOff x="2761842" y="3928482"/>
            <a:chExt cx="2105102" cy="205677"/>
          </a:xfrm>
        </p:grpSpPr>
        <p:cxnSp>
          <p:nvCxnSpPr>
            <p:cNvPr id="272" name="直接连接符 271">
              <a:extLst>
                <a:ext uri="{FF2B5EF4-FFF2-40B4-BE49-F238E27FC236}">
                  <a16:creationId xmlns:a16="http://schemas.microsoft.com/office/drawing/2014/main" id="{ADE5901A-5774-401A-AB05-D9934391A210}"/>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73" name="文本框 272">
              <a:extLst>
                <a:ext uri="{FF2B5EF4-FFF2-40B4-BE49-F238E27FC236}">
                  <a16:creationId xmlns:a16="http://schemas.microsoft.com/office/drawing/2014/main" id="{06B9E6D6-8BF6-4845-B487-CA36742C43A7}"/>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订单报酬</a:t>
              </a:r>
            </a:p>
          </p:txBody>
        </p:sp>
        <p:sp>
          <p:nvSpPr>
            <p:cNvPr id="274" name="文本框 273">
              <a:extLst>
                <a:ext uri="{FF2B5EF4-FFF2-40B4-BE49-F238E27FC236}">
                  <a16:creationId xmlns:a16="http://schemas.microsoft.com/office/drawing/2014/main" id="{F3767DFC-9ED9-43AE-8CD9-6D8CD13945F6}"/>
                </a:ext>
              </a:extLst>
            </p:cNvPr>
            <p:cNvSpPr txBox="1"/>
            <p:nvPr/>
          </p:nvSpPr>
          <p:spPr>
            <a:xfrm>
              <a:off x="4289759" y="3955984"/>
              <a:ext cx="577185"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39" name="组合 38">
            <a:extLst>
              <a:ext uri="{FF2B5EF4-FFF2-40B4-BE49-F238E27FC236}">
                <a16:creationId xmlns:a16="http://schemas.microsoft.com/office/drawing/2014/main" id="{F1BB6F0E-B1BA-4EC8-AA8C-88EF4EF7F0A0}"/>
              </a:ext>
            </a:extLst>
          </p:cNvPr>
          <p:cNvGrpSpPr/>
          <p:nvPr/>
        </p:nvGrpSpPr>
        <p:grpSpPr>
          <a:xfrm>
            <a:off x="2884356" y="4198864"/>
            <a:ext cx="658978" cy="226344"/>
            <a:chOff x="2891386" y="5290880"/>
            <a:chExt cx="831961" cy="285760"/>
          </a:xfrm>
        </p:grpSpPr>
        <p:grpSp>
          <p:nvGrpSpPr>
            <p:cNvPr id="275" name="组合 274">
              <a:extLst>
                <a:ext uri="{FF2B5EF4-FFF2-40B4-BE49-F238E27FC236}">
                  <a16:creationId xmlns:a16="http://schemas.microsoft.com/office/drawing/2014/main" id="{9BD54CB6-DCDB-47F3-ACC6-0F3710F02DF6}"/>
                </a:ext>
              </a:extLst>
            </p:cNvPr>
            <p:cNvGrpSpPr/>
            <p:nvPr/>
          </p:nvGrpSpPr>
          <p:grpSpPr>
            <a:xfrm>
              <a:off x="2891386" y="5318626"/>
              <a:ext cx="252962" cy="193235"/>
              <a:chOff x="8518525" y="4479927"/>
              <a:chExt cx="342900" cy="261937"/>
            </a:xfrm>
            <a:solidFill>
              <a:srgbClr val="FFC000"/>
            </a:solidFill>
          </p:grpSpPr>
          <p:sp>
            <p:nvSpPr>
              <p:cNvPr id="276" name="Freeform 843">
                <a:extLst>
                  <a:ext uri="{FF2B5EF4-FFF2-40B4-BE49-F238E27FC236}">
                    <a16:creationId xmlns:a16="http://schemas.microsoft.com/office/drawing/2014/main" id="{AF7D5022-987C-4455-A8C3-5CF59D3DE2E6}"/>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77" name="Freeform 844">
                <a:extLst>
                  <a:ext uri="{FF2B5EF4-FFF2-40B4-BE49-F238E27FC236}">
                    <a16:creationId xmlns:a16="http://schemas.microsoft.com/office/drawing/2014/main" id="{68B00374-3015-4368-B0D7-35FB2B9BFDBE}"/>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78" name="Freeform 845">
                <a:extLst>
                  <a:ext uri="{FF2B5EF4-FFF2-40B4-BE49-F238E27FC236}">
                    <a16:creationId xmlns:a16="http://schemas.microsoft.com/office/drawing/2014/main" id="{84934F36-8049-4F6D-BB61-996097133961}"/>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79" name="Freeform 846">
                <a:extLst>
                  <a:ext uri="{FF2B5EF4-FFF2-40B4-BE49-F238E27FC236}">
                    <a16:creationId xmlns:a16="http://schemas.microsoft.com/office/drawing/2014/main" id="{F804714E-7131-4926-8697-C1F7293D682A}"/>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0" name="Freeform 847">
                <a:extLst>
                  <a:ext uri="{FF2B5EF4-FFF2-40B4-BE49-F238E27FC236}">
                    <a16:creationId xmlns:a16="http://schemas.microsoft.com/office/drawing/2014/main" id="{A8EA00A9-A35D-45AC-A8A3-8E9E7518EA97}"/>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1" name="Freeform 848">
                <a:extLst>
                  <a:ext uri="{FF2B5EF4-FFF2-40B4-BE49-F238E27FC236}">
                    <a16:creationId xmlns:a16="http://schemas.microsoft.com/office/drawing/2014/main" id="{DFDBAF3D-3084-4165-BCA2-DF8985BBBC00}"/>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2" name="Freeform 849">
                <a:extLst>
                  <a:ext uri="{FF2B5EF4-FFF2-40B4-BE49-F238E27FC236}">
                    <a16:creationId xmlns:a16="http://schemas.microsoft.com/office/drawing/2014/main" id="{3D7F28A6-BAEB-4092-AB9D-FC1590D8F226}"/>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3" name="Freeform 850">
                <a:extLst>
                  <a:ext uri="{FF2B5EF4-FFF2-40B4-BE49-F238E27FC236}">
                    <a16:creationId xmlns:a16="http://schemas.microsoft.com/office/drawing/2014/main" id="{ADA57FFF-B34E-4ED2-BAE2-84318AD0F27D}"/>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4" name="Freeform 851">
                <a:extLst>
                  <a:ext uri="{FF2B5EF4-FFF2-40B4-BE49-F238E27FC236}">
                    <a16:creationId xmlns:a16="http://schemas.microsoft.com/office/drawing/2014/main" id="{0C8A4FDF-C39B-4D51-A767-9D2CB464FA97}"/>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5" name="Freeform 852">
                <a:extLst>
                  <a:ext uri="{FF2B5EF4-FFF2-40B4-BE49-F238E27FC236}">
                    <a16:creationId xmlns:a16="http://schemas.microsoft.com/office/drawing/2014/main" id="{503A692C-282A-4978-AC9B-B29EBEA7DE69}"/>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286" name="Freeform 853">
                <a:extLst>
                  <a:ext uri="{FF2B5EF4-FFF2-40B4-BE49-F238E27FC236}">
                    <a16:creationId xmlns:a16="http://schemas.microsoft.com/office/drawing/2014/main" id="{7C90EBE7-4699-4E04-8C3E-6D596E7AB04A}"/>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7" name="Freeform 854">
                <a:extLst>
                  <a:ext uri="{FF2B5EF4-FFF2-40B4-BE49-F238E27FC236}">
                    <a16:creationId xmlns:a16="http://schemas.microsoft.com/office/drawing/2014/main" id="{198151EE-F7E9-47C1-8CA9-95DBE2EABE57}"/>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8" name="Freeform 855">
                <a:extLst>
                  <a:ext uri="{FF2B5EF4-FFF2-40B4-BE49-F238E27FC236}">
                    <a16:creationId xmlns:a16="http://schemas.microsoft.com/office/drawing/2014/main" id="{B1EE04CA-D41D-4D72-9995-EC66864E5F63}"/>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89" name="Freeform 856">
                <a:extLst>
                  <a:ext uri="{FF2B5EF4-FFF2-40B4-BE49-F238E27FC236}">
                    <a16:creationId xmlns:a16="http://schemas.microsoft.com/office/drawing/2014/main" id="{DCC3FB0F-ACF0-43E6-A4FC-0DEC95CEA723}"/>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90" name="Freeform 857">
                <a:extLst>
                  <a:ext uri="{FF2B5EF4-FFF2-40B4-BE49-F238E27FC236}">
                    <a16:creationId xmlns:a16="http://schemas.microsoft.com/office/drawing/2014/main" id="{878ED891-4D31-48C0-BE99-FE84EAB64F1D}"/>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91" name="Freeform 858">
                <a:extLst>
                  <a:ext uri="{FF2B5EF4-FFF2-40B4-BE49-F238E27FC236}">
                    <a16:creationId xmlns:a16="http://schemas.microsoft.com/office/drawing/2014/main" id="{D1DB9834-5BE5-4342-8022-5DF6341797CB}"/>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92" name="Freeform 859">
                <a:extLst>
                  <a:ext uri="{FF2B5EF4-FFF2-40B4-BE49-F238E27FC236}">
                    <a16:creationId xmlns:a16="http://schemas.microsoft.com/office/drawing/2014/main" id="{EB38404D-83AD-4D6D-AA8E-70B50D50BA9E}"/>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314" name="文本框 313">
              <a:extLst>
                <a:ext uri="{FF2B5EF4-FFF2-40B4-BE49-F238E27FC236}">
                  <a16:creationId xmlns:a16="http://schemas.microsoft.com/office/drawing/2014/main" id="{1C286CEE-6F33-4EF0-A0FE-9C7BD344361B}"/>
                </a:ext>
              </a:extLst>
            </p:cNvPr>
            <p:cNvSpPr txBox="1"/>
            <p:nvPr/>
          </p:nvSpPr>
          <p:spPr>
            <a:xfrm>
              <a:off x="3142114" y="5290880"/>
              <a:ext cx="581233"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5000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sp>
          <p:nvSpPr>
            <p:cNvPr id="315" name="文本框 314">
              <a:extLst>
                <a:ext uri="{FF2B5EF4-FFF2-40B4-BE49-F238E27FC236}">
                  <a16:creationId xmlns:a16="http://schemas.microsoft.com/office/drawing/2014/main" id="{662C7F61-CCFC-4479-82B6-2D9DB9AF193E}"/>
                </a:ext>
              </a:extLst>
            </p:cNvPr>
            <p:cNvSpPr txBox="1"/>
            <p:nvPr/>
          </p:nvSpPr>
          <p:spPr>
            <a:xfrm>
              <a:off x="3108570" y="5375873"/>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43" name="组合 42">
            <a:extLst>
              <a:ext uri="{FF2B5EF4-FFF2-40B4-BE49-F238E27FC236}">
                <a16:creationId xmlns:a16="http://schemas.microsoft.com/office/drawing/2014/main" id="{46AE42DA-5154-49F0-BAA0-40A61A3E6E32}"/>
              </a:ext>
            </a:extLst>
          </p:cNvPr>
          <p:cNvGrpSpPr/>
          <p:nvPr/>
        </p:nvGrpSpPr>
        <p:grpSpPr>
          <a:xfrm>
            <a:off x="3987754" y="4182011"/>
            <a:ext cx="464284" cy="255690"/>
            <a:chOff x="4306685" y="5257157"/>
            <a:chExt cx="586159" cy="322808"/>
          </a:xfrm>
        </p:grpSpPr>
        <p:grpSp>
          <p:nvGrpSpPr>
            <p:cNvPr id="40" name="组合 39">
              <a:extLst>
                <a:ext uri="{FF2B5EF4-FFF2-40B4-BE49-F238E27FC236}">
                  <a16:creationId xmlns:a16="http://schemas.microsoft.com/office/drawing/2014/main" id="{F3477022-422C-4C60-BD7A-42F0558A045B}"/>
                </a:ext>
              </a:extLst>
            </p:cNvPr>
            <p:cNvGrpSpPr/>
            <p:nvPr/>
          </p:nvGrpSpPr>
          <p:grpSpPr>
            <a:xfrm>
              <a:off x="4306685" y="5257157"/>
              <a:ext cx="452596" cy="193474"/>
              <a:chOff x="4263211" y="5227971"/>
              <a:chExt cx="452596" cy="193474"/>
            </a:xfrm>
          </p:grpSpPr>
          <p:sp>
            <p:nvSpPr>
              <p:cNvPr id="316" name="椭圆 315">
                <a:extLst>
                  <a:ext uri="{FF2B5EF4-FFF2-40B4-BE49-F238E27FC236}">
                    <a16:creationId xmlns:a16="http://schemas.microsoft.com/office/drawing/2014/main" id="{48175652-8271-44E8-9C94-5C6486262D64}"/>
                  </a:ext>
                </a:extLst>
              </p:cNvPr>
              <p:cNvSpPr/>
              <p:nvPr/>
            </p:nvSpPr>
            <p:spPr>
              <a:xfrm>
                <a:off x="4263211" y="5270988"/>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318" name="文本框 317">
                <a:extLst>
                  <a:ext uri="{FF2B5EF4-FFF2-40B4-BE49-F238E27FC236}">
                    <a16:creationId xmlns:a16="http://schemas.microsoft.com/office/drawing/2014/main" id="{9B0414BA-9CCE-46A1-B1A9-A491D8F523E1}"/>
                  </a:ext>
                </a:extLst>
              </p:cNvPr>
              <p:cNvSpPr txBox="1"/>
              <p:nvPr/>
            </p:nvSpPr>
            <p:spPr>
              <a:xfrm>
                <a:off x="4302547" y="5227971"/>
                <a:ext cx="413260"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信誉 ↑</a:t>
                </a:r>
              </a:p>
            </p:txBody>
          </p:sp>
        </p:grpSp>
        <p:grpSp>
          <p:nvGrpSpPr>
            <p:cNvPr id="42" name="组合 41">
              <a:extLst>
                <a:ext uri="{FF2B5EF4-FFF2-40B4-BE49-F238E27FC236}">
                  <a16:creationId xmlns:a16="http://schemas.microsoft.com/office/drawing/2014/main" id="{31D20642-85DE-4BE0-9CC2-847C094EAB69}"/>
                </a:ext>
              </a:extLst>
            </p:cNvPr>
            <p:cNvGrpSpPr/>
            <p:nvPr/>
          </p:nvGrpSpPr>
          <p:grpSpPr>
            <a:xfrm>
              <a:off x="4310148" y="5386491"/>
              <a:ext cx="582696" cy="193474"/>
              <a:chOff x="4310148" y="5386491"/>
              <a:chExt cx="582696" cy="193474"/>
            </a:xfrm>
          </p:grpSpPr>
          <p:sp>
            <p:nvSpPr>
              <p:cNvPr id="319" name="椭圆 318">
                <a:extLst>
                  <a:ext uri="{FF2B5EF4-FFF2-40B4-BE49-F238E27FC236}">
                    <a16:creationId xmlns:a16="http://schemas.microsoft.com/office/drawing/2014/main" id="{632A9CBE-6F12-45FD-8FA3-0F5D9B565F6F}"/>
                  </a:ext>
                </a:extLst>
              </p:cNvPr>
              <p:cNvSpPr/>
              <p:nvPr/>
            </p:nvSpPr>
            <p:spPr>
              <a:xfrm>
                <a:off x="4310148" y="5420965"/>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320" name="文本框 319">
                <a:extLst>
                  <a:ext uri="{FF2B5EF4-FFF2-40B4-BE49-F238E27FC236}">
                    <a16:creationId xmlns:a16="http://schemas.microsoft.com/office/drawing/2014/main" id="{C1960898-99C4-46C3-833D-D7505A1DCEE2}"/>
                  </a:ext>
                </a:extLst>
              </p:cNvPr>
              <p:cNvSpPr txBox="1"/>
              <p:nvPr/>
            </p:nvSpPr>
            <p:spPr>
              <a:xfrm>
                <a:off x="4350062" y="5386491"/>
                <a:ext cx="542782"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组织关系 ↑</a:t>
                </a:r>
              </a:p>
            </p:txBody>
          </p:sp>
        </p:grpSp>
      </p:grpSp>
      <p:grpSp>
        <p:nvGrpSpPr>
          <p:cNvPr id="787" name="组合 786">
            <a:extLst>
              <a:ext uri="{FF2B5EF4-FFF2-40B4-BE49-F238E27FC236}">
                <a16:creationId xmlns:a16="http://schemas.microsoft.com/office/drawing/2014/main" id="{21C420B8-C6C2-4B9E-95CF-8E93258410AC}"/>
              </a:ext>
            </a:extLst>
          </p:cNvPr>
          <p:cNvGrpSpPr/>
          <p:nvPr/>
        </p:nvGrpSpPr>
        <p:grpSpPr>
          <a:xfrm>
            <a:off x="4695300" y="1448474"/>
            <a:ext cx="1689194" cy="3495573"/>
            <a:chOff x="2787999" y="1828698"/>
            <a:chExt cx="2132608" cy="4413160"/>
          </a:xfrm>
        </p:grpSpPr>
        <p:cxnSp>
          <p:nvCxnSpPr>
            <p:cNvPr id="788" name="直接连接符 787">
              <a:extLst>
                <a:ext uri="{FF2B5EF4-FFF2-40B4-BE49-F238E27FC236}">
                  <a16:creationId xmlns:a16="http://schemas.microsoft.com/office/drawing/2014/main" id="{BFF678E3-C789-45E7-845F-101421F3F26E}"/>
                </a:ext>
              </a:extLst>
            </p:cNvPr>
            <p:cNvCxnSpPr>
              <a:cxnSpLocks/>
            </p:cNvCxnSpPr>
            <p:nvPr/>
          </p:nvCxnSpPr>
          <p:spPr>
            <a:xfrm>
              <a:off x="3122730" y="5857250"/>
              <a:ext cx="1352425" cy="0"/>
            </a:xfrm>
            <a:prstGeom prst="line">
              <a:avLst/>
            </a:prstGeom>
            <a:ln w="57150">
              <a:gradFill>
                <a:gsLst>
                  <a:gs pos="55000">
                    <a:srgbClr val="FFC000">
                      <a:alpha val="62000"/>
                    </a:srgbClr>
                  </a:gs>
                  <a:gs pos="0">
                    <a:schemeClr val="accent1">
                      <a:lumMod val="5000"/>
                      <a:lumOff val="95000"/>
                      <a:alpha val="0"/>
                    </a:schemeClr>
                  </a:gs>
                  <a:gs pos="100000">
                    <a:schemeClr val="bg1">
                      <a:alpha val="0"/>
                    </a:schemeClr>
                  </a:gs>
                </a:gsLst>
                <a:lin ang="10800000" scaled="0"/>
              </a:gradFill>
            </a:ln>
            <a:effectLst>
              <a:glow rad="114300">
                <a:schemeClr val="accent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789" name="组合 788">
              <a:extLst>
                <a:ext uri="{FF2B5EF4-FFF2-40B4-BE49-F238E27FC236}">
                  <a16:creationId xmlns:a16="http://schemas.microsoft.com/office/drawing/2014/main" id="{06B073EA-F237-463B-B4C8-2F7FCAA83C66}"/>
                </a:ext>
              </a:extLst>
            </p:cNvPr>
            <p:cNvGrpSpPr/>
            <p:nvPr/>
          </p:nvGrpSpPr>
          <p:grpSpPr>
            <a:xfrm>
              <a:off x="2818960" y="2533047"/>
              <a:ext cx="2000211" cy="3105961"/>
              <a:chOff x="5450340" y="1928812"/>
              <a:chExt cx="3091543" cy="4800600"/>
            </a:xfrm>
          </p:grpSpPr>
          <p:sp>
            <p:nvSpPr>
              <p:cNvPr id="896" name="矩形: 圆角 895">
                <a:extLst>
                  <a:ext uri="{FF2B5EF4-FFF2-40B4-BE49-F238E27FC236}">
                    <a16:creationId xmlns:a16="http://schemas.microsoft.com/office/drawing/2014/main" id="{FB6012FA-6203-4C34-80CE-F2E781A2D54F}"/>
                  </a:ext>
                </a:extLst>
              </p:cNvPr>
              <p:cNvSpPr/>
              <p:nvPr/>
            </p:nvSpPr>
            <p:spPr>
              <a:xfrm>
                <a:off x="5450340" y="1928812"/>
                <a:ext cx="3091543" cy="4800600"/>
              </a:xfrm>
              <a:prstGeom prst="roundRect">
                <a:avLst>
                  <a:gd name="adj" fmla="val 1669"/>
                </a:avLst>
              </a:prstGeom>
              <a:noFill/>
              <a:ln>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97" name="矩形: 圆角 896">
                <a:extLst>
                  <a:ext uri="{FF2B5EF4-FFF2-40B4-BE49-F238E27FC236}">
                    <a16:creationId xmlns:a16="http://schemas.microsoft.com/office/drawing/2014/main" id="{A0AE4559-A96B-472F-8CAA-522D3357A8DA}"/>
                  </a:ext>
                </a:extLst>
              </p:cNvPr>
              <p:cNvSpPr/>
              <p:nvPr/>
            </p:nvSpPr>
            <p:spPr>
              <a:xfrm>
                <a:off x="5469048" y="1944472"/>
                <a:ext cx="3054126" cy="4769280"/>
              </a:xfrm>
              <a:prstGeom prst="roundRect">
                <a:avLst>
                  <a:gd name="adj" fmla="val 0"/>
                </a:avLst>
              </a:prstGeom>
              <a:solidFill>
                <a:schemeClr val="bg1">
                  <a:lumMod val="65000"/>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sp>
          <p:nvSpPr>
            <p:cNvPr id="790" name="矩形 789">
              <a:extLst>
                <a:ext uri="{FF2B5EF4-FFF2-40B4-BE49-F238E27FC236}">
                  <a16:creationId xmlns:a16="http://schemas.microsoft.com/office/drawing/2014/main" id="{7B0F8671-B3B0-42F1-8FF7-766C9C049356}"/>
                </a:ext>
              </a:extLst>
            </p:cNvPr>
            <p:cNvSpPr/>
            <p:nvPr/>
          </p:nvSpPr>
          <p:spPr>
            <a:xfrm>
              <a:off x="2817483" y="3000231"/>
              <a:ext cx="2071459" cy="2050965"/>
            </a:xfrm>
            <a:prstGeom prst="rect">
              <a:avLst/>
            </a:prstGeom>
            <a:blipFill dpi="0" rotWithShape="1">
              <a:blip r:embed="rId10">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791" name="组合 790">
              <a:extLst>
                <a:ext uri="{FF2B5EF4-FFF2-40B4-BE49-F238E27FC236}">
                  <a16:creationId xmlns:a16="http://schemas.microsoft.com/office/drawing/2014/main" id="{29B269A2-18D7-4DBB-A3AD-D9516DC95315}"/>
                </a:ext>
              </a:extLst>
            </p:cNvPr>
            <p:cNvGrpSpPr/>
            <p:nvPr/>
          </p:nvGrpSpPr>
          <p:grpSpPr>
            <a:xfrm>
              <a:off x="3345197" y="5986779"/>
              <a:ext cx="950950" cy="255079"/>
              <a:chOff x="2922350" y="4096045"/>
              <a:chExt cx="950950" cy="255079"/>
            </a:xfrm>
          </p:grpSpPr>
          <p:grpSp>
            <p:nvGrpSpPr>
              <p:cNvPr id="892" name="组合 891">
                <a:extLst>
                  <a:ext uri="{FF2B5EF4-FFF2-40B4-BE49-F238E27FC236}">
                    <a16:creationId xmlns:a16="http://schemas.microsoft.com/office/drawing/2014/main" id="{82F8C401-3736-4FE3-8D0E-91A4C5C4197D}"/>
                  </a:ext>
                </a:extLst>
              </p:cNvPr>
              <p:cNvGrpSpPr/>
              <p:nvPr/>
            </p:nvGrpSpPr>
            <p:grpSpPr>
              <a:xfrm>
                <a:off x="2922350" y="4140623"/>
                <a:ext cx="150026" cy="150523"/>
                <a:chOff x="3472788" y="4030524"/>
                <a:chExt cx="479425" cy="481013"/>
              </a:xfrm>
              <a:solidFill>
                <a:srgbClr val="00B0F0"/>
              </a:solidFill>
            </p:grpSpPr>
            <p:sp>
              <p:nvSpPr>
                <p:cNvPr id="894" name="Freeform 64">
                  <a:extLst>
                    <a:ext uri="{FF2B5EF4-FFF2-40B4-BE49-F238E27FC236}">
                      <a16:creationId xmlns:a16="http://schemas.microsoft.com/office/drawing/2014/main" id="{23857C2A-4FC4-4DB3-9AEE-B7C65E8C320A}"/>
                    </a:ext>
                  </a:extLst>
                </p:cNvPr>
                <p:cNvSpPr>
                  <a:spLocks/>
                </p:cNvSpPr>
                <p:nvPr/>
              </p:nvSpPr>
              <p:spPr bwMode="auto">
                <a:xfrm>
                  <a:off x="3472788" y="4030524"/>
                  <a:ext cx="442913" cy="481013"/>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95" name="Freeform 65">
                  <a:extLst>
                    <a:ext uri="{FF2B5EF4-FFF2-40B4-BE49-F238E27FC236}">
                      <a16:creationId xmlns:a16="http://schemas.microsoft.com/office/drawing/2014/main" id="{F63422C3-490C-4A76-A50B-7B1273656B34}"/>
                    </a:ext>
                  </a:extLst>
                </p:cNvPr>
                <p:cNvSpPr>
                  <a:spLocks/>
                </p:cNvSpPr>
                <p:nvPr/>
              </p:nvSpPr>
              <p:spPr bwMode="auto">
                <a:xfrm>
                  <a:off x="3739488" y="4030524"/>
                  <a:ext cx="212725" cy="314325"/>
                </a:xfrm>
                <a:custGeom>
                  <a:avLst/>
                  <a:gdLst>
                    <a:gd name="T0" fmla="*/ 0 w 57"/>
                    <a:gd name="T1" fmla="*/ 0 h 84"/>
                    <a:gd name="T2" fmla="*/ 0 w 57"/>
                    <a:gd name="T3" fmla="*/ 0 h 84"/>
                    <a:gd name="T4" fmla="*/ 0 w 57"/>
                    <a:gd name="T5" fmla="*/ 17 h 84"/>
                    <a:gd name="T6" fmla="*/ 0 w 57"/>
                    <a:gd name="T7" fmla="*/ 62 h 84"/>
                    <a:gd name="T8" fmla="*/ 53 w 57"/>
                    <a:gd name="T9" fmla="*/ 84 h 84"/>
                    <a:gd name="T10" fmla="*/ 53 w 57"/>
                    <a:gd name="T11" fmla="*/ 84 h 84"/>
                    <a:gd name="T12" fmla="*/ 53 w 57"/>
                    <a:gd name="T13" fmla="*/ 84 h 84"/>
                    <a:gd name="T14" fmla="*/ 53 w 57"/>
                    <a:gd name="T15" fmla="*/ 84 h 84"/>
                    <a:gd name="T16" fmla="*/ 54 w 57"/>
                    <a:gd name="T17" fmla="*/ 84 h 84"/>
                    <a:gd name="T18" fmla="*/ 57 w 57"/>
                    <a:gd name="T19" fmla="*/ 64 h 84"/>
                    <a:gd name="T20" fmla="*/ 0 w 5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4">
                      <a:moveTo>
                        <a:pt x="0" y="0"/>
                      </a:moveTo>
                      <a:cubicBezTo>
                        <a:pt x="0" y="0"/>
                        <a:pt x="0" y="0"/>
                        <a:pt x="0" y="0"/>
                      </a:cubicBezTo>
                      <a:cubicBezTo>
                        <a:pt x="0" y="17"/>
                        <a:pt x="0" y="17"/>
                        <a:pt x="0" y="17"/>
                      </a:cubicBezTo>
                      <a:cubicBezTo>
                        <a:pt x="0" y="62"/>
                        <a:pt x="0" y="62"/>
                        <a:pt x="0" y="62"/>
                      </a:cubicBezTo>
                      <a:cubicBezTo>
                        <a:pt x="53" y="84"/>
                        <a:pt x="53" y="84"/>
                        <a:pt x="53" y="84"/>
                      </a:cubicBezTo>
                      <a:cubicBezTo>
                        <a:pt x="53" y="84"/>
                        <a:pt x="53" y="84"/>
                        <a:pt x="53" y="84"/>
                      </a:cubicBezTo>
                      <a:cubicBezTo>
                        <a:pt x="53" y="84"/>
                        <a:pt x="53" y="84"/>
                        <a:pt x="53" y="84"/>
                      </a:cubicBezTo>
                      <a:cubicBezTo>
                        <a:pt x="53" y="84"/>
                        <a:pt x="53" y="84"/>
                        <a:pt x="53" y="84"/>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93" name="文本框 892">
                <a:extLst>
                  <a:ext uri="{FF2B5EF4-FFF2-40B4-BE49-F238E27FC236}">
                    <a16:creationId xmlns:a16="http://schemas.microsoft.com/office/drawing/2014/main" id="{3B78876F-B23C-4CFC-8F7F-06D8DFEFCA04}"/>
                  </a:ext>
                </a:extLst>
              </p:cNvPr>
              <p:cNvSpPr txBox="1"/>
              <p:nvPr/>
            </p:nvSpPr>
            <p:spPr>
              <a:xfrm>
                <a:off x="3039092" y="4096045"/>
                <a:ext cx="834208" cy="255079"/>
              </a:xfrm>
              <a:prstGeom prst="rect">
                <a:avLst/>
              </a:prstGeom>
              <a:noFill/>
            </p:spPr>
            <p:txBody>
              <a:bodyPr wrap="none" rtlCol="0">
                <a:spAutoFit/>
              </a:bodyPr>
              <a:lstStyle/>
              <a:p>
                <a:r>
                  <a:rPr lang="zh-CN" altLang="en-US" sz="713" dirty="0">
                    <a:solidFill>
                      <a:srgbClr val="FFC000"/>
                    </a:solidFill>
                    <a:latin typeface="微软雅黑" panose="020B0503020204020204" pitchFamily="34" charset="-122"/>
                    <a:ea typeface="微软雅黑" panose="020B0503020204020204" pitchFamily="34" charset="-122"/>
                  </a:rPr>
                  <a:t>限时： </a:t>
                </a:r>
                <a:r>
                  <a:rPr lang="en-US" altLang="zh-CN" sz="713" dirty="0">
                    <a:solidFill>
                      <a:srgbClr val="FFC000"/>
                    </a:solidFill>
                    <a:latin typeface="微软雅黑" panose="020B0503020204020204" pitchFamily="34" charset="-122"/>
                    <a:ea typeface="微软雅黑" panose="020B0503020204020204" pitchFamily="34" charset="-122"/>
                  </a:rPr>
                  <a:t>35D</a:t>
                </a:r>
                <a:endParaRPr lang="zh-CN" altLang="en-US" sz="713" dirty="0">
                  <a:solidFill>
                    <a:srgbClr val="FFC000"/>
                  </a:solidFill>
                  <a:latin typeface="微软雅黑" panose="020B0503020204020204" pitchFamily="34" charset="-122"/>
                  <a:ea typeface="微软雅黑" panose="020B0503020204020204" pitchFamily="34" charset="-122"/>
                </a:endParaRPr>
              </a:p>
            </p:txBody>
          </p:sp>
        </p:grpSp>
        <p:grpSp>
          <p:nvGrpSpPr>
            <p:cNvPr id="792" name="组合 791">
              <a:extLst>
                <a:ext uri="{FF2B5EF4-FFF2-40B4-BE49-F238E27FC236}">
                  <a16:creationId xmlns:a16="http://schemas.microsoft.com/office/drawing/2014/main" id="{30F8CD6B-2946-40AD-9DE0-F7E56AACA656}"/>
                </a:ext>
              </a:extLst>
            </p:cNvPr>
            <p:cNvGrpSpPr/>
            <p:nvPr/>
          </p:nvGrpSpPr>
          <p:grpSpPr>
            <a:xfrm>
              <a:off x="2787999" y="3779716"/>
              <a:ext cx="2062603" cy="205677"/>
              <a:chOff x="2761842" y="3928482"/>
              <a:chExt cx="2062603" cy="205677"/>
            </a:xfrm>
          </p:grpSpPr>
          <p:cxnSp>
            <p:nvCxnSpPr>
              <p:cNvPr id="889" name="直接连接符 888">
                <a:extLst>
                  <a:ext uri="{FF2B5EF4-FFF2-40B4-BE49-F238E27FC236}">
                    <a16:creationId xmlns:a16="http://schemas.microsoft.com/office/drawing/2014/main" id="{2334E305-5875-4C28-B2BF-B3B4815B0F3D}"/>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90" name="文本框 889">
                <a:extLst>
                  <a:ext uri="{FF2B5EF4-FFF2-40B4-BE49-F238E27FC236}">
                    <a16:creationId xmlns:a16="http://schemas.microsoft.com/office/drawing/2014/main" id="{2E9776DA-68C1-4F03-AA1F-5C67E861F323}"/>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订单详情</a:t>
                </a:r>
              </a:p>
            </p:txBody>
          </p:sp>
          <p:sp>
            <p:nvSpPr>
              <p:cNvPr id="891" name="文本框 890">
                <a:extLst>
                  <a:ext uri="{FF2B5EF4-FFF2-40B4-BE49-F238E27FC236}">
                    <a16:creationId xmlns:a16="http://schemas.microsoft.com/office/drawing/2014/main" id="{96C10702-847E-4143-8F23-BD4ADC43BD6B}"/>
                  </a:ext>
                </a:extLst>
              </p:cNvPr>
              <p:cNvSpPr txBox="1"/>
              <p:nvPr/>
            </p:nvSpPr>
            <p:spPr>
              <a:xfrm>
                <a:off x="4289759" y="3955984"/>
                <a:ext cx="534686"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Detail</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793" name="组合 792">
              <a:extLst>
                <a:ext uri="{FF2B5EF4-FFF2-40B4-BE49-F238E27FC236}">
                  <a16:creationId xmlns:a16="http://schemas.microsoft.com/office/drawing/2014/main" id="{2A3BCC5F-B67E-42A2-8B41-B4D5EB20324F}"/>
                </a:ext>
              </a:extLst>
            </p:cNvPr>
            <p:cNvGrpSpPr/>
            <p:nvPr/>
          </p:nvGrpSpPr>
          <p:grpSpPr>
            <a:xfrm>
              <a:off x="2886318" y="3984563"/>
              <a:ext cx="1980422" cy="381759"/>
              <a:chOff x="2853438" y="4056542"/>
              <a:chExt cx="1980422" cy="381759"/>
            </a:xfrm>
          </p:grpSpPr>
          <p:sp>
            <p:nvSpPr>
              <p:cNvPr id="873" name="矩形: 圆角 872">
                <a:extLst>
                  <a:ext uri="{FF2B5EF4-FFF2-40B4-BE49-F238E27FC236}">
                    <a16:creationId xmlns:a16="http://schemas.microsoft.com/office/drawing/2014/main" id="{B5555858-C83D-424A-BC9A-138B66977810}"/>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874" name="组合 873">
                <a:extLst>
                  <a:ext uri="{FF2B5EF4-FFF2-40B4-BE49-F238E27FC236}">
                    <a16:creationId xmlns:a16="http://schemas.microsoft.com/office/drawing/2014/main" id="{8B0E8D3C-4379-4F8A-8E3E-6E790DD8F465}"/>
                  </a:ext>
                </a:extLst>
              </p:cNvPr>
              <p:cNvGrpSpPr/>
              <p:nvPr/>
            </p:nvGrpSpPr>
            <p:grpSpPr>
              <a:xfrm>
                <a:off x="2897286" y="4056542"/>
                <a:ext cx="1936574" cy="381759"/>
                <a:chOff x="2897286" y="4056542"/>
                <a:chExt cx="1936574" cy="381759"/>
              </a:xfrm>
            </p:grpSpPr>
            <p:grpSp>
              <p:nvGrpSpPr>
                <p:cNvPr id="875" name="组合 874">
                  <a:extLst>
                    <a:ext uri="{FF2B5EF4-FFF2-40B4-BE49-F238E27FC236}">
                      <a16:creationId xmlns:a16="http://schemas.microsoft.com/office/drawing/2014/main" id="{9CF4ADAD-737C-44F5-9057-6E091181C28B}"/>
                    </a:ext>
                  </a:extLst>
                </p:cNvPr>
                <p:cNvGrpSpPr/>
                <p:nvPr/>
              </p:nvGrpSpPr>
              <p:grpSpPr>
                <a:xfrm>
                  <a:off x="2897286" y="4116248"/>
                  <a:ext cx="170392" cy="234956"/>
                  <a:chOff x="4592639" y="4540250"/>
                  <a:chExt cx="557213" cy="768350"/>
                </a:xfrm>
              </p:grpSpPr>
              <p:sp>
                <p:nvSpPr>
                  <p:cNvPr id="885" name="Rectangle 318">
                    <a:extLst>
                      <a:ext uri="{FF2B5EF4-FFF2-40B4-BE49-F238E27FC236}">
                        <a16:creationId xmlns:a16="http://schemas.microsoft.com/office/drawing/2014/main" id="{C2D2E448-1E76-49D4-B97F-2F27ED0F7549}"/>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86" name="Freeform 319">
                    <a:extLst>
                      <a:ext uri="{FF2B5EF4-FFF2-40B4-BE49-F238E27FC236}">
                        <a16:creationId xmlns:a16="http://schemas.microsoft.com/office/drawing/2014/main" id="{5DBE4B8A-0E18-45F8-806B-B1873D7C090B}"/>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87" name="Freeform 320">
                    <a:extLst>
                      <a:ext uri="{FF2B5EF4-FFF2-40B4-BE49-F238E27FC236}">
                        <a16:creationId xmlns:a16="http://schemas.microsoft.com/office/drawing/2014/main" id="{EFF21E94-A1D1-48DD-8B30-ECC79B250CD5}"/>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88" name="Rectangle 321">
                    <a:extLst>
                      <a:ext uri="{FF2B5EF4-FFF2-40B4-BE49-F238E27FC236}">
                        <a16:creationId xmlns:a16="http://schemas.microsoft.com/office/drawing/2014/main" id="{FB7FCFB6-829C-4E21-B4AF-004946C9FD1D}"/>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76" name="文本框 875">
                  <a:extLst>
                    <a:ext uri="{FF2B5EF4-FFF2-40B4-BE49-F238E27FC236}">
                      <a16:creationId xmlns:a16="http://schemas.microsoft.com/office/drawing/2014/main" id="{C703E281-084F-4E8F-AFF8-81489BB3541A}"/>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达拉匹林</a:t>
                  </a:r>
                </a:p>
              </p:txBody>
            </p:sp>
            <p:sp>
              <p:nvSpPr>
                <p:cNvPr id="877" name="文本框 876">
                  <a:extLst>
                    <a:ext uri="{FF2B5EF4-FFF2-40B4-BE49-F238E27FC236}">
                      <a16:creationId xmlns:a16="http://schemas.microsoft.com/office/drawing/2014/main" id="{B7DB0778-BB82-4A5D-9AF0-F2118FE1C7D1}"/>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878" name="组合 877">
                  <a:extLst>
                    <a:ext uri="{FF2B5EF4-FFF2-40B4-BE49-F238E27FC236}">
                      <a16:creationId xmlns:a16="http://schemas.microsoft.com/office/drawing/2014/main" id="{D4D3B97C-6BE1-4725-865D-C59B5F9EFF74}"/>
                    </a:ext>
                  </a:extLst>
                </p:cNvPr>
                <p:cNvGrpSpPr/>
                <p:nvPr/>
              </p:nvGrpSpPr>
              <p:grpSpPr>
                <a:xfrm>
                  <a:off x="3051052" y="4260125"/>
                  <a:ext cx="1446970" cy="178176"/>
                  <a:chOff x="3051052" y="4260125"/>
                  <a:chExt cx="1446970" cy="178176"/>
                </a:xfrm>
              </p:grpSpPr>
              <p:cxnSp>
                <p:nvCxnSpPr>
                  <p:cNvPr id="881" name="直接连接符 880">
                    <a:extLst>
                      <a:ext uri="{FF2B5EF4-FFF2-40B4-BE49-F238E27FC236}">
                        <a16:creationId xmlns:a16="http://schemas.microsoft.com/office/drawing/2014/main" id="{EFFCF869-06DE-4842-A1C9-D5BF3B968534}"/>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2" name="直接连接符 881">
                    <a:extLst>
                      <a:ext uri="{FF2B5EF4-FFF2-40B4-BE49-F238E27FC236}">
                        <a16:creationId xmlns:a16="http://schemas.microsoft.com/office/drawing/2014/main" id="{EBCF3B5E-6EBC-4589-BBCA-7EC8F6527804}"/>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83" name="文本框 882">
                    <a:extLst>
                      <a:ext uri="{FF2B5EF4-FFF2-40B4-BE49-F238E27FC236}">
                        <a16:creationId xmlns:a16="http://schemas.microsoft.com/office/drawing/2014/main" id="{FB08A1E2-5399-4063-A5EA-1C4310B9F103}"/>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84" name="文本框 883">
                    <a:extLst>
                      <a:ext uri="{FF2B5EF4-FFF2-40B4-BE49-F238E27FC236}">
                        <a16:creationId xmlns:a16="http://schemas.microsoft.com/office/drawing/2014/main" id="{EBC6CFE9-799A-43C0-A80E-699D6E16AD28}"/>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879" name="文本框 878">
                  <a:extLst>
                    <a:ext uri="{FF2B5EF4-FFF2-40B4-BE49-F238E27FC236}">
                      <a16:creationId xmlns:a16="http://schemas.microsoft.com/office/drawing/2014/main" id="{81A31344-090F-49DA-A46A-72C22EC32757}"/>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880" name="文本框 879">
                  <a:extLst>
                    <a:ext uri="{FF2B5EF4-FFF2-40B4-BE49-F238E27FC236}">
                      <a16:creationId xmlns:a16="http://schemas.microsoft.com/office/drawing/2014/main" id="{68AC9BD2-6FC4-498B-9820-0D19F58255A2}"/>
                    </a:ext>
                  </a:extLst>
                </p:cNvPr>
                <p:cNvSpPr txBox="1"/>
                <p:nvPr/>
              </p:nvSpPr>
              <p:spPr>
                <a:xfrm>
                  <a:off x="4013631" y="4132534"/>
                  <a:ext cx="492186" cy="193475"/>
                </a:xfrm>
                <a:prstGeom prst="rect">
                  <a:avLst/>
                </a:prstGeom>
                <a:noFill/>
              </p:spPr>
              <p:txBody>
                <a:bodyPr wrap="none" rtlCol="0">
                  <a:spAutoFit/>
                </a:bodyPr>
                <a:lstStyle/>
                <a:p>
                  <a:r>
                    <a:rPr lang="en-US" altLang="zh-CN" sz="396" dirty="0">
                      <a:solidFill>
                        <a:schemeClr val="bg1">
                          <a:lumMod val="75000"/>
                        </a:schemeClr>
                      </a:solidFill>
                    </a:rPr>
                    <a:t>Daraprim</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794" name="组合 793">
              <a:extLst>
                <a:ext uri="{FF2B5EF4-FFF2-40B4-BE49-F238E27FC236}">
                  <a16:creationId xmlns:a16="http://schemas.microsoft.com/office/drawing/2014/main" id="{E2621AE8-45ED-460F-A594-41282BB372F1}"/>
                </a:ext>
              </a:extLst>
            </p:cNvPr>
            <p:cNvGrpSpPr/>
            <p:nvPr/>
          </p:nvGrpSpPr>
          <p:grpSpPr>
            <a:xfrm>
              <a:off x="2885035" y="4360345"/>
              <a:ext cx="1980422" cy="381759"/>
              <a:chOff x="2853438" y="4056542"/>
              <a:chExt cx="1980422" cy="381759"/>
            </a:xfrm>
          </p:grpSpPr>
          <p:sp>
            <p:nvSpPr>
              <p:cNvPr id="857" name="矩形: 圆角 856">
                <a:extLst>
                  <a:ext uri="{FF2B5EF4-FFF2-40B4-BE49-F238E27FC236}">
                    <a16:creationId xmlns:a16="http://schemas.microsoft.com/office/drawing/2014/main" id="{C8F2FC54-E147-487E-90D5-4551285ADAF7}"/>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858" name="组合 857">
                <a:extLst>
                  <a:ext uri="{FF2B5EF4-FFF2-40B4-BE49-F238E27FC236}">
                    <a16:creationId xmlns:a16="http://schemas.microsoft.com/office/drawing/2014/main" id="{1343E338-8A89-4A6D-B9B3-7FD55388693A}"/>
                  </a:ext>
                </a:extLst>
              </p:cNvPr>
              <p:cNvGrpSpPr/>
              <p:nvPr/>
            </p:nvGrpSpPr>
            <p:grpSpPr>
              <a:xfrm>
                <a:off x="2897286" y="4056542"/>
                <a:ext cx="1936574" cy="381759"/>
                <a:chOff x="2897286" y="4056542"/>
                <a:chExt cx="1936574" cy="381759"/>
              </a:xfrm>
            </p:grpSpPr>
            <p:grpSp>
              <p:nvGrpSpPr>
                <p:cNvPr id="859" name="组合 858">
                  <a:extLst>
                    <a:ext uri="{FF2B5EF4-FFF2-40B4-BE49-F238E27FC236}">
                      <a16:creationId xmlns:a16="http://schemas.microsoft.com/office/drawing/2014/main" id="{FF06AA5B-3196-4C88-A4F1-093310F1271A}"/>
                    </a:ext>
                  </a:extLst>
                </p:cNvPr>
                <p:cNvGrpSpPr/>
                <p:nvPr/>
              </p:nvGrpSpPr>
              <p:grpSpPr>
                <a:xfrm>
                  <a:off x="2897286" y="4116248"/>
                  <a:ext cx="170392" cy="234956"/>
                  <a:chOff x="4592639" y="4540250"/>
                  <a:chExt cx="557213" cy="768350"/>
                </a:xfrm>
              </p:grpSpPr>
              <p:sp>
                <p:nvSpPr>
                  <p:cNvPr id="869" name="Rectangle 318">
                    <a:extLst>
                      <a:ext uri="{FF2B5EF4-FFF2-40B4-BE49-F238E27FC236}">
                        <a16:creationId xmlns:a16="http://schemas.microsoft.com/office/drawing/2014/main" id="{A0E40F9C-71B7-4701-8D25-0E4E5167F204}"/>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70" name="Freeform 319">
                    <a:extLst>
                      <a:ext uri="{FF2B5EF4-FFF2-40B4-BE49-F238E27FC236}">
                        <a16:creationId xmlns:a16="http://schemas.microsoft.com/office/drawing/2014/main" id="{D2B92F4D-804B-481C-9414-1A7DD84E5D27}"/>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71" name="Freeform 320">
                    <a:extLst>
                      <a:ext uri="{FF2B5EF4-FFF2-40B4-BE49-F238E27FC236}">
                        <a16:creationId xmlns:a16="http://schemas.microsoft.com/office/drawing/2014/main" id="{90ECFBED-EA9D-4EA4-A04B-795C33BF1086}"/>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72" name="Rectangle 321">
                    <a:extLst>
                      <a:ext uri="{FF2B5EF4-FFF2-40B4-BE49-F238E27FC236}">
                        <a16:creationId xmlns:a16="http://schemas.microsoft.com/office/drawing/2014/main" id="{F6F45B00-ABEB-477C-9903-597803C7CAD0}"/>
                      </a:ext>
                    </a:extLst>
                  </p:cNvPr>
                  <p:cNvSpPr>
                    <a:spLocks noChangeArrowheads="1"/>
                  </p:cNvSpPr>
                  <p:nvPr/>
                </p:nvSpPr>
                <p:spPr bwMode="auto">
                  <a:xfrm>
                    <a:off x="4718051" y="4826000"/>
                    <a:ext cx="317500" cy="3889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60" name="文本框 859">
                  <a:extLst>
                    <a:ext uri="{FF2B5EF4-FFF2-40B4-BE49-F238E27FC236}">
                      <a16:creationId xmlns:a16="http://schemas.microsoft.com/office/drawing/2014/main" id="{58EBB9F2-8DB4-46EA-AD7F-B2C01B745FE0}"/>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美曲普汀</a:t>
                  </a:r>
                </a:p>
              </p:txBody>
            </p:sp>
            <p:sp>
              <p:nvSpPr>
                <p:cNvPr id="861" name="文本框 860">
                  <a:extLst>
                    <a:ext uri="{FF2B5EF4-FFF2-40B4-BE49-F238E27FC236}">
                      <a16:creationId xmlns:a16="http://schemas.microsoft.com/office/drawing/2014/main" id="{409E0352-A23F-4020-A323-E0AB1A33FD86}"/>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20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862" name="组合 861">
                  <a:extLst>
                    <a:ext uri="{FF2B5EF4-FFF2-40B4-BE49-F238E27FC236}">
                      <a16:creationId xmlns:a16="http://schemas.microsoft.com/office/drawing/2014/main" id="{FB8BFAA2-1868-4EB3-85BB-E0CB7CD4477A}"/>
                    </a:ext>
                  </a:extLst>
                </p:cNvPr>
                <p:cNvGrpSpPr/>
                <p:nvPr/>
              </p:nvGrpSpPr>
              <p:grpSpPr>
                <a:xfrm>
                  <a:off x="3051052" y="4260125"/>
                  <a:ext cx="1446970" cy="178176"/>
                  <a:chOff x="3051052" y="4260125"/>
                  <a:chExt cx="1446970" cy="178176"/>
                </a:xfrm>
              </p:grpSpPr>
              <p:cxnSp>
                <p:nvCxnSpPr>
                  <p:cNvPr id="865" name="直接连接符 864">
                    <a:extLst>
                      <a:ext uri="{FF2B5EF4-FFF2-40B4-BE49-F238E27FC236}">
                        <a16:creationId xmlns:a16="http://schemas.microsoft.com/office/drawing/2014/main" id="{4EBFF0E0-1349-4C8D-B2F9-4C60E640CE14}"/>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6" name="直接连接符 865">
                    <a:extLst>
                      <a:ext uri="{FF2B5EF4-FFF2-40B4-BE49-F238E27FC236}">
                        <a16:creationId xmlns:a16="http://schemas.microsoft.com/office/drawing/2014/main" id="{8A4BF1F7-B8C7-4C26-B10D-9BF1BAF561B5}"/>
                      </a:ext>
                    </a:extLst>
                  </p:cNvPr>
                  <p:cNvCxnSpPr>
                    <a:cxnSpLocks/>
                  </p:cNvCxnSpPr>
                  <p:nvPr/>
                </p:nvCxnSpPr>
                <p:spPr>
                  <a:xfrm>
                    <a:off x="3145631" y="4286879"/>
                    <a:ext cx="45610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67" name="文本框 866">
                    <a:extLst>
                      <a:ext uri="{FF2B5EF4-FFF2-40B4-BE49-F238E27FC236}">
                        <a16:creationId xmlns:a16="http://schemas.microsoft.com/office/drawing/2014/main" id="{B2D3FFA3-31BC-4B6C-877D-1994007D3F09}"/>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8" name="文本框 867">
                    <a:extLst>
                      <a:ext uri="{FF2B5EF4-FFF2-40B4-BE49-F238E27FC236}">
                        <a16:creationId xmlns:a16="http://schemas.microsoft.com/office/drawing/2014/main" id="{3288F80B-1151-4041-B6DB-199DFE1C14EE}"/>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33%</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863" name="文本框 862">
                  <a:extLst>
                    <a:ext uri="{FF2B5EF4-FFF2-40B4-BE49-F238E27FC236}">
                      <a16:creationId xmlns:a16="http://schemas.microsoft.com/office/drawing/2014/main" id="{A9960270-834C-4E0E-BFB2-DC5CCDBEADDB}"/>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864" name="文本框 863">
                  <a:extLst>
                    <a:ext uri="{FF2B5EF4-FFF2-40B4-BE49-F238E27FC236}">
                      <a16:creationId xmlns:a16="http://schemas.microsoft.com/office/drawing/2014/main" id="{F6500BA4-CD77-46A5-A9B7-4F0DF2EBBFD1}"/>
                    </a:ext>
                  </a:extLst>
                </p:cNvPr>
                <p:cNvSpPr txBox="1"/>
                <p:nvPr/>
              </p:nvSpPr>
              <p:spPr>
                <a:xfrm>
                  <a:off x="4013631" y="4132534"/>
                  <a:ext cx="453735" cy="193475"/>
                </a:xfrm>
                <a:prstGeom prst="rect">
                  <a:avLst/>
                </a:prstGeom>
                <a:noFill/>
              </p:spPr>
              <p:txBody>
                <a:bodyPr wrap="none" rtlCol="0">
                  <a:spAutoFit/>
                </a:bodyPr>
                <a:lstStyle/>
                <a:p>
                  <a:r>
                    <a:rPr lang="en-US" altLang="zh-CN" sz="396" dirty="0">
                      <a:solidFill>
                        <a:schemeClr val="bg1">
                          <a:lumMod val="75000"/>
                        </a:schemeClr>
                      </a:solidFill>
                    </a:rPr>
                    <a:t>Myalept</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795" name="组合 794">
              <a:extLst>
                <a:ext uri="{FF2B5EF4-FFF2-40B4-BE49-F238E27FC236}">
                  <a16:creationId xmlns:a16="http://schemas.microsoft.com/office/drawing/2014/main" id="{B0238DF4-FD59-43F9-83E9-8B94F620617B}"/>
                </a:ext>
              </a:extLst>
            </p:cNvPr>
            <p:cNvGrpSpPr/>
            <p:nvPr/>
          </p:nvGrpSpPr>
          <p:grpSpPr>
            <a:xfrm>
              <a:off x="2891607" y="4731850"/>
              <a:ext cx="1980422" cy="381759"/>
              <a:chOff x="2853438" y="4056542"/>
              <a:chExt cx="1980422" cy="381759"/>
            </a:xfrm>
          </p:grpSpPr>
          <p:sp>
            <p:nvSpPr>
              <p:cNvPr id="841" name="矩形: 圆角 840">
                <a:extLst>
                  <a:ext uri="{FF2B5EF4-FFF2-40B4-BE49-F238E27FC236}">
                    <a16:creationId xmlns:a16="http://schemas.microsoft.com/office/drawing/2014/main" id="{0F79410F-6509-4405-A8D3-42B07F06EA6B}"/>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842" name="组合 841">
                <a:extLst>
                  <a:ext uri="{FF2B5EF4-FFF2-40B4-BE49-F238E27FC236}">
                    <a16:creationId xmlns:a16="http://schemas.microsoft.com/office/drawing/2014/main" id="{EFA95E2B-E9BE-4D64-984D-E44B6C572E17}"/>
                  </a:ext>
                </a:extLst>
              </p:cNvPr>
              <p:cNvGrpSpPr/>
              <p:nvPr/>
            </p:nvGrpSpPr>
            <p:grpSpPr>
              <a:xfrm>
                <a:off x="2897286" y="4056542"/>
                <a:ext cx="1936574" cy="381759"/>
                <a:chOff x="2897286" y="4056542"/>
                <a:chExt cx="1936574" cy="381759"/>
              </a:xfrm>
            </p:grpSpPr>
            <p:grpSp>
              <p:nvGrpSpPr>
                <p:cNvPr id="843" name="组合 842">
                  <a:extLst>
                    <a:ext uri="{FF2B5EF4-FFF2-40B4-BE49-F238E27FC236}">
                      <a16:creationId xmlns:a16="http://schemas.microsoft.com/office/drawing/2014/main" id="{BF877150-52B0-44A4-9038-6E096DEABCFE}"/>
                    </a:ext>
                  </a:extLst>
                </p:cNvPr>
                <p:cNvGrpSpPr/>
                <p:nvPr/>
              </p:nvGrpSpPr>
              <p:grpSpPr>
                <a:xfrm>
                  <a:off x="2897286" y="4116248"/>
                  <a:ext cx="170392" cy="234956"/>
                  <a:chOff x="4592639" y="4540250"/>
                  <a:chExt cx="557213" cy="768350"/>
                </a:xfrm>
              </p:grpSpPr>
              <p:sp>
                <p:nvSpPr>
                  <p:cNvPr id="853" name="Rectangle 318">
                    <a:extLst>
                      <a:ext uri="{FF2B5EF4-FFF2-40B4-BE49-F238E27FC236}">
                        <a16:creationId xmlns:a16="http://schemas.microsoft.com/office/drawing/2014/main" id="{0FEF8288-099B-43F4-8A35-E38B9EDC508A}"/>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54" name="Freeform 319">
                    <a:extLst>
                      <a:ext uri="{FF2B5EF4-FFF2-40B4-BE49-F238E27FC236}">
                        <a16:creationId xmlns:a16="http://schemas.microsoft.com/office/drawing/2014/main" id="{EA157CC6-7A6E-47F1-A265-327C1399FE2A}"/>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55" name="Freeform 320">
                    <a:extLst>
                      <a:ext uri="{FF2B5EF4-FFF2-40B4-BE49-F238E27FC236}">
                        <a16:creationId xmlns:a16="http://schemas.microsoft.com/office/drawing/2014/main" id="{A3C123E6-FB42-4E52-8DED-C44800DE910B}"/>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56" name="Rectangle 321">
                    <a:extLst>
                      <a:ext uri="{FF2B5EF4-FFF2-40B4-BE49-F238E27FC236}">
                        <a16:creationId xmlns:a16="http://schemas.microsoft.com/office/drawing/2014/main" id="{A6AFA9FA-304C-4A04-8B08-E66E080DAE38}"/>
                      </a:ext>
                    </a:extLst>
                  </p:cNvPr>
                  <p:cNvSpPr>
                    <a:spLocks noChangeArrowheads="1"/>
                  </p:cNvSpPr>
                  <p:nvPr/>
                </p:nvSpPr>
                <p:spPr bwMode="auto">
                  <a:xfrm>
                    <a:off x="4718051" y="4826000"/>
                    <a:ext cx="317500" cy="3889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44" name="文本框 843">
                  <a:extLst>
                    <a:ext uri="{FF2B5EF4-FFF2-40B4-BE49-F238E27FC236}">
                      <a16:creationId xmlns:a16="http://schemas.microsoft.com/office/drawing/2014/main" id="{73FCFE6D-27BA-41D5-A290-81D5517D93EE}"/>
                    </a:ext>
                  </a:extLst>
                </p:cNvPr>
                <p:cNvSpPr txBox="1"/>
                <p:nvPr/>
              </p:nvSpPr>
              <p:spPr>
                <a:xfrm>
                  <a:off x="3047768" y="4056542"/>
                  <a:ext cx="870635"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盐酸青霉胺</a:t>
                  </a:r>
                </a:p>
              </p:txBody>
            </p:sp>
            <p:sp>
              <p:nvSpPr>
                <p:cNvPr id="845" name="文本框 844">
                  <a:extLst>
                    <a:ext uri="{FF2B5EF4-FFF2-40B4-BE49-F238E27FC236}">
                      <a16:creationId xmlns:a16="http://schemas.microsoft.com/office/drawing/2014/main" id="{946A0951-6938-4D30-A974-F99E37EA9A71}"/>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846" name="组合 845">
                  <a:extLst>
                    <a:ext uri="{FF2B5EF4-FFF2-40B4-BE49-F238E27FC236}">
                      <a16:creationId xmlns:a16="http://schemas.microsoft.com/office/drawing/2014/main" id="{94D225AB-E3FF-4B5A-BC80-6992F2E3EF76}"/>
                    </a:ext>
                  </a:extLst>
                </p:cNvPr>
                <p:cNvGrpSpPr/>
                <p:nvPr/>
              </p:nvGrpSpPr>
              <p:grpSpPr>
                <a:xfrm>
                  <a:off x="3051052" y="4260125"/>
                  <a:ext cx="1446970" cy="178176"/>
                  <a:chOff x="3051052" y="4260125"/>
                  <a:chExt cx="1446970" cy="178176"/>
                </a:xfrm>
              </p:grpSpPr>
              <p:cxnSp>
                <p:nvCxnSpPr>
                  <p:cNvPr id="849" name="直接连接符 848">
                    <a:extLst>
                      <a:ext uri="{FF2B5EF4-FFF2-40B4-BE49-F238E27FC236}">
                        <a16:creationId xmlns:a16="http://schemas.microsoft.com/office/drawing/2014/main" id="{05E534E0-7B3D-4267-9A38-5901676D6C02}"/>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0" name="直接连接符 849">
                    <a:extLst>
                      <a:ext uri="{FF2B5EF4-FFF2-40B4-BE49-F238E27FC236}">
                        <a16:creationId xmlns:a16="http://schemas.microsoft.com/office/drawing/2014/main" id="{851C7EDC-0E3C-4F6C-B2E5-8BD2815472F8}"/>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51" name="文本框 850">
                    <a:extLst>
                      <a:ext uri="{FF2B5EF4-FFF2-40B4-BE49-F238E27FC236}">
                        <a16:creationId xmlns:a16="http://schemas.microsoft.com/office/drawing/2014/main" id="{B97023D6-DE03-4E52-9099-CACFE32D5EC6}"/>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52" name="文本框 851">
                    <a:extLst>
                      <a:ext uri="{FF2B5EF4-FFF2-40B4-BE49-F238E27FC236}">
                        <a16:creationId xmlns:a16="http://schemas.microsoft.com/office/drawing/2014/main" id="{BC4360DA-B963-40BE-A560-DBA040613D82}"/>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847" name="文本框 846">
                  <a:extLst>
                    <a:ext uri="{FF2B5EF4-FFF2-40B4-BE49-F238E27FC236}">
                      <a16:creationId xmlns:a16="http://schemas.microsoft.com/office/drawing/2014/main" id="{3D9EEC8F-2652-4DC8-89BA-1C1F90BF398B}"/>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848" name="文本框 847">
                  <a:extLst>
                    <a:ext uri="{FF2B5EF4-FFF2-40B4-BE49-F238E27FC236}">
                      <a16:creationId xmlns:a16="http://schemas.microsoft.com/office/drawing/2014/main" id="{8ACA8F8F-912B-4310-BC05-AE197E964BDD}"/>
                    </a:ext>
                  </a:extLst>
                </p:cNvPr>
                <p:cNvSpPr txBox="1"/>
                <p:nvPr/>
              </p:nvSpPr>
              <p:spPr>
                <a:xfrm>
                  <a:off x="4013631" y="4132534"/>
                  <a:ext cx="516471" cy="193475"/>
                </a:xfrm>
                <a:prstGeom prst="rect">
                  <a:avLst/>
                </a:prstGeom>
                <a:noFill/>
              </p:spPr>
              <p:txBody>
                <a:bodyPr wrap="none" rtlCol="0">
                  <a:spAutoFit/>
                </a:bodyPr>
                <a:lstStyle/>
                <a:p>
                  <a:r>
                    <a:rPr lang="en-US" altLang="zh-CN" sz="396" dirty="0">
                      <a:solidFill>
                        <a:schemeClr val="bg1">
                          <a:lumMod val="75000"/>
                        </a:schemeClr>
                      </a:solidFill>
                    </a:rPr>
                    <a:t>Cuprimine</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sp>
          <p:nvSpPr>
            <p:cNvPr id="796" name="文本框 795">
              <a:extLst>
                <a:ext uri="{FF2B5EF4-FFF2-40B4-BE49-F238E27FC236}">
                  <a16:creationId xmlns:a16="http://schemas.microsoft.com/office/drawing/2014/main" id="{C0F28FBE-CA5E-4E70-849B-9AA3EB518703}"/>
                </a:ext>
              </a:extLst>
            </p:cNvPr>
            <p:cNvSpPr txBox="1"/>
            <p:nvPr/>
          </p:nvSpPr>
          <p:spPr>
            <a:xfrm>
              <a:off x="3413997" y="5726445"/>
              <a:ext cx="799803" cy="285759"/>
            </a:xfrm>
            <a:prstGeom prst="rect">
              <a:avLst/>
            </a:prstGeom>
            <a:noFill/>
          </p:spPr>
          <p:txBody>
            <a:bodyPr wrap="none" rtlCol="0">
              <a:spAutoFit/>
            </a:bodyPr>
            <a:lstStyle/>
            <a:p>
              <a:r>
                <a:rPr lang="zh-CN" altLang="en-US" sz="871" dirty="0">
                  <a:solidFill>
                    <a:schemeClr val="bg1"/>
                  </a:solidFill>
                  <a:latin typeface="微软雅黑" panose="020B0503020204020204" pitchFamily="34" charset="-122"/>
                  <a:ea typeface="微软雅黑" panose="020B0503020204020204" pitchFamily="34" charset="-122"/>
                </a:rPr>
                <a:t>稀有订单</a:t>
              </a:r>
            </a:p>
          </p:txBody>
        </p:sp>
        <p:grpSp>
          <p:nvGrpSpPr>
            <p:cNvPr id="797" name="组合 796">
              <a:extLst>
                <a:ext uri="{FF2B5EF4-FFF2-40B4-BE49-F238E27FC236}">
                  <a16:creationId xmlns:a16="http://schemas.microsoft.com/office/drawing/2014/main" id="{97B9A7BA-062F-45D2-97DE-98DC52DCE79B}"/>
                </a:ext>
              </a:extLst>
            </p:cNvPr>
            <p:cNvGrpSpPr/>
            <p:nvPr/>
          </p:nvGrpSpPr>
          <p:grpSpPr>
            <a:xfrm>
              <a:off x="2831064" y="1828698"/>
              <a:ext cx="1942003" cy="696810"/>
              <a:chOff x="2798184" y="1828698"/>
              <a:chExt cx="1942003" cy="696810"/>
            </a:xfrm>
          </p:grpSpPr>
          <p:grpSp>
            <p:nvGrpSpPr>
              <p:cNvPr id="835" name="组合 834">
                <a:extLst>
                  <a:ext uri="{FF2B5EF4-FFF2-40B4-BE49-F238E27FC236}">
                    <a16:creationId xmlns:a16="http://schemas.microsoft.com/office/drawing/2014/main" id="{6C490D57-CE59-461A-AD52-59AD4ADFF294}"/>
                  </a:ext>
                </a:extLst>
              </p:cNvPr>
              <p:cNvGrpSpPr/>
              <p:nvPr/>
            </p:nvGrpSpPr>
            <p:grpSpPr>
              <a:xfrm>
                <a:off x="3258324" y="1828698"/>
                <a:ext cx="1108906" cy="373821"/>
                <a:chOff x="3016416" y="2183407"/>
                <a:chExt cx="1108906" cy="373821"/>
              </a:xfrm>
            </p:grpSpPr>
            <p:pic>
              <p:nvPicPr>
                <p:cNvPr id="838" name="Picture 6">
                  <a:extLst>
                    <a:ext uri="{FF2B5EF4-FFF2-40B4-BE49-F238E27FC236}">
                      <a16:creationId xmlns:a16="http://schemas.microsoft.com/office/drawing/2014/main" id="{9CA2F05D-66AE-4F37-B0CD-7E70E1DD62D1}"/>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6416" y="2207895"/>
                  <a:ext cx="278758" cy="278758"/>
                </a:xfrm>
                <a:prstGeom prst="rect">
                  <a:avLst/>
                </a:prstGeom>
                <a:noFill/>
                <a:extLst>
                  <a:ext uri="{909E8E84-426E-40DD-AFC4-6F175D3DCCD1}">
                    <a14:hiddenFill xmlns:a14="http://schemas.microsoft.com/office/drawing/2010/main">
                      <a:solidFill>
                        <a:srgbClr val="FFFFFF"/>
                      </a:solidFill>
                    </a14:hiddenFill>
                  </a:ext>
                </a:extLst>
              </p:spPr>
            </p:pic>
            <p:sp>
              <p:nvSpPr>
                <p:cNvPr id="839" name="文本框 838">
                  <a:extLst>
                    <a:ext uri="{FF2B5EF4-FFF2-40B4-BE49-F238E27FC236}">
                      <a16:creationId xmlns:a16="http://schemas.microsoft.com/office/drawing/2014/main" id="{678DBA66-C753-466E-AC68-3B67B9D15E11}"/>
                    </a:ext>
                  </a:extLst>
                </p:cNvPr>
                <p:cNvSpPr txBox="1"/>
                <p:nvPr/>
              </p:nvSpPr>
              <p:spPr>
                <a:xfrm>
                  <a:off x="3214211" y="2183407"/>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840" name="文本框 839">
                  <a:extLst>
                    <a:ext uri="{FF2B5EF4-FFF2-40B4-BE49-F238E27FC236}">
                      <a16:creationId xmlns:a16="http://schemas.microsoft.com/office/drawing/2014/main" id="{A9B264C1-915A-4FE6-99F3-45DA88A2E195}"/>
                    </a:ext>
                  </a:extLst>
                </p:cNvPr>
                <p:cNvSpPr txBox="1"/>
                <p:nvPr/>
              </p:nvSpPr>
              <p:spPr>
                <a:xfrm>
                  <a:off x="3230879" y="2332992"/>
                  <a:ext cx="803851" cy="224236"/>
                </a:xfrm>
                <a:prstGeom prst="rect">
                  <a:avLst/>
                </a:prstGeom>
                <a:noFill/>
              </p:spPr>
              <p:txBody>
                <a:bodyPr wrap="none" rtlCol="0">
                  <a:spAutoFit/>
                </a:bodyPr>
                <a:lstStyle/>
                <a:p>
                  <a:r>
                    <a:rPr lang="en-US" altLang="zh-CN" sz="554" b="1" dirty="0">
                      <a:solidFill>
                        <a:schemeClr val="bg1">
                          <a:lumMod val="75000"/>
                        </a:schemeClr>
                      </a:solidFill>
                    </a:rPr>
                    <a:t>Rhodes Island</a:t>
                  </a:r>
                </a:p>
              </p:txBody>
            </p:sp>
          </p:grpSp>
          <p:sp>
            <p:nvSpPr>
              <p:cNvPr id="836" name="文本框 835">
                <a:extLst>
                  <a:ext uri="{FF2B5EF4-FFF2-40B4-BE49-F238E27FC236}">
                    <a16:creationId xmlns:a16="http://schemas.microsoft.com/office/drawing/2014/main" id="{CF6712ED-70DC-475F-9C09-B26F6950927F}"/>
                  </a:ext>
                </a:extLst>
              </p:cNvPr>
              <p:cNvSpPr txBox="1"/>
              <p:nvPr/>
            </p:nvSpPr>
            <p:spPr>
              <a:xfrm>
                <a:off x="2798184" y="2178226"/>
                <a:ext cx="1942003" cy="347282"/>
              </a:xfrm>
              <a:prstGeom prst="rect">
                <a:avLst/>
              </a:prstGeom>
              <a:noFill/>
            </p:spPr>
            <p:txBody>
              <a:bodyPr wrap="square" rtlCol="0">
                <a:spAutoFit/>
              </a:bodyPr>
              <a:lstStyle/>
              <a:p>
                <a:r>
                  <a:rPr lang="en-US" altLang="zh-CN" sz="396" dirty="0">
                    <a:solidFill>
                      <a:schemeClr val="bg1">
                        <a:lumMod val="85000"/>
                      </a:schemeClr>
                    </a:solidFill>
                    <a:latin typeface="微软雅黑" panose="020B0503020204020204" pitchFamily="34" charset="-122"/>
                    <a:ea typeface="微软雅黑" panose="020B0503020204020204" pitchFamily="34" charset="-122"/>
                  </a:rPr>
                  <a:t>Remodulin</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已于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2018</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年</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月</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日专利到期。同时，</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United Therapeutics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Sandoz</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Teva</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Par Pharmaceuticals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及其他仿制药公司签署了专利协议</a:t>
                </a:r>
              </a:p>
            </p:txBody>
          </p:sp>
          <p:cxnSp>
            <p:nvCxnSpPr>
              <p:cNvPr id="837" name="直接连接符 836">
                <a:extLst>
                  <a:ext uri="{FF2B5EF4-FFF2-40B4-BE49-F238E27FC236}">
                    <a16:creationId xmlns:a16="http://schemas.microsoft.com/office/drawing/2014/main" id="{E5BED942-54DC-40A3-BE5E-89ED02D06063}"/>
                  </a:ext>
                </a:extLst>
              </p:cNvPr>
              <p:cNvCxnSpPr>
                <a:cxnSpLocks/>
              </p:cNvCxnSpPr>
              <p:nvPr/>
            </p:nvCxnSpPr>
            <p:spPr>
              <a:xfrm>
                <a:off x="3258324" y="2128896"/>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798" name="组合 797">
              <a:extLst>
                <a:ext uri="{FF2B5EF4-FFF2-40B4-BE49-F238E27FC236}">
                  <a16:creationId xmlns:a16="http://schemas.microsoft.com/office/drawing/2014/main" id="{7334F37D-5A75-4B07-9E7A-7B4C663A3A8A}"/>
                </a:ext>
              </a:extLst>
            </p:cNvPr>
            <p:cNvGrpSpPr/>
            <p:nvPr/>
          </p:nvGrpSpPr>
          <p:grpSpPr>
            <a:xfrm>
              <a:off x="2801915" y="2532541"/>
              <a:ext cx="2024450" cy="1388016"/>
              <a:chOff x="2769035" y="2532541"/>
              <a:chExt cx="2024450" cy="1388016"/>
            </a:xfrm>
          </p:grpSpPr>
          <p:pic>
            <p:nvPicPr>
              <p:cNvPr id="831" name="图片 830">
                <a:extLst>
                  <a:ext uri="{FF2B5EF4-FFF2-40B4-BE49-F238E27FC236}">
                    <a16:creationId xmlns:a16="http://schemas.microsoft.com/office/drawing/2014/main" id="{8CBD38A5-3638-4DDC-BF6A-1F8A51A17FAA}"/>
                  </a:ext>
                </a:extLst>
              </p:cNvPr>
              <p:cNvPicPr>
                <a:picLocks noChangeAspect="1"/>
              </p:cNvPicPr>
              <p:nvPr/>
            </p:nvPicPr>
            <p:blipFill rotWithShape="1">
              <a:blip r:embed="rId11"/>
              <a:srcRect l="7071" r="5925"/>
              <a:stretch/>
            </p:blipFill>
            <p:spPr>
              <a:xfrm>
                <a:off x="2769035" y="2858292"/>
                <a:ext cx="2024450" cy="1062265"/>
              </a:xfrm>
              <a:prstGeom prst="rect">
                <a:avLst/>
              </a:prstGeom>
              <a:ln>
                <a:noFill/>
              </a:ln>
              <a:effectLst>
                <a:softEdge rad="112500"/>
              </a:effectLst>
            </p:spPr>
          </p:pic>
          <p:cxnSp>
            <p:nvCxnSpPr>
              <p:cNvPr id="832" name="直接连接符 831">
                <a:extLst>
                  <a:ext uri="{FF2B5EF4-FFF2-40B4-BE49-F238E27FC236}">
                    <a16:creationId xmlns:a16="http://schemas.microsoft.com/office/drawing/2014/main" id="{28C5AF88-804E-46F8-B0C6-2D864A2801E5}"/>
                  </a:ext>
                </a:extLst>
              </p:cNvPr>
              <p:cNvCxnSpPr>
                <a:cxnSpLocks/>
              </p:cNvCxnSpPr>
              <p:nvPr/>
            </p:nvCxnSpPr>
            <p:spPr>
              <a:xfrm>
                <a:off x="2798184" y="2850450"/>
                <a:ext cx="1926216" cy="695"/>
              </a:xfrm>
              <a:prstGeom prst="line">
                <a:avLst/>
              </a:prstGeom>
              <a:ln w="952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33" name="文本框 832">
                <a:extLst>
                  <a:ext uri="{FF2B5EF4-FFF2-40B4-BE49-F238E27FC236}">
                    <a16:creationId xmlns:a16="http://schemas.microsoft.com/office/drawing/2014/main" id="{3546F96E-A83E-4CB2-BA5C-48023F4C8820}"/>
                  </a:ext>
                </a:extLst>
              </p:cNvPr>
              <p:cNvSpPr txBox="1"/>
              <p:nvPr/>
            </p:nvSpPr>
            <p:spPr>
              <a:xfrm>
                <a:off x="3368926" y="2532541"/>
                <a:ext cx="953611" cy="332064"/>
              </a:xfrm>
              <a:prstGeom prst="rect">
                <a:avLst/>
              </a:prstGeom>
              <a:noFill/>
            </p:spPr>
            <p:txBody>
              <a:bodyPr wrap="none" rtlCol="0">
                <a:spAutoFit/>
              </a:bodyPr>
              <a:lstStyle/>
              <a:p>
                <a:r>
                  <a:rPr lang="zh-CN" altLang="en-US" sz="1109" dirty="0">
                    <a:solidFill>
                      <a:schemeClr val="bg1"/>
                    </a:solidFill>
                    <a:latin typeface="微软雅黑" panose="020B0503020204020204" pitchFamily="34" charset="-122"/>
                    <a:ea typeface="微软雅黑" panose="020B0503020204020204" pitchFamily="34" charset="-122"/>
                  </a:rPr>
                  <a:t>药物生产</a:t>
                </a:r>
              </a:p>
            </p:txBody>
          </p:sp>
          <p:sp>
            <p:nvSpPr>
              <p:cNvPr id="834" name="Freeform 28">
                <a:extLst>
                  <a:ext uri="{FF2B5EF4-FFF2-40B4-BE49-F238E27FC236}">
                    <a16:creationId xmlns:a16="http://schemas.microsoft.com/office/drawing/2014/main" id="{03D16B0F-7EDA-4EDA-B3EA-1C8BA299C309}"/>
                  </a:ext>
                </a:extLst>
              </p:cNvPr>
              <p:cNvSpPr>
                <a:spLocks noEditPoints="1"/>
              </p:cNvSpPr>
              <p:nvPr/>
            </p:nvSpPr>
            <p:spPr bwMode="auto">
              <a:xfrm>
                <a:off x="2853253" y="2572470"/>
                <a:ext cx="243974" cy="242410"/>
              </a:xfrm>
              <a:custGeom>
                <a:avLst/>
                <a:gdLst>
                  <a:gd name="T0" fmla="*/ 332 w 586"/>
                  <a:gd name="T1" fmla="*/ 1 h 583"/>
                  <a:gd name="T2" fmla="*/ 586 w 586"/>
                  <a:gd name="T3" fmla="*/ 275 h 583"/>
                  <a:gd name="T4" fmla="*/ 578 w 586"/>
                  <a:gd name="T5" fmla="*/ 283 h 583"/>
                  <a:gd name="T6" fmla="*/ 468 w 586"/>
                  <a:gd name="T7" fmla="*/ 283 h 583"/>
                  <a:gd name="T8" fmla="*/ 450 w 586"/>
                  <a:gd name="T9" fmla="*/ 301 h 583"/>
                  <a:gd name="T10" fmla="*/ 450 w 586"/>
                  <a:gd name="T11" fmla="*/ 317 h 583"/>
                  <a:gd name="T12" fmla="*/ 468 w 586"/>
                  <a:gd name="T13" fmla="*/ 335 h 583"/>
                  <a:gd name="T14" fmla="*/ 574 w 586"/>
                  <a:gd name="T15" fmla="*/ 335 h 583"/>
                  <a:gd name="T16" fmla="*/ 582 w 586"/>
                  <a:gd name="T17" fmla="*/ 344 h 583"/>
                  <a:gd name="T18" fmla="*/ 332 w 586"/>
                  <a:gd name="T19" fmla="*/ 582 h 583"/>
                  <a:gd name="T20" fmla="*/ 320 w 586"/>
                  <a:gd name="T21" fmla="*/ 572 h 583"/>
                  <a:gd name="T22" fmla="*/ 320 w 586"/>
                  <a:gd name="T23" fmla="*/ 467 h 583"/>
                  <a:gd name="T24" fmla="*/ 302 w 586"/>
                  <a:gd name="T25" fmla="*/ 449 h 583"/>
                  <a:gd name="T26" fmla="*/ 286 w 586"/>
                  <a:gd name="T27" fmla="*/ 449 h 583"/>
                  <a:gd name="T28" fmla="*/ 268 w 586"/>
                  <a:gd name="T29" fmla="*/ 467 h 583"/>
                  <a:gd name="T30" fmla="*/ 268 w 586"/>
                  <a:gd name="T31" fmla="*/ 573 h 583"/>
                  <a:gd name="T32" fmla="*/ 257 w 586"/>
                  <a:gd name="T33" fmla="*/ 583 h 583"/>
                  <a:gd name="T34" fmla="*/ 5 w 586"/>
                  <a:gd name="T35" fmla="*/ 344 h 583"/>
                  <a:gd name="T36" fmla="*/ 12 w 586"/>
                  <a:gd name="T37" fmla="*/ 335 h 583"/>
                  <a:gd name="T38" fmla="*/ 118 w 586"/>
                  <a:gd name="T39" fmla="*/ 335 h 583"/>
                  <a:gd name="T40" fmla="*/ 136 w 586"/>
                  <a:gd name="T41" fmla="*/ 317 h 583"/>
                  <a:gd name="T42" fmla="*/ 136 w 586"/>
                  <a:gd name="T43" fmla="*/ 301 h 583"/>
                  <a:gd name="T44" fmla="*/ 118 w 586"/>
                  <a:gd name="T45" fmla="*/ 283 h 583"/>
                  <a:gd name="T46" fmla="*/ 8 w 586"/>
                  <a:gd name="T47" fmla="*/ 283 h 583"/>
                  <a:gd name="T48" fmla="*/ 1 w 586"/>
                  <a:gd name="T49" fmla="*/ 275 h 583"/>
                  <a:gd name="T50" fmla="*/ 257 w 586"/>
                  <a:gd name="T51" fmla="*/ 1 h 583"/>
                  <a:gd name="T52" fmla="*/ 268 w 586"/>
                  <a:gd name="T53" fmla="*/ 11 h 583"/>
                  <a:gd name="T54" fmla="*/ 268 w 586"/>
                  <a:gd name="T55" fmla="*/ 117 h 583"/>
                  <a:gd name="T56" fmla="*/ 286 w 586"/>
                  <a:gd name="T57" fmla="*/ 135 h 583"/>
                  <a:gd name="T58" fmla="*/ 302 w 586"/>
                  <a:gd name="T59" fmla="*/ 135 h 583"/>
                  <a:gd name="T60" fmla="*/ 320 w 586"/>
                  <a:gd name="T61" fmla="*/ 117 h 583"/>
                  <a:gd name="T62" fmla="*/ 320 w 586"/>
                  <a:gd name="T63" fmla="*/ 11 h 583"/>
                  <a:gd name="T64" fmla="*/ 332 w 586"/>
                  <a:gd name="T65" fmla="*/ 1 h 583"/>
                  <a:gd name="T66" fmla="*/ 178 w 586"/>
                  <a:gd name="T67" fmla="*/ 232 h 583"/>
                  <a:gd name="T68" fmla="*/ 228 w 586"/>
                  <a:gd name="T69" fmla="*/ 232 h 583"/>
                  <a:gd name="T70" fmla="*/ 233 w 586"/>
                  <a:gd name="T71" fmla="*/ 227 h 583"/>
                  <a:gd name="T72" fmla="*/ 233 w 586"/>
                  <a:gd name="T73" fmla="*/ 176 h 583"/>
                  <a:gd name="T74" fmla="*/ 253 w 586"/>
                  <a:gd name="T75" fmla="*/ 156 h 583"/>
                  <a:gd name="T76" fmla="*/ 333 w 586"/>
                  <a:gd name="T77" fmla="*/ 156 h 583"/>
                  <a:gd name="T78" fmla="*/ 354 w 586"/>
                  <a:gd name="T79" fmla="*/ 176 h 583"/>
                  <a:gd name="T80" fmla="*/ 354 w 586"/>
                  <a:gd name="T81" fmla="*/ 227 h 583"/>
                  <a:gd name="T82" fmla="*/ 358 w 586"/>
                  <a:gd name="T83" fmla="*/ 232 h 583"/>
                  <a:gd name="T84" fmla="*/ 408 w 586"/>
                  <a:gd name="T85" fmla="*/ 232 h 583"/>
                  <a:gd name="T86" fmla="*/ 429 w 586"/>
                  <a:gd name="T87" fmla="*/ 252 h 583"/>
                  <a:gd name="T88" fmla="*/ 429 w 586"/>
                  <a:gd name="T89" fmla="*/ 332 h 583"/>
                  <a:gd name="T90" fmla="*/ 408 w 586"/>
                  <a:gd name="T91" fmla="*/ 352 h 583"/>
                  <a:gd name="T92" fmla="*/ 358 w 586"/>
                  <a:gd name="T93" fmla="*/ 352 h 583"/>
                  <a:gd name="T94" fmla="*/ 354 w 586"/>
                  <a:gd name="T95" fmla="*/ 357 h 583"/>
                  <a:gd name="T96" fmla="*/ 354 w 586"/>
                  <a:gd name="T97" fmla="*/ 407 h 583"/>
                  <a:gd name="T98" fmla="*/ 333 w 586"/>
                  <a:gd name="T99" fmla="*/ 427 h 583"/>
                  <a:gd name="T100" fmla="*/ 253 w 586"/>
                  <a:gd name="T101" fmla="*/ 427 h 583"/>
                  <a:gd name="T102" fmla="*/ 233 w 586"/>
                  <a:gd name="T103" fmla="*/ 407 h 583"/>
                  <a:gd name="T104" fmla="*/ 233 w 586"/>
                  <a:gd name="T105" fmla="*/ 357 h 583"/>
                  <a:gd name="T106" fmla="*/ 228 w 586"/>
                  <a:gd name="T107" fmla="*/ 352 h 583"/>
                  <a:gd name="T108" fmla="*/ 178 w 586"/>
                  <a:gd name="T109" fmla="*/ 352 h 583"/>
                  <a:gd name="T110" fmla="*/ 158 w 586"/>
                  <a:gd name="T111" fmla="*/ 332 h 583"/>
                  <a:gd name="T112" fmla="*/ 158 w 586"/>
                  <a:gd name="T113" fmla="*/ 252 h 583"/>
                  <a:gd name="T114" fmla="*/ 178 w 586"/>
                  <a:gd name="T115" fmla="*/ 23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583">
                    <a:moveTo>
                      <a:pt x="332" y="1"/>
                    </a:moveTo>
                    <a:cubicBezTo>
                      <a:pt x="470" y="19"/>
                      <a:pt x="578" y="134"/>
                      <a:pt x="586" y="275"/>
                    </a:cubicBezTo>
                    <a:cubicBezTo>
                      <a:pt x="586" y="279"/>
                      <a:pt x="582" y="283"/>
                      <a:pt x="578" y="283"/>
                    </a:cubicBezTo>
                    <a:cubicBezTo>
                      <a:pt x="468" y="283"/>
                      <a:pt x="468" y="283"/>
                      <a:pt x="468" y="283"/>
                    </a:cubicBezTo>
                    <a:cubicBezTo>
                      <a:pt x="458" y="283"/>
                      <a:pt x="450" y="291"/>
                      <a:pt x="450" y="301"/>
                    </a:cubicBezTo>
                    <a:cubicBezTo>
                      <a:pt x="450" y="317"/>
                      <a:pt x="450" y="317"/>
                      <a:pt x="450" y="317"/>
                    </a:cubicBezTo>
                    <a:cubicBezTo>
                      <a:pt x="450" y="327"/>
                      <a:pt x="458" y="335"/>
                      <a:pt x="468" y="335"/>
                    </a:cubicBezTo>
                    <a:cubicBezTo>
                      <a:pt x="574" y="335"/>
                      <a:pt x="574" y="335"/>
                      <a:pt x="574" y="335"/>
                    </a:cubicBezTo>
                    <a:cubicBezTo>
                      <a:pt x="579" y="335"/>
                      <a:pt x="582" y="339"/>
                      <a:pt x="582" y="344"/>
                    </a:cubicBezTo>
                    <a:cubicBezTo>
                      <a:pt x="559" y="469"/>
                      <a:pt x="458" y="566"/>
                      <a:pt x="332" y="582"/>
                    </a:cubicBezTo>
                    <a:cubicBezTo>
                      <a:pt x="326" y="583"/>
                      <a:pt x="320" y="579"/>
                      <a:pt x="320" y="572"/>
                    </a:cubicBezTo>
                    <a:cubicBezTo>
                      <a:pt x="320" y="467"/>
                      <a:pt x="320" y="467"/>
                      <a:pt x="320" y="467"/>
                    </a:cubicBezTo>
                    <a:cubicBezTo>
                      <a:pt x="320" y="457"/>
                      <a:pt x="312" y="449"/>
                      <a:pt x="302" y="449"/>
                    </a:cubicBezTo>
                    <a:cubicBezTo>
                      <a:pt x="286" y="449"/>
                      <a:pt x="286" y="449"/>
                      <a:pt x="286" y="449"/>
                    </a:cubicBezTo>
                    <a:cubicBezTo>
                      <a:pt x="276" y="449"/>
                      <a:pt x="268" y="457"/>
                      <a:pt x="268" y="467"/>
                    </a:cubicBezTo>
                    <a:cubicBezTo>
                      <a:pt x="268" y="573"/>
                      <a:pt x="268" y="573"/>
                      <a:pt x="268" y="573"/>
                    </a:cubicBezTo>
                    <a:cubicBezTo>
                      <a:pt x="268" y="579"/>
                      <a:pt x="263" y="583"/>
                      <a:pt x="257" y="583"/>
                    </a:cubicBezTo>
                    <a:cubicBezTo>
                      <a:pt x="130" y="567"/>
                      <a:pt x="27" y="469"/>
                      <a:pt x="5" y="344"/>
                    </a:cubicBezTo>
                    <a:cubicBezTo>
                      <a:pt x="4" y="339"/>
                      <a:pt x="8" y="335"/>
                      <a:pt x="12" y="335"/>
                    </a:cubicBezTo>
                    <a:cubicBezTo>
                      <a:pt x="118" y="335"/>
                      <a:pt x="118" y="335"/>
                      <a:pt x="118" y="335"/>
                    </a:cubicBezTo>
                    <a:cubicBezTo>
                      <a:pt x="128" y="335"/>
                      <a:pt x="136" y="327"/>
                      <a:pt x="136" y="317"/>
                    </a:cubicBezTo>
                    <a:cubicBezTo>
                      <a:pt x="136" y="301"/>
                      <a:pt x="136" y="301"/>
                      <a:pt x="136" y="301"/>
                    </a:cubicBezTo>
                    <a:cubicBezTo>
                      <a:pt x="136" y="291"/>
                      <a:pt x="128" y="283"/>
                      <a:pt x="118" y="283"/>
                    </a:cubicBezTo>
                    <a:cubicBezTo>
                      <a:pt x="8" y="283"/>
                      <a:pt x="8" y="283"/>
                      <a:pt x="8" y="283"/>
                    </a:cubicBezTo>
                    <a:cubicBezTo>
                      <a:pt x="4" y="283"/>
                      <a:pt x="0" y="279"/>
                      <a:pt x="1" y="275"/>
                    </a:cubicBezTo>
                    <a:cubicBezTo>
                      <a:pt x="9" y="133"/>
                      <a:pt x="118" y="18"/>
                      <a:pt x="257" y="1"/>
                    </a:cubicBezTo>
                    <a:cubicBezTo>
                      <a:pt x="263" y="0"/>
                      <a:pt x="268" y="5"/>
                      <a:pt x="268" y="11"/>
                    </a:cubicBezTo>
                    <a:cubicBezTo>
                      <a:pt x="268" y="117"/>
                      <a:pt x="268" y="117"/>
                      <a:pt x="268" y="117"/>
                    </a:cubicBezTo>
                    <a:cubicBezTo>
                      <a:pt x="268" y="127"/>
                      <a:pt x="276" y="135"/>
                      <a:pt x="286" y="135"/>
                    </a:cubicBezTo>
                    <a:cubicBezTo>
                      <a:pt x="302" y="135"/>
                      <a:pt x="302" y="135"/>
                      <a:pt x="302" y="135"/>
                    </a:cubicBezTo>
                    <a:cubicBezTo>
                      <a:pt x="312" y="135"/>
                      <a:pt x="320" y="127"/>
                      <a:pt x="320" y="117"/>
                    </a:cubicBezTo>
                    <a:cubicBezTo>
                      <a:pt x="320" y="11"/>
                      <a:pt x="320" y="11"/>
                      <a:pt x="320" y="11"/>
                    </a:cubicBezTo>
                    <a:cubicBezTo>
                      <a:pt x="320" y="5"/>
                      <a:pt x="326" y="0"/>
                      <a:pt x="332" y="1"/>
                    </a:cubicBezTo>
                    <a:close/>
                    <a:moveTo>
                      <a:pt x="178" y="232"/>
                    </a:moveTo>
                    <a:cubicBezTo>
                      <a:pt x="228" y="232"/>
                      <a:pt x="228" y="232"/>
                      <a:pt x="228" y="232"/>
                    </a:cubicBezTo>
                    <a:cubicBezTo>
                      <a:pt x="231" y="232"/>
                      <a:pt x="233" y="229"/>
                      <a:pt x="233" y="227"/>
                    </a:cubicBezTo>
                    <a:cubicBezTo>
                      <a:pt x="233" y="176"/>
                      <a:pt x="233" y="176"/>
                      <a:pt x="233" y="176"/>
                    </a:cubicBezTo>
                    <a:cubicBezTo>
                      <a:pt x="233" y="165"/>
                      <a:pt x="242" y="156"/>
                      <a:pt x="253" y="156"/>
                    </a:cubicBezTo>
                    <a:cubicBezTo>
                      <a:pt x="333" y="156"/>
                      <a:pt x="333" y="156"/>
                      <a:pt x="333" y="156"/>
                    </a:cubicBezTo>
                    <a:cubicBezTo>
                      <a:pt x="344" y="156"/>
                      <a:pt x="354" y="165"/>
                      <a:pt x="354" y="176"/>
                    </a:cubicBezTo>
                    <a:cubicBezTo>
                      <a:pt x="354" y="227"/>
                      <a:pt x="354" y="227"/>
                      <a:pt x="354" y="227"/>
                    </a:cubicBezTo>
                    <a:cubicBezTo>
                      <a:pt x="354" y="229"/>
                      <a:pt x="356" y="232"/>
                      <a:pt x="358" y="232"/>
                    </a:cubicBezTo>
                    <a:cubicBezTo>
                      <a:pt x="408" y="232"/>
                      <a:pt x="408" y="232"/>
                      <a:pt x="408" y="232"/>
                    </a:cubicBezTo>
                    <a:cubicBezTo>
                      <a:pt x="419" y="232"/>
                      <a:pt x="429" y="241"/>
                      <a:pt x="429" y="252"/>
                    </a:cubicBezTo>
                    <a:cubicBezTo>
                      <a:pt x="429" y="332"/>
                      <a:pt x="429" y="332"/>
                      <a:pt x="429" y="332"/>
                    </a:cubicBezTo>
                    <a:cubicBezTo>
                      <a:pt x="429" y="343"/>
                      <a:pt x="419" y="352"/>
                      <a:pt x="408" y="352"/>
                    </a:cubicBezTo>
                    <a:cubicBezTo>
                      <a:pt x="358" y="352"/>
                      <a:pt x="358" y="352"/>
                      <a:pt x="358" y="352"/>
                    </a:cubicBezTo>
                    <a:cubicBezTo>
                      <a:pt x="356" y="352"/>
                      <a:pt x="354" y="354"/>
                      <a:pt x="354" y="357"/>
                    </a:cubicBezTo>
                    <a:cubicBezTo>
                      <a:pt x="354" y="407"/>
                      <a:pt x="354" y="407"/>
                      <a:pt x="354" y="407"/>
                    </a:cubicBezTo>
                    <a:cubicBezTo>
                      <a:pt x="354" y="418"/>
                      <a:pt x="344" y="427"/>
                      <a:pt x="333" y="427"/>
                    </a:cubicBezTo>
                    <a:cubicBezTo>
                      <a:pt x="253" y="427"/>
                      <a:pt x="253" y="427"/>
                      <a:pt x="253" y="427"/>
                    </a:cubicBezTo>
                    <a:cubicBezTo>
                      <a:pt x="242" y="427"/>
                      <a:pt x="233" y="418"/>
                      <a:pt x="233" y="407"/>
                    </a:cubicBezTo>
                    <a:cubicBezTo>
                      <a:pt x="233" y="357"/>
                      <a:pt x="233" y="357"/>
                      <a:pt x="233" y="357"/>
                    </a:cubicBezTo>
                    <a:cubicBezTo>
                      <a:pt x="233" y="354"/>
                      <a:pt x="231" y="352"/>
                      <a:pt x="228" y="352"/>
                    </a:cubicBezTo>
                    <a:cubicBezTo>
                      <a:pt x="178" y="352"/>
                      <a:pt x="178" y="352"/>
                      <a:pt x="178" y="352"/>
                    </a:cubicBezTo>
                    <a:cubicBezTo>
                      <a:pt x="167" y="352"/>
                      <a:pt x="158" y="343"/>
                      <a:pt x="158" y="332"/>
                    </a:cubicBezTo>
                    <a:cubicBezTo>
                      <a:pt x="158" y="252"/>
                      <a:pt x="158" y="252"/>
                      <a:pt x="158" y="252"/>
                    </a:cubicBezTo>
                    <a:cubicBezTo>
                      <a:pt x="158" y="241"/>
                      <a:pt x="167" y="232"/>
                      <a:pt x="178" y="232"/>
                    </a:cubicBez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799" name="组合 798">
              <a:extLst>
                <a:ext uri="{FF2B5EF4-FFF2-40B4-BE49-F238E27FC236}">
                  <a16:creationId xmlns:a16="http://schemas.microsoft.com/office/drawing/2014/main" id="{3BB5A6C7-D5A9-4B17-AC6E-179BC332C5C8}"/>
                </a:ext>
              </a:extLst>
            </p:cNvPr>
            <p:cNvGrpSpPr/>
            <p:nvPr/>
          </p:nvGrpSpPr>
          <p:grpSpPr>
            <a:xfrm>
              <a:off x="2787999" y="5071936"/>
              <a:ext cx="2105102" cy="205677"/>
              <a:chOff x="2761842" y="3928482"/>
              <a:chExt cx="2105102" cy="205677"/>
            </a:xfrm>
          </p:grpSpPr>
          <p:cxnSp>
            <p:nvCxnSpPr>
              <p:cNvPr id="828" name="直接连接符 827">
                <a:extLst>
                  <a:ext uri="{FF2B5EF4-FFF2-40B4-BE49-F238E27FC236}">
                    <a16:creationId xmlns:a16="http://schemas.microsoft.com/office/drawing/2014/main" id="{89FBCE46-8155-446C-866F-2356547DBEC3}"/>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29" name="文本框 828">
                <a:extLst>
                  <a:ext uri="{FF2B5EF4-FFF2-40B4-BE49-F238E27FC236}">
                    <a16:creationId xmlns:a16="http://schemas.microsoft.com/office/drawing/2014/main" id="{0B646386-1BB2-43D7-9FEC-D2C1A836CB95}"/>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订单报酬</a:t>
                </a:r>
              </a:p>
            </p:txBody>
          </p:sp>
          <p:sp>
            <p:nvSpPr>
              <p:cNvPr id="830" name="文本框 829">
                <a:extLst>
                  <a:ext uri="{FF2B5EF4-FFF2-40B4-BE49-F238E27FC236}">
                    <a16:creationId xmlns:a16="http://schemas.microsoft.com/office/drawing/2014/main" id="{AA2931BF-B743-49FA-AE3C-4D483377C6A0}"/>
                  </a:ext>
                </a:extLst>
              </p:cNvPr>
              <p:cNvSpPr txBox="1"/>
              <p:nvPr/>
            </p:nvSpPr>
            <p:spPr>
              <a:xfrm>
                <a:off x="4289759" y="3955984"/>
                <a:ext cx="577185"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800" name="组合 799">
              <a:extLst>
                <a:ext uri="{FF2B5EF4-FFF2-40B4-BE49-F238E27FC236}">
                  <a16:creationId xmlns:a16="http://schemas.microsoft.com/office/drawing/2014/main" id="{97366C1F-CAB7-4AE6-826F-263637D0AB6D}"/>
                </a:ext>
              </a:extLst>
            </p:cNvPr>
            <p:cNvGrpSpPr/>
            <p:nvPr/>
          </p:nvGrpSpPr>
          <p:grpSpPr>
            <a:xfrm>
              <a:off x="2941414" y="5301066"/>
              <a:ext cx="831961" cy="285760"/>
              <a:chOff x="2891386" y="5290880"/>
              <a:chExt cx="831961" cy="285760"/>
            </a:xfrm>
          </p:grpSpPr>
          <p:grpSp>
            <p:nvGrpSpPr>
              <p:cNvPr id="808" name="组合 807">
                <a:extLst>
                  <a:ext uri="{FF2B5EF4-FFF2-40B4-BE49-F238E27FC236}">
                    <a16:creationId xmlns:a16="http://schemas.microsoft.com/office/drawing/2014/main" id="{405715CA-33CB-47F1-9CC2-2F7B6404248A}"/>
                  </a:ext>
                </a:extLst>
              </p:cNvPr>
              <p:cNvGrpSpPr/>
              <p:nvPr/>
            </p:nvGrpSpPr>
            <p:grpSpPr>
              <a:xfrm>
                <a:off x="2891386" y="5318626"/>
                <a:ext cx="252962" cy="193235"/>
                <a:chOff x="8518525" y="4479927"/>
                <a:chExt cx="342900" cy="261937"/>
              </a:xfrm>
              <a:solidFill>
                <a:srgbClr val="FFC000"/>
              </a:solidFill>
            </p:grpSpPr>
            <p:sp>
              <p:nvSpPr>
                <p:cNvPr id="811" name="Freeform 843">
                  <a:extLst>
                    <a:ext uri="{FF2B5EF4-FFF2-40B4-BE49-F238E27FC236}">
                      <a16:creationId xmlns:a16="http://schemas.microsoft.com/office/drawing/2014/main" id="{4F3B13E3-09F1-4FF9-B57C-89E09A9BFF94}"/>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2" name="Freeform 844">
                  <a:extLst>
                    <a:ext uri="{FF2B5EF4-FFF2-40B4-BE49-F238E27FC236}">
                      <a16:creationId xmlns:a16="http://schemas.microsoft.com/office/drawing/2014/main" id="{BDC496D1-314E-4CEF-A49C-01D1AF6195CB}"/>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3" name="Freeform 845">
                  <a:extLst>
                    <a:ext uri="{FF2B5EF4-FFF2-40B4-BE49-F238E27FC236}">
                      <a16:creationId xmlns:a16="http://schemas.microsoft.com/office/drawing/2014/main" id="{0F6C1545-E883-4622-AC3B-872644F766BD}"/>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4" name="Freeform 846">
                  <a:extLst>
                    <a:ext uri="{FF2B5EF4-FFF2-40B4-BE49-F238E27FC236}">
                      <a16:creationId xmlns:a16="http://schemas.microsoft.com/office/drawing/2014/main" id="{49EB1E0F-9C0B-4164-8384-AC7464FAF909}"/>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5" name="Freeform 847">
                  <a:extLst>
                    <a:ext uri="{FF2B5EF4-FFF2-40B4-BE49-F238E27FC236}">
                      <a16:creationId xmlns:a16="http://schemas.microsoft.com/office/drawing/2014/main" id="{2ACB165C-5C95-4E51-B420-9E5DE8D0D0D6}"/>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6" name="Freeform 848">
                  <a:extLst>
                    <a:ext uri="{FF2B5EF4-FFF2-40B4-BE49-F238E27FC236}">
                      <a16:creationId xmlns:a16="http://schemas.microsoft.com/office/drawing/2014/main" id="{07296749-BDAD-478E-96E3-6CC52E00C416}"/>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7" name="Freeform 849">
                  <a:extLst>
                    <a:ext uri="{FF2B5EF4-FFF2-40B4-BE49-F238E27FC236}">
                      <a16:creationId xmlns:a16="http://schemas.microsoft.com/office/drawing/2014/main" id="{B11BEA54-85CE-4A10-B3D2-795E7ED192E8}"/>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8" name="Freeform 850">
                  <a:extLst>
                    <a:ext uri="{FF2B5EF4-FFF2-40B4-BE49-F238E27FC236}">
                      <a16:creationId xmlns:a16="http://schemas.microsoft.com/office/drawing/2014/main" id="{176AE8AC-54CD-4DCD-9C8A-1CE24847545F}"/>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19" name="Freeform 851">
                  <a:extLst>
                    <a:ext uri="{FF2B5EF4-FFF2-40B4-BE49-F238E27FC236}">
                      <a16:creationId xmlns:a16="http://schemas.microsoft.com/office/drawing/2014/main" id="{8F8316C0-382C-460D-A674-1986C6621EBF}"/>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0" name="Freeform 852">
                  <a:extLst>
                    <a:ext uri="{FF2B5EF4-FFF2-40B4-BE49-F238E27FC236}">
                      <a16:creationId xmlns:a16="http://schemas.microsoft.com/office/drawing/2014/main" id="{29AF916F-8611-4AE3-B980-AA742F32AFC8}"/>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821" name="Freeform 853">
                  <a:extLst>
                    <a:ext uri="{FF2B5EF4-FFF2-40B4-BE49-F238E27FC236}">
                      <a16:creationId xmlns:a16="http://schemas.microsoft.com/office/drawing/2014/main" id="{9A7E64AD-C3F6-4377-8B7E-179EB4BB8BA4}"/>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2" name="Freeform 854">
                  <a:extLst>
                    <a:ext uri="{FF2B5EF4-FFF2-40B4-BE49-F238E27FC236}">
                      <a16:creationId xmlns:a16="http://schemas.microsoft.com/office/drawing/2014/main" id="{2A61F429-0D79-4B0A-8AD9-716BD3DE8F35}"/>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3" name="Freeform 855">
                  <a:extLst>
                    <a:ext uri="{FF2B5EF4-FFF2-40B4-BE49-F238E27FC236}">
                      <a16:creationId xmlns:a16="http://schemas.microsoft.com/office/drawing/2014/main" id="{A68FE18F-806E-4B99-9908-05076B13CC31}"/>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4" name="Freeform 856">
                  <a:extLst>
                    <a:ext uri="{FF2B5EF4-FFF2-40B4-BE49-F238E27FC236}">
                      <a16:creationId xmlns:a16="http://schemas.microsoft.com/office/drawing/2014/main" id="{779DF6A9-CB00-409D-A4BD-0FB1148BB1B9}"/>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5" name="Freeform 857">
                  <a:extLst>
                    <a:ext uri="{FF2B5EF4-FFF2-40B4-BE49-F238E27FC236}">
                      <a16:creationId xmlns:a16="http://schemas.microsoft.com/office/drawing/2014/main" id="{35CFB3AA-F967-4079-BBA3-18CD7A09620C}"/>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6" name="Freeform 858">
                  <a:extLst>
                    <a:ext uri="{FF2B5EF4-FFF2-40B4-BE49-F238E27FC236}">
                      <a16:creationId xmlns:a16="http://schemas.microsoft.com/office/drawing/2014/main" id="{A137832A-6F14-4C3E-A146-3599CE9E1525}"/>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827" name="Freeform 859">
                  <a:extLst>
                    <a:ext uri="{FF2B5EF4-FFF2-40B4-BE49-F238E27FC236}">
                      <a16:creationId xmlns:a16="http://schemas.microsoft.com/office/drawing/2014/main" id="{7F18F29C-0D92-4F5C-BA45-7E40D7B31D1D}"/>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809" name="文本框 808">
                <a:extLst>
                  <a:ext uri="{FF2B5EF4-FFF2-40B4-BE49-F238E27FC236}">
                    <a16:creationId xmlns:a16="http://schemas.microsoft.com/office/drawing/2014/main" id="{646B7FA1-AADF-4A57-A020-B1594866FE6F}"/>
                  </a:ext>
                </a:extLst>
              </p:cNvPr>
              <p:cNvSpPr txBox="1"/>
              <p:nvPr/>
            </p:nvSpPr>
            <p:spPr>
              <a:xfrm>
                <a:off x="3142114" y="5290880"/>
                <a:ext cx="581233"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5000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sp>
            <p:nvSpPr>
              <p:cNvPr id="810" name="文本框 809">
                <a:extLst>
                  <a:ext uri="{FF2B5EF4-FFF2-40B4-BE49-F238E27FC236}">
                    <a16:creationId xmlns:a16="http://schemas.microsoft.com/office/drawing/2014/main" id="{9840551D-9C4F-4B6B-89A2-09E4AFE8A291}"/>
                  </a:ext>
                </a:extLst>
              </p:cNvPr>
              <p:cNvSpPr txBox="1"/>
              <p:nvPr/>
            </p:nvSpPr>
            <p:spPr>
              <a:xfrm>
                <a:off x="3108570" y="5375873"/>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801" name="组合 800">
              <a:extLst>
                <a:ext uri="{FF2B5EF4-FFF2-40B4-BE49-F238E27FC236}">
                  <a16:creationId xmlns:a16="http://schemas.microsoft.com/office/drawing/2014/main" id="{52F6CA13-2891-4952-9887-12F9BE6B30FB}"/>
                </a:ext>
              </a:extLst>
            </p:cNvPr>
            <p:cNvGrpSpPr/>
            <p:nvPr/>
          </p:nvGrpSpPr>
          <p:grpSpPr>
            <a:xfrm>
              <a:off x="4334448" y="5279789"/>
              <a:ext cx="586159" cy="322808"/>
              <a:chOff x="4306685" y="5257157"/>
              <a:chExt cx="586159" cy="322808"/>
            </a:xfrm>
          </p:grpSpPr>
          <p:grpSp>
            <p:nvGrpSpPr>
              <p:cNvPr id="802" name="组合 801">
                <a:extLst>
                  <a:ext uri="{FF2B5EF4-FFF2-40B4-BE49-F238E27FC236}">
                    <a16:creationId xmlns:a16="http://schemas.microsoft.com/office/drawing/2014/main" id="{C6AABF4B-DC98-4149-AB47-7A81241EC01B}"/>
                  </a:ext>
                </a:extLst>
              </p:cNvPr>
              <p:cNvGrpSpPr/>
              <p:nvPr/>
            </p:nvGrpSpPr>
            <p:grpSpPr>
              <a:xfrm>
                <a:off x="4306685" y="5257157"/>
                <a:ext cx="452596" cy="193474"/>
                <a:chOff x="4263211" y="5227971"/>
                <a:chExt cx="452596" cy="193474"/>
              </a:xfrm>
            </p:grpSpPr>
            <p:sp>
              <p:nvSpPr>
                <p:cNvPr id="806" name="椭圆 805">
                  <a:extLst>
                    <a:ext uri="{FF2B5EF4-FFF2-40B4-BE49-F238E27FC236}">
                      <a16:creationId xmlns:a16="http://schemas.microsoft.com/office/drawing/2014/main" id="{05F14084-B9AE-450F-B87B-BD2803C5D3E0}"/>
                    </a:ext>
                  </a:extLst>
                </p:cNvPr>
                <p:cNvSpPr/>
                <p:nvPr/>
              </p:nvSpPr>
              <p:spPr>
                <a:xfrm>
                  <a:off x="4263211" y="5270988"/>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07" name="文本框 806">
                  <a:extLst>
                    <a:ext uri="{FF2B5EF4-FFF2-40B4-BE49-F238E27FC236}">
                      <a16:creationId xmlns:a16="http://schemas.microsoft.com/office/drawing/2014/main" id="{31FA9891-54E3-4908-9B02-328555E51CB0}"/>
                    </a:ext>
                  </a:extLst>
                </p:cNvPr>
                <p:cNvSpPr txBox="1"/>
                <p:nvPr/>
              </p:nvSpPr>
              <p:spPr>
                <a:xfrm>
                  <a:off x="4302547" y="5227971"/>
                  <a:ext cx="413260"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信誉 ↑</a:t>
                  </a:r>
                </a:p>
              </p:txBody>
            </p:sp>
          </p:grpSp>
          <p:grpSp>
            <p:nvGrpSpPr>
              <p:cNvPr id="803" name="组合 802">
                <a:extLst>
                  <a:ext uri="{FF2B5EF4-FFF2-40B4-BE49-F238E27FC236}">
                    <a16:creationId xmlns:a16="http://schemas.microsoft.com/office/drawing/2014/main" id="{AAE6FE1A-B553-413A-BF23-9DCC069CA57B}"/>
                  </a:ext>
                </a:extLst>
              </p:cNvPr>
              <p:cNvGrpSpPr/>
              <p:nvPr/>
            </p:nvGrpSpPr>
            <p:grpSpPr>
              <a:xfrm>
                <a:off x="4310148" y="5386491"/>
                <a:ext cx="582696" cy="193474"/>
                <a:chOff x="4310148" y="5386491"/>
                <a:chExt cx="582696" cy="193474"/>
              </a:xfrm>
            </p:grpSpPr>
            <p:sp>
              <p:nvSpPr>
                <p:cNvPr id="804" name="椭圆 803">
                  <a:extLst>
                    <a:ext uri="{FF2B5EF4-FFF2-40B4-BE49-F238E27FC236}">
                      <a16:creationId xmlns:a16="http://schemas.microsoft.com/office/drawing/2014/main" id="{7688D3AD-C687-4F45-93C8-392FD8604479}"/>
                    </a:ext>
                  </a:extLst>
                </p:cNvPr>
                <p:cNvSpPr/>
                <p:nvPr/>
              </p:nvSpPr>
              <p:spPr>
                <a:xfrm>
                  <a:off x="4310148" y="5420965"/>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05" name="文本框 804">
                  <a:extLst>
                    <a:ext uri="{FF2B5EF4-FFF2-40B4-BE49-F238E27FC236}">
                      <a16:creationId xmlns:a16="http://schemas.microsoft.com/office/drawing/2014/main" id="{E8591347-2AF3-43FE-92A0-CBE46860D452}"/>
                    </a:ext>
                  </a:extLst>
                </p:cNvPr>
                <p:cNvSpPr txBox="1"/>
                <p:nvPr/>
              </p:nvSpPr>
              <p:spPr>
                <a:xfrm>
                  <a:off x="4350062" y="5386491"/>
                  <a:ext cx="542782"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组织关系 ↑</a:t>
                  </a:r>
                </a:p>
              </p:txBody>
            </p:sp>
          </p:grpSp>
        </p:grpSp>
      </p:grpSp>
      <p:grpSp>
        <p:nvGrpSpPr>
          <p:cNvPr id="898" name="组合 897">
            <a:extLst>
              <a:ext uri="{FF2B5EF4-FFF2-40B4-BE49-F238E27FC236}">
                <a16:creationId xmlns:a16="http://schemas.microsoft.com/office/drawing/2014/main" id="{44A6D594-7D3D-47AA-B61B-E5650C61CEB3}"/>
              </a:ext>
            </a:extLst>
          </p:cNvPr>
          <p:cNvGrpSpPr/>
          <p:nvPr/>
        </p:nvGrpSpPr>
        <p:grpSpPr>
          <a:xfrm>
            <a:off x="6585788" y="1448474"/>
            <a:ext cx="1689194" cy="3495573"/>
            <a:chOff x="2787999" y="1828698"/>
            <a:chExt cx="2132608" cy="4413160"/>
          </a:xfrm>
        </p:grpSpPr>
        <p:cxnSp>
          <p:nvCxnSpPr>
            <p:cNvPr id="899" name="直接连接符 898">
              <a:extLst>
                <a:ext uri="{FF2B5EF4-FFF2-40B4-BE49-F238E27FC236}">
                  <a16:creationId xmlns:a16="http://schemas.microsoft.com/office/drawing/2014/main" id="{03FA19C5-F159-4BB2-A2EB-D577E1C7837C}"/>
                </a:ext>
              </a:extLst>
            </p:cNvPr>
            <p:cNvCxnSpPr>
              <a:cxnSpLocks/>
            </p:cNvCxnSpPr>
            <p:nvPr/>
          </p:nvCxnSpPr>
          <p:spPr>
            <a:xfrm>
              <a:off x="3122730" y="5857250"/>
              <a:ext cx="1352425" cy="0"/>
            </a:xfrm>
            <a:prstGeom prst="line">
              <a:avLst/>
            </a:prstGeom>
            <a:ln w="57150">
              <a:gradFill>
                <a:gsLst>
                  <a:gs pos="55000">
                    <a:srgbClr val="FFC000">
                      <a:alpha val="62000"/>
                    </a:srgbClr>
                  </a:gs>
                  <a:gs pos="0">
                    <a:schemeClr val="accent1">
                      <a:lumMod val="5000"/>
                      <a:lumOff val="95000"/>
                      <a:alpha val="0"/>
                    </a:schemeClr>
                  </a:gs>
                  <a:gs pos="100000">
                    <a:schemeClr val="bg1">
                      <a:alpha val="0"/>
                    </a:schemeClr>
                  </a:gs>
                </a:gsLst>
                <a:lin ang="10800000" scaled="0"/>
              </a:gradFill>
            </a:ln>
            <a:effectLst>
              <a:glow rad="114300">
                <a:schemeClr val="accent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900" name="组合 899">
              <a:extLst>
                <a:ext uri="{FF2B5EF4-FFF2-40B4-BE49-F238E27FC236}">
                  <a16:creationId xmlns:a16="http://schemas.microsoft.com/office/drawing/2014/main" id="{018391C5-CF01-4DA6-AB4E-2CC025F4E2A0}"/>
                </a:ext>
              </a:extLst>
            </p:cNvPr>
            <p:cNvGrpSpPr/>
            <p:nvPr/>
          </p:nvGrpSpPr>
          <p:grpSpPr>
            <a:xfrm>
              <a:off x="2818960" y="2533047"/>
              <a:ext cx="2000211" cy="3105961"/>
              <a:chOff x="5450340" y="1928812"/>
              <a:chExt cx="3091543" cy="4800600"/>
            </a:xfrm>
          </p:grpSpPr>
          <p:sp>
            <p:nvSpPr>
              <p:cNvPr id="1007" name="矩形: 圆角 1006">
                <a:extLst>
                  <a:ext uri="{FF2B5EF4-FFF2-40B4-BE49-F238E27FC236}">
                    <a16:creationId xmlns:a16="http://schemas.microsoft.com/office/drawing/2014/main" id="{2D7913A4-7853-48C0-AF50-2837F4DBB960}"/>
                  </a:ext>
                </a:extLst>
              </p:cNvPr>
              <p:cNvSpPr/>
              <p:nvPr/>
            </p:nvSpPr>
            <p:spPr>
              <a:xfrm>
                <a:off x="5450340" y="1928812"/>
                <a:ext cx="3091543" cy="4800600"/>
              </a:xfrm>
              <a:prstGeom prst="roundRect">
                <a:avLst>
                  <a:gd name="adj" fmla="val 1669"/>
                </a:avLst>
              </a:prstGeom>
              <a:noFill/>
              <a:ln>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08" name="矩形: 圆角 1007">
                <a:extLst>
                  <a:ext uri="{FF2B5EF4-FFF2-40B4-BE49-F238E27FC236}">
                    <a16:creationId xmlns:a16="http://schemas.microsoft.com/office/drawing/2014/main" id="{BE31A5A4-EE6E-4FE7-9774-D5B9121C3CDF}"/>
                  </a:ext>
                </a:extLst>
              </p:cNvPr>
              <p:cNvSpPr/>
              <p:nvPr/>
            </p:nvSpPr>
            <p:spPr>
              <a:xfrm>
                <a:off x="5469048" y="1944472"/>
                <a:ext cx="3054126" cy="4769280"/>
              </a:xfrm>
              <a:prstGeom prst="roundRect">
                <a:avLst>
                  <a:gd name="adj" fmla="val 0"/>
                </a:avLst>
              </a:prstGeom>
              <a:solidFill>
                <a:schemeClr val="bg1">
                  <a:lumMod val="65000"/>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sp>
          <p:nvSpPr>
            <p:cNvPr id="901" name="矩形 900">
              <a:extLst>
                <a:ext uri="{FF2B5EF4-FFF2-40B4-BE49-F238E27FC236}">
                  <a16:creationId xmlns:a16="http://schemas.microsoft.com/office/drawing/2014/main" id="{83765E7C-DA34-46C1-A854-0569E37BFA23}"/>
                </a:ext>
              </a:extLst>
            </p:cNvPr>
            <p:cNvSpPr/>
            <p:nvPr/>
          </p:nvSpPr>
          <p:spPr>
            <a:xfrm>
              <a:off x="2817483" y="3000231"/>
              <a:ext cx="2071459" cy="2050965"/>
            </a:xfrm>
            <a:prstGeom prst="rect">
              <a:avLst/>
            </a:prstGeom>
            <a:blipFill dpi="0" rotWithShape="1">
              <a:blip r:embed="rId10">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02" name="组合 901">
              <a:extLst>
                <a:ext uri="{FF2B5EF4-FFF2-40B4-BE49-F238E27FC236}">
                  <a16:creationId xmlns:a16="http://schemas.microsoft.com/office/drawing/2014/main" id="{25F4F58E-D125-44D7-978C-63306859EA85}"/>
                </a:ext>
              </a:extLst>
            </p:cNvPr>
            <p:cNvGrpSpPr/>
            <p:nvPr/>
          </p:nvGrpSpPr>
          <p:grpSpPr>
            <a:xfrm>
              <a:off x="3345197" y="5986779"/>
              <a:ext cx="950950" cy="255079"/>
              <a:chOff x="2922350" y="4096045"/>
              <a:chExt cx="950950" cy="255079"/>
            </a:xfrm>
          </p:grpSpPr>
          <p:grpSp>
            <p:nvGrpSpPr>
              <p:cNvPr id="1003" name="组合 1002">
                <a:extLst>
                  <a:ext uri="{FF2B5EF4-FFF2-40B4-BE49-F238E27FC236}">
                    <a16:creationId xmlns:a16="http://schemas.microsoft.com/office/drawing/2014/main" id="{0F70BE83-E02D-4EBB-B705-4FB44333B4BA}"/>
                  </a:ext>
                </a:extLst>
              </p:cNvPr>
              <p:cNvGrpSpPr/>
              <p:nvPr/>
            </p:nvGrpSpPr>
            <p:grpSpPr>
              <a:xfrm>
                <a:off x="2922350" y="4140623"/>
                <a:ext cx="150026" cy="150523"/>
                <a:chOff x="3472788" y="4030524"/>
                <a:chExt cx="479425" cy="481013"/>
              </a:xfrm>
              <a:solidFill>
                <a:srgbClr val="00B0F0"/>
              </a:solidFill>
            </p:grpSpPr>
            <p:sp>
              <p:nvSpPr>
                <p:cNvPr id="1005" name="Freeform 64">
                  <a:extLst>
                    <a:ext uri="{FF2B5EF4-FFF2-40B4-BE49-F238E27FC236}">
                      <a16:creationId xmlns:a16="http://schemas.microsoft.com/office/drawing/2014/main" id="{72D710C3-9819-4164-B74C-C9354C296EE5}"/>
                    </a:ext>
                  </a:extLst>
                </p:cNvPr>
                <p:cNvSpPr>
                  <a:spLocks/>
                </p:cNvSpPr>
                <p:nvPr/>
              </p:nvSpPr>
              <p:spPr bwMode="auto">
                <a:xfrm>
                  <a:off x="3472788" y="4030524"/>
                  <a:ext cx="442913" cy="481013"/>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06" name="Freeform 65">
                  <a:extLst>
                    <a:ext uri="{FF2B5EF4-FFF2-40B4-BE49-F238E27FC236}">
                      <a16:creationId xmlns:a16="http://schemas.microsoft.com/office/drawing/2014/main" id="{CDAA353C-B49B-4815-858D-D9E151028019}"/>
                    </a:ext>
                  </a:extLst>
                </p:cNvPr>
                <p:cNvSpPr>
                  <a:spLocks/>
                </p:cNvSpPr>
                <p:nvPr/>
              </p:nvSpPr>
              <p:spPr bwMode="auto">
                <a:xfrm>
                  <a:off x="3739488" y="4030524"/>
                  <a:ext cx="212725" cy="314325"/>
                </a:xfrm>
                <a:custGeom>
                  <a:avLst/>
                  <a:gdLst>
                    <a:gd name="T0" fmla="*/ 0 w 57"/>
                    <a:gd name="T1" fmla="*/ 0 h 84"/>
                    <a:gd name="T2" fmla="*/ 0 w 57"/>
                    <a:gd name="T3" fmla="*/ 0 h 84"/>
                    <a:gd name="T4" fmla="*/ 0 w 57"/>
                    <a:gd name="T5" fmla="*/ 17 h 84"/>
                    <a:gd name="T6" fmla="*/ 0 w 57"/>
                    <a:gd name="T7" fmla="*/ 62 h 84"/>
                    <a:gd name="T8" fmla="*/ 53 w 57"/>
                    <a:gd name="T9" fmla="*/ 84 h 84"/>
                    <a:gd name="T10" fmla="*/ 53 w 57"/>
                    <a:gd name="T11" fmla="*/ 84 h 84"/>
                    <a:gd name="T12" fmla="*/ 53 w 57"/>
                    <a:gd name="T13" fmla="*/ 84 h 84"/>
                    <a:gd name="T14" fmla="*/ 53 w 57"/>
                    <a:gd name="T15" fmla="*/ 84 h 84"/>
                    <a:gd name="T16" fmla="*/ 54 w 57"/>
                    <a:gd name="T17" fmla="*/ 84 h 84"/>
                    <a:gd name="T18" fmla="*/ 57 w 57"/>
                    <a:gd name="T19" fmla="*/ 64 h 84"/>
                    <a:gd name="T20" fmla="*/ 0 w 5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4">
                      <a:moveTo>
                        <a:pt x="0" y="0"/>
                      </a:moveTo>
                      <a:cubicBezTo>
                        <a:pt x="0" y="0"/>
                        <a:pt x="0" y="0"/>
                        <a:pt x="0" y="0"/>
                      </a:cubicBezTo>
                      <a:cubicBezTo>
                        <a:pt x="0" y="17"/>
                        <a:pt x="0" y="17"/>
                        <a:pt x="0" y="17"/>
                      </a:cubicBezTo>
                      <a:cubicBezTo>
                        <a:pt x="0" y="62"/>
                        <a:pt x="0" y="62"/>
                        <a:pt x="0" y="62"/>
                      </a:cubicBezTo>
                      <a:cubicBezTo>
                        <a:pt x="53" y="84"/>
                        <a:pt x="53" y="84"/>
                        <a:pt x="53" y="84"/>
                      </a:cubicBezTo>
                      <a:cubicBezTo>
                        <a:pt x="53" y="84"/>
                        <a:pt x="53" y="84"/>
                        <a:pt x="53" y="84"/>
                      </a:cubicBezTo>
                      <a:cubicBezTo>
                        <a:pt x="53" y="84"/>
                        <a:pt x="53" y="84"/>
                        <a:pt x="53" y="84"/>
                      </a:cubicBezTo>
                      <a:cubicBezTo>
                        <a:pt x="53" y="84"/>
                        <a:pt x="53" y="84"/>
                        <a:pt x="53" y="84"/>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004" name="文本框 1003">
                <a:extLst>
                  <a:ext uri="{FF2B5EF4-FFF2-40B4-BE49-F238E27FC236}">
                    <a16:creationId xmlns:a16="http://schemas.microsoft.com/office/drawing/2014/main" id="{066D315C-C712-4161-8BA1-425F087EB373}"/>
                  </a:ext>
                </a:extLst>
              </p:cNvPr>
              <p:cNvSpPr txBox="1"/>
              <p:nvPr/>
            </p:nvSpPr>
            <p:spPr>
              <a:xfrm>
                <a:off x="3039092" y="4096045"/>
                <a:ext cx="834208" cy="255079"/>
              </a:xfrm>
              <a:prstGeom prst="rect">
                <a:avLst/>
              </a:prstGeom>
              <a:noFill/>
            </p:spPr>
            <p:txBody>
              <a:bodyPr wrap="none" rtlCol="0">
                <a:spAutoFit/>
              </a:bodyPr>
              <a:lstStyle/>
              <a:p>
                <a:r>
                  <a:rPr lang="zh-CN" altLang="en-US" sz="713" dirty="0">
                    <a:solidFill>
                      <a:srgbClr val="FFC000"/>
                    </a:solidFill>
                    <a:latin typeface="微软雅黑" panose="020B0503020204020204" pitchFamily="34" charset="-122"/>
                    <a:ea typeface="微软雅黑" panose="020B0503020204020204" pitchFamily="34" charset="-122"/>
                  </a:rPr>
                  <a:t>限时： </a:t>
                </a:r>
                <a:r>
                  <a:rPr lang="en-US" altLang="zh-CN" sz="713" dirty="0">
                    <a:solidFill>
                      <a:srgbClr val="FFC000"/>
                    </a:solidFill>
                    <a:latin typeface="微软雅黑" panose="020B0503020204020204" pitchFamily="34" charset="-122"/>
                    <a:ea typeface="微软雅黑" panose="020B0503020204020204" pitchFamily="34" charset="-122"/>
                  </a:rPr>
                  <a:t>35D</a:t>
                </a:r>
                <a:endParaRPr lang="zh-CN" altLang="en-US" sz="713" dirty="0">
                  <a:solidFill>
                    <a:srgbClr val="FFC000"/>
                  </a:solidFill>
                  <a:latin typeface="微软雅黑" panose="020B0503020204020204" pitchFamily="34" charset="-122"/>
                  <a:ea typeface="微软雅黑" panose="020B0503020204020204" pitchFamily="34" charset="-122"/>
                </a:endParaRPr>
              </a:p>
            </p:txBody>
          </p:sp>
        </p:grpSp>
        <p:grpSp>
          <p:nvGrpSpPr>
            <p:cNvPr id="903" name="组合 902">
              <a:extLst>
                <a:ext uri="{FF2B5EF4-FFF2-40B4-BE49-F238E27FC236}">
                  <a16:creationId xmlns:a16="http://schemas.microsoft.com/office/drawing/2014/main" id="{448AFF60-02A2-4809-8D7B-AC5648B2F5C2}"/>
                </a:ext>
              </a:extLst>
            </p:cNvPr>
            <p:cNvGrpSpPr/>
            <p:nvPr/>
          </p:nvGrpSpPr>
          <p:grpSpPr>
            <a:xfrm>
              <a:off x="2787999" y="3779716"/>
              <a:ext cx="2062603" cy="205677"/>
              <a:chOff x="2761842" y="3928482"/>
              <a:chExt cx="2062603" cy="205677"/>
            </a:xfrm>
          </p:grpSpPr>
          <p:cxnSp>
            <p:nvCxnSpPr>
              <p:cNvPr id="1000" name="直接连接符 999">
                <a:extLst>
                  <a:ext uri="{FF2B5EF4-FFF2-40B4-BE49-F238E27FC236}">
                    <a16:creationId xmlns:a16="http://schemas.microsoft.com/office/drawing/2014/main" id="{BE022DA1-5FB3-49E3-847E-44A52BBC2DD5}"/>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01" name="文本框 1000">
                <a:extLst>
                  <a:ext uri="{FF2B5EF4-FFF2-40B4-BE49-F238E27FC236}">
                    <a16:creationId xmlns:a16="http://schemas.microsoft.com/office/drawing/2014/main" id="{7E303403-7288-42A7-ADCD-7EBD1B35B64B}"/>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订单详情</a:t>
                </a:r>
              </a:p>
            </p:txBody>
          </p:sp>
          <p:sp>
            <p:nvSpPr>
              <p:cNvPr id="1002" name="文本框 1001">
                <a:extLst>
                  <a:ext uri="{FF2B5EF4-FFF2-40B4-BE49-F238E27FC236}">
                    <a16:creationId xmlns:a16="http://schemas.microsoft.com/office/drawing/2014/main" id="{CDF9564B-6442-415A-A541-A34767ABC644}"/>
                  </a:ext>
                </a:extLst>
              </p:cNvPr>
              <p:cNvSpPr txBox="1"/>
              <p:nvPr/>
            </p:nvSpPr>
            <p:spPr>
              <a:xfrm>
                <a:off x="4289759" y="3955984"/>
                <a:ext cx="534686"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Detail</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904" name="组合 903">
              <a:extLst>
                <a:ext uri="{FF2B5EF4-FFF2-40B4-BE49-F238E27FC236}">
                  <a16:creationId xmlns:a16="http://schemas.microsoft.com/office/drawing/2014/main" id="{5F39B510-62D8-45B4-B1E4-B54A6A17FFCA}"/>
                </a:ext>
              </a:extLst>
            </p:cNvPr>
            <p:cNvGrpSpPr/>
            <p:nvPr/>
          </p:nvGrpSpPr>
          <p:grpSpPr>
            <a:xfrm>
              <a:off x="2886318" y="3984563"/>
              <a:ext cx="1980422" cy="381759"/>
              <a:chOff x="2853438" y="4056542"/>
              <a:chExt cx="1980422" cy="381759"/>
            </a:xfrm>
          </p:grpSpPr>
          <p:sp>
            <p:nvSpPr>
              <p:cNvPr id="984" name="矩形: 圆角 983">
                <a:extLst>
                  <a:ext uri="{FF2B5EF4-FFF2-40B4-BE49-F238E27FC236}">
                    <a16:creationId xmlns:a16="http://schemas.microsoft.com/office/drawing/2014/main" id="{E5DFD0D3-3AC6-4430-94B8-E1882B9F7D9F}"/>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85" name="组合 984">
                <a:extLst>
                  <a:ext uri="{FF2B5EF4-FFF2-40B4-BE49-F238E27FC236}">
                    <a16:creationId xmlns:a16="http://schemas.microsoft.com/office/drawing/2014/main" id="{023BA4E4-8114-4CFC-85E3-160F2C1A4892}"/>
                  </a:ext>
                </a:extLst>
              </p:cNvPr>
              <p:cNvGrpSpPr/>
              <p:nvPr/>
            </p:nvGrpSpPr>
            <p:grpSpPr>
              <a:xfrm>
                <a:off x="2897286" y="4056542"/>
                <a:ext cx="1936574" cy="381759"/>
                <a:chOff x="2897286" y="4056542"/>
                <a:chExt cx="1936574" cy="381759"/>
              </a:xfrm>
            </p:grpSpPr>
            <p:grpSp>
              <p:nvGrpSpPr>
                <p:cNvPr id="986" name="组合 985">
                  <a:extLst>
                    <a:ext uri="{FF2B5EF4-FFF2-40B4-BE49-F238E27FC236}">
                      <a16:creationId xmlns:a16="http://schemas.microsoft.com/office/drawing/2014/main" id="{BC10DB61-F879-406C-9958-BA9CA50EC83E}"/>
                    </a:ext>
                  </a:extLst>
                </p:cNvPr>
                <p:cNvGrpSpPr/>
                <p:nvPr/>
              </p:nvGrpSpPr>
              <p:grpSpPr>
                <a:xfrm>
                  <a:off x="2897286" y="4116248"/>
                  <a:ext cx="170392" cy="234956"/>
                  <a:chOff x="4592639" y="4540250"/>
                  <a:chExt cx="557213" cy="768350"/>
                </a:xfrm>
              </p:grpSpPr>
              <p:sp>
                <p:nvSpPr>
                  <p:cNvPr id="996" name="Rectangle 318">
                    <a:extLst>
                      <a:ext uri="{FF2B5EF4-FFF2-40B4-BE49-F238E27FC236}">
                        <a16:creationId xmlns:a16="http://schemas.microsoft.com/office/drawing/2014/main" id="{A91A47F9-295D-4308-8476-8D5D0140E5C3}"/>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97" name="Freeform 319">
                    <a:extLst>
                      <a:ext uri="{FF2B5EF4-FFF2-40B4-BE49-F238E27FC236}">
                        <a16:creationId xmlns:a16="http://schemas.microsoft.com/office/drawing/2014/main" id="{BCC1F503-6325-4624-8CC4-EA9C561CE138}"/>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98" name="Freeform 320">
                    <a:extLst>
                      <a:ext uri="{FF2B5EF4-FFF2-40B4-BE49-F238E27FC236}">
                        <a16:creationId xmlns:a16="http://schemas.microsoft.com/office/drawing/2014/main" id="{BC7E702C-BC1B-41ED-8963-5B68475D3A3F}"/>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99" name="Rectangle 321">
                    <a:extLst>
                      <a:ext uri="{FF2B5EF4-FFF2-40B4-BE49-F238E27FC236}">
                        <a16:creationId xmlns:a16="http://schemas.microsoft.com/office/drawing/2014/main" id="{5B8B8988-9846-4074-AE02-1368E0809234}"/>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987" name="文本框 986">
                  <a:extLst>
                    <a:ext uri="{FF2B5EF4-FFF2-40B4-BE49-F238E27FC236}">
                      <a16:creationId xmlns:a16="http://schemas.microsoft.com/office/drawing/2014/main" id="{3875B546-391B-4D0A-8734-D21D87F76666}"/>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达拉匹林</a:t>
                  </a:r>
                </a:p>
              </p:txBody>
            </p:sp>
            <p:sp>
              <p:nvSpPr>
                <p:cNvPr id="988" name="文本框 987">
                  <a:extLst>
                    <a:ext uri="{FF2B5EF4-FFF2-40B4-BE49-F238E27FC236}">
                      <a16:creationId xmlns:a16="http://schemas.microsoft.com/office/drawing/2014/main" id="{FB0A96AD-6893-452D-B423-346C94D49D97}"/>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989" name="组合 988">
                  <a:extLst>
                    <a:ext uri="{FF2B5EF4-FFF2-40B4-BE49-F238E27FC236}">
                      <a16:creationId xmlns:a16="http://schemas.microsoft.com/office/drawing/2014/main" id="{82B53937-119F-46CD-AA11-E088C577753E}"/>
                    </a:ext>
                  </a:extLst>
                </p:cNvPr>
                <p:cNvGrpSpPr/>
                <p:nvPr/>
              </p:nvGrpSpPr>
              <p:grpSpPr>
                <a:xfrm>
                  <a:off x="3051052" y="4260125"/>
                  <a:ext cx="1446970" cy="178176"/>
                  <a:chOff x="3051052" y="4260125"/>
                  <a:chExt cx="1446970" cy="178176"/>
                </a:xfrm>
              </p:grpSpPr>
              <p:cxnSp>
                <p:nvCxnSpPr>
                  <p:cNvPr id="992" name="直接连接符 991">
                    <a:extLst>
                      <a:ext uri="{FF2B5EF4-FFF2-40B4-BE49-F238E27FC236}">
                        <a16:creationId xmlns:a16="http://schemas.microsoft.com/office/drawing/2014/main" id="{E8B32BB1-F6D1-405E-A95D-B235D7851528}"/>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3" name="直接连接符 992">
                    <a:extLst>
                      <a:ext uri="{FF2B5EF4-FFF2-40B4-BE49-F238E27FC236}">
                        <a16:creationId xmlns:a16="http://schemas.microsoft.com/office/drawing/2014/main" id="{2EE3DE5D-8D22-478D-A388-EC4B5A7418CD}"/>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4" name="文本框 993">
                    <a:extLst>
                      <a:ext uri="{FF2B5EF4-FFF2-40B4-BE49-F238E27FC236}">
                        <a16:creationId xmlns:a16="http://schemas.microsoft.com/office/drawing/2014/main" id="{E8D6348E-B3B3-485A-AF08-9243988E4399}"/>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95" name="文本框 994">
                    <a:extLst>
                      <a:ext uri="{FF2B5EF4-FFF2-40B4-BE49-F238E27FC236}">
                        <a16:creationId xmlns:a16="http://schemas.microsoft.com/office/drawing/2014/main" id="{F5B44AB3-F098-4661-9339-E10012628545}"/>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990" name="文本框 989">
                  <a:extLst>
                    <a:ext uri="{FF2B5EF4-FFF2-40B4-BE49-F238E27FC236}">
                      <a16:creationId xmlns:a16="http://schemas.microsoft.com/office/drawing/2014/main" id="{325164F0-F434-4140-A0EB-BE0E460201E9}"/>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991" name="文本框 990">
                  <a:extLst>
                    <a:ext uri="{FF2B5EF4-FFF2-40B4-BE49-F238E27FC236}">
                      <a16:creationId xmlns:a16="http://schemas.microsoft.com/office/drawing/2014/main" id="{2014F56B-4862-407E-8F97-C1BFA13F1805}"/>
                    </a:ext>
                  </a:extLst>
                </p:cNvPr>
                <p:cNvSpPr txBox="1"/>
                <p:nvPr/>
              </p:nvSpPr>
              <p:spPr>
                <a:xfrm>
                  <a:off x="4013631" y="4132534"/>
                  <a:ext cx="492186" cy="193475"/>
                </a:xfrm>
                <a:prstGeom prst="rect">
                  <a:avLst/>
                </a:prstGeom>
                <a:noFill/>
              </p:spPr>
              <p:txBody>
                <a:bodyPr wrap="none" rtlCol="0">
                  <a:spAutoFit/>
                </a:bodyPr>
                <a:lstStyle/>
                <a:p>
                  <a:r>
                    <a:rPr lang="en-US" altLang="zh-CN" sz="396" dirty="0">
                      <a:solidFill>
                        <a:schemeClr val="bg1">
                          <a:lumMod val="75000"/>
                        </a:schemeClr>
                      </a:solidFill>
                    </a:rPr>
                    <a:t>Daraprim</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905" name="组合 904">
              <a:extLst>
                <a:ext uri="{FF2B5EF4-FFF2-40B4-BE49-F238E27FC236}">
                  <a16:creationId xmlns:a16="http://schemas.microsoft.com/office/drawing/2014/main" id="{52BEA854-AC07-4D16-BDA1-2A02AF0BE6CB}"/>
                </a:ext>
              </a:extLst>
            </p:cNvPr>
            <p:cNvGrpSpPr/>
            <p:nvPr/>
          </p:nvGrpSpPr>
          <p:grpSpPr>
            <a:xfrm>
              <a:off x="2885035" y="4360345"/>
              <a:ext cx="1980422" cy="381759"/>
              <a:chOff x="2853438" y="4056542"/>
              <a:chExt cx="1980422" cy="381759"/>
            </a:xfrm>
          </p:grpSpPr>
          <p:sp>
            <p:nvSpPr>
              <p:cNvPr id="968" name="矩形: 圆角 967">
                <a:extLst>
                  <a:ext uri="{FF2B5EF4-FFF2-40B4-BE49-F238E27FC236}">
                    <a16:creationId xmlns:a16="http://schemas.microsoft.com/office/drawing/2014/main" id="{E63827B3-5359-4940-A4D1-836B3347903A}"/>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69" name="组合 968">
                <a:extLst>
                  <a:ext uri="{FF2B5EF4-FFF2-40B4-BE49-F238E27FC236}">
                    <a16:creationId xmlns:a16="http://schemas.microsoft.com/office/drawing/2014/main" id="{4581342B-8920-48A6-8126-B2E1829775B0}"/>
                  </a:ext>
                </a:extLst>
              </p:cNvPr>
              <p:cNvGrpSpPr/>
              <p:nvPr/>
            </p:nvGrpSpPr>
            <p:grpSpPr>
              <a:xfrm>
                <a:off x="2897286" y="4056542"/>
                <a:ext cx="1936574" cy="381759"/>
                <a:chOff x="2897286" y="4056542"/>
                <a:chExt cx="1936574" cy="381759"/>
              </a:xfrm>
            </p:grpSpPr>
            <p:grpSp>
              <p:nvGrpSpPr>
                <p:cNvPr id="970" name="组合 969">
                  <a:extLst>
                    <a:ext uri="{FF2B5EF4-FFF2-40B4-BE49-F238E27FC236}">
                      <a16:creationId xmlns:a16="http://schemas.microsoft.com/office/drawing/2014/main" id="{7084532D-C5E5-4D39-A783-9224A592DDA9}"/>
                    </a:ext>
                  </a:extLst>
                </p:cNvPr>
                <p:cNvGrpSpPr/>
                <p:nvPr/>
              </p:nvGrpSpPr>
              <p:grpSpPr>
                <a:xfrm>
                  <a:off x="2897286" y="4116248"/>
                  <a:ext cx="170392" cy="234956"/>
                  <a:chOff x="4592639" y="4540250"/>
                  <a:chExt cx="557213" cy="768350"/>
                </a:xfrm>
              </p:grpSpPr>
              <p:sp>
                <p:nvSpPr>
                  <p:cNvPr id="980" name="Rectangle 318">
                    <a:extLst>
                      <a:ext uri="{FF2B5EF4-FFF2-40B4-BE49-F238E27FC236}">
                        <a16:creationId xmlns:a16="http://schemas.microsoft.com/office/drawing/2014/main" id="{24B2A0B0-A2E9-4FE1-9611-1C6FF24E8714}"/>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81" name="Freeform 319">
                    <a:extLst>
                      <a:ext uri="{FF2B5EF4-FFF2-40B4-BE49-F238E27FC236}">
                        <a16:creationId xmlns:a16="http://schemas.microsoft.com/office/drawing/2014/main" id="{F99BA1E6-8878-40E1-86C0-0007121B60AD}"/>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82" name="Freeform 320">
                    <a:extLst>
                      <a:ext uri="{FF2B5EF4-FFF2-40B4-BE49-F238E27FC236}">
                        <a16:creationId xmlns:a16="http://schemas.microsoft.com/office/drawing/2014/main" id="{8010373A-D7CC-4F29-B093-20308E88642B}"/>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83" name="Rectangle 321">
                    <a:extLst>
                      <a:ext uri="{FF2B5EF4-FFF2-40B4-BE49-F238E27FC236}">
                        <a16:creationId xmlns:a16="http://schemas.microsoft.com/office/drawing/2014/main" id="{9493F6FE-6390-46DE-83E8-025B9BCCA367}"/>
                      </a:ext>
                    </a:extLst>
                  </p:cNvPr>
                  <p:cNvSpPr>
                    <a:spLocks noChangeArrowheads="1"/>
                  </p:cNvSpPr>
                  <p:nvPr/>
                </p:nvSpPr>
                <p:spPr bwMode="auto">
                  <a:xfrm>
                    <a:off x="4718051" y="4826000"/>
                    <a:ext cx="317500" cy="3889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971" name="文本框 970">
                  <a:extLst>
                    <a:ext uri="{FF2B5EF4-FFF2-40B4-BE49-F238E27FC236}">
                      <a16:creationId xmlns:a16="http://schemas.microsoft.com/office/drawing/2014/main" id="{F5AB1FE4-7897-4998-8E4B-9CFF57A16014}"/>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美曲普汀</a:t>
                  </a:r>
                </a:p>
              </p:txBody>
            </p:sp>
            <p:sp>
              <p:nvSpPr>
                <p:cNvPr id="972" name="文本框 971">
                  <a:extLst>
                    <a:ext uri="{FF2B5EF4-FFF2-40B4-BE49-F238E27FC236}">
                      <a16:creationId xmlns:a16="http://schemas.microsoft.com/office/drawing/2014/main" id="{6E28128A-0851-413F-B10B-FE33E43D7D13}"/>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20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973" name="组合 972">
                  <a:extLst>
                    <a:ext uri="{FF2B5EF4-FFF2-40B4-BE49-F238E27FC236}">
                      <a16:creationId xmlns:a16="http://schemas.microsoft.com/office/drawing/2014/main" id="{3859E994-6CD8-49FA-83E9-6F7C2AAFD337}"/>
                    </a:ext>
                  </a:extLst>
                </p:cNvPr>
                <p:cNvGrpSpPr/>
                <p:nvPr/>
              </p:nvGrpSpPr>
              <p:grpSpPr>
                <a:xfrm>
                  <a:off x="3051052" y="4260125"/>
                  <a:ext cx="1446970" cy="178176"/>
                  <a:chOff x="3051052" y="4260125"/>
                  <a:chExt cx="1446970" cy="178176"/>
                </a:xfrm>
              </p:grpSpPr>
              <p:cxnSp>
                <p:nvCxnSpPr>
                  <p:cNvPr id="976" name="直接连接符 975">
                    <a:extLst>
                      <a:ext uri="{FF2B5EF4-FFF2-40B4-BE49-F238E27FC236}">
                        <a16:creationId xmlns:a16="http://schemas.microsoft.com/office/drawing/2014/main" id="{B712B335-CEAE-4373-B4BB-D484F8D17F78}"/>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7" name="直接连接符 976">
                    <a:extLst>
                      <a:ext uri="{FF2B5EF4-FFF2-40B4-BE49-F238E27FC236}">
                        <a16:creationId xmlns:a16="http://schemas.microsoft.com/office/drawing/2014/main" id="{05195D3B-0F84-4183-A660-F801A173F995}"/>
                      </a:ext>
                    </a:extLst>
                  </p:cNvPr>
                  <p:cNvCxnSpPr>
                    <a:cxnSpLocks/>
                  </p:cNvCxnSpPr>
                  <p:nvPr/>
                </p:nvCxnSpPr>
                <p:spPr>
                  <a:xfrm>
                    <a:off x="3145631" y="4286879"/>
                    <a:ext cx="45610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78" name="文本框 977">
                    <a:extLst>
                      <a:ext uri="{FF2B5EF4-FFF2-40B4-BE49-F238E27FC236}">
                        <a16:creationId xmlns:a16="http://schemas.microsoft.com/office/drawing/2014/main" id="{86C3310D-64F2-4059-8E71-60242C5DF265}"/>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79" name="文本框 978">
                    <a:extLst>
                      <a:ext uri="{FF2B5EF4-FFF2-40B4-BE49-F238E27FC236}">
                        <a16:creationId xmlns:a16="http://schemas.microsoft.com/office/drawing/2014/main" id="{01E53D9B-D41F-4959-BDB8-7A426D32C64D}"/>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33%</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974" name="文本框 973">
                  <a:extLst>
                    <a:ext uri="{FF2B5EF4-FFF2-40B4-BE49-F238E27FC236}">
                      <a16:creationId xmlns:a16="http://schemas.microsoft.com/office/drawing/2014/main" id="{DC42D8A6-9682-4599-8CC2-1350B1DB906A}"/>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975" name="文本框 974">
                  <a:extLst>
                    <a:ext uri="{FF2B5EF4-FFF2-40B4-BE49-F238E27FC236}">
                      <a16:creationId xmlns:a16="http://schemas.microsoft.com/office/drawing/2014/main" id="{0E8584E7-5B30-40F5-B94B-F0E575C28D7F}"/>
                    </a:ext>
                  </a:extLst>
                </p:cNvPr>
                <p:cNvSpPr txBox="1"/>
                <p:nvPr/>
              </p:nvSpPr>
              <p:spPr>
                <a:xfrm>
                  <a:off x="4013631" y="4132534"/>
                  <a:ext cx="453735" cy="193475"/>
                </a:xfrm>
                <a:prstGeom prst="rect">
                  <a:avLst/>
                </a:prstGeom>
                <a:noFill/>
              </p:spPr>
              <p:txBody>
                <a:bodyPr wrap="none" rtlCol="0">
                  <a:spAutoFit/>
                </a:bodyPr>
                <a:lstStyle/>
                <a:p>
                  <a:r>
                    <a:rPr lang="en-US" altLang="zh-CN" sz="396" dirty="0">
                      <a:solidFill>
                        <a:schemeClr val="bg1">
                          <a:lumMod val="75000"/>
                        </a:schemeClr>
                      </a:solidFill>
                    </a:rPr>
                    <a:t>Myalept</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906" name="组合 905">
              <a:extLst>
                <a:ext uri="{FF2B5EF4-FFF2-40B4-BE49-F238E27FC236}">
                  <a16:creationId xmlns:a16="http://schemas.microsoft.com/office/drawing/2014/main" id="{36ADCA0F-49FF-4A5D-A932-8517D5F3B1EA}"/>
                </a:ext>
              </a:extLst>
            </p:cNvPr>
            <p:cNvGrpSpPr/>
            <p:nvPr/>
          </p:nvGrpSpPr>
          <p:grpSpPr>
            <a:xfrm>
              <a:off x="2891607" y="4731850"/>
              <a:ext cx="1980422" cy="381759"/>
              <a:chOff x="2853438" y="4056542"/>
              <a:chExt cx="1980422" cy="381759"/>
            </a:xfrm>
          </p:grpSpPr>
          <p:sp>
            <p:nvSpPr>
              <p:cNvPr id="952" name="矩形: 圆角 951">
                <a:extLst>
                  <a:ext uri="{FF2B5EF4-FFF2-40B4-BE49-F238E27FC236}">
                    <a16:creationId xmlns:a16="http://schemas.microsoft.com/office/drawing/2014/main" id="{7905F0A7-C0C3-4F08-AE89-0284BF3C8095}"/>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953" name="组合 952">
                <a:extLst>
                  <a:ext uri="{FF2B5EF4-FFF2-40B4-BE49-F238E27FC236}">
                    <a16:creationId xmlns:a16="http://schemas.microsoft.com/office/drawing/2014/main" id="{59B87809-996E-4335-A708-3E68AAA9595C}"/>
                  </a:ext>
                </a:extLst>
              </p:cNvPr>
              <p:cNvGrpSpPr/>
              <p:nvPr/>
            </p:nvGrpSpPr>
            <p:grpSpPr>
              <a:xfrm>
                <a:off x="2897286" y="4056542"/>
                <a:ext cx="1936574" cy="381759"/>
                <a:chOff x="2897286" y="4056542"/>
                <a:chExt cx="1936574" cy="381759"/>
              </a:xfrm>
            </p:grpSpPr>
            <p:grpSp>
              <p:nvGrpSpPr>
                <p:cNvPr id="954" name="组合 953">
                  <a:extLst>
                    <a:ext uri="{FF2B5EF4-FFF2-40B4-BE49-F238E27FC236}">
                      <a16:creationId xmlns:a16="http://schemas.microsoft.com/office/drawing/2014/main" id="{DFCDA46D-6A1C-4AD6-99C9-A4B32F7CB1BB}"/>
                    </a:ext>
                  </a:extLst>
                </p:cNvPr>
                <p:cNvGrpSpPr/>
                <p:nvPr/>
              </p:nvGrpSpPr>
              <p:grpSpPr>
                <a:xfrm>
                  <a:off x="2897286" y="4116248"/>
                  <a:ext cx="170392" cy="234956"/>
                  <a:chOff x="4592639" y="4540250"/>
                  <a:chExt cx="557213" cy="768350"/>
                </a:xfrm>
              </p:grpSpPr>
              <p:sp>
                <p:nvSpPr>
                  <p:cNvPr id="964" name="Rectangle 318">
                    <a:extLst>
                      <a:ext uri="{FF2B5EF4-FFF2-40B4-BE49-F238E27FC236}">
                        <a16:creationId xmlns:a16="http://schemas.microsoft.com/office/drawing/2014/main" id="{6697482F-E423-4DAD-ABBD-0EC3A759B11E}"/>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65" name="Freeform 319">
                    <a:extLst>
                      <a:ext uri="{FF2B5EF4-FFF2-40B4-BE49-F238E27FC236}">
                        <a16:creationId xmlns:a16="http://schemas.microsoft.com/office/drawing/2014/main" id="{B6E42FB9-EDAE-4CB3-94E8-3E0D33E29839}"/>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66" name="Freeform 320">
                    <a:extLst>
                      <a:ext uri="{FF2B5EF4-FFF2-40B4-BE49-F238E27FC236}">
                        <a16:creationId xmlns:a16="http://schemas.microsoft.com/office/drawing/2014/main" id="{D6BCBD0E-4807-4963-94AD-2C052C35526C}"/>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67" name="Rectangle 321">
                    <a:extLst>
                      <a:ext uri="{FF2B5EF4-FFF2-40B4-BE49-F238E27FC236}">
                        <a16:creationId xmlns:a16="http://schemas.microsoft.com/office/drawing/2014/main" id="{D92F031B-B708-4B87-B3CB-B04CBB68A04C}"/>
                      </a:ext>
                    </a:extLst>
                  </p:cNvPr>
                  <p:cNvSpPr>
                    <a:spLocks noChangeArrowheads="1"/>
                  </p:cNvSpPr>
                  <p:nvPr/>
                </p:nvSpPr>
                <p:spPr bwMode="auto">
                  <a:xfrm>
                    <a:off x="4718051" y="4826000"/>
                    <a:ext cx="317500" cy="3889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955" name="文本框 954">
                  <a:extLst>
                    <a:ext uri="{FF2B5EF4-FFF2-40B4-BE49-F238E27FC236}">
                      <a16:creationId xmlns:a16="http://schemas.microsoft.com/office/drawing/2014/main" id="{2CC5791D-C72E-4BF0-9CDF-431D871D1085}"/>
                    </a:ext>
                  </a:extLst>
                </p:cNvPr>
                <p:cNvSpPr txBox="1"/>
                <p:nvPr/>
              </p:nvSpPr>
              <p:spPr>
                <a:xfrm>
                  <a:off x="3047768" y="4056542"/>
                  <a:ext cx="870635"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盐酸青霉胺</a:t>
                  </a:r>
                </a:p>
              </p:txBody>
            </p:sp>
            <p:sp>
              <p:nvSpPr>
                <p:cNvPr id="956" name="文本框 955">
                  <a:extLst>
                    <a:ext uri="{FF2B5EF4-FFF2-40B4-BE49-F238E27FC236}">
                      <a16:creationId xmlns:a16="http://schemas.microsoft.com/office/drawing/2014/main" id="{056EAE68-A8F8-4C2B-BFAE-107938315400}"/>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957" name="组合 956">
                  <a:extLst>
                    <a:ext uri="{FF2B5EF4-FFF2-40B4-BE49-F238E27FC236}">
                      <a16:creationId xmlns:a16="http://schemas.microsoft.com/office/drawing/2014/main" id="{8DE1919B-4FAF-49F5-BF82-E1DEE465ED02}"/>
                    </a:ext>
                  </a:extLst>
                </p:cNvPr>
                <p:cNvGrpSpPr/>
                <p:nvPr/>
              </p:nvGrpSpPr>
              <p:grpSpPr>
                <a:xfrm>
                  <a:off x="3051052" y="4260125"/>
                  <a:ext cx="1446970" cy="178176"/>
                  <a:chOff x="3051052" y="4260125"/>
                  <a:chExt cx="1446970" cy="178176"/>
                </a:xfrm>
              </p:grpSpPr>
              <p:cxnSp>
                <p:nvCxnSpPr>
                  <p:cNvPr id="960" name="直接连接符 959">
                    <a:extLst>
                      <a:ext uri="{FF2B5EF4-FFF2-40B4-BE49-F238E27FC236}">
                        <a16:creationId xmlns:a16="http://schemas.microsoft.com/office/drawing/2014/main" id="{C503823B-D3EC-439E-972E-ABA5D637764B}"/>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1" name="直接连接符 960">
                    <a:extLst>
                      <a:ext uri="{FF2B5EF4-FFF2-40B4-BE49-F238E27FC236}">
                        <a16:creationId xmlns:a16="http://schemas.microsoft.com/office/drawing/2014/main" id="{F6B6A681-DD06-4617-B6D0-C3A8D8BC01B2}"/>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62" name="文本框 961">
                    <a:extLst>
                      <a:ext uri="{FF2B5EF4-FFF2-40B4-BE49-F238E27FC236}">
                        <a16:creationId xmlns:a16="http://schemas.microsoft.com/office/drawing/2014/main" id="{A7D75394-1570-4FE8-91AC-B773C09A738E}"/>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63" name="文本框 962">
                    <a:extLst>
                      <a:ext uri="{FF2B5EF4-FFF2-40B4-BE49-F238E27FC236}">
                        <a16:creationId xmlns:a16="http://schemas.microsoft.com/office/drawing/2014/main" id="{9D6D6A88-51DB-40AE-96C1-A942AF1131F7}"/>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958" name="文本框 957">
                  <a:extLst>
                    <a:ext uri="{FF2B5EF4-FFF2-40B4-BE49-F238E27FC236}">
                      <a16:creationId xmlns:a16="http://schemas.microsoft.com/office/drawing/2014/main" id="{14F6028C-2AE1-48D7-A74B-48C92E345FB6}"/>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959" name="文本框 958">
                  <a:extLst>
                    <a:ext uri="{FF2B5EF4-FFF2-40B4-BE49-F238E27FC236}">
                      <a16:creationId xmlns:a16="http://schemas.microsoft.com/office/drawing/2014/main" id="{8572E367-4784-4D62-9382-806A1ED437D0}"/>
                    </a:ext>
                  </a:extLst>
                </p:cNvPr>
                <p:cNvSpPr txBox="1"/>
                <p:nvPr/>
              </p:nvSpPr>
              <p:spPr>
                <a:xfrm>
                  <a:off x="4013631" y="4132534"/>
                  <a:ext cx="516471" cy="193475"/>
                </a:xfrm>
                <a:prstGeom prst="rect">
                  <a:avLst/>
                </a:prstGeom>
                <a:noFill/>
              </p:spPr>
              <p:txBody>
                <a:bodyPr wrap="none" rtlCol="0">
                  <a:spAutoFit/>
                </a:bodyPr>
                <a:lstStyle/>
                <a:p>
                  <a:r>
                    <a:rPr lang="en-US" altLang="zh-CN" sz="396" dirty="0">
                      <a:solidFill>
                        <a:schemeClr val="bg1">
                          <a:lumMod val="75000"/>
                        </a:schemeClr>
                      </a:solidFill>
                    </a:rPr>
                    <a:t>Cuprimine</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sp>
          <p:nvSpPr>
            <p:cNvPr id="907" name="文本框 906">
              <a:extLst>
                <a:ext uri="{FF2B5EF4-FFF2-40B4-BE49-F238E27FC236}">
                  <a16:creationId xmlns:a16="http://schemas.microsoft.com/office/drawing/2014/main" id="{B85BF5D7-6C77-4523-B613-694F04334302}"/>
                </a:ext>
              </a:extLst>
            </p:cNvPr>
            <p:cNvSpPr txBox="1"/>
            <p:nvPr/>
          </p:nvSpPr>
          <p:spPr>
            <a:xfrm>
              <a:off x="3413997" y="5726445"/>
              <a:ext cx="799803" cy="285759"/>
            </a:xfrm>
            <a:prstGeom prst="rect">
              <a:avLst/>
            </a:prstGeom>
            <a:noFill/>
          </p:spPr>
          <p:txBody>
            <a:bodyPr wrap="none" rtlCol="0">
              <a:spAutoFit/>
            </a:bodyPr>
            <a:lstStyle/>
            <a:p>
              <a:r>
                <a:rPr lang="zh-CN" altLang="en-US" sz="871" dirty="0">
                  <a:solidFill>
                    <a:schemeClr val="bg1"/>
                  </a:solidFill>
                  <a:latin typeface="微软雅黑" panose="020B0503020204020204" pitchFamily="34" charset="-122"/>
                  <a:ea typeface="微软雅黑" panose="020B0503020204020204" pitchFamily="34" charset="-122"/>
                </a:rPr>
                <a:t>稀有订单</a:t>
              </a:r>
            </a:p>
          </p:txBody>
        </p:sp>
        <p:grpSp>
          <p:nvGrpSpPr>
            <p:cNvPr id="908" name="组合 907">
              <a:extLst>
                <a:ext uri="{FF2B5EF4-FFF2-40B4-BE49-F238E27FC236}">
                  <a16:creationId xmlns:a16="http://schemas.microsoft.com/office/drawing/2014/main" id="{F8D50639-533B-4B55-890D-812851691041}"/>
                </a:ext>
              </a:extLst>
            </p:cNvPr>
            <p:cNvGrpSpPr/>
            <p:nvPr/>
          </p:nvGrpSpPr>
          <p:grpSpPr>
            <a:xfrm>
              <a:off x="2831064" y="1828698"/>
              <a:ext cx="1942003" cy="696810"/>
              <a:chOff x="2798184" y="1828698"/>
              <a:chExt cx="1942003" cy="696810"/>
            </a:xfrm>
          </p:grpSpPr>
          <p:grpSp>
            <p:nvGrpSpPr>
              <p:cNvPr id="946" name="组合 945">
                <a:extLst>
                  <a:ext uri="{FF2B5EF4-FFF2-40B4-BE49-F238E27FC236}">
                    <a16:creationId xmlns:a16="http://schemas.microsoft.com/office/drawing/2014/main" id="{CFCC1ED9-C3CD-4621-8AC5-C2FF0F208B91}"/>
                  </a:ext>
                </a:extLst>
              </p:cNvPr>
              <p:cNvGrpSpPr/>
              <p:nvPr/>
            </p:nvGrpSpPr>
            <p:grpSpPr>
              <a:xfrm>
                <a:off x="3258324" y="1828698"/>
                <a:ext cx="1108906" cy="373821"/>
                <a:chOff x="3016416" y="2183407"/>
                <a:chExt cx="1108906" cy="373821"/>
              </a:xfrm>
            </p:grpSpPr>
            <p:pic>
              <p:nvPicPr>
                <p:cNvPr id="949" name="Picture 6">
                  <a:extLst>
                    <a:ext uri="{FF2B5EF4-FFF2-40B4-BE49-F238E27FC236}">
                      <a16:creationId xmlns:a16="http://schemas.microsoft.com/office/drawing/2014/main" id="{C1F65F19-DEEC-4B31-B9E0-2AD7C7B38D5D}"/>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6416" y="2207895"/>
                  <a:ext cx="278758" cy="278758"/>
                </a:xfrm>
                <a:prstGeom prst="rect">
                  <a:avLst/>
                </a:prstGeom>
                <a:noFill/>
                <a:extLst>
                  <a:ext uri="{909E8E84-426E-40DD-AFC4-6F175D3DCCD1}">
                    <a14:hiddenFill xmlns:a14="http://schemas.microsoft.com/office/drawing/2010/main">
                      <a:solidFill>
                        <a:srgbClr val="FFFFFF"/>
                      </a:solidFill>
                    </a14:hiddenFill>
                  </a:ext>
                </a:extLst>
              </p:spPr>
            </p:pic>
            <p:sp>
              <p:nvSpPr>
                <p:cNvPr id="950" name="文本框 949">
                  <a:extLst>
                    <a:ext uri="{FF2B5EF4-FFF2-40B4-BE49-F238E27FC236}">
                      <a16:creationId xmlns:a16="http://schemas.microsoft.com/office/drawing/2014/main" id="{D263F038-79F1-48B9-BFA3-3D313833A1C1}"/>
                    </a:ext>
                  </a:extLst>
                </p:cNvPr>
                <p:cNvSpPr txBox="1"/>
                <p:nvPr/>
              </p:nvSpPr>
              <p:spPr>
                <a:xfrm>
                  <a:off x="3214211" y="2183407"/>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951" name="文本框 950">
                  <a:extLst>
                    <a:ext uri="{FF2B5EF4-FFF2-40B4-BE49-F238E27FC236}">
                      <a16:creationId xmlns:a16="http://schemas.microsoft.com/office/drawing/2014/main" id="{EFDC192A-97EF-4525-A226-A5E7D9B617E2}"/>
                    </a:ext>
                  </a:extLst>
                </p:cNvPr>
                <p:cNvSpPr txBox="1"/>
                <p:nvPr/>
              </p:nvSpPr>
              <p:spPr>
                <a:xfrm>
                  <a:off x="3230879" y="2332992"/>
                  <a:ext cx="803851" cy="224236"/>
                </a:xfrm>
                <a:prstGeom prst="rect">
                  <a:avLst/>
                </a:prstGeom>
                <a:noFill/>
              </p:spPr>
              <p:txBody>
                <a:bodyPr wrap="none" rtlCol="0">
                  <a:spAutoFit/>
                </a:bodyPr>
                <a:lstStyle/>
                <a:p>
                  <a:r>
                    <a:rPr lang="en-US" altLang="zh-CN" sz="554" b="1" dirty="0">
                      <a:solidFill>
                        <a:schemeClr val="bg1">
                          <a:lumMod val="75000"/>
                        </a:schemeClr>
                      </a:solidFill>
                    </a:rPr>
                    <a:t>Rhodes Island</a:t>
                  </a:r>
                </a:p>
              </p:txBody>
            </p:sp>
          </p:grpSp>
          <p:sp>
            <p:nvSpPr>
              <p:cNvPr id="947" name="文本框 946">
                <a:extLst>
                  <a:ext uri="{FF2B5EF4-FFF2-40B4-BE49-F238E27FC236}">
                    <a16:creationId xmlns:a16="http://schemas.microsoft.com/office/drawing/2014/main" id="{456F5A4B-DE11-42EF-A635-DD996002BD3D}"/>
                  </a:ext>
                </a:extLst>
              </p:cNvPr>
              <p:cNvSpPr txBox="1"/>
              <p:nvPr/>
            </p:nvSpPr>
            <p:spPr>
              <a:xfrm>
                <a:off x="2798184" y="2178226"/>
                <a:ext cx="1942003" cy="347282"/>
              </a:xfrm>
              <a:prstGeom prst="rect">
                <a:avLst/>
              </a:prstGeom>
              <a:noFill/>
            </p:spPr>
            <p:txBody>
              <a:bodyPr wrap="square" rtlCol="0">
                <a:spAutoFit/>
              </a:bodyPr>
              <a:lstStyle/>
              <a:p>
                <a:r>
                  <a:rPr lang="en-US" altLang="zh-CN" sz="396" dirty="0">
                    <a:solidFill>
                      <a:schemeClr val="bg1">
                        <a:lumMod val="85000"/>
                      </a:schemeClr>
                    </a:solidFill>
                    <a:latin typeface="微软雅黑" panose="020B0503020204020204" pitchFamily="34" charset="-122"/>
                    <a:ea typeface="微软雅黑" panose="020B0503020204020204" pitchFamily="34" charset="-122"/>
                  </a:rPr>
                  <a:t>Remodulin</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已于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2018</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年</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月</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日专利到期。同时，</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United Therapeutics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Sandoz</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Teva</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Par Pharmaceuticals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及其他仿制药公司签署了专利协议</a:t>
                </a:r>
              </a:p>
            </p:txBody>
          </p:sp>
          <p:cxnSp>
            <p:nvCxnSpPr>
              <p:cNvPr id="948" name="直接连接符 947">
                <a:extLst>
                  <a:ext uri="{FF2B5EF4-FFF2-40B4-BE49-F238E27FC236}">
                    <a16:creationId xmlns:a16="http://schemas.microsoft.com/office/drawing/2014/main" id="{B8620C9B-464E-43B0-8D6B-EE16FE728505}"/>
                  </a:ext>
                </a:extLst>
              </p:cNvPr>
              <p:cNvCxnSpPr>
                <a:cxnSpLocks/>
              </p:cNvCxnSpPr>
              <p:nvPr/>
            </p:nvCxnSpPr>
            <p:spPr>
              <a:xfrm>
                <a:off x="3258324" y="2128896"/>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909" name="组合 908">
              <a:extLst>
                <a:ext uri="{FF2B5EF4-FFF2-40B4-BE49-F238E27FC236}">
                  <a16:creationId xmlns:a16="http://schemas.microsoft.com/office/drawing/2014/main" id="{0F55AC97-595A-4FEE-A8A9-7E1B5E18D977}"/>
                </a:ext>
              </a:extLst>
            </p:cNvPr>
            <p:cNvGrpSpPr/>
            <p:nvPr/>
          </p:nvGrpSpPr>
          <p:grpSpPr>
            <a:xfrm>
              <a:off x="2801915" y="2532541"/>
              <a:ext cx="2024450" cy="1388016"/>
              <a:chOff x="2769035" y="2532541"/>
              <a:chExt cx="2024450" cy="1388016"/>
            </a:xfrm>
          </p:grpSpPr>
          <p:pic>
            <p:nvPicPr>
              <p:cNvPr id="942" name="图片 941">
                <a:extLst>
                  <a:ext uri="{FF2B5EF4-FFF2-40B4-BE49-F238E27FC236}">
                    <a16:creationId xmlns:a16="http://schemas.microsoft.com/office/drawing/2014/main" id="{FC745982-B515-4B67-A477-13E6F7D3D061}"/>
                  </a:ext>
                </a:extLst>
              </p:cNvPr>
              <p:cNvPicPr>
                <a:picLocks noChangeAspect="1"/>
              </p:cNvPicPr>
              <p:nvPr/>
            </p:nvPicPr>
            <p:blipFill rotWithShape="1">
              <a:blip r:embed="rId11"/>
              <a:srcRect l="7071" r="5925"/>
              <a:stretch/>
            </p:blipFill>
            <p:spPr>
              <a:xfrm>
                <a:off x="2769035" y="2858292"/>
                <a:ext cx="2024450" cy="1062265"/>
              </a:xfrm>
              <a:prstGeom prst="rect">
                <a:avLst/>
              </a:prstGeom>
              <a:ln>
                <a:noFill/>
              </a:ln>
              <a:effectLst>
                <a:softEdge rad="112500"/>
              </a:effectLst>
            </p:spPr>
          </p:pic>
          <p:cxnSp>
            <p:nvCxnSpPr>
              <p:cNvPr id="943" name="直接连接符 942">
                <a:extLst>
                  <a:ext uri="{FF2B5EF4-FFF2-40B4-BE49-F238E27FC236}">
                    <a16:creationId xmlns:a16="http://schemas.microsoft.com/office/drawing/2014/main" id="{C1EFF509-47C9-4171-AD92-B568D1A56875}"/>
                  </a:ext>
                </a:extLst>
              </p:cNvPr>
              <p:cNvCxnSpPr>
                <a:cxnSpLocks/>
              </p:cNvCxnSpPr>
              <p:nvPr/>
            </p:nvCxnSpPr>
            <p:spPr>
              <a:xfrm>
                <a:off x="2798184" y="2850450"/>
                <a:ext cx="1926216" cy="695"/>
              </a:xfrm>
              <a:prstGeom prst="line">
                <a:avLst/>
              </a:prstGeom>
              <a:ln w="952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44" name="文本框 943">
                <a:extLst>
                  <a:ext uri="{FF2B5EF4-FFF2-40B4-BE49-F238E27FC236}">
                    <a16:creationId xmlns:a16="http://schemas.microsoft.com/office/drawing/2014/main" id="{7F7A318E-B784-4F08-8600-6B63C1DB14AE}"/>
                  </a:ext>
                </a:extLst>
              </p:cNvPr>
              <p:cNvSpPr txBox="1"/>
              <p:nvPr/>
            </p:nvSpPr>
            <p:spPr>
              <a:xfrm>
                <a:off x="3368926" y="2532541"/>
                <a:ext cx="953611" cy="332064"/>
              </a:xfrm>
              <a:prstGeom prst="rect">
                <a:avLst/>
              </a:prstGeom>
              <a:noFill/>
            </p:spPr>
            <p:txBody>
              <a:bodyPr wrap="none" rtlCol="0">
                <a:spAutoFit/>
              </a:bodyPr>
              <a:lstStyle/>
              <a:p>
                <a:r>
                  <a:rPr lang="zh-CN" altLang="en-US" sz="1109" dirty="0">
                    <a:solidFill>
                      <a:schemeClr val="bg1"/>
                    </a:solidFill>
                    <a:latin typeface="微软雅黑" panose="020B0503020204020204" pitchFamily="34" charset="-122"/>
                    <a:ea typeface="微软雅黑" panose="020B0503020204020204" pitchFamily="34" charset="-122"/>
                  </a:rPr>
                  <a:t>药物生产</a:t>
                </a:r>
              </a:p>
            </p:txBody>
          </p:sp>
          <p:sp>
            <p:nvSpPr>
              <p:cNvPr id="945" name="Freeform 28">
                <a:extLst>
                  <a:ext uri="{FF2B5EF4-FFF2-40B4-BE49-F238E27FC236}">
                    <a16:creationId xmlns:a16="http://schemas.microsoft.com/office/drawing/2014/main" id="{9596C947-D80F-454D-BD6F-1F73BE90C1F4}"/>
                  </a:ext>
                </a:extLst>
              </p:cNvPr>
              <p:cNvSpPr>
                <a:spLocks noEditPoints="1"/>
              </p:cNvSpPr>
              <p:nvPr/>
            </p:nvSpPr>
            <p:spPr bwMode="auto">
              <a:xfrm>
                <a:off x="2853253" y="2572470"/>
                <a:ext cx="243974" cy="242410"/>
              </a:xfrm>
              <a:custGeom>
                <a:avLst/>
                <a:gdLst>
                  <a:gd name="T0" fmla="*/ 332 w 586"/>
                  <a:gd name="T1" fmla="*/ 1 h 583"/>
                  <a:gd name="T2" fmla="*/ 586 w 586"/>
                  <a:gd name="T3" fmla="*/ 275 h 583"/>
                  <a:gd name="T4" fmla="*/ 578 w 586"/>
                  <a:gd name="T5" fmla="*/ 283 h 583"/>
                  <a:gd name="T6" fmla="*/ 468 w 586"/>
                  <a:gd name="T7" fmla="*/ 283 h 583"/>
                  <a:gd name="T8" fmla="*/ 450 w 586"/>
                  <a:gd name="T9" fmla="*/ 301 h 583"/>
                  <a:gd name="T10" fmla="*/ 450 w 586"/>
                  <a:gd name="T11" fmla="*/ 317 h 583"/>
                  <a:gd name="T12" fmla="*/ 468 w 586"/>
                  <a:gd name="T13" fmla="*/ 335 h 583"/>
                  <a:gd name="T14" fmla="*/ 574 w 586"/>
                  <a:gd name="T15" fmla="*/ 335 h 583"/>
                  <a:gd name="T16" fmla="*/ 582 w 586"/>
                  <a:gd name="T17" fmla="*/ 344 h 583"/>
                  <a:gd name="T18" fmla="*/ 332 w 586"/>
                  <a:gd name="T19" fmla="*/ 582 h 583"/>
                  <a:gd name="T20" fmla="*/ 320 w 586"/>
                  <a:gd name="T21" fmla="*/ 572 h 583"/>
                  <a:gd name="T22" fmla="*/ 320 w 586"/>
                  <a:gd name="T23" fmla="*/ 467 h 583"/>
                  <a:gd name="T24" fmla="*/ 302 w 586"/>
                  <a:gd name="T25" fmla="*/ 449 h 583"/>
                  <a:gd name="T26" fmla="*/ 286 w 586"/>
                  <a:gd name="T27" fmla="*/ 449 h 583"/>
                  <a:gd name="T28" fmla="*/ 268 w 586"/>
                  <a:gd name="T29" fmla="*/ 467 h 583"/>
                  <a:gd name="T30" fmla="*/ 268 w 586"/>
                  <a:gd name="T31" fmla="*/ 573 h 583"/>
                  <a:gd name="T32" fmla="*/ 257 w 586"/>
                  <a:gd name="T33" fmla="*/ 583 h 583"/>
                  <a:gd name="T34" fmla="*/ 5 w 586"/>
                  <a:gd name="T35" fmla="*/ 344 h 583"/>
                  <a:gd name="T36" fmla="*/ 12 w 586"/>
                  <a:gd name="T37" fmla="*/ 335 h 583"/>
                  <a:gd name="T38" fmla="*/ 118 w 586"/>
                  <a:gd name="T39" fmla="*/ 335 h 583"/>
                  <a:gd name="T40" fmla="*/ 136 w 586"/>
                  <a:gd name="T41" fmla="*/ 317 h 583"/>
                  <a:gd name="T42" fmla="*/ 136 w 586"/>
                  <a:gd name="T43" fmla="*/ 301 h 583"/>
                  <a:gd name="T44" fmla="*/ 118 w 586"/>
                  <a:gd name="T45" fmla="*/ 283 h 583"/>
                  <a:gd name="T46" fmla="*/ 8 w 586"/>
                  <a:gd name="T47" fmla="*/ 283 h 583"/>
                  <a:gd name="T48" fmla="*/ 1 w 586"/>
                  <a:gd name="T49" fmla="*/ 275 h 583"/>
                  <a:gd name="T50" fmla="*/ 257 w 586"/>
                  <a:gd name="T51" fmla="*/ 1 h 583"/>
                  <a:gd name="T52" fmla="*/ 268 w 586"/>
                  <a:gd name="T53" fmla="*/ 11 h 583"/>
                  <a:gd name="T54" fmla="*/ 268 w 586"/>
                  <a:gd name="T55" fmla="*/ 117 h 583"/>
                  <a:gd name="T56" fmla="*/ 286 w 586"/>
                  <a:gd name="T57" fmla="*/ 135 h 583"/>
                  <a:gd name="T58" fmla="*/ 302 w 586"/>
                  <a:gd name="T59" fmla="*/ 135 h 583"/>
                  <a:gd name="T60" fmla="*/ 320 w 586"/>
                  <a:gd name="T61" fmla="*/ 117 h 583"/>
                  <a:gd name="T62" fmla="*/ 320 w 586"/>
                  <a:gd name="T63" fmla="*/ 11 h 583"/>
                  <a:gd name="T64" fmla="*/ 332 w 586"/>
                  <a:gd name="T65" fmla="*/ 1 h 583"/>
                  <a:gd name="T66" fmla="*/ 178 w 586"/>
                  <a:gd name="T67" fmla="*/ 232 h 583"/>
                  <a:gd name="T68" fmla="*/ 228 w 586"/>
                  <a:gd name="T69" fmla="*/ 232 h 583"/>
                  <a:gd name="T70" fmla="*/ 233 w 586"/>
                  <a:gd name="T71" fmla="*/ 227 h 583"/>
                  <a:gd name="T72" fmla="*/ 233 w 586"/>
                  <a:gd name="T73" fmla="*/ 176 h 583"/>
                  <a:gd name="T74" fmla="*/ 253 w 586"/>
                  <a:gd name="T75" fmla="*/ 156 h 583"/>
                  <a:gd name="T76" fmla="*/ 333 w 586"/>
                  <a:gd name="T77" fmla="*/ 156 h 583"/>
                  <a:gd name="T78" fmla="*/ 354 w 586"/>
                  <a:gd name="T79" fmla="*/ 176 h 583"/>
                  <a:gd name="T80" fmla="*/ 354 w 586"/>
                  <a:gd name="T81" fmla="*/ 227 h 583"/>
                  <a:gd name="T82" fmla="*/ 358 w 586"/>
                  <a:gd name="T83" fmla="*/ 232 h 583"/>
                  <a:gd name="T84" fmla="*/ 408 w 586"/>
                  <a:gd name="T85" fmla="*/ 232 h 583"/>
                  <a:gd name="T86" fmla="*/ 429 w 586"/>
                  <a:gd name="T87" fmla="*/ 252 h 583"/>
                  <a:gd name="T88" fmla="*/ 429 w 586"/>
                  <a:gd name="T89" fmla="*/ 332 h 583"/>
                  <a:gd name="T90" fmla="*/ 408 w 586"/>
                  <a:gd name="T91" fmla="*/ 352 h 583"/>
                  <a:gd name="T92" fmla="*/ 358 w 586"/>
                  <a:gd name="T93" fmla="*/ 352 h 583"/>
                  <a:gd name="T94" fmla="*/ 354 w 586"/>
                  <a:gd name="T95" fmla="*/ 357 h 583"/>
                  <a:gd name="T96" fmla="*/ 354 w 586"/>
                  <a:gd name="T97" fmla="*/ 407 h 583"/>
                  <a:gd name="T98" fmla="*/ 333 w 586"/>
                  <a:gd name="T99" fmla="*/ 427 h 583"/>
                  <a:gd name="T100" fmla="*/ 253 w 586"/>
                  <a:gd name="T101" fmla="*/ 427 h 583"/>
                  <a:gd name="T102" fmla="*/ 233 w 586"/>
                  <a:gd name="T103" fmla="*/ 407 h 583"/>
                  <a:gd name="T104" fmla="*/ 233 w 586"/>
                  <a:gd name="T105" fmla="*/ 357 h 583"/>
                  <a:gd name="T106" fmla="*/ 228 w 586"/>
                  <a:gd name="T107" fmla="*/ 352 h 583"/>
                  <a:gd name="T108" fmla="*/ 178 w 586"/>
                  <a:gd name="T109" fmla="*/ 352 h 583"/>
                  <a:gd name="T110" fmla="*/ 158 w 586"/>
                  <a:gd name="T111" fmla="*/ 332 h 583"/>
                  <a:gd name="T112" fmla="*/ 158 w 586"/>
                  <a:gd name="T113" fmla="*/ 252 h 583"/>
                  <a:gd name="T114" fmla="*/ 178 w 586"/>
                  <a:gd name="T115" fmla="*/ 23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583">
                    <a:moveTo>
                      <a:pt x="332" y="1"/>
                    </a:moveTo>
                    <a:cubicBezTo>
                      <a:pt x="470" y="19"/>
                      <a:pt x="578" y="134"/>
                      <a:pt x="586" y="275"/>
                    </a:cubicBezTo>
                    <a:cubicBezTo>
                      <a:pt x="586" y="279"/>
                      <a:pt x="582" y="283"/>
                      <a:pt x="578" y="283"/>
                    </a:cubicBezTo>
                    <a:cubicBezTo>
                      <a:pt x="468" y="283"/>
                      <a:pt x="468" y="283"/>
                      <a:pt x="468" y="283"/>
                    </a:cubicBezTo>
                    <a:cubicBezTo>
                      <a:pt x="458" y="283"/>
                      <a:pt x="450" y="291"/>
                      <a:pt x="450" y="301"/>
                    </a:cubicBezTo>
                    <a:cubicBezTo>
                      <a:pt x="450" y="317"/>
                      <a:pt x="450" y="317"/>
                      <a:pt x="450" y="317"/>
                    </a:cubicBezTo>
                    <a:cubicBezTo>
                      <a:pt x="450" y="327"/>
                      <a:pt x="458" y="335"/>
                      <a:pt x="468" y="335"/>
                    </a:cubicBezTo>
                    <a:cubicBezTo>
                      <a:pt x="574" y="335"/>
                      <a:pt x="574" y="335"/>
                      <a:pt x="574" y="335"/>
                    </a:cubicBezTo>
                    <a:cubicBezTo>
                      <a:pt x="579" y="335"/>
                      <a:pt x="582" y="339"/>
                      <a:pt x="582" y="344"/>
                    </a:cubicBezTo>
                    <a:cubicBezTo>
                      <a:pt x="559" y="469"/>
                      <a:pt x="458" y="566"/>
                      <a:pt x="332" y="582"/>
                    </a:cubicBezTo>
                    <a:cubicBezTo>
                      <a:pt x="326" y="583"/>
                      <a:pt x="320" y="579"/>
                      <a:pt x="320" y="572"/>
                    </a:cubicBezTo>
                    <a:cubicBezTo>
                      <a:pt x="320" y="467"/>
                      <a:pt x="320" y="467"/>
                      <a:pt x="320" y="467"/>
                    </a:cubicBezTo>
                    <a:cubicBezTo>
                      <a:pt x="320" y="457"/>
                      <a:pt x="312" y="449"/>
                      <a:pt x="302" y="449"/>
                    </a:cubicBezTo>
                    <a:cubicBezTo>
                      <a:pt x="286" y="449"/>
                      <a:pt x="286" y="449"/>
                      <a:pt x="286" y="449"/>
                    </a:cubicBezTo>
                    <a:cubicBezTo>
                      <a:pt x="276" y="449"/>
                      <a:pt x="268" y="457"/>
                      <a:pt x="268" y="467"/>
                    </a:cubicBezTo>
                    <a:cubicBezTo>
                      <a:pt x="268" y="573"/>
                      <a:pt x="268" y="573"/>
                      <a:pt x="268" y="573"/>
                    </a:cubicBezTo>
                    <a:cubicBezTo>
                      <a:pt x="268" y="579"/>
                      <a:pt x="263" y="583"/>
                      <a:pt x="257" y="583"/>
                    </a:cubicBezTo>
                    <a:cubicBezTo>
                      <a:pt x="130" y="567"/>
                      <a:pt x="27" y="469"/>
                      <a:pt x="5" y="344"/>
                    </a:cubicBezTo>
                    <a:cubicBezTo>
                      <a:pt x="4" y="339"/>
                      <a:pt x="8" y="335"/>
                      <a:pt x="12" y="335"/>
                    </a:cubicBezTo>
                    <a:cubicBezTo>
                      <a:pt x="118" y="335"/>
                      <a:pt x="118" y="335"/>
                      <a:pt x="118" y="335"/>
                    </a:cubicBezTo>
                    <a:cubicBezTo>
                      <a:pt x="128" y="335"/>
                      <a:pt x="136" y="327"/>
                      <a:pt x="136" y="317"/>
                    </a:cubicBezTo>
                    <a:cubicBezTo>
                      <a:pt x="136" y="301"/>
                      <a:pt x="136" y="301"/>
                      <a:pt x="136" y="301"/>
                    </a:cubicBezTo>
                    <a:cubicBezTo>
                      <a:pt x="136" y="291"/>
                      <a:pt x="128" y="283"/>
                      <a:pt x="118" y="283"/>
                    </a:cubicBezTo>
                    <a:cubicBezTo>
                      <a:pt x="8" y="283"/>
                      <a:pt x="8" y="283"/>
                      <a:pt x="8" y="283"/>
                    </a:cubicBezTo>
                    <a:cubicBezTo>
                      <a:pt x="4" y="283"/>
                      <a:pt x="0" y="279"/>
                      <a:pt x="1" y="275"/>
                    </a:cubicBezTo>
                    <a:cubicBezTo>
                      <a:pt x="9" y="133"/>
                      <a:pt x="118" y="18"/>
                      <a:pt x="257" y="1"/>
                    </a:cubicBezTo>
                    <a:cubicBezTo>
                      <a:pt x="263" y="0"/>
                      <a:pt x="268" y="5"/>
                      <a:pt x="268" y="11"/>
                    </a:cubicBezTo>
                    <a:cubicBezTo>
                      <a:pt x="268" y="117"/>
                      <a:pt x="268" y="117"/>
                      <a:pt x="268" y="117"/>
                    </a:cubicBezTo>
                    <a:cubicBezTo>
                      <a:pt x="268" y="127"/>
                      <a:pt x="276" y="135"/>
                      <a:pt x="286" y="135"/>
                    </a:cubicBezTo>
                    <a:cubicBezTo>
                      <a:pt x="302" y="135"/>
                      <a:pt x="302" y="135"/>
                      <a:pt x="302" y="135"/>
                    </a:cubicBezTo>
                    <a:cubicBezTo>
                      <a:pt x="312" y="135"/>
                      <a:pt x="320" y="127"/>
                      <a:pt x="320" y="117"/>
                    </a:cubicBezTo>
                    <a:cubicBezTo>
                      <a:pt x="320" y="11"/>
                      <a:pt x="320" y="11"/>
                      <a:pt x="320" y="11"/>
                    </a:cubicBezTo>
                    <a:cubicBezTo>
                      <a:pt x="320" y="5"/>
                      <a:pt x="326" y="0"/>
                      <a:pt x="332" y="1"/>
                    </a:cubicBezTo>
                    <a:close/>
                    <a:moveTo>
                      <a:pt x="178" y="232"/>
                    </a:moveTo>
                    <a:cubicBezTo>
                      <a:pt x="228" y="232"/>
                      <a:pt x="228" y="232"/>
                      <a:pt x="228" y="232"/>
                    </a:cubicBezTo>
                    <a:cubicBezTo>
                      <a:pt x="231" y="232"/>
                      <a:pt x="233" y="229"/>
                      <a:pt x="233" y="227"/>
                    </a:cubicBezTo>
                    <a:cubicBezTo>
                      <a:pt x="233" y="176"/>
                      <a:pt x="233" y="176"/>
                      <a:pt x="233" y="176"/>
                    </a:cubicBezTo>
                    <a:cubicBezTo>
                      <a:pt x="233" y="165"/>
                      <a:pt x="242" y="156"/>
                      <a:pt x="253" y="156"/>
                    </a:cubicBezTo>
                    <a:cubicBezTo>
                      <a:pt x="333" y="156"/>
                      <a:pt x="333" y="156"/>
                      <a:pt x="333" y="156"/>
                    </a:cubicBezTo>
                    <a:cubicBezTo>
                      <a:pt x="344" y="156"/>
                      <a:pt x="354" y="165"/>
                      <a:pt x="354" y="176"/>
                    </a:cubicBezTo>
                    <a:cubicBezTo>
                      <a:pt x="354" y="227"/>
                      <a:pt x="354" y="227"/>
                      <a:pt x="354" y="227"/>
                    </a:cubicBezTo>
                    <a:cubicBezTo>
                      <a:pt x="354" y="229"/>
                      <a:pt x="356" y="232"/>
                      <a:pt x="358" y="232"/>
                    </a:cubicBezTo>
                    <a:cubicBezTo>
                      <a:pt x="408" y="232"/>
                      <a:pt x="408" y="232"/>
                      <a:pt x="408" y="232"/>
                    </a:cubicBezTo>
                    <a:cubicBezTo>
                      <a:pt x="419" y="232"/>
                      <a:pt x="429" y="241"/>
                      <a:pt x="429" y="252"/>
                    </a:cubicBezTo>
                    <a:cubicBezTo>
                      <a:pt x="429" y="332"/>
                      <a:pt x="429" y="332"/>
                      <a:pt x="429" y="332"/>
                    </a:cubicBezTo>
                    <a:cubicBezTo>
                      <a:pt x="429" y="343"/>
                      <a:pt x="419" y="352"/>
                      <a:pt x="408" y="352"/>
                    </a:cubicBezTo>
                    <a:cubicBezTo>
                      <a:pt x="358" y="352"/>
                      <a:pt x="358" y="352"/>
                      <a:pt x="358" y="352"/>
                    </a:cubicBezTo>
                    <a:cubicBezTo>
                      <a:pt x="356" y="352"/>
                      <a:pt x="354" y="354"/>
                      <a:pt x="354" y="357"/>
                    </a:cubicBezTo>
                    <a:cubicBezTo>
                      <a:pt x="354" y="407"/>
                      <a:pt x="354" y="407"/>
                      <a:pt x="354" y="407"/>
                    </a:cubicBezTo>
                    <a:cubicBezTo>
                      <a:pt x="354" y="418"/>
                      <a:pt x="344" y="427"/>
                      <a:pt x="333" y="427"/>
                    </a:cubicBezTo>
                    <a:cubicBezTo>
                      <a:pt x="253" y="427"/>
                      <a:pt x="253" y="427"/>
                      <a:pt x="253" y="427"/>
                    </a:cubicBezTo>
                    <a:cubicBezTo>
                      <a:pt x="242" y="427"/>
                      <a:pt x="233" y="418"/>
                      <a:pt x="233" y="407"/>
                    </a:cubicBezTo>
                    <a:cubicBezTo>
                      <a:pt x="233" y="357"/>
                      <a:pt x="233" y="357"/>
                      <a:pt x="233" y="357"/>
                    </a:cubicBezTo>
                    <a:cubicBezTo>
                      <a:pt x="233" y="354"/>
                      <a:pt x="231" y="352"/>
                      <a:pt x="228" y="352"/>
                    </a:cubicBezTo>
                    <a:cubicBezTo>
                      <a:pt x="178" y="352"/>
                      <a:pt x="178" y="352"/>
                      <a:pt x="178" y="352"/>
                    </a:cubicBezTo>
                    <a:cubicBezTo>
                      <a:pt x="167" y="352"/>
                      <a:pt x="158" y="343"/>
                      <a:pt x="158" y="332"/>
                    </a:cubicBezTo>
                    <a:cubicBezTo>
                      <a:pt x="158" y="252"/>
                      <a:pt x="158" y="252"/>
                      <a:pt x="158" y="252"/>
                    </a:cubicBezTo>
                    <a:cubicBezTo>
                      <a:pt x="158" y="241"/>
                      <a:pt x="167" y="232"/>
                      <a:pt x="178" y="232"/>
                    </a:cubicBez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910" name="组合 909">
              <a:extLst>
                <a:ext uri="{FF2B5EF4-FFF2-40B4-BE49-F238E27FC236}">
                  <a16:creationId xmlns:a16="http://schemas.microsoft.com/office/drawing/2014/main" id="{B7D9B70F-BB4E-439E-A73E-615BFEDE36F7}"/>
                </a:ext>
              </a:extLst>
            </p:cNvPr>
            <p:cNvGrpSpPr/>
            <p:nvPr/>
          </p:nvGrpSpPr>
          <p:grpSpPr>
            <a:xfrm>
              <a:off x="2787999" y="5071936"/>
              <a:ext cx="2105102" cy="205677"/>
              <a:chOff x="2761842" y="3928482"/>
              <a:chExt cx="2105102" cy="205677"/>
            </a:xfrm>
          </p:grpSpPr>
          <p:cxnSp>
            <p:nvCxnSpPr>
              <p:cNvPr id="939" name="直接连接符 938">
                <a:extLst>
                  <a:ext uri="{FF2B5EF4-FFF2-40B4-BE49-F238E27FC236}">
                    <a16:creationId xmlns:a16="http://schemas.microsoft.com/office/drawing/2014/main" id="{BCF6C97D-C255-4E2A-8816-474D5987B72D}"/>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40" name="文本框 939">
                <a:extLst>
                  <a:ext uri="{FF2B5EF4-FFF2-40B4-BE49-F238E27FC236}">
                    <a16:creationId xmlns:a16="http://schemas.microsoft.com/office/drawing/2014/main" id="{8F981048-9665-4287-A6DB-442316C07746}"/>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订单报酬</a:t>
                </a:r>
              </a:p>
            </p:txBody>
          </p:sp>
          <p:sp>
            <p:nvSpPr>
              <p:cNvPr id="941" name="文本框 940">
                <a:extLst>
                  <a:ext uri="{FF2B5EF4-FFF2-40B4-BE49-F238E27FC236}">
                    <a16:creationId xmlns:a16="http://schemas.microsoft.com/office/drawing/2014/main" id="{880DC2E4-7263-47C8-86DE-B3DE3A296976}"/>
                  </a:ext>
                </a:extLst>
              </p:cNvPr>
              <p:cNvSpPr txBox="1"/>
              <p:nvPr/>
            </p:nvSpPr>
            <p:spPr>
              <a:xfrm>
                <a:off x="4289759" y="3955984"/>
                <a:ext cx="577185"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911" name="组合 910">
              <a:extLst>
                <a:ext uri="{FF2B5EF4-FFF2-40B4-BE49-F238E27FC236}">
                  <a16:creationId xmlns:a16="http://schemas.microsoft.com/office/drawing/2014/main" id="{D134D2C4-8257-4336-9817-018F22679E4E}"/>
                </a:ext>
              </a:extLst>
            </p:cNvPr>
            <p:cNvGrpSpPr/>
            <p:nvPr/>
          </p:nvGrpSpPr>
          <p:grpSpPr>
            <a:xfrm>
              <a:off x="2941414" y="5301066"/>
              <a:ext cx="831961" cy="285760"/>
              <a:chOff x="2891386" y="5290880"/>
              <a:chExt cx="831961" cy="285760"/>
            </a:xfrm>
          </p:grpSpPr>
          <p:grpSp>
            <p:nvGrpSpPr>
              <p:cNvPr id="919" name="组合 918">
                <a:extLst>
                  <a:ext uri="{FF2B5EF4-FFF2-40B4-BE49-F238E27FC236}">
                    <a16:creationId xmlns:a16="http://schemas.microsoft.com/office/drawing/2014/main" id="{31518CD7-C0EC-415E-A413-C3FFE72CEED6}"/>
                  </a:ext>
                </a:extLst>
              </p:cNvPr>
              <p:cNvGrpSpPr/>
              <p:nvPr/>
            </p:nvGrpSpPr>
            <p:grpSpPr>
              <a:xfrm>
                <a:off x="2891386" y="5318626"/>
                <a:ext cx="252962" cy="193235"/>
                <a:chOff x="8518525" y="4479927"/>
                <a:chExt cx="342900" cy="261937"/>
              </a:xfrm>
              <a:solidFill>
                <a:srgbClr val="FFC000"/>
              </a:solidFill>
            </p:grpSpPr>
            <p:sp>
              <p:nvSpPr>
                <p:cNvPr id="922" name="Freeform 843">
                  <a:extLst>
                    <a:ext uri="{FF2B5EF4-FFF2-40B4-BE49-F238E27FC236}">
                      <a16:creationId xmlns:a16="http://schemas.microsoft.com/office/drawing/2014/main" id="{FD46C712-23EB-41D2-B2AB-3EE860664E23}"/>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3" name="Freeform 844">
                  <a:extLst>
                    <a:ext uri="{FF2B5EF4-FFF2-40B4-BE49-F238E27FC236}">
                      <a16:creationId xmlns:a16="http://schemas.microsoft.com/office/drawing/2014/main" id="{EC2A4B4F-ED58-43BB-AE10-2D15DF64B837}"/>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4" name="Freeform 845">
                  <a:extLst>
                    <a:ext uri="{FF2B5EF4-FFF2-40B4-BE49-F238E27FC236}">
                      <a16:creationId xmlns:a16="http://schemas.microsoft.com/office/drawing/2014/main" id="{1E59D835-1AC1-45B6-A41E-530EB6480D9C}"/>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5" name="Freeform 846">
                  <a:extLst>
                    <a:ext uri="{FF2B5EF4-FFF2-40B4-BE49-F238E27FC236}">
                      <a16:creationId xmlns:a16="http://schemas.microsoft.com/office/drawing/2014/main" id="{28467CE7-A513-4872-99A2-1BAB68862DEE}"/>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6" name="Freeform 847">
                  <a:extLst>
                    <a:ext uri="{FF2B5EF4-FFF2-40B4-BE49-F238E27FC236}">
                      <a16:creationId xmlns:a16="http://schemas.microsoft.com/office/drawing/2014/main" id="{26108787-996C-45D3-92AF-52FA848CE30E}"/>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7" name="Freeform 848">
                  <a:extLst>
                    <a:ext uri="{FF2B5EF4-FFF2-40B4-BE49-F238E27FC236}">
                      <a16:creationId xmlns:a16="http://schemas.microsoft.com/office/drawing/2014/main" id="{ED3FD8B2-ED05-4DA4-AB53-A09747107A6B}"/>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8" name="Freeform 849">
                  <a:extLst>
                    <a:ext uri="{FF2B5EF4-FFF2-40B4-BE49-F238E27FC236}">
                      <a16:creationId xmlns:a16="http://schemas.microsoft.com/office/drawing/2014/main" id="{F3BD7219-1E62-4A32-8A7F-188E0753792F}"/>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29" name="Freeform 850">
                  <a:extLst>
                    <a:ext uri="{FF2B5EF4-FFF2-40B4-BE49-F238E27FC236}">
                      <a16:creationId xmlns:a16="http://schemas.microsoft.com/office/drawing/2014/main" id="{3E9D98EF-3E1E-43B8-B5B6-60E27A4F371C}"/>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0" name="Freeform 851">
                  <a:extLst>
                    <a:ext uri="{FF2B5EF4-FFF2-40B4-BE49-F238E27FC236}">
                      <a16:creationId xmlns:a16="http://schemas.microsoft.com/office/drawing/2014/main" id="{FB280D80-5B77-42BB-B3E2-86DF9070E96F}"/>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1" name="Freeform 852">
                  <a:extLst>
                    <a:ext uri="{FF2B5EF4-FFF2-40B4-BE49-F238E27FC236}">
                      <a16:creationId xmlns:a16="http://schemas.microsoft.com/office/drawing/2014/main" id="{F2FC3654-58AF-4D4B-A3FE-DC58D084F9B7}"/>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932" name="Freeform 853">
                  <a:extLst>
                    <a:ext uri="{FF2B5EF4-FFF2-40B4-BE49-F238E27FC236}">
                      <a16:creationId xmlns:a16="http://schemas.microsoft.com/office/drawing/2014/main" id="{45BEC600-1CDE-4BDA-83BD-A2239C6A6319}"/>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3" name="Freeform 854">
                  <a:extLst>
                    <a:ext uri="{FF2B5EF4-FFF2-40B4-BE49-F238E27FC236}">
                      <a16:creationId xmlns:a16="http://schemas.microsoft.com/office/drawing/2014/main" id="{319C9591-2F61-4D87-8B3F-37233957B6B7}"/>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4" name="Freeform 855">
                  <a:extLst>
                    <a:ext uri="{FF2B5EF4-FFF2-40B4-BE49-F238E27FC236}">
                      <a16:creationId xmlns:a16="http://schemas.microsoft.com/office/drawing/2014/main" id="{0B396214-B78A-49F9-B5FF-739094F320BF}"/>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5" name="Freeform 856">
                  <a:extLst>
                    <a:ext uri="{FF2B5EF4-FFF2-40B4-BE49-F238E27FC236}">
                      <a16:creationId xmlns:a16="http://schemas.microsoft.com/office/drawing/2014/main" id="{61F66E17-7388-4C69-A3B6-BBF1DA686AF3}"/>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6" name="Freeform 857">
                  <a:extLst>
                    <a:ext uri="{FF2B5EF4-FFF2-40B4-BE49-F238E27FC236}">
                      <a16:creationId xmlns:a16="http://schemas.microsoft.com/office/drawing/2014/main" id="{CFFA7239-9ADB-4DB6-BDA2-649A484A1621}"/>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7" name="Freeform 858">
                  <a:extLst>
                    <a:ext uri="{FF2B5EF4-FFF2-40B4-BE49-F238E27FC236}">
                      <a16:creationId xmlns:a16="http://schemas.microsoft.com/office/drawing/2014/main" id="{AA68C719-8F12-4776-88E4-ABADAD1E8625}"/>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938" name="Freeform 859">
                  <a:extLst>
                    <a:ext uri="{FF2B5EF4-FFF2-40B4-BE49-F238E27FC236}">
                      <a16:creationId xmlns:a16="http://schemas.microsoft.com/office/drawing/2014/main" id="{F86B6586-A1A5-435F-859C-8DFB0CD59978}"/>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920" name="文本框 919">
                <a:extLst>
                  <a:ext uri="{FF2B5EF4-FFF2-40B4-BE49-F238E27FC236}">
                    <a16:creationId xmlns:a16="http://schemas.microsoft.com/office/drawing/2014/main" id="{66D685D6-8F83-4F7B-8798-FCCA6FC19762}"/>
                  </a:ext>
                </a:extLst>
              </p:cNvPr>
              <p:cNvSpPr txBox="1"/>
              <p:nvPr/>
            </p:nvSpPr>
            <p:spPr>
              <a:xfrm>
                <a:off x="3142114" y="5290880"/>
                <a:ext cx="581233"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5000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sp>
            <p:nvSpPr>
              <p:cNvPr id="921" name="文本框 920">
                <a:extLst>
                  <a:ext uri="{FF2B5EF4-FFF2-40B4-BE49-F238E27FC236}">
                    <a16:creationId xmlns:a16="http://schemas.microsoft.com/office/drawing/2014/main" id="{C6DB1F8D-F417-46CF-8E22-60AD3B0CA04B}"/>
                  </a:ext>
                </a:extLst>
              </p:cNvPr>
              <p:cNvSpPr txBox="1"/>
              <p:nvPr/>
            </p:nvSpPr>
            <p:spPr>
              <a:xfrm>
                <a:off x="3108570" y="5375873"/>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912" name="组合 911">
              <a:extLst>
                <a:ext uri="{FF2B5EF4-FFF2-40B4-BE49-F238E27FC236}">
                  <a16:creationId xmlns:a16="http://schemas.microsoft.com/office/drawing/2014/main" id="{23DA0A82-34B6-4EA3-B6B7-DD42772A638B}"/>
                </a:ext>
              </a:extLst>
            </p:cNvPr>
            <p:cNvGrpSpPr/>
            <p:nvPr/>
          </p:nvGrpSpPr>
          <p:grpSpPr>
            <a:xfrm>
              <a:off x="4334448" y="5279789"/>
              <a:ext cx="586159" cy="322808"/>
              <a:chOff x="4306685" y="5257157"/>
              <a:chExt cx="586159" cy="322808"/>
            </a:xfrm>
          </p:grpSpPr>
          <p:grpSp>
            <p:nvGrpSpPr>
              <p:cNvPr id="913" name="组合 912">
                <a:extLst>
                  <a:ext uri="{FF2B5EF4-FFF2-40B4-BE49-F238E27FC236}">
                    <a16:creationId xmlns:a16="http://schemas.microsoft.com/office/drawing/2014/main" id="{08F554D7-0B8C-413A-983E-137011DA7B72}"/>
                  </a:ext>
                </a:extLst>
              </p:cNvPr>
              <p:cNvGrpSpPr/>
              <p:nvPr/>
            </p:nvGrpSpPr>
            <p:grpSpPr>
              <a:xfrm>
                <a:off x="4306685" y="5257157"/>
                <a:ext cx="452596" cy="193474"/>
                <a:chOff x="4263211" y="5227971"/>
                <a:chExt cx="452596" cy="193474"/>
              </a:xfrm>
            </p:grpSpPr>
            <p:sp>
              <p:nvSpPr>
                <p:cNvPr id="917" name="椭圆 916">
                  <a:extLst>
                    <a:ext uri="{FF2B5EF4-FFF2-40B4-BE49-F238E27FC236}">
                      <a16:creationId xmlns:a16="http://schemas.microsoft.com/office/drawing/2014/main" id="{DADA7DD5-0D01-4E40-BF94-C1DA89188448}"/>
                    </a:ext>
                  </a:extLst>
                </p:cNvPr>
                <p:cNvSpPr/>
                <p:nvPr/>
              </p:nvSpPr>
              <p:spPr>
                <a:xfrm>
                  <a:off x="4263211" y="5270988"/>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918" name="文本框 917">
                  <a:extLst>
                    <a:ext uri="{FF2B5EF4-FFF2-40B4-BE49-F238E27FC236}">
                      <a16:creationId xmlns:a16="http://schemas.microsoft.com/office/drawing/2014/main" id="{CC2E04EB-DC91-4616-9B9F-B7023D2BE08C}"/>
                    </a:ext>
                  </a:extLst>
                </p:cNvPr>
                <p:cNvSpPr txBox="1"/>
                <p:nvPr/>
              </p:nvSpPr>
              <p:spPr>
                <a:xfrm>
                  <a:off x="4302547" y="5227971"/>
                  <a:ext cx="413260"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信誉 ↑</a:t>
                  </a:r>
                </a:p>
              </p:txBody>
            </p:sp>
          </p:grpSp>
          <p:grpSp>
            <p:nvGrpSpPr>
              <p:cNvPr id="914" name="组合 913">
                <a:extLst>
                  <a:ext uri="{FF2B5EF4-FFF2-40B4-BE49-F238E27FC236}">
                    <a16:creationId xmlns:a16="http://schemas.microsoft.com/office/drawing/2014/main" id="{36F381E0-2523-4E17-B271-D0770337C7BC}"/>
                  </a:ext>
                </a:extLst>
              </p:cNvPr>
              <p:cNvGrpSpPr/>
              <p:nvPr/>
            </p:nvGrpSpPr>
            <p:grpSpPr>
              <a:xfrm>
                <a:off x="4310148" y="5386491"/>
                <a:ext cx="582696" cy="193474"/>
                <a:chOff x="4310148" y="5386491"/>
                <a:chExt cx="582696" cy="193474"/>
              </a:xfrm>
            </p:grpSpPr>
            <p:sp>
              <p:nvSpPr>
                <p:cNvPr id="915" name="椭圆 914">
                  <a:extLst>
                    <a:ext uri="{FF2B5EF4-FFF2-40B4-BE49-F238E27FC236}">
                      <a16:creationId xmlns:a16="http://schemas.microsoft.com/office/drawing/2014/main" id="{DC0A7578-DB1E-4B34-B0BC-8D9511680A90}"/>
                    </a:ext>
                  </a:extLst>
                </p:cNvPr>
                <p:cNvSpPr/>
                <p:nvPr/>
              </p:nvSpPr>
              <p:spPr>
                <a:xfrm>
                  <a:off x="4310148" y="5420965"/>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916" name="文本框 915">
                  <a:extLst>
                    <a:ext uri="{FF2B5EF4-FFF2-40B4-BE49-F238E27FC236}">
                      <a16:creationId xmlns:a16="http://schemas.microsoft.com/office/drawing/2014/main" id="{7A8435EB-933E-4A59-9AEE-B18E2A7BAC3C}"/>
                    </a:ext>
                  </a:extLst>
                </p:cNvPr>
                <p:cNvSpPr txBox="1"/>
                <p:nvPr/>
              </p:nvSpPr>
              <p:spPr>
                <a:xfrm>
                  <a:off x="4350062" y="5386491"/>
                  <a:ext cx="542782"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组织关系 ↑</a:t>
                  </a:r>
                </a:p>
              </p:txBody>
            </p:sp>
          </p:grpSp>
        </p:grpSp>
      </p:grpSp>
      <p:grpSp>
        <p:nvGrpSpPr>
          <p:cNvPr id="1009" name="组合 1008">
            <a:extLst>
              <a:ext uri="{FF2B5EF4-FFF2-40B4-BE49-F238E27FC236}">
                <a16:creationId xmlns:a16="http://schemas.microsoft.com/office/drawing/2014/main" id="{3D347AC1-AA41-4BFC-9B03-9636CFAD1A89}"/>
              </a:ext>
            </a:extLst>
          </p:cNvPr>
          <p:cNvGrpSpPr/>
          <p:nvPr/>
        </p:nvGrpSpPr>
        <p:grpSpPr>
          <a:xfrm>
            <a:off x="8425768" y="1448474"/>
            <a:ext cx="1689194" cy="3495573"/>
            <a:chOff x="2787999" y="1828698"/>
            <a:chExt cx="2132608" cy="4413160"/>
          </a:xfrm>
        </p:grpSpPr>
        <p:cxnSp>
          <p:nvCxnSpPr>
            <p:cNvPr id="1010" name="直接连接符 1009">
              <a:extLst>
                <a:ext uri="{FF2B5EF4-FFF2-40B4-BE49-F238E27FC236}">
                  <a16:creationId xmlns:a16="http://schemas.microsoft.com/office/drawing/2014/main" id="{853F482E-FBD4-4A04-82BC-A791E9C82803}"/>
                </a:ext>
              </a:extLst>
            </p:cNvPr>
            <p:cNvCxnSpPr>
              <a:cxnSpLocks/>
            </p:cNvCxnSpPr>
            <p:nvPr/>
          </p:nvCxnSpPr>
          <p:spPr>
            <a:xfrm>
              <a:off x="3122730" y="5857250"/>
              <a:ext cx="1352425" cy="0"/>
            </a:xfrm>
            <a:prstGeom prst="line">
              <a:avLst/>
            </a:prstGeom>
            <a:ln w="57150">
              <a:gradFill>
                <a:gsLst>
                  <a:gs pos="55000">
                    <a:srgbClr val="FFC000">
                      <a:alpha val="62000"/>
                    </a:srgbClr>
                  </a:gs>
                  <a:gs pos="0">
                    <a:schemeClr val="accent1">
                      <a:lumMod val="5000"/>
                      <a:lumOff val="95000"/>
                      <a:alpha val="0"/>
                    </a:schemeClr>
                  </a:gs>
                  <a:gs pos="100000">
                    <a:schemeClr val="bg1">
                      <a:alpha val="0"/>
                    </a:schemeClr>
                  </a:gs>
                </a:gsLst>
                <a:lin ang="10800000" scaled="0"/>
              </a:gradFill>
            </a:ln>
            <a:effectLst>
              <a:glow rad="114300">
                <a:schemeClr val="accent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011" name="组合 1010">
              <a:extLst>
                <a:ext uri="{FF2B5EF4-FFF2-40B4-BE49-F238E27FC236}">
                  <a16:creationId xmlns:a16="http://schemas.microsoft.com/office/drawing/2014/main" id="{E00C243D-9B7A-40EF-A1EF-5826454E16CF}"/>
                </a:ext>
              </a:extLst>
            </p:cNvPr>
            <p:cNvGrpSpPr/>
            <p:nvPr/>
          </p:nvGrpSpPr>
          <p:grpSpPr>
            <a:xfrm>
              <a:off x="2818960" y="2533047"/>
              <a:ext cx="2000211" cy="3105961"/>
              <a:chOff x="5450340" y="1928812"/>
              <a:chExt cx="3091543" cy="4800600"/>
            </a:xfrm>
          </p:grpSpPr>
          <p:sp>
            <p:nvSpPr>
              <p:cNvPr id="1134" name="矩形: 圆角 1133">
                <a:extLst>
                  <a:ext uri="{FF2B5EF4-FFF2-40B4-BE49-F238E27FC236}">
                    <a16:creationId xmlns:a16="http://schemas.microsoft.com/office/drawing/2014/main" id="{E7C37E3C-26F1-41CE-8BB9-51B1B23ACDA4}"/>
                  </a:ext>
                </a:extLst>
              </p:cNvPr>
              <p:cNvSpPr/>
              <p:nvPr/>
            </p:nvSpPr>
            <p:spPr>
              <a:xfrm>
                <a:off x="5450340" y="1928812"/>
                <a:ext cx="3091543" cy="4800600"/>
              </a:xfrm>
              <a:prstGeom prst="roundRect">
                <a:avLst>
                  <a:gd name="adj" fmla="val 1669"/>
                </a:avLst>
              </a:prstGeom>
              <a:noFill/>
              <a:ln>
                <a:solidFill>
                  <a:srgbClr val="FFC000"/>
                </a:solidFill>
              </a:ln>
              <a:effectLst>
                <a:glow>
                  <a:srgbClr val="FFC000">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135" name="矩形: 圆角 1134">
                <a:extLst>
                  <a:ext uri="{FF2B5EF4-FFF2-40B4-BE49-F238E27FC236}">
                    <a16:creationId xmlns:a16="http://schemas.microsoft.com/office/drawing/2014/main" id="{D9758145-65CF-4FB8-AE38-125D0988A941}"/>
                  </a:ext>
                </a:extLst>
              </p:cNvPr>
              <p:cNvSpPr/>
              <p:nvPr/>
            </p:nvSpPr>
            <p:spPr>
              <a:xfrm>
                <a:off x="5469048" y="1944472"/>
                <a:ext cx="3054126" cy="4769280"/>
              </a:xfrm>
              <a:prstGeom prst="roundRect">
                <a:avLst>
                  <a:gd name="adj" fmla="val 0"/>
                </a:avLst>
              </a:prstGeom>
              <a:solidFill>
                <a:schemeClr val="bg1">
                  <a:lumMod val="65000"/>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sp>
          <p:nvSpPr>
            <p:cNvPr id="1012" name="矩形 1011">
              <a:extLst>
                <a:ext uri="{FF2B5EF4-FFF2-40B4-BE49-F238E27FC236}">
                  <a16:creationId xmlns:a16="http://schemas.microsoft.com/office/drawing/2014/main" id="{373A6830-50CD-4C5B-B578-9355AACF972D}"/>
                </a:ext>
              </a:extLst>
            </p:cNvPr>
            <p:cNvSpPr/>
            <p:nvPr/>
          </p:nvSpPr>
          <p:spPr>
            <a:xfrm>
              <a:off x="2817483" y="3000231"/>
              <a:ext cx="2071459" cy="2050965"/>
            </a:xfrm>
            <a:prstGeom prst="rect">
              <a:avLst/>
            </a:prstGeom>
            <a:blipFill dpi="0" rotWithShape="1">
              <a:blip r:embed="rId10">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1013" name="组合 1012">
              <a:extLst>
                <a:ext uri="{FF2B5EF4-FFF2-40B4-BE49-F238E27FC236}">
                  <a16:creationId xmlns:a16="http://schemas.microsoft.com/office/drawing/2014/main" id="{A46AD51E-F270-4625-AFD1-0EF9D6FA4DD8}"/>
                </a:ext>
              </a:extLst>
            </p:cNvPr>
            <p:cNvGrpSpPr/>
            <p:nvPr/>
          </p:nvGrpSpPr>
          <p:grpSpPr>
            <a:xfrm>
              <a:off x="3345197" y="5986779"/>
              <a:ext cx="950950" cy="255079"/>
              <a:chOff x="2922350" y="4096045"/>
              <a:chExt cx="950950" cy="255079"/>
            </a:xfrm>
          </p:grpSpPr>
          <p:grpSp>
            <p:nvGrpSpPr>
              <p:cNvPr id="1130" name="组合 1129">
                <a:extLst>
                  <a:ext uri="{FF2B5EF4-FFF2-40B4-BE49-F238E27FC236}">
                    <a16:creationId xmlns:a16="http://schemas.microsoft.com/office/drawing/2014/main" id="{2172C061-0242-4FE8-B291-74C9D573E40C}"/>
                  </a:ext>
                </a:extLst>
              </p:cNvPr>
              <p:cNvGrpSpPr/>
              <p:nvPr/>
            </p:nvGrpSpPr>
            <p:grpSpPr>
              <a:xfrm>
                <a:off x="2922350" y="4140623"/>
                <a:ext cx="150026" cy="150523"/>
                <a:chOff x="3472788" y="4030524"/>
                <a:chExt cx="479425" cy="481013"/>
              </a:xfrm>
              <a:solidFill>
                <a:srgbClr val="00B0F0"/>
              </a:solidFill>
            </p:grpSpPr>
            <p:sp>
              <p:nvSpPr>
                <p:cNvPr id="1132" name="Freeform 64">
                  <a:extLst>
                    <a:ext uri="{FF2B5EF4-FFF2-40B4-BE49-F238E27FC236}">
                      <a16:creationId xmlns:a16="http://schemas.microsoft.com/office/drawing/2014/main" id="{3277139D-5B67-432F-A5F1-DD8FCD824099}"/>
                    </a:ext>
                  </a:extLst>
                </p:cNvPr>
                <p:cNvSpPr>
                  <a:spLocks/>
                </p:cNvSpPr>
                <p:nvPr/>
              </p:nvSpPr>
              <p:spPr bwMode="auto">
                <a:xfrm>
                  <a:off x="3472788" y="4030524"/>
                  <a:ext cx="442913" cy="481013"/>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33" name="Freeform 65">
                  <a:extLst>
                    <a:ext uri="{FF2B5EF4-FFF2-40B4-BE49-F238E27FC236}">
                      <a16:creationId xmlns:a16="http://schemas.microsoft.com/office/drawing/2014/main" id="{09525932-98E3-4AAC-9031-D016CD4CC1A4}"/>
                    </a:ext>
                  </a:extLst>
                </p:cNvPr>
                <p:cNvSpPr>
                  <a:spLocks/>
                </p:cNvSpPr>
                <p:nvPr/>
              </p:nvSpPr>
              <p:spPr bwMode="auto">
                <a:xfrm>
                  <a:off x="3739488" y="4030524"/>
                  <a:ext cx="212725" cy="314325"/>
                </a:xfrm>
                <a:custGeom>
                  <a:avLst/>
                  <a:gdLst>
                    <a:gd name="T0" fmla="*/ 0 w 57"/>
                    <a:gd name="T1" fmla="*/ 0 h 84"/>
                    <a:gd name="T2" fmla="*/ 0 w 57"/>
                    <a:gd name="T3" fmla="*/ 0 h 84"/>
                    <a:gd name="T4" fmla="*/ 0 w 57"/>
                    <a:gd name="T5" fmla="*/ 17 h 84"/>
                    <a:gd name="T6" fmla="*/ 0 w 57"/>
                    <a:gd name="T7" fmla="*/ 62 h 84"/>
                    <a:gd name="T8" fmla="*/ 53 w 57"/>
                    <a:gd name="T9" fmla="*/ 84 h 84"/>
                    <a:gd name="T10" fmla="*/ 53 w 57"/>
                    <a:gd name="T11" fmla="*/ 84 h 84"/>
                    <a:gd name="T12" fmla="*/ 53 w 57"/>
                    <a:gd name="T13" fmla="*/ 84 h 84"/>
                    <a:gd name="T14" fmla="*/ 53 w 57"/>
                    <a:gd name="T15" fmla="*/ 84 h 84"/>
                    <a:gd name="T16" fmla="*/ 54 w 57"/>
                    <a:gd name="T17" fmla="*/ 84 h 84"/>
                    <a:gd name="T18" fmla="*/ 57 w 57"/>
                    <a:gd name="T19" fmla="*/ 64 h 84"/>
                    <a:gd name="T20" fmla="*/ 0 w 5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4">
                      <a:moveTo>
                        <a:pt x="0" y="0"/>
                      </a:moveTo>
                      <a:cubicBezTo>
                        <a:pt x="0" y="0"/>
                        <a:pt x="0" y="0"/>
                        <a:pt x="0" y="0"/>
                      </a:cubicBezTo>
                      <a:cubicBezTo>
                        <a:pt x="0" y="17"/>
                        <a:pt x="0" y="17"/>
                        <a:pt x="0" y="17"/>
                      </a:cubicBezTo>
                      <a:cubicBezTo>
                        <a:pt x="0" y="62"/>
                        <a:pt x="0" y="62"/>
                        <a:pt x="0" y="62"/>
                      </a:cubicBezTo>
                      <a:cubicBezTo>
                        <a:pt x="53" y="84"/>
                        <a:pt x="53" y="84"/>
                        <a:pt x="53" y="84"/>
                      </a:cubicBezTo>
                      <a:cubicBezTo>
                        <a:pt x="53" y="84"/>
                        <a:pt x="53" y="84"/>
                        <a:pt x="53" y="84"/>
                      </a:cubicBezTo>
                      <a:cubicBezTo>
                        <a:pt x="53" y="84"/>
                        <a:pt x="53" y="84"/>
                        <a:pt x="53" y="84"/>
                      </a:cubicBezTo>
                      <a:cubicBezTo>
                        <a:pt x="53" y="84"/>
                        <a:pt x="53" y="84"/>
                        <a:pt x="53" y="84"/>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131" name="文本框 1130">
                <a:extLst>
                  <a:ext uri="{FF2B5EF4-FFF2-40B4-BE49-F238E27FC236}">
                    <a16:creationId xmlns:a16="http://schemas.microsoft.com/office/drawing/2014/main" id="{0A54F50A-4ECF-455A-9F06-C1F304176C31}"/>
                  </a:ext>
                </a:extLst>
              </p:cNvPr>
              <p:cNvSpPr txBox="1"/>
              <p:nvPr/>
            </p:nvSpPr>
            <p:spPr>
              <a:xfrm>
                <a:off x="3039092" y="4096045"/>
                <a:ext cx="834208" cy="255079"/>
              </a:xfrm>
              <a:prstGeom prst="rect">
                <a:avLst/>
              </a:prstGeom>
              <a:noFill/>
            </p:spPr>
            <p:txBody>
              <a:bodyPr wrap="none" rtlCol="0">
                <a:spAutoFit/>
              </a:bodyPr>
              <a:lstStyle/>
              <a:p>
                <a:r>
                  <a:rPr lang="zh-CN" altLang="en-US" sz="713" dirty="0">
                    <a:solidFill>
                      <a:srgbClr val="FFC000"/>
                    </a:solidFill>
                    <a:latin typeface="微软雅黑" panose="020B0503020204020204" pitchFamily="34" charset="-122"/>
                    <a:ea typeface="微软雅黑" panose="020B0503020204020204" pitchFamily="34" charset="-122"/>
                  </a:rPr>
                  <a:t>限时： </a:t>
                </a:r>
                <a:r>
                  <a:rPr lang="en-US" altLang="zh-CN" sz="713" dirty="0">
                    <a:solidFill>
                      <a:srgbClr val="FFC000"/>
                    </a:solidFill>
                    <a:latin typeface="微软雅黑" panose="020B0503020204020204" pitchFamily="34" charset="-122"/>
                    <a:ea typeface="微软雅黑" panose="020B0503020204020204" pitchFamily="34" charset="-122"/>
                  </a:rPr>
                  <a:t>35D</a:t>
                </a:r>
                <a:endParaRPr lang="zh-CN" altLang="en-US" sz="713" dirty="0">
                  <a:solidFill>
                    <a:srgbClr val="FFC000"/>
                  </a:solidFill>
                  <a:latin typeface="微软雅黑" panose="020B0503020204020204" pitchFamily="34" charset="-122"/>
                  <a:ea typeface="微软雅黑" panose="020B0503020204020204" pitchFamily="34" charset="-122"/>
                </a:endParaRPr>
              </a:p>
            </p:txBody>
          </p:sp>
        </p:grpSp>
        <p:grpSp>
          <p:nvGrpSpPr>
            <p:cNvPr id="1014" name="组合 1013">
              <a:extLst>
                <a:ext uri="{FF2B5EF4-FFF2-40B4-BE49-F238E27FC236}">
                  <a16:creationId xmlns:a16="http://schemas.microsoft.com/office/drawing/2014/main" id="{1AB27124-E6EE-4C10-9900-587E2C52D933}"/>
                </a:ext>
              </a:extLst>
            </p:cNvPr>
            <p:cNvGrpSpPr/>
            <p:nvPr/>
          </p:nvGrpSpPr>
          <p:grpSpPr>
            <a:xfrm>
              <a:off x="2787999" y="3779716"/>
              <a:ext cx="2062603" cy="205677"/>
              <a:chOff x="2761842" y="3928482"/>
              <a:chExt cx="2062603" cy="205677"/>
            </a:xfrm>
          </p:grpSpPr>
          <p:cxnSp>
            <p:nvCxnSpPr>
              <p:cNvPr id="1127" name="直接连接符 1126">
                <a:extLst>
                  <a:ext uri="{FF2B5EF4-FFF2-40B4-BE49-F238E27FC236}">
                    <a16:creationId xmlns:a16="http://schemas.microsoft.com/office/drawing/2014/main" id="{0476A598-9CBA-4FEA-8773-231D1DCDE217}"/>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128" name="文本框 1127">
                <a:extLst>
                  <a:ext uri="{FF2B5EF4-FFF2-40B4-BE49-F238E27FC236}">
                    <a16:creationId xmlns:a16="http://schemas.microsoft.com/office/drawing/2014/main" id="{C1E77A5F-4DD1-4E2F-A772-17343A7CDA07}"/>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订单详情</a:t>
                </a:r>
              </a:p>
            </p:txBody>
          </p:sp>
          <p:sp>
            <p:nvSpPr>
              <p:cNvPr id="1129" name="文本框 1128">
                <a:extLst>
                  <a:ext uri="{FF2B5EF4-FFF2-40B4-BE49-F238E27FC236}">
                    <a16:creationId xmlns:a16="http://schemas.microsoft.com/office/drawing/2014/main" id="{4507717A-E430-4311-A5D0-C61A9CAE979A}"/>
                  </a:ext>
                </a:extLst>
              </p:cNvPr>
              <p:cNvSpPr txBox="1"/>
              <p:nvPr/>
            </p:nvSpPr>
            <p:spPr>
              <a:xfrm>
                <a:off x="4289759" y="3955984"/>
                <a:ext cx="534686"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Detail</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015" name="组合 1014">
              <a:extLst>
                <a:ext uri="{FF2B5EF4-FFF2-40B4-BE49-F238E27FC236}">
                  <a16:creationId xmlns:a16="http://schemas.microsoft.com/office/drawing/2014/main" id="{B7227552-B5FF-460E-BD25-B1B927F8BCC2}"/>
                </a:ext>
              </a:extLst>
            </p:cNvPr>
            <p:cNvGrpSpPr/>
            <p:nvPr/>
          </p:nvGrpSpPr>
          <p:grpSpPr>
            <a:xfrm>
              <a:off x="2886318" y="3984563"/>
              <a:ext cx="1980422" cy="381759"/>
              <a:chOff x="2853438" y="4056542"/>
              <a:chExt cx="1980422" cy="381759"/>
            </a:xfrm>
          </p:grpSpPr>
          <p:sp>
            <p:nvSpPr>
              <p:cNvPr id="1111" name="矩形: 圆角 1110">
                <a:extLst>
                  <a:ext uri="{FF2B5EF4-FFF2-40B4-BE49-F238E27FC236}">
                    <a16:creationId xmlns:a16="http://schemas.microsoft.com/office/drawing/2014/main" id="{3AD2DB25-5121-48CF-B1EA-FD4F6DD61F95}"/>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1112" name="组合 1111">
                <a:extLst>
                  <a:ext uri="{FF2B5EF4-FFF2-40B4-BE49-F238E27FC236}">
                    <a16:creationId xmlns:a16="http://schemas.microsoft.com/office/drawing/2014/main" id="{173AE874-90CC-4A8A-A9F0-344078CAEB01}"/>
                  </a:ext>
                </a:extLst>
              </p:cNvPr>
              <p:cNvGrpSpPr/>
              <p:nvPr/>
            </p:nvGrpSpPr>
            <p:grpSpPr>
              <a:xfrm>
                <a:off x="2897286" y="4056542"/>
                <a:ext cx="1936574" cy="381759"/>
                <a:chOff x="2897286" y="4056542"/>
                <a:chExt cx="1936574" cy="381759"/>
              </a:xfrm>
            </p:grpSpPr>
            <p:grpSp>
              <p:nvGrpSpPr>
                <p:cNvPr id="1113" name="组合 1112">
                  <a:extLst>
                    <a:ext uri="{FF2B5EF4-FFF2-40B4-BE49-F238E27FC236}">
                      <a16:creationId xmlns:a16="http://schemas.microsoft.com/office/drawing/2014/main" id="{E1323530-00C8-4F6D-A78F-15E6A32D1B4F}"/>
                    </a:ext>
                  </a:extLst>
                </p:cNvPr>
                <p:cNvGrpSpPr/>
                <p:nvPr/>
              </p:nvGrpSpPr>
              <p:grpSpPr>
                <a:xfrm>
                  <a:off x="2897286" y="4116248"/>
                  <a:ext cx="170392" cy="234956"/>
                  <a:chOff x="4592639" y="4540250"/>
                  <a:chExt cx="557213" cy="768350"/>
                </a:xfrm>
              </p:grpSpPr>
              <p:sp>
                <p:nvSpPr>
                  <p:cNvPr id="1123" name="Rectangle 318">
                    <a:extLst>
                      <a:ext uri="{FF2B5EF4-FFF2-40B4-BE49-F238E27FC236}">
                        <a16:creationId xmlns:a16="http://schemas.microsoft.com/office/drawing/2014/main" id="{3F610E70-0E82-4F9A-A27D-62A850AF6156}"/>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24" name="Freeform 319">
                    <a:extLst>
                      <a:ext uri="{FF2B5EF4-FFF2-40B4-BE49-F238E27FC236}">
                        <a16:creationId xmlns:a16="http://schemas.microsoft.com/office/drawing/2014/main" id="{3153B502-7399-43D5-8D5F-5677C97B9464}"/>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25" name="Freeform 320">
                    <a:extLst>
                      <a:ext uri="{FF2B5EF4-FFF2-40B4-BE49-F238E27FC236}">
                        <a16:creationId xmlns:a16="http://schemas.microsoft.com/office/drawing/2014/main" id="{AB7BD4BF-1429-40CC-A718-87DAA1630769}"/>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26" name="Rectangle 321">
                    <a:extLst>
                      <a:ext uri="{FF2B5EF4-FFF2-40B4-BE49-F238E27FC236}">
                        <a16:creationId xmlns:a16="http://schemas.microsoft.com/office/drawing/2014/main" id="{B41FA1A9-FD55-4ED5-B473-53B46FB6BD56}"/>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114" name="文本框 1113">
                  <a:extLst>
                    <a:ext uri="{FF2B5EF4-FFF2-40B4-BE49-F238E27FC236}">
                      <a16:creationId xmlns:a16="http://schemas.microsoft.com/office/drawing/2014/main" id="{262C5042-F69E-45B3-BEC0-572CAAB43362}"/>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达拉匹林</a:t>
                  </a:r>
                </a:p>
              </p:txBody>
            </p:sp>
            <p:sp>
              <p:nvSpPr>
                <p:cNvPr id="1115" name="文本框 1114">
                  <a:extLst>
                    <a:ext uri="{FF2B5EF4-FFF2-40B4-BE49-F238E27FC236}">
                      <a16:creationId xmlns:a16="http://schemas.microsoft.com/office/drawing/2014/main" id="{09E2DCC0-1A49-4E97-938E-F74D7D01ECF3}"/>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1116" name="组合 1115">
                  <a:extLst>
                    <a:ext uri="{FF2B5EF4-FFF2-40B4-BE49-F238E27FC236}">
                      <a16:creationId xmlns:a16="http://schemas.microsoft.com/office/drawing/2014/main" id="{1F329232-E895-4672-8F89-F86AE13B150C}"/>
                    </a:ext>
                  </a:extLst>
                </p:cNvPr>
                <p:cNvGrpSpPr/>
                <p:nvPr/>
              </p:nvGrpSpPr>
              <p:grpSpPr>
                <a:xfrm>
                  <a:off x="3051052" y="4260125"/>
                  <a:ext cx="1446970" cy="178176"/>
                  <a:chOff x="3051052" y="4260125"/>
                  <a:chExt cx="1446970" cy="178176"/>
                </a:xfrm>
              </p:grpSpPr>
              <p:cxnSp>
                <p:nvCxnSpPr>
                  <p:cNvPr id="1119" name="直接连接符 1118">
                    <a:extLst>
                      <a:ext uri="{FF2B5EF4-FFF2-40B4-BE49-F238E27FC236}">
                        <a16:creationId xmlns:a16="http://schemas.microsoft.com/office/drawing/2014/main" id="{CAB796BF-E5F7-4C5B-97E5-E8B7059476A9}"/>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0" name="直接连接符 1119">
                    <a:extLst>
                      <a:ext uri="{FF2B5EF4-FFF2-40B4-BE49-F238E27FC236}">
                        <a16:creationId xmlns:a16="http://schemas.microsoft.com/office/drawing/2014/main" id="{85917510-8DB2-480B-A06D-E96E2B5D8AF2}"/>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21" name="文本框 1120">
                    <a:extLst>
                      <a:ext uri="{FF2B5EF4-FFF2-40B4-BE49-F238E27FC236}">
                        <a16:creationId xmlns:a16="http://schemas.microsoft.com/office/drawing/2014/main" id="{889BBCDA-1167-4726-AD74-69F77034A1A1}"/>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22" name="文本框 1121">
                    <a:extLst>
                      <a:ext uri="{FF2B5EF4-FFF2-40B4-BE49-F238E27FC236}">
                        <a16:creationId xmlns:a16="http://schemas.microsoft.com/office/drawing/2014/main" id="{65DC5763-9604-4E1B-AA3A-265E9122EDF7}"/>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1117" name="文本框 1116">
                  <a:extLst>
                    <a:ext uri="{FF2B5EF4-FFF2-40B4-BE49-F238E27FC236}">
                      <a16:creationId xmlns:a16="http://schemas.microsoft.com/office/drawing/2014/main" id="{CA9E1ED3-7562-4718-BC66-15365DAA8A00}"/>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1118" name="文本框 1117">
                  <a:extLst>
                    <a:ext uri="{FF2B5EF4-FFF2-40B4-BE49-F238E27FC236}">
                      <a16:creationId xmlns:a16="http://schemas.microsoft.com/office/drawing/2014/main" id="{4E83A355-21D8-431F-B2EB-8A38C38518D8}"/>
                    </a:ext>
                  </a:extLst>
                </p:cNvPr>
                <p:cNvSpPr txBox="1"/>
                <p:nvPr/>
              </p:nvSpPr>
              <p:spPr>
                <a:xfrm>
                  <a:off x="4013631" y="4132534"/>
                  <a:ext cx="492186" cy="193475"/>
                </a:xfrm>
                <a:prstGeom prst="rect">
                  <a:avLst/>
                </a:prstGeom>
                <a:noFill/>
              </p:spPr>
              <p:txBody>
                <a:bodyPr wrap="none" rtlCol="0">
                  <a:spAutoFit/>
                </a:bodyPr>
                <a:lstStyle/>
                <a:p>
                  <a:r>
                    <a:rPr lang="en-US" altLang="zh-CN" sz="396" dirty="0">
                      <a:solidFill>
                        <a:schemeClr val="bg1">
                          <a:lumMod val="75000"/>
                        </a:schemeClr>
                      </a:solidFill>
                    </a:rPr>
                    <a:t>Daraprim</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1016" name="组合 1015">
              <a:extLst>
                <a:ext uri="{FF2B5EF4-FFF2-40B4-BE49-F238E27FC236}">
                  <a16:creationId xmlns:a16="http://schemas.microsoft.com/office/drawing/2014/main" id="{C7249D56-A69B-4F6D-AF14-6971C7881CD5}"/>
                </a:ext>
              </a:extLst>
            </p:cNvPr>
            <p:cNvGrpSpPr/>
            <p:nvPr/>
          </p:nvGrpSpPr>
          <p:grpSpPr>
            <a:xfrm>
              <a:off x="2885035" y="4360345"/>
              <a:ext cx="1980422" cy="381759"/>
              <a:chOff x="2853438" y="4056542"/>
              <a:chExt cx="1980422" cy="381759"/>
            </a:xfrm>
          </p:grpSpPr>
          <p:sp>
            <p:nvSpPr>
              <p:cNvPr id="1095" name="矩形: 圆角 1094">
                <a:extLst>
                  <a:ext uri="{FF2B5EF4-FFF2-40B4-BE49-F238E27FC236}">
                    <a16:creationId xmlns:a16="http://schemas.microsoft.com/office/drawing/2014/main" id="{3510CBB8-95DC-43BF-B3B2-71FFB4534055}"/>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1096" name="组合 1095">
                <a:extLst>
                  <a:ext uri="{FF2B5EF4-FFF2-40B4-BE49-F238E27FC236}">
                    <a16:creationId xmlns:a16="http://schemas.microsoft.com/office/drawing/2014/main" id="{3281B423-547E-43CF-B973-A72D5B122982}"/>
                  </a:ext>
                </a:extLst>
              </p:cNvPr>
              <p:cNvGrpSpPr/>
              <p:nvPr/>
            </p:nvGrpSpPr>
            <p:grpSpPr>
              <a:xfrm>
                <a:off x="2897286" y="4056542"/>
                <a:ext cx="1936574" cy="381759"/>
                <a:chOff x="2897286" y="4056542"/>
                <a:chExt cx="1936574" cy="381759"/>
              </a:xfrm>
            </p:grpSpPr>
            <p:grpSp>
              <p:nvGrpSpPr>
                <p:cNvPr id="1097" name="组合 1096">
                  <a:extLst>
                    <a:ext uri="{FF2B5EF4-FFF2-40B4-BE49-F238E27FC236}">
                      <a16:creationId xmlns:a16="http://schemas.microsoft.com/office/drawing/2014/main" id="{E9AFA83B-33EE-45F2-9550-B518B07DABBE}"/>
                    </a:ext>
                  </a:extLst>
                </p:cNvPr>
                <p:cNvGrpSpPr/>
                <p:nvPr/>
              </p:nvGrpSpPr>
              <p:grpSpPr>
                <a:xfrm>
                  <a:off x="2897286" y="4116248"/>
                  <a:ext cx="170392" cy="234956"/>
                  <a:chOff x="4592639" y="4540250"/>
                  <a:chExt cx="557213" cy="768350"/>
                </a:xfrm>
              </p:grpSpPr>
              <p:sp>
                <p:nvSpPr>
                  <p:cNvPr id="1107" name="Rectangle 318">
                    <a:extLst>
                      <a:ext uri="{FF2B5EF4-FFF2-40B4-BE49-F238E27FC236}">
                        <a16:creationId xmlns:a16="http://schemas.microsoft.com/office/drawing/2014/main" id="{9323FDBB-1A79-4818-AAB0-2CFA6DF2F514}"/>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08" name="Freeform 319">
                    <a:extLst>
                      <a:ext uri="{FF2B5EF4-FFF2-40B4-BE49-F238E27FC236}">
                        <a16:creationId xmlns:a16="http://schemas.microsoft.com/office/drawing/2014/main" id="{650CB63B-9787-4EC2-BD9D-ACE0A3EE2402}"/>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09" name="Freeform 320">
                    <a:extLst>
                      <a:ext uri="{FF2B5EF4-FFF2-40B4-BE49-F238E27FC236}">
                        <a16:creationId xmlns:a16="http://schemas.microsoft.com/office/drawing/2014/main" id="{883AE0CF-2982-40B2-A389-B10F5688EDD6}"/>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10" name="Rectangle 321">
                    <a:extLst>
                      <a:ext uri="{FF2B5EF4-FFF2-40B4-BE49-F238E27FC236}">
                        <a16:creationId xmlns:a16="http://schemas.microsoft.com/office/drawing/2014/main" id="{4561D8A2-48DB-472B-8157-8EF8E47B4C25}"/>
                      </a:ext>
                    </a:extLst>
                  </p:cNvPr>
                  <p:cNvSpPr>
                    <a:spLocks noChangeArrowheads="1"/>
                  </p:cNvSpPr>
                  <p:nvPr/>
                </p:nvSpPr>
                <p:spPr bwMode="auto">
                  <a:xfrm>
                    <a:off x="4718051" y="4826000"/>
                    <a:ext cx="317500" cy="3889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098" name="文本框 1097">
                  <a:extLst>
                    <a:ext uri="{FF2B5EF4-FFF2-40B4-BE49-F238E27FC236}">
                      <a16:creationId xmlns:a16="http://schemas.microsoft.com/office/drawing/2014/main" id="{50EDCAED-63A5-4CF1-8C64-3BFA3A89DE09}"/>
                    </a:ext>
                  </a:extLst>
                </p:cNvPr>
                <p:cNvSpPr txBox="1"/>
                <p:nvPr/>
              </p:nvSpPr>
              <p:spPr>
                <a:xfrm>
                  <a:off x="3047768" y="4056542"/>
                  <a:ext cx="743136"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美曲普汀</a:t>
                  </a:r>
                </a:p>
              </p:txBody>
            </p:sp>
            <p:sp>
              <p:nvSpPr>
                <p:cNvPr id="1099" name="文本框 1098">
                  <a:extLst>
                    <a:ext uri="{FF2B5EF4-FFF2-40B4-BE49-F238E27FC236}">
                      <a16:creationId xmlns:a16="http://schemas.microsoft.com/office/drawing/2014/main" id="{A57D4D27-E73B-4179-A875-3F18E80FD8CB}"/>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20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1100" name="组合 1099">
                  <a:extLst>
                    <a:ext uri="{FF2B5EF4-FFF2-40B4-BE49-F238E27FC236}">
                      <a16:creationId xmlns:a16="http://schemas.microsoft.com/office/drawing/2014/main" id="{D86433CB-E71A-459E-B871-D2168D1A5228}"/>
                    </a:ext>
                  </a:extLst>
                </p:cNvPr>
                <p:cNvGrpSpPr/>
                <p:nvPr/>
              </p:nvGrpSpPr>
              <p:grpSpPr>
                <a:xfrm>
                  <a:off x="3051052" y="4260125"/>
                  <a:ext cx="1446970" cy="178176"/>
                  <a:chOff x="3051052" y="4260125"/>
                  <a:chExt cx="1446970" cy="178176"/>
                </a:xfrm>
              </p:grpSpPr>
              <p:cxnSp>
                <p:nvCxnSpPr>
                  <p:cNvPr id="1103" name="直接连接符 1102">
                    <a:extLst>
                      <a:ext uri="{FF2B5EF4-FFF2-40B4-BE49-F238E27FC236}">
                        <a16:creationId xmlns:a16="http://schemas.microsoft.com/office/drawing/2014/main" id="{CE515EC2-66BB-4EDA-BA96-13F880B4BA30}"/>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4" name="直接连接符 1103">
                    <a:extLst>
                      <a:ext uri="{FF2B5EF4-FFF2-40B4-BE49-F238E27FC236}">
                        <a16:creationId xmlns:a16="http://schemas.microsoft.com/office/drawing/2014/main" id="{7268A1F0-3AB4-46EB-8150-A95BC190E46D}"/>
                      </a:ext>
                    </a:extLst>
                  </p:cNvPr>
                  <p:cNvCxnSpPr>
                    <a:cxnSpLocks/>
                  </p:cNvCxnSpPr>
                  <p:nvPr/>
                </p:nvCxnSpPr>
                <p:spPr>
                  <a:xfrm>
                    <a:off x="3145631" y="4286879"/>
                    <a:ext cx="45610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05" name="文本框 1104">
                    <a:extLst>
                      <a:ext uri="{FF2B5EF4-FFF2-40B4-BE49-F238E27FC236}">
                        <a16:creationId xmlns:a16="http://schemas.microsoft.com/office/drawing/2014/main" id="{AF7C685F-8FF4-482D-80AC-A4D56B5D25E4}"/>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06" name="文本框 1105">
                    <a:extLst>
                      <a:ext uri="{FF2B5EF4-FFF2-40B4-BE49-F238E27FC236}">
                        <a16:creationId xmlns:a16="http://schemas.microsoft.com/office/drawing/2014/main" id="{C1394905-2B27-4783-AD90-5614D7557752}"/>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33%</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1101" name="文本框 1100">
                  <a:extLst>
                    <a:ext uri="{FF2B5EF4-FFF2-40B4-BE49-F238E27FC236}">
                      <a16:creationId xmlns:a16="http://schemas.microsoft.com/office/drawing/2014/main" id="{83E51E22-AC13-4EE7-81FF-B452B9E7CE08}"/>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1102" name="文本框 1101">
                  <a:extLst>
                    <a:ext uri="{FF2B5EF4-FFF2-40B4-BE49-F238E27FC236}">
                      <a16:creationId xmlns:a16="http://schemas.microsoft.com/office/drawing/2014/main" id="{B125BB28-C21E-45A6-B2DB-41FB8AF89ED1}"/>
                    </a:ext>
                  </a:extLst>
                </p:cNvPr>
                <p:cNvSpPr txBox="1"/>
                <p:nvPr/>
              </p:nvSpPr>
              <p:spPr>
                <a:xfrm>
                  <a:off x="4013631" y="4132534"/>
                  <a:ext cx="453735" cy="193475"/>
                </a:xfrm>
                <a:prstGeom prst="rect">
                  <a:avLst/>
                </a:prstGeom>
                <a:noFill/>
              </p:spPr>
              <p:txBody>
                <a:bodyPr wrap="none" rtlCol="0">
                  <a:spAutoFit/>
                </a:bodyPr>
                <a:lstStyle/>
                <a:p>
                  <a:r>
                    <a:rPr lang="en-US" altLang="zh-CN" sz="396" dirty="0">
                      <a:solidFill>
                        <a:schemeClr val="bg1">
                          <a:lumMod val="75000"/>
                        </a:schemeClr>
                      </a:solidFill>
                    </a:rPr>
                    <a:t>Myalept</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1017" name="组合 1016">
              <a:extLst>
                <a:ext uri="{FF2B5EF4-FFF2-40B4-BE49-F238E27FC236}">
                  <a16:creationId xmlns:a16="http://schemas.microsoft.com/office/drawing/2014/main" id="{D1F5CD9C-BCBB-48B6-8457-A370431F7BF8}"/>
                </a:ext>
              </a:extLst>
            </p:cNvPr>
            <p:cNvGrpSpPr/>
            <p:nvPr/>
          </p:nvGrpSpPr>
          <p:grpSpPr>
            <a:xfrm>
              <a:off x="2891607" y="4731850"/>
              <a:ext cx="1980422" cy="381759"/>
              <a:chOff x="2853438" y="4056542"/>
              <a:chExt cx="1980422" cy="381759"/>
            </a:xfrm>
          </p:grpSpPr>
          <p:sp>
            <p:nvSpPr>
              <p:cNvPr id="1079" name="矩形: 圆角 1078">
                <a:extLst>
                  <a:ext uri="{FF2B5EF4-FFF2-40B4-BE49-F238E27FC236}">
                    <a16:creationId xmlns:a16="http://schemas.microsoft.com/office/drawing/2014/main" id="{A0496A6D-C148-425F-8B2F-6155CF7FE3ED}"/>
                  </a:ext>
                </a:extLst>
              </p:cNvPr>
              <p:cNvSpPr/>
              <p:nvPr/>
            </p:nvSpPr>
            <p:spPr>
              <a:xfrm>
                <a:off x="2853438" y="4069222"/>
                <a:ext cx="1870962" cy="336598"/>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1080" name="组合 1079">
                <a:extLst>
                  <a:ext uri="{FF2B5EF4-FFF2-40B4-BE49-F238E27FC236}">
                    <a16:creationId xmlns:a16="http://schemas.microsoft.com/office/drawing/2014/main" id="{0C11B1EC-9C82-46E4-A4AE-EE05607685BB}"/>
                  </a:ext>
                </a:extLst>
              </p:cNvPr>
              <p:cNvGrpSpPr/>
              <p:nvPr/>
            </p:nvGrpSpPr>
            <p:grpSpPr>
              <a:xfrm>
                <a:off x="2897286" y="4056542"/>
                <a:ext cx="1936574" cy="381759"/>
                <a:chOff x="2897286" y="4056542"/>
                <a:chExt cx="1936574" cy="381759"/>
              </a:xfrm>
            </p:grpSpPr>
            <p:grpSp>
              <p:nvGrpSpPr>
                <p:cNvPr id="1081" name="组合 1080">
                  <a:extLst>
                    <a:ext uri="{FF2B5EF4-FFF2-40B4-BE49-F238E27FC236}">
                      <a16:creationId xmlns:a16="http://schemas.microsoft.com/office/drawing/2014/main" id="{92FFE9EC-9964-4AF1-B561-BEA4890AEC72}"/>
                    </a:ext>
                  </a:extLst>
                </p:cNvPr>
                <p:cNvGrpSpPr/>
                <p:nvPr/>
              </p:nvGrpSpPr>
              <p:grpSpPr>
                <a:xfrm>
                  <a:off x="2897286" y="4116248"/>
                  <a:ext cx="170392" cy="234956"/>
                  <a:chOff x="4592639" y="4540250"/>
                  <a:chExt cx="557213" cy="768350"/>
                </a:xfrm>
              </p:grpSpPr>
              <p:sp>
                <p:nvSpPr>
                  <p:cNvPr id="1091" name="Rectangle 318">
                    <a:extLst>
                      <a:ext uri="{FF2B5EF4-FFF2-40B4-BE49-F238E27FC236}">
                        <a16:creationId xmlns:a16="http://schemas.microsoft.com/office/drawing/2014/main" id="{00038DC3-70B2-41D8-B041-FC2F0385CC74}"/>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92" name="Freeform 319">
                    <a:extLst>
                      <a:ext uri="{FF2B5EF4-FFF2-40B4-BE49-F238E27FC236}">
                        <a16:creationId xmlns:a16="http://schemas.microsoft.com/office/drawing/2014/main" id="{2260D43E-EA57-43A6-80BC-E06B0E02368B}"/>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93" name="Freeform 320">
                    <a:extLst>
                      <a:ext uri="{FF2B5EF4-FFF2-40B4-BE49-F238E27FC236}">
                        <a16:creationId xmlns:a16="http://schemas.microsoft.com/office/drawing/2014/main" id="{08CC7A10-1ED3-481C-97C0-00CA3E67B079}"/>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94" name="Rectangle 321">
                    <a:extLst>
                      <a:ext uri="{FF2B5EF4-FFF2-40B4-BE49-F238E27FC236}">
                        <a16:creationId xmlns:a16="http://schemas.microsoft.com/office/drawing/2014/main" id="{EDC63DC6-8E58-45B9-9868-700D769CEA68}"/>
                      </a:ext>
                    </a:extLst>
                  </p:cNvPr>
                  <p:cNvSpPr>
                    <a:spLocks noChangeArrowheads="1"/>
                  </p:cNvSpPr>
                  <p:nvPr/>
                </p:nvSpPr>
                <p:spPr bwMode="auto">
                  <a:xfrm>
                    <a:off x="4718051" y="4826000"/>
                    <a:ext cx="317500" cy="38893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082" name="文本框 1081">
                  <a:extLst>
                    <a:ext uri="{FF2B5EF4-FFF2-40B4-BE49-F238E27FC236}">
                      <a16:creationId xmlns:a16="http://schemas.microsoft.com/office/drawing/2014/main" id="{8D8DFFD3-1AB0-4975-BB9E-87A67D7385FE}"/>
                    </a:ext>
                  </a:extLst>
                </p:cNvPr>
                <p:cNvSpPr txBox="1"/>
                <p:nvPr/>
              </p:nvSpPr>
              <p:spPr>
                <a:xfrm>
                  <a:off x="3047768" y="4056542"/>
                  <a:ext cx="870635" cy="270461"/>
                </a:xfrm>
                <a:prstGeom prst="rect">
                  <a:avLst/>
                </a:prstGeom>
                <a:noFill/>
              </p:spPr>
              <p:txBody>
                <a:bodyPr wrap="none" rtlCol="0">
                  <a:spAutoFit/>
                </a:bodyPr>
                <a:lstStyle/>
                <a:p>
                  <a:r>
                    <a:rPr lang="zh-CN" altLang="en-US" sz="792" dirty="0">
                      <a:solidFill>
                        <a:schemeClr val="bg1"/>
                      </a:solidFill>
                      <a:latin typeface="微软雅黑" panose="020B0503020204020204" pitchFamily="34" charset="-122"/>
                      <a:ea typeface="微软雅黑" panose="020B0503020204020204" pitchFamily="34" charset="-122"/>
                    </a:rPr>
                    <a:t>盐酸青霉胺</a:t>
                  </a:r>
                </a:p>
              </p:txBody>
            </p:sp>
            <p:sp>
              <p:nvSpPr>
                <p:cNvPr id="1083" name="文本框 1082">
                  <a:extLst>
                    <a:ext uri="{FF2B5EF4-FFF2-40B4-BE49-F238E27FC236}">
                      <a16:creationId xmlns:a16="http://schemas.microsoft.com/office/drawing/2014/main" id="{FBF7D663-2735-49B7-BB86-B3A0433940BA}"/>
                    </a:ext>
                  </a:extLst>
                </p:cNvPr>
                <p:cNvSpPr txBox="1"/>
                <p:nvPr/>
              </p:nvSpPr>
              <p:spPr>
                <a:xfrm>
                  <a:off x="4426674" y="4108501"/>
                  <a:ext cx="407186"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10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grpSp>
              <p:nvGrpSpPr>
                <p:cNvPr id="1084" name="组合 1083">
                  <a:extLst>
                    <a:ext uri="{FF2B5EF4-FFF2-40B4-BE49-F238E27FC236}">
                      <a16:creationId xmlns:a16="http://schemas.microsoft.com/office/drawing/2014/main" id="{344AE786-ADFA-49C6-B638-CE8028461910}"/>
                    </a:ext>
                  </a:extLst>
                </p:cNvPr>
                <p:cNvGrpSpPr/>
                <p:nvPr/>
              </p:nvGrpSpPr>
              <p:grpSpPr>
                <a:xfrm>
                  <a:off x="3051052" y="4260125"/>
                  <a:ext cx="1446970" cy="178176"/>
                  <a:chOff x="3051052" y="4260125"/>
                  <a:chExt cx="1446970" cy="178176"/>
                </a:xfrm>
              </p:grpSpPr>
              <p:cxnSp>
                <p:nvCxnSpPr>
                  <p:cNvPr id="1087" name="直接连接符 1086">
                    <a:extLst>
                      <a:ext uri="{FF2B5EF4-FFF2-40B4-BE49-F238E27FC236}">
                        <a16:creationId xmlns:a16="http://schemas.microsoft.com/office/drawing/2014/main" id="{982A52F7-A885-44BA-910A-6BD9C80BF925}"/>
                      </a:ext>
                    </a:extLst>
                  </p:cNvPr>
                  <p:cNvCxnSpPr/>
                  <p:nvPr/>
                </p:nvCxnSpPr>
                <p:spPr>
                  <a:xfrm>
                    <a:off x="3145631" y="4286879"/>
                    <a:ext cx="1209851"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8" name="直接连接符 1087">
                    <a:extLst>
                      <a:ext uri="{FF2B5EF4-FFF2-40B4-BE49-F238E27FC236}">
                        <a16:creationId xmlns:a16="http://schemas.microsoft.com/office/drawing/2014/main" id="{E8558908-7ED8-4378-A11F-BEB121AD5CAF}"/>
                      </a:ext>
                    </a:extLst>
                  </p:cNvPr>
                  <p:cNvCxnSpPr>
                    <a:cxnSpLocks/>
                  </p:cNvCxnSpPr>
                  <p:nvPr/>
                </p:nvCxnSpPr>
                <p:spPr>
                  <a:xfrm>
                    <a:off x="3145631" y="4286879"/>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89" name="文本框 1088">
                    <a:extLst>
                      <a:ext uri="{FF2B5EF4-FFF2-40B4-BE49-F238E27FC236}">
                        <a16:creationId xmlns:a16="http://schemas.microsoft.com/office/drawing/2014/main" id="{0205EAE6-5C2C-416D-B20E-AA48BA61D48A}"/>
                      </a:ext>
                    </a:extLst>
                  </p:cNvPr>
                  <p:cNvSpPr txBox="1"/>
                  <p:nvPr/>
                </p:nvSpPr>
                <p:spPr>
                  <a:xfrm>
                    <a:off x="3051052" y="4260125"/>
                    <a:ext cx="532661" cy="178176"/>
                  </a:xfrm>
                  <a:prstGeom prst="rect">
                    <a:avLst/>
                  </a:prstGeom>
                  <a:noFill/>
                </p:spPr>
                <p:txBody>
                  <a:bodyPr wrap="none" rtlCol="0">
                    <a:spAutoFit/>
                  </a:bodyPr>
                  <a:lstStyle/>
                  <a:p>
                    <a:r>
                      <a:rPr lang="zh-CN" altLang="en-US" sz="317" dirty="0">
                        <a:solidFill>
                          <a:schemeClr val="bg1">
                            <a:lumMod val="65000"/>
                          </a:schemeClr>
                        </a:solidFill>
                        <a:latin typeface="微软雅黑" panose="020B0503020204020204" pitchFamily="34" charset="-122"/>
                        <a:ea typeface="微软雅黑" panose="020B0503020204020204" pitchFamily="34" charset="-122"/>
                      </a:rPr>
                      <a:t>仓库储量： </a:t>
                    </a:r>
                    <a:r>
                      <a:rPr lang="en-US" altLang="zh-CN" sz="317" dirty="0">
                        <a:solidFill>
                          <a:schemeClr val="bg1">
                            <a:lumMod val="65000"/>
                          </a:schemeClr>
                        </a:solidFill>
                        <a:latin typeface="微软雅黑" panose="020B0503020204020204" pitchFamily="34" charset="-122"/>
                        <a:ea typeface="微软雅黑" panose="020B0503020204020204" pitchFamily="34" charset="-122"/>
                      </a:rPr>
                      <a:t>6</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90" name="文本框 1089">
                    <a:extLst>
                      <a:ext uri="{FF2B5EF4-FFF2-40B4-BE49-F238E27FC236}">
                        <a16:creationId xmlns:a16="http://schemas.microsoft.com/office/drawing/2014/main" id="{C22FAD22-1AFA-4E16-A5B3-5F35184E046D}"/>
                      </a:ext>
                    </a:extLst>
                  </p:cNvPr>
                  <p:cNvSpPr txBox="1"/>
                  <p:nvPr/>
                </p:nvSpPr>
                <p:spPr>
                  <a:xfrm>
                    <a:off x="4157619" y="4260125"/>
                    <a:ext cx="340403" cy="178176"/>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1085" name="文本框 1084">
                  <a:extLst>
                    <a:ext uri="{FF2B5EF4-FFF2-40B4-BE49-F238E27FC236}">
                      <a16:creationId xmlns:a16="http://schemas.microsoft.com/office/drawing/2014/main" id="{D51836A3-6BC9-4DE8-9811-2D274D334F74}"/>
                    </a:ext>
                  </a:extLst>
                </p:cNvPr>
                <p:cNvSpPr txBox="1"/>
                <p:nvPr/>
              </p:nvSpPr>
              <p:spPr>
                <a:xfrm>
                  <a:off x="4393131" y="4193494"/>
                  <a:ext cx="269569" cy="178176"/>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sp>
              <p:nvSpPr>
                <p:cNvPr id="1086" name="文本框 1085">
                  <a:extLst>
                    <a:ext uri="{FF2B5EF4-FFF2-40B4-BE49-F238E27FC236}">
                      <a16:creationId xmlns:a16="http://schemas.microsoft.com/office/drawing/2014/main" id="{BED1833C-C7FE-4A41-91F7-FCBB081C245E}"/>
                    </a:ext>
                  </a:extLst>
                </p:cNvPr>
                <p:cNvSpPr txBox="1"/>
                <p:nvPr/>
              </p:nvSpPr>
              <p:spPr>
                <a:xfrm>
                  <a:off x="4013631" y="4132534"/>
                  <a:ext cx="516471" cy="193475"/>
                </a:xfrm>
                <a:prstGeom prst="rect">
                  <a:avLst/>
                </a:prstGeom>
                <a:noFill/>
              </p:spPr>
              <p:txBody>
                <a:bodyPr wrap="none" rtlCol="0">
                  <a:spAutoFit/>
                </a:bodyPr>
                <a:lstStyle/>
                <a:p>
                  <a:r>
                    <a:rPr lang="en-US" altLang="zh-CN" sz="396" dirty="0">
                      <a:solidFill>
                        <a:schemeClr val="bg1">
                          <a:lumMod val="75000"/>
                        </a:schemeClr>
                      </a:solidFill>
                    </a:rPr>
                    <a:t>Cuprimine</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sp>
          <p:nvSpPr>
            <p:cNvPr id="1018" name="文本框 1017">
              <a:extLst>
                <a:ext uri="{FF2B5EF4-FFF2-40B4-BE49-F238E27FC236}">
                  <a16:creationId xmlns:a16="http://schemas.microsoft.com/office/drawing/2014/main" id="{5655139D-0272-46F9-B420-A196216C4D3D}"/>
                </a:ext>
              </a:extLst>
            </p:cNvPr>
            <p:cNvSpPr txBox="1"/>
            <p:nvPr/>
          </p:nvSpPr>
          <p:spPr>
            <a:xfrm>
              <a:off x="3413997" y="5726445"/>
              <a:ext cx="799803" cy="285759"/>
            </a:xfrm>
            <a:prstGeom prst="rect">
              <a:avLst/>
            </a:prstGeom>
            <a:noFill/>
          </p:spPr>
          <p:txBody>
            <a:bodyPr wrap="none" rtlCol="0">
              <a:spAutoFit/>
            </a:bodyPr>
            <a:lstStyle/>
            <a:p>
              <a:r>
                <a:rPr lang="zh-CN" altLang="en-US" sz="871" dirty="0">
                  <a:solidFill>
                    <a:schemeClr val="bg1"/>
                  </a:solidFill>
                  <a:latin typeface="微软雅黑" panose="020B0503020204020204" pitchFamily="34" charset="-122"/>
                  <a:ea typeface="微软雅黑" panose="020B0503020204020204" pitchFamily="34" charset="-122"/>
                </a:rPr>
                <a:t>稀有订单</a:t>
              </a:r>
            </a:p>
          </p:txBody>
        </p:sp>
        <p:grpSp>
          <p:nvGrpSpPr>
            <p:cNvPr id="1019" name="组合 1018">
              <a:extLst>
                <a:ext uri="{FF2B5EF4-FFF2-40B4-BE49-F238E27FC236}">
                  <a16:creationId xmlns:a16="http://schemas.microsoft.com/office/drawing/2014/main" id="{77F1534F-2318-40FC-B3B7-FB08752DC322}"/>
                </a:ext>
              </a:extLst>
            </p:cNvPr>
            <p:cNvGrpSpPr/>
            <p:nvPr/>
          </p:nvGrpSpPr>
          <p:grpSpPr>
            <a:xfrm>
              <a:off x="2831064" y="1828698"/>
              <a:ext cx="1942003" cy="696810"/>
              <a:chOff x="2798184" y="1828698"/>
              <a:chExt cx="1942003" cy="696810"/>
            </a:xfrm>
          </p:grpSpPr>
          <p:grpSp>
            <p:nvGrpSpPr>
              <p:cNvPr id="1073" name="组合 1072">
                <a:extLst>
                  <a:ext uri="{FF2B5EF4-FFF2-40B4-BE49-F238E27FC236}">
                    <a16:creationId xmlns:a16="http://schemas.microsoft.com/office/drawing/2014/main" id="{A80902F7-1C8D-4D5F-8576-D408597BC072}"/>
                  </a:ext>
                </a:extLst>
              </p:cNvPr>
              <p:cNvGrpSpPr/>
              <p:nvPr/>
            </p:nvGrpSpPr>
            <p:grpSpPr>
              <a:xfrm>
                <a:off x="3258324" y="1828698"/>
                <a:ext cx="1108906" cy="373821"/>
                <a:chOff x="3016416" y="2183407"/>
                <a:chExt cx="1108906" cy="373821"/>
              </a:xfrm>
            </p:grpSpPr>
            <p:pic>
              <p:nvPicPr>
                <p:cNvPr id="1076" name="Picture 6">
                  <a:extLst>
                    <a:ext uri="{FF2B5EF4-FFF2-40B4-BE49-F238E27FC236}">
                      <a16:creationId xmlns:a16="http://schemas.microsoft.com/office/drawing/2014/main" id="{300884A8-0850-48D3-AFE4-6AC55A388C35}"/>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6416" y="2207895"/>
                  <a:ext cx="278758" cy="278758"/>
                </a:xfrm>
                <a:prstGeom prst="rect">
                  <a:avLst/>
                </a:prstGeom>
                <a:noFill/>
                <a:extLst>
                  <a:ext uri="{909E8E84-426E-40DD-AFC4-6F175D3DCCD1}">
                    <a14:hiddenFill xmlns:a14="http://schemas.microsoft.com/office/drawing/2010/main">
                      <a:solidFill>
                        <a:srgbClr val="FFFFFF"/>
                      </a:solidFill>
                    </a14:hiddenFill>
                  </a:ext>
                </a:extLst>
              </p:spPr>
            </p:pic>
            <p:sp>
              <p:nvSpPr>
                <p:cNvPr id="1077" name="文本框 1076">
                  <a:extLst>
                    <a:ext uri="{FF2B5EF4-FFF2-40B4-BE49-F238E27FC236}">
                      <a16:creationId xmlns:a16="http://schemas.microsoft.com/office/drawing/2014/main" id="{53625D6B-772B-4906-B672-12B7B8F93D2F}"/>
                    </a:ext>
                  </a:extLst>
                </p:cNvPr>
                <p:cNvSpPr txBox="1"/>
                <p:nvPr/>
              </p:nvSpPr>
              <p:spPr>
                <a:xfrm>
                  <a:off x="3214211" y="2183407"/>
                  <a:ext cx="911111" cy="278231"/>
                </a:xfrm>
                <a:prstGeom prst="rect">
                  <a:avLst/>
                </a:prstGeom>
                <a:noFill/>
              </p:spPr>
              <p:txBody>
                <a:bodyPr wrap="none" rtlCol="0">
                  <a:spAutoFit/>
                </a:bodyPr>
                <a:lstStyle/>
                <a:p>
                  <a:r>
                    <a:rPr lang="zh-CN" altLang="en-US" sz="832" dirty="0">
                      <a:solidFill>
                        <a:schemeClr val="bg1"/>
                      </a:solidFill>
                      <a:latin typeface="微软雅黑" panose="020B0503020204020204" pitchFamily="34" charset="-122"/>
                      <a:ea typeface="微软雅黑" panose="020B0503020204020204" pitchFamily="34" charset="-122"/>
                    </a:rPr>
                    <a:t>罗德岛医药</a:t>
                  </a:r>
                </a:p>
              </p:txBody>
            </p:sp>
            <p:sp>
              <p:nvSpPr>
                <p:cNvPr id="1078" name="文本框 1077">
                  <a:extLst>
                    <a:ext uri="{FF2B5EF4-FFF2-40B4-BE49-F238E27FC236}">
                      <a16:creationId xmlns:a16="http://schemas.microsoft.com/office/drawing/2014/main" id="{97AA8589-3CE6-4A5E-A80A-F518264D27B4}"/>
                    </a:ext>
                  </a:extLst>
                </p:cNvPr>
                <p:cNvSpPr txBox="1"/>
                <p:nvPr/>
              </p:nvSpPr>
              <p:spPr>
                <a:xfrm>
                  <a:off x="3230879" y="2332992"/>
                  <a:ext cx="803851" cy="224236"/>
                </a:xfrm>
                <a:prstGeom prst="rect">
                  <a:avLst/>
                </a:prstGeom>
                <a:noFill/>
              </p:spPr>
              <p:txBody>
                <a:bodyPr wrap="none" rtlCol="0">
                  <a:spAutoFit/>
                </a:bodyPr>
                <a:lstStyle/>
                <a:p>
                  <a:r>
                    <a:rPr lang="en-US" altLang="zh-CN" sz="554" b="1" dirty="0">
                      <a:solidFill>
                        <a:schemeClr val="bg1">
                          <a:lumMod val="75000"/>
                        </a:schemeClr>
                      </a:solidFill>
                    </a:rPr>
                    <a:t>Rhodes Island</a:t>
                  </a:r>
                </a:p>
              </p:txBody>
            </p:sp>
          </p:grpSp>
          <p:sp>
            <p:nvSpPr>
              <p:cNvPr id="1074" name="文本框 1073">
                <a:extLst>
                  <a:ext uri="{FF2B5EF4-FFF2-40B4-BE49-F238E27FC236}">
                    <a16:creationId xmlns:a16="http://schemas.microsoft.com/office/drawing/2014/main" id="{DC6069BC-3AE4-4A4D-B748-12A413910C53}"/>
                  </a:ext>
                </a:extLst>
              </p:cNvPr>
              <p:cNvSpPr txBox="1"/>
              <p:nvPr/>
            </p:nvSpPr>
            <p:spPr>
              <a:xfrm>
                <a:off x="2798184" y="2178226"/>
                <a:ext cx="1942003" cy="347282"/>
              </a:xfrm>
              <a:prstGeom prst="rect">
                <a:avLst/>
              </a:prstGeom>
              <a:noFill/>
            </p:spPr>
            <p:txBody>
              <a:bodyPr wrap="square" rtlCol="0">
                <a:spAutoFit/>
              </a:bodyPr>
              <a:lstStyle/>
              <a:p>
                <a:r>
                  <a:rPr lang="en-US" altLang="zh-CN" sz="396" dirty="0">
                    <a:solidFill>
                      <a:schemeClr val="bg1">
                        <a:lumMod val="85000"/>
                      </a:schemeClr>
                    </a:solidFill>
                    <a:latin typeface="微软雅黑" panose="020B0503020204020204" pitchFamily="34" charset="-122"/>
                    <a:ea typeface="微软雅黑" panose="020B0503020204020204" pitchFamily="34" charset="-122"/>
                  </a:rPr>
                  <a:t>Remodulin</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已于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2018</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年</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月</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26</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日专利到期。同时，</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United Therapeutics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与</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Sandoz</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Teva</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a:t>
                </a:r>
                <a:r>
                  <a:rPr lang="en-US" altLang="zh-CN" sz="396" dirty="0">
                    <a:solidFill>
                      <a:schemeClr val="bg1">
                        <a:lumMod val="85000"/>
                      </a:schemeClr>
                    </a:solidFill>
                    <a:latin typeface="微软雅黑" panose="020B0503020204020204" pitchFamily="34" charset="-122"/>
                    <a:ea typeface="微软雅黑" panose="020B0503020204020204" pitchFamily="34" charset="-122"/>
                  </a:rPr>
                  <a:t>Par Pharmaceuticals</a:t>
                </a:r>
                <a:r>
                  <a:rPr lang="zh-CN" altLang="en-US" sz="396" dirty="0">
                    <a:solidFill>
                      <a:schemeClr val="bg1">
                        <a:lumMod val="85000"/>
                      </a:schemeClr>
                    </a:solidFill>
                    <a:latin typeface="微软雅黑" panose="020B0503020204020204" pitchFamily="34" charset="-122"/>
                    <a:ea typeface="微软雅黑" panose="020B0503020204020204" pitchFamily="34" charset="-122"/>
                  </a:rPr>
                  <a:t>及其他仿制药公司签署了专利协议</a:t>
                </a:r>
              </a:p>
            </p:txBody>
          </p:sp>
          <p:cxnSp>
            <p:nvCxnSpPr>
              <p:cNvPr id="1075" name="直接连接符 1074">
                <a:extLst>
                  <a:ext uri="{FF2B5EF4-FFF2-40B4-BE49-F238E27FC236}">
                    <a16:creationId xmlns:a16="http://schemas.microsoft.com/office/drawing/2014/main" id="{4A455E0A-A5EC-41E3-9D86-3A524D86EFFE}"/>
                  </a:ext>
                </a:extLst>
              </p:cNvPr>
              <p:cNvCxnSpPr>
                <a:cxnSpLocks/>
              </p:cNvCxnSpPr>
              <p:nvPr/>
            </p:nvCxnSpPr>
            <p:spPr>
              <a:xfrm>
                <a:off x="3258324" y="2128896"/>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1020" name="组合 1019">
              <a:extLst>
                <a:ext uri="{FF2B5EF4-FFF2-40B4-BE49-F238E27FC236}">
                  <a16:creationId xmlns:a16="http://schemas.microsoft.com/office/drawing/2014/main" id="{1C3610E8-B1A6-49B9-812C-07878623DF65}"/>
                </a:ext>
              </a:extLst>
            </p:cNvPr>
            <p:cNvGrpSpPr/>
            <p:nvPr/>
          </p:nvGrpSpPr>
          <p:grpSpPr>
            <a:xfrm>
              <a:off x="2801915" y="2532541"/>
              <a:ext cx="2024450" cy="1388016"/>
              <a:chOff x="2769035" y="2532541"/>
              <a:chExt cx="2024450" cy="1388016"/>
            </a:xfrm>
          </p:grpSpPr>
          <p:pic>
            <p:nvPicPr>
              <p:cNvPr id="1069" name="图片 1068">
                <a:extLst>
                  <a:ext uri="{FF2B5EF4-FFF2-40B4-BE49-F238E27FC236}">
                    <a16:creationId xmlns:a16="http://schemas.microsoft.com/office/drawing/2014/main" id="{CC3E63AA-3D74-4704-97F9-7CE88F1FD675}"/>
                  </a:ext>
                </a:extLst>
              </p:cNvPr>
              <p:cNvPicPr>
                <a:picLocks noChangeAspect="1"/>
              </p:cNvPicPr>
              <p:nvPr/>
            </p:nvPicPr>
            <p:blipFill rotWithShape="1">
              <a:blip r:embed="rId11"/>
              <a:srcRect l="7071" r="5925"/>
              <a:stretch/>
            </p:blipFill>
            <p:spPr>
              <a:xfrm>
                <a:off x="2769035" y="2858292"/>
                <a:ext cx="2024450" cy="1062265"/>
              </a:xfrm>
              <a:prstGeom prst="rect">
                <a:avLst/>
              </a:prstGeom>
              <a:ln>
                <a:noFill/>
              </a:ln>
              <a:effectLst>
                <a:softEdge rad="112500"/>
              </a:effectLst>
            </p:spPr>
          </p:pic>
          <p:cxnSp>
            <p:nvCxnSpPr>
              <p:cNvPr id="1070" name="直接连接符 1069">
                <a:extLst>
                  <a:ext uri="{FF2B5EF4-FFF2-40B4-BE49-F238E27FC236}">
                    <a16:creationId xmlns:a16="http://schemas.microsoft.com/office/drawing/2014/main" id="{C98BDEE6-C24F-4F4F-9842-9861C19F0D0D}"/>
                  </a:ext>
                </a:extLst>
              </p:cNvPr>
              <p:cNvCxnSpPr>
                <a:cxnSpLocks/>
              </p:cNvCxnSpPr>
              <p:nvPr/>
            </p:nvCxnSpPr>
            <p:spPr>
              <a:xfrm>
                <a:off x="2798184" y="2850450"/>
                <a:ext cx="1926216" cy="695"/>
              </a:xfrm>
              <a:prstGeom prst="line">
                <a:avLst/>
              </a:prstGeom>
              <a:ln w="952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71" name="文本框 1070">
                <a:extLst>
                  <a:ext uri="{FF2B5EF4-FFF2-40B4-BE49-F238E27FC236}">
                    <a16:creationId xmlns:a16="http://schemas.microsoft.com/office/drawing/2014/main" id="{F5093EEB-E87E-4189-A08B-7E09F4C4943A}"/>
                  </a:ext>
                </a:extLst>
              </p:cNvPr>
              <p:cNvSpPr txBox="1"/>
              <p:nvPr/>
            </p:nvSpPr>
            <p:spPr>
              <a:xfrm>
                <a:off x="3368926" y="2532541"/>
                <a:ext cx="953611" cy="332064"/>
              </a:xfrm>
              <a:prstGeom prst="rect">
                <a:avLst/>
              </a:prstGeom>
              <a:noFill/>
            </p:spPr>
            <p:txBody>
              <a:bodyPr wrap="none" rtlCol="0">
                <a:spAutoFit/>
              </a:bodyPr>
              <a:lstStyle/>
              <a:p>
                <a:r>
                  <a:rPr lang="zh-CN" altLang="en-US" sz="1109" dirty="0">
                    <a:solidFill>
                      <a:schemeClr val="bg1"/>
                    </a:solidFill>
                    <a:latin typeface="微软雅黑" panose="020B0503020204020204" pitchFamily="34" charset="-122"/>
                    <a:ea typeface="微软雅黑" panose="020B0503020204020204" pitchFamily="34" charset="-122"/>
                  </a:rPr>
                  <a:t>药物生产</a:t>
                </a:r>
              </a:p>
            </p:txBody>
          </p:sp>
          <p:sp>
            <p:nvSpPr>
              <p:cNvPr id="1072" name="Freeform 28">
                <a:extLst>
                  <a:ext uri="{FF2B5EF4-FFF2-40B4-BE49-F238E27FC236}">
                    <a16:creationId xmlns:a16="http://schemas.microsoft.com/office/drawing/2014/main" id="{4F8F2B5A-3FA8-49BD-A5B7-DA41B6E255CE}"/>
                  </a:ext>
                </a:extLst>
              </p:cNvPr>
              <p:cNvSpPr>
                <a:spLocks noEditPoints="1"/>
              </p:cNvSpPr>
              <p:nvPr/>
            </p:nvSpPr>
            <p:spPr bwMode="auto">
              <a:xfrm>
                <a:off x="2853253" y="2572470"/>
                <a:ext cx="243974" cy="242410"/>
              </a:xfrm>
              <a:custGeom>
                <a:avLst/>
                <a:gdLst>
                  <a:gd name="T0" fmla="*/ 332 w 586"/>
                  <a:gd name="T1" fmla="*/ 1 h 583"/>
                  <a:gd name="T2" fmla="*/ 586 w 586"/>
                  <a:gd name="T3" fmla="*/ 275 h 583"/>
                  <a:gd name="T4" fmla="*/ 578 w 586"/>
                  <a:gd name="T5" fmla="*/ 283 h 583"/>
                  <a:gd name="T6" fmla="*/ 468 w 586"/>
                  <a:gd name="T7" fmla="*/ 283 h 583"/>
                  <a:gd name="T8" fmla="*/ 450 w 586"/>
                  <a:gd name="T9" fmla="*/ 301 h 583"/>
                  <a:gd name="T10" fmla="*/ 450 w 586"/>
                  <a:gd name="T11" fmla="*/ 317 h 583"/>
                  <a:gd name="T12" fmla="*/ 468 w 586"/>
                  <a:gd name="T13" fmla="*/ 335 h 583"/>
                  <a:gd name="T14" fmla="*/ 574 w 586"/>
                  <a:gd name="T15" fmla="*/ 335 h 583"/>
                  <a:gd name="T16" fmla="*/ 582 w 586"/>
                  <a:gd name="T17" fmla="*/ 344 h 583"/>
                  <a:gd name="T18" fmla="*/ 332 w 586"/>
                  <a:gd name="T19" fmla="*/ 582 h 583"/>
                  <a:gd name="T20" fmla="*/ 320 w 586"/>
                  <a:gd name="T21" fmla="*/ 572 h 583"/>
                  <a:gd name="T22" fmla="*/ 320 w 586"/>
                  <a:gd name="T23" fmla="*/ 467 h 583"/>
                  <a:gd name="T24" fmla="*/ 302 w 586"/>
                  <a:gd name="T25" fmla="*/ 449 h 583"/>
                  <a:gd name="T26" fmla="*/ 286 w 586"/>
                  <a:gd name="T27" fmla="*/ 449 h 583"/>
                  <a:gd name="T28" fmla="*/ 268 w 586"/>
                  <a:gd name="T29" fmla="*/ 467 h 583"/>
                  <a:gd name="T30" fmla="*/ 268 w 586"/>
                  <a:gd name="T31" fmla="*/ 573 h 583"/>
                  <a:gd name="T32" fmla="*/ 257 w 586"/>
                  <a:gd name="T33" fmla="*/ 583 h 583"/>
                  <a:gd name="T34" fmla="*/ 5 w 586"/>
                  <a:gd name="T35" fmla="*/ 344 h 583"/>
                  <a:gd name="T36" fmla="*/ 12 w 586"/>
                  <a:gd name="T37" fmla="*/ 335 h 583"/>
                  <a:gd name="T38" fmla="*/ 118 w 586"/>
                  <a:gd name="T39" fmla="*/ 335 h 583"/>
                  <a:gd name="T40" fmla="*/ 136 w 586"/>
                  <a:gd name="T41" fmla="*/ 317 h 583"/>
                  <a:gd name="T42" fmla="*/ 136 w 586"/>
                  <a:gd name="T43" fmla="*/ 301 h 583"/>
                  <a:gd name="T44" fmla="*/ 118 w 586"/>
                  <a:gd name="T45" fmla="*/ 283 h 583"/>
                  <a:gd name="T46" fmla="*/ 8 w 586"/>
                  <a:gd name="T47" fmla="*/ 283 h 583"/>
                  <a:gd name="T48" fmla="*/ 1 w 586"/>
                  <a:gd name="T49" fmla="*/ 275 h 583"/>
                  <a:gd name="T50" fmla="*/ 257 w 586"/>
                  <a:gd name="T51" fmla="*/ 1 h 583"/>
                  <a:gd name="T52" fmla="*/ 268 w 586"/>
                  <a:gd name="T53" fmla="*/ 11 h 583"/>
                  <a:gd name="T54" fmla="*/ 268 w 586"/>
                  <a:gd name="T55" fmla="*/ 117 h 583"/>
                  <a:gd name="T56" fmla="*/ 286 w 586"/>
                  <a:gd name="T57" fmla="*/ 135 h 583"/>
                  <a:gd name="T58" fmla="*/ 302 w 586"/>
                  <a:gd name="T59" fmla="*/ 135 h 583"/>
                  <a:gd name="T60" fmla="*/ 320 w 586"/>
                  <a:gd name="T61" fmla="*/ 117 h 583"/>
                  <a:gd name="T62" fmla="*/ 320 w 586"/>
                  <a:gd name="T63" fmla="*/ 11 h 583"/>
                  <a:gd name="T64" fmla="*/ 332 w 586"/>
                  <a:gd name="T65" fmla="*/ 1 h 583"/>
                  <a:gd name="T66" fmla="*/ 178 w 586"/>
                  <a:gd name="T67" fmla="*/ 232 h 583"/>
                  <a:gd name="T68" fmla="*/ 228 w 586"/>
                  <a:gd name="T69" fmla="*/ 232 h 583"/>
                  <a:gd name="T70" fmla="*/ 233 w 586"/>
                  <a:gd name="T71" fmla="*/ 227 h 583"/>
                  <a:gd name="T72" fmla="*/ 233 w 586"/>
                  <a:gd name="T73" fmla="*/ 176 h 583"/>
                  <a:gd name="T74" fmla="*/ 253 w 586"/>
                  <a:gd name="T75" fmla="*/ 156 h 583"/>
                  <a:gd name="T76" fmla="*/ 333 w 586"/>
                  <a:gd name="T77" fmla="*/ 156 h 583"/>
                  <a:gd name="T78" fmla="*/ 354 w 586"/>
                  <a:gd name="T79" fmla="*/ 176 h 583"/>
                  <a:gd name="T80" fmla="*/ 354 w 586"/>
                  <a:gd name="T81" fmla="*/ 227 h 583"/>
                  <a:gd name="T82" fmla="*/ 358 w 586"/>
                  <a:gd name="T83" fmla="*/ 232 h 583"/>
                  <a:gd name="T84" fmla="*/ 408 w 586"/>
                  <a:gd name="T85" fmla="*/ 232 h 583"/>
                  <a:gd name="T86" fmla="*/ 429 w 586"/>
                  <a:gd name="T87" fmla="*/ 252 h 583"/>
                  <a:gd name="T88" fmla="*/ 429 w 586"/>
                  <a:gd name="T89" fmla="*/ 332 h 583"/>
                  <a:gd name="T90" fmla="*/ 408 w 586"/>
                  <a:gd name="T91" fmla="*/ 352 h 583"/>
                  <a:gd name="T92" fmla="*/ 358 w 586"/>
                  <a:gd name="T93" fmla="*/ 352 h 583"/>
                  <a:gd name="T94" fmla="*/ 354 w 586"/>
                  <a:gd name="T95" fmla="*/ 357 h 583"/>
                  <a:gd name="T96" fmla="*/ 354 w 586"/>
                  <a:gd name="T97" fmla="*/ 407 h 583"/>
                  <a:gd name="T98" fmla="*/ 333 w 586"/>
                  <a:gd name="T99" fmla="*/ 427 h 583"/>
                  <a:gd name="T100" fmla="*/ 253 w 586"/>
                  <a:gd name="T101" fmla="*/ 427 h 583"/>
                  <a:gd name="T102" fmla="*/ 233 w 586"/>
                  <a:gd name="T103" fmla="*/ 407 h 583"/>
                  <a:gd name="T104" fmla="*/ 233 w 586"/>
                  <a:gd name="T105" fmla="*/ 357 h 583"/>
                  <a:gd name="T106" fmla="*/ 228 w 586"/>
                  <a:gd name="T107" fmla="*/ 352 h 583"/>
                  <a:gd name="T108" fmla="*/ 178 w 586"/>
                  <a:gd name="T109" fmla="*/ 352 h 583"/>
                  <a:gd name="T110" fmla="*/ 158 w 586"/>
                  <a:gd name="T111" fmla="*/ 332 h 583"/>
                  <a:gd name="T112" fmla="*/ 158 w 586"/>
                  <a:gd name="T113" fmla="*/ 252 h 583"/>
                  <a:gd name="T114" fmla="*/ 178 w 586"/>
                  <a:gd name="T115" fmla="*/ 23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583">
                    <a:moveTo>
                      <a:pt x="332" y="1"/>
                    </a:moveTo>
                    <a:cubicBezTo>
                      <a:pt x="470" y="19"/>
                      <a:pt x="578" y="134"/>
                      <a:pt x="586" y="275"/>
                    </a:cubicBezTo>
                    <a:cubicBezTo>
                      <a:pt x="586" y="279"/>
                      <a:pt x="582" y="283"/>
                      <a:pt x="578" y="283"/>
                    </a:cubicBezTo>
                    <a:cubicBezTo>
                      <a:pt x="468" y="283"/>
                      <a:pt x="468" y="283"/>
                      <a:pt x="468" y="283"/>
                    </a:cubicBezTo>
                    <a:cubicBezTo>
                      <a:pt x="458" y="283"/>
                      <a:pt x="450" y="291"/>
                      <a:pt x="450" y="301"/>
                    </a:cubicBezTo>
                    <a:cubicBezTo>
                      <a:pt x="450" y="317"/>
                      <a:pt x="450" y="317"/>
                      <a:pt x="450" y="317"/>
                    </a:cubicBezTo>
                    <a:cubicBezTo>
                      <a:pt x="450" y="327"/>
                      <a:pt x="458" y="335"/>
                      <a:pt x="468" y="335"/>
                    </a:cubicBezTo>
                    <a:cubicBezTo>
                      <a:pt x="574" y="335"/>
                      <a:pt x="574" y="335"/>
                      <a:pt x="574" y="335"/>
                    </a:cubicBezTo>
                    <a:cubicBezTo>
                      <a:pt x="579" y="335"/>
                      <a:pt x="582" y="339"/>
                      <a:pt x="582" y="344"/>
                    </a:cubicBezTo>
                    <a:cubicBezTo>
                      <a:pt x="559" y="469"/>
                      <a:pt x="458" y="566"/>
                      <a:pt x="332" y="582"/>
                    </a:cubicBezTo>
                    <a:cubicBezTo>
                      <a:pt x="326" y="583"/>
                      <a:pt x="320" y="579"/>
                      <a:pt x="320" y="572"/>
                    </a:cubicBezTo>
                    <a:cubicBezTo>
                      <a:pt x="320" y="467"/>
                      <a:pt x="320" y="467"/>
                      <a:pt x="320" y="467"/>
                    </a:cubicBezTo>
                    <a:cubicBezTo>
                      <a:pt x="320" y="457"/>
                      <a:pt x="312" y="449"/>
                      <a:pt x="302" y="449"/>
                    </a:cubicBezTo>
                    <a:cubicBezTo>
                      <a:pt x="286" y="449"/>
                      <a:pt x="286" y="449"/>
                      <a:pt x="286" y="449"/>
                    </a:cubicBezTo>
                    <a:cubicBezTo>
                      <a:pt x="276" y="449"/>
                      <a:pt x="268" y="457"/>
                      <a:pt x="268" y="467"/>
                    </a:cubicBezTo>
                    <a:cubicBezTo>
                      <a:pt x="268" y="573"/>
                      <a:pt x="268" y="573"/>
                      <a:pt x="268" y="573"/>
                    </a:cubicBezTo>
                    <a:cubicBezTo>
                      <a:pt x="268" y="579"/>
                      <a:pt x="263" y="583"/>
                      <a:pt x="257" y="583"/>
                    </a:cubicBezTo>
                    <a:cubicBezTo>
                      <a:pt x="130" y="567"/>
                      <a:pt x="27" y="469"/>
                      <a:pt x="5" y="344"/>
                    </a:cubicBezTo>
                    <a:cubicBezTo>
                      <a:pt x="4" y="339"/>
                      <a:pt x="8" y="335"/>
                      <a:pt x="12" y="335"/>
                    </a:cubicBezTo>
                    <a:cubicBezTo>
                      <a:pt x="118" y="335"/>
                      <a:pt x="118" y="335"/>
                      <a:pt x="118" y="335"/>
                    </a:cubicBezTo>
                    <a:cubicBezTo>
                      <a:pt x="128" y="335"/>
                      <a:pt x="136" y="327"/>
                      <a:pt x="136" y="317"/>
                    </a:cubicBezTo>
                    <a:cubicBezTo>
                      <a:pt x="136" y="301"/>
                      <a:pt x="136" y="301"/>
                      <a:pt x="136" y="301"/>
                    </a:cubicBezTo>
                    <a:cubicBezTo>
                      <a:pt x="136" y="291"/>
                      <a:pt x="128" y="283"/>
                      <a:pt x="118" y="283"/>
                    </a:cubicBezTo>
                    <a:cubicBezTo>
                      <a:pt x="8" y="283"/>
                      <a:pt x="8" y="283"/>
                      <a:pt x="8" y="283"/>
                    </a:cubicBezTo>
                    <a:cubicBezTo>
                      <a:pt x="4" y="283"/>
                      <a:pt x="0" y="279"/>
                      <a:pt x="1" y="275"/>
                    </a:cubicBezTo>
                    <a:cubicBezTo>
                      <a:pt x="9" y="133"/>
                      <a:pt x="118" y="18"/>
                      <a:pt x="257" y="1"/>
                    </a:cubicBezTo>
                    <a:cubicBezTo>
                      <a:pt x="263" y="0"/>
                      <a:pt x="268" y="5"/>
                      <a:pt x="268" y="11"/>
                    </a:cubicBezTo>
                    <a:cubicBezTo>
                      <a:pt x="268" y="117"/>
                      <a:pt x="268" y="117"/>
                      <a:pt x="268" y="117"/>
                    </a:cubicBezTo>
                    <a:cubicBezTo>
                      <a:pt x="268" y="127"/>
                      <a:pt x="276" y="135"/>
                      <a:pt x="286" y="135"/>
                    </a:cubicBezTo>
                    <a:cubicBezTo>
                      <a:pt x="302" y="135"/>
                      <a:pt x="302" y="135"/>
                      <a:pt x="302" y="135"/>
                    </a:cubicBezTo>
                    <a:cubicBezTo>
                      <a:pt x="312" y="135"/>
                      <a:pt x="320" y="127"/>
                      <a:pt x="320" y="117"/>
                    </a:cubicBezTo>
                    <a:cubicBezTo>
                      <a:pt x="320" y="11"/>
                      <a:pt x="320" y="11"/>
                      <a:pt x="320" y="11"/>
                    </a:cubicBezTo>
                    <a:cubicBezTo>
                      <a:pt x="320" y="5"/>
                      <a:pt x="326" y="0"/>
                      <a:pt x="332" y="1"/>
                    </a:cubicBezTo>
                    <a:close/>
                    <a:moveTo>
                      <a:pt x="178" y="232"/>
                    </a:moveTo>
                    <a:cubicBezTo>
                      <a:pt x="228" y="232"/>
                      <a:pt x="228" y="232"/>
                      <a:pt x="228" y="232"/>
                    </a:cubicBezTo>
                    <a:cubicBezTo>
                      <a:pt x="231" y="232"/>
                      <a:pt x="233" y="229"/>
                      <a:pt x="233" y="227"/>
                    </a:cubicBezTo>
                    <a:cubicBezTo>
                      <a:pt x="233" y="176"/>
                      <a:pt x="233" y="176"/>
                      <a:pt x="233" y="176"/>
                    </a:cubicBezTo>
                    <a:cubicBezTo>
                      <a:pt x="233" y="165"/>
                      <a:pt x="242" y="156"/>
                      <a:pt x="253" y="156"/>
                    </a:cubicBezTo>
                    <a:cubicBezTo>
                      <a:pt x="333" y="156"/>
                      <a:pt x="333" y="156"/>
                      <a:pt x="333" y="156"/>
                    </a:cubicBezTo>
                    <a:cubicBezTo>
                      <a:pt x="344" y="156"/>
                      <a:pt x="354" y="165"/>
                      <a:pt x="354" y="176"/>
                    </a:cubicBezTo>
                    <a:cubicBezTo>
                      <a:pt x="354" y="227"/>
                      <a:pt x="354" y="227"/>
                      <a:pt x="354" y="227"/>
                    </a:cubicBezTo>
                    <a:cubicBezTo>
                      <a:pt x="354" y="229"/>
                      <a:pt x="356" y="232"/>
                      <a:pt x="358" y="232"/>
                    </a:cubicBezTo>
                    <a:cubicBezTo>
                      <a:pt x="408" y="232"/>
                      <a:pt x="408" y="232"/>
                      <a:pt x="408" y="232"/>
                    </a:cubicBezTo>
                    <a:cubicBezTo>
                      <a:pt x="419" y="232"/>
                      <a:pt x="429" y="241"/>
                      <a:pt x="429" y="252"/>
                    </a:cubicBezTo>
                    <a:cubicBezTo>
                      <a:pt x="429" y="332"/>
                      <a:pt x="429" y="332"/>
                      <a:pt x="429" y="332"/>
                    </a:cubicBezTo>
                    <a:cubicBezTo>
                      <a:pt x="429" y="343"/>
                      <a:pt x="419" y="352"/>
                      <a:pt x="408" y="352"/>
                    </a:cubicBezTo>
                    <a:cubicBezTo>
                      <a:pt x="358" y="352"/>
                      <a:pt x="358" y="352"/>
                      <a:pt x="358" y="352"/>
                    </a:cubicBezTo>
                    <a:cubicBezTo>
                      <a:pt x="356" y="352"/>
                      <a:pt x="354" y="354"/>
                      <a:pt x="354" y="357"/>
                    </a:cubicBezTo>
                    <a:cubicBezTo>
                      <a:pt x="354" y="407"/>
                      <a:pt x="354" y="407"/>
                      <a:pt x="354" y="407"/>
                    </a:cubicBezTo>
                    <a:cubicBezTo>
                      <a:pt x="354" y="418"/>
                      <a:pt x="344" y="427"/>
                      <a:pt x="333" y="427"/>
                    </a:cubicBezTo>
                    <a:cubicBezTo>
                      <a:pt x="253" y="427"/>
                      <a:pt x="253" y="427"/>
                      <a:pt x="253" y="427"/>
                    </a:cubicBezTo>
                    <a:cubicBezTo>
                      <a:pt x="242" y="427"/>
                      <a:pt x="233" y="418"/>
                      <a:pt x="233" y="407"/>
                    </a:cubicBezTo>
                    <a:cubicBezTo>
                      <a:pt x="233" y="357"/>
                      <a:pt x="233" y="357"/>
                      <a:pt x="233" y="357"/>
                    </a:cubicBezTo>
                    <a:cubicBezTo>
                      <a:pt x="233" y="354"/>
                      <a:pt x="231" y="352"/>
                      <a:pt x="228" y="352"/>
                    </a:cubicBezTo>
                    <a:cubicBezTo>
                      <a:pt x="178" y="352"/>
                      <a:pt x="178" y="352"/>
                      <a:pt x="178" y="352"/>
                    </a:cubicBezTo>
                    <a:cubicBezTo>
                      <a:pt x="167" y="352"/>
                      <a:pt x="158" y="343"/>
                      <a:pt x="158" y="332"/>
                    </a:cubicBezTo>
                    <a:cubicBezTo>
                      <a:pt x="158" y="252"/>
                      <a:pt x="158" y="252"/>
                      <a:pt x="158" y="252"/>
                    </a:cubicBezTo>
                    <a:cubicBezTo>
                      <a:pt x="158" y="241"/>
                      <a:pt x="167" y="232"/>
                      <a:pt x="178" y="232"/>
                    </a:cubicBez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1021" name="组合 1020">
              <a:extLst>
                <a:ext uri="{FF2B5EF4-FFF2-40B4-BE49-F238E27FC236}">
                  <a16:creationId xmlns:a16="http://schemas.microsoft.com/office/drawing/2014/main" id="{D24D1944-C551-41D5-8357-8BF2D9354DED}"/>
                </a:ext>
              </a:extLst>
            </p:cNvPr>
            <p:cNvGrpSpPr/>
            <p:nvPr/>
          </p:nvGrpSpPr>
          <p:grpSpPr>
            <a:xfrm>
              <a:off x="2787999" y="5071936"/>
              <a:ext cx="2105102" cy="205677"/>
              <a:chOff x="2761842" y="3928482"/>
              <a:chExt cx="2105102" cy="205677"/>
            </a:xfrm>
          </p:grpSpPr>
          <p:cxnSp>
            <p:nvCxnSpPr>
              <p:cNvPr id="1066" name="直接连接符 1065">
                <a:extLst>
                  <a:ext uri="{FF2B5EF4-FFF2-40B4-BE49-F238E27FC236}">
                    <a16:creationId xmlns:a16="http://schemas.microsoft.com/office/drawing/2014/main" id="{ACF71E63-A6D5-491D-9F1E-60A0FED8D21E}"/>
                  </a:ext>
                </a:extLst>
              </p:cNvPr>
              <p:cNvCxnSpPr>
                <a:cxnSpLocks/>
              </p:cNvCxnSpPr>
              <p:nvPr/>
            </p:nvCxnSpPr>
            <p:spPr>
              <a:xfrm>
                <a:off x="2761842" y="4073760"/>
                <a:ext cx="1926216" cy="695"/>
              </a:xfrm>
              <a:prstGeom prst="line">
                <a:avLst/>
              </a:prstGeom>
              <a:ln w="3175">
                <a:gradFill>
                  <a:gsLst>
                    <a:gs pos="55000">
                      <a:schemeClr val="bg1"/>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67" name="文本框 1066">
                <a:extLst>
                  <a:ext uri="{FF2B5EF4-FFF2-40B4-BE49-F238E27FC236}">
                    <a16:creationId xmlns:a16="http://schemas.microsoft.com/office/drawing/2014/main" id="{8F46BDE7-2957-4361-96E4-A043BC0E8F04}"/>
                  </a:ext>
                </a:extLst>
              </p:cNvPr>
              <p:cNvSpPr txBox="1"/>
              <p:nvPr/>
            </p:nvSpPr>
            <p:spPr>
              <a:xfrm>
                <a:off x="2837868" y="3928482"/>
                <a:ext cx="492186"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订单报酬</a:t>
                </a:r>
              </a:p>
            </p:txBody>
          </p:sp>
          <p:sp>
            <p:nvSpPr>
              <p:cNvPr id="1068" name="文本框 1067">
                <a:extLst>
                  <a:ext uri="{FF2B5EF4-FFF2-40B4-BE49-F238E27FC236}">
                    <a16:creationId xmlns:a16="http://schemas.microsoft.com/office/drawing/2014/main" id="{E9C9EF9C-2A83-42AA-B79F-0D39A6F06837}"/>
                  </a:ext>
                </a:extLst>
              </p:cNvPr>
              <p:cNvSpPr txBox="1"/>
              <p:nvPr/>
            </p:nvSpPr>
            <p:spPr>
              <a:xfrm>
                <a:off x="4289759" y="3955984"/>
                <a:ext cx="577185" cy="178175"/>
              </a:xfrm>
              <a:prstGeom prst="rect">
                <a:avLst/>
              </a:prstGeom>
              <a:noFill/>
            </p:spPr>
            <p:txBody>
              <a:bodyPr wrap="none" rtlCol="0">
                <a:spAutoFit/>
              </a:bodyPr>
              <a:lstStyle/>
              <a:p>
                <a:r>
                  <a:rPr lang="en-US" altLang="zh-CN" sz="317"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317"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022" name="组合 1021">
              <a:extLst>
                <a:ext uri="{FF2B5EF4-FFF2-40B4-BE49-F238E27FC236}">
                  <a16:creationId xmlns:a16="http://schemas.microsoft.com/office/drawing/2014/main" id="{D7D22FE5-2127-4C92-B04A-E9E7CC61E313}"/>
                </a:ext>
              </a:extLst>
            </p:cNvPr>
            <p:cNvGrpSpPr/>
            <p:nvPr/>
          </p:nvGrpSpPr>
          <p:grpSpPr>
            <a:xfrm>
              <a:off x="2941414" y="5301066"/>
              <a:ext cx="831961" cy="285760"/>
              <a:chOff x="2891386" y="5290880"/>
              <a:chExt cx="831961" cy="285760"/>
            </a:xfrm>
          </p:grpSpPr>
          <p:grpSp>
            <p:nvGrpSpPr>
              <p:cNvPr id="1044" name="组合 1043">
                <a:extLst>
                  <a:ext uri="{FF2B5EF4-FFF2-40B4-BE49-F238E27FC236}">
                    <a16:creationId xmlns:a16="http://schemas.microsoft.com/office/drawing/2014/main" id="{8A71B1DC-276C-4629-9A71-1D3006611C38}"/>
                  </a:ext>
                </a:extLst>
              </p:cNvPr>
              <p:cNvGrpSpPr/>
              <p:nvPr/>
            </p:nvGrpSpPr>
            <p:grpSpPr>
              <a:xfrm>
                <a:off x="2891386" y="5318626"/>
                <a:ext cx="252962" cy="193235"/>
                <a:chOff x="8518525" y="4479927"/>
                <a:chExt cx="342900" cy="261937"/>
              </a:xfrm>
              <a:solidFill>
                <a:srgbClr val="FFC000"/>
              </a:solidFill>
            </p:grpSpPr>
            <p:sp>
              <p:nvSpPr>
                <p:cNvPr id="1049" name="Freeform 843">
                  <a:extLst>
                    <a:ext uri="{FF2B5EF4-FFF2-40B4-BE49-F238E27FC236}">
                      <a16:creationId xmlns:a16="http://schemas.microsoft.com/office/drawing/2014/main" id="{17AD6C80-3442-4336-B4DE-C646A28A6B88}"/>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0" name="Freeform 844">
                  <a:extLst>
                    <a:ext uri="{FF2B5EF4-FFF2-40B4-BE49-F238E27FC236}">
                      <a16:creationId xmlns:a16="http://schemas.microsoft.com/office/drawing/2014/main" id="{9FC06B5C-0302-45A8-81FA-0CC0033E1041}"/>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1" name="Freeform 845">
                  <a:extLst>
                    <a:ext uri="{FF2B5EF4-FFF2-40B4-BE49-F238E27FC236}">
                      <a16:creationId xmlns:a16="http://schemas.microsoft.com/office/drawing/2014/main" id="{64A68432-81DE-408F-B84E-3A2F358BFFF8}"/>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2" name="Freeform 846">
                  <a:extLst>
                    <a:ext uri="{FF2B5EF4-FFF2-40B4-BE49-F238E27FC236}">
                      <a16:creationId xmlns:a16="http://schemas.microsoft.com/office/drawing/2014/main" id="{E1497258-F375-4147-9FD1-12AB3F99BB15}"/>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3" name="Freeform 847">
                  <a:extLst>
                    <a:ext uri="{FF2B5EF4-FFF2-40B4-BE49-F238E27FC236}">
                      <a16:creationId xmlns:a16="http://schemas.microsoft.com/office/drawing/2014/main" id="{C764B787-ED34-42AE-9E89-B2D897473A97}"/>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4" name="Freeform 848">
                  <a:extLst>
                    <a:ext uri="{FF2B5EF4-FFF2-40B4-BE49-F238E27FC236}">
                      <a16:creationId xmlns:a16="http://schemas.microsoft.com/office/drawing/2014/main" id="{2A5D767E-9899-4ADC-BC91-F6A057CDC3C1}"/>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5" name="Freeform 849">
                  <a:extLst>
                    <a:ext uri="{FF2B5EF4-FFF2-40B4-BE49-F238E27FC236}">
                      <a16:creationId xmlns:a16="http://schemas.microsoft.com/office/drawing/2014/main" id="{468B36F5-7638-4033-9D21-59BCFB8184CE}"/>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6" name="Freeform 850">
                  <a:extLst>
                    <a:ext uri="{FF2B5EF4-FFF2-40B4-BE49-F238E27FC236}">
                      <a16:creationId xmlns:a16="http://schemas.microsoft.com/office/drawing/2014/main" id="{F0CC333C-E921-44B5-B745-D8DFA0E2322C}"/>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7" name="Freeform 851">
                  <a:extLst>
                    <a:ext uri="{FF2B5EF4-FFF2-40B4-BE49-F238E27FC236}">
                      <a16:creationId xmlns:a16="http://schemas.microsoft.com/office/drawing/2014/main" id="{08895BEF-5D28-4B55-AE9B-2139CA2C9A57}"/>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58" name="Freeform 852">
                  <a:extLst>
                    <a:ext uri="{FF2B5EF4-FFF2-40B4-BE49-F238E27FC236}">
                      <a16:creationId xmlns:a16="http://schemas.microsoft.com/office/drawing/2014/main" id="{E21F0017-3FDB-49E0-A69D-37B05A8D22FA}"/>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1059" name="Freeform 853">
                  <a:extLst>
                    <a:ext uri="{FF2B5EF4-FFF2-40B4-BE49-F238E27FC236}">
                      <a16:creationId xmlns:a16="http://schemas.microsoft.com/office/drawing/2014/main" id="{987088C7-1DCA-41F3-AC28-1F4B583FCEAA}"/>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0" name="Freeform 854">
                  <a:extLst>
                    <a:ext uri="{FF2B5EF4-FFF2-40B4-BE49-F238E27FC236}">
                      <a16:creationId xmlns:a16="http://schemas.microsoft.com/office/drawing/2014/main" id="{3DB87118-4D75-4273-BC45-4878DF64D569}"/>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1" name="Freeform 855">
                  <a:extLst>
                    <a:ext uri="{FF2B5EF4-FFF2-40B4-BE49-F238E27FC236}">
                      <a16:creationId xmlns:a16="http://schemas.microsoft.com/office/drawing/2014/main" id="{E32F68F3-A284-4D25-8070-CDC04BFD4D32}"/>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2" name="Freeform 856">
                  <a:extLst>
                    <a:ext uri="{FF2B5EF4-FFF2-40B4-BE49-F238E27FC236}">
                      <a16:creationId xmlns:a16="http://schemas.microsoft.com/office/drawing/2014/main" id="{BD4AB1AE-FE7C-4944-B6E6-0A1CF28A4282}"/>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3" name="Freeform 857">
                  <a:extLst>
                    <a:ext uri="{FF2B5EF4-FFF2-40B4-BE49-F238E27FC236}">
                      <a16:creationId xmlns:a16="http://schemas.microsoft.com/office/drawing/2014/main" id="{55DE4E1B-B80C-4617-8C40-CDEF4B3B67D3}"/>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4" name="Freeform 858">
                  <a:extLst>
                    <a:ext uri="{FF2B5EF4-FFF2-40B4-BE49-F238E27FC236}">
                      <a16:creationId xmlns:a16="http://schemas.microsoft.com/office/drawing/2014/main" id="{0697992A-E023-4B3B-B2A4-4A05E4562C36}"/>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065" name="Freeform 859">
                  <a:extLst>
                    <a:ext uri="{FF2B5EF4-FFF2-40B4-BE49-F238E27FC236}">
                      <a16:creationId xmlns:a16="http://schemas.microsoft.com/office/drawing/2014/main" id="{DC0AF2C6-1B14-4340-8A1F-A407D593E735}"/>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1046" name="文本框 1045">
                <a:extLst>
                  <a:ext uri="{FF2B5EF4-FFF2-40B4-BE49-F238E27FC236}">
                    <a16:creationId xmlns:a16="http://schemas.microsoft.com/office/drawing/2014/main" id="{30004116-0372-46D5-B5E7-1AA90D8D4A3B}"/>
                  </a:ext>
                </a:extLst>
              </p:cNvPr>
              <p:cNvSpPr txBox="1"/>
              <p:nvPr/>
            </p:nvSpPr>
            <p:spPr>
              <a:xfrm>
                <a:off x="3142114" y="5290880"/>
                <a:ext cx="581233" cy="285760"/>
              </a:xfrm>
              <a:prstGeom prst="rect">
                <a:avLst/>
              </a:prstGeom>
              <a:noFill/>
            </p:spPr>
            <p:txBody>
              <a:bodyPr wrap="none" rtlCol="0">
                <a:spAutoFit/>
              </a:bodyPr>
              <a:lstStyle/>
              <a:p>
                <a:r>
                  <a:rPr lang="en-US" altLang="zh-CN" sz="871" b="1" dirty="0">
                    <a:solidFill>
                      <a:schemeClr val="bg1"/>
                    </a:solidFill>
                    <a:latin typeface="微软雅黑" panose="020B0503020204020204" pitchFamily="34" charset="-122"/>
                    <a:ea typeface="微软雅黑" panose="020B0503020204020204" pitchFamily="34" charset="-122"/>
                  </a:rPr>
                  <a:t>5000</a:t>
                </a:r>
                <a:endParaRPr lang="zh-CN" altLang="en-US" sz="871" b="1" dirty="0">
                  <a:solidFill>
                    <a:schemeClr val="bg1"/>
                  </a:solidFill>
                  <a:latin typeface="微软雅黑" panose="020B0503020204020204" pitchFamily="34" charset="-122"/>
                  <a:ea typeface="微软雅黑" panose="020B0503020204020204" pitchFamily="34" charset="-122"/>
                </a:endParaRPr>
              </a:p>
            </p:txBody>
          </p:sp>
          <p:sp>
            <p:nvSpPr>
              <p:cNvPr id="1048" name="文本框 1047">
                <a:extLst>
                  <a:ext uri="{FF2B5EF4-FFF2-40B4-BE49-F238E27FC236}">
                    <a16:creationId xmlns:a16="http://schemas.microsoft.com/office/drawing/2014/main" id="{57CD7C2C-25FD-4970-A551-3D582677EF0F}"/>
                  </a:ext>
                </a:extLst>
              </p:cNvPr>
              <p:cNvSpPr txBox="1"/>
              <p:nvPr/>
            </p:nvSpPr>
            <p:spPr>
              <a:xfrm>
                <a:off x="3108570" y="5375873"/>
                <a:ext cx="269569" cy="178175"/>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1023" name="组合 1022">
              <a:extLst>
                <a:ext uri="{FF2B5EF4-FFF2-40B4-BE49-F238E27FC236}">
                  <a16:creationId xmlns:a16="http://schemas.microsoft.com/office/drawing/2014/main" id="{D6F36550-24D9-48EA-8678-0E11CFEE2D50}"/>
                </a:ext>
              </a:extLst>
            </p:cNvPr>
            <p:cNvGrpSpPr/>
            <p:nvPr/>
          </p:nvGrpSpPr>
          <p:grpSpPr>
            <a:xfrm>
              <a:off x="4334448" y="5279789"/>
              <a:ext cx="586159" cy="322808"/>
              <a:chOff x="4306685" y="5257157"/>
              <a:chExt cx="586159" cy="322808"/>
            </a:xfrm>
          </p:grpSpPr>
          <p:grpSp>
            <p:nvGrpSpPr>
              <p:cNvPr id="1024" name="组合 1023">
                <a:extLst>
                  <a:ext uri="{FF2B5EF4-FFF2-40B4-BE49-F238E27FC236}">
                    <a16:creationId xmlns:a16="http://schemas.microsoft.com/office/drawing/2014/main" id="{892CA7EA-89E8-413C-9A59-A891CEDE514D}"/>
                  </a:ext>
                </a:extLst>
              </p:cNvPr>
              <p:cNvGrpSpPr/>
              <p:nvPr/>
            </p:nvGrpSpPr>
            <p:grpSpPr>
              <a:xfrm>
                <a:off x="4306685" y="5257157"/>
                <a:ext cx="452596" cy="193474"/>
                <a:chOff x="4263211" y="5227971"/>
                <a:chExt cx="452596" cy="193474"/>
              </a:xfrm>
            </p:grpSpPr>
            <p:sp>
              <p:nvSpPr>
                <p:cNvPr id="1037" name="椭圆 1036">
                  <a:extLst>
                    <a:ext uri="{FF2B5EF4-FFF2-40B4-BE49-F238E27FC236}">
                      <a16:creationId xmlns:a16="http://schemas.microsoft.com/office/drawing/2014/main" id="{C75725E6-DDCB-4D1C-A4E5-52AA66F905B2}"/>
                    </a:ext>
                  </a:extLst>
                </p:cNvPr>
                <p:cNvSpPr/>
                <p:nvPr/>
              </p:nvSpPr>
              <p:spPr>
                <a:xfrm>
                  <a:off x="4263211" y="5270988"/>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43" name="文本框 1042">
                  <a:extLst>
                    <a:ext uri="{FF2B5EF4-FFF2-40B4-BE49-F238E27FC236}">
                      <a16:creationId xmlns:a16="http://schemas.microsoft.com/office/drawing/2014/main" id="{F2A02346-BD4A-4C83-94F9-1C3404F9B69F}"/>
                    </a:ext>
                  </a:extLst>
                </p:cNvPr>
                <p:cNvSpPr txBox="1"/>
                <p:nvPr/>
              </p:nvSpPr>
              <p:spPr>
                <a:xfrm>
                  <a:off x="4302547" y="5227971"/>
                  <a:ext cx="413260"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信誉 ↑</a:t>
                  </a:r>
                </a:p>
              </p:txBody>
            </p:sp>
          </p:grpSp>
          <p:grpSp>
            <p:nvGrpSpPr>
              <p:cNvPr id="1026" name="组合 1025">
                <a:extLst>
                  <a:ext uri="{FF2B5EF4-FFF2-40B4-BE49-F238E27FC236}">
                    <a16:creationId xmlns:a16="http://schemas.microsoft.com/office/drawing/2014/main" id="{7554DF1A-ADE4-444E-894B-3FA4C6490AF1}"/>
                  </a:ext>
                </a:extLst>
              </p:cNvPr>
              <p:cNvGrpSpPr/>
              <p:nvPr/>
            </p:nvGrpSpPr>
            <p:grpSpPr>
              <a:xfrm>
                <a:off x="4310148" y="5386491"/>
                <a:ext cx="582696" cy="193474"/>
                <a:chOff x="4310148" y="5386491"/>
                <a:chExt cx="582696" cy="193474"/>
              </a:xfrm>
            </p:grpSpPr>
            <p:sp>
              <p:nvSpPr>
                <p:cNvPr id="1028" name="椭圆 1027">
                  <a:extLst>
                    <a:ext uri="{FF2B5EF4-FFF2-40B4-BE49-F238E27FC236}">
                      <a16:creationId xmlns:a16="http://schemas.microsoft.com/office/drawing/2014/main" id="{9F78278D-E063-49BE-9F79-78511A765578}"/>
                    </a:ext>
                  </a:extLst>
                </p:cNvPr>
                <p:cNvSpPr/>
                <p:nvPr/>
              </p:nvSpPr>
              <p:spPr>
                <a:xfrm>
                  <a:off x="4310148" y="5420965"/>
                  <a:ext cx="88102" cy="881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1035" name="文本框 1034">
                  <a:extLst>
                    <a:ext uri="{FF2B5EF4-FFF2-40B4-BE49-F238E27FC236}">
                      <a16:creationId xmlns:a16="http://schemas.microsoft.com/office/drawing/2014/main" id="{2C116939-5FCB-4EBE-9C96-245DA08BA0DD}"/>
                    </a:ext>
                  </a:extLst>
                </p:cNvPr>
                <p:cNvSpPr txBox="1"/>
                <p:nvPr/>
              </p:nvSpPr>
              <p:spPr>
                <a:xfrm>
                  <a:off x="4350062" y="5386491"/>
                  <a:ext cx="542782" cy="193474"/>
                </a:xfrm>
                <a:prstGeom prst="rect">
                  <a:avLst/>
                </a:prstGeom>
                <a:noFill/>
              </p:spPr>
              <p:txBody>
                <a:bodyPr wrap="none" rtlCol="0">
                  <a:spAutoFit/>
                </a:bodyPr>
                <a:lstStyle/>
                <a:p>
                  <a:r>
                    <a:rPr lang="zh-CN" altLang="en-US" sz="396" dirty="0">
                      <a:solidFill>
                        <a:schemeClr val="bg1"/>
                      </a:solidFill>
                      <a:latin typeface="微软雅黑" panose="020B0503020204020204" pitchFamily="34" charset="-122"/>
                      <a:ea typeface="微软雅黑" panose="020B0503020204020204" pitchFamily="34" charset="-122"/>
                    </a:rPr>
                    <a:t>组织关系 ↑</a:t>
                  </a:r>
                </a:p>
              </p:txBody>
            </p:sp>
          </p:grpSp>
        </p:grpSp>
      </p:grpSp>
      <p:grpSp>
        <p:nvGrpSpPr>
          <p:cNvPr id="586" name="组合 585">
            <a:extLst>
              <a:ext uri="{FF2B5EF4-FFF2-40B4-BE49-F238E27FC236}">
                <a16:creationId xmlns:a16="http://schemas.microsoft.com/office/drawing/2014/main" id="{EC2E9020-9BE1-4696-A81A-73B37DD8E999}"/>
              </a:ext>
            </a:extLst>
          </p:cNvPr>
          <p:cNvGrpSpPr/>
          <p:nvPr/>
        </p:nvGrpSpPr>
        <p:grpSpPr>
          <a:xfrm>
            <a:off x="10607956" y="1491918"/>
            <a:ext cx="135516" cy="99054"/>
            <a:chOff x="1699579" y="1414980"/>
            <a:chExt cx="171089" cy="125056"/>
          </a:xfrm>
        </p:grpSpPr>
        <p:grpSp>
          <p:nvGrpSpPr>
            <p:cNvPr id="587" name="组合 586">
              <a:extLst>
                <a:ext uri="{FF2B5EF4-FFF2-40B4-BE49-F238E27FC236}">
                  <a16:creationId xmlns:a16="http://schemas.microsoft.com/office/drawing/2014/main" id="{A892B7DF-AF6F-48AC-A681-9CCD30ED12D9}"/>
                </a:ext>
              </a:extLst>
            </p:cNvPr>
            <p:cNvGrpSpPr/>
            <p:nvPr/>
          </p:nvGrpSpPr>
          <p:grpSpPr>
            <a:xfrm>
              <a:off x="1699579" y="1437270"/>
              <a:ext cx="122088" cy="94807"/>
              <a:chOff x="1353569" y="1407857"/>
              <a:chExt cx="481013" cy="373529"/>
            </a:xfrm>
            <a:solidFill>
              <a:schemeClr val="bg1"/>
            </a:solidFill>
          </p:grpSpPr>
          <p:sp>
            <p:nvSpPr>
              <p:cNvPr id="589" name="Rectangle 132">
                <a:extLst>
                  <a:ext uri="{FF2B5EF4-FFF2-40B4-BE49-F238E27FC236}">
                    <a16:creationId xmlns:a16="http://schemas.microsoft.com/office/drawing/2014/main" id="{27B4E6A5-6A70-4EE1-B1F0-463861E69985}"/>
                  </a:ext>
                </a:extLst>
              </p:cNvPr>
              <p:cNvSpPr>
                <a:spLocks noChangeArrowheads="1"/>
              </p:cNvSpPr>
              <p:nvPr/>
            </p:nvSpPr>
            <p:spPr bwMode="auto">
              <a:xfrm>
                <a:off x="1353569" y="1407857"/>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590" name="Rectangle 133">
                <a:extLst>
                  <a:ext uri="{FF2B5EF4-FFF2-40B4-BE49-F238E27FC236}">
                    <a16:creationId xmlns:a16="http://schemas.microsoft.com/office/drawing/2014/main" id="{BD6BE5DA-0208-4F78-A1ED-EF3CA2FB247A}"/>
                  </a:ext>
                </a:extLst>
              </p:cNvPr>
              <p:cNvSpPr>
                <a:spLocks noChangeArrowheads="1"/>
              </p:cNvSpPr>
              <p:nvPr/>
            </p:nvSpPr>
            <p:spPr bwMode="auto">
              <a:xfrm>
                <a:off x="1353569" y="1561844"/>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591" name="Rectangle 134">
                <a:extLst>
                  <a:ext uri="{FF2B5EF4-FFF2-40B4-BE49-F238E27FC236}">
                    <a16:creationId xmlns:a16="http://schemas.microsoft.com/office/drawing/2014/main" id="{4EAD19FC-34AB-4989-8467-49486A55090C}"/>
                  </a:ext>
                </a:extLst>
              </p:cNvPr>
              <p:cNvSpPr>
                <a:spLocks noChangeArrowheads="1"/>
              </p:cNvSpPr>
              <p:nvPr/>
            </p:nvSpPr>
            <p:spPr bwMode="auto">
              <a:xfrm>
                <a:off x="1353569" y="1706773"/>
                <a:ext cx="4810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cxnSp>
          <p:nvCxnSpPr>
            <p:cNvPr id="588" name="直接箭头连接符 587">
              <a:extLst>
                <a:ext uri="{FF2B5EF4-FFF2-40B4-BE49-F238E27FC236}">
                  <a16:creationId xmlns:a16="http://schemas.microsoft.com/office/drawing/2014/main" id="{0B6EC095-6E21-4777-8242-3C36DE0E1118}"/>
                </a:ext>
              </a:extLst>
            </p:cNvPr>
            <p:cNvCxnSpPr>
              <a:cxnSpLocks/>
            </p:cNvCxnSpPr>
            <p:nvPr/>
          </p:nvCxnSpPr>
          <p:spPr>
            <a:xfrm flipV="1">
              <a:off x="1870668" y="1414980"/>
              <a:ext cx="0" cy="125056"/>
            </a:xfrm>
            <a:prstGeom prst="straightConnector1">
              <a:avLst/>
            </a:prstGeom>
            <a:ln w="635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DA51901C-6B7A-4989-B248-50C4B0AF26B3}"/>
              </a:ext>
            </a:extLst>
          </p:cNvPr>
          <p:cNvSpPr txBox="1"/>
          <p:nvPr/>
        </p:nvSpPr>
        <p:spPr>
          <a:xfrm>
            <a:off x="10194901" y="1472906"/>
            <a:ext cx="489236" cy="165430"/>
          </a:xfrm>
          <a:prstGeom prst="rect">
            <a:avLst/>
          </a:prstGeom>
          <a:noFill/>
        </p:spPr>
        <p:txBody>
          <a:bodyPr wrap="none" rtlCol="0">
            <a:spAutoFit/>
          </a:bodyPr>
          <a:lstStyle/>
          <a:p>
            <a:r>
              <a:rPr lang="zh-CN" altLang="en-US" sz="475" dirty="0">
                <a:solidFill>
                  <a:schemeClr val="bg1">
                    <a:lumMod val="75000"/>
                  </a:schemeClr>
                </a:solidFill>
                <a:latin typeface="微软雅黑" panose="020B0503020204020204" pitchFamily="34" charset="-122"/>
                <a:ea typeface="微软雅黑" panose="020B0503020204020204" pitchFamily="34" charset="-122"/>
              </a:rPr>
              <a:t>报酬低到高</a:t>
            </a:r>
          </a:p>
        </p:txBody>
      </p:sp>
      <p:grpSp>
        <p:nvGrpSpPr>
          <p:cNvPr id="15" name="组合 14">
            <a:extLst>
              <a:ext uri="{FF2B5EF4-FFF2-40B4-BE49-F238E27FC236}">
                <a16:creationId xmlns:a16="http://schemas.microsoft.com/office/drawing/2014/main" id="{2C015CF8-CE00-4CFC-A33C-A429D7F1139C}"/>
              </a:ext>
            </a:extLst>
          </p:cNvPr>
          <p:cNvGrpSpPr/>
          <p:nvPr/>
        </p:nvGrpSpPr>
        <p:grpSpPr>
          <a:xfrm>
            <a:off x="738387" y="1542931"/>
            <a:ext cx="574598" cy="189924"/>
            <a:chOff x="212955" y="6361228"/>
            <a:chExt cx="725430" cy="239779"/>
          </a:xfrm>
        </p:grpSpPr>
        <p:sp>
          <p:nvSpPr>
            <p:cNvPr id="593" name="椭圆 592">
              <a:extLst>
                <a:ext uri="{FF2B5EF4-FFF2-40B4-BE49-F238E27FC236}">
                  <a16:creationId xmlns:a16="http://schemas.microsoft.com/office/drawing/2014/main" id="{4BC2447D-9B49-4624-B91B-810F1B14CFB0}"/>
                </a:ext>
              </a:extLst>
            </p:cNvPr>
            <p:cNvSpPr/>
            <p:nvPr/>
          </p:nvSpPr>
          <p:spPr>
            <a:xfrm>
              <a:off x="212955" y="6409547"/>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594" name="文本框 593">
              <a:extLst>
                <a:ext uri="{FF2B5EF4-FFF2-40B4-BE49-F238E27FC236}">
                  <a16:creationId xmlns:a16="http://schemas.microsoft.com/office/drawing/2014/main" id="{0BC1A909-30D3-4FBC-895D-C3D7B3BD92D8}"/>
                </a:ext>
              </a:extLst>
            </p:cNvPr>
            <p:cNvSpPr txBox="1"/>
            <p:nvPr/>
          </p:nvSpPr>
          <p:spPr>
            <a:xfrm>
              <a:off x="292391" y="6361228"/>
              <a:ext cx="645994" cy="239779"/>
            </a:xfrm>
            <a:prstGeom prst="rect">
              <a:avLst/>
            </a:prstGeom>
            <a:noFill/>
          </p:spPr>
          <p:txBody>
            <a:bodyPr wrap="none" rtlCol="0">
              <a:spAutoFit/>
            </a:bodyPr>
            <a:lstStyle/>
            <a:p>
              <a:r>
                <a:rPr lang="zh-CN" altLang="en-US" sz="634" dirty="0">
                  <a:solidFill>
                    <a:schemeClr val="bg1">
                      <a:lumMod val="95000"/>
                    </a:schemeClr>
                  </a:solidFill>
                </a:rPr>
                <a:t>显示全部</a:t>
              </a:r>
            </a:p>
          </p:txBody>
        </p:sp>
      </p:grpSp>
      <p:grpSp>
        <p:nvGrpSpPr>
          <p:cNvPr id="596" name="组合 595">
            <a:extLst>
              <a:ext uri="{FF2B5EF4-FFF2-40B4-BE49-F238E27FC236}">
                <a16:creationId xmlns:a16="http://schemas.microsoft.com/office/drawing/2014/main" id="{9D929908-8B85-4E0F-914F-F57DEF26B62D}"/>
              </a:ext>
            </a:extLst>
          </p:cNvPr>
          <p:cNvGrpSpPr/>
          <p:nvPr/>
        </p:nvGrpSpPr>
        <p:grpSpPr>
          <a:xfrm>
            <a:off x="10606309" y="2081496"/>
            <a:ext cx="1283275" cy="540530"/>
            <a:chOff x="1350593" y="4340198"/>
            <a:chExt cx="2489897" cy="1048772"/>
          </a:xfrm>
        </p:grpSpPr>
        <p:sp>
          <p:nvSpPr>
            <p:cNvPr id="597" name="矩形: 圆角 596">
              <a:extLst>
                <a:ext uri="{FF2B5EF4-FFF2-40B4-BE49-F238E27FC236}">
                  <a16:creationId xmlns:a16="http://schemas.microsoft.com/office/drawing/2014/main" id="{EF99EF65-3E07-4CFD-8CB3-44E35A9C4058}"/>
                </a:ext>
              </a:extLst>
            </p:cNvPr>
            <p:cNvSpPr/>
            <p:nvPr/>
          </p:nvSpPr>
          <p:spPr>
            <a:xfrm>
              <a:off x="1401115" y="4393736"/>
              <a:ext cx="2383362" cy="945793"/>
            </a:xfrm>
            <a:prstGeom prst="round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sp>
          <p:nvSpPr>
            <p:cNvPr id="598" name="文本框 597">
              <a:extLst>
                <a:ext uri="{FF2B5EF4-FFF2-40B4-BE49-F238E27FC236}">
                  <a16:creationId xmlns:a16="http://schemas.microsoft.com/office/drawing/2014/main" id="{4E9049C8-7A91-4A5B-BC7A-6307F1F60321}"/>
                </a:ext>
              </a:extLst>
            </p:cNvPr>
            <p:cNvSpPr txBox="1"/>
            <p:nvPr/>
          </p:nvSpPr>
          <p:spPr>
            <a:xfrm>
              <a:off x="2064041" y="4672205"/>
              <a:ext cx="1107996" cy="652158"/>
            </a:xfrm>
            <a:prstGeom prst="rect">
              <a:avLst/>
            </a:prstGeom>
            <a:noFill/>
          </p:spPr>
          <p:txBody>
            <a:bodyPr wrap="square" rtlCol="0">
              <a:spAutoFit/>
            </a:bodyPr>
            <a:lstStyle/>
            <a:p>
              <a:r>
                <a:rPr lang="zh-CN" altLang="en-US" sz="792" dirty="0">
                  <a:solidFill>
                    <a:schemeClr val="bg1">
                      <a:lumMod val="85000"/>
                    </a:schemeClr>
                  </a:solidFill>
                  <a:latin typeface="方正准圆简体" panose="02010601030101010101" pitchFamily="2" charset="-122"/>
                  <a:ea typeface="方正准圆简体" panose="02010601030101010101" pitchFamily="2" charset="-122"/>
                </a:rPr>
                <a:t>暂无资料</a:t>
              </a:r>
            </a:p>
          </p:txBody>
        </p:sp>
        <p:sp>
          <p:nvSpPr>
            <p:cNvPr id="599" name="文本框 598">
              <a:extLst>
                <a:ext uri="{FF2B5EF4-FFF2-40B4-BE49-F238E27FC236}">
                  <a16:creationId xmlns:a16="http://schemas.microsoft.com/office/drawing/2014/main" id="{36F431DA-C30B-484C-9E75-46DDD1D2BA14}"/>
                </a:ext>
              </a:extLst>
            </p:cNvPr>
            <p:cNvSpPr txBox="1"/>
            <p:nvPr/>
          </p:nvSpPr>
          <p:spPr>
            <a:xfrm>
              <a:off x="2320700" y="4952168"/>
              <a:ext cx="771967" cy="320978"/>
            </a:xfrm>
            <a:prstGeom prst="rect">
              <a:avLst/>
            </a:prstGeom>
            <a:noFill/>
          </p:spPr>
          <p:txBody>
            <a:bodyPr wrap="none" rtlCol="0">
              <a:spAutoFit/>
            </a:bodyPr>
            <a:lstStyle/>
            <a:p>
              <a:r>
                <a:rPr lang="en-US" altLang="zh-CN" sz="475" dirty="0">
                  <a:solidFill>
                    <a:schemeClr val="bg1">
                      <a:lumMod val="65000"/>
                    </a:schemeClr>
                  </a:solidFill>
                </a:rPr>
                <a:t>No  Info</a:t>
              </a:r>
              <a:endParaRPr lang="zh-CN" altLang="en-US" sz="475" dirty="0">
                <a:solidFill>
                  <a:schemeClr val="bg1">
                    <a:lumMod val="65000"/>
                  </a:schemeClr>
                </a:solidFill>
              </a:endParaRPr>
            </a:p>
          </p:txBody>
        </p:sp>
        <p:sp>
          <p:nvSpPr>
            <p:cNvPr id="600" name="矩形: 圆角 599">
              <a:extLst>
                <a:ext uri="{FF2B5EF4-FFF2-40B4-BE49-F238E27FC236}">
                  <a16:creationId xmlns:a16="http://schemas.microsoft.com/office/drawing/2014/main" id="{FE4C9019-E6FD-4629-B504-485BDDC6846A}"/>
                </a:ext>
              </a:extLst>
            </p:cNvPr>
            <p:cNvSpPr/>
            <p:nvPr/>
          </p:nvSpPr>
          <p:spPr>
            <a:xfrm>
              <a:off x="1350593" y="4340198"/>
              <a:ext cx="2489897" cy="1048772"/>
            </a:xfrm>
            <a:prstGeom prst="roundRect">
              <a:avLst/>
            </a:prstGeom>
            <a:noFill/>
            <a:ln w="63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dirty="0"/>
            </a:p>
          </p:txBody>
        </p:sp>
      </p:grpSp>
      <p:grpSp>
        <p:nvGrpSpPr>
          <p:cNvPr id="73" name="组合 72">
            <a:extLst>
              <a:ext uri="{FF2B5EF4-FFF2-40B4-BE49-F238E27FC236}">
                <a16:creationId xmlns:a16="http://schemas.microsoft.com/office/drawing/2014/main" id="{13A78B68-E8C9-4267-8051-DE50DDBCB8A0}"/>
              </a:ext>
            </a:extLst>
          </p:cNvPr>
          <p:cNvGrpSpPr/>
          <p:nvPr/>
        </p:nvGrpSpPr>
        <p:grpSpPr>
          <a:xfrm>
            <a:off x="2362704" y="5184625"/>
            <a:ext cx="8572499" cy="282549"/>
            <a:chOff x="2282825" y="6545573"/>
            <a:chExt cx="10822781" cy="356717"/>
          </a:xfrm>
        </p:grpSpPr>
        <p:grpSp>
          <p:nvGrpSpPr>
            <p:cNvPr id="30" name="组合 29">
              <a:extLst>
                <a:ext uri="{FF2B5EF4-FFF2-40B4-BE49-F238E27FC236}">
                  <a16:creationId xmlns:a16="http://schemas.microsoft.com/office/drawing/2014/main" id="{21944870-881C-4427-B049-4C19A00D9449}"/>
                </a:ext>
              </a:extLst>
            </p:cNvPr>
            <p:cNvGrpSpPr/>
            <p:nvPr/>
          </p:nvGrpSpPr>
          <p:grpSpPr>
            <a:xfrm>
              <a:off x="2282825" y="6553766"/>
              <a:ext cx="10822781" cy="348524"/>
              <a:chOff x="2282825" y="6553766"/>
              <a:chExt cx="10822781" cy="348524"/>
            </a:xfrm>
          </p:grpSpPr>
          <p:grpSp>
            <p:nvGrpSpPr>
              <p:cNvPr id="601" name="组合 600">
                <a:extLst>
                  <a:ext uri="{FF2B5EF4-FFF2-40B4-BE49-F238E27FC236}">
                    <a16:creationId xmlns:a16="http://schemas.microsoft.com/office/drawing/2014/main" id="{6DBF5C5D-4904-4C89-9496-4FEAD005960E}"/>
                  </a:ext>
                </a:extLst>
              </p:cNvPr>
              <p:cNvGrpSpPr/>
              <p:nvPr/>
            </p:nvGrpSpPr>
            <p:grpSpPr>
              <a:xfrm>
                <a:off x="2459890" y="6553766"/>
                <a:ext cx="10645716" cy="348524"/>
                <a:chOff x="6735507" y="617209"/>
                <a:chExt cx="10645716" cy="348524"/>
              </a:xfrm>
            </p:grpSpPr>
            <p:sp>
              <p:nvSpPr>
                <p:cNvPr id="602" name="文本框 601">
                  <a:extLst>
                    <a:ext uri="{FF2B5EF4-FFF2-40B4-BE49-F238E27FC236}">
                      <a16:creationId xmlns:a16="http://schemas.microsoft.com/office/drawing/2014/main" id="{3C34D573-B58E-4AC4-873D-C68C1D817C9B}"/>
                    </a:ext>
                  </a:extLst>
                </p:cNvPr>
                <p:cNvSpPr txBox="1"/>
                <p:nvPr/>
              </p:nvSpPr>
              <p:spPr>
                <a:xfrm>
                  <a:off x="6735507" y="617209"/>
                  <a:ext cx="1002181" cy="301302"/>
                </a:xfrm>
                <a:prstGeom prst="rect">
                  <a:avLst/>
                </a:prstGeom>
                <a:noFill/>
              </p:spPr>
              <p:txBody>
                <a:bodyPr wrap="none" rtlCol="0">
                  <a:spAutoFit/>
                </a:bodyPr>
                <a:lstStyle/>
                <a:p>
                  <a:r>
                    <a:rPr lang="zh-CN" altLang="en-US" sz="951" dirty="0">
                      <a:solidFill>
                        <a:schemeClr val="bg1"/>
                      </a:solidFill>
                      <a:latin typeface="微软雅黑" panose="020B0503020204020204" pitchFamily="34" charset="-122"/>
                      <a:ea typeface="微软雅黑" panose="020B0503020204020204" pitchFamily="34" charset="-122"/>
                    </a:rPr>
                    <a:t>接取的订单</a:t>
                  </a:r>
                </a:p>
              </p:txBody>
            </p:sp>
            <p:sp>
              <p:nvSpPr>
                <p:cNvPr id="603" name="文本框 602">
                  <a:extLst>
                    <a:ext uri="{FF2B5EF4-FFF2-40B4-BE49-F238E27FC236}">
                      <a16:creationId xmlns:a16="http://schemas.microsoft.com/office/drawing/2014/main" id="{07ADDD05-3DF3-4E56-8308-2A645907802B}"/>
                    </a:ext>
                  </a:extLst>
                </p:cNvPr>
                <p:cNvSpPr txBox="1"/>
                <p:nvPr/>
              </p:nvSpPr>
              <p:spPr>
                <a:xfrm>
                  <a:off x="16451898" y="725954"/>
                  <a:ext cx="929325" cy="239779"/>
                </a:xfrm>
                <a:prstGeom prst="rect">
                  <a:avLst/>
                </a:prstGeom>
                <a:noFill/>
              </p:spPr>
              <p:txBody>
                <a:bodyPr wrap="none" rtlCol="0">
                  <a:spAutoFit/>
                </a:bodyPr>
                <a:lstStyle/>
                <a:p>
                  <a:r>
                    <a:rPr lang="en-US" altLang="zh-CN" sz="634" dirty="0">
                      <a:solidFill>
                        <a:schemeClr val="bg1">
                          <a:lumMod val="85000"/>
                        </a:schemeClr>
                      </a:solidFill>
                    </a:rPr>
                    <a:t>Orders received</a:t>
                  </a:r>
                  <a:endParaRPr lang="zh-CN" altLang="en-US" sz="100" dirty="0">
                    <a:solidFill>
                      <a:schemeClr val="bg1">
                        <a:lumMod val="85000"/>
                      </a:schemeClr>
                    </a:solidFill>
                    <a:latin typeface="微软雅黑" panose="020B0503020204020204" pitchFamily="34" charset="-122"/>
                    <a:ea typeface="微软雅黑" panose="020B0503020204020204" pitchFamily="34" charset="-122"/>
                  </a:endParaRPr>
                </a:p>
              </p:txBody>
            </p:sp>
          </p:grpSp>
          <p:cxnSp>
            <p:nvCxnSpPr>
              <p:cNvPr id="24" name="直接连接符 23">
                <a:extLst>
                  <a:ext uri="{FF2B5EF4-FFF2-40B4-BE49-F238E27FC236}">
                    <a16:creationId xmlns:a16="http://schemas.microsoft.com/office/drawing/2014/main" id="{0D831B60-DADA-4B8E-AD62-BE680ADC42FF}"/>
                  </a:ext>
                </a:extLst>
              </p:cNvPr>
              <p:cNvCxnSpPr>
                <a:cxnSpLocks/>
              </p:cNvCxnSpPr>
              <p:nvPr/>
            </p:nvCxnSpPr>
            <p:spPr>
              <a:xfrm>
                <a:off x="2282825" y="6826233"/>
                <a:ext cx="10682061" cy="17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BDEE11EA-29F8-48AD-82F4-870EF277FB09}"/>
                </a:ext>
              </a:extLst>
            </p:cNvPr>
            <p:cNvGrpSpPr/>
            <p:nvPr/>
          </p:nvGrpSpPr>
          <p:grpSpPr>
            <a:xfrm>
              <a:off x="2282826" y="6607260"/>
              <a:ext cx="181360" cy="181360"/>
              <a:chOff x="2203250" y="6607260"/>
              <a:chExt cx="481013" cy="481013"/>
            </a:xfrm>
            <a:solidFill>
              <a:schemeClr val="bg1">
                <a:lumMod val="95000"/>
              </a:schemeClr>
            </a:solidFill>
          </p:grpSpPr>
          <p:sp>
            <p:nvSpPr>
              <p:cNvPr id="609" name="Rectangle 119">
                <a:extLst>
                  <a:ext uri="{FF2B5EF4-FFF2-40B4-BE49-F238E27FC236}">
                    <a16:creationId xmlns:a16="http://schemas.microsoft.com/office/drawing/2014/main" id="{E10A9C69-CFD7-4F6E-A703-B0C7695D2185}"/>
                  </a:ext>
                </a:extLst>
              </p:cNvPr>
              <p:cNvSpPr>
                <a:spLocks noChangeArrowheads="1"/>
              </p:cNvSpPr>
              <p:nvPr/>
            </p:nvSpPr>
            <p:spPr bwMode="auto">
              <a:xfrm>
                <a:off x="2203250" y="6607260"/>
                <a:ext cx="214313" cy="214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10" name="Rectangle 120">
                <a:extLst>
                  <a:ext uri="{FF2B5EF4-FFF2-40B4-BE49-F238E27FC236}">
                    <a16:creationId xmlns:a16="http://schemas.microsoft.com/office/drawing/2014/main" id="{7DC4F107-2E76-49AD-A745-FA355A702D51}"/>
                  </a:ext>
                </a:extLst>
              </p:cNvPr>
              <p:cNvSpPr>
                <a:spLocks noChangeArrowheads="1"/>
              </p:cNvSpPr>
              <p:nvPr/>
            </p:nvSpPr>
            <p:spPr bwMode="auto">
              <a:xfrm>
                <a:off x="2469950" y="6607260"/>
                <a:ext cx="214313" cy="214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11" name="Rectangle 121">
                <a:extLst>
                  <a:ext uri="{FF2B5EF4-FFF2-40B4-BE49-F238E27FC236}">
                    <a16:creationId xmlns:a16="http://schemas.microsoft.com/office/drawing/2014/main" id="{C143822A-4223-4F56-AE17-CDE4F2CFC4DE}"/>
                  </a:ext>
                </a:extLst>
              </p:cNvPr>
              <p:cNvSpPr>
                <a:spLocks noChangeArrowheads="1"/>
              </p:cNvSpPr>
              <p:nvPr/>
            </p:nvSpPr>
            <p:spPr bwMode="auto">
              <a:xfrm>
                <a:off x="2203250" y="6873960"/>
                <a:ext cx="214313" cy="214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12" name="Rectangle 122">
                <a:extLst>
                  <a:ext uri="{FF2B5EF4-FFF2-40B4-BE49-F238E27FC236}">
                    <a16:creationId xmlns:a16="http://schemas.microsoft.com/office/drawing/2014/main" id="{E998FD1F-4CCB-4CC8-9C9E-F7C86DCD5607}"/>
                  </a:ext>
                </a:extLst>
              </p:cNvPr>
              <p:cNvSpPr>
                <a:spLocks noChangeArrowheads="1"/>
              </p:cNvSpPr>
              <p:nvPr/>
            </p:nvSpPr>
            <p:spPr bwMode="auto">
              <a:xfrm>
                <a:off x="2469950" y="6873960"/>
                <a:ext cx="214313" cy="214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nvGrpSpPr>
            <p:cNvPr id="38" name="组合 37">
              <a:extLst>
                <a:ext uri="{FF2B5EF4-FFF2-40B4-BE49-F238E27FC236}">
                  <a16:creationId xmlns:a16="http://schemas.microsoft.com/office/drawing/2014/main" id="{BA5CC3E7-B091-4C38-A599-3316EDDA3A8D}"/>
                </a:ext>
              </a:extLst>
            </p:cNvPr>
            <p:cNvGrpSpPr/>
            <p:nvPr/>
          </p:nvGrpSpPr>
          <p:grpSpPr>
            <a:xfrm>
              <a:off x="3388368" y="6545573"/>
              <a:ext cx="498874" cy="303094"/>
              <a:chOff x="3711961" y="6495446"/>
              <a:chExt cx="498874" cy="303094"/>
            </a:xfrm>
          </p:grpSpPr>
          <p:sp>
            <p:nvSpPr>
              <p:cNvPr id="665" name="文本框 664">
                <a:extLst>
                  <a:ext uri="{FF2B5EF4-FFF2-40B4-BE49-F238E27FC236}">
                    <a16:creationId xmlns:a16="http://schemas.microsoft.com/office/drawing/2014/main" id="{830CFD0C-5857-4C0E-BCAE-84A304A1524E}"/>
                  </a:ext>
                </a:extLst>
              </p:cNvPr>
              <p:cNvSpPr txBox="1"/>
              <p:nvPr/>
            </p:nvSpPr>
            <p:spPr>
              <a:xfrm>
                <a:off x="3711961" y="6495446"/>
                <a:ext cx="390997" cy="301301"/>
              </a:xfrm>
              <a:prstGeom prst="rect">
                <a:avLst/>
              </a:prstGeom>
              <a:noFill/>
            </p:spPr>
            <p:txBody>
              <a:bodyPr wrap="none" rtlCol="0">
                <a:spAutoFit/>
              </a:bodyPr>
              <a:lstStyle/>
              <a:p>
                <a:r>
                  <a:rPr lang="en-US" altLang="zh-CN" sz="951" dirty="0">
                    <a:solidFill>
                      <a:schemeClr val="bg1"/>
                    </a:solidFill>
                    <a:latin typeface="微软雅黑" panose="020B0503020204020204" pitchFamily="34" charset="-122"/>
                    <a:ea typeface="微软雅黑" panose="020B0503020204020204" pitchFamily="34" charset="-122"/>
                  </a:rPr>
                  <a:t>4/</a:t>
                </a:r>
                <a:endParaRPr lang="zh-CN" altLang="en-US" sz="951" dirty="0">
                  <a:solidFill>
                    <a:schemeClr val="bg1"/>
                  </a:solidFill>
                  <a:latin typeface="微软雅黑" panose="020B0503020204020204" pitchFamily="34" charset="-122"/>
                  <a:ea typeface="微软雅黑" panose="020B0503020204020204" pitchFamily="34" charset="-122"/>
                </a:endParaRPr>
              </a:p>
            </p:txBody>
          </p:sp>
          <p:sp>
            <p:nvSpPr>
              <p:cNvPr id="667" name="文本框 666">
                <a:extLst>
                  <a:ext uri="{FF2B5EF4-FFF2-40B4-BE49-F238E27FC236}">
                    <a16:creationId xmlns:a16="http://schemas.microsoft.com/office/drawing/2014/main" id="{B98538FA-A342-4D09-B483-FDA7157C68E8}"/>
                  </a:ext>
                </a:extLst>
              </p:cNvPr>
              <p:cNvSpPr txBox="1"/>
              <p:nvPr/>
            </p:nvSpPr>
            <p:spPr>
              <a:xfrm>
                <a:off x="3872457" y="6574304"/>
                <a:ext cx="338378" cy="224236"/>
              </a:xfrm>
              <a:prstGeom prst="rect">
                <a:avLst/>
              </a:prstGeom>
              <a:noFill/>
            </p:spPr>
            <p:txBody>
              <a:bodyPr wrap="none" rtlCol="0">
                <a:spAutoFit/>
              </a:bodyPr>
              <a:lstStyle/>
              <a:p>
                <a:r>
                  <a:rPr lang="en-US" altLang="zh-CN" sz="554"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554" dirty="0">
                  <a:solidFill>
                    <a:schemeClr val="bg1">
                      <a:lumMod val="75000"/>
                    </a:schemeClr>
                  </a:solidFill>
                  <a:latin typeface="微软雅黑" panose="020B0503020204020204" pitchFamily="34" charset="-122"/>
                  <a:ea typeface="微软雅黑" panose="020B0503020204020204" pitchFamily="34" charset="-122"/>
                </a:endParaRPr>
              </a:p>
            </p:txBody>
          </p:sp>
        </p:grpSp>
      </p:grpSp>
      <p:grpSp>
        <p:nvGrpSpPr>
          <p:cNvPr id="670" name="组合 669">
            <a:extLst>
              <a:ext uri="{FF2B5EF4-FFF2-40B4-BE49-F238E27FC236}">
                <a16:creationId xmlns:a16="http://schemas.microsoft.com/office/drawing/2014/main" id="{14EE690F-C1C3-4B42-8282-C6E93F8EB4E5}"/>
              </a:ext>
            </a:extLst>
          </p:cNvPr>
          <p:cNvGrpSpPr/>
          <p:nvPr/>
        </p:nvGrpSpPr>
        <p:grpSpPr>
          <a:xfrm>
            <a:off x="9974634" y="299147"/>
            <a:ext cx="204970" cy="156574"/>
            <a:chOff x="8518525" y="4479927"/>
            <a:chExt cx="342900" cy="261937"/>
          </a:xfrm>
          <a:solidFill>
            <a:srgbClr val="FFC000"/>
          </a:solidFill>
        </p:grpSpPr>
        <p:sp>
          <p:nvSpPr>
            <p:cNvPr id="671" name="Freeform 843">
              <a:extLst>
                <a:ext uri="{FF2B5EF4-FFF2-40B4-BE49-F238E27FC236}">
                  <a16:creationId xmlns:a16="http://schemas.microsoft.com/office/drawing/2014/main" id="{37C9066E-9F53-41CC-B380-E1C712650A2F}"/>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2" name="Freeform 844">
              <a:extLst>
                <a:ext uri="{FF2B5EF4-FFF2-40B4-BE49-F238E27FC236}">
                  <a16:creationId xmlns:a16="http://schemas.microsoft.com/office/drawing/2014/main" id="{69F9B5D8-1E75-4B77-B38D-2889A3256EFE}"/>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3" name="Freeform 845">
              <a:extLst>
                <a:ext uri="{FF2B5EF4-FFF2-40B4-BE49-F238E27FC236}">
                  <a16:creationId xmlns:a16="http://schemas.microsoft.com/office/drawing/2014/main" id="{A2022E5C-A4B7-4743-908D-46E34CBDCC04}"/>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4" name="Freeform 846">
              <a:extLst>
                <a:ext uri="{FF2B5EF4-FFF2-40B4-BE49-F238E27FC236}">
                  <a16:creationId xmlns:a16="http://schemas.microsoft.com/office/drawing/2014/main" id="{59896363-6DA0-45C0-A45E-8F42481F4508}"/>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5" name="Freeform 847">
              <a:extLst>
                <a:ext uri="{FF2B5EF4-FFF2-40B4-BE49-F238E27FC236}">
                  <a16:creationId xmlns:a16="http://schemas.microsoft.com/office/drawing/2014/main" id="{4892F293-7017-48E4-B602-3A8CD8146DAD}"/>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6" name="Freeform 848">
              <a:extLst>
                <a:ext uri="{FF2B5EF4-FFF2-40B4-BE49-F238E27FC236}">
                  <a16:creationId xmlns:a16="http://schemas.microsoft.com/office/drawing/2014/main" id="{FEB98AC9-BE07-4494-BA5E-77D541C8CCE9}"/>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7" name="Freeform 849">
              <a:extLst>
                <a:ext uri="{FF2B5EF4-FFF2-40B4-BE49-F238E27FC236}">
                  <a16:creationId xmlns:a16="http://schemas.microsoft.com/office/drawing/2014/main" id="{9D20D209-5C03-4B11-86A6-04E6F7FBD37D}"/>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8" name="Freeform 850">
              <a:extLst>
                <a:ext uri="{FF2B5EF4-FFF2-40B4-BE49-F238E27FC236}">
                  <a16:creationId xmlns:a16="http://schemas.microsoft.com/office/drawing/2014/main" id="{F73FF3E9-CE32-4E9F-BB13-7D11C1460EFD}"/>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79" name="Freeform 851">
              <a:extLst>
                <a:ext uri="{FF2B5EF4-FFF2-40B4-BE49-F238E27FC236}">
                  <a16:creationId xmlns:a16="http://schemas.microsoft.com/office/drawing/2014/main" id="{AF98FEBC-FABD-458C-BA74-B865BA9E4DAC}"/>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0" name="Freeform 852">
              <a:extLst>
                <a:ext uri="{FF2B5EF4-FFF2-40B4-BE49-F238E27FC236}">
                  <a16:creationId xmlns:a16="http://schemas.microsoft.com/office/drawing/2014/main" id="{FBD84D07-DFB7-4251-B5E3-FD8E851C11F4}"/>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681" name="Freeform 853">
              <a:extLst>
                <a:ext uri="{FF2B5EF4-FFF2-40B4-BE49-F238E27FC236}">
                  <a16:creationId xmlns:a16="http://schemas.microsoft.com/office/drawing/2014/main" id="{51923FE4-3A77-430E-8B1C-AF345F790BA9}"/>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2" name="Freeform 854">
              <a:extLst>
                <a:ext uri="{FF2B5EF4-FFF2-40B4-BE49-F238E27FC236}">
                  <a16:creationId xmlns:a16="http://schemas.microsoft.com/office/drawing/2014/main" id="{2A15D777-E041-493E-91F3-C2204A67F9AE}"/>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3" name="Freeform 855">
              <a:extLst>
                <a:ext uri="{FF2B5EF4-FFF2-40B4-BE49-F238E27FC236}">
                  <a16:creationId xmlns:a16="http://schemas.microsoft.com/office/drawing/2014/main" id="{97ED2D89-D2FC-4938-8180-FABF5F7D9E49}"/>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4" name="Freeform 856">
              <a:extLst>
                <a:ext uri="{FF2B5EF4-FFF2-40B4-BE49-F238E27FC236}">
                  <a16:creationId xmlns:a16="http://schemas.microsoft.com/office/drawing/2014/main" id="{7D00D51F-E6C7-43BA-9CA5-390D8D221867}"/>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5" name="Freeform 857">
              <a:extLst>
                <a:ext uri="{FF2B5EF4-FFF2-40B4-BE49-F238E27FC236}">
                  <a16:creationId xmlns:a16="http://schemas.microsoft.com/office/drawing/2014/main" id="{7D0D00C7-A1CF-4EF3-8AC5-3CB5268B587E}"/>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6" name="Freeform 858">
              <a:extLst>
                <a:ext uri="{FF2B5EF4-FFF2-40B4-BE49-F238E27FC236}">
                  <a16:creationId xmlns:a16="http://schemas.microsoft.com/office/drawing/2014/main" id="{6C2A1D48-F82B-4F36-9516-BEFF68FD0536}"/>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87" name="Freeform 859">
              <a:extLst>
                <a:ext uri="{FF2B5EF4-FFF2-40B4-BE49-F238E27FC236}">
                  <a16:creationId xmlns:a16="http://schemas.microsoft.com/office/drawing/2014/main" id="{CC13E72E-6BB0-423C-A0E5-CD561B1E505B}"/>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688" name="文本框 687">
            <a:extLst>
              <a:ext uri="{FF2B5EF4-FFF2-40B4-BE49-F238E27FC236}">
                <a16:creationId xmlns:a16="http://schemas.microsoft.com/office/drawing/2014/main" id="{33224D8B-900E-454A-AEF8-5CABD8B40F28}"/>
              </a:ext>
            </a:extLst>
          </p:cNvPr>
          <p:cNvSpPr txBox="1"/>
          <p:nvPr/>
        </p:nvSpPr>
        <p:spPr>
          <a:xfrm>
            <a:off x="10239757" y="233208"/>
            <a:ext cx="601447" cy="287323"/>
          </a:xfrm>
          <a:prstGeom prst="rect">
            <a:avLst/>
          </a:prstGeom>
          <a:noFill/>
        </p:spPr>
        <p:txBody>
          <a:bodyPr wrap="none" rtlCol="0">
            <a:spAutoFit/>
          </a:bodyPr>
          <a:lstStyle/>
          <a:p>
            <a:r>
              <a:rPr lang="en-US" altLang="zh-CN" sz="1267" dirty="0">
                <a:solidFill>
                  <a:schemeClr val="bg1"/>
                </a:solidFill>
                <a:latin typeface="Franklin Gothic Demi Cond" panose="020B0706030402020204" pitchFamily="34" charset="0"/>
                <a:ea typeface="微软雅黑" panose="020B0503020204020204" pitchFamily="34" charset="-122"/>
              </a:rPr>
              <a:t>50000</a:t>
            </a:r>
            <a:endParaRPr lang="zh-CN" altLang="en-US" sz="1267" dirty="0">
              <a:solidFill>
                <a:schemeClr val="bg1"/>
              </a:solidFill>
              <a:latin typeface="Franklin Gothic Demi Cond" panose="020B0706030402020204" pitchFamily="34" charset="0"/>
              <a:ea typeface="微软雅黑" panose="020B0503020204020204" pitchFamily="34" charset="-122"/>
            </a:endParaRPr>
          </a:p>
        </p:txBody>
      </p:sp>
      <p:grpSp>
        <p:nvGrpSpPr>
          <p:cNvPr id="52" name="组合 51">
            <a:extLst>
              <a:ext uri="{FF2B5EF4-FFF2-40B4-BE49-F238E27FC236}">
                <a16:creationId xmlns:a16="http://schemas.microsoft.com/office/drawing/2014/main" id="{DCBC27BD-0450-49DB-9137-4E60901DDFB2}"/>
              </a:ext>
            </a:extLst>
          </p:cNvPr>
          <p:cNvGrpSpPr/>
          <p:nvPr/>
        </p:nvGrpSpPr>
        <p:grpSpPr>
          <a:xfrm>
            <a:off x="10297875" y="1231144"/>
            <a:ext cx="406784" cy="78674"/>
            <a:chOff x="12300979" y="1554319"/>
            <a:chExt cx="513565" cy="99326"/>
          </a:xfrm>
        </p:grpSpPr>
        <p:sp>
          <p:nvSpPr>
            <p:cNvPr id="691" name="椭圆 690">
              <a:extLst>
                <a:ext uri="{FF2B5EF4-FFF2-40B4-BE49-F238E27FC236}">
                  <a16:creationId xmlns:a16="http://schemas.microsoft.com/office/drawing/2014/main" id="{B03D196C-8E28-4826-80F6-A38F24F6ED78}"/>
                </a:ext>
              </a:extLst>
            </p:cNvPr>
            <p:cNvSpPr/>
            <p:nvPr/>
          </p:nvSpPr>
          <p:spPr>
            <a:xfrm>
              <a:off x="12716755" y="1554319"/>
              <a:ext cx="97789" cy="97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692" name="椭圆 691">
              <a:extLst>
                <a:ext uri="{FF2B5EF4-FFF2-40B4-BE49-F238E27FC236}">
                  <a16:creationId xmlns:a16="http://schemas.microsoft.com/office/drawing/2014/main" id="{35316C33-1528-44F2-B94D-128F2E133D9B}"/>
                </a:ext>
              </a:extLst>
            </p:cNvPr>
            <p:cNvSpPr/>
            <p:nvPr/>
          </p:nvSpPr>
          <p:spPr>
            <a:xfrm>
              <a:off x="12578163" y="1554319"/>
              <a:ext cx="97789" cy="9778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693" name="椭圆 692">
              <a:extLst>
                <a:ext uri="{FF2B5EF4-FFF2-40B4-BE49-F238E27FC236}">
                  <a16:creationId xmlns:a16="http://schemas.microsoft.com/office/drawing/2014/main" id="{F7236C51-D589-4833-8780-A589AC0025D8}"/>
                </a:ext>
              </a:extLst>
            </p:cNvPr>
            <p:cNvSpPr/>
            <p:nvPr/>
          </p:nvSpPr>
          <p:spPr>
            <a:xfrm>
              <a:off x="12439571" y="1554319"/>
              <a:ext cx="97789" cy="9778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694" name="椭圆 693">
              <a:extLst>
                <a:ext uri="{FF2B5EF4-FFF2-40B4-BE49-F238E27FC236}">
                  <a16:creationId xmlns:a16="http://schemas.microsoft.com/office/drawing/2014/main" id="{9F4CA95E-C921-4F97-8AD4-FA9A2DD7C355}"/>
                </a:ext>
              </a:extLst>
            </p:cNvPr>
            <p:cNvSpPr/>
            <p:nvPr/>
          </p:nvSpPr>
          <p:spPr>
            <a:xfrm>
              <a:off x="12300979" y="1555856"/>
              <a:ext cx="97789" cy="9778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grpSp>
        <p:nvGrpSpPr>
          <p:cNvPr id="57" name="组合 56">
            <a:extLst>
              <a:ext uri="{FF2B5EF4-FFF2-40B4-BE49-F238E27FC236}">
                <a16:creationId xmlns:a16="http://schemas.microsoft.com/office/drawing/2014/main" id="{C529ACE9-4F0B-4C11-BCC3-57C90D2AF33E}"/>
              </a:ext>
            </a:extLst>
          </p:cNvPr>
          <p:cNvGrpSpPr/>
          <p:nvPr/>
        </p:nvGrpSpPr>
        <p:grpSpPr>
          <a:xfrm>
            <a:off x="2277848" y="575077"/>
            <a:ext cx="8516149" cy="798960"/>
            <a:chOff x="2189660" y="720052"/>
            <a:chExt cx="10751638" cy="1008687"/>
          </a:xfrm>
          <a:effectLst/>
        </p:grpSpPr>
        <p:sp>
          <p:nvSpPr>
            <p:cNvPr id="56" name="矩形 55">
              <a:extLst>
                <a:ext uri="{FF2B5EF4-FFF2-40B4-BE49-F238E27FC236}">
                  <a16:creationId xmlns:a16="http://schemas.microsoft.com/office/drawing/2014/main" id="{92639C1C-CC27-40D2-9899-EB17E4724399}"/>
                </a:ext>
              </a:extLst>
            </p:cNvPr>
            <p:cNvSpPr/>
            <p:nvPr/>
          </p:nvSpPr>
          <p:spPr>
            <a:xfrm>
              <a:off x="2202252" y="720052"/>
              <a:ext cx="10739046" cy="1008687"/>
            </a:xfrm>
            <a:prstGeom prst="rect">
              <a:avLst/>
            </a:prstGeom>
            <a:blipFill dpi="0" rotWithShape="1">
              <a:blip r:embed="rId12">
                <a:alphaModFix amt="33000"/>
                <a:extLst>
                  <a:ext uri="{BEBA8EAE-BF5A-486C-A8C5-ECC9F3942E4B}">
                    <a14:imgProps xmlns:a14="http://schemas.microsoft.com/office/drawing/2010/main">
                      <a14:imgLayer r:embed="rId13">
                        <a14:imgEffect>
                          <a14:artisticPaintBrush/>
                        </a14:imgEffect>
                        <a14:imgEffect>
                          <a14:sharpenSoften amount="-65000"/>
                        </a14:imgEffect>
                      </a14:imgLayer>
                    </a14:imgProps>
                  </a:ext>
                </a:extLst>
              </a:blip>
              <a:srcRect/>
              <a:stretch>
                <a:fillRect/>
              </a:stretch>
            </a:blip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sp>
          <p:nvSpPr>
            <p:cNvPr id="53" name="文本框 52">
              <a:extLst>
                <a:ext uri="{FF2B5EF4-FFF2-40B4-BE49-F238E27FC236}">
                  <a16:creationId xmlns:a16="http://schemas.microsoft.com/office/drawing/2014/main" id="{44849A95-4774-44A4-9EEB-853E1EEBDC65}"/>
                </a:ext>
              </a:extLst>
            </p:cNvPr>
            <p:cNvSpPr txBox="1"/>
            <p:nvPr/>
          </p:nvSpPr>
          <p:spPr>
            <a:xfrm>
              <a:off x="2193182" y="753217"/>
              <a:ext cx="3616920" cy="486033"/>
            </a:xfrm>
            <a:prstGeom prst="rect">
              <a:avLst/>
            </a:prstGeom>
            <a:noFill/>
          </p:spPr>
          <p:txBody>
            <a:bodyPr wrap="none" rtlCol="0">
              <a:spAutoFit/>
            </a:bodyPr>
            <a:lstStyle/>
            <a:p>
              <a:r>
                <a:rPr lang="zh-CN" altLang="en-US" sz="951" b="1" dirty="0">
                  <a:solidFill>
                    <a:schemeClr val="bg1">
                      <a:lumMod val="95000"/>
                    </a:schemeClr>
                  </a:solidFill>
                  <a:latin typeface="微软雅黑" panose="020B0503020204020204" pitchFamily="34" charset="-122"/>
                  <a:ea typeface="微软雅黑" panose="020B0503020204020204" pitchFamily="34" charset="-122"/>
                </a:rPr>
                <a:t>企鹅重工发生火灾，</a:t>
              </a:r>
              <a:r>
                <a:rPr lang="zh-CN" altLang="en-US" sz="951" b="1" dirty="0">
                  <a:solidFill>
                    <a:schemeClr val="bg1"/>
                  </a:solidFill>
                  <a:latin typeface="微软雅黑" panose="020B0503020204020204" pitchFamily="34" charset="-122"/>
                  <a:ea typeface="微软雅黑" panose="020B0503020204020204" pitchFamily="34" charset="-122"/>
                </a:rPr>
                <a:t>未来重型机械产量或将不足？</a:t>
              </a:r>
            </a:p>
            <a:p>
              <a:endParaRPr lang="zh-CN" altLang="en-US" sz="951"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BF186B49-B9FC-4D4D-9123-081154DAB9CB}"/>
                </a:ext>
              </a:extLst>
            </p:cNvPr>
            <p:cNvSpPr txBox="1"/>
            <p:nvPr/>
          </p:nvSpPr>
          <p:spPr>
            <a:xfrm>
              <a:off x="2189660" y="994242"/>
              <a:ext cx="5460594" cy="439567"/>
            </a:xfrm>
            <a:prstGeom prst="rect">
              <a:avLst/>
            </a:prstGeom>
            <a:noFill/>
          </p:spPr>
          <p:txBody>
            <a:bodyPr wrap="none" rtlCol="0">
              <a:spAutoFit/>
            </a:bodyPr>
            <a:lstStyle/>
            <a:p>
              <a:r>
                <a:rPr lang="zh-CN" altLang="en-US" sz="554" dirty="0">
                  <a:solidFill>
                    <a:schemeClr val="bg1">
                      <a:lumMod val="65000"/>
                    </a:schemeClr>
                  </a:solidFill>
                </a:rPr>
                <a:t>院方表示，昨天晚间爆发的火势，据信是发电机短路引起，不过里约热内卢市长说，不能排除蓄意破坏的可能性。</a:t>
              </a:r>
            </a:p>
            <a:p>
              <a:r>
                <a:rPr lang="zh-CN" altLang="en-US" sz="554" dirty="0">
                  <a:solidFill>
                    <a:schemeClr val="bg1">
                      <a:lumMod val="65000"/>
                    </a:schemeClr>
                  </a:solidFill>
                </a:rPr>
                <a:t>消防人员在里约马拉卡那（</a:t>
              </a:r>
              <a:r>
                <a:rPr lang="en-US" altLang="zh-CN" sz="554" dirty="0">
                  <a:solidFill>
                    <a:schemeClr val="bg1">
                      <a:lumMod val="65000"/>
                    </a:schemeClr>
                  </a:solidFill>
                </a:rPr>
                <a:t>Maracana</a:t>
              </a:r>
              <a:r>
                <a:rPr lang="zh-CN" altLang="en-US" sz="554" dirty="0">
                  <a:solidFill>
                    <a:schemeClr val="bg1">
                      <a:lumMod val="65000"/>
                    </a:schemeClr>
                  </a:solidFill>
                </a:rPr>
                <a:t>）世界杯足球场附近的私人巴迪姆医院（</a:t>
              </a:r>
              <a:r>
                <a:rPr lang="en-US" altLang="zh-CN" sz="554" dirty="0">
                  <a:solidFill>
                    <a:schemeClr val="bg1">
                      <a:lumMod val="65000"/>
                    </a:schemeClr>
                  </a:solidFill>
                </a:rPr>
                <a:t>Badim Hospital</a:t>
              </a:r>
              <a:r>
                <a:rPr lang="zh-CN" altLang="en-US" sz="554" dirty="0">
                  <a:solidFill>
                    <a:schemeClr val="bg1">
                      <a:lumMod val="65000"/>
                    </a:schemeClr>
                  </a:solidFill>
                </a:rPr>
                <a:t>）救火，奋斗几个小时后终于扑灭火势。</a:t>
              </a:r>
            </a:p>
            <a:p>
              <a:endParaRPr lang="zh-CN" altLang="en-US" sz="554" dirty="0">
                <a:solidFill>
                  <a:schemeClr val="bg1">
                    <a:lumMod val="65000"/>
                  </a:schemeClr>
                </a:solidFill>
              </a:endParaRPr>
            </a:p>
          </p:txBody>
        </p:sp>
      </p:grpSp>
      <p:sp>
        <p:nvSpPr>
          <p:cNvPr id="698" name="文本框 697">
            <a:extLst>
              <a:ext uri="{FF2B5EF4-FFF2-40B4-BE49-F238E27FC236}">
                <a16:creationId xmlns:a16="http://schemas.microsoft.com/office/drawing/2014/main" id="{E0D264FC-9707-4595-82BE-DD19B5430DF9}"/>
              </a:ext>
            </a:extLst>
          </p:cNvPr>
          <p:cNvSpPr txBox="1"/>
          <p:nvPr/>
        </p:nvSpPr>
        <p:spPr>
          <a:xfrm>
            <a:off x="8716190" y="519322"/>
            <a:ext cx="2025298" cy="384849"/>
          </a:xfrm>
          <a:prstGeom prst="rect">
            <a:avLst/>
          </a:prstGeom>
          <a:noFill/>
          <a:ln>
            <a:noFill/>
          </a:ln>
        </p:spPr>
        <p:txBody>
          <a:bodyPr wrap="none" rtlCol="0">
            <a:spAutoFit/>
          </a:bodyPr>
          <a:lstStyle/>
          <a:p>
            <a:r>
              <a:rPr lang="en-US" altLang="zh-CN" sz="1901" b="1" dirty="0">
                <a:gradFill flip="none" rotWithShape="1">
                  <a:gsLst>
                    <a:gs pos="0">
                      <a:schemeClr val="bg1">
                        <a:shade val="30000"/>
                        <a:satMod val="115000"/>
                        <a:alpha val="0"/>
                      </a:schemeClr>
                    </a:gs>
                    <a:gs pos="50000">
                      <a:schemeClr val="bg1">
                        <a:shade val="67500"/>
                        <a:satMod val="115000"/>
                        <a:alpha val="12000"/>
                      </a:schemeClr>
                    </a:gs>
                    <a:gs pos="100000">
                      <a:schemeClr val="bg1">
                        <a:shade val="100000"/>
                        <a:satMod val="115000"/>
                        <a:alpha val="22000"/>
                      </a:schemeClr>
                    </a:gs>
                  </a:gsLst>
                  <a:lin ang="5400000" scaled="1"/>
                  <a:tileRect/>
                </a:gradFill>
                <a:latin typeface="微软雅黑" panose="020B0503020204020204" pitchFamily="34" charset="-122"/>
                <a:ea typeface="微软雅黑" panose="020B0503020204020204" pitchFamily="34" charset="-122"/>
              </a:rPr>
              <a:t>Breaking News</a:t>
            </a:r>
            <a:endParaRPr lang="zh-CN" altLang="en-US" sz="1901" b="1" dirty="0">
              <a:gradFill flip="none" rotWithShape="1">
                <a:gsLst>
                  <a:gs pos="0">
                    <a:schemeClr val="bg1">
                      <a:shade val="30000"/>
                      <a:satMod val="115000"/>
                      <a:alpha val="0"/>
                    </a:schemeClr>
                  </a:gs>
                  <a:gs pos="50000">
                    <a:schemeClr val="bg1">
                      <a:shade val="67500"/>
                      <a:satMod val="115000"/>
                      <a:alpha val="12000"/>
                    </a:schemeClr>
                  </a:gs>
                  <a:gs pos="100000">
                    <a:schemeClr val="bg1">
                      <a:shade val="100000"/>
                      <a:satMod val="115000"/>
                      <a:alpha val="22000"/>
                    </a:schemeClr>
                  </a:gs>
                </a:gsLst>
                <a:lin ang="5400000" scaled="1"/>
                <a:tileRect/>
              </a:gradFill>
              <a:latin typeface="微软雅黑" panose="020B0503020204020204" pitchFamily="34" charset="-122"/>
              <a:ea typeface="微软雅黑" panose="020B0503020204020204" pitchFamily="34" charset="-122"/>
            </a:endParaRPr>
          </a:p>
        </p:txBody>
      </p:sp>
      <p:grpSp>
        <p:nvGrpSpPr>
          <p:cNvPr id="111" name="组合 110">
            <a:extLst>
              <a:ext uri="{FF2B5EF4-FFF2-40B4-BE49-F238E27FC236}">
                <a16:creationId xmlns:a16="http://schemas.microsoft.com/office/drawing/2014/main" id="{94CE6B15-D757-44BE-8C0F-EDAEE2636922}"/>
              </a:ext>
            </a:extLst>
          </p:cNvPr>
          <p:cNvGrpSpPr/>
          <p:nvPr/>
        </p:nvGrpSpPr>
        <p:grpSpPr>
          <a:xfrm>
            <a:off x="2342430" y="5534793"/>
            <a:ext cx="1094125" cy="1155957"/>
            <a:chOff x="2236618" y="6877956"/>
            <a:chExt cx="1618599" cy="1591905"/>
          </a:xfrm>
        </p:grpSpPr>
        <p:sp>
          <p:nvSpPr>
            <p:cNvPr id="82" name="矩形: 圆角 81">
              <a:extLst>
                <a:ext uri="{FF2B5EF4-FFF2-40B4-BE49-F238E27FC236}">
                  <a16:creationId xmlns:a16="http://schemas.microsoft.com/office/drawing/2014/main" id="{4B3C2FB6-0756-42F7-A677-725AB032BDC8}"/>
                </a:ext>
              </a:extLst>
            </p:cNvPr>
            <p:cNvSpPr/>
            <p:nvPr/>
          </p:nvSpPr>
          <p:spPr>
            <a:xfrm>
              <a:off x="2282825" y="6877956"/>
              <a:ext cx="1470497" cy="1591905"/>
            </a:xfrm>
            <a:prstGeom prst="roundRect">
              <a:avLst>
                <a:gd name="adj" fmla="val 3064"/>
              </a:avLst>
            </a:prstGeom>
            <a:noFill/>
            <a:ln w="3175">
              <a:solidFill>
                <a:srgbClr val="FFC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grpSp>
          <p:nvGrpSpPr>
            <p:cNvPr id="87" name="组合 86">
              <a:extLst>
                <a:ext uri="{FF2B5EF4-FFF2-40B4-BE49-F238E27FC236}">
                  <a16:creationId xmlns:a16="http://schemas.microsoft.com/office/drawing/2014/main" id="{BF469178-55D6-4F5D-A29E-0F53051BCB2F}"/>
                </a:ext>
              </a:extLst>
            </p:cNvPr>
            <p:cNvGrpSpPr/>
            <p:nvPr/>
          </p:nvGrpSpPr>
          <p:grpSpPr>
            <a:xfrm>
              <a:off x="2328597" y="7177291"/>
              <a:ext cx="1487147" cy="261550"/>
              <a:chOff x="2328597" y="7238300"/>
              <a:chExt cx="1487147" cy="261550"/>
            </a:xfrm>
          </p:grpSpPr>
          <p:sp>
            <p:nvSpPr>
              <p:cNvPr id="615" name="矩形: 圆角 614">
                <a:extLst>
                  <a:ext uri="{FF2B5EF4-FFF2-40B4-BE49-F238E27FC236}">
                    <a16:creationId xmlns:a16="http://schemas.microsoft.com/office/drawing/2014/main" id="{7DCD7042-7532-4B07-9BD3-20DFBD6312D9}"/>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617" name="组合 616">
                <a:extLst>
                  <a:ext uri="{FF2B5EF4-FFF2-40B4-BE49-F238E27FC236}">
                    <a16:creationId xmlns:a16="http://schemas.microsoft.com/office/drawing/2014/main" id="{1B092F26-09A8-4660-B827-5CAF2801B2CA}"/>
                  </a:ext>
                </a:extLst>
              </p:cNvPr>
              <p:cNvGrpSpPr/>
              <p:nvPr/>
            </p:nvGrpSpPr>
            <p:grpSpPr>
              <a:xfrm>
                <a:off x="2374493" y="7285693"/>
                <a:ext cx="82156" cy="113286"/>
                <a:chOff x="4592639" y="4540250"/>
                <a:chExt cx="557213" cy="768350"/>
              </a:xfrm>
            </p:grpSpPr>
            <p:sp>
              <p:nvSpPr>
                <p:cNvPr id="627" name="Rectangle 318">
                  <a:extLst>
                    <a:ext uri="{FF2B5EF4-FFF2-40B4-BE49-F238E27FC236}">
                      <a16:creationId xmlns:a16="http://schemas.microsoft.com/office/drawing/2014/main" id="{6CBC562D-BDF8-4117-AA73-C2754B9ED5D6}"/>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28" name="Freeform 319">
                  <a:extLst>
                    <a:ext uri="{FF2B5EF4-FFF2-40B4-BE49-F238E27FC236}">
                      <a16:creationId xmlns:a16="http://schemas.microsoft.com/office/drawing/2014/main" id="{4EB46AAB-83C4-4F3C-9936-807E3367A4E8}"/>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29" name="Freeform 320">
                  <a:extLst>
                    <a:ext uri="{FF2B5EF4-FFF2-40B4-BE49-F238E27FC236}">
                      <a16:creationId xmlns:a16="http://schemas.microsoft.com/office/drawing/2014/main" id="{C04EB534-DC63-4EB7-8420-CBFC38A529E8}"/>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630" name="Rectangle 321">
                  <a:extLst>
                    <a:ext uri="{FF2B5EF4-FFF2-40B4-BE49-F238E27FC236}">
                      <a16:creationId xmlns:a16="http://schemas.microsoft.com/office/drawing/2014/main" id="{98603F73-149C-420B-9BFC-22234900E07B}"/>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618" name="文本框 617">
                <a:extLst>
                  <a:ext uri="{FF2B5EF4-FFF2-40B4-BE49-F238E27FC236}">
                    <a16:creationId xmlns:a16="http://schemas.microsoft.com/office/drawing/2014/main" id="{3ABDE681-AF69-41B5-A001-73A774AB870D}"/>
                  </a:ext>
                </a:extLst>
              </p:cNvPr>
              <p:cNvSpPr txBox="1"/>
              <p:nvPr/>
            </p:nvSpPr>
            <p:spPr>
              <a:xfrm>
                <a:off x="2416391"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619" name="文本框 618">
                <a:extLst>
                  <a:ext uri="{FF2B5EF4-FFF2-40B4-BE49-F238E27FC236}">
                    <a16:creationId xmlns:a16="http://schemas.microsoft.com/office/drawing/2014/main" id="{C8EAFDD7-EF93-4283-A573-CD41F5197B33}"/>
                  </a:ext>
                </a:extLst>
              </p:cNvPr>
              <p:cNvSpPr txBox="1"/>
              <p:nvPr/>
            </p:nvSpPr>
            <p:spPr>
              <a:xfrm>
                <a:off x="3395531" y="7238300"/>
                <a:ext cx="420213"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21" name="文本框 620">
                <a:extLst>
                  <a:ext uri="{FF2B5EF4-FFF2-40B4-BE49-F238E27FC236}">
                    <a16:creationId xmlns:a16="http://schemas.microsoft.com/office/drawing/2014/main" id="{9A9C7CF9-9903-482F-B1EA-F64E5644400F}"/>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727" name="组合 726">
              <a:extLst>
                <a:ext uri="{FF2B5EF4-FFF2-40B4-BE49-F238E27FC236}">
                  <a16:creationId xmlns:a16="http://schemas.microsoft.com/office/drawing/2014/main" id="{39968EB2-76E4-4E26-BB0B-C58D2EF0D0AF}"/>
                </a:ext>
              </a:extLst>
            </p:cNvPr>
            <p:cNvGrpSpPr/>
            <p:nvPr/>
          </p:nvGrpSpPr>
          <p:grpSpPr>
            <a:xfrm>
              <a:off x="2338481" y="6902975"/>
              <a:ext cx="989484" cy="300236"/>
              <a:chOff x="3256422" y="1810097"/>
              <a:chExt cx="989484" cy="300236"/>
            </a:xfrm>
          </p:grpSpPr>
          <p:grpSp>
            <p:nvGrpSpPr>
              <p:cNvPr id="728" name="组合 727">
                <a:extLst>
                  <a:ext uri="{FF2B5EF4-FFF2-40B4-BE49-F238E27FC236}">
                    <a16:creationId xmlns:a16="http://schemas.microsoft.com/office/drawing/2014/main" id="{C8CF0606-AD36-48F8-AA51-DD1A537A138C}"/>
                  </a:ext>
                </a:extLst>
              </p:cNvPr>
              <p:cNvGrpSpPr/>
              <p:nvPr/>
            </p:nvGrpSpPr>
            <p:grpSpPr>
              <a:xfrm>
                <a:off x="3256422" y="1810097"/>
                <a:ext cx="970726" cy="300236"/>
                <a:chOff x="3014514" y="2164806"/>
                <a:chExt cx="970726" cy="300236"/>
              </a:xfrm>
            </p:grpSpPr>
            <p:pic>
              <p:nvPicPr>
                <p:cNvPr id="731" name="Picture 6">
                  <a:extLst>
                    <a:ext uri="{FF2B5EF4-FFF2-40B4-BE49-F238E27FC236}">
                      <a16:creationId xmlns:a16="http://schemas.microsoft.com/office/drawing/2014/main" id="{CB789BE9-C758-4426-BB63-D563328E1121}"/>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4514" y="2184230"/>
                  <a:ext cx="214464" cy="214464"/>
                </a:xfrm>
                <a:prstGeom prst="rect">
                  <a:avLst/>
                </a:prstGeom>
                <a:noFill/>
                <a:extLst>
                  <a:ext uri="{909E8E84-426E-40DD-AFC4-6F175D3DCCD1}">
                    <a14:hiddenFill xmlns:a14="http://schemas.microsoft.com/office/drawing/2010/main">
                      <a:solidFill>
                        <a:srgbClr val="FFFFFF"/>
                      </a:solidFill>
                    </a14:hiddenFill>
                  </a:ext>
                </a:extLst>
              </p:spPr>
            </p:pic>
            <p:sp>
              <p:nvSpPr>
                <p:cNvPr id="732" name="文本框 731">
                  <a:extLst>
                    <a:ext uri="{FF2B5EF4-FFF2-40B4-BE49-F238E27FC236}">
                      <a16:creationId xmlns:a16="http://schemas.microsoft.com/office/drawing/2014/main" id="{59559627-369F-4056-B866-62A25885E09D}"/>
                    </a:ext>
                  </a:extLst>
                </p:cNvPr>
                <p:cNvSpPr txBox="1"/>
                <p:nvPr/>
              </p:nvSpPr>
              <p:spPr>
                <a:xfrm>
                  <a:off x="3190343" y="2164806"/>
                  <a:ext cx="794897" cy="244596"/>
                </a:xfrm>
                <a:prstGeom prst="rect">
                  <a:avLst/>
                </a:prstGeom>
                <a:noFill/>
              </p:spPr>
              <p:txBody>
                <a:bodyPr wrap="none" rtlCol="0">
                  <a:spAutoFit/>
                </a:bodyPr>
                <a:lstStyle/>
                <a:p>
                  <a:r>
                    <a:rPr lang="zh-CN" altLang="en-US" sz="554" dirty="0">
                      <a:solidFill>
                        <a:schemeClr val="bg1">
                          <a:alpha val="67000"/>
                        </a:schemeClr>
                      </a:solidFill>
                      <a:latin typeface="微软雅黑" panose="020B0503020204020204" pitchFamily="34" charset="-122"/>
                      <a:ea typeface="微软雅黑" panose="020B0503020204020204" pitchFamily="34" charset="-122"/>
                    </a:rPr>
                    <a:t>罗德岛医药</a:t>
                  </a:r>
                </a:p>
              </p:txBody>
            </p:sp>
            <p:sp>
              <p:nvSpPr>
                <p:cNvPr id="733" name="文本框 732">
                  <a:extLst>
                    <a:ext uri="{FF2B5EF4-FFF2-40B4-BE49-F238E27FC236}">
                      <a16:creationId xmlns:a16="http://schemas.microsoft.com/office/drawing/2014/main" id="{B97447C9-6A64-4DAC-9BB8-9A73813E915D}"/>
                    </a:ext>
                  </a:extLst>
                </p:cNvPr>
                <p:cNvSpPr txBox="1"/>
                <p:nvPr/>
              </p:nvSpPr>
              <p:spPr>
                <a:xfrm>
                  <a:off x="3199888" y="2270689"/>
                  <a:ext cx="595698" cy="194353"/>
                </a:xfrm>
                <a:prstGeom prst="rect">
                  <a:avLst/>
                </a:prstGeom>
                <a:noFill/>
              </p:spPr>
              <p:txBody>
                <a:bodyPr wrap="none" rtlCol="0">
                  <a:spAutoFit/>
                </a:bodyPr>
                <a:lstStyle/>
                <a:p>
                  <a:r>
                    <a:rPr lang="en-US" altLang="zh-CN" sz="238" b="1" dirty="0">
                      <a:solidFill>
                        <a:schemeClr val="bg1">
                          <a:lumMod val="75000"/>
                          <a:alpha val="75000"/>
                        </a:schemeClr>
                      </a:solidFill>
                    </a:rPr>
                    <a:t>Rhodes </a:t>
                  </a:r>
                  <a:r>
                    <a:rPr lang="en-US" altLang="zh-CN" sz="317" b="1" dirty="0">
                      <a:solidFill>
                        <a:schemeClr val="bg1">
                          <a:lumMod val="75000"/>
                          <a:alpha val="75000"/>
                        </a:schemeClr>
                      </a:solidFill>
                    </a:rPr>
                    <a:t>Island</a:t>
                  </a:r>
                  <a:endParaRPr lang="en-US" altLang="zh-CN" sz="238" b="1" dirty="0">
                    <a:solidFill>
                      <a:schemeClr val="bg1">
                        <a:lumMod val="75000"/>
                        <a:alpha val="75000"/>
                      </a:schemeClr>
                    </a:solidFill>
                  </a:endParaRPr>
                </a:p>
              </p:txBody>
            </p:sp>
          </p:grpSp>
          <p:cxnSp>
            <p:nvCxnSpPr>
              <p:cNvPr id="730" name="直接连接符 729">
                <a:extLst>
                  <a:ext uri="{FF2B5EF4-FFF2-40B4-BE49-F238E27FC236}">
                    <a16:creationId xmlns:a16="http://schemas.microsoft.com/office/drawing/2014/main" id="{CDFC4C3A-6568-4912-9A81-58EBAAC4DC55}"/>
                  </a:ext>
                </a:extLst>
              </p:cNvPr>
              <p:cNvCxnSpPr>
                <a:cxnSpLocks/>
              </p:cNvCxnSpPr>
              <p:nvPr/>
            </p:nvCxnSpPr>
            <p:spPr>
              <a:xfrm>
                <a:off x="3258324" y="2050347"/>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90" name="组合 89">
              <a:extLst>
                <a:ext uri="{FF2B5EF4-FFF2-40B4-BE49-F238E27FC236}">
                  <a16:creationId xmlns:a16="http://schemas.microsoft.com/office/drawing/2014/main" id="{BB9DFD2F-D3D2-4473-ADB7-C83656B1B2FA}"/>
                </a:ext>
              </a:extLst>
            </p:cNvPr>
            <p:cNvGrpSpPr/>
            <p:nvPr/>
          </p:nvGrpSpPr>
          <p:grpSpPr>
            <a:xfrm>
              <a:off x="2367714" y="8146018"/>
              <a:ext cx="1474857" cy="194353"/>
              <a:chOff x="2370550" y="8323027"/>
              <a:chExt cx="1474857" cy="194353"/>
            </a:xfrm>
          </p:grpSpPr>
          <p:cxnSp>
            <p:nvCxnSpPr>
              <p:cNvPr id="735" name="直接连接符 734">
                <a:extLst>
                  <a:ext uri="{FF2B5EF4-FFF2-40B4-BE49-F238E27FC236}">
                    <a16:creationId xmlns:a16="http://schemas.microsoft.com/office/drawing/2014/main" id="{530C0B5F-E81F-4CC0-A2FD-7361B56FF0B3}"/>
                  </a:ext>
                </a:extLst>
              </p:cNvPr>
              <p:cNvCxnSpPr>
                <a:cxnSpLocks/>
              </p:cNvCxnSpPr>
              <p:nvPr/>
            </p:nvCxnSpPr>
            <p:spPr>
              <a:xfrm>
                <a:off x="2370550" y="8349133"/>
                <a:ext cx="13024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6" name="直接连接符 735">
                <a:extLst>
                  <a:ext uri="{FF2B5EF4-FFF2-40B4-BE49-F238E27FC236}">
                    <a16:creationId xmlns:a16="http://schemas.microsoft.com/office/drawing/2014/main" id="{105509F9-AD34-4DE9-8810-22F7DFBFD25C}"/>
                  </a:ext>
                </a:extLst>
              </p:cNvPr>
              <p:cNvCxnSpPr>
                <a:cxnSpLocks/>
              </p:cNvCxnSpPr>
              <p:nvPr/>
            </p:nvCxnSpPr>
            <p:spPr>
              <a:xfrm>
                <a:off x="2370550" y="8349133"/>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37" name="文本框 736">
                <a:extLst>
                  <a:ext uri="{FF2B5EF4-FFF2-40B4-BE49-F238E27FC236}">
                    <a16:creationId xmlns:a16="http://schemas.microsoft.com/office/drawing/2014/main" id="{7BF83B18-E6A6-4856-A138-7E6E2E8CEBAA}"/>
                  </a:ext>
                </a:extLst>
              </p:cNvPr>
              <p:cNvSpPr txBox="1"/>
              <p:nvPr/>
            </p:nvSpPr>
            <p:spPr>
              <a:xfrm>
                <a:off x="3446535" y="8323027"/>
                <a:ext cx="398872" cy="194353"/>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739" name="组合 738">
              <a:extLst>
                <a:ext uri="{FF2B5EF4-FFF2-40B4-BE49-F238E27FC236}">
                  <a16:creationId xmlns:a16="http://schemas.microsoft.com/office/drawing/2014/main" id="{25CCACAB-1F33-4E13-91B6-E7E522E64CA5}"/>
                </a:ext>
              </a:extLst>
            </p:cNvPr>
            <p:cNvGrpSpPr/>
            <p:nvPr/>
          </p:nvGrpSpPr>
          <p:grpSpPr>
            <a:xfrm>
              <a:off x="2325761" y="7360589"/>
              <a:ext cx="1487150" cy="261550"/>
              <a:chOff x="2328597" y="7238300"/>
              <a:chExt cx="1487150" cy="261550"/>
            </a:xfrm>
          </p:grpSpPr>
          <p:sp>
            <p:nvSpPr>
              <p:cNvPr id="740" name="矩形: 圆角 739">
                <a:extLst>
                  <a:ext uri="{FF2B5EF4-FFF2-40B4-BE49-F238E27FC236}">
                    <a16:creationId xmlns:a16="http://schemas.microsoft.com/office/drawing/2014/main" id="{EEFE6AE8-C049-4320-B0EC-64290DDE4ACB}"/>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741" name="组合 740">
                <a:extLst>
                  <a:ext uri="{FF2B5EF4-FFF2-40B4-BE49-F238E27FC236}">
                    <a16:creationId xmlns:a16="http://schemas.microsoft.com/office/drawing/2014/main" id="{ECCFF367-D101-4F7C-BED3-6815F919D54D}"/>
                  </a:ext>
                </a:extLst>
              </p:cNvPr>
              <p:cNvGrpSpPr/>
              <p:nvPr/>
            </p:nvGrpSpPr>
            <p:grpSpPr>
              <a:xfrm>
                <a:off x="2374493" y="7285693"/>
                <a:ext cx="82156" cy="113286"/>
                <a:chOff x="4592639" y="4540250"/>
                <a:chExt cx="557213" cy="768350"/>
              </a:xfrm>
            </p:grpSpPr>
            <p:sp>
              <p:nvSpPr>
                <p:cNvPr id="745" name="Rectangle 318">
                  <a:extLst>
                    <a:ext uri="{FF2B5EF4-FFF2-40B4-BE49-F238E27FC236}">
                      <a16:creationId xmlns:a16="http://schemas.microsoft.com/office/drawing/2014/main" id="{1C05CC07-A409-4841-ABD3-CDA9B82AA842}"/>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46" name="Freeform 319">
                  <a:extLst>
                    <a:ext uri="{FF2B5EF4-FFF2-40B4-BE49-F238E27FC236}">
                      <a16:creationId xmlns:a16="http://schemas.microsoft.com/office/drawing/2014/main" id="{C4392A8A-56BF-4D4F-8AC5-13E77CFFA0E6}"/>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47" name="Freeform 320">
                  <a:extLst>
                    <a:ext uri="{FF2B5EF4-FFF2-40B4-BE49-F238E27FC236}">
                      <a16:creationId xmlns:a16="http://schemas.microsoft.com/office/drawing/2014/main" id="{81A5B6E6-575E-4F8C-BDD8-2BA695F2965D}"/>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48" name="Rectangle 321">
                  <a:extLst>
                    <a:ext uri="{FF2B5EF4-FFF2-40B4-BE49-F238E27FC236}">
                      <a16:creationId xmlns:a16="http://schemas.microsoft.com/office/drawing/2014/main" id="{6FE5D7FD-E13C-4B34-BA22-93A2B831781C}"/>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742" name="文本框 741">
                <a:extLst>
                  <a:ext uri="{FF2B5EF4-FFF2-40B4-BE49-F238E27FC236}">
                    <a16:creationId xmlns:a16="http://schemas.microsoft.com/office/drawing/2014/main" id="{4DCD17CD-6F32-4B7F-9866-3524E0FC8862}"/>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743" name="文本框 742">
                <a:extLst>
                  <a:ext uri="{FF2B5EF4-FFF2-40B4-BE49-F238E27FC236}">
                    <a16:creationId xmlns:a16="http://schemas.microsoft.com/office/drawing/2014/main" id="{E98F7A32-F71A-48CC-8046-40017955AE54}"/>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744" name="文本框 743">
                <a:extLst>
                  <a:ext uri="{FF2B5EF4-FFF2-40B4-BE49-F238E27FC236}">
                    <a16:creationId xmlns:a16="http://schemas.microsoft.com/office/drawing/2014/main" id="{047F331C-7C47-4313-9050-F1E73CD1AEAB}"/>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749" name="组合 748">
              <a:extLst>
                <a:ext uri="{FF2B5EF4-FFF2-40B4-BE49-F238E27FC236}">
                  <a16:creationId xmlns:a16="http://schemas.microsoft.com/office/drawing/2014/main" id="{784A4B51-9288-43F1-8B1B-A72A2E341ABA}"/>
                </a:ext>
              </a:extLst>
            </p:cNvPr>
            <p:cNvGrpSpPr/>
            <p:nvPr/>
          </p:nvGrpSpPr>
          <p:grpSpPr>
            <a:xfrm>
              <a:off x="2325761" y="7541316"/>
              <a:ext cx="1487150" cy="261550"/>
              <a:chOff x="2328597" y="7238300"/>
              <a:chExt cx="1487150" cy="261550"/>
            </a:xfrm>
          </p:grpSpPr>
          <p:sp>
            <p:nvSpPr>
              <p:cNvPr id="750" name="矩形: 圆角 749">
                <a:extLst>
                  <a:ext uri="{FF2B5EF4-FFF2-40B4-BE49-F238E27FC236}">
                    <a16:creationId xmlns:a16="http://schemas.microsoft.com/office/drawing/2014/main" id="{4D245AE2-1AFA-4F00-B8EA-9CEB35FF3F51}"/>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751" name="组合 750">
                <a:extLst>
                  <a:ext uri="{FF2B5EF4-FFF2-40B4-BE49-F238E27FC236}">
                    <a16:creationId xmlns:a16="http://schemas.microsoft.com/office/drawing/2014/main" id="{2F1EEC53-B3B4-47F8-BE67-01082FC11AEC}"/>
                  </a:ext>
                </a:extLst>
              </p:cNvPr>
              <p:cNvGrpSpPr/>
              <p:nvPr/>
            </p:nvGrpSpPr>
            <p:grpSpPr>
              <a:xfrm>
                <a:off x="2374493" y="7285693"/>
                <a:ext cx="82156" cy="113286"/>
                <a:chOff x="4592639" y="4540250"/>
                <a:chExt cx="557213" cy="768350"/>
              </a:xfrm>
            </p:grpSpPr>
            <p:sp>
              <p:nvSpPr>
                <p:cNvPr id="755" name="Rectangle 318">
                  <a:extLst>
                    <a:ext uri="{FF2B5EF4-FFF2-40B4-BE49-F238E27FC236}">
                      <a16:creationId xmlns:a16="http://schemas.microsoft.com/office/drawing/2014/main" id="{7C59F9C8-E0D2-4B34-93A6-B7AC9F57908D}"/>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56" name="Freeform 319">
                  <a:extLst>
                    <a:ext uri="{FF2B5EF4-FFF2-40B4-BE49-F238E27FC236}">
                      <a16:creationId xmlns:a16="http://schemas.microsoft.com/office/drawing/2014/main" id="{FC3952F5-345C-464E-89C4-76541CE34D19}"/>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57" name="Freeform 320">
                  <a:extLst>
                    <a:ext uri="{FF2B5EF4-FFF2-40B4-BE49-F238E27FC236}">
                      <a16:creationId xmlns:a16="http://schemas.microsoft.com/office/drawing/2014/main" id="{D4C222B7-C824-4D29-AD50-86B2E56A6300}"/>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58" name="Rectangle 321">
                  <a:extLst>
                    <a:ext uri="{FF2B5EF4-FFF2-40B4-BE49-F238E27FC236}">
                      <a16:creationId xmlns:a16="http://schemas.microsoft.com/office/drawing/2014/main" id="{998D022A-53EB-42BD-A10B-5B5BDC2A5B89}"/>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752" name="文本框 751">
                <a:extLst>
                  <a:ext uri="{FF2B5EF4-FFF2-40B4-BE49-F238E27FC236}">
                    <a16:creationId xmlns:a16="http://schemas.microsoft.com/office/drawing/2014/main" id="{FE5B4AE8-683B-4D8E-93C1-446DFE0D6827}"/>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753" name="文本框 752">
                <a:extLst>
                  <a:ext uri="{FF2B5EF4-FFF2-40B4-BE49-F238E27FC236}">
                    <a16:creationId xmlns:a16="http://schemas.microsoft.com/office/drawing/2014/main" id="{E1B01099-2449-4BA2-8195-E7476A7FC9F4}"/>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754" name="文本框 753">
                <a:extLst>
                  <a:ext uri="{FF2B5EF4-FFF2-40B4-BE49-F238E27FC236}">
                    <a16:creationId xmlns:a16="http://schemas.microsoft.com/office/drawing/2014/main" id="{F3F50ADD-10A9-4B61-982C-8C68D2B9F9A3}"/>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759" name="组合 758">
              <a:extLst>
                <a:ext uri="{FF2B5EF4-FFF2-40B4-BE49-F238E27FC236}">
                  <a16:creationId xmlns:a16="http://schemas.microsoft.com/office/drawing/2014/main" id="{9E92CA79-A434-44F0-BF4C-8D25D5369F6F}"/>
                </a:ext>
              </a:extLst>
            </p:cNvPr>
            <p:cNvGrpSpPr/>
            <p:nvPr/>
          </p:nvGrpSpPr>
          <p:grpSpPr>
            <a:xfrm>
              <a:off x="2236618" y="7770784"/>
              <a:ext cx="1618599" cy="177575"/>
              <a:chOff x="2809973" y="3928482"/>
              <a:chExt cx="1618599" cy="177575"/>
            </a:xfrm>
          </p:grpSpPr>
          <p:cxnSp>
            <p:nvCxnSpPr>
              <p:cNvPr id="760" name="直接连接符 759">
                <a:extLst>
                  <a:ext uri="{FF2B5EF4-FFF2-40B4-BE49-F238E27FC236}">
                    <a16:creationId xmlns:a16="http://schemas.microsoft.com/office/drawing/2014/main" id="{6C973FA9-F526-4CCC-AED4-78DC4097B19F}"/>
                  </a:ext>
                </a:extLst>
              </p:cNvPr>
              <p:cNvCxnSpPr>
                <a:cxnSpLocks/>
              </p:cNvCxnSpPr>
              <p:nvPr/>
            </p:nvCxnSpPr>
            <p:spPr>
              <a:xfrm>
                <a:off x="2809973" y="4037223"/>
                <a:ext cx="1483281" cy="0"/>
              </a:xfrm>
              <a:prstGeom prst="line">
                <a:avLst/>
              </a:prstGeom>
              <a:ln w="3175">
                <a:gradFill>
                  <a:gsLst>
                    <a:gs pos="55000">
                      <a:schemeClr val="bg1">
                        <a:alpha val="52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761" name="文本框 760">
                <a:extLst>
                  <a:ext uri="{FF2B5EF4-FFF2-40B4-BE49-F238E27FC236}">
                    <a16:creationId xmlns:a16="http://schemas.microsoft.com/office/drawing/2014/main" id="{BE3C87BC-EAA1-4D87-93AA-86470A469312}"/>
                  </a:ext>
                </a:extLst>
              </p:cNvPr>
              <p:cNvSpPr txBox="1"/>
              <p:nvPr/>
            </p:nvSpPr>
            <p:spPr>
              <a:xfrm>
                <a:off x="2837868" y="3928482"/>
                <a:ext cx="453413" cy="177575"/>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订单报酬</a:t>
                </a:r>
              </a:p>
            </p:txBody>
          </p:sp>
          <p:sp>
            <p:nvSpPr>
              <p:cNvPr id="762" name="文本框 761">
                <a:extLst>
                  <a:ext uri="{FF2B5EF4-FFF2-40B4-BE49-F238E27FC236}">
                    <a16:creationId xmlns:a16="http://schemas.microsoft.com/office/drawing/2014/main" id="{47F2D7C3-6C20-460E-99C9-7B8F77253694}"/>
                  </a:ext>
                </a:extLst>
              </p:cNvPr>
              <p:cNvSpPr txBox="1"/>
              <p:nvPr/>
            </p:nvSpPr>
            <p:spPr>
              <a:xfrm>
                <a:off x="3956187" y="3942823"/>
                <a:ext cx="472385" cy="160621"/>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89" name="组合 88">
              <a:extLst>
                <a:ext uri="{FF2B5EF4-FFF2-40B4-BE49-F238E27FC236}">
                  <a16:creationId xmlns:a16="http://schemas.microsoft.com/office/drawing/2014/main" id="{63F524C2-A6A8-4143-A8CA-2F9C8B39DF90}"/>
                </a:ext>
              </a:extLst>
            </p:cNvPr>
            <p:cNvGrpSpPr/>
            <p:nvPr/>
          </p:nvGrpSpPr>
          <p:grpSpPr>
            <a:xfrm>
              <a:off x="2386016" y="7891691"/>
              <a:ext cx="727195" cy="261551"/>
              <a:chOff x="2386016" y="7891691"/>
              <a:chExt cx="727195" cy="261551"/>
            </a:xfrm>
          </p:grpSpPr>
          <p:grpSp>
            <p:nvGrpSpPr>
              <p:cNvPr id="765" name="组合 764">
                <a:extLst>
                  <a:ext uri="{FF2B5EF4-FFF2-40B4-BE49-F238E27FC236}">
                    <a16:creationId xmlns:a16="http://schemas.microsoft.com/office/drawing/2014/main" id="{46C38098-ACAA-447A-BA16-A10AC6294FB5}"/>
                  </a:ext>
                </a:extLst>
              </p:cNvPr>
              <p:cNvGrpSpPr/>
              <p:nvPr/>
            </p:nvGrpSpPr>
            <p:grpSpPr>
              <a:xfrm>
                <a:off x="2386016" y="7928755"/>
                <a:ext cx="147165" cy="112418"/>
                <a:chOff x="8518525" y="4479927"/>
                <a:chExt cx="342900" cy="261937"/>
              </a:xfrm>
              <a:solidFill>
                <a:srgbClr val="FFC000"/>
              </a:solidFill>
            </p:grpSpPr>
            <p:sp>
              <p:nvSpPr>
                <p:cNvPr id="768" name="Freeform 843">
                  <a:extLst>
                    <a:ext uri="{FF2B5EF4-FFF2-40B4-BE49-F238E27FC236}">
                      <a16:creationId xmlns:a16="http://schemas.microsoft.com/office/drawing/2014/main" id="{DC4E11B6-9D94-4D01-8F40-F34F8F1B746D}"/>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69" name="Freeform 844">
                  <a:extLst>
                    <a:ext uri="{FF2B5EF4-FFF2-40B4-BE49-F238E27FC236}">
                      <a16:creationId xmlns:a16="http://schemas.microsoft.com/office/drawing/2014/main" id="{50D95E70-7FDE-42A8-9006-BCC3E9B4F9F5}"/>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0" name="Freeform 845">
                  <a:extLst>
                    <a:ext uri="{FF2B5EF4-FFF2-40B4-BE49-F238E27FC236}">
                      <a16:creationId xmlns:a16="http://schemas.microsoft.com/office/drawing/2014/main" id="{6C26AF27-BE81-4E70-85B1-0962BE6A7B7E}"/>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1" name="Freeform 846">
                  <a:extLst>
                    <a:ext uri="{FF2B5EF4-FFF2-40B4-BE49-F238E27FC236}">
                      <a16:creationId xmlns:a16="http://schemas.microsoft.com/office/drawing/2014/main" id="{84EB6DC1-A407-4CC7-A505-5BAD54409359}"/>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2" name="Freeform 847">
                  <a:extLst>
                    <a:ext uri="{FF2B5EF4-FFF2-40B4-BE49-F238E27FC236}">
                      <a16:creationId xmlns:a16="http://schemas.microsoft.com/office/drawing/2014/main" id="{8CCF96E0-02D6-4719-9AED-12D794A14913}"/>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3" name="Freeform 848">
                  <a:extLst>
                    <a:ext uri="{FF2B5EF4-FFF2-40B4-BE49-F238E27FC236}">
                      <a16:creationId xmlns:a16="http://schemas.microsoft.com/office/drawing/2014/main" id="{BE596058-E487-4E75-9F5C-5F62FF9E4DB4}"/>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4" name="Freeform 849">
                  <a:extLst>
                    <a:ext uri="{FF2B5EF4-FFF2-40B4-BE49-F238E27FC236}">
                      <a16:creationId xmlns:a16="http://schemas.microsoft.com/office/drawing/2014/main" id="{48ADDACA-A9D7-44A6-BDCB-639AB1CB8431}"/>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5" name="Freeform 850">
                  <a:extLst>
                    <a:ext uri="{FF2B5EF4-FFF2-40B4-BE49-F238E27FC236}">
                      <a16:creationId xmlns:a16="http://schemas.microsoft.com/office/drawing/2014/main" id="{05D372A1-7E8F-4A01-987F-AF363CF6B174}"/>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6" name="Freeform 851">
                  <a:extLst>
                    <a:ext uri="{FF2B5EF4-FFF2-40B4-BE49-F238E27FC236}">
                      <a16:creationId xmlns:a16="http://schemas.microsoft.com/office/drawing/2014/main" id="{A79032CB-7AF4-4FEC-BF3C-CDC729A21222}"/>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7" name="Freeform 852">
                  <a:extLst>
                    <a:ext uri="{FF2B5EF4-FFF2-40B4-BE49-F238E27FC236}">
                      <a16:creationId xmlns:a16="http://schemas.microsoft.com/office/drawing/2014/main" id="{620C6EED-A2C5-4165-BE52-73C3F5C8FF37}"/>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778" name="Freeform 853">
                  <a:extLst>
                    <a:ext uri="{FF2B5EF4-FFF2-40B4-BE49-F238E27FC236}">
                      <a16:creationId xmlns:a16="http://schemas.microsoft.com/office/drawing/2014/main" id="{BDF02F25-8D94-4B75-A1F7-8ADDE4BF6DED}"/>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79" name="Freeform 854">
                  <a:extLst>
                    <a:ext uri="{FF2B5EF4-FFF2-40B4-BE49-F238E27FC236}">
                      <a16:creationId xmlns:a16="http://schemas.microsoft.com/office/drawing/2014/main" id="{F2029824-9CC4-43A9-92A9-299A2868D7D8}"/>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0" name="Freeform 855">
                  <a:extLst>
                    <a:ext uri="{FF2B5EF4-FFF2-40B4-BE49-F238E27FC236}">
                      <a16:creationId xmlns:a16="http://schemas.microsoft.com/office/drawing/2014/main" id="{E577B097-1C56-458F-A5CC-6E11B3DF51D2}"/>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1" name="Freeform 856">
                  <a:extLst>
                    <a:ext uri="{FF2B5EF4-FFF2-40B4-BE49-F238E27FC236}">
                      <a16:creationId xmlns:a16="http://schemas.microsoft.com/office/drawing/2014/main" id="{408D7F53-BEB2-4526-A297-EE6D734A934E}"/>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2" name="Freeform 857">
                  <a:extLst>
                    <a:ext uri="{FF2B5EF4-FFF2-40B4-BE49-F238E27FC236}">
                      <a16:creationId xmlns:a16="http://schemas.microsoft.com/office/drawing/2014/main" id="{41FCBB14-C51F-4B70-8BF7-F8DE3DFC57C9}"/>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3" name="Freeform 858">
                  <a:extLst>
                    <a:ext uri="{FF2B5EF4-FFF2-40B4-BE49-F238E27FC236}">
                      <a16:creationId xmlns:a16="http://schemas.microsoft.com/office/drawing/2014/main" id="{E5D543A4-8770-4BCC-A775-CF2B9E4628F4}"/>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784" name="Freeform 859">
                  <a:extLst>
                    <a:ext uri="{FF2B5EF4-FFF2-40B4-BE49-F238E27FC236}">
                      <a16:creationId xmlns:a16="http://schemas.microsoft.com/office/drawing/2014/main" id="{34A2B5EE-87B3-4B0F-A0E6-BECECCE1E9E6}"/>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766" name="文本框 765">
                <a:extLst>
                  <a:ext uri="{FF2B5EF4-FFF2-40B4-BE49-F238E27FC236}">
                    <a16:creationId xmlns:a16="http://schemas.microsoft.com/office/drawing/2014/main" id="{C0A14C6C-5CC0-470A-A20E-6FD05153B664}"/>
                  </a:ext>
                </a:extLst>
              </p:cNvPr>
              <p:cNvSpPr txBox="1"/>
              <p:nvPr/>
            </p:nvSpPr>
            <p:spPr>
              <a:xfrm>
                <a:off x="2545970" y="7891691"/>
                <a:ext cx="567241" cy="261551"/>
              </a:xfrm>
              <a:prstGeom prst="rect">
                <a:avLst/>
              </a:prstGeom>
              <a:noFill/>
            </p:spPr>
            <p:txBody>
              <a:bodyPr wrap="none" rtlCol="0">
                <a:spAutoFit/>
              </a:bodyPr>
              <a:lstStyle/>
              <a:p>
                <a:r>
                  <a:rPr lang="en-US" altLang="zh-CN" sz="634" b="1" dirty="0">
                    <a:solidFill>
                      <a:schemeClr val="bg1">
                        <a:alpha val="74000"/>
                      </a:schemeClr>
                    </a:solidFill>
                    <a:latin typeface="微软雅黑" panose="020B0503020204020204" pitchFamily="34" charset="-122"/>
                    <a:ea typeface="微软雅黑" panose="020B0503020204020204" pitchFamily="34" charset="-122"/>
                  </a:rPr>
                  <a:t>5000</a:t>
                </a:r>
                <a:endParaRPr lang="zh-CN" altLang="en-US" sz="634" b="1" dirty="0">
                  <a:solidFill>
                    <a:schemeClr val="bg1">
                      <a:alpha val="74000"/>
                    </a:schemeClr>
                  </a:solidFill>
                  <a:latin typeface="微软雅黑" panose="020B0503020204020204" pitchFamily="34" charset="-122"/>
                  <a:ea typeface="微软雅黑" panose="020B0503020204020204" pitchFamily="34" charset="-122"/>
                </a:endParaRPr>
              </a:p>
            </p:txBody>
          </p:sp>
          <p:sp>
            <p:nvSpPr>
              <p:cNvPr id="767" name="文本框 766">
                <a:extLst>
                  <a:ext uri="{FF2B5EF4-FFF2-40B4-BE49-F238E27FC236}">
                    <a16:creationId xmlns:a16="http://schemas.microsoft.com/office/drawing/2014/main" id="{CA0975BB-CCBB-4B82-8DC2-9955FBC07679}"/>
                  </a:ext>
                </a:extLst>
              </p:cNvPr>
              <p:cNvSpPr txBox="1"/>
              <p:nvPr/>
            </p:nvSpPr>
            <p:spPr>
              <a:xfrm>
                <a:off x="2494346" y="7935024"/>
                <a:ext cx="315872" cy="194354"/>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786" name="组合 785">
              <a:extLst>
                <a:ext uri="{FF2B5EF4-FFF2-40B4-BE49-F238E27FC236}">
                  <a16:creationId xmlns:a16="http://schemas.microsoft.com/office/drawing/2014/main" id="{02A6BAFA-1A64-49AF-AD78-718B2D5D5AEF}"/>
                </a:ext>
              </a:extLst>
            </p:cNvPr>
            <p:cNvGrpSpPr/>
            <p:nvPr/>
          </p:nvGrpSpPr>
          <p:grpSpPr>
            <a:xfrm>
              <a:off x="2270611" y="8034939"/>
              <a:ext cx="1557098" cy="177576"/>
              <a:chOff x="2837868" y="3928482"/>
              <a:chExt cx="1557098" cy="177576"/>
            </a:xfrm>
          </p:grpSpPr>
          <p:sp>
            <p:nvSpPr>
              <p:cNvPr id="1137" name="文本框 1136">
                <a:extLst>
                  <a:ext uri="{FF2B5EF4-FFF2-40B4-BE49-F238E27FC236}">
                    <a16:creationId xmlns:a16="http://schemas.microsoft.com/office/drawing/2014/main" id="{2EC1EE5E-E9B2-448D-8B2D-28A76D6EAD05}"/>
                  </a:ext>
                </a:extLst>
              </p:cNvPr>
              <p:cNvSpPr txBox="1"/>
              <p:nvPr/>
            </p:nvSpPr>
            <p:spPr>
              <a:xfrm>
                <a:off x="2837868" y="3928482"/>
                <a:ext cx="408358" cy="177576"/>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总进度</a:t>
                </a:r>
              </a:p>
            </p:txBody>
          </p:sp>
          <p:sp>
            <p:nvSpPr>
              <p:cNvPr id="1138" name="文本框 1137">
                <a:extLst>
                  <a:ext uri="{FF2B5EF4-FFF2-40B4-BE49-F238E27FC236}">
                    <a16:creationId xmlns:a16="http://schemas.microsoft.com/office/drawing/2014/main" id="{E432D3B2-9467-49B3-97CF-CAB5A28ED8ED}"/>
                  </a:ext>
                </a:extLst>
              </p:cNvPr>
              <p:cNvSpPr txBox="1"/>
              <p:nvPr/>
            </p:nvSpPr>
            <p:spPr>
              <a:xfrm>
                <a:off x="3996094" y="3943391"/>
                <a:ext cx="398872" cy="160622"/>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Progress</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93" name="组合 92">
              <a:extLst>
                <a:ext uri="{FF2B5EF4-FFF2-40B4-BE49-F238E27FC236}">
                  <a16:creationId xmlns:a16="http://schemas.microsoft.com/office/drawing/2014/main" id="{7FAD81E3-7E95-4BB3-ABA2-221155B4AF61}"/>
                </a:ext>
              </a:extLst>
            </p:cNvPr>
            <p:cNvGrpSpPr/>
            <p:nvPr/>
          </p:nvGrpSpPr>
          <p:grpSpPr>
            <a:xfrm>
              <a:off x="3602440" y="6911046"/>
              <a:ext cx="126086" cy="126086"/>
              <a:chOff x="4404290" y="6802665"/>
              <a:chExt cx="481013" cy="481013"/>
            </a:xfrm>
            <a:solidFill>
              <a:srgbClr val="FF0000">
                <a:alpha val="62000"/>
              </a:srgbClr>
            </a:solidFill>
          </p:grpSpPr>
          <p:sp>
            <p:nvSpPr>
              <p:cNvPr id="1144" name="Freeform 26">
                <a:extLst>
                  <a:ext uri="{FF2B5EF4-FFF2-40B4-BE49-F238E27FC236}">
                    <a16:creationId xmlns:a16="http://schemas.microsoft.com/office/drawing/2014/main" id="{1E0344F4-4AFD-4EA9-A36F-B96287FC18B1}"/>
                  </a:ext>
                </a:extLst>
              </p:cNvPr>
              <p:cNvSpPr>
                <a:spLocks noEditPoints="1"/>
              </p:cNvSpPr>
              <p:nvPr/>
            </p:nvSpPr>
            <p:spPr bwMode="auto">
              <a:xfrm>
                <a:off x="4442390" y="6926491"/>
                <a:ext cx="404812" cy="357187"/>
              </a:xfrm>
              <a:custGeom>
                <a:avLst/>
                <a:gdLst>
                  <a:gd name="T0" fmla="*/ 0 w 255"/>
                  <a:gd name="T1" fmla="*/ 0 h 225"/>
                  <a:gd name="T2" fmla="*/ 24 w 255"/>
                  <a:gd name="T3" fmla="*/ 225 h 225"/>
                  <a:gd name="T4" fmla="*/ 232 w 255"/>
                  <a:gd name="T5" fmla="*/ 225 h 225"/>
                  <a:gd name="T6" fmla="*/ 255 w 255"/>
                  <a:gd name="T7" fmla="*/ 0 h 225"/>
                  <a:gd name="T8" fmla="*/ 0 w 255"/>
                  <a:gd name="T9" fmla="*/ 0 h 225"/>
                  <a:gd name="T10" fmla="*/ 139 w 255"/>
                  <a:gd name="T11" fmla="*/ 33 h 225"/>
                  <a:gd name="T12" fmla="*/ 139 w 255"/>
                  <a:gd name="T13" fmla="*/ 190 h 225"/>
                  <a:gd name="T14" fmla="*/ 116 w 255"/>
                  <a:gd name="T15" fmla="*/ 190 h 225"/>
                  <a:gd name="T16" fmla="*/ 116 w 255"/>
                  <a:gd name="T17" fmla="*/ 33 h 225"/>
                  <a:gd name="T18" fmla="*/ 139 w 255"/>
                  <a:gd name="T19" fmla="*/ 33 h 225"/>
                  <a:gd name="T20" fmla="*/ 59 w 255"/>
                  <a:gd name="T21" fmla="*/ 33 h 225"/>
                  <a:gd name="T22" fmla="*/ 80 w 255"/>
                  <a:gd name="T23" fmla="*/ 33 h 225"/>
                  <a:gd name="T24" fmla="*/ 80 w 255"/>
                  <a:gd name="T25" fmla="*/ 190 h 225"/>
                  <a:gd name="T26" fmla="*/ 59 w 255"/>
                  <a:gd name="T27" fmla="*/ 190 h 225"/>
                  <a:gd name="T28" fmla="*/ 59 w 255"/>
                  <a:gd name="T29" fmla="*/ 33 h 225"/>
                  <a:gd name="T30" fmla="*/ 173 w 255"/>
                  <a:gd name="T31" fmla="*/ 190 h 225"/>
                  <a:gd name="T32" fmla="*/ 173 w 255"/>
                  <a:gd name="T33" fmla="*/ 33 h 225"/>
                  <a:gd name="T34" fmla="*/ 196 w 255"/>
                  <a:gd name="T35" fmla="*/ 33 h 225"/>
                  <a:gd name="T36" fmla="*/ 196 w 255"/>
                  <a:gd name="T37" fmla="*/ 190 h 225"/>
                  <a:gd name="T38" fmla="*/ 173 w 255"/>
                  <a:gd name="T39"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 h="225">
                    <a:moveTo>
                      <a:pt x="0" y="0"/>
                    </a:moveTo>
                    <a:lnTo>
                      <a:pt x="24" y="225"/>
                    </a:lnTo>
                    <a:lnTo>
                      <a:pt x="232" y="225"/>
                    </a:lnTo>
                    <a:lnTo>
                      <a:pt x="255" y="0"/>
                    </a:lnTo>
                    <a:lnTo>
                      <a:pt x="0" y="0"/>
                    </a:lnTo>
                    <a:close/>
                    <a:moveTo>
                      <a:pt x="139" y="33"/>
                    </a:moveTo>
                    <a:lnTo>
                      <a:pt x="139" y="190"/>
                    </a:lnTo>
                    <a:lnTo>
                      <a:pt x="116" y="190"/>
                    </a:lnTo>
                    <a:lnTo>
                      <a:pt x="116" y="33"/>
                    </a:lnTo>
                    <a:lnTo>
                      <a:pt x="139" y="33"/>
                    </a:lnTo>
                    <a:close/>
                    <a:moveTo>
                      <a:pt x="59" y="33"/>
                    </a:moveTo>
                    <a:lnTo>
                      <a:pt x="80" y="33"/>
                    </a:lnTo>
                    <a:lnTo>
                      <a:pt x="80" y="190"/>
                    </a:lnTo>
                    <a:lnTo>
                      <a:pt x="59" y="190"/>
                    </a:lnTo>
                    <a:lnTo>
                      <a:pt x="59" y="33"/>
                    </a:lnTo>
                    <a:close/>
                    <a:moveTo>
                      <a:pt x="173" y="190"/>
                    </a:moveTo>
                    <a:lnTo>
                      <a:pt x="173" y="33"/>
                    </a:lnTo>
                    <a:lnTo>
                      <a:pt x="196" y="33"/>
                    </a:lnTo>
                    <a:lnTo>
                      <a:pt x="196" y="190"/>
                    </a:lnTo>
                    <a:lnTo>
                      <a:pt x="173"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1145" name="Freeform 27">
                <a:extLst>
                  <a:ext uri="{FF2B5EF4-FFF2-40B4-BE49-F238E27FC236}">
                    <a16:creationId xmlns:a16="http://schemas.microsoft.com/office/drawing/2014/main" id="{87FDE17E-E008-44A2-92C5-91540CED29F7}"/>
                  </a:ext>
                </a:extLst>
              </p:cNvPr>
              <p:cNvSpPr>
                <a:spLocks/>
              </p:cNvSpPr>
              <p:nvPr/>
            </p:nvSpPr>
            <p:spPr bwMode="auto">
              <a:xfrm>
                <a:off x="4404290" y="6802665"/>
                <a:ext cx="481013" cy="87311"/>
              </a:xfrm>
              <a:custGeom>
                <a:avLst/>
                <a:gdLst>
                  <a:gd name="T0" fmla="*/ 182 w 303"/>
                  <a:gd name="T1" fmla="*/ 19 h 55"/>
                  <a:gd name="T2" fmla="*/ 182 w 303"/>
                  <a:gd name="T3" fmla="*/ 0 h 55"/>
                  <a:gd name="T4" fmla="*/ 114 w 303"/>
                  <a:gd name="T5" fmla="*/ 0 h 55"/>
                  <a:gd name="T6" fmla="*/ 114 w 303"/>
                  <a:gd name="T7" fmla="*/ 19 h 55"/>
                  <a:gd name="T8" fmla="*/ 0 w 303"/>
                  <a:gd name="T9" fmla="*/ 19 h 55"/>
                  <a:gd name="T10" fmla="*/ 0 w 303"/>
                  <a:gd name="T11" fmla="*/ 55 h 55"/>
                  <a:gd name="T12" fmla="*/ 303 w 303"/>
                  <a:gd name="T13" fmla="*/ 55 h 55"/>
                  <a:gd name="T14" fmla="*/ 303 w 303"/>
                  <a:gd name="T15" fmla="*/ 19 h 55"/>
                  <a:gd name="T16" fmla="*/ 182 w 303"/>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5">
                    <a:moveTo>
                      <a:pt x="182" y="19"/>
                    </a:moveTo>
                    <a:lnTo>
                      <a:pt x="182" y="0"/>
                    </a:lnTo>
                    <a:lnTo>
                      <a:pt x="114" y="0"/>
                    </a:lnTo>
                    <a:lnTo>
                      <a:pt x="114" y="19"/>
                    </a:lnTo>
                    <a:lnTo>
                      <a:pt x="0" y="19"/>
                    </a:lnTo>
                    <a:lnTo>
                      <a:pt x="0" y="55"/>
                    </a:lnTo>
                    <a:lnTo>
                      <a:pt x="303" y="55"/>
                    </a:lnTo>
                    <a:lnTo>
                      <a:pt x="303" y="19"/>
                    </a:lnTo>
                    <a:lnTo>
                      <a:pt x="18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grpSp>
        <p:nvGrpSpPr>
          <p:cNvPr id="2381" name="组合 2380">
            <a:extLst>
              <a:ext uri="{FF2B5EF4-FFF2-40B4-BE49-F238E27FC236}">
                <a16:creationId xmlns:a16="http://schemas.microsoft.com/office/drawing/2014/main" id="{083376C7-CA38-460C-9ABC-53595B462304}"/>
              </a:ext>
            </a:extLst>
          </p:cNvPr>
          <p:cNvGrpSpPr/>
          <p:nvPr/>
        </p:nvGrpSpPr>
        <p:grpSpPr>
          <a:xfrm>
            <a:off x="3464167" y="5540881"/>
            <a:ext cx="1094125" cy="1155957"/>
            <a:chOff x="2236618" y="6877956"/>
            <a:chExt cx="1618599" cy="1591905"/>
          </a:xfrm>
        </p:grpSpPr>
        <p:sp>
          <p:nvSpPr>
            <p:cNvPr id="2382" name="矩形: 圆角 2381">
              <a:extLst>
                <a:ext uri="{FF2B5EF4-FFF2-40B4-BE49-F238E27FC236}">
                  <a16:creationId xmlns:a16="http://schemas.microsoft.com/office/drawing/2014/main" id="{CB514BE9-BD8A-4470-9BA9-9FED6EEE8100}"/>
                </a:ext>
              </a:extLst>
            </p:cNvPr>
            <p:cNvSpPr/>
            <p:nvPr/>
          </p:nvSpPr>
          <p:spPr>
            <a:xfrm>
              <a:off x="2282825" y="6877956"/>
              <a:ext cx="1470497" cy="1591905"/>
            </a:xfrm>
            <a:prstGeom prst="roundRect">
              <a:avLst>
                <a:gd name="adj" fmla="val 3064"/>
              </a:avLst>
            </a:prstGeom>
            <a:noFill/>
            <a:ln w="3175">
              <a:solidFill>
                <a:srgbClr val="FFC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grpSp>
          <p:nvGrpSpPr>
            <p:cNvPr id="2383" name="组合 2382">
              <a:extLst>
                <a:ext uri="{FF2B5EF4-FFF2-40B4-BE49-F238E27FC236}">
                  <a16:creationId xmlns:a16="http://schemas.microsoft.com/office/drawing/2014/main" id="{3B2145E6-AB70-4ACB-BD7F-213F0723B07A}"/>
                </a:ext>
              </a:extLst>
            </p:cNvPr>
            <p:cNvGrpSpPr/>
            <p:nvPr/>
          </p:nvGrpSpPr>
          <p:grpSpPr>
            <a:xfrm>
              <a:off x="2328597" y="7177291"/>
              <a:ext cx="1487147" cy="261550"/>
              <a:chOff x="2328597" y="7238300"/>
              <a:chExt cx="1487147" cy="261550"/>
            </a:xfrm>
          </p:grpSpPr>
          <p:sp>
            <p:nvSpPr>
              <p:cNvPr id="2445" name="矩形: 圆角 2444">
                <a:extLst>
                  <a:ext uri="{FF2B5EF4-FFF2-40B4-BE49-F238E27FC236}">
                    <a16:creationId xmlns:a16="http://schemas.microsoft.com/office/drawing/2014/main" id="{A00CDDFF-95AF-409F-BD4E-2253B2283679}"/>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446" name="组合 2445">
                <a:extLst>
                  <a:ext uri="{FF2B5EF4-FFF2-40B4-BE49-F238E27FC236}">
                    <a16:creationId xmlns:a16="http://schemas.microsoft.com/office/drawing/2014/main" id="{F1A745A4-7653-44CB-8681-E8C91C6BDD7B}"/>
                  </a:ext>
                </a:extLst>
              </p:cNvPr>
              <p:cNvGrpSpPr/>
              <p:nvPr/>
            </p:nvGrpSpPr>
            <p:grpSpPr>
              <a:xfrm>
                <a:off x="2374493" y="7285693"/>
                <a:ext cx="82156" cy="113286"/>
                <a:chOff x="4592639" y="4540250"/>
                <a:chExt cx="557213" cy="768350"/>
              </a:xfrm>
            </p:grpSpPr>
            <p:sp>
              <p:nvSpPr>
                <p:cNvPr id="2450" name="Rectangle 318">
                  <a:extLst>
                    <a:ext uri="{FF2B5EF4-FFF2-40B4-BE49-F238E27FC236}">
                      <a16:creationId xmlns:a16="http://schemas.microsoft.com/office/drawing/2014/main" id="{0E351690-704F-47BB-82C1-7E24D76ABF81}"/>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51" name="Freeform 319">
                  <a:extLst>
                    <a:ext uri="{FF2B5EF4-FFF2-40B4-BE49-F238E27FC236}">
                      <a16:creationId xmlns:a16="http://schemas.microsoft.com/office/drawing/2014/main" id="{C93B7B96-CA18-4C44-AB31-C1D5C1C47133}"/>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52" name="Freeform 320">
                  <a:extLst>
                    <a:ext uri="{FF2B5EF4-FFF2-40B4-BE49-F238E27FC236}">
                      <a16:creationId xmlns:a16="http://schemas.microsoft.com/office/drawing/2014/main" id="{523A4A02-49BF-4E29-9E5F-D37FF31E64DB}"/>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53" name="Rectangle 321">
                  <a:extLst>
                    <a:ext uri="{FF2B5EF4-FFF2-40B4-BE49-F238E27FC236}">
                      <a16:creationId xmlns:a16="http://schemas.microsoft.com/office/drawing/2014/main" id="{6403AFC1-310C-4E27-94AC-F13DE8108B31}"/>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47" name="文本框 2446">
                <a:extLst>
                  <a:ext uri="{FF2B5EF4-FFF2-40B4-BE49-F238E27FC236}">
                    <a16:creationId xmlns:a16="http://schemas.microsoft.com/office/drawing/2014/main" id="{7FEAD74B-7783-4893-AC4B-D8BC97506D39}"/>
                  </a:ext>
                </a:extLst>
              </p:cNvPr>
              <p:cNvSpPr txBox="1"/>
              <p:nvPr/>
            </p:nvSpPr>
            <p:spPr>
              <a:xfrm>
                <a:off x="2416391"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448" name="文本框 2447">
                <a:extLst>
                  <a:ext uri="{FF2B5EF4-FFF2-40B4-BE49-F238E27FC236}">
                    <a16:creationId xmlns:a16="http://schemas.microsoft.com/office/drawing/2014/main" id="{1D71A65A-78FA-4273-BD67-E2C6A9F684F8}"/>
                  </a:ext>
                </a:extLst>
              </p:cNvPr>
              <p:cNvSpPr txBox="1"/>
              <p:nvPr/>
            </p:nvSpPr>
            <p:spPr>
              <a:xfrm>
                <a:off x="3395531" y="7238300"/>
                <a:ext cx="420213"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49" name="文本框 2448">
                <a:extLst>
                  <a:ext uri="{FF2B5EF4-FFF2-40B4-BE49-F238E27FC236}">
                    <a16:creationId xmlns:a16="http://schemas.microsoft.com/office/drawing/2014/main" id="{065593BB-2201-4E12-A357-0F01AC4EA226}"/>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384" name="组合 2383">
              <a:extLst>
                <a:ext uri="{FF2B5EF4-FFF2-40B4-BE49-F238E27FC236}">
                  <a16:creationId xmlns:a16="http://schemas.microsoft.com/office/drawing/2014/main" id="{98D1A17D-EB90-4645-A813-5D76C88B248F}"/>
                </a:ext>
              </a:extLst>
            </p:cNvPr>
            <p:cNvGrpSpPr/>
            <p:nvPr/>
          </p:nvGrpSpPr>
          <p:grpSpPr>
            <a:xfrm>
              <a:off x="2338481" y="6902975"/>
              <a:ext cx="989484" cy="300236"/>
              <a:chOff x="3256422" y="1810097"/>
              <a:chExt cx="989484" cy="300236"/>
            </a:xfrm>
          </p:grpSpPr>
          <p:grpSp>
            <p:nvGrpSpPr>
              <p:cNvPr id="2440" name="组合 2439">
                <a:extLst>
                  <a:ext uri="{FF2B5EF4-FFF2-40B4-BE49-F238E27FC236}">
                    <a16:creationId xmlns:a16="http://schemas.microsoft.com/office/drawing/2014/main" id="{D8B1A00D-10FB-41E0-9C79-35CA491A3CB5}"/>
                  </a:ext>
                </a:extLst>
              </p:cNvPr>
              <p:cNvGrpSpPr/>
              <p:nvPr/>
            </p:nvGrpSpPr>
            <p:grpSpPr>
              <a:xfrm>
                <a:off x="3256422" y="1810097"/>
                <a:ext cx="970726" cy="300236"/>
                <a:chOff x="3014514" y="2164806"/>
                <a:chExt cx="970726" cy="300236"/>
              </a:xfrm>
            </p:grpSpPr>
            <p:pic>
              <p:nvPicPr>
                <p:cNvPr id="2442" name="Picture 6">
                  <a:extLst>
                    <a:ext uri="{FF2B5EF4-FFF2-40B4-BE49-F238E27FC236}">
                      <a16:creationId xmlns:a16="http://schemas.microsoft.com/office/drawing/2014/main" id="{5E892C14-005B-4531-A911-69264E7A6A8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4514" y="2184230"/>
                  <a:ext cx="214464" cy="214464"/>
                </a:xfrm>
                <a:prstGeom prst="rect">
                  <a:avLst/>
                </a:prstGeom>
                <a:noFill/>
                <a:extLst>
                  <a:ext uri="{909E8E84-426E-40DD-AFC4-6F175D3DCCD1}">
                    <a14:hiddenFill xmlns:a14="http://schemas.microsoft.com/office/drawing/2010/main">
                      <a:solidFill>
                        <a:srgbClr val="FFFFFF"/>
                      </a:solidFill>
                    </a14:hiddenFill>
                  </a:ext>
                </a:extLst>
              </p:spPr>
            </p:pic>
            <p:sp>
              <p:nvSpPr>
                <p:cNvPr id="2443" name="文本框 2442">
                  <a:extLst>
                    <a:ext uri="{FF2B5EF4-FFF2-40B4-BE49-F238E27FC236}">
                      <a16:creationId xmlns:a16="http://schemas.microsoft.com/office/drawing/2014/main" id="{97D012AF-B064-4934-9E85-5E160B40BA10}"/>
                    </a:ext>
                  </a:extLst>
                </p:cNvPr>
                <p:cNvSpPr txBox="1"/>
                <p:nvPr/>
              </p:nvSpPr>
              <p:spPr>
                <a:xfrm>
                  <a:off x="3190343" y="2164806"/>
                  <a:ext cx="794897" cy="244596"/>
                </a:xfrm>
                <a:prstGeom prst="rect">
                  <a:avLst/>
                </a:prstGeom>
                <a:noFill/>
              </p:spPr>
              <p:txBody>
                <a:bodyPr wrap="none" rtlCol="0">
                  <a:spAutoFit/>
                </a:bodyPr>
                <a:lstStyle/>
                <a:p>
                  <a:r>
                    <a:rPr lang="zh-CN" altLang="en-US" sz="554" dirty="0">
                      <a:solidFill>
                        <a:schemeClr val="bg1">
                          <a:alpha val="67000"/>
                        </a:schemeClr>
                      </a:solidFill>
                      <a:latin typeface="微软雅黑" panose="020B0503020204020204" pitchFamily="34" charset="-122"/>
                      <a:ea typeface="微软雅黑" panose="020B0503020204020204" pitchFamily="34" charset="-122"/>
                    </a:rPr>
                    <a:t>罗德岛医药</a:t>
                  </a:r>
                </a:p>
              </p:txBody>
            </p:sp>
            <p:sp>
              <p:nvSpPr>
                <p:cNvPr id="2444" name="文本框 2443">
                  <a:extLst>
                    <a:ext uri="{FF2B5EF4-FFF2-40B4-BE49-F238E27FC236}">
                      <a16:creationId xmlns:a16="http://schemas.microsoft.com/office/drawing/2014/main" id="{34260A19-7033-4709-85B3-9B1FBA6F5C35}"/>
                    </a:ext>
                  </a:extLst>
                </p:cNvPr>
                <p:cNvSpPr txBox="1"/>
                <p:nvPr/>
              </p:nvSpPr>
              <p:spPr>
                <a:xfrm>
                  <a:off x="3199888" y="2270689"/>
                  <a:ext cx="595698" cy="194353"/>
                </a:xfrm>
                <a:prstGeom prst="rect">
                  <a:avLst/>
                </a:prstGeom>
                <a:noFill/>
              </p:spPr>
              <p:txBody>
                <a:bodyPr wrap="none" rtlCol="0">
                  <a:spAutoFit/>
                </a:bodyPr>
                <a:lstStyle/>
                <a:p>
                  <a:r>
                    <a:rPr lang="en-US" altLang="zh-CN" sz="238" b="1" dirty="0">
                      <a:solidFill>
                        <a:schemeClr val="bg1">
                          <a:lumMod val="75000"/>
                          <a:alpha val="75000"/>
                        </a:schemeClr>
                      </a:solidFill>
                    </a:rPr>
                    <a:t>Rhodes </a:t>
                  </a:r>
                  <a:r>
                    <a:rPr lang="en-US" altLang="zh-CN" sz="317" b="1" dirty="0">
                      <a:solidFill>
                        <a:schemeClr val="bg1">
                          <a:lumMod val="75000"/>
                          <a:alpha val="75000"/>
                        </a:schemeClr>
                      </a:solidFill>
                    </a:rPr>
                    <a:t>Island</a:t>
                  </a:r>
                  <a:endParaRPr lang="en-US" altLang="zh-CN" sz="238" b="1" dirty="0">
                    <a:solidFill>
                      <a:schemeClr val="bg1">
                        <a:lumMod val="75000"/>
                        <a:alpha val="75000"/>
                      </a:schemeClr>
                    </a:solidFill>
                  </a:endParaRPr>
                </a:p>
              </p:txBody>
            </p:sp>
          </p:grpSp>
          <p:cxnSp>
            <p:nvCxnSpPr>
              <p:cNvPr id="2441" name="直接连接符 2440">
                <a:extLst>
                  <a:ext uri="{FF2B5EF4-FFF2-40B4-BE49-F238E27FC236}">
                    <a16:creationId xmlns:a16="http://schemas.microsoft.com/office/drawing/2014/main" id="{6401FACF-3E25-4E58-A05D-E2B68DC7A025}"/>
                  </a:ext>
                </a:extLst>
              </p:cNvPr>
              <p:cNvCxnSpPr>
                <a:cxnSpLocks/>
              </p:cNvCxnSpPr>
              <p:nvPr/>
            </p:nvCxnSpPr>
            <p:spPr>
              <a:xfrm>
                <a:off x="3258324" y="2050347"/>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2385" name="组合 2384">
              <a:extLst>
                <a:ext uri="{FF2B5EF4-FFF2-40B4-BE49-F238E27FC236}">
                  <a16:creationId xmlns:a16="http://schemas.microsoft.com/office/drawing/2014/main" id="{3469690D-CB6B-43F7-BA99-C0A832BF4F5F}"/>
                </a:ext>
              </a:extLst>
            </p:cNvPr>
            <p:cNvGrpSpPr/>
            <p:nvPr/>
          </p:nvGrpSpPr>
          <p:grpSpPr>
            <a:xfrm>
              <a:off x="2367714" y="8146018"/>
              <a:ext cx="1474857" cy="194353"/>
              <a:chOff x="2370550" y="8323027"/>
              <a:chExt cx="1474857" cy="194353"/>
            </a:xfrm>
          </p:grpSpPr>
          <p:cxnSp>
            <p:nvCxnSpPr>
              <p:cNvPr id="2437" name="直接连接符 2436">
                <a:extLst>
                  <a:ext uri="{FF2B5EF4-FFF2-40B4-BE49-F238E27FC236}">
                    <a16:creationId xmlns:a16="http://schemas.microsoft.com/office/drawing/2014/main" id="{C3A397E8-BA10-4841-8862-4DBA39B776B0}"/>
                  </a:ext>
                </a:extLst>
              </p:cNvPr>
              <p:cNvCxnSpPr>
                <a:cxnSpLocks/>
              </p:cNvCxnSpPr>
              <p:nvPr/>
            </p:nvCxnSpPr>
            <p:spPr>
              <a:xfrm>
                <a:off x="2370550" y="8349133"/>
                <a:ext cx="13024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38" name="直接连接符 2437">
                <a:extLst>
                  <a:ext uri="{FF2B5EF4-FFF2-40B4-BE49-F238E27FC236}">
                    <a16:creationId xmlns:a16="http://schemas.microsoft.com/office/drawing/2014/main" id="{B8FCE0AB-9D50-4B85-84FD-3F8AE19924A8}"/>
                  </a:ext>
                </a:extLst>
              </p:cNvPr>
              <p:cNvCxnSpPr>
                <a:cxnSpLocks/>
              </p:cNvCxnSpPr>
              <p:nvPr/>
            </p:nvCxnSpPr>
            <p:spPr>
              <a:xfrm>
                <a:off x="2370550" y="8349133"/>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39" name="文本框 2438">
                <a:extLst>
                  <a:ext uri="{FF2B5EF4-FFF2-40B4-BE49-F238E27FC236}">
                    <a16:creationId xmlns:a16="http://schemas.microsoft.com/office/drawing/2014/main" id="{A96F4AB6-D995-487E-91BC-3F5CC76BCA6D}"/>
                  </a:ext>
                </a:extLst>
              </p:cNvPr>
              <p:cNvSpPr txBox="1"/>
              <p:nvPr/>
            </p:nvSpPr>
            <p:spPr>
              <a:xfrm>
                <a:off x="3446535" y="8323027"/>
                <a:ext cx="398872" cy="194353"/>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2386" name="组合 2385">
              <a:extLst>
                <a:ext uri="{FF2B5EF4-FFF2-40B4-BE49-F238E27FC236}">
                  <a16:creationId xmlns:a16="http://schemas.microsoft.com/office/drawing/2014/main" id="{1A48F240-9C01-4867-867B-00447916C244}"/>
                </a:ext>
              </a:extLst>
            </p:cNvPr>
            <p:cNvGrpSpPr/>
            <p:nvPr/>
          </p:nvGrpSpPr>
          <p:grpSpPr>
            <a:xfrm>
              <a:off x="2325761" y="7360589"/>
              <a:ext cx="1487150" cy="261550"/>
              <a:chOff x="2328597" y="7238300"/>
              <a:chExt cx="1487150" cy="261550"/>
            </a:xfrm>
          </p:grpSpPr>
          <p:sp>
            <p:nvSpPr>
              <p:cNvPr id="2428" name="矩形: 圆角 2427">
                <a:extLst>
                  <a:ext uri="{FF2B5EF4-FFF2-40B4-BE49-F238E27FC236}">
                    <a16:creationId xmlns:a16="http://schemas.microsoft.com/office/drawing/2014/main" id="{AAC07A69-F422-4490-8044-482AF3048D8A}"/>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429" name="组合 2428">
                <a:extLst>
                  <a:ext uri="{FF2B5EF4-FFF2-40B4-BE49-F238E27FC236}">
                    <a16:creationId xmlns:a16="http://schemas.microsoft.com/office/drawing/2014/main" id="{7DEA0B52-CAD8-49C5-B0C3-44EE61B321A8}"/>
                  </a:ext>
                </a:extLst>
              </p:cNvPr>
              <p:cNvGrpSpPr/>
              <p:nvPr/>
            </p:nvGrpSpPr>
            <p:grpSpPr>
              <a:xfrm>
                <a:off x="2374493" y="7285693"/>
                <a:ext cx="82156" cy="113286"/>
                <a:chOff x="4592639" y="4540250"/>
                <a:chExt cx="557213" cy="768350"/>
              </a:xfrm>
            </p:grpSpPr>
            <p:sp>
              <p:nvSpPr>
                <p:cNvPr id="2433" name="Rectangle 318">
                  <a:extLst>
                    <a:ext uri="{FF2B5EF4-FFF2-40B4-BE49-F238E27FC236}">
                      <a16:creationId xmlns:a16="http://schemas.microsoft.com/office/drawing/2014/main" id="{DE87A13E-6170-4736-ACF3-DF4B49725AB9}"/>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34" name="Freeform 319">
                  <a:extLst>
                    <a:ext uri="{FF2B5EF4-FFF2-40B4-BE49-F238E27FC236}">
                      <a16:creationId xmlns:a16="http://schemas.microsoft.com/office/drawing/2014/main" id="{08C054C1-CBDA-4EAC-9800-0619C129C2F6}"/>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35" name="Freeform 320">
                  <a:extLst>
                    <a:ext uri="{FF2B5EF4-FFF2-40B4-BE49-F238E27FC236}">
                      <a16:creationId xmlns:a16="http://schemas.microsoft.com/office/drawing/2014/main" id="{FEF5C11E-24EE-4F4A-8052-9EE1DF15382D}"/>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36" name="Rectangle 321">
                  <a:extLst>
                    <a:ext uri="{FF2B5EF4-FFF2-40B4-BE49-F238E27FC236}">
                      <a16:creationId xmlns:a16="http://schemas.microsoft.com/office/drawing/2014/main" id="{3A0203B4-BA04-442D-B14D-2D487BAF783E}"/>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30" name="文本框 2429">
                <a:extLst>
                  <a:ext uri="{FF2B5EF4-FFF2-40B4-BE49-F238E27FC236}">
                    <a16:creationId xmlns:a16="http://schemas.microsoft.com/office/drawing/2014/main" id="{612FFCA1-DBC0-4576-B4FF-7F4770581C8F}"/>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431" name="文本框 2430">
                <a:extLst>
                  <a:ext uri="{FF2B5EF4-FFF2-40B4-BE49-F238E27FC236}">
                    <a16:creationId xmlns:a16="http://schemas.microsoft.com/office/drawing/2014/main" id="{3C997A8B-8009-4B9B-B45A-C78D024FEC25}"/>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32" name="文本框 2431">
                <a:extLst>
                  <a:ext uri="{FF2B5EF4-FFF2-40B4-BE49-F238E27FC236}">
                    <a16:creationId xmlns:a16="http://schemas.microsoft.com/office/drawing/2014/main" id="{9F5D2D49-DF3E-4056-9A32-6829223B7076}"/>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387" name="组合 2386">
              <a:extLst>
                <a:ext uri="{FF2B5EF4-FFF2-40B4-BE49-F238E27FC236}">
                  <a16:creationId xmlns:a16="http://schemas.microsoft.com/office/drawing/2014/main" id="{59A4991F-47F5-4BF3-8EAA-C39FA455B854}"/>
                </a:ext>
              </a:extLst>
            </p:cNvPr>
            <p:cNvGrpSpPr/>
            <p:nvPr/>
          </p:nvGrpSpPr>
          <p:grpSpPr>
            <a:xfrm>
              <a:off x="2325761" y="7541316"/>
              <a:ext cx="1487150" cy="261550"/>
              <a:chOff x="2328597" y="7238300"/>
              <a:chExt cx="1487150" cy="261550"/>
            </a:xfrm>
          </p:grpSpPr>
          <p:sp>
            <p:nvSpPr>
              <p:cNvPr id="2419" name="矩形: 圆角 2418">
                <a:extLst>
                  <a:ext uri="{FF2B5EF4-FFF2-40B4-BE49-F238E27FC236}">
                    <a16:creationId xmlns:a16="http://schemas.microsoft.com/office/drawing/2014/main" id="{24BA9F9C-D8AB-40EC-ACCE-94C2E824524D}"/>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420" name="组合 2419">
                <a:extLst>
                  <a:ext uri="{FF2B5EF4-FFF2-40B4-BE49-F238E27FC236}">
                    <a16:creationId xmlns:a16="http://schemas.microsoft.com/office/drawing/2014/main" id="{11227C6F-FB3C-4731-971F-AF3B42D9920E}"/>
                  </a:ext>
                </a:extLst>
              </p:cNvPr>
              <p:cNvGrpSpPr/>
              <p:nvPr/>
            </p:nvGrpSpPr>
            <p:grpSpPr>
              <a:xfrm>
                <a:off x="2374493" y="7285693"/>
                <a:ext cx="82156" cy="113286"/>
                <a:chOff x="4592639" y="4540250"/>
                <a:chExt cx="557213" cy="768350"/>
              </a:xfrm>
            </p:grpSpPr>
            <p:sp>
              <p:nvSpPr>
                <p:cNvPr id="2424" name="Rectangle 318">
                  <a:extLst>
                    <a:ext uri="{FF2B5EF4-FFF2-40B4-BE49-F238E27FC236}">
                      <a16:creationId xmlns:a16="http://schemas.microsoft.com/office/drawing/2014/main" id="{23C3DD0C-B0B0-4EC8-852D-99222A766005}"/>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25" name="Freeform 319">
                  <a:extLst>
                    <a:ext uri="{FF2B5EF4-FFF2-40B4-BE49-F238E27FC236}">
                      <a16:creationId xmlns:a16="http://schemas.microsoft.com/office/drawing/2014/main" id="{50E8F278-5B22-4BC8-8F8D-29FD704921A7}"/>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26" name="Freeform 320">
                  <a:extLst>
                    <a:ext uri="{FF2B5EF4-FFF2-40B4-BE49-F238E27FC236}">
                      <a16:creationId xmlns:a16="http://schemas.microsoft.com/office/drawing/2014/main" id="{9208C352-27D8-49F1-B509-57E7A1E0F571}"/>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27" name="Rectangle 321">
                  <a:extLst>
                    <a:ext uri="{FF2B5EF4-FFF2-40B4-BE49-F238E27FC236}">
                      <a16:creationId xmlns:a16="http://schemas.microsoft.com/office/drawing/2014/main" id="{EED52A6A-0AA2-4810-8701-238019526D7E}"/>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21" name="文本框 2420">
                <a:extLst>
                  <a:ext uri="{FF2B5EF4-FFF2-40B4-BE49-F238E27FC236}">
                    <a16:creationId xmlns:a16="http://schemas.microsoft.com/office/drawing/2014/main" id="{4CDE484A-E2CB-4F87-BBF2-2E571F14E2FB}"/>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422" name="文本框 2421">
                <a:extLst>
                  <a:ext uri="{FF2B5EF4-FFF2-40B4-BE49-F238E27FC236}">
                    <a16:creationId xmlns:a16="http://schemas.microsoft.com/office/drawing/2014/main" id="{9A6E4FB8-6543-4DA7-84C8-DC89B18DDA1A}"/>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23" name="文本框 2422">
                <a:extLst>
                  <a:ext uri="{FF2B5EF4-FFF2-40B4-BE49-F238E27FC236}">
                    <a16:creationId xmlns:a16="http://schemas.microsoft.com/office/drawing/2014/main" id="{AC5B0436-7C43-4FFD-AA3B-A95553B10697}"/>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388" name="组合 2387">
              <a:extLst>
                <a:ext uri="{FF2B5EF4-FFF2-40B4-BE49-F238E27FC236}">
                  <a16:creationId xmlns:a16="http://schemas.microsoft.com/office/drawing/2014/main" id="{C6FCD9CD-57E1-4670-B337-3B7C394372A1}"/>
                </a:ext>
              </a:extLst>
            </p:cNvPr>
            <p:cNvGrpSpPr/>
            <p:nvPr/>
          </p:nvGrpSpPr>
          <p:grpSpPr>
            <a:xfrm>
              <a:off x="2236618" y="7770784"/>
              <a:ext cx="1618599" cy="177575"/>
              <a:chOff x="2809973" y="3928482"/>
              <a:chExt cx="1618599" cy="177575"/>
            </a:xfrm>
          </p:grpSpPr>
          <p:cxnSp>
            <p:nvCxnSpPr>
              <p:cNvPr id="2416" name="直接连接符 2415">
                <a:extLst>
                  <a:ext uri="{FF2B5EF4-FFF2-40B4-BE49-F238E27FC236}">
                    <a16:creationId xmlns:a16="http://schemas.microsoft.com/office/drawing/2014/main" id="{E60DDB88-BB29-49B7-9DF0-CF8CC0D8761B}"/>
                  </a:ext>
                </a:extLst>
              </p:cNvPr>
              <p:cNvCxnSpPr>
                <a:cxnSpLocks/>
              </p:cNvCxnSpPr>
              <p:nvPr/>
            </p:nvCxnSpPr>
            <p:spPr>
              <a:xfrm>
                <a:off x="2809973" y="4037223"/>
                <a:ext cx="1483281" cy="0"/>
              </a:xfrm>
              <a:prstGeom prst="line">
                <a:avLst/>
              </a:prstGeom>
              <a:ln w="3175">
                <a:gradFill>
                  <a:gsLst>
                    <a:gs pos="55000">
                      <a:schemeClr val="bg1">
                        <a:alpha val="52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417" name="文本框 2416">
                <a:extLst>
                  <a:ext uri="{FF2B5EF4-FFF2-40B4-BE49-F238E27FC236}">
                    <a16:creationId xmlns:a16="http://schemas.microsoft.com/office/drawing/2014/main" id="{F3BAD87E-1761-42FE-8B0C-D100ECA7E847}"/>
                  </a:ext>
                </a:extLst>
              </p:cNvPr>
              <p:cNvSpPr txBox="1"/>
              <p:nvPr/>
            </p:nvSpPr>
            <p:spPr>
              <a:xfrm>
                <a:off x="2837868" y="3928482"/>
                <a:ext cx="453413" cy="177575"/>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订单报酬</a:t>
                </a:r>
              </a:p>
            </p:txBody>
          </p:sp>
          <p:sp>
            <p:nvSpPr>
              <p:cNvPr id="2418" name="文本框 2417">
                <a:extLst>
                  <a:ext uri="{FF2B5EF4-FFF2-40B4-BE49-F238E27FC236}">
                    <a16:creationId xmlns:a16="http://schemas.microsoft.com/office/drawing/2014/main" id="{0DDFA38D-AE22-4B98-92A7-4AA577C96E1A}"/>
                  </a:ext>
                </a:extLst>
              </p:cNvPr>
              <p:cNvSpPr txBox="1"/>
              <p:nvPr/>
            </p:nvSpPr>
            <p:spPr>
              <a:xfrm>
                <a:off x="3956187" y="3942823"/>
                <a:ext cx="472385" cy="160621"/>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389" name="组合 2388">
              <a:extLst>
                <a:ext uri="{FF2B5EF4-FFF2-40B4-BE49-F238E27FC236}">
                  <a16:creationId xmlns:a16="http://schemas.microsoft.com/office/drawing/2014/main" id="{3F2BB966-5512-4333-87B7-76DD94B8F108}"/>
                </a:ext>
              </a:extLst>
            </p:cNvPr>
            <p:cNvGrpSpPr/>
            <p:nvPr/>
          </p:nvGrpSpPr>
          <p:grpSpPr>
            <a:xfrm>
              <a:off x="2386016" y="7891691"/>
              <a:ext cx="727195" cy="261551"/>
              <a:chOff x="2386016" y="7891691"/>
              <a:chExt cx="727195" cy="261551"/>
            </a:xfrm>
          </p:grpSpPr>
          <p:grpSp>
            <p:nvGrpSpPr>
              <p:cNvPr id="2396" name="组合 2395">
                <a:extLst>
                  <a:ext uri="{FF2B5EF4-FFF2-40B4-BE49-F238E27FC236}">
                    <a16:creationId xmlns:a16="http://schemas.microsoft.com/office/drawing/2014/main" id="{C843A74C-5938-473A-A2F2-67C0F7E8C8B2}"/>
                  </a:ext>
                </a:extLst>
              </p:cNvPr>
              <p:cNvGrpSpPr/>
              <p:nvPr/>
            </p:nvGrpSpPr>
            <p:grpSpPr>
              <a:xfrm>
                <a:off x="2386016" y="7928755"/>
                <a:ext cx="147165" cy="112418"/>
                <a:chOff x="8518525" y="4479927"/>
                <a:chExt cx="342900" cy="261937"/>
              </a:xfrm>
              <a:solidFill>
                <a:srgbClr val="FFC000"/>
              </a:solidFill>
            </p:grpSpPr>
            <p:sp>
              <p:nvSpPr>
                <p:cNvPr id="2399" name="Freeform 843">
                  <a:extLst>
                    <a:ext uri="{FF2B5EF4-FFF2-40B4-BE49-F238E27FC236}">
                      <a16:creationId xmlns:a16="http://schemas.microsoft.com/office/drawing/2014/main" id="{0B763D03-932A-47DB-B2B9-04AAF6995C08}"/>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0" name="Freeform 844">
                  <a:extLst>
                    <a:ext uri="{FF2B5EF4-FFF2-40B4-BE49-F238E27FC236}">
                      <a16:creationId xmlns:a16="http://schemas.microsoft.com/office/drawing/2014/main" id="{6EFBBC63-393B-4835-ABBB-B7182EC45C14}"/>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1" name="Freeform 845">
                  <a:extLst>
                    <a:ext uri="{FF2B5EF4-FFF2-40B4-BE49-F238E27FC236}">
                      <a16:creationId xmlns:a16="http://schemas.microsoft.com/office/drawing/2014/main" id="{A9F0C3AF-02F8-4B84-84EA-B08DE8C3B47F}"/>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2" name="Freeform 846">
                  <a:extLst>
                    <a:ext uri="{FF2B5EF4-FFF2-40B4-BE49-F238E27FC236}">
                      <a16:creationId xmlns:a16="http://schemas.microsoft.com/office/drawing/2014/main" id="{331C7462-7678-47B8-AC76-812F67FA7F9C}"/>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3" name="Freeform 847">
                  <a:extLst>
                    <a:ext uri="{FF2B5EF4-FFF2-40B4-BE49-F238E27FC236}">
                      <a16:creationId xmlns:a16="http://schemas.microsoft.com/office/drawing/2014/main" id="{F6E2C581-53BF-4300-8CA2-3CBEBD51DE2E}"/>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4" name="Freeform 848">
                  <a:extLst>
                    <a:ext uri="{FF2B5EF4-FFF2-40B4-BE49-F238E27FC236}">
                      <a16:creationId xmlns:a16="http://schemas.microsoft.com/office/drawing/2014/main" id="{B690C994-B0C5-4DBF-96AA-2861F7C86022}"/>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5" name="Freeform 849">
                  <a:extLst>
                    <a:ext uri="{FF2B5EF4-FFF2-40B4-BE49-F238E27FC236}">
                      <a16:creationId xmlns:a16="http://schemas.microsoft.com/office/drawing/2014/main" id="{1B89CFB4-474A-4F7B-81B3-7F79F221DB27}"/>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6" name="Freeform 850">
                  <a:extLst>
                    <a:ext uri="{FF2B5EF4-FFF2-40B4-BE49-F238E27FC236}">
                      <a16:creationId xmlns:a16="http://schemas.microsoft.com/office/drawing/2014/main" id="{ACA8413D-7A3B-4734-9436-7FFFFBC34E89}"/>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7" name="Freeform 851">
                  <a:extLst>
                    <a:ext uri="{FF2B5EF4-FFF2-40B4-BE49-F238E27FC236}">
                      <a16:creationId xmlns:a16="http://schemas.microsoft.com/office/drawing/2014/main" id="{4ABE8FB1-12E0-410A-AFEF-9DB667F44595}"/>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08" name="Freeform 852">
                  <a:extLst>
                    <a:ext uri="{FF2B5EF4-FFF2-40B4-BE49-F238E27FC236}">
                      <a16:creationId xmlns:a16="http://schemas.microsoft.com/office/drawing/2014/main" id="{9111E686-3E67-4EE7-8D43-5C536DD0B79C}"/>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2409" name="Freeform 853">
                  <a:extLst>
                    <a:ext uri="{FF2B5EF4-FFF2-40B4-BE49-F238E27FC236}">
                      <a16:creationId xmlns:a16="http://schemas.microsoft.com/office/drawing/2014/main" id="{E82497ED-AA6A-4191-863F-0AFBC3E72370}"/>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0" name="Freeform 854">
                  <a:extLst>
                    <a:ext uri="{FF2B5EF4-FFF2-40B4-BE49-F238E27FC236}">
                      <a16:creationId xmlns:a16="http://schemas.microsoft.com/office/drawing/2014/main" id="{E93A9F1D-F2C3-49A2-9320-CA2B0F54074B}"/>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1" name="Freeform 855">
                  <a:extLst>
                    <a:ext uri="{FF2B5EF4-FFF2-40B4-BE49-F238E27FC236}">
                      <a16:creationId xmlns:a16="http://schemas.microsoft.com/office/drawing/2014/main" id="{E2153A7B-49C2-4C77-9C12-74E73D1279CF}"/>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2" name="Freeform 856">
                  <a:extLst>
                    <a:ext uri="{FF2B5EF4-FFF2-40B4-BE49-F238E27FC236}">
                      <a16:creationId xmlns:a16="http://schemas.microsoft.com/office/drawing/2014/main" id="{1B9FDCFA-2FF3-40F2-B54B-AC61153F90DB}"/>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3" name="Freeform 857">
                  <a:extLst>
                    <a:ext uri="{FF2B5EF4-FFF2-40B4-BE49-F238E27FC236}">
                      <a16:creationId xmlns:a16="http://schemas.microsoft.com/office/drawing/2014/main" id="{0291A026-B434-4FE2-AC6C-DE0BD7EA4803}"/>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4" name="Freeform 858">
                  <a:extLst>
                    <a:ext uri="{FF2B5EF4-FFF2-40B4-BE49-F238E27FC236}">
                      <a16:creationId xmlns:a16="http://schemas.microsoft.com/office/drawing/2014/main" id="{BE32416C-4DF2-4E66-B80C-3F93323C953F}"/>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15" name="Freeform 859">
                  <a:extLst>
                    <a:ext uri="{FF2B5EF4-FFF2-40B4-BE49-F238E27FC236}">
                      <a16:creationId xmlns:a16="http://schemas.microsoft.com/office/drawing/2014/main" id="{1751493A-0823-4AFE-9F4C-ABDA231839CF}"/>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397" name="文本框 2396">
                <a:extLst>
                  <a:ext uri="{FF2B5EF4-FFF2-40B4-BE49-F238E27FC236}">
                    <a16:creationId xmlns:a16="http://schemas.microsoft.com/office/drawing/2014/main" id="{9CCD6391-38D8-4284-94CD-5B0C06DC7680}"/>
                  </a:ext>
                </a:extLst>
              </p:cNvPr>
              <p:cNvSpPr txBox="1"/>
              <p:nvPr/>
            </p:nvSpPr>
            <p:spPr>
              <a:xfrm>
                <a:off x="2545970" y="7891691"/>
                <a:ext cx="567241" cy="261551"/>
              </a:xfrm>
              <a:prstGeom prst="rect">
                <a:avLst/>
              </a:prstGeom>
              <a:noFill/>
            </p:spPr>
            <p:txBody>
              <a:bodyPr wrap="none" rtlCol="0">
                <a:spAutoFit/>
              </a:bodyPr>
              <a:lstStyle/>
              <a:p>
                <a:r>
                  <a:rPr lang="en-US" altLang="zh-CN" sz="634" b="1" dirty="0">
                    <a:solidFill>
                      <a:schemeClr val="bg1">
                        <a:alpha val="74000"/>
                      </a:schemeClr>
                    </a:solidFill>
                    <a:latin typeface="微软雅黑" panose="020B0503020204020204" pitchFamily="34" charset="-122"/>
                    <a:ea typeface="微软雅黑" panose="020B0503020204020204" pitchFamily="34" charset="-122"/>
                  </a:rPr>
                  <a:t>5000</a:t>
                </a:r>
                <a:endParaRPr lang="zh-CN" altLang="en-US" sz="634" b="1" dirty="0">
                  <a:solidFill>
                    <a:schemeClr val="bg1">
                      <a:alpha val="74000"/>
                    </a:schemeClr>
                  </a:solidFill>
                  <a:latin typeface="微软雅黑" panose="020B0503020204020204" pitchFamily="34" charset="-122"/>
                  <a:ea typeface="微软雅黑" panose="020B0503020204020204" pitchFamily="34" charset="-122"/>
                </a:endParaRPr>
              </a:p>
            </p:txBody>
          </p:sp>
          <p:sp>
            <p:nvSpPr>
              <p:cNvPr id="2398" name="文本框 2397">
                <a:extLst>
                  <a:ext uri="{FF2B5EF4-FFF2-40B4-BE49-F238E27FC236}">
                    <a16:creationId xmlns:a16="http://schemas.microsoft.com/office/drawing/2014/main" id="{FF72026D-31EA-4F04-A108-F5611DCCDF6D}"/>
                  </a:ext>
                </a:extLst>
              </p:cNvPr>
              <p:cNvSpPr txBox="1"/>
              <p:nvPr/>
            </p:nvSpPr>
            <p:spPr>
              <a:xfrm>
                <a:off x="2494346" y="7935024"/>
                <a:ext cx="315872" cy="194354"/>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2390" name="组合 2389">
              <a:extLst>
                <a:ext uri="{FF2B5EF4-FFF2-40B4-BE49-F238E27FC236}">
                  <a16:creationId xmlns:a16="http://schemas.microsoft.com/office/drawing/2014/main" id="{375DE501-C390-4074-B935-3C1B7B79A7F9}"/>
                </a:ext>
              </a:extLst>
            </p:cNvPr>
            <p:cNvGrpSpPr/>
            <p:nvPr/>
          </p:nvGrpSpPr>
          <p:grpSpPr>
            <a:xfrm>
              <a:off x="2270611" y="8034939"/>
              <a:ext cx="1557098" cy="177576"/>
              <a:chOff x="2837868" y="3928482"/>
              <a:chExt cx="1557098" cy="177576"/>
            </a:xfrm>
          </p:grpSpPr>
          <p:sp>
            <p:nvSpPr>
              <p:cNvPr id="2394" name="文本框 2393">
                <a:extLst>
                  <a:ext uri="{FF2B5EF4-FFF2-40B4-BE49-F238E27FC236}">
                    <a16:creationId xmlns:a16="http://schemas.microsoft.com/office/drawing/2014/main" id="{FD2F8972-8140-41A6-90BB-C5E8509E10B1}"/>
                  </a:ext>
                </a:extLst>
              </p:cNvPr>
              <p:cNvSpPr txBox="1"/>
              <p:nvPr/>
            </p:nvSpPr>
            <p:spPr>
              <a:xfrm>
                <a:off x="2837868" y="3928482"/>
                <a:ext cx="408358" cy="177576"/>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总进度</a:t>
                </a:r>
              </a:p>
            </p:txBody>
          </p:sp>
          <p:sp>
            <p:nvSpPr>
              <p:cNvPr id="2395" name="文本框 2394">
                <a:extLst>
                  <a:ext uri="{FF2B5EF4-FFF2-40B4-BE49-F238E27FC236}">
                    <a16:creationId xmlns:a16="http://schemas.microsoft.com/office/drawing/2014/main" id="{E57C592C-3C47-4643-BE05-16AB31864656}"/>
                  </a:ext>
                </a:extLst>
              </p:cNvPr>
              <p:cNvSpPr txBox="1"/>
              <p:nvPr/>
            </p:nvSpPr>
            <p:spPr>
              <a:xfrm>
                <a:off x="3996094" y="3943391"/>
                <a:ext cx="398872" cy="160622"/>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Progress</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391" name="组合 2390">
              <a:extLst>
                <a:ext uri="{FF2B5EF4-FFF2-40B4-BE49-F238E27FC236}">
                  <a16:creationId xmlns:a16="http://schemas.microsoft.com/office/drawing/2014/main" id="{F59541B7-99EE-4154-B7BD-B9C66916AEAD}"/>
                </a:ext>
              </a:extLst>
            </p:cNvPr>
            <p:cNvGrpSpPr/>
            <p:nvPr/>
          </p:nvGrpSpPr>
          <p:grpSpPr>
            <a:xfrm>
              <a:off x="3602440" y="6911046"/>
              <a:ext cx="126086" cy="126086"/>
              <a:chOff x="4404290" y="6802665"/>
              <a:chExt cx="481013" cy="481013"/>
            </a:xfrm>
            <a:solidFill>
              <a:srgbClr val="FF0000">
                <a:alpha val="62000"/>
              </a:srgbClr>
            </a:solidFill>
          </p:grpSpPr>
          <p:sp>
            <p:nvSpPr>
              <p:cNvPr id="2392" name="Freeform 26">
                <a:extLst>
                  <a:ext uri="{FF2B5EF4-FFF2-40B4-BE49-F238E27FC236}">
                    <a16:creationId xmlns:a16="http://schemas.microsoft.com/office/drawing/2014/main" id="{8B4E9C88-A2CA-4DC6-8D4B-4B95A00BD8B2}"/>
                  </a:ext>
                </a:extLst>
              </p:cNvPr>
              <p:cNvSpPr>
                <a:spLocks noEditPoints="1"/>
              </p:cNvSpPr>
              <p:nvPr/>
            </p:nvSpPr>
            <p:spPr bwMode="auto">
              <a:xfrm>
                <a:off x="4442390" y="6926491"/>
                <a:ext cx="404812" cy="357187"/>
              </a:xfrm>
              <a:custGeom>
                <a:avLst/>
                <a:gdLst>
                  <a:gd name="T0" fmla="*/ 0 w 255"/>
                  <a:gd name="T1" fmla="*/ 0 h 225"/>
                  <a:gd name="T2" fmla="*/ 24 w 255"/>
                  <a:gd name="T3" fmla="*/ 225 h 225"/>
                  <a:gd name="T4" fmla="*/ 232 w 255"/>
                  <a:gd name="T5" fmla="*/ 225 h 225"/>
                  <a:gd name="T6" fmla="*/ 255 w 255"/>
                  <a:gd name="T7" fmla="*/ 0 h 225"/>
                  <a:gd name="T8" fmla="*/ 0 w 255"/>
                  <a:gd name="T9" fmla="*/ 0 h 225"/>
                  <a:gd name="T10" fmla="*/ 139 w 255"/>
                  <a:gd name="T11" fmla="*/ 33 h 225"/>
                  <a:gd name="T12" fmla="*/ 139 w 255"/>
                  <a:gd name="T13" fmla="*/ 190 h 225"/>
                  <a:gd name="T14" fmla="*/ 116 w 255"/>
                  <a:gd name="T15" fmla="*/ 190 h 225"/>
                  <a:gd name="T16" fmla="*/ 116 w 255"/>
                  <a:gd name="T17" fmla="*/ 33 h 225"/>
                  <a:gd name="T18" fmla="*/ 139 w 255"/>
                  <a:gd name="T19" fmla="*/ 33 h 225"/>
                  <a:gd name="T20" fmla="*/ 59 w 255"/>
                  <a:gd name="T21" fmla="*/ 33 h 225"/>
                  <a:gd name="T22" fmla="*/ 80 w 255"/>
                  <a:gd name="T23" fmla="*/ 33 h 225"/>
                  <a:gd name="T24" fmla="*/ 80 w 255"/>
                  <a:gd name="T25" fmla="*/ 190 h 225"/>
                  <a:gd name="T26" fmla="*/ 59 w 255"/>
                  <a:gd name="T27" fmla="*/ 190 h 225"/>
                  <a:gd name="T28" fmla="*/ 59 w 255"/>
                  <a:gd name="T29" fmla="*/ 33 h 225"/>
                  <a:gd name="T30" fmla="*/ 173 w 255"/>
                  <a:gd name="T31" fmla="*/ 190 h 225"/>
                  <a:gd name="T32" fmla="*/ 173 w 255"/>
                  <a:gd name="T33" fmla="*/ 33 h 225"/>
                  <a:gd name="T34" fmla="*/ 196 w 255"/>
                  <a:gd name="T35" fmla="*/ 33 h 225"/>
                  <a:gd name="T36" fmla="*/ 196 w 255"/>
                  <a:gd name="T37" fmla="*/ 190 h 225"/>
                  <a:gd name="T38" fmla="*/ 173 w 255"/>
                  <a:gd name="T39"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 h="225">
                    <a:moveTo>
                      <a:pt x="0" y="0"/>
                    </a:moveTo>
                    <a:lnTo>
                      <a:pt x="24" y="225"/>
                    </a:lnTo>
                    <a:lnTo>
                      <a:pt x="232" y="225"/>
                    </a:lnTo>
                    <a:lnTo>
                      <a:pt x="255" y="0"/>
                    </a:lnTo>
                    <a:lnTo>
                      <a:pt x="0" y="0"/>
                    </a:lnTo>
                    <a:close/>
                    <a:moveTo>
                      <a:pt x="139" y="33"/>
                    </a:moveTo>
                    <a:lnTo>
                      <a:pt x="139" y="190"/>
                    </a:lnTo>
                    <a:lnTo>
                      <a:pt x="116" y="190"/>
                    </a:lnTo>
                    <a:lnTo>
                      <a:pt x="116" y="33"/>
                    </a:lnTo>
                    <a:lnTo>
                      <a:pt x="139" y="33"/>
                    </a:lnTo>
                    <a:close/>
                    <a:moveTo>
                      <a:pt x="59" y="33"/>
                    </a:moveTo>
                    <a:lnTo>
                      <a:pt x="80" y="33"/>
                    </a:lnTo>
                    <a:lnTo>
                      <a:pt x="80" y="190"/>
                    </a:lnTo>
                    <a:lnTo>
                      <a:pt x="59" y="190"/>
                    </a:lnTo>
                    <a:lnTo>
                      <a:pt x="59" y="33"/>
                    </a:lnTo>
                    <a:close/>
                    <a:moveTo>
                      <a:pt x="173" y="190"/>
                    </a:moveTo>
                    <a:lnTo>
                      <a:pt x="173" y="33"/>
                    </a:lnTo>
                    <a:lnTo>
                      <a:pt x="196" y="33"/>
                    </a:lnTo>
                    <a:lnTo>
                      <a:pt x="196" y="190"/>
                    </a:lnTo>
                    <a:lnTo>
                      <a:pt x="173"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393" name="Freeform 27">
                <a:extLst>
                  <a:ext uri="{FF2B5EF4-FFF2-40B4-BE49-F238E27FC236}">
                    <a16:creationId xmlns:a16="http://schemas.microsoft.com/office/drawing/2014/main" id="{FE753871-94A4-4425-82B0-7DCF5AD5926F}"/>
                  </a:ext>
                </a:extLst>
              </p:cNvPr>
              <p:cNvSpPr>
                <a:spLocks/>
              </p:cNvSpPr>
              <p:nvPr/>
            </p:nvSpPr>
            <p:spPr bwMode="auto">
              <a:xfrm>
                <a:off x="4404290" y="6802665"/>
                <a:ext cx="481013" cy="87311"/>
              </a:xfrm>
              <a:custGeom>
                <a:avLst/>
                <a:gdLst>
                  <a:gd name="T0" fmla="*/ 182 w 303"/>
                  <a:gd name="T1" fmla="*/ 19 h 55"/>
                  <a:gd name="T2" fmla="*/ 182 w 303"/>
                  <a:gd name="T3" fmla="*/ 0 h 55"/>
                  <a:gd name="T4" fmla="*/ 114 w 303"/>
                  <a:gd name="T5" fmla="*/ 0 h 55"/>
                  <a:gd name="T6" fmla="*/ 114 w 303"/>
                  <a:gd name="T7" fmla="*/ 19 h 55"/>
                  <a:gd name="T8" fmla="*/ 0 w 303"/>
                  <a:gd name="T9" fmla="*/ 19 h 55"/>
                  <a:gd name="T10" fmla="*/ 0 w 303"/>
                  <a:gd name="T11" fmla="*/ 55 h 55"/>
                  <a:gd name="T12" fmla="*/ 303 w 303"/>
                  <a:gd name="T13" fmla="*/ 55 h 55"/>
                  <a:gd name="T14" fmla="*/ 303 w 303"/>
                  <a:gd name="T15" fmla="*/ 19 h 55"/>
                  <a:gd name="T16" fmla="*/ 182 w 303"/>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5">
                    <a:moveTo>
                      <a:pt x="182" y="19"/>
                    </a:moveTo>
                    <a:lnTo>
                      <a:pt x="182" y="0"/>
                    </a:lnTo>
                    <a:lnTo>
                      <a:pt x="114" y="0"/>
                    </a:lnTo>
                    <a:lnTo>
                      <a:pt x="114" y="19"/>
                    </a:lnTo>
                    <a:lnTo>
                      <a:pt x="0" y="19"/>
                    </a:lnTo>
                    <a:lnTo>
                      <a:pt x="0" y="55"/>
                    </a:lnTo>
                    <a:lnTo>
                      <a:pt x="303" y="55"/>
                    </a:lnTo>
                    <a:lnTo>
                      <a:pt x="303" y="19"/>
                    </a:lnTo>
                    <a:lnTo>
                      <a:pt x="18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grpSp>
        <p:nvGrpSpPr>
          <p:cNvPr id="2454" name="组合 2453">
            <a:extLst>
              <a:ext uri="{FF2B5EF4-FFF2-40B4-BE49-F238E27FC236}">
                <a16:creationId xmlns:a16="http://schemas.microsoft.com/office/drawing/2014/main" id="{98182728-E7DB-4055-A5C3-E4A37D88CC28}"/>
              </a:ext>
            </a:extLst>
          </p:cNvPr>
          <p:cNvGrpSpPr/>
          <p:nvPr/>
        </p:nvGrpSpPr>
        <p:grpSpPr>
          <a:xfrm>
            <a:off x="4607597" y="5549549"/>
            <a:ext cx="1094125" cy="1155957"/>
            <a:chOff x="2236618" y="6877956"/>
            <a:chExt cx="1618599" cy="1591905"/>
          </a:xfrm>
        </p:grpSpPr>
        <p:sp>
          <p:nvSpPr>
            <p:cNvPr id="2455" name="矩形: 圆角 2454">
              <a:extLst>
                <a:ext uri="{FF2B5EF4-FFF2-40B4-BE49-F238E27FC236}">
                  <a16:creationId xmlns:a16="http://schemas.microsoft.com/office/drawing/2014/main" id="{4C5DF90C-A4C3-40D6-9410-7DF2D85C1513}"/>
                </a:ext>
              </a:extLst>
            </p:cNvPr>
            <p:cNvSpPr/>
            <p:nvPr/>
          </p:nvSpPr>
          <p:spPr>
            <a:xfrm>
              <a:off x="2282825" y="6877956"/>
              <a:ext cx="1470497" cy="1591905"/>
            </a:xfrm>
            <a:prstGeom prst="roundRect">
              <a:avLst>
                <a:gd name="adj" fmla="val 3064"/>
              </a:avLst>
            </a:prstGeom>
            <a:noFill/>
            <a:ln w="3175">
              <a:solidFill>
                <a:srgbClr val="FFC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grpSp>
          <p:nvGrpSpPr>
            <p:cNvPr id="2456" name="组合 2455">
              <a:extLst>
                <a:ext uri="{FF2B5EF4-FFF2-40B4-BE49-F238E27FC236}">
                  <a16:creationId xmlns:a16="http://schemas.microsoft.com/office/drawing/2014/main" id="{F236BC85-6F64-4CA0-A8EB-F2F6A6E6E68C}"/>
                </a:ext>
              </a:extLst>
            </p:cNvPr>
            <p:cNvGrpSpPr/>
            <p:nvPr/>
          </p:nvGrpSpPr>
          <p:grpSpPr>
            <a:xfrm>
              <a:off x="2328597" y="7177291"/>
              <a:ext cx="1487147" cy="261550"/>
              <a:chOff x="2328597" y="7238300"/>
              <a:chExt cx="1487147" cy="261550"/>
            </a:xfrm>
          </p:grpSpPr>
          <p:sp>
            <p:nvSpPr>
              <p:cNvPr id="2518" name="矩形: 圆角 2517">
                <a:extLst>
                  <a:ext uri="{FF2B5EF4-FFF2-40B4-BE49-F238E27FC236}">
                    <a16:creationId xmlns:a16="http://schemas.microsoft.com/office/drawing/2014/main" id="{26CA14B6-1167-455B-BE15-5D2601101698}"/>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19" name="组合 2518">
                <a:extLst>
                  <a:ext uri="{FF2B5EF4-FFF2-40B4-BE49-F238E27FC236}">
                    <a16:creationId xmlns:a16="http://schemas.microsoft.com/office/drawing/2014/main" id="{4A58B089-77CC-4CD4-8209-C57A76F40BFE}"/>
                  </a:ext>
                </a:extLst>
              </p:cNvPr>
              <p:cNvGrpSpPr/>
              <p:nvPr/>
            </p:nvGrpSpPr>
            <p:grpSpPr>
              <a:xfrm>
                <a:off x="2374493" y="7285693"/>
                <a:ext cx="82156" cy="113286"/>
                <a:chOff x="4592639" y="4540250"/>
                <a:chExt cx="557213" cy="768350"/>
              </a:xfrm>
            </p:grpSpPr>
            <p:sp>
              <p:nvSpPr>
                <p:cNvPr id="2523" name="Rectangle 318">
                  <a:extLst>
                    <a:ext uri="{FF2B5EF4-FFF2-40B4-BE49-F238E27FC236}">
                      <a16:creationId xmlns:a16="http://schemas.microsoft.com/office/drawing/2014/main" id="{149082FF-DE2B-4DB4-A00F-1B2258B22833}"/>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24" name="Freeform 319">
                  <a:extLst>
                    <a:ext uri="{FF2B5EF4-FFF2-40B4-BE49-F238E27FC236}">
                      <a16:creationId xmlns:a16="http://schemas.microsoft.com/office/drawing/2014/main" id="{1E91A565-C06A-40EC-9A92-2DCB2093F606}"/>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25" name="Freeform 320">
                  <a:extLst>
                    <a:ext uri="{FF2B5EF4-FFF2-40B4-BE49-F238E27FC236}">
                      <a16:creationId xmlns:a16="http://schemas.microsoft.com/office/drawing/2014/main" id="{F2BDF9C0-986F-4BBD-AE00-04612FD74C5C}"/>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26" name="Rectangle 321">
                  <a:extLst>
                    <a:ext uri="{FF2B5EF4-FFF2-40B4-BE49-F238E27FC236}">
                      <a16:creationId xmlns:a16="http://schemas.microsoft.com/office/drawing/2014/main" id="{8D137AF4-456E-49E4-B7DF-A39172A984E8}"/>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20" name="文本框 2519">
                <a:extLst>
                  <a:ext uri="{FF2B5EF4-FFF2-40B4-BE49-F238E27FC236}">
                    <a16:creationId xmlns:a16="http://schemas.microsoft.com/office/drawing/2014/main" id="{744F7EE5-6FC5-4071-8A7D-9E752F507F10}"/>
                  </a:ext>
                </a:extLst>
              </p:cNvPr>
              <p:cNvSpPr txBox="1"/>
              <p:nvPr/>
            </p:nvSpPr>
            <p:spPr>
              <a:xfrm>
                <a:off x="2416391"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21" name="文本框 2520">
                <a:extLst>
                  <a:ext uri="{FF2B5EF4-FFF2-40B4-BE49-F238E27FC236}">
                    <a16:creationId xmlns:a16="http://schemas.microsoft.com/office/drawing/2014/main" id="{DC43989B-21D1-4D2C-A323-611371B19371}"/>
                  </a:ext>
                </a:extLst>
              </p:cNvPr>
              <p:cNvSpPr txBox="1"/>
              <p:nvPr/>
            </p:nvSpPr>
            <p:spPr>
              <a:xfrm>
                <a:off x="3395531" y="7238300"/>
                <a:ext cx="420213"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22" name="文本框 2521">
                <a:extLst>
                  <a:ext uri="{FF2B5EF4-FFF2-40B4-BE49-F238E27FC236}">
                    <a16:creationId xmlns:a16="http://schemas.microsoft.com/office/drawing/2014/main" id="{15FADA39-C696-46AA-9660-C50C0A7DAA65}"/>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457" name="组合 2456">
              <a:extLst>
                <a:ext uri="{FF2B5EF4-FFF2-40B4-BE49-F238E27FC236}">
                  <a16:creationId xmlns:a16="http://schemas.microsoft.com/office/drawing/2014/main" id="{47BC2AF8-5C97-4F77-AF7E-AA5D3C76BD46}"/>
                </a:ext>
              </a:extLst>
            </p:cNvPr>
            <p:cNvGrpSpPr/>
            <p:nvPr/>
          </p:nvGrpSpPr>
          <p:grpSpPr>
            <a:xfrm>
              <a:off x="2338481" y="6902975"/>
              <a:ext cx="989484" cy="300236"/>
              <a:chOff x="3256422" y="1810097"/>
              <a:chExt cx="989484" cy="300236"/>
            </a:xfrm>
          </p:grpSpPr>
          <p:grpSp>
            <p:nvGrpSpPr>
              <p:cNvPr id="2513" name="组合 2512">
                <a:extLst>
                  <a:ext uri="{FF2B5EF4-FFF2-40B4-BE49-F238E27FC236}">
                    <a16:creationId xmlns:a16="http://schemas.microsoft.com/office/drawing/2014/main" id="{A80516C6-E72A-4427-BC41-CD24735303FD}"/>
                  </a:ext>
                </a:extLst>
              </p:cNvPr>
              <p:cNvGrpSpPr/>
              <p:nvPr/>
            </p:nvGrpSpPr>
            <p:grpSpPr>
              <a:xfrm>
                <a:off x="3256422" y="1810097"/>
                <a:ext cx="970726" cy="300236"/>
                <a:chOff x="3014514" y="2164806"/>
                <a:chExt cx="970726" cy="300236"/>
              </a:xfrm>
            </p:grpSpPr>
            <p:pic>
              <p:nvPicPr>
                <p:cNvPr id="2515" name="Picture 6">
                  <a:extLst>
                    <a:ext uri="{FF2B5EF4-FFF2-40B4-BE49-F238E27FC236}">
                      <a16:creationId xmlns:a16="http://schemas.microsoft.com/office/drawing/2014/main" id="{F70E78EA-4A40-4CEE-A1BC-3C4E3C6A84A4}"/>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4514" y="2184230"/>
                  <a:ext cx="214464" cy="214464"/>
                </a:xfrm>
                <a:prstGeom prst="rect">
                  <a:avLst/>
                </a:prstGeom>
                <a:noFill/>
                <a:extLst>
                  <a:ext uri="{909E8E84-426E-40DD-AFC4-6F175D3DCCD1}">
                    <a14:hiddenFill xmlns:a14="http://schemas.microsoft.com/office/drawing/2010/main">
                      <a:solidFill>
                        <a:srgbClr val="FFFFFF"/>
                      </a:solidFill>
                    </a14:hiddenFill>
                  </a:ext>
                </a:extLst>
              </p:spPr>
            </p:pic>
            <p:sp>
              <p:nvSpPr>
                <p:cNvPr id="2516" name="文本框 2515">
                  <a:extLst>
                    <a:ext uri="{FF2B5EF4-FFF2-40B4-BE49-F238E27FC236}">
                      <a16:creationId xmlns:a16="http://schemas.microsoft.com/office/drawing/2014/main" id="{E748213B-0E8E-45FA-838E-D6472028803B}"/>
                    </a:ext>
                  </a:extLst>
                </p:cNvPr>
                <p:cNvSpPr txBox="1"/>
                <p:nvPr/>
              </p:nvSpPr>
              <p:spPr>
                <a:xfrm>
                  <a:off x="3190343" y="2164806"/>
                  <a:ext cx="794897" cy="244596"/>
                </a:xfrm>
                <a:prstGeom prst="rect">
                  <a:avLst/>
                </a:prstGeom>
                <a:noFill/>
              </p:spPr>
              <p:txBody>
                <a:bodyPr wrap="none" rtlCol="0">
                  <a:spAutoFit/>
                </a:bodyPr>
                <a:lstStyle/>
                <a:p>
                  <a:r>
                    <a:rPr lang="zh-CN" altLang="en-US" sz="554" dirty="0">
                      <a:solidFill>
                        <a:schemeClr val="bg1">
                          <a:alpha val="67000"/>
                        </a:schemeClr>
                      </a:solidFill>
                      <a:latin typeface="微软雅黑" panose="020B0503020204020204" pitchFamily="34" charset="-122"/>
                      <a:ea typeface="微软雅黑" panose="020B0503020204020204" pitchFamily="34" charset="-122"/>
                    </a:rPr>
                    <a:t>罗德岛医药</a:t>
                  </a:r>
                </a:p>
              </p:txBody>
            </p:sp>
            <p:sp>
              <p:nvSpPr>
                <p:cNvPr id="2517" name="文本框 2516">
                  <a:extLst>
                    <a:ext uri="{FF2B5EF4-FFF2-40B4-BE49-F238E27FC236}">
                      <a16:creationId xmlns:a16="http://schemas.microsoft.com/office/drawing/2014/main" id="{E07C774F-B1F1-4D1C-B877-B4791E130930}"/>
                    </a:ext>
                  </a:extLst>
                </p:cNvPr>
                <p:cNvSpPr txBox="1"/>
                <p:nvPr/>
              </p:nvSpPr>
              <p:spPr>
                <a:xfrm>
                  <a:off x="3199888" y="2270689"/>
                  <a:ext cx="595698" cy="194353"/>
                </a:xfrm>
                <a:prstGeom prst="rect">
                  <a:avLst/>
                </a:prstGeom>
                <a:noFill/>
              </p:spPr>
              <p:txBody>
                <a:bodyPr wrap="none" rtlCol="0">
                  <a:spAutoFit/>
                </a:bodyPr>
                <a:lstStyle/>
                <a:p>
                  <a:r>
                    <a:rPr lang="en-US" altLang="zh-CN" sz="238" b="1" dirty="0">
                      <a:solidFill>
                        <a:schemeClr val="bg1">
                          <a:lumMod val="75000"/>
                          <a:alpha val="75000"/>
                        </a:schemeClr>
                      </a:solidFill>
                    </a:rPr>
                    <a:t>Rhodes </a:t>
                  </a:r>
                  <a:r>
                    <a:rPr lang="en-US" altLang="zh-CN" sz="317" b="1" dirty="0">
                      <a:solidFill>
                        <a:schemeClr val="bg1">
                          <a:lumMod val="75000"/>
                          <a:alpha val="75000"/>
                        </a:schemeClr>
                      </a:solidFill>
                    </a:rPr>
                    <a:t>Island</a:t>
                  </a:r>
                  <a:endParaRPr lang="en-US" altLang="zh-CN" sz="238" b="1" dirty="0">
                    <a:solidFill>
                      <a:schemeClr val="bg1">
                        <a:lumMod val="75000"/>
                        <a:alpha val="75000"/>
                      </a:schemeClr>
                    </a:solidFill>
                  </a:endParaRPr>
                </a:p>
              </p:txBody>
            </p:sp>
          </p:grpSp>
          <p:cxnSp>
            <p:nvCxnSpPr>
              <p:cNvPr id="2514" name="直接连接符 2513">
                <a:extLst>
                  <a:ext uri="{FF2B5EF4-FFF2-40B4-BE49-F238E27FC236}">
                    <a16:creationId xmlns:a16="http://schemas.microsoft.com/office/drawing/2014/main" id="{ED997A82-A70D-4073-9996-8E5B4C703BC5}"/>
                  </a:ext>
                </a:extLst>
              </p:cNvPr>
              <p:cNvCxnSpPr>
                <a:cxnSpLocks/>
              </p:cNvCxnSpPr>
              <p:nvPr/>
            </p:nvCxnSpPr>
            <p:spPr>
              <a:xfrm>
                <a:off x="3258324" y="2050347"/>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2458" name="组合 2457">
              <a:extLst>
                <a:ext uri="{FF2B5EF4-FFF2-40B4-BE49-F238E27FC236}">
                  <a16:creationId xmlns:a16="http://schemas.microsoft.com/office/drawing/2014/main" id="{748C4192-53BD-4A94-A74D-631FCDBBEA0F}"/>
                </a:ext>
              </a:extLst>
            </p:cNvPr>
            <p:cNvGrpSpPr/>
            <p:nvPr/>
          </p:nvGrpSpPr>
          <p:grpSpPr>
            <a:xfrm>
              <a:off x="2367714" y="8146018"/>
              <a:ext cx="1474857" cy="194353"/>
              <a:chOff x="2370550" y="8323027"/>
              <a:chExt cx="1474857" cy="194353"/>
            </a:xfrm>
          </p:grpSpPr>
          <p:cxnSp>
            <p:nvCxnSpPr>
              <p:cNvPr id="2510" name="直接连接符 2509">
                <a:extLst>
                  <a:ext uri="{FF2B5EF4-FFF2-40B4-BE49-F238E27FC236}">
                    <a16:creationId xmlns:a16="http://schemas.microsoft.com/office/drawing/2014/main" id="{BB972A22-78D3-4873-BDA5-3684670ABBDF}"/>
                  </a:ext>
                </a:extLst>
              </p:cNvPr>
              <p:cNvCxnSpPr>
                <a:cxnSpLocks/>
              </p:cNvCxnSpPr>
              <p:nvPr/>
            </p:nvCxnSpPr>
            <p:spPr>
              <a:xfrm>
                <a:off x="2370550" y="8349133"/>
                <a:ext cx="13024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11" name="直接连接符 2510">
                <a:extLst>
                  <a:ext uri="{FF2B5EF4-FFF2-40B4-BE49-F238E27FC236}">
                    <a16:creationId xmlns:a16="http://schemas.microsoft.com/office/drawing/2014/main" id="{10DC5CB2-1012-4E25-A720-D3F9BEACC3AC}"/>
                  </a:ext>
                </a:extLst>
              </p:cNvPr>
              <p:cNvCxnSpPr>
                <a:cxnSpLocks/>
              </p:cNvCxnSpPr>
              <p:nvPr/>
            </p:nvCxnSpPr>
            <p:spPr>
              <a:xfrm>
                <a:off x="2370550" y="8349133"/>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12" name="文本框 2511">
                <a:extLst>
                  <a:ext uri="{FF2B5EF4-FFF2-40B4-BE49-F238E27FC236}">
                    <a16:creationId xmlns:a16="http://schemas.microsoft.com/office/drawing/2014/main" id="{FDA0CCFE-0836-420D-869D-6D94ABAE6112}"/>
                  </a:ext>
                </a:extLst>
              </p:cNvPr>
              <p:cNvSpPr txBox="1"/>
              <p:nvPr/>
            </p:nvSpPr>
            <p:spPr>
              <a:xfrm>
                <a:off x="3446535" y="8323027"/>
                <a:ext cx="398872" cy="194353"/>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2459" name="组合 2458">
              <a:extLst>
                <a:ext uri="{FF2B5EF4-FFF2-40B4-BE49-F238E27FC236}">
                  <a16:creationId xmlns:a16="http://schemas.microsoft.com/office/drawing/2014/main" id="{59B88D5F-08C9-44FE-B469-5B5F3BDF8CCA}"/>
                </a:ext>
              </a:extLst>
            </p:cNvPr>
            <p:cNvGrpSpPr/>
            <p:nvPr/>
          </p:nvGrpSpPr>
          <p:grpSpPr>
            <a:xfrm>
              <a:off x="2325761" y="7360589"/>
              <a:ext cx="1487150" cy="261550"/>
              <a:chOff x="2328597" y="7238300"/>
              <a:chExt cx="1487150" cy="261550"/>
            </a:xfrm>
          </p:grpSpPr>
          <p:sp>
            <p:nvSpPr>
              <p:cNvPr id="2501" name="矩形: 圆角 2500">
                <a:extLst>
                  <a:ext uri="{FF2B5EF4-FFF2-40B4-BE49-F238E27FC236}">
                    <a16:creationId xmlns:a16="http://schemas.microsoft.com/office/drawing/2014/main" id="{81ECB65B-241A-469A-94AD-B0E4938DF681}"/>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02" name="组合 2501">
                <a:extLst>
                  <a:ext uri="{FF2B5EF4-FFF2-40B4-BE49-F238E27FC236}">
                    <a16:creationId xmlns:a16="http://schemas.microsoft.com/office/drawing/2014/main" id="{589BD1DC-6A6E-4924-8B7C-E3145F127831}"/>
                  </a:ext>
                </a:extLst>
              </p:cNvPr>
              <p:cNvGrpSpPr/>
              <p:nvPr/>
            </p:nvGrpSpPr>
            <p:grpSpPr>
              <a:xfrm>
                <a:off x="2374493" y="7285693"/>
                <a:ext cx="82156" cy="113286"/>
                <a:chOff x="4592639" y="4540250"/>
                <a:chExt cx="557213" cy="768350"/>
              </a:xfrm>
            </p:grpSpPr>
            <p:sp>
              <p:nvSpPr>
                <p:cNvPr id="2506" name="Rectangle 318">
                  <a:extLst>
                    <a:ext uri="{FF2B5EF4-FFF2-40B4-BE49-F238E27FC236}">
                      <a16:creationId xmlns:a16="http://schemas.microsoft.com/office/drawing/2014/main" id="{1A21F81E-3711-4171-B8E0-22071BBE3770}"/>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07" name="Freeform 319">
                  <a:extLst>
                    <a:ext uri="{FF2B5EF4-FFF2-40B4-BE49-F238E27FC236}">
                      <a16:creationId xmlns:a16="http://schemas.microsoft.com/office/drawing/2014/main" id="{2B5CCC71-15E1-454D-B759-32FE08122B0E}"/>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08" name="Freeform 320">
                  <a:extLst>
                    <a:ext uri="{FF2B5EF4-FFF2-40B4-BE49-F238E27FC236}">
                      <a16:creationId xmlns:a16="http://schemas.microsoft.com/office/drawing/2014/main" id="{7859F952-0090-4680-AA95-60D1B05B438E}"/>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09" name="Rectangle 321">
                  <a:extLst>
                    <a:ext uri="{FF2B5EF4-FFF2-40B4-BE49-F238E27FC236}">
                      <a16:creationId xmlns:a16="http://schemas.microsoft.com/office/drawing/2014/main" id="{09E718CC-B01F-4EEB-B561-6477CEFC9E15}"/>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03" name="文本框 2502">
                <a:extLst>
                  <a:ext uri="{FF2B5EF4-FFF2-40B4-BE49-F238E27FC236}">
                    <a16:creationId xmlns:a16="http://schemas.microsoft.com/office/drawing/2014/main" id="{65997EFB-8394-4415-A966-FCC2C28899C0}"/>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04" name="文本框 2503">
                <a:extLst>
                  <a:ext uri="{FF2B5EF4-FFF2-40B4-BE49-F238E27FC236}">
                    <a16:creationId xmlns:a16="http://schemas.microsoft.com/office/drawing/2014/main" id="{844B0835-BDDB-494F-BC8F-1289310F2FD4}"/>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05" name="文本框 2504">
                <a:extLst>
                  <a:ext uri="{FF2B5EF4-FFF2-40B4-BE49-F238E27FC236}">
                    <a16:creationId xmlns:a16="http://schemas.microsoft.com/office/drawing/2014/main" id="{A911903C-C855-44D3-83A7-6CED25F647AB}"/>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460" name="组合 2459">
              <a:extLst>
                <a:ext uri="{FF2B5EF4-FFF2-40B4-BE49-F238E27FC236}">
                  <a16:creationId xmlns:a16="http://schemas.microsoft.com/office/drawing/2014/main" id="{360DD170-8C14-4178-A655-5CAEC4D0EF6B}"/>
                </a:ext>
              </a:extLst>
            </p:cNvPr>
            <p:cNvGrpSpPr/>
            <p:nvPr/>
          </p:nvGrpSpPr>
          <p:grpSpPr>
            <a:xfrm>
              <a:off x="2325761" y="7541316"/>
              <a:ext cx="1487150" cy="261550"/>
              <a:chOff x="2328597" y="7238300"/>
              <a:chExt cx="1487150" cy="261550"/>
            </a:xfrm>
          </p:grpSpPr>
          <p:sp>
            <p:nvSpPr>
              <p:cNvPr id="2492" name="矩形: 圆角 2491">
                <a:extLst>
                  <a:ext uri="{FF2B5EF4-FFF2-40B4-BE49-F238E27FC236}">
                    <a16:creationId xmlns:a16="http://schemas.microsoft.com/office/drawing/2014/main" id="{4E525A0B-813F-4E54-A67B-F87B2B0B6928}"/>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493" name="组合 2492">
                <a:extLst>
                  <a:ext uri="{FF2B5EF4-FFF2-40B4-BE49-F238E27FC236}">
                    <a16:creationId xmlns:a16="http://schemas.microsoft.com/office/drawing/2014/main" id="{2DAE00B6-D7AF-4AF0-A1F2-17442F7072EF}"/>
                  </a:ext>
                </a:extLst>
              </p:cNvPr>
              <p:cNvGrpSpPr/>
              <p:nvPr/>
            </p:nvGrpSpPr>
            <p:grpSpPr>
              <a:xfrm>
                <a:off x="2374493" y="7285693"/>
                <a:ext cx="82156" cy="113286"/>
                <a:chOff x="4592639" y="4540250"/>
                <a:chExt cx="557213" cy="768350"/>
              </a:xfrm>
            </p:grpSpPr>
            <p:sp>
              <p:nvSpPr>
                <p:cNvPr id="2497" name="Rectangle 318">
                  <a:extLst>
                    <a:ext uri="{FF2B5EF4-FFF2-40B4-BE49-F238E27FC236}">
                      <a16:creationId xmlns:a16="http://schemas.microsoft.com/office/drawing/2014/main" id="{6A26970D-7547-4AF2-B137-FDA409E198DF}"/>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98" name="Freeform 319">
                  <a:extLst>
                    <a:ext uri="{FF2B5EF4-FFF2-40B4-BE49-F238E27FC236}">
                      <a16:creationId xmlns:a16="http://schemas.microsoft.com/office/drawing/2014/main" id="{850A707D-1220-47FC-A2D4-A898519C6018}"/>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99" name="Freeform 320">
                  <a:extLst>
                    <a:ext uri="{FF2B5EF4-FFF2-40B4-BE49-F238E27FC236}">
                      <a16:creationId xmlns:a16="http://schemas.microsoft.com/office/drawing/2014/main" id="{CFD048DC-B0C3-47B5-8A6E-8F80A134C134}"/>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00" name="Rectangle 321">
                  <a:extLst>
                    <a:ext uri="{FF2B5EF4-FFF2-40B4-BE49-F238E27FC236}">
                      <a16:creationId xmlns:a16="http://schemas.microsoft.com/office/drawing/2014/main" id="{BC04ED49-93C6-46EB-8A48-CAE7C5A490E9}"/>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94" name="文本框 2493">
                <a:extLst>
                  <a:ext uri="{FF2B5EF4-FFF2-40B4-BE49-F238E27FC236}">
                    <a16:creationId xmlns:a16="http://schemas.microsoft.com/office/drawing/2014/main" id="{D5756B4E-F811-4637-A158-DECA3904F2CA}"/>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495" name="文本框 2494">
                <a:extLst>
                  <a:ext uri="{FF2B5EF4-FFF2-40B4-BE49-F238E27FC236}">
                    <a16:creationId xmlns:a16="http://schemas.microsoft.com/office/drawing/2014/main" id="{BDFC0FB0-CBCA-46DC-9196-3C20DE9B5C3C}"/>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96" name="文本框 2495">
                <a:extLst>
                  <a:ext uri="{FF2B5EF4-FFF2-40B4-BE49-F238E27FC236}">
                    <a16:creationId xmlns:a16="http://schemas.microsoft.com/office/drawing/2014/main" id="{468D0533-D5E4-4C67-B284-8B577F8CC55E}"/>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461" name="组合 2460">
              <a:extLst>
                <a:ext uri="{FF2B5EF4-FFF2-40B4-BE49-F238E27FC236}">
                  <a16:creationId xmlns:a16="http://schemas.microsoft.com/office/drawing/2014/main" id="{8033FE98-5A42-4C9E-9C52-92C7CC1CC8EB}"/>
                </a:ext>
              </a:extLst>
            </p:cNvPr>
            <p:cNvGrpSpPr/>
            <p:nvPr/>
          </p:nvGrpSpPr>
          <p:grpSpPr>
            <a:xfrm>
              <a:off x="2236618" y="7770784"/>
              <a:ext cx="1618599" cy="177575"/>
              <a:chOff x="2809973" y="3928482"/>
              <a:chExt cx="1618599" cy="177575"/>
            </a:xfrm>
          </p:grpSpPr>
          <p:cxnSp>
            <p:nvCxnSpPr>
              <p:cNvPr id="2489" name="直接连接符 2488">
                <a:extLst>
                  <a:ext uri="{FF2B5EF4-FFF2-40B4-BE49-F238E27FC236}">
                    <a16:creationId xmlns:a16="http://schemas.microsoft.com/office/drawing/2014/main" id="{7A4C7DE0-5F03-4E6E-8DFB-4920D6065AA8}"/>
                  </a:ext>
                </a:extLst>
              </p:cNvPr>
              <p:cNvCxnSpPr>
                <a:cxnSpLocks/>
              </p:cNvCxnSpPr>
              <p:nvPr/>
            </p:nvCxnSpPr>
            <p:spPr>
              <a:xfrm>
                <a:off x="2809973" y="4037223"/>
                <a:ext cx="1483281" cy="0"/>
              </a:xfrm>
              <a:prstGeom prst="line">
                <a:avLst/>
              </a:prstGeom>
              <a:ln w="3175">
                <a:gradFill>
                  <a:gsLst>
                    <a:gs pos="55000">
                      <a:schemeClr val="bg1">
                        <a:alpha val="52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490" name="文本框 2489">
                <a:extLst>
                  <a:ext uri="{FF2B5EF4-FFF2-40B4-BE49-F238E27FC236}">
                    <a16:creationId xmlns:a16="http://schemas.microsoft.com/office/drawing/2014/main" id="{988D8FA3-E43B-4ED6-9844-0DCCF7D3C714}"/>
                  </a:ext>
                </a:extLst>
              </p:cNvPr>
              <p:cNvSpPr txBox="1"/>
              <p:nvPr/>
            </p:nvSpPr>
            <p:spPr>
              <a:xfrm>
                <a:off x="2837868" y="3928482"/>
                <a:ext cx="453413" cy="177575"/>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订单报酬</a:t>
                </a:r>
              </a:p>
            </p:txBody>
          </p:sp>
          <p:sp>
            <p:nvSpPr>
              <p:cNvPr id="2491" name="文本框 2490">
                <a:extLst>
                  <a:ext uri="{FF2B5EF4-FFF2-40B4-BE49-F238E27FC236}">
                    <a16:creationId xmlns:a16="http://schemas.microsoft.com/office/drawing/2014/main" id="{2503812E-076D-4C0C-A66E-FE8E1E8A2EFE}"/>
                  </a:ext>
                </a:extLst>
              </p:cNvPr>
              <p:cNvSpPr txBox="1"/>
              <p:nvPr/>
            </p:nvSpPr>
            <p:spPr>
              <a:xfrm>
                <a:off x="3956187" y="3942823"/>
                <a:ext cx="472385" cy="160621"/>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462" name="组合 2461">
              <a:extLst>
                <a:ext uri="{FF2B5EF4-FFF2-40B4-BE49-F238E27FC236}">
                  <a16:creationId xmlns:a16="http://schemas.microsoft.com/office/drawing/2014/main" id="{D13F730C-4830-4102-A781-3F42D6CA98FA}"/>
                </a:ext>
              </a:extLst>
            </p:cNvPr>
            <p:cNvGrpSpPr/>
            <p:nvPr/>
          </p:nvGrpSpPr>
          <p:grpSpPr>
            <a:xfrm>
              <a:off x="2386016" y="7891691"/>
              <a:ext cx="727195" cy="261551"/>
              <a:chOff x="2386016" y="7891691"/>
              <a:chExt cx="727195" cy="261551"/>
            </a:xfrm>
          </p:grpSpPr>
          <p:grpSp>
            <p:nvGrpSpPr>
              <p:cNvPr id="2469" name="组合 2468">
                <a:extLst>
                  <a:ext uri="{FF2B5EF4-FFF2-40B4-BE49-F238E27FC236}">
                    <a16:creationId xmlns:a16="http://schemas.microsoft.com/office/drawing/2014/main" id="{16627C99-7011-4381-89BE-BD9A9C1A1CE3}"/>
                  </a:ext>
                </a:extLst>
              </p:cNvPr>
              <p:cNvGrpSpPr/>
              <p:nvPr/>
            </p:nvGrpSpPr>
            <p:grpSpPr>
              <a:xfrm>
                <a:off x="2386016" y="7928755"/>
                <a:ext cx="147165" cy="112418"/>
                <a:chOff x="8518525" y="4479927"/>
                <a:chExt cx="342900" cy="261937"/>
              </a:xfrm>
              <a:solidFill>
                <a:srgbClr val="FFC000"/>
              </a:solidFill>
            </p:grpSpPr>
            <p:sp>
              <p:nvSpPr>
                <p:cNvPr id="2472" name="Freeform 843">
                  <a:extLst>
                    <a:ext uri="{FF2B5EF4-FFF2-40B4-BE49-F238E27FC236}">
                      <a16:creationId xmlns:a16="http://schemas.microsoft.com/office/drawing/2014/main" id="{8E6B13ED-9CE0-4B8D-8481-55D7B578C0F3}"/>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3" name="Freeform 844">
                  <a:extLst>
                    <a:ext uri="{FF2B5EF4-FFF2-40B4-BE49-F238E27FC236}">
                      <a16:creationId xmlns:a16="http://schemas.microsoft.com/office/drawing/2014/main" id="{1AF7F372-DCD3-4A43-9D34-45A6F039C2CB}"/>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4" name="Freeform 845">
                  <a:extLst>
                    <a:ext uri="{FF2B5EF4-FFF2-40B4-BE49-F238E27FC236}">
                      <a16:creationId xmlns:a16="http://schemas.microsoft.com/office/drawing/2014/main" id="{61E3A8F5-4236-4BF5-9BC2-DF30662C9B39}"/>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5" name="Freeform 846">
                  <a:extLst>
                    <a:ext uri="{FF2B5EF4-FFF2-40B4-BE49-F238E27FC236}">
                      <a16:creationId xmlns:a16="http://schemas.microsoft.com/office/drawing/2014/main" id="{B5E7330B-293B-4630-87F9-6F79D7B2047F}"/>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6" name="Freeform 847">
                  <a:extLst>
                    <a:ext uri="{FF2B5EF4-FFF2-40B4-BE49-F238E27FC236}">
                      <a16:creationId xmlns:a16="http://schemas.microsoft.com/office/drawing/2014/main" id="{E7D9C6D5-3CA8-4826-9BCB-4EB5D3C71ED9}"/>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7" name="Freeform 848">
                  <a:extLst>
                    <a:ext uri="{FF2B5EF4-FFF2-40B4-BE49-F238E27FC236}">
                      <a16:creationId xmlns:a16="http://schemas.microsoft.com/office/drawing/2014/main" id="{4D2A6114-9B4E-42DF-9589-AA11940C6808}"/>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8" name="Freeform 849">
                  <a:extLst>
                    <a:ext uri="{FF2B5EF4-FFF2-40B4-BE49-F238E27FC236}">
                      <a16:creationId xmlns:a16="http://schemas.microsoft.com/office/drawing/2014/main" id="{4A9F8BBD-BC01-4302-9931-3F351AF6B296}"/>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79" name="Freeform 850">
                  <a:extLst>
                    <a:ext uri="{FF2B5EF4-FFF2-40B4-BE49-F238E27FC236}">
                      <a16:creationId xmlns:a16="http://schemas.microsoft.com/office/drawing/2014/main" id="{72E78E05-5FC4-41E7-813A-9E5FB093F955}"/>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0" name="Freeform 851">
                  <a:extLst>
                    <a:ext uri="{FF2B5EF4-FFF2-40B4-BE49-F238E27FC236}">
                      <a16:creationId xmlns:a16="http://schemas.microsoft.com/office/drawing/2014/main" id="{4D2956C7-9578-4C52-AE72-AF47249058B7}"/>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1" name="Freeform 852">
                  <a:extLst>
                    <a:ext uri="{FF2B5EF4-FFF2-40B4-BE49-F238E27FC236}">
                      <a16:creationId xmlns:a16="http://schemas.microsoft.com/office/drawing/2014/main" id="{013A3BCB-99E5-4D4D-A8F7-5B27DC8B497E}"/>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2482" name="Freeform 853">
                  <a:extLst>
                    <a:ext uri="{FF2B5EF4-FFF2-40B4-BE49-F238E27FC236}">
                      <a16:creationId xmlns:a16="http://schemas.microsoft.com/office/drawing/2014/main" id="{01FFB1B7-E00C-4C7C-A420-7D115956BC2B}"/>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3" name="Freeform 854">
                  <a:extLst>
                    <a:ext uri="{FF2B5EF4-FFF2-40B4-BE49-F238E27FC236}">
                      <a16:creationId xmlns:a16="http://schemas.microsoft.com/office/drawing/2014/main" id="{01260F7E-D22C-4F25-9D8D-372F02BD2454}"/>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4" name="Freeform 855">
                  <a:extLst>
                    <a:ext uri="{FF2B5EF4-FFF2-40B4-BE49-F238E27FC236}">
                      <a16:creationId xmlns:a16="http://schemas.microsoft.com/office/drawing/2014/main" id="{C09AC999-35CB-4ED1-806F-A410AF5C7191}"/>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5" name="Freeform 856">
                  <a:extLst>
                    <a:ext uri="{FF2B5EF4-FFF2-40B4-BE49-F238E27FC236}">
                      <a16:creationId xmlns:a16="http://schemas.microsoft.com/office/drawing/2014/main" id="{EBFF3F32-D293-4C84-9BE6-EF834AA26A56}"/>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6" name="Freeform 857">
                  <a:extLst>
                    <a:ext uri="{FF2B5EF4-FFF2-40B4-BE49-F238E27FC236}">
                      <a16:creationId xmlns:a16="http://schemas.microsoft.com/office/drawing/2014/main" id="{2B8292C2-8A19-4F72-9FF5-C332CAEC5B6C}"/>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7" name="Freeform 858">
                  <a:extLst>
                    <a:ext uri="{FF2B5EF4-FFF2-40B4-BE49-F238E27FC236}">
                      <a16:creationId xmlns:a16="http://schemas.microsoft.com/office/drawing/2014/main" id="{66A65CDA-0E70-4E6A-9CDB-3322B52C1680}"/>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88" name="Freeform 859">
                  <a:extLst>
                    <a:ext uri="{FF2B5EF4-FFF2-40B4-BE49-F238E27FC236}">
                      <a16:creationId xmlns:a16="http://schemas.microsoft.com/office/drawing/2014/main" id="{22611DE6-290E-4CCB-84E9-4D1D6EF42619}"/>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470" name="文本框 2469">
                <a:extLst>
                  <a:ext uri="{FF2B5EF4-FFF2-40B4-BE49-F238E27FC236}">
                    <a16:creationId xmlns:a16="http://schemas.microsoft.com/office/drawing/2014/main" id="{D4CEA740-5E9C-4DA0-A10E-8AC4672ED347}"/>
                  </a:ext>
                </a:extLst>
              </p:cNvPr>
              <p:cNvSpPr txBox="1"/>
              <p:nvPr/>
            </p:nvSpPr>
            <p:spPr>
              <a:xfrm>
                <a:off x="2545970" y="7891691"/>
                <a:ext cx="567241" cy="261551"/>
              </a:xfrm>
              <a:prstGeom prst="rect">
                <a:avLst/>
              </a:prstGeom>
              <a:noFill/>
            </p:spPr>
            <p:txBody>
              <a:bodyPr wrap="none" rtlCol="0">
                <a:spAutoFit/>
              </a:bodyPr>
              <a:lstStyle/>
              <a:p>
                <a:r>
                  <a:rPr lang="en-US" altLang="zh-CN" sz="634" b="1" dirty="0">
                    <a:solidFill>
                      <a:schemeClr val="bg1">
                        <a:alpha val="74000"/>
                      </a:schemeClr>
                    </a:solidFill>
                    <a:latin typeface="微软雅黑" panose="020B0503020204020204" pitchFamily="34" charset="-122"/>
                    <a:ea typeface="微软雅黑" panose="020B0503020204020204" pitchFamily="34" charset="-122"/>
                  </a:rPr>
                  <a:t>5000</a:t>
                </a:r>
                <a:endParaRPr lang="zh-CN" altLang="en-US" sz="634" b="1" dirty="0">
                  <a:solidFill>
                    <a:schemeClr val="bg1">
                      <a:alpha val="74000"/>
                    </a:schemeClr>
                  </a:solidFill>
                  <a:latin typeface="微软雅黑" panose="020B0503020204020204" pitchFamily="34" charset="-122"/>
                  <a:ea typeface="微软雅黑" panose="020B0503020204020204" pitchFamily="34" charset="-122"/>
                </a:endParaRPr>
              </a:p>
            </p:txBody>
          </p:sp>
          <p:sp>
            <p:nvSpPr>
              <p:cNvPr id="2471" name="文本框 2470">
                <a:extLst>
                  <a:ext uri="{FF2B5EF4-FFF2-40B4-BE49-F238E27FC236}">
                    <a16:creationId xmlns:a16="http://schemas.microsoft.com/office/drawing/2014/main" id="{EC4484DB-824D-4088-BF74-2A62239E2E07}"/>
                  </a:ext>
                </a:extLst>
              </p:cNvPr>
              <p:cNvSpPr txBox="1"/>
              <p:nvPr/>
            </p:nvSpPr>
            <p:spPr>
              <a:xfrm>
                <a:off x="2494346" y="7935024"/>
                <a:ext cx="315872" cy="194354"/>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2463" name="组合 2462">
              <a:extLst>
                <a:ext uri="{FF2B5EF4-FFF2-40B4-BE49-F238E27FC236}">
                  <a16:creationId xmlns:a16="http://schemas.microsoft.com/office/drawing/2014/main" id="{576AF95E-916E-4B3F-8739-55D20BDD3E98}"/>
                </a:ext>
              </a:extLst>
            </p:cNvPr>
            <p:cNvGrpSpPr/>
            <p:nvPr/>
          </p:nvGrpSpPr>
          <p:grpSpPr>
            <a:xfrm>
              <a:off x="2270611" y="8034939"/>
              <a:ext cx="1557098" cy="177576"/>
              <a:chOff x="2837868" y="3928482"/>
              <a:chExt cx="1557098" cy="177576"/>
            </a:xfrm>
          </p:grpSpPr>
          <p:sp>
            <p:nvSpPr>
              <p:cNvPr id="2467" name="文本框 2466">
                <a:extLst>
                  <a:ext uri="{FF2B5EF4-FFF2-40B4-BE49-F238E27FC236}">
                    <a16:creationId xmlns:a16="http://schemas.microsoft.com/office/drawing/2014/main" id="{8238249D-25F5-43C5-B9A7-5C43F8159267}"/>
                  </a:ext>
                </a:extLst>
              </p:cNvPr>
              <p:cNvSpPr txBox="1"/>
              <p:nvPr/>
            </p:nvSpPr>
            <p:spPr>
              <a:xfrm>
                <a:off x="2837868" y="3928482"/>
                <a:ext cx="408358" cy="177576"/>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总进度</a:t>
                </a:r>
              </a:p>
            </p:txBody>
          </p:sp>
          <p:sp>
            <p:nvSpPr>
              <p:cNvPr id="2468" name="文本框 2467">
                <a:extLst>
                  <a:ext uri="{FF2B5EF4-FFF2-40B4-BE49-F238E27FC236}">
                    <a16:creationId xmlns:a16="http://schemas.microsoft.com/office/drawing/2014/main" id="{B35CC2E2-C568-4E04-8666-3B1F499750A7}"/>
                  </a:ext>
                </a:extLst>
              </p:cNvPr>
              <p:cNvSpPr txBox="1"/>
              <p:nvPr/>
            </p:nvSpPr>
            <p:spPr>
              <a:xfrm>
                <a:off x="3996094" y="3943391"/>
                <a:ext cx="398872" cy="160622"/>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Progress</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464" name="组合 2463">
              <a:extLst>
                <a:ext uri="{FF2B5EF4-FFF2-40B4-BE49-F238E27FC236}">
                  <a16:creationId xmlns:a16="http://schemas.microsoft.com/office/drawing/2014/main" id="{19239608-53FA-4680-BC72-6E65E42A4096}"/>
                </a:ext>
              </a:extLst>
            </p:cNvPr>
            <p:cNvGrpSpPr/>
            <p:nvPr/>
          </p:nvGrpSpPr>
          <p:grpSpPr>
            <a:xfrm>
              <a:off x="3602440" y="6911046"/>
              <a:ext cx="126086" cy="126086"/>
              <a:chOff x="4404290" y="6802665"/>
              <a:chExt cx="481013" cy="481013"/>
            </a:xfrm>
            <a:solidFill>
              <a:srgbClr val="FF0000">
                <a:alpha val="62000"/>
              </a:srgbClr>
            </a:solidFill>
          </p:grpSpPr>
          <p:sp>
            <p:nvSpPr>
              <p:cNvPr id="2465" name="Freeform 26">
                <a:extLst>
                  <a:ext uri="{FF2B5EF4-FFF2-40B4-BE49-F238E27FC236}">
                    <a16:creationId xmlns:a16="http://schemas.microsoft.com/office/drawing/2014/main" id="{D09C15D3-F4FF-4613-AC35-0D97A8396AE3}"/>
                  </a:ext>
                </a:extLst>
              </p:cNvPr>
              <p:cNvSpPr>
                <a:spLocks noEditPoints="1"/>
              </p:cNvSpPr>
              <p:nvPr/>
            </p:nvSpPr>
            <p:spPr bwMode="auto">
              <a:xfrm>
                <a:off x="4442390" y="6926491"/>
                <a:ext cx="404812" cy="357187"/>
              </a:xfrm>
              <a:custGeom>
                <a:avLst/>
                <a:gdLst>
                  <a:gd name="T0" fmla="*/ 0 w 255"/>
                  <a:gd name="T1" fmla="*/ 0 h 225"/>
                  <a:gd name="T2" fmla="*/ 24 w 255"/>
                  <a:gd name="T3" fmla="*/ 225 h 225"/>
                  <a:gd name="T4" fmla="*/ 232 w 255"/>
                  <a:gd name="T5" fmla="*/ 225 h 225"/>
                  <a:gd name="T6" fmla="*/ 255 w 255"/>
                  <a:gd name="T7" fmla="*/ 0 h 225"/>
                  <a:gd name="T8" fmla="*/ 0 w 255"/>
                  <a:gd name="T9" fmla="*/ 0 h 225"/>
                  <a:gd name="T10" fmla="*/ 139 w 255"/>
                  <a:gd name="T11" fmla="*/ 33 h 225"/>
                  <a:gd name="T12" fmla="*/ 139 w 255"/>
                  <a:gd name="T13" fmla="*/ 190 h 225"/>
                  <a:gd name="T14" fmla="*/ 116 w 255"/>
                  <a:gd name="T15" fmla="*/ 190 h 225"/>
                  <a:gd name="T16" fmla="*/ 116 w 255"/>
                  <a:gd name="T17" fmla="*/ 33 h 225"/>
                  <a:gd name="T18" fmla="*/ 139 w 255"/>
                  <a:gd name="T19" fmla="*/ 33 h 225"/>
                  <a:gd name="T20" fmla="*/ 59 w 255"/>
                  <a:gd name="T21" fmla="*/ 33 h 225"/>
                  <a:gd name="T22" fmla="*/ 80 w 255"/>
                  <a:gd name="T23" fmla="*/ 33 h 225"/>
                  <a:gd name="T24" fmla="*/ 80 w 255"/>
                  <a:gd name="T25" fmla="*/ 190 h 225"/>
                  <a:gd name="T26" fmla="*/ 59 w 255"/>
                  <a:gd name="T27" fmla="*/ 190 h 225"/>
                  <a:gd name="T28" fmla="*/ 59 w 255"/>
                  <a:gd name="T29" fmla="*/ 33 h 225"/>
                  <a:gd name="T30" fmla="*/ 173 w 255"/>
                  <a:gd name="T31" fmla="*/ 190 h 225"/>
                  <a:gd name="T32" fmla="*/ 173 w 255"/>
                  <a:gd name="T33" fmla="*/ 33 h 225"/>
                  <a:gd name="T34" fmla="*/ 196 w 255"/>
                  <a:gd name="T35" fmla="*/ 33 h 225"/>
                  <a:gd name="T36" fmla="*/ 196 w 255"/>
                  <a:gd name="T37" fmla="*/ 190 h 225"/>
                  <a:gd name="T38" fmla="*/ 173 w 255"/>
                  <a:gd name="T39"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 h="225">
                    <a:moveTo>
                      <a:pt x="0" y="0"/>
                    </a:moveTo>
                    <a:lnTo>
                      <a:pt x="24" y="225"/>
                    </a:lnTo>
                    <a:lnTo>
                      <a:pt x="232" y="225"/>
                    </a:lnTo>
                    <a:lnTo>
                      <a:pt x="255" y="0"/>
                    </a:lnTo>
                    <a:lnTo>
                      <a:pt x="0" y="0"/>
                    </a:lnTo>
                    <a:close/>
                    <a:moveTo>
                      <a:pt x="139" y="33"/>
                    </a:moveTo>
                    <a:lnTo>
                      <a:pt x="139" y="190"/>
                    </a:lnTo>
                    <a:lnTo>
                      <a:pt x="116" y="190"/>
                    </a:lnTo>
                    <a:lnTo>
                      <a:pt x="116" y="33"/>
                    </a:lnTo>
                    <a:lnTo>
                      <a:pt x="139" y="33"/>
                    </a:lnTo>
                    <a:close/>
                    <a:moveTo>
                      <a:pt x="59" y="33"/>
                    </a:moveTo>
                    <a:lnTo>
                      <a:pt x="80" y="33"/>
                    </a:lnTo>
                    <a:lnTo>
                      <a:pt x="80" y="190"/>
                    </a:lnTo>
                    <a:lnTo>
                      <a:pt x="59" y="190"/>
                    </a:lnTo>
                    <a:lnTo>
                      <a:pt x="59" y="33"/>
                    </a:lnTo>
                    <a:close/>
                    <a:moveTo>
                      <a:pt x="173" y="190"/>
                    </a:moveTo>
                    <a:lnTo>
                      <a:pt x="173" y="33"/>
                    </a:lnTo>
                    <a:lnTo>
                      <a:pt x="196" y="33"/>
                    </a:lnTo>
                    <a:lnTo>
                      <a:pt x="196" y="190"/>
                    </a:lnTo>
                    <a:lnTo>
                      <a:pt x="173"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466" name="Freeform 27">
                <a:extLst>
                  <a:ext uri="{FF2B5EF4-FFF2-40B4-BE49-F238E27FC236}">
                    <a16:creationId xmlns:a16="http://schemas.microsoft.com/office/drawing/2014/main" id="{823160AD-C0A2-4D2C-9349-3C829FFBF324}"/>
                  </a:ext>
                </a:extLst>
              </p:cNvPr>
              <p:cNvSpPr>
                <a:spLocks/>
              </p:cNvSpPr>
              <p:nvPr/>
            </p:nvSpPr>
            <p:spPr bwMode="auto">
              <a:xfrm>
                <a:off x="4404290" y="6802665"/>
                <a:ext cx="481013" cy="87311"/>
              </a:xfrm>
              <a:custGeom>
                <a:avLst/>
                <a:gdLst>
                  <a:gd name="T0" fmla="*/ 182 w 303"/>
                  <a:gd name="T1" fmla="*/ 19 h 55"/>
                  <a:gd name="T2" fmla="*/ 182 w 303"/>
                  <a:gd name="T3" fmla="*/ 0 h 55"/>
                  <a:gd name="T4" fmla="*/ 114 w 303"/>
                  <a:gd name="T5" fmla="*/ 0 h 55"/>
                  <a:gd name="T6" fmla="*/ 114 w 303"/>
                  <a:gd name="T7" fmla="*/ 19 h 55"/>
                  <a:gd name="T8" fmla="*/ 0 w 303"/>
                  <a:gd name="T9" fmla="*/ 19 h 55"/>
                  <a:gd name="T10" fmla="*/ 0 w 303"/>
                  <a:gd name="T11" fmla="*/ 55 h 55"/>
                  <a:gd name="T12" fmla="*/ 303 w 303"/>
                  <a:gd name="T13" fmla="*/ 55 h 55"/>
                  <a:gd name="T14" fmla="*/ 303 w 303"/>
                  <a:gd name="T15" fmla="*/ 19 h 55"/>
                  <a:gd name="T16" fmla="*/ 182 w 303"/>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5">
                    <a:moveTo>
                      <a:pt x="182" y="19"/>
                    </a:moveTo>
                    <a:lnTo>
                      <a:pt x="182" y="0"/>
                    </a:lnTo>
                    <a:lnTo>
                      <a:pt x="114" y="0"/>
                    </a:lnTo>
                    <a:lnTo>
                      <a:pt x="114" y="19"/>
                    </a:lnTo>
                    <a:lnTo>
                      <a:pt x="0" y="19"/>
                    </a:lnTo>
                    <a:lnTo>
                      <a:pt x="0" y="55"/>
                    </a:lnTo>
                    <a:lnTo>
                      <a:pt x="303" y="55"/>
                    </a:lnTo>
                    <a:lnTo>
                      <a:pt x="303" y="19"/>
                    </a:lnTo>
                    <a:lnTo>
                      <a:pt x="18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grpSp>
        <p:nvGrpSpPr>
          <p:cNvPr id="2527" name="组合 2526">
            <a:extLst>
              <a:ext uri="{FF2B5EF4-FFF2-40B4-BE49-F238E27FC236}">
                <a16:creationId xmlns:a16="http://schemas.microsoft.com/office/drawing/2014/main" id="{D204C6AC-331C-40F8-9D33-D4A810CCCF26}"/>
              </a:ext>
            </a:extLst>
          </p:cNvPr>
          <p:cNvGrpSpPr/>
          <p:nvPr/>
        </p:nvGrpSpPr>
        <p:grpSpPr>
          <a:xfrm>
            <a:off x="5729334" y="5555636"/>
            <a:ext cx="1094125" cy="1155957"/>
            <a:chOff x="2236618" y="6877956"/>
            <a:chExt cx="1618599" cy="1591905"/>
          </a:xfrm>
        </p:grpSpPr>
        <p:sp>
          <p:nvSpPr>
            <p:cNvPr id="2528" name="矩形: 圆角 2527">
              <a:extLst>
                <a:ext uri="{FF2B5EF4-FFF2-40B4-BE49-F238E27FC236}">
                  <a16:creationId xmlns:a16="http://schemas.microsoft.com/office/drawing/2014/main" id="{B2251506-B5EF-4448-804C-73088422675A}"/>
                </a:ext>
              </a:extLst>
            </p:cNvPr>
            <p:cNvSpPr/>
            <p:nvPr/>
          </p:nvSpPr>
          <p:spPr>
            <a:xfrm>
              <a:off x="2282825" y="6877956"/>
              <a:ext cx="1470497" cy="1591905"/>
            </a:xfrm>
            <a:prstGeom prst="roundRect">
              <a:avLst>
                <a:gd name="adj" fmla="val 3064"/>
              </a:avLst>
            </a:prstGeom>
            <a:noFill/>
            <a:ln w="3175">
              <a:solidFill>
                <a:srgbClr val="FFC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428" tIns="36214" rIns="72428" bIns="36214" numCol="1" spcCol="0" rtlCol="0" fromWordArt="0" anchor="ctr" anchorCtr="0" forceAA="0" compatLnSpc="1">
              <a:prstTxWarp prst="textNoShape">
                <a:avLst/>
              </a:prstTxWarp>
              <a:noAutofit/>
            </a:bodyPr>
            <a:lstStyle/>
            <a:p>
              <a:pPr algn="ctr"/>
              <a:endParaRPr lang="zh-CN" altLang="en-US" sz="1426" dirty="0"/>
            </a:p>
          </p:txBody>
        </p:sp>
        <p:grpSp>
          <p:nvGrpSpPr>
            <p:cNvPr id="2529" name="组合 2528">
              <a:extLst>
                <a:ext uri="{FF2B5EF4-FFF2-40B4-BE49-F238E27FC236}">
                  <a16:creationId xmlns:a16="http://schemas.microsoft.com/office/drawing/2014/main" id="{A918667B-8EB5-4D58-AD38-73C70EEF3D7E}"/>
                </a:ext>
              </a:extLst>
            </p:cNvPr>
            <p:cNvGrpSpPr/>
            <p:nvPr/>
          </p:nvGrpSpPr>
          <p:grpSpPr>
            <a:xfrm>
              <a:off x="2328597" y="7177291"/>
              <a:ext cx="1487147" cy="261550"/>
              <a:chOff x="2328597" y="7238300"/>
              <a:chExt cx="1487147" cy="261550"/>
            </a:xfrm>
          </p:grpSpPr>
          <p:sp>
            <p:nvSpPr>
              <p:cNvPr id="2591" name="矩形: 圆角 2590">
                <a:extLst>
                  <a:ext uri="{FF2B5EF4-FFF2-40B4-BE49-F238E27FC236}">
                    <a16:creationId xmlns:a16="http://schemas.microsoft.com/office/drawing/2014/main" id="{24E0F3F9-75F6-419F-82B5-6DABE9459688}"/>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92" name="组合 2591">
                <a:extLst>
                  <a:ext uri="{FF2B5EF4-FFF2-40B4-BE49-F238E27FC236}">
                    <a16:creationId xmlns:a16="http://schemas.microsoft.com/office/drawing/2014/main" id="{58BB37DF-5F07-48F3-B8E7-8326B17EEAF8}"/>
                  </a:ext>
                </a:extLst>
              </p:cNvPr>
              <p:cNvGrpSpPr/>
              <p:nvPr/>
            </p:nvGrpSpPr>
            <p:grpSpPr>
              <a:xfrm>
                <a:off x="2374493" y="7285693"/>
                <a:ext cx="82156" cy="113286"/>
                <a:chOff x="4592639" y="4540250"/>
                <a:chExt cx="557213" cy="768350"/>
              </a:xfrm>
            </p:grpSpPr>
            <p:sp>
              <p:nvSpPr>
                <p:cNvPr id="2596" name="Rectangle 318">
                  <a:extLst>
                    <a:ext uri="{FF2B5EF4-FFF2-40B4-BE49-F238E27FC236}">
                      <a16:creationId xmlns:a16="http://schemas.microsoft.com/office/drawing/2014/main" id="{7E44FB01-4736-454A-81C6-3D2329DC525F}"/>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97" name="Freeform 319">
                  <a:extLst>
                    <a:ext uri="{FF2B5EF4-FFF2-40B4-BE49-F238E27FC236}">
                      <a16:creationId xmlns:a16="http://schemas.microsoft.com/office/drawing/2014/main" id="{837703B9-58AD-4207-81CF-7FD736AA7ECD}"/>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98" name="Freeform 320">
                  <a:extLst>
                    <a:ext uri="{FF2B5EF4-FFF2-40B4-BE49-F238E27FC236}">
                      <a16:creationId xmlns:a16="http://schemas.microsoft.com/office/drawing/2014/main" id="{7D092D49-1347-497A-8AE0-22E99426F808}"/>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99" name="Rectangle 321">
                  <a:extLst>
                    <a:ext uri="{FF2B5EF4-FFF2-40B4-BE49-F238E27FC236}">
                      <a16:creationId xmlns:a16="http://schemas.microsoft.com/office/drawing/2014/main" id="{CF9180AE-E446-47F8-9FB8-4080CDF6F1C0}"/>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93" name="文本框 2592">
                <a:extLst>
                  <a:ext uri="{FF2B5EF4-FFF2-40B4-BE49-F238E27FC236}">
                    <a16:creationId xmlns:a16="http://schemas.microsoft.com/office/drawing/2014/main" id="{844C4412-1B0C-412A-B53B-AEE1EEFD790E}"/>
                  </a:ext>
                </a:extLst>
              </p:cNvPr>
              <p:cNvSpPr txBox="1"/>
              <p:nvPr/>
            </p:nvSpPr>
            <p:spPr>
              <a:xfrm>
                <a:off x="2416391"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94" name="文本框 2593">
                <a:extLst>
                  <a:ext uri="{FF2B5EF4-FFF2-40B4-BE49-F238E27FC236}">
                    <a16:creationId xmlns:a16="http://schemas.microsoft.com/office/drawing/2014/main" id="{5FDF274E-80A5-4597-B2B8-432515174D30}"/>
                  </a:ext>
                </a:extLst>
              </p:cNvPr>
              <p:cNvSpPr txBox="1"/>
              <p:nvPr/>
            </p:nvSpPr>
            <p:spPr>
              <a:xfrm>
                <a:off x="3395531" y="7238300"/>
                <a:ext cx="420213"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95" name="文本框 2594">
                <a:extLst>
                  <a:ext uri="{FF2B5EF4-FFF2-40B4-BE49-F238E27FC236}">
                    <a16:creationId xmlns:a16="http://schemas.microsoft.com/office/drawing/2014/main" id="{0938E876-8A80-45C5-AB63-58ED91D39B4B}"/>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530" name="组合 2529">
              <a:extLst>
                <a:ext uri="{FF2B5EF4-FFF2-40B4-BE49-F238E27FC236}">
                  <a16:creationId xmlns:a16="http://schemas.microsoft.com/office/drawing/2014/main" id="{D53F94D2-AA80-4E00-88B6-FD9DBB14C854}"/>
                </a:ext>
              </a:extLst>
            </p:cNvPr>
            <p:cNvGrpSpPr/>
            <p:nvPr/>
          </p:nvGrpSpPr>
          <p:grpSpPr>
            <a:xfrm>
              <a:off x="2338481" y="6902975"/>
              <a:ext cx="989484" cy="300236"/>
              <a:chOff x="3256422" y="1810097"/>
              <a:chExt cx="989484" cy="300236"/>
            </a:xfrm>
          </p:grpSpPr>
          <p:grpSp>
            <p:nvGrpSpPr>
              <p:cNvPr id="2586" name="组合 2585">
                <a:extLst>
                  <a:ext uri="{FF2B5EF4-FFF2-40B4-BE49-F238E27FC236}">
                    <a16:creationId xmlns:a16="http://schemas.microsoft.com/office/drawing/2014/main" id="{582C9A2B-329E-4B75-BB26-4A55378DA830}"/>
                  </a:ext>
                </a:extLst>
              </p:cNvPr>
              <p:cNvGrpSpPr/>
              <p:nvPr/>
            </p:nvGrpSpPr>
            <p:grpSpPr>
              <a:xfrm>
                <a:off x="3256422" y="1810097"/>
                <a:ext cx="970726" cy="300236"/>
                <a:chOff x="3014514" y="2164806"/>
                <a:chExt cx="970726" cy="300236"/>
              </a:xfrm>
            </p:grpSpPr>
            <p:pic>
              <p:nvPicPr>
                <p:cNvPr id="2588" name="Picture 6">
                  <a:extLst>
                    <a:ext uri="{FF2B5EF4-FFF2-40B4-BE49-F238E27FC236}">
                      <a16:creationId xmlns:a16="http://schemas.microsoft.com/office/drawing/2014/main" id="{4FC25F80-AA43-4D82-8121-B4064471FC6A}"/>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9827" b="94509" l="3179" r="96821">
                              <a14:foregroundMark x1="40751" y1="82803" x2="40751" y2="82803"/>
                              <a14:foregroundMark x1="34393" y1="80925" x2="34393" y2="80925"/>
                              <a14:foregroundMark x1="73988" y1="82370" x2="73988" y2="82370"/>
                              <a14:foregroundMark x1="24133" y1="80925" x2="24133" y2="80925"/>
                              <a14:backgroundMark x1="16618" y1="81792" x2="16618" y2="81792"/>
                              <a14:backgroundMark x1="82225" y1="82225" x2="82225" y2="82225"/>
                              <a14:backgroundMark x1="32803" y1="82803" x2="32803" y2="82803"/>
                              <a14:backgroundMark x1="37139" y1="80491" x2="37139" y2="80491"/>
                              <a14:backgroundMark x1="44653" y1="82370" x2="44653" y2="82370"/>
                              <a14:backgroundMark x1="31069" y1="81647" x2="31069" y2="81647"/>
                              <a14:backgroundMark x1="52746" y1="82081" x2="52746" y2="82081"/>
                              <a14:backgroundMark x1="54769" y1="81214" x2="54769" y2="81214"/>
                              <a14:backgroundMark x1="49566" y1="79624" x2="49566" y2="79624"/>
                              <a14:backgroundMark x1="56936" y1="79769" x2="56936" y2="79769"/>
                            </a14:backgroundRemoval>
                          </a14:imgEffect>
                        </a14:imgLayer>
                      </a14:imgProps>
                    </a:ext>
                    <a:ext uri="{28A0092B-C50C-407E-A947-70E740481C1C}">
                      <a14:useLocalDpi xmlns:a14="http://schemas.microsoft.com/office/drawing/2010/main" val="0"/>
                    </a:ext>
                  </a:extLst>
                </a:blip>
                <a:srcRect/>
                <a:stretch>
                  <a:fillRect/>
                </a:stretch>
              </p:blipFill>
              <p:spPr bwMode="auto">
                <a:xfrm>
                  <a:off x="3014514" y="2184230"/>
                  <a:ext cx="214464" cy="214464"/>
                </a:xfrm>
                <a:prstGeom prst="rect">
                  <a:avLst/>
                </a:prstGeom>
                <a:noFill/>
                <a:extLst>
                  <a:ext uri="{909E8E84-426E-40DD-AFC4-6F175D3DCCD1}">
                    <a14:hiddenFill xmlns:a14="http://schemas.microsoft.com/office/drawing/2010/main">
                      <a:solidFill>
                        <a:srgbClr val="FFFFFF"/>
                      </a:solidFill>
                    </a14:hiddenFill>
                  </a:ext>
                </a:extLst>
              </p:spPr>
            </p:pic>
            <p:sp>
              <p:nvSpPr>
                <p:cNvPr id="2589" name="文本框 2588">
                  <a:extLst>
                    <a:ext uri="{FF2B5EF4-FFF2-40B4-BE49-F238E27FC236}">
                      <a16:creationId xmlns:a16="http://schemas.microsoft.com/office/drawing/2014/main" id="{F46AC784-99F5-488C-B89F-2B54B0146320}"/>
                    </a:ext>
                  </a:extLst>
                </p:cNvPr>
                <p:cNvSpPr txBox="1"/>
                <p:nvPr/>
              </p:nvSpPr>
              <p:spPr>
                <a:xfrm>
                  <a:off x="3190343" y="2164806"/>
                  <a:ext cx="794897" cy="244596"/>
                </a:xfrm>
                <a:prstGeom prst="rect">
                  <a:avLst/>
                </a:prstGeom>
                <a:noFill/>
              </p:spPr>
              <p:txBody>
                <a:bodyPr wrap="none" rtlCol="0">
                  <a:spAutoFit/>
                </a:bodyPr>
                <a:lstStyle/>
                <a:p>
                  <a:r>
                    <a:rPr lang="zh-CN" altLang="en-US" sz="554" dirty="0">
                      <a:solidFill>
                        <a:schemeClr val="bg1">
                          <a:alpha val="67000"/>
                        </a:schemeClr>
                      </a:solidFill>
                      <a:latin typeface="微软雅黑" panose="020B0503020204020204" pitchFamily="34" charset="-122"/>
                      <a:ea typeface="微软雅黑" panose="020B0503020204020204" pitchFamily="34" charset="-122"/>
                    </a:rPr>
                    <a:t>罗德岛医药</a:t>
                  </a:r>
                </a:p>
              </p:txBody>
            </p:sp>
            <p:sp>
              <p:nvSpPr>
                <p:cNvPr id="2590" name="文本框 2589">
                  <a:extLst>
                    <a:ext uri="{FF2B5EF4-FFF2-40B4-BE49-F238E27FC236}">
                      <a16:creationId xmlns:a16="http://schemas.microsoft.com/office/drawing/2014/main" id="{46792E6D-F624-48DE-9FEF-5D6444C3EF41}"/>
                    </a:ext>
                  </a:extLst>
                </p:cNvPr>
                <p:cNvSpPr txBox="1"/>
                <p:nvPr/>
              </p:nvSpPr>
              <p:spPr>
                <a:xfrm>
                  <a:off x="3199888" y="2270689"/>
                  <a:ext cx="595698" cy="194353"/>
                </a:xfrm>
                <a:prstGeom prst="rect">
                  <a:avLst/>
                </a:prstGeom>
                <a:noFill/>
              </p:spPr>
              <p:txBody>
                <a:bodyPr wrap="none" rtlCol="0">
                  <a:spAutoFit/>
                </a:bodyPr>
                <a:lstStyle/>
                <a:p>
                  <a:r>
                    <a:rPr lang="en-US" altLang="zh-CN" sz="238" b="1" dirty="0">
                      <a:solidFill>
                        <a:schemeClr val="bg1">
                          <a:lumMod val="75000"/>
                          <a:alpha val="75000"/>
                        </a:schemeClr>
                      </a:solidFill>
                    </a:rPr>
                    <a:t>Rhodes </a:t>
                  </a:r>
                  <a:r>
                    <a:rPr lang="en-US" altLang="zh-CN" sz="317" b="1" dirty="0">
                      <a:solidFill>
                        <a:schemeClr val="bg1">
                          <a:lumMod val="75000"/>
                          <a:alpha val="75000"/>
                        </a:schemeClr>
                      </a:solidFill>
                    </a:rPr>
                    <a:t>Island</a:t>
                  </a:r>
                  <a:endParaRPr lang="en-US" altLang="zh-CN" sz="238" b="1" dirty="0">
                    <a:solidFill>
                      <a:schemeClr val="bg1">
                        <a:lumMod val="75000"/>
                        <a:alpha val="75000"/>
                      </a:schemeClr>
                    </a:solidFill>
                  </a:endParaRPr>
                </a:p>
              </p:txBody>
            </p:sp>
          </p:grpSp>
          <p:cxnSp>
            <p:nvCxnSpPr>
              <p:cNvPr id="2587" name="直接连接符 2586">
                <a:extLst>
                  <a:ext uri="{FF2B5EF4-FFF2-40B4-BE49-F238E27FC236}">
                    <a16:creationId xmlns:a16="http://schemas.microsoft.com/office/drawing/2014/main" id="{526B57C5-C9E3-4021-BF3A-6355953E9B0B}"/>
                  </a:ext>
                </a:extLst>
              </p:cNvPr>
              <p:cNvCxnSpPr>
                <a:cxnSpLocks/>
              </p:cNvCxnSpPr>
              <p:nvPr/>
            </p:nvCxnSpPr>
            <p:spPr>
              <a:xfrm>
                <a:off x="3258324" y="2050347"/>
                <a:ext cx="987582" cy="744"/>
              </a:xfrm>
              <a:prstGeom prst="line">
                <a:avLst/>
              </a:prstGeom>
              <a:ln w="9525">
                <a:gradFill>
                  <a:gsLst>
                    <a:gs pos="55000">
                      <a:schemeClr val="bg1">
                        <a:alpha val="54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grpSp>
          <p:nvGrpSpPr>
            <p:cNvPr id="2531" name="组合 2530">
              <a:extLst>
                <a:ext uri="{FF2B5EF4-FFF2-40B4-BE49-F238E27FC236}">
                  <a16:creationId xmlns:a16="http://schemas.microsoft.com/office/drawing/2014/main" id="{CD2758BE-1016-4314-8E04-F51A6F6DEBF4}"/>
                </a:ext>
              </a:extLst>
            </p:cNvPr>
            <p:cNvGrpSpPr/>
            <p:nvPr/>
          </p:nvGrpSpPr>
          <p:grpSpPr>
            <a:xfrm>
              <a:off x="2367714" y="8146018"/>
              <a:ext cx="1474857" cy="194353"/>
              <a:chOff x="2370550" y="8323027"/>
              <a:chExt cx="1474857" cy="194353"/>
            </a:xfrm>
          </p:grpSpPr>
          <p:cxnSp>
            <p:nvCxnSpPr>
              <p:cNvPr id="2583" name="直接连接符 2582">
                <a:extLst>
                  <a:ext uri="{FF2B5EF4-FFF2-40B4-BE49-F238E27FC236}">
                    <a16:creationId xmlns:a16="http://schemas.microsoft.com/office/drawing/2014/main" id="{833A8F17-523D-47AB-8A05-376F44BF47DF}"/>
                  </a:ext>
                </a:extLst>
              </p:cNvPr>
              <p:cNvCxnSpPr>
                <a:cxnSpLocks/>
              </p:cNvCxnSpPr>
              <p:nvPr/>
            </p:nvCxnSpPr>
            <p:spPr>
              <a:xfrm>
                <a:off x="2370550" y="8349133"/>
                <a:ext cx="13024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84" name="直接连接符 2583">
                <a:extLst>
                  <a:ext uri="{FF2B5EF4-FFF2-40B4-BE49-F238E27FC236}">
                    <a16:creationId xmlns:a16="http://schemas.microsoft.com/office/drawing/2014/main" id="{A0E64557-DF09-4D71-A498-47FDA18CB04B}"/>
                  </a:ext>
                </a:extLst>
              </p:cNvPr>
              <p:cNvCxnSpPr>
                <a:cxnSpLocks/>
              </p:cNvCxnSpPr>
              <p:nvPr/>
            </p:nvCxnSpPr>
            <p:spPr>
              <a:xfrm>
                <a:off x="2370550" y="8349133"/>
                <a:ext cx="716757"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85" name="文本框 2584">
                <a:extLst>
                  <a:ext uri="{FF2B5EF4-FFF2-40B4-BE49-F238E27FC236}">
                    <a16:creationId xmlns:a16="http://schemas.microsoft.com/office/drawing/2014/main" id="{E5BEC737-B544-455A-96E1-96DD66968A7C}"/>
                  </a:ext>
                </a:extLst>
              </p:cNvPr>
              <p:cNvSpPr txBox="1"/>
              <p:nvPr/>
            </p:nvSpPr>
            <p:spPr>
              <a:xfrm>
                <a:off x="3446535" y="8323027"/>
                <a:ext cx="398872" cy="194353"/>
              </a:xfrm>
              <a:prstGeom prst="rect">
                <a:avLst/>
              </a:prstGeom>
              <a:noFill/>
            </p:spPr>
            <p:txBody>
              <a:bodyPr wrap="none" rtlCol="0">
                <a:spAutoFit/>
              </a:bodyPr>
              <a:lstStyle/>
              <a:p>
                <a:r>
                  <a:rPr lang="en-US" altLang="zh-CN" sz="317" dirty="0">
                    <a:solidFill>
                      <a:schemeClr val="bg1">
                        <a:lumMod val="65000"/>
                      </a:schemeClr>
                    </a:solidFill>
                    <a:latin typeface="微软雅黑" panose="020B0503020204020204" pitchFamily="34" charset="-122"/>
                    <a:ea typeface="微软雅黑" panose="020B0503020204020204" pitchFamily="34" charset="-122"/>
                  </a:rPr>
                  <a:t>60%</a:t>
                </a:r>
                <a:endParaRPr lang="zh-CN" altLang="en-US" sz="317"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2532" name="组合 2531">
              <a:extLst>
                <a:ext uri="{FF2B5EF4-FFF2-40B4-BE49-F238E27FC236}">
                  <a16:creationId xmlns:a16="http://schemas.microsoft.com/office/drawing/2014/main" id="{5CFC1EF4-23C9-45F0-8CE6-9DB3918A4BFD}"/>
                </a:ext>
              </a:extLst>
            </p:cNvPr>
            <p:cNvGrpSpPr/>
            <p:nvPr/>
          </p:nvGrpSpPr>
          <p:grpSpPr>
            <a:xfrm>
              <a:off x="2325761" y="7360589"/>
              <a:ext cx="1487150" cy="261550"/>
              <a:chOff x="2328597" y="7238300"/>
              <a:chExt cx="1487150" cy="261550"/>
            </a:xfrm>
          </p:grpSpPr>
          <p:sp>
            <p:nvSpPr>
              <p:cNvPr id="2574" name="矩形: 圆角 2573">
                <a:extLst>
                  <a:ext uri="{FF2B5EF4-FFF2-40B4-BE49-F238E27FC236}">
                    <a16:creationId xmlns:a16="http://schemas.microsoft.com/office/drawing/2014/main" id="{3D9B5239-5A1F-4E51-9D22-454E141549F7}"/>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75" name="组合 2574">
                <a:extLst>
                  <a:ext uri="{FF2B5EF4-FFF2-40B4-BE49-F238E27FC236}">
                    <a16:creationId xmlns:a16="http://schemas.microsoft.com/office/drawing/2014/main" id="{BB2AB140-B48A-41CA-A438-AF51E9883263}"/>
                  </a:ext>
                </a:extLst>
              </p:cNvPr>
              <p:cNvGrpSpPr/>
              <p:nvPr/>
            </p:nvGrpSpPr>
            <p:grpSpPr>
              <a:xfrm>
                <a:off x="2374493" y="7285693"/>
                <a:ext cx="82156" cy="113286"/>
                <a:chOff x="4592639" y="4540250"/>
                <a:chExt cx="557213" cy="768350"/>
              </a:xfrm>
            </p:grpSpPr>
            <p:sp>
              <p:nvSpPr>
                <p:cNvPr id="2579" name="Rectangle 318">
                  <a:extLst>
                    <a:ext uri="{FF2B5EF4-FFF2-40B4-BE49-F238E27FC236}">
                      <a16:creationId xmlns:a16="http://schemas.microsoft.com/office/drawing/2014/main" id="{D8B2467B-CE5F-4CB9-975F-8CB9E37228F9}"/>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80" name="Freeform 319">
                  <a:extLst>
                    <a:ext uri="{FF2B5EF4-FFF2-40B4-BE49-F238E27FC236}">
                      <a16:creationId xmlns:a16="http://schemas.microsoft.com/office/drawing/2014/main" id="{5A509950-211B-4013-9304-DC6DCFDB3FE1}"/>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81" name="Freeform 320">
                  <a:extLst>
                    <a:ext uri="{FF2B5EF4-FFF2-40B4-BE49-F238E27FC236}">
                      <a16:creationId xmlns:a16="http://schemas.microsoft.com/office/drawing/2014/main" id="{1FD38D6B-4A88-4439-AC3E-44306238CB21}"/>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82" name="Rectangle 321">
                  <a:extLst>
                    <a:ext uri="{FF2B5EF4-FFF2-40B4-BE49-F238E27FC236}">
                      <a16:creationId xmlns:a16="http://schemas.microsoft.com/office/drawing/2014/main" id="{F2B022D2-63A4-41CA-B9FB-0A1DDC696000}"/>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76" name="文本框 2575">
                <a:extLst>
                  <a:ext uri="{FF2B5EF4-FFF2-40B4-BE49-F238E27FC236}">
                    <a16:creationId xmlns:a16="http://schemas.microsoft.com/office/drawing/2014/main" id="{7111D335-2868-4BD5-9572-9B66E750A69C}"/>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77" name="文本框 2576">
                <a:extLst>
                  <a:ext uri="{FF2B5EF4-FFF2-40B4-BE49-F238E27FC236}">
                    <a16:creationId xmlns:a16="http://schemas.microsoft.com/office/drawing/2014/main" id="{70829FF6-A38C-4B92-9A95-D2C0717C0939}"/>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78" name="文本框 2577">
                <a:extLst>
                  <a:ext uri="{FF2B5EF4-FFF2-40B4-BE49-F238E27FC236}">
                    <a16:creationId xmlns:a16="http://schemas.microsoft.com/office/drawing/2014/main" id="{45952708-8937-424B-811A-2E28E2F971D6}"/>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533" name="组合 2532">
              <a:extLst>
                <a:ext uri="{FF2B5EF4-FFF2-40B4-BE49-F238E27FC236}">
                  <a16:creationId xmlns:a16="http://schemas.microsoft.com/office/drawing/2014/main" id="{0F088A4B-B1D0-41FD-A0E4-6BDC11311FF0}"/>
                </a:ext>
              </a:extLst>
            </p:cNvPr>
            <p:cNvGrpSpPr/>
            <p:nvPr/>
          </p:nvGrpSpPr>
          <p:grpSpPr>
            <a:xfrm>
              <a:off x="2325761" y="7541316"/>
              <a:ext cx="1487150" cy="261550"/>
              <a:chOff x="2328597" y="7238300"/>
              <a:chExt cx="1487150" cy="261550"/>
            </a:xfrm>
          </p:grpSpPr>
          <p:sp>
            <p:nvSpPr>
              <p:cNvPr id="2565" name="矩形: 圆角 2564">
                <a:extLst>
                  <a:ext uri="{FF2B5EF4-FFF2-40B4-BE49-F238E27FC236}">
                    <a16:creationId xmlns:a16="http://schemas.microsoft.com/office/drawing/2014/main" id="{49A22994-A03D-4711-932A-1D9301EBDE3A}"/>
                  </a:ext>
                </a:extLst>
              </p:cNvPr>
              <p:cNvSpPr/>
              <p:nvPr/>
            </p:nvSpPr>
            <p:spPr>
              <a:xfrm>
                <a:off x="2328597" y="7258443"/>
                <a:ext cx="1344405" cy="163641"/>
              </a:xfrm>
              <a:prstGeom prst="roundRect">
                <a:avLst/>
              </a:prstGeom>
              <a:noFill/>
              <a:ln w="3175">
                <a:solidFill>
                  <a:schemeClr val="bg1">
                    <a:lumMod val="75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nvGrpSpPr>
              <p:cNvPr id="2566" name="组合 2565">
                <a:extLst>
                  <a:ext uri="{FF2B5EF4-FFF2-40B4-BE49-F238E27FC236}">
                    <a16:creationId xmlns:a16="http://schemas.microsoft.com/office/drawing/2014/main" id="{EDFAFD6E-64BA-4312-9ED3-19E8AA51E08B}"/>
                  </a:ext>
                </a:extLst>
              </p:cNvPr>
              <p:cNvGrpSpPr/>
              <p:nvPr/>
            </p:nvGrpSpPr>
            <p:grpSpPr>
              <a:xfrm>
                <a:off x="2374493" y="7285693"/>
                <a:ext cx="82156" cy="113286"/>
                <a:chOff x="4592639" y="4540250"/>
                <a:chExt cx="557213" cy="768350"/>
              </a:xfrm>
            </p:grpSpPr>
            <p:sp>
              <p:nvSpPr>
                <p:cNvPr id="2570" name="Rectangle 318">
                  <a:extLst>
                    <a:ext uri="{FF2B5EF4-FFF2-40B4-BE49-F238E27FC236}">
                      <a16:creationId xmlns:a16="http://schemas.microsoft.com/office/drawing/2014/main" id="{CC6FF407-59FB-475F-87CB-2819748E5D46}"/>
                    </a:ext>
                  </a:extLst>
                </p:cNvPr>
                <p:cNvSpPr>
                  <a:spLocks noChangeArrowheads="1"/>
                </p:cNvSpPr>
                <p:nvPr/>
              </p:nvSpPr>
              <p:spPr bwMode="auto">
                <a:xfrm>
                  <a:off x="4710114" y="4668838"/>
                  <a:ext cx="323850" cy="17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71" name="Freeform 319">
                  <a:extLst>
                    <a:ext uri="{FF2B5EF4-FFF2-40B4-BE49-F238E27FC236}">
                      <a16:creationId xmlns:a16="http://schemas.microsoft.com/office/drawing/2014/main" id="{AB2CEE82-3769-4A05-9760-1A482AB5A72E}"/>
                    </a:ext>
                  </a:extLst>
                </p:cNvPr>
                <p:cNvSpPr>
                  <a:spLocks/>
                </p:cNvSpPr>
                <p:nvPr/>
              </p:nvSpPr>
              <p:spPr bwMode="auto">
                <a:xfrm>
                  <a:off x="4678364" y="4540250"/>
                  <a:ext cx="385763" cy="95250"/>
                </a:xfrm>
                <a:custGeom>
                  <a:avLst/>
                  <a:gdLst>
                    <a:gd name="T0" fmla="*/ 621 w 621"/>
                    <a:gd name="T1" fmla="*/ 122 h 154"/>
                    <a:gd name="T2" fmla="*/ 589 w 621"/>
                    <a:gd name="T3" fmla="*/ 154 h 154"/>
                    <a:gd name="T4" fmla="*/ 33 w 621"/>
                    <a:gd name="T5" fmla="*/ 154 h 154"/>
                    <a:gd name="T6" fmla="*/ 0 w 621"/>
                    <a:gd name="T7" fmla="*/ 122 h 154"/>
                    <a:gd name="T8" fmla="*/ 0 w 621"/>
                    <a:gd name="T9" fmla="*/ 33 h 154"/>
                    <a:gd name="T10" fmla="*/ 33 w 621"/>
                    <a:gd name="T11" fmla="*/ 0 h 154"/>
                    <a:gd name="T12" fmla="*/ 589 w 621"/>
                    <a:gd name="T13" fmla="*/ 0 h 154"/>
                    <a:gd name="T14" fmla="*/ 621 w 621"/>
                    <a:gd name="T15" fmla="*/ 33 h 154"/>
                    <a:gd name="T16" fmla="*/ 621 w 621"/>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54">
                      <a:moveTo>
                        <a:pt x="621" y="122"/>
                      </a:moveTo>
                      <a:cubicBezTo>
                        <a:pt x="621" y="140"/>
                        <a:pt x="607" y="154"/>
                        <a:pt x="589" y="154"/>
                      </a:cubicBezTo>
                      <a:cubicBezTo>
                        <a:pt x="33" y="154"/>
                        <a:pt x="33" y="154"/>
                        <a:pt x="33" y="154"/>
                      </a:cubicBezTo>
                      <a:cubicBezTo>
                        <a:pt x="15" y="154"/>
                        <a:pt x="0" y="140"/>
                        <a:pt x="0" y="122"/>
                      </a:cubicBezTo>
                      <a:cubicBezTo>
                        <a:pt x="0" y="33"/>
                        <a:pt x="0" y="33"/>
                        <a:pt x="0" y="33"/>
                      </a:cubicBezTo>
                      <a:cubicBezTo>
                        <a:pt x="0" y="15"/>
                        <a:pt x="15" y="0"/>
                        <a:pt x="33" y="0"/>
                      </a:cubicBezTo>
                      <a:cubicBezTo>
                        <a:pt x="589" y="0"/>
                        <a:pt x="589" y="0"/>
                        <a:pt x="589" y="0"/>
                      </a:cubicBezTo>
                      <a:cubicBezTo>
                        <a:pt x="607" y="0"/>
                        <a:pt x="621" y="15"/>
                        <a:pt x="621" y="33"/>
                      </a:cubicBezTo>
                      <a:lnTo>
                        <a:pt x="62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72" name="Freeform 320">
                  <a:extLst>
                    <a:ext uri="{FF2B5EF4-FFF2-40B4-BE49-F238E27FC236}">
                      <a16:creationId xmlns:a16="http://schemas.microsoft.com/office/drawing/2014/main" id="{29DF8E98-5D54-4BF7-9B49-BBF7BF7E3FC4}"/>
                    </a:ext>
                  </a:extLst>
                </p:cNvPr>
                <p:cNvSpPr>
                  <a:spLocks/>
                </p:cNvSpPr>
                <p:nvPr/>
              </p:nvSpPr>
              <p:spPr bwMode="auto">
                <a:xfrm>
                  <a:off x="4592639" y="4727575"/>
                  <a:ext cx="557213" cy="581025"/>
                </a:xfrm>
                <a:custGeom>
                  <a:avLst/>
                  <a:gdLst>
                    <a:gd name="T0" fmla="*/ 864 w 896"/>
                    <a:gd name="T1" fmla="*/ 140 h 934"/>
                    <a:gd name="T2" fmla="*/ 703 w 896"/>
                    <a:gd name="T3" fmla="*/ 0 h 934"/>
                    <a:gd name="T4" fmla="*/ 193 w 896"/>
                    <a:gd name="T5" fmla="*/ 0 h 934"/>
                    <a:gd name="T6" fmla="*/ 32 w 896"/>
                    <a:gd name="T7" fmla="*/ 140 h 934"/>
                    <a:gd name="T8" fmla="*/ 32 w 896"/>
                    <a:gd name="T9" fmla="*/ 794 h 934"/>
                    <a:gd name="T10" fmla="*/ 193 w 896"/>
                    <a:gd name="T11" fmla="*/ 934 h 934"/>
                    <a:gd name="T12" fmla="*/ 703 w 896"/>
                    <a:gd name="T13" fmla="*/ 934 h 934"/>
                    <a:gd name="T14" fmla="*/ 864 w 896"/>
                    <a:gd name="T15" fmla="*/ 794 h 934"/>
                    <a:gd name="T16" fmla="*/ 864 w 896"/>
                    <a:gd name="T17" fmla="*/ 14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6" h="934">
                      <a:moveTo>
                        <a:pt x="864" y="140"/>
                      </a:moveTo>
                      <a:cubicBezTo>
                        <a:pt x="855" y="62"/>
                        <a:pt x="780" y="0"/>
                        <a:pt x="703" y="0"/>
                      </a:cubicBezTo>
                      <a:cubicBezTo>
                        <a:pt x="499" y="0"/>
                        <a:pt x="397" y="0"/>
                        <a:pt x="193" y="0"/>
                      </a:cubicBezTo>
                      <a:cubicBezTo>
                        <a:pt x="115" y="0"/>
                        <a:pt x="41" y="62"/>
                        <a:pt x="32" y="140"/>
                      </a:cubicBezTo>
                      <a:cubicBezTo>
                        <a:pt x="0" y="401"/>
                        <a:pt x="0" y="533"/>
                        <a:pt x="32" y="794"/>
                      </a:cubicBezTo>
                      <a:cubicBezTo>
                        <a:pt x="41" y="871"/>
                        <a:pt x="115" y="934"/>
                        <a:pt x="193" y="934"/>
                      </a:cubicBezTo>
                      <a:cubicBezTo>
                        <a:pt x="397" y="934"/>
                        <a:pt x="499" y="934"/>
                        <a:pt x="703" y="934"/>
                      </a:cubicBezTo>
                      <a:cubicBezTo>
                        <a:pt x="780" y="934"/>
                        <a:pt x="855" y="871"/>
                        <a:pt x="864" y="794"/>
                      </a:cubicBezTo>
                      <a:cubicBezTo>
                        <a:pt x="896" y="533"/>
                        <a:pt x="896" y="401"/>
                        <a:pt x="864" y="1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73" name="Rectangle 321">
                  <a:extLst>
                    <a:ext uri="{FF2B5EF4-FFF2-40B4-BE49-F238E27FC236}">
                      <a16:creationId xmlns:a16="http://schemas.microsoft.com/office/drawing/2014/main" id="{86EE8A85-B163-4E1F-BA49-D573C065FF25}"/>
                    </a:ext>
                  </a:extLst>
                </p:cNvPr>
                <p:cNvSpPr>
                  <a:spLocks noChangeArrowheads="1"/>
                </p:cNvSpPr>
                <p:nvPr/>
              </p:nvSpPr>
              <p:spPr bwMode="auto">
                <a:xfrm>
                  <a:off x="4718051" y="4826000"/>
                  <a:ext cx="317500" cy="38893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67" name="文本框 2566">
                <a:extLst>
                  <a:ext uri="{FF2B5EF4-FFF2-40B4-BE49-F238E27FC236}">
                    <a16:creationId xmlns:a16="http://schemas.microsoft.com/office/drawing/2014/main" id="{34F31404-08CC-490C-BFCD-6A015D42DABD}"/>
                  </a:ext>
                </a:extLst>
              </p:cNvPr>
              <p:cNvSpPr txBox="1"/>
              <p:nvPr/>
            </p:nvSpPr>
            <p:spPr>
              <a:xfrm>
                <a:off x="2416389" y="7260566"/>
                <a:ext cx="576726" cy="211042"/>
              </a:xfrm>
              <a:prstGeom prst="rect">
                <a:avLst/>
              </a:prstGeom>
              <a:noFill/>
            </p:spPr>
            <p:txBody>
              <a:bodyPr wrap="none" rtlCol="0">
                <a:spAutoFit/>
              </a:bodyPr>
              <a:lstStyle/>
              <a:p>
                <a:r>
                  <a:rPr lang="zh-CN" altLang="en-US" sz="396" dirty="0">
                    <a:solidFill>
                      <a:schemeClr val="bg1">
                        <a:lumMod val="75000"/>
                      </a:schemeClr>
                    </a:solidFill>
                    <a:latin typeface="微软雅黑" panose="020B0503020204020204" pitchFamily="34" charset="-122"/>
                    <a:ea typeface="微软雅黑" panose="020B0503020204020204" pitchFamily="34" charset="-122"/>
                  </a:rPr>
                  <a:t>达拉匹林</a:t>
                </a:r>
              </a:p>
            </p:txBody>
          </p:sp>
          <p:sp>
            <p:nvSpPr>
              <p:cNvPr id="2568" name="文本框 2567">
                <a:extLst>
                  <a:ext uri="{FF2B5EF4-FFF2-40B4-BE49-F238E27FC236}">
                    <a16:creationId xmlns:a16="http://schemas.microsoft.com/office/drawing/2014/main" id="{7F851452-235E-4C79-9B4C-E3798F4DF900}"/>
                  </a:ext>
                </a:extLst>
              </p:cNvPr>
              <p:cNvSpPr txBox="1"/>
              <p:nvPr/>
            </p:nvSpPr>
            <p:spPr>
              <a:xfrm>
                <a:off x="3395533" y="7238300"/>
                <a:ext cx="420214" cy="261550"/>
              </a:xfrm>
              <a:prstGeom prst="rect">
                <a:avLst/>
              </a:prstGeom>
              <a:noFill/>
            </p:spPr>
            <p:txBody>
              <a:bodyPr wrap="none" rtlCol="0">
                <a:spAutoFit/>
              </a:bodyPr>
              <a:lstStyle/>
              <a:p>
                <a:r>
                  <a:rPr lang="en-US" altLang="zh-CN" sz="634" b="1" dirty="0">
                    <a:solidFill>
                      <a:schemeClr val="bg1">
                        <a:lumMod val="75000"/>
                      </a:schemeClr>
                    </a:solidFill>
                    <a:latin typeface="微软雅黑" panose="020B0503020204020204" pitchFamily="34" charset="-122"/>
                    <a:ea typeface="微软雅黑" panose="020B0503020204020204" pitchFamily="34" charset="-122"/>
                  </a:rPr>
                  <a:t>10</a:t>
                </a:r>
                <a:endParaRPr lang="zh-CN" altLang="en-US" sz="634"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69" name="文本框 2568">
                <a:extLst>
                  <a:ext uri="{FF2B5EF4-FFF2-40B4-BE49-F238E27FC236}">
                    <a16:creationId xmlns:a16="http://schemas.microsoft.com/office/drawing/2014/main" id="{C7463E13-8CF3-4E94-96D6-7CEDAC606C51}"/>
                  </a:ext>
                </a:extLst>
              </p:cNvPr>
              <p:cNvSpPr txBox="1"/>
              <p:nvPr/>
            </p:nvSpPr>
            <p:spPr>
              <a:xfrm>
                <a:off x="3368889" y="7310412"/>
                <a:ext cx="294529" cy="160622"/>
              </a:xfrm>
              <a:prstGeom prst="rect">
                <a:avLst/>
              </a:prstGeom>
              <a:noFill/>
            </p:spPr>
            <p:txBody>
              <a:bodyPr wrap="none" rtlCol="0">
                <a:spAutoFit/>
              </a:bodyPr>
              <a:lstStyle/>
              <a:p>
                <a:r>
                  <a:rPr lang="en-US" altLang="zh-CN" sz="158" b="1" dirty="0">
                    <a:solidFill>
                      <a:schemeClr val="bg1"/>
                    </a:solidFill>
                    <a:latin typeface="微软雅黑" panose="020B0503020204020204" pitchFamily="34" charset="-122"/>
                    <a:ea typeface="微软雅黑" panose="020B0503020204020204" pitchFamily="34" charset="-122"/>
                  </a:rPr>
                  <a:t>X</a:t>
                </a:r>
                <a:endParaRPr lang="zh-CN" altLang="en-US" sz="158" b="1" dirty="0">
                  <a:solidFill>
                    <a:schemeClr val="bg1"/>
                  </a:solidFill>
                  <a:latin typeface="微软雅黑" panose="020B0503020204020204" pitchFamily="34" charset="-122"/>
                  <a:ea typeface="微软雅黑" panose="020B0503020204020204" pitchFamily="34" charset="-122"/>
                </a:endParaRPr>
              </a:p>
            </p:txBody>
          </p:sp>
        </p:grpSp>
        <p:grpSp>
          <p:nvGrpSpPr>
            <p:cNvPr id="2534" name="组合 2533">
              <a:extLst>
                <a:ext uri="{FF2B5EF4-FFF2-40B4-BE49-F238E27FC236}">
                  <a16:creationId xmlns:a16="http://schemas.microsoft.com/office/drawing/2014/main" id="{2BBC5425-0BC3-43FF-BCCF-3EE403F0006C}"/>
                </a:ext>
              </a:extLst>
            </p:cNvPr>
            <p:cNvGrpSpPr/>
            <p:nvPr/>
          </p:nvGrpSpPr>
          <p:grpSpPr>
            <a:xfrm>
              <a:off x="2236618" y="7770784"/>
              <a:ext cx="1618599" cy="177575"/>
              <a:chOff x="2809973" y="3928482"/>
              <a:chExt cx="1618599" cy="177575"/>
            </a:xfrm>
          </p:grpSpPr>
          <p:cxnSp>
            <p:nvCxnSpPr>
              <p:cNvPr id="2562" name="直接连接符 2561">
                <a:extLst>
                  <a:ext uri="{FF2B5EF4-FFF2-40B4-BE49-F238E27FC236}">
                    <a16:creationId xmlns:a16="http://schemas.microsoft.com/office/drawing/2014/main" id="{75542A84-840F-4D27-99B4-68C6F621BE9B}"/>
                  </a:ext>
                </a:extLst>
              </p:cNvPr>
              <p:cNvCxnSpPr>
                <a:cxnSpLocks/>
              </p:cNvCxnSpPr>
              <p:nvPr/>
            </p:nvCxnSpPr>
            <p:spPr>
              <a:xfrm>
                <a:off x="2809973" y="4037223"/>
                <a:ext cx="1483281" cy="0"/>
              </a:xfrm>
              <a:prstGeom prst="line">
                <a:avLst/>
              </a:prstGeom>
              <a:ln w="3175">
                <a:gradFill>
                  <a:gsLst>
                    <a:gs pos="55000">
                      <a:schemeClr val="bg1">
                        <a:alpha val="52000"/>
                      </a:scheme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63" name="文本框 2562">
                <a:extLst>
                  <a:ext uri="{FF2B5EF4-FFF2-40B4-BE49-F238E27FC236}">
                    <a16:creationId xmlns:a16="http://schemas.microsoft.com/office/drawing/2014/main" id="{3E15E305-503E-4B74-80F6-ACB74A06AFCF}"/>
                  </a:ext>
                </a:extLst>
              </p:cNvPr>
              <p:cNvSpPr txBox="1"/>
              <p:nvPr/>
            </p:nvSpPr>
            <p:spPr>
              <a:xfrm>
                <a:off x="2837868" y="3928482"/>
                <a:ext cx="453413" cy="177575"/>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订单报酬</a:t>
                </a:r>
              </a:p>
            </p:txBody>
          </p:sp>
          <p:sp>
            <p:nvSpPr>
              <p:cNvPr id="2564" name="文本框 2563">
                <a:extLst>
                  <a:ext uri="{FF2B5EF4-FFF2-40B4-BE49-F238E27FC236}">
                    <a16:creationId xmlns:a16="http://schemas.microsoft.com/office/drawing/2014/main" id="{1F36145B-B8EF-41B3-ABFA-74CE638C0801}"/>
                  </a:ext>
                </a:extLst>
              </p:cNvPr>
              <p:cNvSpPr txBox="1"/>
              <p:nvPr/>
            </p:nvSpPr>
            <p:spPr>
              <a:xfrm>
                <a:off x="3956187" y="3942823"/>
                <a:ext cx="472385" cy="160621"/>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Order Reward</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535" name="组合 2534">
              <a:extLst>
                <a:ext uri="{FF2B5EF4-FFF2-40B4-BE49-F238E27FC236}">
                  <a16:creationId xmlns:a16="http://schemas.microsoft.com/office/drawing/2014/main" id="{804B3598-A1CC-4413-838B-CB1A2311D5CA}"/>
                </a:ext>
              </a:extLst>
            </p:cNvPr>
            <p:cNvGrpSpPr/>
            <p:nvPr/>
          </p:nvGrpSpPr>
          <p:grpSpPr>
            <a:xfrm>
              <a:off x="2386016" y="7891691"/>
              <a:ext cx="727195" cy="261551"/>
              <a:chOff x="2386016" y="7891691"/>
              <a:chExt cx="727195" cy="261551"/>
            </a:xfrm>
          </p:grpSpPr>
          <p:grpSp>
            <p:nvGrpSpPr>
              <p:cNvPr id="2542" name="组合 2541">
                <a:extLst>
                  <a:ext uri="{FF2B5EF4-FFF2-40B4-BE49-F238E27FC236}">
                    <a16:creationId xmlns:a16="http://schemas.microsoft.com/office/drawing/2014/main" id="{E203D747-6470-43B3-86E0-8BA2E3E94FCE}"/>
                  </a:ext>
                </a:extLst>
              </p:cNvPr>
              <p:cNvGrpSpPr/>
              <p:nvPr/>
            </p:nvGrpSpPr>
            <p:grpSpPr>
              <a:xfrm>
                <a:off x="2386016" y="7928755"/>
                <a:ext cx="147165" cy="112418"/>
                <a:chOff x="8518525" y="4479927"/>
                <a:chExt cx="342900" cy="261937"/>
              </a:xfrm>
              <a:solidFill>
                <a:srgbClr val="FFC000"/>
              </a:solidFill>
            </p:grpSpPr>
            <p:sp>
              <p:nvSpPr>
                <p:cNvPr id="2545" name="Freeform 843">
                  <a:extLst>
                    <a:ext uri="{FF2B5EF4-FFF2-40B4-BE49-F238E27FC236}">
                      <a16:creationId xmlns:a16="http://schemas.microsoft.com/office/drawing/2014/main" id="{A8AA76D8-32EC-49F9-BC93-13A27139D11A}"/>
                    </a:ext>
                  </a:extLst>
                </p:cNvPr>
                <p:cNvSpPr>
                  <a:spLocks/>
                </p:cNvSpPr>
                <p:nvPr/>
              </p:nvSpPr>
              <p:spPr bwMode="auto">
                <a:xfrm>
                  <a:off x="8518525" y="4619627"/>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46" name="Freeform 844">
                  <a:extLst>
                    <a:ext uri="{FF2B5EF4-FFF2-40B4-BE49-F238E27FC236}">
                      <a16:creationId xmlns:a16="http://schemas.microsoft.com/office/drawing/2014/main" id="{E8E4311D-A372-4490-B245-F429802F0635}"/>
                    </a:ext>
                  </a:extLst>
                </p:cNvPr>
                <p:cNvSpPr>
                  <a:spLocks/>
                </p:cNvSpPr>
                <p:nvPr/>
              </p:nvSpPr>
              <p:spPr bwMode="auto">
                <a:xfrm>
                  <a:off x="8672512" y="4678364"/>
                  <a:ext cx="188913" cy="63500"/>
                </a:xfrm>
                <a:custGeom>
                  <a:avLst/>
                  <a:gdLst>
                    <a:gd name="T0" fmla="*/ 51 w 119"/>
                    <a:gd name="T1" fmla="*/ 34 h 40"/>
                    <a:gd name="T2" fmla="*/ 48 w 119"/>
                    <a:gd name="T3" fmla="*/ 34 h 40"/>
                    <a:gd name="T4" fmla="*/ 45 w 119"/>
                    <a:gd name="T5" fmla="*/ 34 h 40"/>
                    <a:gd name="T6" fmla="*/ 0 w 119"/>
                    <a:gd name="T7" fmla="*/ 8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8"/>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47" name="Freeform 845">
                  <a:extLst>
                    <a:ext uri="{FF2B5EF4-FFF2-40B4-BE49-F238E27FC236}">
                      <a16:creationId xmlns:a16="http://schemas.microsoft.com/office/drawing/2014/main" id="{C9B5B6F8-21AC-4434-986D-CE34468942C5}"/>
                    </a:ext>
                  </a:extLst>
                </p:cNvPr>
                <p:cNvSpPr>
                  <a:spLocks/>
                </p:cNvSpPr>
                <p:nvPr/>
              </p:nvSpPr>
              <p:spPr bwMode="auto">
                <a:xfrm>
                  <a:off x="8518525" y="4602164"/>
                  <a:ext cx="68263" cy="39688"/>
                </a:xfrm>
                <a:custGeom>
                  <a:avLst/>
                  <a:gdLst>
                    <a:gd name="T0" fmla="*/ 43 w 43"/>
                    <a:gd name="T1" fmla="*/ 25 h 25"/>
                    <a:gd name="T2" fmla="*/ 43 w 43"/>
                    <a:gd name="T3" fmla="*/ 19 h 25"/>
                    <a:gd name="T4" fmla="*/ 6 w 43"/>
                    <a:gd name="T5" fmla="*/ 0 h 25"/>
                    <a:gd name="T6" fmla="*/ 0 w 43"/>
                    <a:gd name="T7" fmla="*/ 2 h 25"/>
                    <a:gd name="T8" fmla="*/ 43 w 43"/>
                    <a:gd name="T9" fmla="*/ 25 h 25"/>
                  </a:gdLst>
                  <a:ahLst/>
                  <a:cxnLst>
                    <a:cxn ang="0">
                      <a:pos x="T0" y="T1"/>
                    </a:cxn>
                    <a:cxn ang="0">
                      <a:pos x="T2" y="T3"/>
                    </a:cxn>
                    <a:cxn ang="0">
                      <a:pos x="T4" y="T5"/>
                    </a:cxn>
                    <a:cxn ang="0">
                      <a:pos x="T6" y="T7"/>
                    </a:cxn>
                    <a:cxn ang="0">
                      <a:pos x="T8" y="T9"/>
                    </a:cxn>
                  </a:cxnLst>
                  <a:rect l="0" t="0" r="r" b="b"/>
                  <a:pathLst>
                    <a:path w="43" h="25">
                      <a:moveTo>
                        <a:pt x="43" y="25"/>
                      </a:moveTo>
                      <a:lnTo>
                        <a:pt x="43" y="19"/>
                      </a:lnTo>
                      <a:lnTo>
                        <a:pt x="6" y="0"/>
                      </a:lnTo>
                      <a:lnTo>
                        <a:pt x="0" y="2"/>
                      </a:lnTo>
                      <a:lnTo>
                        <a:pt x="4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48" name="Freeform 846">
                  <a:extLst>
                    <a:ext uri="{FF2B5EF4-FFF2-40B4-BE49-F238E27FC236}">
                      <a16:creationId xmlns:a16="http://schemas.microsoft.com/office/drawing/2014/main" id="{8645D2BB-12F9-4AD0-A843-7B68426528E6}"/>
                    </a:ext>
                  </a:extLst>
                </p:cNvPr>
                <p:cNvSpPr>
                  <a:spLocks/>
                </p:cNvSpPr>
                <p:nvPr/>
              </p:nvSpPr>
              <p:spPr bwMode="auto">
                <a:xfrm>
                  <a:off x="8672512" y="4660902"/>
                  <a:ext cx="188913" cy="61913"/>
                </a:xfrm>
                <a:custGeom>
                  <a:avLst/>
                  <a:gdLst>
                    <a:gd name="T0" fmla="*/ 51 w 119"/>
                    <a:gd name="T1" fmla="*/ 34 h 39"/>
                    <a:gd name="T2" fmla="*/ 48 w 119"/>
                    <a:gd name="T3" fmla="*/ 34 h 39"/>
                    <a:gd name="T4" fmla="*/ 45 w 119"/>
                    <a:gd name="T5" fmla="*/ 34 h 39"/>
                    <a:gd name="T6" fmla="*/ 0 w 119"/>
                    <a:gd name="T7" fmla="*/ 11 h 39"/>
                    <a:gd name="T8" fmla="*/ 0 w 119"/>
                    <a:gd name="T9" fmla="*/ 14 h 39"/>
                    <a:gd name="T10" fmla="*/ 48 w 119"/>
                    <a:gd name="T11" fmla="*/ 39 h 39"/>
                    <a:gd name="T12" fmla="*/ 119 w 119"/>
                    <a:gd name="T13" fmla="*/ 2 h 39"/>
                    <a:gd name="T14" fmla="*/ 113 w 119"/>
                    <a:gd name="T15" fmla="*/ 0 h 39"/>
                    <a:gd name="T16" fmla="*/ 51 w 119"/>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4"/>
                      </a:moveTo>
                      <a:lnTo>
                        <a:pt x="48" y="34"/>
                      </a:lnTo>
                      <a:lnTo>
                        <a:pt x="45" y="34"/>
                      </a:lnTo>
                      <a:lnTo>
                        <a:pt x="0" y="11"/>
                      </a:lnTo>
                      <a:lnTo>
                        <a:pt x="0" y="14"/>
                      </a:lnTo>
                      <a:lnTo>
                        <a:pt x="48" y="39"/>
                      </a:lnTo>
                      <a:lnTo>
                        <a:pt x="119" y="2"/>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49" name="Freeform 847">
                  <a:extLst>
                    <a:ext uri="{FF2B5EF4-FFF2-40B4-BE49-F238E27FC236}">
                      <a16:creationId xmlns:a16="http://schemas.microsoft.com/office/drawing/2014/main" id="{6A3E7AAE-259F-40C1-813C-A041E3FA9E32}"/>
                    </a:ext>
                  </a:extLst>
                </p:cNvPr>
                <p:cNvSpPr>
                  <a:spLocks/>
                </p:cNvSpPr>
                <p:nvPr/>
              </p:nvSpPr>
              <p:spPr bwMode="auto">
                <a:xfrm>
                  <a:off x="8518525" y="4587877"/>
                  <a:ext cx="68263" cy="36513"/>
                </a:xfrm>
                <a:custGeom>
                  <a:avLst/>
                  <a:gdLst>
                    <a:gd name="T0" fmla="*/ 43 w 43"/>
                    <a:gd name="T1" fmla="*/ 17 h 23"/>
                    <a:gd name="T2" fmla="*/ 6 w 43"/>
                    <a:gd name="T3" fmla="*/ 0 h 23"/>
                    <a:gd name="T4" fmla="*/ 0 w 43"/>
                    <a:gd name="T5" fmla="*/ 0 h 23"/>
                    <a:gd name="T6" fmla="*/ 43 w 43"/>
                    <a:gd name="T7" fmla="*/ 23 h 23"/>
                    <a:gd name="T8" fmla="*/ 43 w 43"/>
                    <a:gd name="T9" fmla="*/ 17 h 23"/>
                  </a:gdLst>
                  <a:ahLst/>
                  <a:cxnLst>
                    <a:cxn ang="0">
                      <a:pos x="T0" y="T1"/>
                    </a:cxn>
                    <a:cxn ang="0">
                      <a:pos x="T2" y="T3"/>
                    </a:cxn>
                    <a:cxn ang="0">
                      <a:pos x="T4" y="T5"/>
                    </a:cxn>
                    <a:cxn ang="0">
                      <a:pos x="T6" y="T7"/>
                    </a:cxn>
                    <a:cxn ang="0">
                      <a:pos x="T8" y="T9"/>
                    </a:cxn>
                  </a:cxnLst>
                  <a:rect l="0" t="0" r="r" b="b"/>
                  <a:pathLst>
                    <a:path w="43" h="23">
                      <a:moveTo>
                        <a:pt x="43" y="17"/>
                      </a:moveTo>
                      <a:lnTo>
                        <a:pt x="6" y="0"/>
                      </a:lnTo>
                      <a:lnTo>
                        <a:pt x="0" y="0"/>
                      </a:lnTo>
                      <a:lnTo>
                        <a:pt x="43" y="23"/>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0" name="Freeform 848">
                  <a:extLst>
                    <a:ext uri="{FF2B5EF4-FFF2-40B4-BE49-F238E27FC236}">
                      <a16:creationId xmlns:a16="http://schemas.microsoft.com/office/drawing/2014/main" id="{44F92713-10A3-4C55-9F7B-3ABECDE39A13}"/>
                    </a:ext>
                  </a:extLst>
                </p:cNvPr>
                <p:cNvSpPr>
                  <a:spLocks/>
                </p:cNvSpPr>
                <p:nvPr/>
              </p:nvSpPr>
              <p:spPr bwMode="auto">
                <a:xfrm>
                  <a:off x="8672512" y="4641852"/>
                  <a:ext cx="188913" cy="63500"/>
                </a:xfrm>
                <a:custGeom>
                  <a:avLst/>
                  <a:gdLst>
                    <a:gd name="T0" fmla="*/ 51 w 119"/>
                    <a:gd name="T1" fmla="*/ 34 h 40"/>
                    <a:gd name="T2" fmla="*/ 48 w 119"/>
                    <a:gd name="T3" fmla="*/ 37 h 40"/>
                    <a:gd name="T4" fmla="*/ 45 w 119"/>
                    <a:gd name="T5" fmla="*/ 34 h 40"/>
                    <a:gd name="T6" fmla="*/ 0 w 119"/>
                    <a:gd name="T7" fmla="*/ 12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7"/>
                      </a:lnTo>
                      <a:lnTo>
                        <a:pt x="45" y="34"/>
                      </a:lnTo>
                      <a:lnTo>
                        <a:pt x="0" y="12"/>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1" name="Freeform 849">
                  <a:extLst>
                    <a:ext uri="{FF2B5EF4-FFF2-40B4-BE49-F238E27FC236}">
                      <a16:creationId xmlns:a16="http://schemas.microsoft.com/office/drawing/2014/main" id="{654DCEBE-5501-4A5D-8065-C37C116791FD}"/>
                    </a:ext>
                  </a:extLst>
                </p:cNvPr>
                <p:cNvSpPr>
                  <a:spLocks/>
                </p:cNvSpPr>
                <p:nvPr/>
              </p:nvSpPr>
              <p:spPr bwMode="auto">
                <a:xfrm>
                  <a:off x="8518525" y="4570414"/>
                  <a:ext cx="68263" cy="34925"/>
                </a:xfrm>
                <a:custGeom>
                  <a:avLst/>
                  <a:gdLst>
                    <a:gd name="T0" fmla="*/ 43 w 43"/>
                    <a:gd name="T1" fmla="*/ 17 h 22"/>
                    <a:gd name="T2" fmla="*/ 6 w 43"/>
                    <a:gd name="T3" fmla="*/ 0 h 22"/>
                    <a:gd name="T4" fmla="*/ 0 w 43"/>
                    <a:gd name="T5" fmla="*/ 2 h 22"/>
                    <a:gd name="T6" fmla="*/ 43 w 43"/>
                    <a:gd name="T7" fmla="*/ 22 h 22"/>
                    <a:gd name="T8" fmla="*/ 43 w 43"/>
                    <a:gd name="T9" fmla="*/ 17 h 22"/>
                  </a:gdLst>
                  <a:ahLst/>
                  <a:cxnLst>
                    <a:cxn ang="0">
                      <a:pos x="T0" y="T1"/>
                    </a:cxn>
                    <a:cxn ang="0">
                      <a:pos x="T2" y="T3"/>
                    </a:cxn>
                    <a:cxn ang="0">
                      <a:pos x="T4" y="T5"/>
                    </a:cxn>
                    <a:cxn ang="0">
                      <a:pos x="T6" y="T7"/>
                    </a:cxn>
                    <a:cxn ang="0">
                      <a:pos x="T8" y="T9"/>
                    </a:cxn>
                  </a:cxnLst>
                  <a:rect l="0" t="0" r="r" b="b"/>
                  <a:pathLst>
                    <a:path w="43" h="22">
                      <a:moveTo>
                        <a:pt x="43" y="17"/>
                      </a:moveTo>
                      <a:lnTo>
                        <a:pt x="6" y="0"/>
                      </a:lnTo>
                      <a:lnTo>
                        <a:pt x="0" y="2"/>
                      </a:lnTo>
                      <a:lnTo>
                        <a:pt x="43" y="22"/>
                      </a:lnTo>
                      <a:lnTo>
                        <a:pt x="4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2" name="Freeform 850">
                  <a:extLst>
                    <a:ext uri="{FF2B5EF4-FFF2-40B4-BE49-F238E27FC236}">
                      <a16:creationId xmlns:a16="http://schemas.microsoft.com/office/drawing/2014/main" id="{E3C78936-A286-4066-BD83-180296B3158B}"/>
                    </a:ext>
                  </a:extLst>
                </p:cNvPr>
                <p:cNvSpPr>
                  <a:spLocks/>
                </p:cNvSpPr>
                <p:nvPr/>
              </p:nvSpPr>
              <p:spPr bwMode="auto">
                <a:xfrm>
                  <a:off x="8672512" y="4629152"/>
                  <a:ext cx="188913" cy="61913"/>
                </a:xfrm>
                <a:custGeom>
                  <a:avLst/>
                  <a:gdLst>
                    <a:gd name="T0" fmla="*/ 51 w 119"/>
                    <a:gd name="T1" fmla="*/ 31 h 39"/>
                    <a:gd name="T2" fmla="*/ 48 w 119"/>
                    <a:gd name="T3" fmla="*/ 34 h 39"/>
                    <a:gd name="T4" fmla="*/ 45 w 119"/>
                    <a:gd name="T5" fmla="*/ 31 h 39"/>
                    <a:gd name="T6" fmla="*/ 0 w 119"/>
                    <a:gd name="T7" fmla="*/ 8 h 39"/>
                    <a:gd name="T8" fmla="*/ 0 w 119"/>
                    <a:gd name="T9" fmla="*/ 14 h 39"/>
                    <a:gd name="T10" fmla="*/ 48 w 119"/>
                    <a:gd name="T11" fmla="*/ 39 h 39"/>
                    <a:gd name="T12" fmla="*/ 119 w 119"/>
                    <a:gd name="T13" fmla="*/ 2 h 39"/>
                    <a:gd name="T14" fmla="*/ 113 w 119"/>
                    <a:gd name="T15" fmla="*/ 0 h 39"/>
                    <a:gd name="T16" fmla="*/ 51 w 119"/>
                    <a:gd name="T17"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9">
                      <a:moveTo>
                        <a:pt x="51" y="31"/>
                      </a:moveTo>
                      <a:lnTo>
                        <a:pt x="48" y="34"/>
                      </a:lnTo>
                      <a:lnTo>
                        <a:pt x="45" y="31"/>
                      </a:lnTo>
                      <a:lnTo>
                        <a:pt x="0" y="8"/>
                      </a:lnTo>
                      <a:lnTo>
                        <a:pt x="0" y="14"/>
                      </a:lnTo>
                      <a:lnTo>
                        <a:pt x="48" y="39"/>
                      </a:lnTo>
                      <a:lnTo>
                        <a:pt x="119" y="2"/>
                      </a:lnTo>
                      <a:lnTo>
                        <a:pt x="113" y="0"/>
                      </a:lnTo>
                      <a:lnTo>
                        <a:pt x="5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3" name="Freeform 851">
                  <a:extLst>
                    <a:ext uri="{FF2B5EF4-FFF2-40B4-BE49-F238E27FC236}">
                      <a16:creationId xmlns:a16="http://schemas.microsoft.com/office/drawing/2014/main" id="{38F58D01-5E91-4A4C-B163-D608151D2A6E}"/>
                    </a:ext>
                  </a:extLst>
                </p:cNvPr>
                <p:cNvSpPr>
                  <a:spLocks/>
                </p:cNvSpPr>
                <p:nvPr/>
              </p:nvSpPr>
              <p:spPr bwMode="auto">
                <a:xfrm>
                  <a:off x="8518525" y="4551364"/>
                  <a:ext cx="68263" cy="36513"/>
                </a:xfrm>
                <a:custGeom>
                  <a:avLst/>
                  <a:gdLst>
                    <a:gd name="T0" fmla="*/ 43 w 43"/>
                    <a:gd name="T1" fmla="*/ 20 h 23"/>
                    <a:gd name="T2" fmla="*/ 6 w 43"/>
                    <a:gd name="T3" fmla="*/ 0 h 23"/>
                    <a:gd name="T4" fmla="*/ 0 w 43"/>
                    <a:gd name="T5" fmla="*/ 3 h 23"/>
                    <a:gd name="T6" fmla="*/ 43 w 43"/>
                    <a:gd name="T7" fmla="*/ 23 h 23"/>
                    <a:gd name="T8" fmla="*/ 43 w 43"/>
                    <a:gd name="T9" fmla="*/ 20 h 23"/>
                  </a:gdLst>
                  <a:ahLst/>
                  <a:cxnLst>
                    <a:cxn ang="0">
                      <a:pos x="T0" y="T1"/>
                    </a:cxn>
                    <a:cxn ang="0">
                      <a:pos x="T2" y="T3"/>
                    </a:cxn>
                    <a:cxn ang="0">
                      <a:pos x="T4" y="T5"/>
                    </a:cxn>
                    <a:cxn ang="0">
                      <a:pos x="T6" y="T7"/>
                    </a:cxn>
                    <a:cxn ang="0">
                      <a:pos x="T8" y="T9"/>
                    </a:cxn>
                  </a:cxnLst>
                  <a:rect l="0" t="0" r="r" b="b"/>
                  <a:pathLst>
                    <a:path w="43" h="23">
                      <a:moveTo>
                        <a:pt x="43" y="20"/>
                      </a:moveTo>
                      <a:lnTo>
                        <a:pt x="6" y="0"/>
                      </a:lnTo>
                      <a:lnTo>
                        <a:pt x="0" y="3"/>
                      </a:lnTo>
                      <a:lnTo>
                        <a:pt x="43" y="23"/>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4" name="Freeform 852">
                  <a:extLst>
                    <a:ext uri="{FF2B5EF4-FFF2-40B4-BE49-F238E27FC236}">
                      <a16:creationId xmlns:a16="http://schemas.microsoft.com/office/drawing/2014/main" id="{E0C521E9-E7FB-4C58-A0E4-97B899054438}"/>
                    </a:ext>
                  </a:extLst>
                </p:cNvPr>
                <p:cNvSpPr>
                  <a:spLocks/>
                </p:cNvSpPr>
                <p:nvPr/>
              </p:nvSpPr>
              <p:spPr bwMode="auto">
                <a:xfrm>
                  <a:off x="8672512" y="4610102"/>
                  <a:ext cx="188913" cy="63500"/>
                </a:xfrm>
                <a:custGeom>
                  <a:avLst/>
                  <a:gdLst>
                    <a:gd name="T0" fmla="*/ 51 w 119"/>
                    <a:gd name="T1" fmla="*/ 34 h 40"/>
                    <a:gd name="T2" fmla="*/ 48 w 119"/>
                    <a:gd name="T3" fmla="*/ 34 h 40"/>
                    <a:gd name="T4" fmla="*/ 45 w 119"/>
                    <a:gd name="T5" fmla="*/ 34 h 40"/>
                    <a:gd name="T6" fmla="*/ 0 w 119"/>
                    <a:gd name="T7" fmla="*/ 9 h 40"/>
                    <a:gd name="T8" fmla="*/ 0 w 119"/>
                    <a:gd name="T9" fmla="*/ 14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9"/>
                      </a:lnTo>
                      <a:lnTo>
                        <a:pt x="0" y="14"/>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dirty="0"/>
                </a:p>
              </p:txBody>
            </p:sp>
            <p:sp>
              <p:nvSpPr>
                <p:cNvPr id="2555" name="Freeform 853">
                  <a:extLst>
                    <a:ext uri="{FF2B5EF4-FFF2-40B4-BE49-F238E27FC236}">
                      <a16:creationId xmlns:a16="http://schemas.microsoft.com/office/drawing/2014/main" id="{93105889-9CE8-45DE-8E1B-DF4EF95A2FF5}"/>
                    </a:ext>
                  </a:extLst>
                </p:cNvPr>
                <p:cNvSpPr>
                  <a:spLocks/>
                </p:cNvSpPr>
                <p:nvPr/>
              </p:nvSpPr>
              <p:spPr bwMode="auto">
                <a:xfrm>
                  <a:off x="8518525" y="4533902"/>
                  <a:ext cx="68263" cy="39688"/>
                </a:xfrm>
                <a:custGeom>
                  <a:avLst/>
                  <a:gdLst>
                    <a:gd name="T0" fmla="*/ 43 w 43"/>
                    <a:gd name="T1" fmla="*/ 20 h 25"/>
                    <a:gd name="T2" fmla="*/ 6 w 43"/>
                    <a:gd name="T3" fmla="*/ 0 h 25"/>
                    <a:gd name="T4" fmla="*/ 0 w 43"/>
                    <a:gd name="T5" fmla="*/ 3 h 25"/>
                    <a:gd name="T6" fmla="*/ 43 w 43"/>
                    <a:gd name="T7" fmla="*/ 25 h 25"/>
                    <a:gd name="T8" fmla="*/ 43 w 43"/>
                    <a:gd name="T9" fmla="*/ 20 h 25"/>
                  </a:gdLst>
                  <a:ahLst/>
                  <a:cxnLst>
                    <a:cxn ang="0">
                      <a:pos x="T0" y="T1"/>
                    </a:cxn>
                    <a:cxn ang="0">
                      <a:pos x="T2" y="T3"/>
                    </a:cxn>
                    <a:cxn ang="0">
                      <a:pos x="T4" y="T5"/>
                    </a:cxn>
                    <a:cxn ang="0">
                      <a:pos x="T6" y="T7"/>
                    </a:cxn>
                    <a:cxn ang="0">
                      <a:pos x="T8" y="T9"/>
                    </a:cxn>
                  </a:cxnLst>
                  <a:rect l="0" t="0" r="r" b="b"/>
                  <a:pathLst>
                    <a:path w="43" h="25">
                      <a:moveTo>
                        <a:pt x="43" y="20"/>
                      </a:moveTo>
                      <a:lnTo>
                        <a:pt x="6" y="0"/>
                      </a:lnTo>
                      <a:lnTo>
                        <a:pt x="0" y="3"/>
                      </a:lnTo>
                      <a:lnTo>
                        <a:pt x="43" y="25"/>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6" name="Freeform 854">
                  <a:extLst>
                    <a:ext uri="{FF2B5EF4-FFF2-40B4-BE49-F238E27FC236}">
                      <a16:creationId xmlns:a16="http://schemas.microsoft.com/office/drawing/2014/main" id="{9190D4FC-2221-4C15-9F6C-E0FE740223EF}"/>
                    </a:ext>
                  </a:extLst>
                </p:cNvPr>
                <p:cNvSpPr>
                  <a:spLocks/>
                </p:cNvSpPr>
                <p:nvPr/>
              </p:nvSpPr>
              <p:spPr bwMode="auto">
                <a:xfrm>
                  <a:off x="8672512" y="4592639"/>
                  <a:ext cx="188913" cy="63500"/>
                </a:xfrm>
                <a:custGeom>
                  <a:avLst/>
                  <a:gdLst>
                    <a:gd name="T0" fmla="*/ 51 w 119"/>
                    <a:gd name="T1" fmla="*/ 34 h 40"/>
                    <a:gd name="T2" fmla="*/ 48 w 119"/>
                    <a:gd name="T3" fmla="*/ 34 h 40"/>
                    <a:gd name="T4" fmla="*/ 45 w 119"/>
                    <a:gd name="T5" fmla="*/ 34 h 40"/>
                    <a:gd name="T6" fmla="*/ 0 w 119"/>
                    <a:gd name="T7" fmla="*/ 11 h 40"/>
                    <a:gd name="T8" fmla="*/ 0 w 119"/>
                    <a:gd name="T9" fmla="*/ 17 h 40"/>
                    <a:gd name="T10" fmla="*/ 48 w 119"/>
                    <a:gd name="T11" fmla="*/ 40 h 40"/>
                    <a:gd name="T12" fmla="*/ 119 w 119"/>
                    <a:gd name="T13" fmla="*/ 3 h 40"/>
                    <a:gd name="T14" fmla="*/ 113 w 119"/>
                    <a:gd name="T15" fmla="*/ 0 h 40"/>
                    <a:gd name="T16" fmla="*/ 51 w 119"/>
                    <a:gd name="T1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0">
                      <a:moveTo>
                        <a:pt x="51" y="34"/>
                      </a:moveTo>
                      <a:lnTo>
                        <a:pt x="48" y="34"/>
                      </a:lnTo>
                      <a:lnTo>
                        <a:pt x="45" y="34"/>
                      </a:lnTo>
                      <a:lnTo>
                        <a:pt x="0" y="11"/>
                      </a:lnTo>
                      <a:lnTo>
                        <a:pt x="0" y="17"/>
                      </a:lnTo>
                      <a:lnTo>
                        <a:pt x="48" y="40"/>
                      </a:lnTo>
                      <a:lnTo>
                        <a:pt x="119" y="3"/>
                      </a:lnTo>
                      <a:lnTo>
                        <a:pt x="113" y="0"/>
                      </a:ln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7" name="Freeform 855">
                  <a:extLst>
                    <a:ext uri="{FF2B5EF4-FFF2-40B4-BE49-F238E27FC236}">
                      <a16:creationId xmlns:a16="http://schemas.microsoft.com/office/drawing/2014/main" id="{F22AC27F-0BA8-45A5-BE6C-9C0801F43E9F}"/>
                    </a:ext>
                  </a:extLst>
                </p:cNvPr>
                <p:cNvSpPr>
                  <a:spLocks/>
                </p:cNvSpPr>
                <p:nvPr/>
              </p:nvSpPr>
              <p:spPr bwMode="auto">
                <a:xfrm>
                  <a:off x="8672512" y="4546602"/>
                  <a:ext cx="188913" cy="95250"/>
                </a:xfrm>
                <a:custGeom>
                  <a:avLst/>
                  <a:gdLst>
                    <a:gd name="T0" fmla="*/ 25 w 42"/>
                    <a:gd name="T1" fmla="*/ 1 h 21"/>
                    <a:gd name="T2" fmla="*/ 24 w 42"/>
                    <a:gd name="T3" fmla="*/ 1 h 21"/>
                    <a:gd name="T4" fmla="*/ 34 w 42"/>
                    <a:gd name="T5" fmla="*/ 6 h 21"/>
                    <a:gd name="T6" fmla="*/ 35 w 42"/>
                    <a:gd name="T7" fmla="*/ 9 h 21"/>
                    <a:gd name="T8" fmla="*/ 20 w 42"/>
                    <a:gd name="T9" fmla="*/ 16 h 21"/>
                    <a:gd name="T10" fmla="*/ 14 w 42"/>
                    <a:gd name="T11" fmla="*/ 16 h 21"/>
                    <a:gd name="T12" fmla="*/ 3 w 42"/>
                    <a:gd name="T13" fmla="*/ 11 h 21"/>
                    <a:gd name="T14" fmla="*/ 0 w 42"/>
                    <a:gd name="T15" fmla="*/ 12 h 21"/>
                    <a:gd name="T16" fmla="*/ 17 w 42"/>
                    <a:gd name="T17" fmla="*/ 21 h 21"/>
                    <a:gd name="T18" fmla="*/ 42 w 42"/>
                    <a:gd name="T19" fmla="*/ 7 h 21"/>
                    <a:gd name="T20" fmla="*/ 26 w 42"/>
                    <a:gd name="T21" fmla="*/ 0 h 21"/>
                    <a:gd name="T22" fmla="*/ 25 w 42"/>
                    <a:gd name="T2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21">
                      <a:moveTo>
                        <a:pt x="25" y="1"/>
                      </a:moveTo>
                      <a:cubicBezTo>
                        <a:pt x="24" y="1"/>
                        <a:pt x="24" y="1"/>
                        <a:pt x="24" y="1"/>
                      </a:cubicBezTo>
                      <a:cubicBezTo>
                        <a:pt x="34" y="6"/>
                        <a:pt x="34" y="6"/>
                        <a:pt x="34" y="6"/>
                      </a:cubicBezTo>
                      <a:cubicBezTo>
                        <a:pt x="33" y="7"/>
                        <a:pt x="33" y="8"/>
                        <a:pt x="35" y="9"/>
                      </a:cubicBezTo>
                      <a:cubicBezTo>
                        <a:pt x="20" y="16"/>
                        <a:pt x="20" y="16"/>
                        <a:pt x="20" y="16"/>
                      </a:cubicBezTo>
                      <a:cubicBezTo>
                        <a:pt x="18" y="15"/>
                        <a:pt x="15" y="15"/>
                        <a:pt x="14" y="16"/>
                      </a:cubicBezTo>
                      <a:cubicBezTo>
                        <a:pt x="3" y="11"/>
                        <a:pt x="3" y="11"/>
                        <a:pt x="3" y="11"/>
                      </a:cubicBezTo>
                      <a:cubicBezTo>
                        <a:pt x="0" y="12"/>
                        <a:pt x="0" y="12"/>
                        <a:pt x="0" y="12"/>
                      </a:cubicBezTo>
                      <a:cubicBezTo>
                        <a:pt x="17" y="21"/>
                        <a:pt x="17" y="21"/>
                        <a:pt x="17" y="21"/>
                      </a:cubicBezTo>
                      <a:cubicBezTo>
                        <a:pt x="42" y="7"/>
                        <a:pt x="42" y="7"/>
                        <a:pt x="42" y="7"/>
                      </a:cubicBezTo>
                      <a:cubicBezTo>
                        <a:pt x="26" y="0"/>
                        <a:pt x="26" y="0"/>
                        <a:pt x="26" y="0"/>
                      </a:cubicBezTo>
                      <a:lnTo>
                        <a:pt x="2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8" name="Freeform 856">
                  <a:extLst>
                    <a:ext uri="{FF2B5EF4-FFF2-40B4-BE49-F238E27FC236}">
                      <a16:creationId xmlns:a16="http://schemas.microsoft.com/office/drawing/2014/main" id="{F60D109D-34D8-44BB-830D-CDD70F72AFDA}"/>
                    </a:ext>
                  </a:extLst>
                </p:cNvPr>
                <p:cNvSpPr>
                  <a:spLocks/>
                </p:cNvSpPr>
                <p:nvPr/>
              </p:nvSpPr>
              <p:spPr bwMode="auto">
                <a:xfrm>
                  <a:off x="8518525" y="4479927"/>
                  <a:ext cx="180975" cy="76200"/>
                </a:xfrm>
                <a:custGeom>
                  <a:avLst/>
                  <a:gdLst>
                    <a:gd name="T0" fmla="*/ 16 w 40"/>
                    <a:gd name="T1" fmla="*/ 17 h 17"/>
                    <a:gd name="T2" fmla="*/ 17 w 40"/>
                    <a:gd name="T3" fmla="*/ 16 h 17"/>
                    <a:gd name="T4" fmla="*/ 7 w 40"/>
                    <a:gd name="T5" fmla="*/ 11 h 17"/>
                    <a:gd name="T6" fmla="*/ 8 w 40"/>
                    <a:gd name="T7" fmla="*/ 8 h 17"/>
                    <a:gd name="T8" fmla="*/ 22 w 40"/>
                    <a:gd name="T9" fmla="*/ 3 h 17"/>
                    <a:gd name="T10" fmla="*/ 28 w 40"/>
                    <a:gd name="T11" fmla="*/ 3 h 17"/>
                    <a:gd name="T12" fmla="*/ 37 w 40"/>
                    <a:gd name="T13" fmla="*/ 7 h 17"/>
                    <a:gd name="T14" fmla="*/ 40 w 40"/>
                    <a:gd name="T15" fmla="*/ 6 h 17"/>
                    <a:gd name="T16" fmla="*/ 26 w 40"/>
                    <a:gd name="T17" fmla="*/ 0 h 17"/>
                    <a:gd name="T18" fmla="*/ 0 w 40"/>
                    <a:gd name="T19" fmla="*/ 10 h 17"/>
                    <a:gd name="T20" fmla="*/ 15 w 40"/>
                    <a:gd name="T21" fmla="*/ 17 h 17"/>
                    <a:gd name="T22" fmla="*/ 16 w 40"/>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7">
                      <a:moveTo>
                        <a:pt x="16" y="17"/>
                      </a:moveTo>
                      <a:cubicBezTo>
                        <a:pt x="17" y="16"/>
                        <a:pt x="17" y="16"/>
                        <a:pt x="17" y="16"/>
                      </a:cubicBezTo>
                      <a:cubicBezTo>
                        <a:pt x="7" y="11"/>
                        <a:pt x="7" y="11"/>
                        <a:pt x="7" y="11"/>
                      </a:cubicBezTo>
                      <a:cubicBezTo>
                        <a:pt x="9" y="10"/>
                        <a:pt x="9" y="9"/>
                        <a:pt x="8" y="8"/>
                      </a:cubicBezTo>
                      <a:cubicBezTo>
                        <a:pt x="22" y="3"/>
                        <a:pt x="22" y="3"/>
                        <a:pt x="22" y="3"/>
                      </a:cubicBezTo>
                      <a:cubicBezTo>
                        <a:pt x="24" y="3"/>
                        <a:pt x="26" y="3"/>
                        <a:pt x="28" y="3"/>
                      </a:cubicBezTo>
                      <a:cubicBezTo>
                        <a:pt x="37" y="7"/>
                        <a:pt x="37" y="7"/>
                        <a:pt x="37" y="7"/>
                      </a:cubicBezTo>
                      <a:cubicBezTo>
                        <a:pt x="40" y="6"/>
                        <a:pt x="40" y="6"/>
                        <a:pt x="40" y="6"/>
                      </a:cubicBezTo>
                      <a:cubicBezTo>
                        <a:pt x="26" y="0"/>
                        <a:pt x="26" y="0"/>
                        <a:pt x="26" y="0"/>
                      </a:cubicBezTo>
                      <a:cubicBezTo>
                        <a:pt x="0" y="10"/>
                        <a:pt x="0" y="10"/>
                        <a:pt x="0" y="10"/>
                      </a:cubicBezTo>
                      <a:cubicBezTo>
                        <a:pt x="15" y="17"/>
                        <a:pt x="15" y="17"/>
                        <a:pt x="15" y="17"/>
                      </a:cubicBezTo>
                      <a:lnTo>
                        <a:pt x="1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59" name="Freeform 857">
                  <a:extLst>
                    <a:ext uri="{FF2B5EF4-FFF2-40B4-BE49-F238E27FC236}">
                      <a16:creationId xmlns:a16="http://schemas.microsoft.com/office/drawing/2014/main" id="{9E83F043-97F3-42B7-9F48-360F355B16D9}"/>
                    </a:ext>
                  </a:extLst>
                </p:cNvPr>
                <p:cNvSpPr>
                  <a:spLocks/>
                </p:cNvSpPr>
                <p:nvPr/>
              </p:nvSpPr>
              <p:spPr bwMode="auto">
                <a:xfrm>
                  <a:off x="8604250" y="4514852"/>
                  <a:ext cx="49213" cy="19050"/>
                </a:xfrm>
                <a:custGeom>
                  <a:avLst/>
                  <a:gdLst>
                    <a:gd name="T0" fmla="*/ 3 w 11"/>
                    <a:gd name="T1" fmla="*/ 0 h 4"/>
                    <a:gd name="T2" fmla="*/ 2 w 11"/>
                    <a:gd name="T3" fmla="*/ 3 h 4"/>
                    <a:gd name="T4" fmla="*/ 9 w 11"/>
                    <a:gd name="T5" fmla="*/ 3 h 4"/>
                    <a:gd name="T6" fmla="*/ 9 w 11"/>
                    <a:gd name="T7" fmla="*/ 0 h 4"/>
                    <a:gd name="T8" fmla="*/ 3 w 11"/>
                    <a:gd name="T9" fmla="*/ 0 h 4"/>
                  </a:gdLst>
                  <a:ahLst/>
                  <a:cxnLst>
                    <a:cxn ang="0">
                      <a:pos x="T0" y="T1"/>
                    </a:cxn>
                    <a:cxn ang="0">
                      <a:pos x="T2" y="T3"/>
                    </a:cxn>
                    <a:cxn ang="0">
                      <a:pos x="T4" y="T5"/>
                    </a:cxn>
                    <a:cxn ang="0">
                      <a:pos x="T6" y="T7"/>
                    </a:cxn>
                    <a:cxn ang="0">
                      <a:pos x="T8" y="T9"/>
                    </a:cxn>
                  </a:cxnLst>
                  <a:rect l="0" t="0" r="r" b="b"/>
                  <a:pathLst>
                    <a:path w="11" h="4">
                      <a:moveTo>
                        <a:pt x="3" y="0"/>
                      </a:moveTo>
                      <a:cubicBezTo>
                        <a:pt x="1" y="1"/>
                        <a:pt x="0" y="2"/>
                        <a:pt x="2" y="3"/>
                      </a:cubicBezTo>
                      <a:cubicBezTo>
                        <a:pt x="4" y="4"/>
                        <a:pt x="7" y="4"/>
                        <a:pt x="9" y="3"/>
                      </a:cubicBezTo>
                      <a:cubicBezTo>
                        <a:pt x="11" y="2"/>
                        <a:pt x="11" y="1"/>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60" name="Freeform 858">
                  <a:extLst>
                    <a:ext uri="{FF2B5EF4-FFF2-40B4-BE49-F238E27FC236}">
                      <a16:creationId xmlns:a16="http://schemas.microsoft.com/office/drawing/2014/main" id="{F65F5602-4481-43E3-A72F-A5AA677DF373}"/>
                    </a:ext>
                  </a:extLst>
                </p:cNvPr>
                <p:cNvSpPr>
                  <a:spLocks/>
                </p:cNvSpPr>
                <p:nvPr/>
              </p:nvSpPr>
              <p:spPr bwMode="auto">
                <a:xfrm>
                  <a:off x="8721725" y="4570414"/>
                  <a:ext cx="49213" cy="22225"/>
                </a:xfrm>
                <a:custGeom>
                  <a:avLst/>
                  <a:gdLst>
                    <a:gd name="T0" fmla="*/ 6 w 11"/>
                    <a:gd name="T1" fmla="*/ 0 h 5"/>
                    <a:gd name="T2" fmla="*/ 0 w 11"/>
                    <a:gd name="T3" fmla="*/ 2 h 5"/>
                    <a:gd name="T4" fmla="*/ 2 w 11"/>
                    <a:gd name="T5" fmla="*/ 4 h 5"/>
                    <a:gd name="T6" fmla="*/ 9 w 11"/>
                    <a:gd name="T7" fmla="*/ 4 h 5"/>
                    <a:gd name="T8" fmla="*/ 9 w 11"/>
                    <a:gd name="T9" fmla="*/ 0 h 5"/>
                    <a:gd name="T10" fmla="*/ 6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6" y="0"/>
                      </a:moveTo>
                      <a:cubicBezTo>
                        <a:pt x="0" y="2"/>
                        <a:pt x="0" y="2"/>
                        <a:pt x="0" y="2"/>
                      </a:cubicBezTo>
                      <a:cubicBezTo>
                        <a:pt x="0" y="3"/>
                        <a:pt x="1" y="3"/>
                        <a:pt x="2" y="4"/>
                      </a:cubicBezTo>
                      <a:cubicBezTo>
                        <a:pt x="4" y="5"/>
                        <a:pt x="7" y="5"/>
                        <a:pt x="9" y="4"/>
                      </a:cubicBezTo>
                      <a:cubicBezTo>
                        <a:pt x="11" y="3"/>
                        <a:pt x="11" y="1"/>
                        <a:pt x="9" y="0"/>
                      </a:cubicBezTo>
                      <a:cubicBezTo>
                        <a:pt x="8" y="0"/>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61" name="Freeform 859">
                  <a:extLst>
                    <a:ext uri="{FF2B5EF4-FFF2-40B4-BE49-F238E27FC236}">
                      <a16:creationId xmlns:a16="http://schemas.microsoft.com/office/drawing/2014/main" id="{97E1860F-6ABB-489D-ACB6-BF46AEF0D740}"/>
                    </a:ext>
                  </a:extLst>
                </p:cNvPr>
                <p:cNvSpPr>
                  <a:spLocks noEditPoints="1"/>
                </p:cNvSpPr>
                <p:nvPr/>
              </p:nvSpPr>
              <p:spPr bwMode="auto">
                <a:xfrm>
                  <a:off x="8594725" y="4511677"/>
                  <a:ext cx="185738" cy="193675"/>
                </a:xfrm>
                <a:custGeom>
                  <a:avLst/>
                  <a:gdLst>
                    <a:gd name="T0" fmla="*/ 71 w 117"/>
                    <a:gd name="T1" fmla="*/ 0 h 122"/>
                    <a:gd name="T2" fmla="*/ 0 w 117"/>
                    <a:gd name="T3" fmla="*/ 31 h 122"/>
                    <a:gd name="T4" fmla="*/ 0 w 117"/>
                    <a:gd name="T5" fmla="*/ 96 h 122"/>
                    <a:gd name="T6" fmla="*/ 43 w 117"/>
                    <a:gd name="T7" fmla="*/ 122 h 122"/>
                    <a:gd name="T8" fmla="*/ 43 w 117"/>
                    <a:gd name="T9" fmla="*/ 54 h 122"/>
                    <a:gd name="T10" fmla="*/ 117 w 117"/>
                    <a:gd name="T11" fmla="*/ 20 h 122"/>
                    <a:gd name="T12" fmla="*/ 71 w 117"/>
                    <a:gd name="T13" fmla="*/ 0 h 122"/>
                    <a:gd name="T14" fmla="*/ 40 w 117"/>
                    <a:gd name="T15" fmla="*/ 48 h 122"/>
                    <a:gd name="T16" fmla="*/ 37 w 117"/>
                    <a:gd name="T17" fmla="*/ 51 h 122"/>
                    <a:gd name="T18" fmla="*/ 37 w 117"/>
                    <a:gd name="T19" fmla="*/ 54 h 122"/>
                    <a:gd name="T20" fmla="*/ 37 w 117"/>
                    <a:gd name="T21" fmla="*/ 111 h 122"/>
                    <a:gd name="T22" fmla="*/ 6 w 117"/>
                    <a:gd name="T23" fmla="*/ 94 h 122"/>
                    <a:gd name="T24" fmla="*/ 6 w 117"/>
                    <a:gd name="T25" fmla="*/ 37 h 122"/>
                    <a:gd name="T26" fmla="*/ 71 w 117"/>
                    <a:gd name="T27" fmla="*/ 5 h 122"/>
                    <a:gd name="T28" fmla="*/ 103 w 117"/>
                    <a:gd name="T29" fmla="*/ 20 h 122"/>
                    <a:gd name="T30" fmla="*/ 40 w 117"/>
                    <a:gd name="T3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2">
                      <a:moveTo>
                        <a:pt x="71" y="0"/>
                      </a:moveTo>
                      <a:lnTo>
                        <a:pt x="0" y="31"/>
                      </a:lnTo>
                      <a:lnTo>
                        <a:pt x="0" y="96"/>
                      </a:lnTo>
                      <a:lnTo>
                        <a:pt x="43" y="122"/>
                      </a:lnTo>
                      <a:lnTo>
                        <a:pt x="43" y="54"/>
                      </a:lnTo>
                      <a:lnTo>
                        <a:pt x="117" y="20"/>
                      </a:lnTo>
                      <a:lnTo>
                        <a:pt x="71" y="0"/>
                      </a:lnTo>
                      <a:close/>
                      <a:moveTo>
                        <a:pt x="40" y="48"/>
                      </a:moveTo>
                      <a:lnTo>
                        <a:pt x="37" y="51"/>
                      </a:lnTo>
                      <a:lnTo>
                        <a:pt x="37" y="54"/>
                      </a:lnTo>
                      <a:lnTo>
                        <a:pt x="37" y="111"/>
                      </a:lnTo>
                      <a:lnTo>
                        <a:pt x="6" y="94"/>
                      </a:lnTo>
                      <a:lnTo>
                        <a:pt x="6" y="37"/>
                      </a:lnTo>
                      <a:lnTo>
                        <a:pt x="71" y="5"/>
                      </a:lnTo>
                      <a:lnTo>
                        <a:pt x="103" y="20"/>
                      </a:lnTo>
                      <a:lnTo>
                        <a:pt x="4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sp>
            <p:nvSpPr>
              <p:cNvPr id="2543" name="文本框 2542">
                <a:extLst>
                  <a:ext uri="{FF2B5EF4-FFF2-40B4-BE49-F238E27FC236}">
                    <a16:creationId xmlns:a16="http://schemas.microsoft.com/office/drawing/2014/main" id="{1DCDE3A1-A952-4A34-9756-C7A683D33968}"/>
                  </a:ext>
                </a:extLst>
              </p:cNvPr>
              <p:cNvSpPr txBox="1"/>
              <p:nvPr/>
            </p:nvSpPr>
            <p:spPr>
              <a:xfrm>
                <a:off x="2545970" y="7891691"/>
                <a:ext cx="567241" cy="261551"/>
              </a:xfrm>
              <a:prstGeom prst="rect">
                <a:avLst/>
              </a:prstGeom>
              <a:noFill/>
            </p:spPr>
            <p:txBody>
              <a:bodyPr wrap="none" rtlCol="0">
                <a:spAutoFit/>
              </a:bodyPr>
              <a:lstStyle/>
              <a:p>
                <a:r>
                  <a:rPr lang="en-US" altLang="zh-CN" sz="634" b="1" dirty="0">
                    <a:solidFill>
                      <a:schemeClr val="bg1">
                        <a:alpha val="74000"/>
                      </a:schemeClr>
                    </a:solidFill>
                    <a:latin typeface="微软雅黑" panose="020B0503020204020204" pitchFamily="34" charset="-122"/>
                    <a:ea typeface="微软雅黑" panose="020B0503020204020204" pitchFamily="34" charset="-122"/>
                  </a:rPr>
                  <a:t>5000</a:t>
                </a:r>
                <a:endParaRPr lang="zh-CN" altLang="en-US" sz="634" b="1" dirty="0">
                  <a:solidFill>
                    <a:schemeClr val="bg1">
                      <a:alpha val="74000"/>
                    </a:schemeClr>
                  </a:solidFill>
                  <a:latin typeface="微软雅黑" panose="020B0503020204020204" pitchFamily="34" charset="-122"/>
                  <a:ea typeface="微软雅黑" panose="020B0503020204020204" pitchFamily="34" charset="-122"/>
                </a:endParaRPr>
              </a:p>
            </p:txBody>
          </p:sp>
          <p:sp>
            <p:nvSpPr>
              <p:cNvPr id="2544" name="文本框 2543">
                <a:extLst>
                  <a:ext uri="{FF2B5EF4-FFF2-40B4-BE49-F238E27FC236}">
                    <a16:creationId xmlns:a16="http://schemas.microsoft.com/office/drawing/2014/main" id="{6CA81167-B523-4918-B614-0C0DB84714B1}"/>
                  </a:ext>
                </a:extLst>
              </p:cNvPr>
              <p:cNvSpPr txBox="1"/>
              <p:nvPr/>
            </p:nvSpPr>
            <p:spPr>
              <a:xfrm>
                <a:off x="2494346" y="7935024"/>
                <a:ext cx="315872" cy="194354"/>
              </a:xfrm>
              <a:prstGeom prst="rect">
                <a:avLst/>
              </a:prstGeom>
              <a:noFill/>
            </p:spPr>
            <p:txBody>
              <a:bodyPr wrap="none" rtlCol="0">
                <a:spAutoFit/>
              </a:bodyPr>
              <a:lstStyle/>
              <a:p>
                <a:r>
                  <a:rPr lang="en-US" altLang="zh-CN" sz="317" b="1" dirty="0">
                    <a:solidFill>
                      <a:schemeClr val="bg1"/>
                    </a:solidFill>
                    <a:latin typeface="微软雅黑" panose="020B0503020204020204" pitchFamily="34" charset="-122"/>
                    <a:ea typeface="微软雅黑" panose="020B0503020204020204" pitchFamily="34" charset="-122"/>
                  </a:rPr>
                  <a:t>X</a:t>
                </a:r>
                <a:endParaRPr lang="zh-CN" altLang="en-US" sz="317" b="1" dirty="0">
                  <a:solidFill>
                    <a:schemeClr val="bg1"/>
                  </a:solidFill>
                  <a:latin typeface="微软雅黑" panose="020B0503020204020204" pitchFamily="34" charset="-122"/>
                  <a:ea typeface="微软雅黑" panose="020B0503020204020204" pitchFamily="34" charset="-122"/>
                </a:endParaRPr>
              </a:p>
            </p:txBody>
          </p:sp>
        </p:grpSp>
        <p:grpSp>
          <p:nvGrpSpPr>
            <p:cNvPr id="2536" name="组合 2535">
              <a:extLst>
                <a:ext uri="{FF2B5EF4-FFF2-40B4-BE49-F238E27FC236}">
                  <a16:creationId xmlns:a16="http://schemas.microsoft.com/office/drawing/2014/main" id="{6E8ACFBF-6B09-4F84-A33F-CEB5DE7884A8}"/>
                </a:ext>
              </a:extLst>
            </p:cNvPr>
            <p:cNvGrpSpPr/>
            <p:nvPr/>
          </p:nvGrpSpPr>
          <p:grpSpPr>
            <a:xfrm>
              <a:off x="2270611" y="8034939"/>
              <a:ext cx="1557098" cy="177576"/>
              <a:chOff x="2837868" y="3928482"/>
              <a:chExt cx="1557098" cy="177576"/>
            </a:xfrm>
          </p:grpSpPr>
          <p:sp>
            <p:nvSpPr>
              <p:cNvPr id="2540" name="文本框 2539">
                <a:extLst>
                  <a:ext uri="{FF2B5EF4-FFF2-40B4-BE49-F238E27FC236}">
                    <a16:creationId xmlns:a16="http://schemas.microsoft.com/office/drawing/2014/main" id="{C649592A-DB7C-4BB1-94B9-07E7ED02E152}"/>
                  </a:ext>
                </a:extLst>
              </p:cNvPr>
              <p:cNvSpPr txBox="1"/>
              <p:nvPr/>
            </p:nvSpPr>
            <p:spPr>
              <a:xfrm>
                <a:off x="2837868" y="3928482"/>
                <a:ext cx="408358" cy="177576"/>
              </a:xfrm>
              <a:prstGeom prst="rect">
                <a:avLst/>
              </a:prstGeom>
              <a:noFill/>
            </p:spPr>
            <p:txBody>
              <a:bodyPr wrap="none" rtlCol="0">
                <a:spAutoFit/>
              </a:bodyPr>
              <a:lstStyle/>
              <a:p>
                <a:r>
                  <a:rPr lang="zh-CN" altLang="en-US" sz="238" dirty="0">
                    <a:solidFill>
                      <a:schemeClr val="bg1"/>
                    </a:solidFill>
                    <a:latin typeface="微软雅黑" panose="020B0503020204020204" pitchFamily="34" charset="-122"/>
                    <a:ea typeface="微软雅黑" panose="020B0503020204020204" pitchFamily="34" charset="-122"/>
                  </a:rPr>
                  <a:t>总进度</a:t>
                </a:r>
              </a:p>
            </p:txBody>
          </p:sp>
          <p:sp>
            <p:nvSpPr>
              <p:cNvPr id="2541" name="文本框 2540">
                <a:extLst>
                  <a:ext uri="{FF2B5EF4-FFF2-40B4-BE49-F238E27FC236}">
                    <a16:creationId xmlns:a16="http://schemas.microsoft.com/office/drawing/2014/main" id="{8E0A9719-6B7F-433A-8130-3965EFE374DE}"/>
                  </a:ext>
                </a:extLst>
              </p:cNvPr>
              <p:cNvSpPr txBox="1"/>
              <p:nvPr/>
            </p:nvSpPr>
            <p:spPr>
              <a:xfrm>
                <a:off x="3996094" y="3943391"/>
                <a:ext cx="398872" cy="160622"/>
              </a:xfrm>
              <a:prstGeom prst="rect">
                <a:avLst/>
              </a:prstGeom>
              <a:noFill/>
            </p:spPr>
            <p:txBody>
              <a:bodyPr wrap="none" rtlCol="0">
                <a:spAutoFit/>
              </a:bodyPr>
              <a:lstStyle/>
              <a:p>
                <a:r>
                  <a:rPr lang="en-US" altLang="zh-CN" sz="158" dirty="0">
                    <a:solidFill>
                      <a:schemeClr val="bg1">
                        <a:lumMod val="75000"/>
                      </a:schemeClr>
                    </a:solidFill>
                    <a:latin typeface="微软雅黑" panose="020B0503020204020204" pitchFamily="34" charset="-122"/>
                    <a:ea typeface="微软雅黑" panose="020B0503020204020204" pitchFamily="34" charset="-122"/>
                  </a:rPr>
                  <a:t>Progress</a:t>
                </a:r>
                <a:endParaRPr lang="zh-CN" altLang="en-US" sz="158" dirty="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537" name="组合 2536">
              <a:extLst>
                <a:ext uri="{FF2B5EF4-FFF2-40B4-BE49-F238E27FC236}">
                  <a16:creationId xmlns:a16="http://schemas.microsoft.com/office/drawing/2014/main" id="{8AC6B81D-FDCF-4546-9474-8832E02B1466}"/>
                </a:ext>
              </a:extLst>
            </p:cNvPr>
            <p:cNvGrpSpPr/>
            <p:nvPr/>
          </p:nvGrpSpPr>
          <p:grpSpPr>
            <a:xfrm>
              <a:off x="3602440" y="6911046"/>
              <a:ext cx="126086" cy="126086"/>
              <a:chOff x="4404290" y="6802665"/>
              <a:chExt cx="481013" cy="481013"/>
            </a:xfrm>
            <a:solidFill>
              <a:srgbClr val="FF0000">
                <a:alpha val="62000"/>
              </a:srgbClr>
            </a:solidFill>
          </p:grpSpPr>
          <p:sp>
            <p:nvSpPr>
              <p:cNvPr id="2538" name="Freeform 26">
                <a:extLst>
                  <a:ext uri="{FF2B5EF4-FFF2-40B4-BE49-F238E27FC236}">
                    <a16:creationId xmlns:a16="http://schemas.microsoft.com/office/drawing/2014/main" id="{DDB24977-145C-4CF2-B06A-4E9A90D0EE26}"/>
                  </a:ext>
                </a:extLst>
              </p:cNvPr>
              <p:cNvSpPr>
                <a:spLocks noEditPoints="1"/>
              </p:cNvSpPr>
              <p:nvPr/>
            </p:nvSpPr>
            <p:spPr bwMode="auto">
              <a:xfrm>
                <a:off x="4442390" y="6926491"/>
                <a:ext cx="404812" cy="357187"/>
              </a:xfrm>
              <a:custGeom>
                <a:avLst/>
                <a:gdLst>
                  <a:gd name="T0" fmla="*/ 0 w 255"/>
                  <a:gd name="T1" fmla="*/ 0 h 225"/>
                  <a:gd name="T2" fmla="*/ 24 w 255"/>
                  <a:gd name="T3" fmla="*/ 225 h 225"/>
                  <a:gd name="T4" fmla="*/ 232 w 255"/>
                  <a:gd name="T5" fmla="*/ 225 h 225"/>
                  <a:gd name="T6" fmla="*/ 255 w 255"/>
                  <a:gd name="T7" fmla="*/ 0 h 225"/>
                  <a:gd name="T8" fmla="*/ 0 w 255"/>
                  <a:gd name="T9" fmla="*/ 0 h 225"/>
                  <a:gd name="T10" fmla="*/ 139 w 255"/>
                  <a:gd name="T11" fmla="*/ 33 h 225"/>
                  <a:gd name="T12" fmla="*/ 139 w 255"/>
                  <a:gd name="T13" fmla="*/ 190 h 225"/>
                  <a:gd name="T14" fmla="*/ 116 w 255"/>
                  <a:gd name="T15" fmla="*/ 190 h 225"/>
                  <a:gd name="T16" fmla="*/ 116 w 255"/>
                  <a:gd name="T17" fmla="*/ 33 h 225"/>
                  <a:gd name="T18" fmla="*/ 139 w 255"/>
                  <a:gd name="T19" fmla="*/ 33 h 225"/>
                  <a:gd name="T20" fmla="*/ 59 w 255"/>
                  <a:gd name="T21" fmla="*/ 33 h 225"/>
                  <a:gd name="T22" fmla="*/ 80 w 255"/>
                  <a:gd name="T23" fmla="*/ 33 h 225"/>
                  <a:gd name="T24" fmla="*/ 80 w 255"/>
                  <a:gd name="T25" fmla="*/ 190 h 225"/>
                  <a:gd name="T26" fmla="*/ 59 w 255"/>
                  <a:gd name="T27" fmla="*/ 190 h 225"/>
                  <a:gd name="T28" fmla="*/ 59 w 255"/>
                  <a:gd name="T29" fmla="*/ 33 h 225"/>
                  <a:gd name="T30" fmla="*/ 173 w 255"/>
                  <a:gd name="T31" fmla="*/ 190 h 225"/>
                  <a:gd name="T32" fmla="*/ 173 w 255"/>
                  <a:gd name="T33" fmla="*/ 33 h 225"/>
                  <a:gd name="T34" fmla="*/ 196 w 255"/>
                  <a:gd name="T35" fmla="*/ 33 h 225"/>
                  <a:gd name="T36" fmla="*/ 196 w 255"/>
                  <a:gd name="T37" fmla="*/ 190 h 225"/>
                  <a:gd name="T38" fmla="*/ 173 w 255"/>
                  <a:gd name="T39" fmla="*/ 1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5" h="225">
                    <a:moveTo>
                      <a:pt x="0" y="0"/>
                    </a:moveTo>
                    <a:lnTo>
                      <a:pt x="24" y="225"/>
                    </a:lnTo>
                    <a:lnTo>
                      <a:pt x="232" y="225"/>
                    </a:lnTo>
                    <a:lnTo>
                      <a:pt x="255" y="0"/>
                    </a:lnTo>
                    <a:lnTo>
                      <a:pt x="0" y="0"/>
                    </a:lnTo>
                    <a:close/>
                    <a:moveTo>
                      <a:pt x="139" y="33"/>
                    </a:moveTo>
                    <a:lnTo>
                      <a:pt x="139" y="190"/>
                    </a:lnTo>
                    <a:lnTo>
                      <a:pt x="116" y="190"/>
                    </a:lnTo>
                    <a:lnTo>
                      <a:pt x="116" y="33"/>
                    </a:lnTo>
                    <a:lnTo>
                      <a:pt x="139" y="33"/>
                    </a:lnTo>
                    <a:close/>
                    <a:moveTo>
                      <a:pt x="59" y="33"/>
                    </a:moveTo>
                    <a:lnTo>
                      <a:pt x="80" y="33"/>
                    </a:lnTo>
                    <a:lnTo>
                      <a:pt x="80" y="190"/>
                    </a:lnTo>
                    <a:lnTo>
                      <a:pt x="59" y="190"/>
                    </a:lnTo>
                    <a:lnTo>
                      <a:pt x="59" y="33"/>
                    </a:lnTo>
                    <a:close/>
                    <a:moveTo>
                      <a:pt x="173" y="190"/>
                    </a:moveTo>
                    <a:lnTo>
                      <a:pt x="173" y="33"/>
                    </a:lnTo>
                    <a:lnTo>
                      <a:pt x="196" y="33"/>
                    </a:lnTo>
                    <a:lnTo>
                      <a:pt x="196" y="190"/>
                    </a:lnTo>
                    <a:lnTo>
                      <a:pt x="173"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sp>
            <p:nvSpPr>
              <p:cNvPr id="2539" name="Freeform 27">
                <a:extLst>
                  <a:ext uri="{FF2B5EF4-FFF2-40B4-BE49-F238E27FC236}">
                    <a16:creationId xmlns:a16="http://schemas.microsoft.com/office/drawing/2014/main" id="{9B20B66D-F069-4C1B-91DF-3C64F4AE8024}"/>
                  </a:ext>
                </a:extLst>
              </p:cNvPr>
              <p:cNvSpPr>
                <a:spLocks/>
              </p:cNvSpPr>
              <p:nvPr/>
            </p:nvSpPr>
            <p:spPr bwMode="auto">
              <a:xfrm>
                <a:off x="4404290" y="6802665"/>
                <a:ext cx="481013" cy="87311"/>
              </a:xfrm>
              <a:custGeom>
                <a:avLst/>
                <a:gdLst>
                  <a:gd name="T0" fmla="*/ 182 w 303"/>
                  <a:gd name="T1" fmla="*/ 19 h 55"/>
                  <a:gd name="T2" fmla="*/ 182 w 303"/>
                  <a:gd name="T3" fmla="*/ 0 h 55"/>
                  <a:gd name="T4" fmla="*/ 114 w 303"/>
                  <a:gd name="T5" fmla="*/ 0 h 55"/>
                  <a:gd name="T6" fmla="*/ 114 w 303"/>
                  <a:gd name="T7" fmla="*/ 19 h 55"/>
                  <a:gd name="T8" fmla="*/ 0 w 303"/>
                  <a:gd name="T9" fmla="*/ 19 h 55"/>
                  <a:gd name="T10" fmla="*/ 0 w 303"/>
                  <a:gd name="T11" fmla="*/ 55 h 55"/>
                  <a:gd name="T12" fmla="*/ 303 w 303"/>
                  <a:gd name="T13" fmla="*/ 55 h 55"/>
                  <a:gd name="T14" fmla="*/ 303 w 303"/>
                  <a:gd name="T15" fmla="*/ 19 h 55"/>
                  <a:gd name="T16" fmla="*/ 182 w 303"/>
                  <a:gd name="T17"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5">
                    <a:moveTo>
                      <a:pt x="182" y="19"/>
                    </a:moveTo>
                    <a:lnTo>
                      <a:pt x="182" y="0"/>
                    </a:lnTo>
                    <a:lnTo>
                      <a:pt x="114" y="0"/>
                    </a:lnTo>
                    <a:lnTo>
                      <a:pt x="114" y="19"/>
                    </a:lnTo>
                    <a:lnTo>
                      <a:pt x="0" y="19"/>
                    </a:lnTo>
                    <a:lnTo>
                      <a:pt x="0" y="55"/>
                    </a:lnTo>
                    <a:lnTo>
                      <a:pt x="303" y="55"/>
                    </a:lnTo>
                    <a:lnTo>
                      <a:pt x="303" y="19"/>
                    </a:lnTo>
                    <a:lnTo>
                      <a:pt x="18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428" tIns="36214" rIns="72428" bIns="36214" numCol="1" anchor="t" anchorCtr="0" compatLnSpc="1">
                <a:prstTxWarp prst="textNoShape">
                  <a:avLst/>
                </a:prstTxWarp>
              </a:bodyPr>
              <a:lstStyle/>
              <a:p>
                <a:endParaRPr lang="zh-CN" altLang="en-US" sz="1426"/>
              </a:p>
            </p:txBody>
          </p:sp>
        </p:grpSp>
      </p:grpSp>
      <p:sp>
        <p:nvSpPr>
          <p:cNvPr id="1179" name="Freeform 157">
            <a:extLst>
              <a:ext uri="{FF2B5EF4-FFF2-40B4-BE49-F238E27FC236}">
                <a16:creationId xmlns:a16="http://schemas.microsoft.com/office/drawing/2014/main" id="{86FBA290-0474-45C2-BA1F-7C99CCA673D7}"/>
              </a:ext>
            </a:extLst>
          </p:cNvPr>
          <p:cNvSpPr>
            <a:spLocks noEditPoints="1"/>
          </p:cNvSpPr>
          <p:nvPr/>
        </p:nvSpPr>
        <p:spPr bwMode="auto">
          <a:xfrm>
            <a:off x="1447190" y="2574538"/>
            <a:ext cx="88167" cy="79864"/>
          </a:xfrm>
          <a:custGeom>
            <a:avLst/>
            <a:gdLst>
              <a:gd name="T0" fmla="*/ 4 w 85"/>
              <a:gd name="T1" fmla="*/ 2 h 77"/>
              <a:gd name="T2" fmla="*/ 7 w 85"/>
              <a:gd name="T3" fmla="*/ 0 h 77"/>
              <a:gd name="T4" fmla="*/ 59 w 85"/>
              <a:gd name="T5" fmla="*/ 15 h 77"/>
              <a:gd name="T6" fmla="*/ 81 w 85"/>
              <a:gd name="T7" fmla="*/ 11 h 77"/>
              <a:gd name="T8" fmla="*/ 75 w 85"/>
              <a:gd name="T9" fmla="*/ 44 h 77"/>
              <a:gd name="T10" fmla="*/ 85 w 85"/>
              <a:gd name="T11" fmla="*/ 59 h 77"/>
              <a:gd name="T12" fmla="*/ 52 w 85"/>
              <a:gd name="T13" fmla="*/ 77 h 77"/>
              <a:gd name="T14" fmla="*/ 60 w 85"/>
              <a:gd name="T15" fmla="*/ 59 h 77"/>
              <a:gd name="T16" fmla="*/ 53 w 85"/>
              <a:gd name="T17" fmla="*/ 44 h 77"/>
              <a:gd name="T18" fmla="*/ 52 w 85"/>
              <a:gd name="T19" fmla="*/ 36 h 77"/>
              <a:gd name="T20" fmla="*/ 19 w 85"/>
              <a:gd name="T21" fmla="*/ 31 h 77"/>
              <a:gd name="T22" fmla="*/ 21 w 85"/>
              <a:gd name="T23" fmla="*/ 39 h 77"/>
              <a:gd name="T24" fmla="*/ 19 w 85"/>
              <a:gd name="T25" fmla="*/ 40 h 77"/>
              <a:gd name="T26" fmla="*/ 21 w 85"/>
              <a:gd name="T27" fmla="*/ 48 h 77"/>
              <a:gd name="T28" fmla="*/ 29 w 85"/>
              <a:gd name="T29" fmla="*/ 52 h 77"/>
              <a:gd name="T30" fmla="*/ 6 w 85"/>
              <a:gd name="T31" fmla="*/ 68 h 77"/>
              <a:gd name="T32" fmla="*/ 10 w 85"/>
              <a:gd name="T33" fmla="*/ 52 h 77"/>
              <a:gd name="T34" fmla="*/ 13 w 85"/>
              <a:gd name="T35" fmla="*/ 47 h 77"/>
              <a:gd name="T36" fmla="*/ 13 w 85"/>
              <a:gd name="T37" fmla="*/ 44 h 77"/>
              <a:gd name="T38" fmla="*/ 16 w 85"/>
              <a:gd name="T39" fmla="*/ 46 h 77"/>
              <a:gd name="T40" fmla="*/ 18 w 85"/>
              <a:gd name="T41" fmla="*/ 46 h 77"/>
              <a:gd name="T42" fmla="*/ 16 w 85"/>
              <a:gd name="T43" fmla="*/ 42 h 77"/>
              <a:gd name="T44" fmla="*/ 13 w 85"/>
              <a:gd name="T45" fmla="*/ 39 h 77"/>
              <a:gd name="T46" fmla="*/ 15 w 85"/>
              <a:gd name="T47" fmla="*/ 31 h 77"/>
              <a:gd name="T48" fmla="*/ 2 w 85"/>
              <a:gd name="T49" fmla="*/ 13 h 77"/>
              <a:gd name="T50" fmla="*/ 1 w 85"/>
              <a:gd name="T51" fmla="*/ 9 h 77"/>
              <a:gd name="T52" fmla="*/ 16 w 85"/>
              <a:gd name="T53" fmla="*/ 49 h 77"/>
              <a:gd name="T54" fmla="*/ 22 w 85"/>
              <a:gd name="T55" fmla="*/ 52 h 77"/>
              <a:gd name="T56" fmla="*/ 13 w 85"/>
              <a:gd name="T57" fmla="*/ 8 h 77"/>
              <a:gd name="T58" fmla="*/ 14 w 85"/>
              <a:gd name="T59" fmla="*/ 8 h 77"/>
              <a:gd name="T60" fmla="*/ 20 w 85"/>
              <a:gd name="T61" fmla="*/ 10 h 77"/>
              <a:gd name="T62" fmla="*/ 24 w 85"/>
              <a:gd name="T63" fmla="*/ 11 h 77"/>
              <a:gd name="T64" fmla="*/ 29 w 85"/>
              <a:gd name="T65" fmla="*/ 13 h 77"/>
              <a:gd name="T66" fmla="*/ 34 w 85"/>
              <a:gd name="T67" fmla="*/ 14 h 77"/>
              <a:gd name="T68" fmla="*/ 39 w 85"/>
              <a:gd name="T69" fmla="*/ 15 h 77"/>
              <a:gd name="T70" fmla="*/ 45 w 85"/>
              <a:gd name="T71" fmla="*/ 17 h 77"/>
              <a:gd name="T72" fmla="*/ 49 w 85"/>
              <a:gd name="T73" fmla="*/ 18 h 77"/>
              <a:gd name="T74" fmla="*/ 55 w 85"/>
              <a:gd name="T75" fmla="*/ 20 h 77"/>
              <a:gd name="T76" fmla="*/ 50 w 85"/>
              <a:gd name="T77" fmla="*/ 28 h 77"/>
              <a:gd name="T78" fmla="*/ 44 w 85"/>
              <a:gd name="T79" fmla="*/ 26 h 77"/>
              <a:gd name="T80" fmla="*/ 39 w 85"/>
              <a:gd name="T81" fmla="*/ 24 h 77"/>
              <a:gd name="T82" fmla="*/ 34 w 85"/>
              <a:gd name="T83" fmla="*/ 21 h 77"/>
              <a:gd name="T84" fmla="*/ 29 w 85"/>
              <a:gd name="T85" fmla="*/ 19 h 77"/>
              <a:gd name="T86" fmla="*/ 24 w 85"/>
              <a:gd name="T87" fmla="*/ 17 h 77"/>
              <a:gd name="T88" fmla="*/ 19 w 85"/>
              <a:gd name="T89" fmla="*/ 14 h 77"/>
              <a:gd name="T90" fmla="*/ 15 w 85"/>
              <a:gd name="T91" fmla="*/ 13 h 77"/>
              <a:gd name="T92" fmla="*/ 11 w 85"/>
              <a:gd name="T93" fmla="*/ 11 h 77"/>
              <a:gd name="T94" fmla="*/ 8 w 85"/>
              <a:gd name="T95" fmla="*/ 6 h 77"/>
              <a:gd name="T96" fmla="*/ 11 w 85"/>
              <a:gd name="T97" fmla="*/ 11 h 77"/>
              <a:gd name="T98" fmla="*/ 64 w 85"/>
              <a:gd name="T99" fmla="*/ 16 h 77"/>
              <a:gd name="T100" fmla="*/ 71 w 85"/>
              <a:gd name="T101"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77">
                <a:moveTo>
                  <a:pt x="1" y="9"/>
                </a:moveTo>
                <a:cubicBezTo>
                  <a:pt x="4" y="2"/>
                  <a:pt x="4" y="2"/>
                  <a:pt x="4" y="2"/>
                </a:cubicBezTo>
                <a:cubicBezTo>
                  <a:pt x="5" y="0"/>
                  <a:pt x="5" y="0"/>
                  <a:pt x="5" y="0"/>
                </a:cubicBezTo>
                <a:cubicBezTo>
                  <a:pt x="7" y="0"/>
                  <a:pt x="7" y="0"/>
                  <a:pt x="7" y="0"/>
                </a:cubicBezTo>
                <a:cubicBezTo>
                  <a:pt x="59" y="15"/>
                  <a:pt x="59" y="15"/>
                  <a:pt x="59" y="15"/>
                </a:cubicBezTo>
                <a:cubicBezTo>
                  <a:pt x="59" y="15"/>
                  <a:pt x="59" y="15"/>
                  <a:pt x="59" y="15"/>
                </a:cubicBezTo>
                <a:cubicBezTo>
                  <a:pt x="61" y="11"/>
                  <a:pt x="61" y="11"/>
                  <a:pt x="61" y="11"/>
                </a:cubicBezTo>
                <a:cubicBezTo>
                  <a:pt x="81" y="11"/>
                  <a:pt x="81" y="11"/>
                  <a:pt x="81" y="11"/>
                </a:cubicBezTo>
                <a:cubicBezTo>
                  <a:pt x="81" y="44"/>
                  <a:pt x="81" y="44"/>
                  <a:pt x="81" y="44"/>
                </a:cubicBezTo>
                <a:cubicBezTo>
                  <a:pt x="75" y="44"/>
                  <a:pt x="75" y="44"/>
                  <a:pt x="75" y="44"/>
                </a:cubicBezTo>
                <a:cubicBezTo>
                  <a:pt x="75" y="59"/>
                  <a:pt x="75" y="59"/>
                  <a:pt x="75" y="59"/>
                </a:cubicBezTo>
                <a:cubicBezTo>
                  <a:pt x="85" y="59"/>
                  <a:pt x="85" y="59"/>
                  <a:pt x="85" y="59"/>
                </a:cubicBezTo>
                <a:cubicBezTo>
                  <a:pt x="85" y="77"/>
                  <a:pt x="85" y="77"/>
                  <a:pt x="85" y="77"/>
                </a:cubicBezTo>
                <a:cubicBezTo>
                  <a:pt x="52" y="77"/>
                  <a:pt x="52" y="77"/>
                  <a:pt x="52" y="77"/>
                </a:cubicBezTo>
                <a:cubicBezTo>
                  <a:pt x="52" y="59"/>
                  <a:pt x="52" y="59"/>
                  <a:pt x="52" y="59"/>
                </a:cubicBezTo>
                <a:cubicBezTo>
                  <a:pt x="60" y="59"/>
                  <a:pt x="60" y="59"/>
                  <a:pt x="60" y="59"/>
                </a:cubicBezTo>
                <a:cubicBezTo>
                  <a:pt x="60" y="44"/>
                  <a:pt x="60" y="44"/>
                  <a:pt x="60" y="44"/>
                </a:cubicBezTo>
                <a:cubicBezTo>
                  <a:pt x="53" y="44"/>
                  <a:pt x="53" y="44"/>
                  <a:pt x="53" y="44"/>
                </a:cubicBezTo>
                <a:cubicBezTo>
                  <a:pt x="53" y="36"/>
                  <a:pt x="53" y="36"/>
                  <a:pt x="53" y="36"/>
                </a:cubicBezTo>
                <a:cubicBezTo>
                  <a:pt x="52" y="36"/>
                  <a:pt x="52" y="36"/>
                  <a:pt x="52" y="36"/>
                </a:cubicBezTo>
                <a:cubicBezTo>
                  <a:pt x="19" y="21"/>
                  <a:pt x="19" y="21"/>
                  <a:pt x="19" y="21"/>
                </a:cubicBezTo>
                <a:cubicBezTo>
                  <a:pt x="19" y="31"/>
                  <a:pt x="19" y="31"/>
                  <a:pt x="19" y="31"/>
                </a:cubicBezTo>
                <a:cubicBezTo>
                  <a:pt x="21" y="31"/>
                  <a:pt x="21" y="31"/>
                  <a:pt x="21" y="31"/>
                </a:cubicBezTo>
                <a:cubicBezTo>
                  <a:pt x="21" y="39"/>
                  <a:pt x="21" y="39"/>
                  <a:pt x="21" y="39"/>
                </a:cubicBezTo>
                <a:cubicBezTo>
                  <a:pt x="19" y="39"/>
                  <a:pt x="19" y="39"/>
                  <a:pt x="19" y="39"/>
                </a:cubicBezTo>
                <a:cubicBezTo>
                  <a:pt x="19" y="40"/>
                  <a:pt x="19" y="40"/>
                  <a:pt x="19" y="40"/>
                </a:cubicBezTo>
                <a:cubicBezTo>
                  <a:pt x="22" y="43"/>
                  <a:pt x="22" y="43"/>
                  <a:pt x="22" y="43"/>
                </a:cubicBezTo>
                <a:cubicBezTo>
                  <a:pt x="22" y="46"/>
                  <a:pt x="22" y="47"/>
                  <a:pt x="21" y="48"/>
                </a:cubicBezTo>
                <a:cubicBezTo>
                  <a:pt x="24" y="52"/>
                  <a:pt x="24" y="52"/>
                  <a:pt x="24" y="52"/>
                </a:cubicBezTo>
                <a:cubicBezTo>
                  <a:pt x="29" y="52"/>
                  <a:pt x="29" y="52"/>
                  <a:pt x="29" y="52"/>
                </a:cubicBezTo>
                <a:cubicBezTo>
                  <a:pt x="29" y="61"/>
                  <a:pt x="29" y="60"/>
                  <a:pt x="29" y="68"/>
                </a:cubicBezTo>
                <a:cubicBezTo>
                  <a:pt x="6" y="68"/>
                  <a:pt x="6" y="68"/>
                  <a:pt x="6" y="68"/>
                </a:cubicBezTo>
                <a:cubicBezTo>
                  <a:pt x="6" y="52"/>
                  <a:pt x="6" y="52"/>
                  <a:pt x="6" y="52"/>
                </a:cubicBezTo>
                <a:cubicBezTo>
                  <a:pt x="10" y="52"/>
                  <a:pt x="10" y="52"/>
                  <a:pt x="10" y="52"/>
                </a:cubicBezTo>
                <a:cubicBezTo>
                  <a:pt x="14" y="48"/>
                  <a:pt x="14" y="48"/>
                  <a:pt x="14" y="48"/>
                </a:cubicBezTo>
                <a:cubicBezTo>
                  <a:pt x="14" y="48"/>
                  <a:pt x="14" y="47"/>
                  <a:pt x="13" y="47"/>
                </a:cubicBezTo>
                <a:cubicBezTo>
                  <a:pt x="13" y="46"/>
                  <a:pt x="13" y="45"/>
                  <a:pt x="12" y="45"/>
                </a:cubicBezTo>
                <a:cubicBezTo>
                  <a:pt x="12" y="44"/>
                  <a:pt x="13" y="44"/>
                  <a:pt x="13" y="44"/>
                </a:cubicBezTo>
                <a:cubicBezTo>
                  <a:pt x="14" y="45"/>
                  <a:pt x="15" y="46"/>
                  <a:pt x="16" y="46"/>
                </a:cubicBezTo>
                <a:cubicBezTo>
                  <a:pt x="16" y="46"/>
                  <a:pt x="16" y="46"/>
                  <a:pt x="16" y="46"/>
                </a:cubicBezTo>
                <a:cubicBezTo>
                  <a:pt x="17" y="45"/>
                  <a:pt x="17" y="45"/>
                  <a:pt x="17" y="45"/>
                </a:cubicBezTo>
                <a:cubicBezTo>
                  <a:pt x="18" y="46"/>
                  <a:pt x="18" y="46"/>
                  <a:pt x="18" y="46"/>
                </a:cubicBezTo>
                <a:cubicBezTo>
                  <a:pt x="18" y="46"/>
                  <a:pt x="18" y="46"/>
                  <a:pt x="18" y="46"/>
                </a:cubicBezTo>
                <a:cubicBezTo>
                  <a:pt x="19" y="46"/>
                  <a:pt x="19" y="44"/>
                  <a:pt x="16" y="42"/>
                </a:cubicBezTo>
                <a:cubicBezTo>
                  <a:pt x="16" y="39"/>
                  <a:pt x="16" y="39"/>
                  <a:pt x="16" y="39"/>
                </a:cubicBezTo>
                <a:cubicBezTo>
                  <a:pt x="13" y="39"/>
                  <a:pt x="13" y="39"/>
                  <a:pt x="13" y="39"/>
                </a:cubicBezTo>
                <a:cubicBezTo>
                  <a:pt x="13" y="31"/>
                  <a:pt x="13" y="31"/>
                  <a:pt x="13" y="31"/>
                </a:cubicBezTo>
                <a:cubicBezTo>
                  <a:pt x="15" y="31"/>
                  <a:pt x="15" y="31"/>
                  <a:pt x="15" y="31"/>
                </a:cubicBezTo>
                <a:cubicBezTo>
                  <a:pt x="15" y="19"/>
                  <a:pt x="15" y="19"/>
                  <a:pt x="15" y="19"/>
                </a:cubicBezTo>
                <a:cubicBezTo>
                  <a:pt x="2" y="13"/>
                  <a:pt x="2" y="13"/>
                  <a:pt x="2" y="13"/>
                </a:cubicBezTo>
                <a:cubicBezTo>
                  <a:pt x="0" y="12"/>
                  <a:pt x="0" y="12"/>
                  <a:pt x="0" y="12"/>
                </a:cubicBezTo>
                <a:cubicBezTo>
                  <a:pt x="1" y="9"/>
                  <a:pt x="1" y="9"/>
                  <a:pt x="1" y="9"/>
                </a:cubicBezTo>
                <a:close/>
                <a:moveTo>
                  <a:pt x="19" y="50"/>
                </a:moveTo>
                <a:cubicBezTo>
                  <a:pt x="18" y="50"/>
                  <a:pt x="17" y="50"/>
                  <a:pt x="16" y="49"/>
                </a:cubicBezTo>
                <a:cubicBezTo>
                  <a:pt x="13" y="52"/>
                  <a:pt x="13" y="52"/>
                  <a:pt x="13" y="52"/>
                </a:cubicBezTo>
                <a:cubicBezTo>
                  <a:pt x="22" y="52"/>
                  <a:pt x="22" y="52"/>
                  <a:pt x="22" y="52"/>
                </a:cubicBezTo>
                <a:cubicBezTo>
                  <a:pt x="19" y="50"/>
                  <a:pt x="19" y="50"/>
                  <a:pt x="19" y="50"/>
                </a:cubicBezTo>
                <a:close/>
                <a:moveTo>
                  <a:pt x="13" y="8"/>
                </a:moveTo>
                <a:cubicBezTo>
                  <a:pt x="13" y="10"/>
                  <a:pt x="13" y="10"/>
                  <a:pt x="13" y="10"/>
                </a:cubicBezTo>
                <a:cubicBezTo>
                  <a:pt x="14" y="8"/>
                  <a:pt x="14" y="8"/>
                  <a:pt x="14" y="8"/>
                </a:cubicBezTo>
                <a:cubicBezTo>
                  <a:pt x="13" y="8"/>
                  <a:pt x="13" y="8"/>
                  <a:pt x="13" y="8"/>
                </a:cubicBezTo>
                <a:close/>
                <a:moveTo>
                  <a:pt x="20" y="10"/>
                </a:moveTo>
                <a:cubicBezTo>
                  <a:pt x="22" y="15"/>
                  <a:pt x="22" y="15"/>
                  <a:pt x="22" y="15"/>
                </a:cubicBezTo>
                <a:cubicBezTo>
                  <a:pt x="24" y="11"/>
                  <a:pt x="24" y="11"/>
                  <a:pt x="24" y="11"/>
                </a:cubicBezTo>
                <a:cubicBezTo>
                  <a:pt x="20" y="10"/>
                  <a:pt x="20" y="10"/>
                  <a:pt x="20" y="10"/>
                </a:cubicBezTo>
                <a:close/>
                <a:moveTo>
                  <a:pt x="29" y="13"/>
                </a:moveTo>
                <a:cubicBezTo>
                  <a:pt x="32" y="19"/>
                  <a:pt x="32" y="19"/>
                  <a:pt x="32" y="19"/>
                </a:cubicBezTo>
                <a:cubicBezTo>
                  <a:pt x="34" y="14"/>
                  <a:pt x="34" y="14"/>
                  <a:pt x="34" y="14"/>
                </a:cubicBezTo>
                <a:cubicBezTo>
                  <a:pt x="29" y="13"/>
                  <a:pt x="29" y="13"/>
                  <a:pt x="29" y="13"/>
                </a:cubicBezTo>
                <a:close/>
                <a:moveTo>
                  <a:pt x="39" y="15"/>
                </a:moveTo>
                <a:cubicBezTo>
                  <a:pt x="42" y="23"/>
                  <a:pt x="42" y="23"/>
                  <a:pt x="42" y="23"/>
                </a:cubicBezTo>
                <a:cubicBezTo>
                  <a:pt x="45" y="17"/>
                  <a:pt x="45" y="17"/>
                  <a:pt x="45" y="17"/>
                </a:cubicBezTo>
                <a:cubicBezTo>
                  <a:pt x="39" y="15"/>
                  <a:pt x="39" y="15"/>
                  <a:pt x="39" y="15"/>
                </a:cubicBezTo>
                <a:close/>
                <a:moveTo>
                  <a:pt x="49" y="18"/>
                </a:moveTo>
                <a:cubicBezTo>
                  <a:pt x="52" y="27"/>
                  <a:pt x="52" y="27"/>
                  <a:pt x="52" y="27"/>
                </a:cubicBezTo>
                <a:cubicBezTo>
                  <a:pt x="55" y="20"/>
                  <a:pt x="55" y="20"/>
                  <a:pt x="55" y="20"/>
                </a:cubicBezTo>
                <a:cubicBezTo>
                  <a:pt x="49" y="18"/>
                  <a:pt x="49" y="18"/>
                  <a:pt x="49" y="18"/>
                </a:cubicBezTo>
                <a:close/>
                <a:moveTo>
                  <a:pt x="50" y="28"/>
                </a:moveTo>
                <a:cubicBezTo>
                  <a:pt x="47" y="20"/>
                  <a:pt x="47" y="20"/>
                  <a:pt x="47" y="20"/>
                </a:cubicBezTo>
                <a:cubicBezTo>
                  <a:pt x="44" y="26"/>
                  <a:pt x="44" y="26"/>
                  <a:pt x="44" y="26"/>
                </a:cubicBezTo>
                <a:cubicBezTo>
                  <a:pt x="50" y="28"/>
                  <a:pt x="50" y="28"/>
                  <a:pt x="50" y="28"/>
                </a:cubicBezTo>
                <a:close/>
                <a:moveTo>
                  <a:pt x="39" y="24"/>
                </a:moveTo>
                <a:cubicBezTo>
                  <a:pt x="36" y="17"/>
                  <a:pt x="36" y="17"/>
                  <a:pt x="36" y="17"/>
                </a:cubicBezTo>
                <a:cubicBezTo>
                  <a:pt x="34" y="21"/>
                  <a:pt x="34" y="21"/>
                  <a:pt x="34" y="21"/>
                </a:cubicBezTo>
                <a:cubicBezTo>
                  <a:pt x="39" y="24"/>
                  <a:pt x="39" y="24"/>
                  <a:pt x="39" y="24"/>
                </a:cubicBezTo>
                <a:close/>
                <a:moveTo>
                  <a:pt x="29" y="19"/>
                </a:moveTo>
                <a:cubicBezTo>
                  <a:pt x="26" y="13"/>
                  <a:pt x="26" y="13"/>
                  <a:pt x="26" y="13"/>
                </a:cubicBezTo>
                <a:cubicBezTo>
                  <a:pt x="24" y="17"/>
                  <a:pt x="24" y="17"/>
                  <a:pt x="24" y="17"/>
                </a:cubicBezTo>
                <a:cubicBezTo>
                  <a:pt x="29" y="19"/>
                  <a:pt x="29" y="19"/>
                  <a:pt x="29" y="19"/>
                </a:cubicBezTo>
                <a:close/>
                <a:moveTo>
                  <a:pt x="19" y="14"/>
                </a:moveTo>
                <a:cubicBezTo>
                  <a:pt x="17" y="10"/>
                  <a:pt x="17" y="10"/>
                  <a:pt x="17" y="10"/>
                </a:cubicBezTo>
                <a:cubicBezTo>
                  <a:pt x="15" y="13"/>
                  <a:pt x="15" y="13"/>
                  <a:pt x="15" y="13"/>
                </a:cubicBezTo>
                <a:cubicBezTo>
                  <a:pt x="19" y="14"/>
                  <a:pt x="19" y="14"/>
                  <a:pt x="19" y="14"/>
                </a:cubicBezTo>
                <a:close/>
                <a:moveTo>
                  <a:pt x="11" y="11"/>
                </a:moveTo>
                <a:cubicBezTo>
                  <a:pt x="10" y="7"/>
                  <a:pt x="10" y="7"/>
                  <a:pt x="10" y="7"/>
                </a:cubicBezTo>
                <a:cubicBezTo>
                  <a:pt x="8" y="6"/>
                  <a:pt x="8" y="6"/>
                  <a:pt x="8" y="6"/>
                </a:cubicBezTo>
                <a:cubicBezTo>
                  <a:pt x="7" y="9"/>
                  <a:pt x="7" y="9"/>
                  <a:pt x="7" y="9"/>
                </a:cubicBezTo>
                <a:cubicBezTo>
                  <a:pt x="11" y="11"/>
                  <a:pt x="11" y="11"/>
                  <a:pt x="11" y="11"/>
                </a:cubicBezTo>
                <a:close/>
                <a:moveTo>
                  <a:pt x="71" y="16"/>
                </a:moveTo>
                <a:cubicBezTo>
                  <a:pt x="64" y="16"/>
                  <a:pt x="64" y="16"/>
                  <a:pt x="64" y="16"/>
                </a:cubicBezTo>
                <a:cubicBezTo>
                  <a:pt x="60" y="31"/>
                  <a:pt x="60" y="31"/>
                  <a:pt x="60" y="31"/>
                </a:cubicBezTo>
                <a:cubicBezTo>
                  <a:pt x="71" y="31"/>
                  <a:pt x="71" y="31"/>
                  <a:pt x="71" y="31"/>
                </a:cubicBezTo>
                <a:lnTo>
                  <a:pt x="71" y="16"/>
                </a:lnTo>
                <a:close/>
              </a:path>
            </a:pathLst>
          </a:custGeom>
          <a:solidFill>
            <a:srgbClr val="00B0F0"/>
          </a:solidFill>
          <a:ln>
            <a:noFill/>
          </a:ln>
        </p:spPr>
        <p:txBody>
          <a:bodyPr vert="horz" wrap="square" lIns="72428" tIns="36214" rIns="72428" bIns="36214" numCol="1" anchor="t" anchorCtr="0" compatLnSpc="1">
            <a:prstTxWarp prst="textNoShape">
              <a:avLst/>
            </a:prstTxWarp>
          </a:bodyPr>
          <a:lstStyle/>
          <a:p>
            <a:endParaRPr lang="zh-CN" altLang="en-US" sz="1426" dirty="0"/>
          </a:p>
        </p:txBody>
      </p:sp>
    </p:spTree>
    <p:extLst>
      <p:ext uri="{BB962C8B-B14F-4D97-AF65-F5344CB8AC3E}">
        <p14:creationId xmlns:p14="http://schemas.microsoft.com/office/powerpoint/2010/main" val="12795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A5B786C-4FEC-459E-9078-4C79C98E6437}"/>
              </a:ext>
            </a:extLst>
          </p:cNvPr>
          <p:cNvSpPr/>
          <p:nvPr/>
        </p:nvSpPr>
        <p:spPr>
          <a:xfrm>
            <a:off x="388678" y="3523760"/>
            <a:ext cx="4233892" cy="3046738"/>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F8BFA9D2-5558-4E1E-98C4-249F0395121E}"/>
              </a:ext>
            </a:extLst>
          </p:cNvPr>
          <p:cNvSpPr/>
          <p:nvPr/>
        </p:nvSpPr>
        <p:spPr>
          <a:xfrm>
            <a:off x="4805900" y="600344"/>
            <a:ext cx="3427146" cy="2527540"/>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13514" y="160860"/>
            <a:ext cx="1261884"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初级制造区块</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437" name="组合 436">
            <a:extLst>
              <a:ext uri="{FF2B5EF4-FFF2-40B4-BE49-F238E27FC236}">
                <a16:creationId xmlns:a16="http://schemas.microsoft.com/office/drawing/2014/main" id="{DEF2B5A1-8773-4997-BE21-ED34FE6480F3}"/>
              </a:ext>
            </a:extLst>
          </p:cNvPr>
          <p:cNvGrpSpPr/>
          <p:nvPr/>
        </p:nvGrpSpPr>
        <p:grpSpPr>
          <a:xfrm>
            <a:off x="4274769" y="6330565"/>
            <a:ext cx="227801" cy="108207"/>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4128235" y="6419816"/>
            <a:ext cx="505267" cy="16927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2" y="575057"/>
            <a:ext cx="4319900" cy="1933630"/>
            <a:chOff x="481801" y="638340"/>
            <a:chExt cx="5128424" cy="2295534"/>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4">
                <a:extLst>
                  <a:ext uri="{BEBA8EAE-BF5A-486C-A8C5-ECC9F3942E4B}">
                    <a14:imgProps xmlns:a14="http://schemas.microsoft.com/office/drawing/2010/main">
                      <a14:imgLayer r:embed="rId5">
                        <a14:imgEffect>
                          <a14:brightnessContrast bright="-20000" contrast="20000"/>
                        </a14:imgEffect>
                      </a14:imgLayer>
                    </a14:imgProps>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45056"/>
              <a:ext cx="1034566" cy="288818"/>
              <a:chOff x="2010062" y="3374183"/>
              <a:chExt cx="1034566" cy="288818"/>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8">
                <a:lum bright="70000" contrast="-70000"/>
                <a:extLst>
                  <a:ext uri="{BEBA8EAE-BF5A-486C-A8C5-ECC9F3942E4B}">
                    <a14:imgProps xmlns:a14="http://schemas.microsoft.com/office/drawing/2010/main">
                      <a14:imgLayer r:embed="rId9">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93741"/>
                <a:ext cx="748923" cy="255767"/>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10630" y="2653260"/>
            <a:ext cx="4259409"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390199" y="2660590"/>
            <a:ext cx="4226286" cy="307777"/>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40497" y="2596265"/>
            <a:ext cx="4419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5558CC30-E21D-4A49-A5B1-D4A7770FEE0D}"/>
              </a:ext>
            </a:extLst>
          </p:cNvPr>
          <p:cNvSpPr txBox="1"/>
          <p:nvPr/>
        </p:nvSpPr>
        <p:spPr>
          <a:xfrm>
            <a:off x="4974192" y="2505646"/>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5141135" y="2518491"/>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7763281" y="2483073"/>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526" name="文本框 525">
            <a:extLst>
              <a:ext uri="{FF2B5EF4-FFF2-40B4-BE49-F238E27FC236}">
                <a16:creationId xmlns:a16="http://schemas.microsoft.com/office/drawing/2014/main" id="{64331CEE-9316-4E5C-AA05-356F1A60D4D6}"/>
              </a:ext>
            </a:extLst>
          </p:cNvPr>
          <p:cNvSpPr txBox="1"/>
          <p:nvPr/>
        </p:nvSpPr>
        <p:spPr>
          <a:xfrm>
            <a:off x="7604403" y="3306100"/>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6AA98C72-5F60-4647-A79F-FD0ADEDCBB7D}"/>
              </a:ext>
            </a:extLst>
          </p:cNvPr>
          <p:cNvSpPr txBox="1"/>
          <p:nvPr/>
        </p:nvSpPr>
        <p:spPr>
          <a:xfrm>
            <a:off x="5012160" y="3225361"/>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174" name="组合 173">
            <a:extLst>
              <a:ext uri="{FF2B5EF4-FFF2-40B4-BE49-F238E27FC236}">
                <a16:creationId xmlns:a16="http://schemas.microsoft.com/office/drawing/2014/main" id="{FF022434-5D7A-465D-AC30-AD2A0EEED75A}"/>
              </a:ext>
            </a:extLst>
          </p:cNvPr>
          <p:cNvGrpSpPr/>
          <p:nvPr/>
        </p:nvGrpSpPr>
        <p:grpSpPr>
          <a:xfrm>
            <a:off x="4856517" y="3276127"/>
            <a:ext cx="160609" cy="160609"/>
            <a:chOff x="10179050" y="3190875"/>
            <a:chExt cx="481013" cy="481013"/>
          </a:xfrm>
          <a:solidFill>
            <a:schemeClr val="bg1">
              <a:lumMod val="85000"/>
            </a:schemeClr>
          </a:solidFill>
        </p:grpSpPr>
        <p:sp>
          <p:nvSpPr>
            <p:cNvPr id="175" name="Freeform 74">
              <a:extLst>
                <a:ext uri="{FF2B5EF4-FFF2-40B4-BE49-F238E27FC236}">
                  <a16:creationId xmlns:a16="http://schemas.microsoft.com/office/drawing/2014/main" id="{942FD24C-862B-4BE2-9E24-C0E444F7C496}"/>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5">
              <a:extLst>
                <a:ext uri="{FF2B5EF4-FFF2-40B4-BE49-F238E27FC236}">
                  <a16:creationId xmlns:a16="http://schemas.microsoft.com/office/drawing/2014/main" id="{DA7B973B-3719-4712-AFC2-E38B5EB77774}"/>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6">
              <a:extLst>
                <a:ext uri="{FF2B5EF4-FFF2-40B4-BE49-F238E27FC236}">
                  <a16:creationId xmlns:a16="http://schemas.microsoft.com/office/drawing/2014/main" id="{CE8E6A88-1533-493F-93C3-21FCF45B4532}"/>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a:extLst>
                <a:ext uri="{FF2B5EF4-FFF2-40B4-BE49-F238E27FC236}">
                  <a16:creationId xmlns:a16="http://schemas.microsoft.com/office/drawing/2014/main" id="{A8B7639D-B7EB-40A2-B1CA-32E8CB0B6C47}"/>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8">
              <a:extLst>
                <a:ext uri="{FF2B5EF4-FFF2-40B4-BE49-F238E27FC236}">
                  <a16:creationId xmlns:a16="http://schemas.microsoft.com/office/drawing/2014/main" id="{A821EC49-6DE4-4F7C-91D1-FE3BB17EAD0E}"/>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9">
              <a:extLst>
                <a:ext uri="{FF2B5EF4-FFF2-40B4-BE49-F238E27FC236}">
                  <a16:creationId xmlns:a16="http://schemas.microsoft.com/office/drawing/2014/main" id="{60F636A3-C028-4FE9-957B-333955BFBAA1}"/>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0">
              <a:extLst>
                <a:ext uri="{FF2B5EF4-FFF2-40B4-BE49-F238E27FC236}">
                  <a16:creationId xmlns:a16="http://schemas.microsoft.com/office/drawing/2014/main" id="{17A2351E-DA73-4655-A4D2-AA07851E50F9}"/>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1">
              <a:extLst>
                <a:ext uri="{FF2B5EF4-FFF2-40B4-BE49-F238E27FC236}">
                  <a16:creationId xmlns:a16="http://schemas.microsoft.com/office/drawing/2014/main" id="{216DB6B8-76B4-45C0-A6BC-807DF86F152A}"/>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2">
              <a:extLst>
                <a:ext uri="{FF2B5EF4-FFF2-40B4-BE49-F238E27FC236}">
                  <a16:creationId xmlns:a16="http://schemas.microsoft.com/office/drawing/2014/main" id="{02D9A93B-B21F-4D2F-BA5B-371F00467A21}"/>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a:extLst>
              <a:ext uri="{FF2B5EF4-FFF2-40B4-BE49-F238E27FC236}">
                <a16:creationId xmlns:a16="http://schemas.microsoft.com/office/drawing/2014/main" id="{D21D88BD-B522-419C-AC3D-BD4671EEF4E7}"/>
              </a:ext>
            </a:extLst>
          </p:cNvPr>
          <p:cNvCxnSpPr>
            <a:cxnSpLocks/>
          </p:cNvCxnSpPr>
          <p:nvPr/>
        </p:nvCxnSpPr>
        <p:spPr>
          <a:xfrm>
            <a:off x="4829332" y="3463156"/>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5E752A-8F9F-482F-B4F0-87D053E2A7AE}"/>
              </a:ext>
            </a:extLst>
          </p:cNvPr>
          <p:cNvSpPr txBox="1"/>
          <p:nvPr/>
        </p:nvSpPr>
        <p:spPr>
          <a:xfrm>
            <a:off x="7176483" y="576917"/>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4863027" y="633446"/>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5159375" y="724147"/>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5159375" y="724147"/>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4893519" y="836163"/>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7182123" y="1124677"/>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5159375" y="12674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5159375" y="1267470"/>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4865724" y="1200283"/>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379625" y="3463156"/>
            <a:ext cx="4244838"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410077" y="3271203"/>
            <a:ext cx="167120" cy="169586"/>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40877" y="3229156"/>
            <a:ext cx="696117" cy="261610"/>
          </a:xfrm>
          <a:prstGeom prst="rect">
            <a:avLst/>
          </a:prstGeom>
          <a:noFill/>
        </p:spPr>
        <p:txBody>
          <a:bodyPr wrap="square" rtlCol="0">
            <a:spAutoFit/>
          </a:bodyPr>
          <a:lstStyle/>
          <a:p>
            <a:r>
              <a:rPr lang="zh-CN" altLang="en-US" sz="1100" b="1" dirty="0">
                <a:solidFill>
                  <a:schemeClr val="bg1"/>
                </a:solidFill>
              </a:rPr>
              <a:t>生产</a:t>
            </a:r>
          </a:p>
        </p:txBody>
      </p:sp>
      <p:grpSp>
        <p:nvGrpSpPr>
          <p:cNvPr id="4" name="组合 3">
            <a:extLst>
              <a:ext uri="{FF2B5EF4-FFF2-40B4-BE49-F238E27FC236}">
                <a16:creationId xmlns:a16="http://schemas.microsoft.com/office/drawing/2014/main" id="{D1BAA263-19CC-445D-B124-C144DC2A4085}"/>
              </a:ext>
            </a:extLst>
          </p:cNvPr>
          <p:cNvGrpSpPr/>
          <p:nvPr/>
        </p:nvGrpSpPr>
        <p:grpSpPr>
          <a:xfrm>
            <a:off x="5443193" y="159145"/>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5159375" y="15468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5159375" y="1546870"/>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7175511" y="1410401"/>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4880885" y="1448804"/>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4883618" y="1691840"/>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7944301" y="1687394"/>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7944301" y="2821788"/>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4883618" y="2824172"/>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5016496" y="1672088"/>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grpSp>
        <p:nvGrpSpPr>
          <p:cNvPr id="30" name="组合 29">
            <a:extLst>
              <a:ext uri="{FF2B5EF4-FFF2-40B4-BE49-F238E27FC236}">
                <a16:creationId xmlns:a16="http://schemas.microsoft.com/office/drawing/2014/main" id="{22FD3717-B908-4109-83B2-3CD7248F9287}"/>
              </a:ext>
            </a:extLst>
          </p:cNvPr>
          <p:cNvGrpSpPr/>
          <p:nvPr/>
        </p:nvGrpSpPr>
        <p:grpSpPr>
          <a:xfrm>
            <a:off x="5005522" y="2792826"/>
            <a:ext cx="883819" cy="240845"/>
            <a:chOff x="5005522" y="2658943"/>
            <a:chExt cx="883819" cy="240845"/>
          </a:xfrm>
        </p:grpSpPr>
        <p:grpSp>
          <p:nvGrpSpPr>
            <p:cNvPr id="124" name="组合 123">
              <a:extLst>
                <a:ext uri="{FF2B5EF4-FFF2-40B4-BE49-F238E27FC236}">
                  <a16:creationId xmlns:a16="http://schemas.microsoft.com/office/drawing/2014/main" id="{CBE3F7F3-A091-4D5E-9ED9-CCDD74FF693C}"/>
                </a:ext>
              </a:extLst>
            </p:cNvPr>
            <p:cNvGrpSpPr/>
            <p:nvPr/>
          </p:nvGrpSpPr>
          <p:grpSpPr>
            <a:xfrm>
              <a:off x="5005522" y="2658943"/>
              <a:ext cx="883819" cy="240845"/>
              <a:chOff x="5616969" y="2754700"/>
              <a:chExt cx="1118511" cy="304800"/>
            </a:xfrm>
          </p:grpSpPr>
          <p:sp>
            <p:nvSpPr>
              <p:cNvPr id="125" name="矩形: 圆角 124">
                <a:extLst>
                  <a:ext uri="{FF2B5EF4-FFF2-40B4-BE49-F238E27FC236}">
                    <a16:creationId xmlns:a16="http://schemas.microsoft.com/office/drawing/2014/main" id="{E7C4359B-289C-44CF-8033-C761C3B607D3}"/>
                  </a:ext>
                </a:extLst>
              </p:cNvPr>
              <p:cNvSpPr/>
              <p:nvPr/>
            </p:nvSpPr>
            <p:spPr>
              <a:xfrm>
                <a:off x="5616969" y="2754700"/>
                <a:ext cx="1066800" cy="304800"/>
              </a:xfrm>
              <a:prstGeom prst="roundRect">
                <a:avLst>
                  <a:gd name="adj" fmla="val 22907"/>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63EC2ED-9AB0-4567-BFB0-E7395331C9CE}"/>
                  </a:ext>
                </a:extLst>
              </p:cNvPr>
              <p:cNvSpPr txBox="1"/>
              <p:nvPr/>
            </p:nvSpPr>
            <p:spPr>
              <a:xfrm>
                <a:off x="5852603" y="2782939"/>
                <a:ext cx="882877" cy="272654"/>
              </a:xfrm>
              <a:prstGeom prst="rect">
                <a:avLst/>
              </a:prstGeom>
              <a:noFill/>
            </p:spPr>
            <p:txBody>
              <a:bodyPr wrap="none" rtlCol="0">
                <a:spAutoFit/>
              </a:bodyPr>
              <a:lstStyle/>
              <a:p>
                <a:r>
                  <a:rPr lang="zh-CN" altLang="en-US" sz="800" dirty="0">
                    <a:solidFill>
                      <a:schemeClr val="bg1">
                        <a:alpha val="60000"/>
                      </a:schemeClr>
                    </a:solidFill>
                    <a:latin typeface="方正准圆简体" panose="02010601030101010101" pitchFamily="2" charset="-122"/>
                    <a:ea typeface="方正准圆简体" panose="02010601030101010101" pitchFamily="2" charset="-122"/>
                  </a:rPr>
                  <a:t>历史性建筑</a:t>
                </a:r>
              </a:p>
            </p:txBody>
          </p:sp>
        </p:grpSp>
        <p:grpSp>
          <p:nvGrpSpPr>
            <p:cNvPr id="29" name="组合 28">
              <a:extLst>
                <a:ext uri="{FF2B5EF4-FFF2-40B4-BE49-F238E27FC236}">
                  <a16:creationId xmlns:a16="http://schemas.microsoft.com/office/drawing/2014/main" id="{6D780C8F-5FCE-4B68-8DFC-B7446545EAC2}"/>
                </a:ext>
              </a:extLst>
            </p:cNvPr>
            <p:cNvGrpSpPr/>
            <p:nvPr/>
          </p:nvGrpSpPr>
          <p:grpSpPr>
            <a:xfrm>
              <a:off x="5100697" y="2720871"/>
              <a:ext cx="131844" cy="120970"/>
              <a:chOff x="7872357" y="3585249"/>
              <a:chExt cx="307975" cy="282575"/>
            </a:xfrm>
            <a:solidFill>
              <a:schemeClr val="bg1">
                <a:alpha val="40000"/>
              </a:schemeClr>
            </a:solidFill>
          </p:grpSpPr>
          <p:sp>
            <p:nvSpPr>
              <p:cNvPr id="533" name="Freeform 341">
                <a:extLst>
                  <a:ext uri="{FF2B5EF4-FFF2-40B4-BE49-F238E27FC236}">
                    <a16:creationId xmlns:a16="http://schemas.microsoft.com/office/drawing/2014/main" id="{06543039-2E43-4DAB-9664-6A469D665E95}"/>
                  </a:ext>
                </a:extLst>
              </p:cNvPr>
              <p:cNvSpPr>
                <a:spLocks/>
              </p:cNvSpPr>
              <p:nvPr/>
            </p:nvSpPr>
            <p:spPr bwMode="auto">
              <a:xfrm>
                <a:off x="7902520"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342">
                <a:extLst>
                  <a:ext uri="{FF2B5EF4-FFF2-40B4-BE49-F238E27FC236}">
                    <a16:creationId xmlns:a16="http://schemas.microsoft.com/office/drawing/2014/main" id="{1EA143E6-3F1A-4FEC-92D1-21F5BA0E8949}"/>
                  </a:ext>
                </a:extLst>
              </p:cNvPr>
              <p:cNvSpPr>
                <a:spLocks/>
              </p:cNvSpPr>
              <p:nvPr/>
            </p:nvSpPr>
            <p:spPr bwMode="auto">
              <a:xfrm>
                <a:off x="7959670" y="3686849"/>
                <a:ext cx="14288"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343">
                <a:extLst>
                  <a:ext uri="{FF2B5EF4-FFF2-40B4-BE49-F238E27FC236}">
                    <a16:creationId xmlns:a16="http://schemas.microsoft.com/office/drawing/2014/main" id="{13BB41A0-B405-4C74-A8F0-690536EF145A}"/>
                  </a:ext>
                </a:extLst>
              </p:cNvPr>
              <p:cNvSpPr>
                <a:spLocks/>
              </p:cNvSpPr>
              <p:nvPr/>
            </p:nvSpPr>
            <p:spPr bwMode="auto">
              <a:xfrm>
                <a:off x="8018407"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344">
                <a:extLst>
                  <a:ext uri="{FF2B5EF4-FFF2-40B4-BE49-F238E27FC236}">
                    <a16:creationId xmlns:a16="http://schemas.microsoft.com/office/drawing/2014/main" id="{5CC3E216-60FF-44AF-ADF1-B53A3FD7E60A}"/>
                  </a:ext>
                </a:extLst>
              </p:cNvPr>
              <p:cNvSpPr>
                <a:spLocks/>
              </p:cNvSpPr>
              <p:nvPr/>
            </p:nvSpPr>
            <p:spPr bwMode="auto">
              <a:xfrm>
                <a:off x="8078732"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345">
                <a:extLst>
                  <a:ext uri="{FF2B5EF4-FFF2-40B4-BE49-F238E27FC236}">
                    <a16:creationId xmlns:a16="http://schemas.microsoft.com/office/drawing/2014/main" id="{2CE65E78-8001-409A-85F0-0F50DC292AEA}"/>
                  </a:ext>
                </a:extLst>
              </p:cNvPr>
              <p:cNvSpPr>
                <a:spLocks/>
              </p:cNvSpPr>
              <p:nvPr/>
            </p:nvSpPr>
            <p:spPr bwMode="auto">
              <a:xfrm>
                <a:off x="8135882" y="3686849"/>
                <a:ext cx="14288" cy="131763"/>
              </a:xfrm>
              <a:custGeom>
                <a:avLst/>
                <a:gdLst>
                  <a:gd name="T0" fmla="*/ 2 w 4"/>
                  <a:gd name="T1" fmla="*/ 0 h 35"/>
                  <a:gd name="T2" fmla="*/ 0 w 4"/>
                  <a:gd name="T3" fmla="*/ 2 h 35"/>
                  <a:gd name="T4" fmla="*/ 0 w 4"/>
                  <a:gd name="T5" fmla="*/ 33 h 35"/>
                  <a:gd name="T6" fmla="*/ 2 w 4"/>
                  <a:gd name="T7" fmla="*/ 35 h 35"/>
                  <a:gd name="T8" fmla="*/ 4 w 4"/>
                  <a:gd name="T9" fmla="*/ 33 h 35"/>
                  <a:gd name="T10" fmla="*/ 4 w 4"/>
                  <a:gd name="T11" fmla="*/ 2 h 35"/>
                  <a:gd name="T12" fmla="*/ 2 w 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0"/>
                    </a:moveTo>
                    <a:cubicBezTo>
                      <a:pt x="1" y="0"/>
                      <a:pt x="0" y="1"/>
                      <a:pt x="0" y="2"/>
                    </a:cubicBez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346">
                <a:extLst>
                  <a:ext uri="{FF2B5EF4-FFF2-40B4-BE49-F238E27FC236}">
                    <a16:creationId xmlns:a16="http://schemas.microsoft.com/office/drawing/2014/main" id="{35DBCEFD-EEA4-4FF6-A945-D113E923ABB3}"/>
                  </a:ext>
                </a:extLst>
              </p:cNvPr>
              <p:cNvSpPr>
                <a:spLocks/>
              </p:cNvSpPr>
              <p:nvPr/>
            </p:nvSpPr>
            <p:spPr bwMode="auto">
              <a:xfrm>
                <a:off x="7894582" y="3824961"/>
                <a:ext cx="263525" cy="15875"/>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347">
                <a:extLst>
                  <a:ext uri="{FF2B5EF4-FFF2-40B4-BE49-F238E27FC236}">
                    <a16:creationId xmlns:a16="http://schemas.microsoft.com/office/drawing/2014/main" id="{F26172D3-8C44-4889-A48A-204C8A7F665E}"/>
                  </a:ext>
                </a:extLst>
              </p:cNvPr>
              <p:cNvSpPr>
                <a:spLocks/>
              </p:cNvSpPr>
              <p:nvPr/>
            </p:nvSpPr>
            <p:spPr bwMode="auto">
              <a:xfrm>
                <a:off x="7872357" y="3851949"/>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348">
                <a:extLst>
                  <a:ext uri="{FF2B5EF4-FFF2-40B4-BE49-F238E27FC236}">
                    <a16:creationId xmlns:a16="http://schemas.microsoft.com/office/drawing/2014/main" id="{417E558B-C2A4-4370-B436-848E315919E3}"/>
                  </a:ext>
                </a:extLst>
              </p:cNvPr>
              <p:cNvSpPr>
                <a:spLocks/>
              </p:cNvSpPr>
              <p:nvPr/>
            </p:nvSpPr>
            <p:spPr bwMode="auto">
              <a:xfrm>
                <a:off x="7894582" y="3664624"/>
                <a:ext cx="263525" cy="14288"/>
              </a:xfrm>
              <a:custGeom>
                <a:avLst/>
                <a:gdLst>
                  <a:gd name="T0" fmla="*/ 70 w 70"/>
                  <a:gd name="T1" fmla="*/ 2 h 4"/>
                  <a:gd name="T2" fmla="*/ 68 w 70"/>
                  <a:gd name="T3" fmla="*/ 0 h 4"/>
                  <a:gd name="T4" fmla="*/ 2 w 70"/>
                  <a:gd name="T5" fmla="*/ 0 h 4"/>
                  <a:gd name="T6" fmla="*/ 0 w 70"/>
                  <a:gd name="T7" fmla="*/ 2 h 4"/>
                  <a:gd name="T8" fmla="*/ 2 w 70"/>
                  <a:gd name="T9" fmla="*/ 4 h 4"/>
                  <a:gd name="T10" fmla="*/ 68 w 70"/>
                  <a:gd name="T11" fmla="*/ 4 h 4"/>
                  <a:gd name="T12" fmla="*/ 70 w 7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70" y="2"/>
                    </a:moveTo>
                    <a:cubicBezTo>
                      <a:pt x="70" y="1"/>
                      <a:pt x="69" y="0"/>
                      <a:pt x="68" y="0"/>
                    </a:cubicBezTo>
                    <a:cubicBezTo>
                      <a:pt x="2" y="0"/>
                      <a:pt x="2" y="0"/>
                      <a:pt x="2" y="0"/>
                    </a:cubicBezTo>
                    <a:cubicBezTo>
                      <a:pt x="1" y="0"/>
                      <a:pt x="0" y="1"/>
                      <a:pt x="0" y="2"/>
                    </a:cubicBezTo>
                    <a:cubicBezTo>
                      <a:pt x="0" y="3"/>
                      <a:pt x="1" y="4"/>
                      <a:pt x="2" y="4"/>
                    </a:cubicBezTo>
                    <a:cubicBezTo>
                      <a:pt x="68" y="4"/>
                      <a:pt x="68" y="4"/>
                      <a:pt x="68" y="4"/>
                    </a:cubicBezTo>
                    <a:cubicBezTo>
                      <a:pt x="69" y="4"/>
                      <a:pt x="70" y="3"/>
                      <a:pt x="7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349">
                <a:extLst>
                  <a:ext uri="{FF2B5EF4-FFF2-40B4-BE49-F238E27FC236}">
                    <a16:creationId xmlns:a16="http://schemas.microsoft.com/office/drawing/2014/main" id="{4182FDB1-DF72-4590-A829-7FBA889C14A9}"/>
                  </a:ext>
                </a:extLst>
              </p:cNvPr>
              <p:cNvSpPr>
                <a:spLocks/>
              </p:cNvSpPr>
              <p:nvPr/>
            </p:nvSpPr>
            <p:spPr bwMode="auto">
              <a:xfrm>
                <a:off x="7872357" y="3637636"/>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50">
                <a:extLst>
                  <a:ext uri="{FF2B5EF4-FFF2-40B4-BE49-F238E27FC236}">
                    <a16:creationId xmlns:a16="http://schemas.microsoft.com/office/drawing/2014/main" id="{E88787E3-6693-4AE9-9B0A-357217A24C5A}"/>
                  </a:ext>
                </a:extLst>
              </p:cNvPr>
              <p:cNvSpPr>
                <a:spLocks/>
              </p:cNvSpPr>
              <p:nvPr/>
            </p:nvSpPr>
            <p:spPr bwMode="auto">
              <a:xfrm>
                <a:off x="7894582" y="3585249"/>
                <a:ext cx="263525" cy="49213"/>
              </a:xfrm>
              <a:custGeom>
                <a:avLst/>
                <a:gdLst>
                  <a:gd name="T0" fmla="*/ 2 w 70"/>
                  <a:gd name="T1" fmla="*/ 13 h 13"/>
                  <a:gd name="T2" fmla="*/ 35 w 70"/>
                  <a:gd name="T3" fmla="*/ 4 h 13"/>
                  <a:gd name="T4" fmla="*/ 68 w 70"/>
                  <a:gd name="T5" fmla="*/ 13 h 13"/>
                  <a:gd name="T6" fmla="*/ 68 w 70"/>
                  <a:gd name="T7" fmla="*/ 13 h 13"/>
                  <a:gd name="T8" fmla="*/ 70 w 70"/>
                  <a:gd name="T9" fmla="*/ 11 h 13"/>
                  <a:gd name="T10" fmla="*/ 69 w 70"/>
                  <a:gd name="T11" fmla="*/ 9 h 13"/>
                  <a:gd name="T12" fmla="*/ 36 w 70"/>
                  <a:gd name="T13" fmla="*/ 0 h 13"/>
                  <a:gd name="T14" fmla="*/ 34 w 70"/>
                  <a:gd name="T15" fmla="*/ 0 h 13"/>
                  <a:gd name="T16" fmla="*/ 1 w 70"/>
                  <a:gd name="T17" fmla="*/ 9 h 13"/>
                  <a:gd name="T18" fmla="*/ 0 w 70"/>
                  <a:gd name="T19" fmla="*/ 11 h 13"/>
                  <a:gd name="T20" fmla="*/ 2 w 7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3">
                    <a:moveTo>
                      <a:pt x="2" y="13"/>
                    </a:moveTo>
                    <a:cubicBezTo>
                      <a:pt x="35" y="4"/>
                      <a:pt x="35" y="4"/>
                      <a:pt x="35" y="4"/>
                    </a:cubicBezTo>
                    <a:cubicBezTo>
                      <a:pt x="68" y="13"/>
                      <a:pt x="68" y="13"/>
                      <a:pt x="68" y="13"/>
                    </a:cubicBezTo>
                    <a:cubicBezTo>
                      <a:pt x="68" y="13"/>
                      <a:pt x="68" y="13"/>
                      <a:pt x="68" y="13"/>
                    </a:cubicBezTo>
                    <a:cubicBezTo>
                      <a:pt x="69" y="13"/>
                      <a:pt x="70" y="12"/>
                      <a:pt x="70" y="11"/>
                    </a:cubicBezTo>
                    <a:cubicBezTo>
                      <a:pt x="70" y="10"/>
                      <a:pt x="70" y="9"/>
                      <a:pt x="69" y="9"/>
                    </a:cubicBezTo>
                    <a:cubicBezTo>
                      <a:pt x="36" y="0"/>
                      <a:pt x="36" y="0"/>
                      <a:pt x="36" y="0"/>
                    </a:cubicBezTo>
                    <a:cubicBezTo>
                      <a:pt x="35" y="0"/>
                      <a:pt x="35" y="0"/>
                      <a:pt x="34" y="0"/>
                    </a:cubicBezTo>
                    <a:cubicBezTo>
                      <a:pt x="1" y="9"/>
                      <a:pt x="1" y="9"/>
                      <a:pt x="1" y="9"/>
                    </a:cubicBezTo>
                    <a:cubicBezTo>
                      <a:pt x="0" y="9"/>
                      <a:pt x="0" y="10"/>
                      <a:pt x="0" y="11"/>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5030467" y="2736478"/>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5030467" y="2256591"/>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8080419" y="658713"/>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8080419" y="907994"/>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8076643" y="1197203"/>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8078991" y="1478603"/>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8A4700F1-7B68-4470-971A-0EB8921FDA1C}"/>
              </a:ext>
            </a:extLst>
          </p:cNvPr>
          <p:cNvGrpSpPr/>
          <p:nvPr/>
        </p:nvGrpSpPr>
        <p:grpSpPr>
          <a:xfrm>
            <a:off x="2115966" y="4735654"/>
            <a:ext cx="753603" cy="754891"/>
            <a:chOff x="1884665" y="4739004"/>
            <a:chExt cx="753603" cy="754891"/>
          </a:xfrm>
        </p:grpSpPr>
        <p:sp>
          <p:nvSpPr>
            <p:cNvPr id="601" name="Freeform 219">
              <a:extLst>
                <a:ext uri="{FF2B5EF4-FFF2-40B4-BE49-F238E27FC236}">
                  <a16:creationId xmlns:a16="http://schemas.microsoft.com/office/drawing/2014/main" id="{B49F44CA-5AC2-4213-A93D-B13CA9D0ACA8}"/>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51" name="空心弧 50">
              <a:extLst>
                <a:ext uri="{FF2B5EF4-FFF2-40B4-BE49-F238E27FC236}">
                  <a16:creationId xmlns:a16="http://schemas.microsoft.com/office/drawing/2014/main" id="{5CB97F7B-7B27-4B13-8DBB-483AF58CBEAC}"/>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a:extLst>
                <a:ext uri="{FF2B5EF4-FFF2-40B4-BE49-F238E27FC236}">
                  <a16:creationId xmlns:a16="http://schemas.microsoft.com/office/drawing/2014/main" id="{8A5B2266-E3D7-4BC3-A053-2787AA732ABC}"/>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28BB4760-2CC6-4266-9686-A7CD5BEF75F3}"/>
                </a:ext>
              </a:extLst>
            </p:cNvPr>
            <p:cNvSpPr txBox="1"/>
            <p:nvPr/>
          </p:nvSpPr>
          <p:spPr>
            <a:xfrm>
              <a:off x="2012148" y="4914126"/>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grpSp>
        <p:nvGrpSpPr>
          <p:cNvPr id="55" name="组合 54">
            <a:extLst>
              <a:ext uri="{FF2B5EF4-FFF2-40B4-BE49-F238E27FC236}">
                <a16:creationId xmlns:a16="http://schemas.microsoft.com/office/drawing/2014/main" id="{C1459331-6319-454C-88D4-357A750B4DC9}"/>
              </a:ext>
            </a:extLst>
          </p:cNvPr>
          <p:cNvGrpSpPr/>
          <p:nvPr/>
        </p:nvGrpSpPr>
        <p:grpSpPr>
          <a:xfrm>
            <a:off x="2224420" y="3822176"/>
            <a:ext cx="536696" cy="536696"/>
            <a:chOff x="972393" y="3935790"/>
            <a:chExt cx="440190" cy="440190"/>
          </a:xfrm>
        </p:grpSpPr>
        <p:sp>
          <p:nvSpPr>
            <p:cNvPr id="670" name="矩形 669">
              <a:extLst>
                <a:ext uri="{FF2B5EF4-FFF2-40B4-BE49-F238E27FC236}">
                  <a16:creationId xmlns:a16="http://schemas.microsoft.com/office/drawing/2014/main" id="{EA943E92-6573-4872-8D68-A1EE8B3DBF8B}"/>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1" name="半闭框 670">
              <a:extLst>
                <a:ext uri="{FF2B5EF4-FFF2-40B4-BE49-F238E27FC236}">
                  <a16:creationId xmlns:a16="http://schemas.microsoft.com/office/drawing/2014/main" id="{0E80C318-FF3E-4E32-A040-868493DEE5A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2" name="半闭框 671">
              <a:extLst>
                <a:ext uri="{FF2B5EF4-FFF2-40B4-BE49-F238E27FC236}">
                  <a16:creationId xmlns:a16="http://schemas.microsoft.com/office/drawing/2014/main" id="{46239939-7753-4578-90F5-D49D1A3E9F4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4" name="半闭框 673">
              <a:extLst>
                <a:ext uri="{FF2B5EF4-FFF2-40B4-BE49-F238E27FC236}">
                  <a16:creationId xmlns:a16="http://schemas.microsoft.com/office/drawing/2014/main" id="{9104DA88-CD14-46BB-9474-4D82C29784F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5" name="半闭框 674">
              <a:extLst>
                <a:ext uri="{FF2B5EF4-FFF2-40B4-BE49-F238E27FC236}">
                  <a16:creationId xmlns:a16="http://schemas.microsoft.com/office/drawing/2014/main" id="{B7669E10-ED12-40C4-8955-B26F52D515FC}"/>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76" name="组合 675">
            <a:extLst>
              <a:ext uri="{FF2B5EF4-FFF2-40B4-BE49-F238E27FC236}">
                <a16:creationId xmlns:a16="http://schemas.microsoft.com/office/drawing/2014/main" id="{2F300D9B-A4EE-4238-B3C8-5EF57E4D726F}"/>
              </a:ext>
            </a:extLst>
          </p:cNvPr>
          <p:cNvGrpSpPr/>
          <p:nvPr/>
        </p:nvGrpSpPr>
        <p:grpSpPr>
          <a:xfrm>
            <a:off x="2960649" y="3821872"/>
            <a:ext cx="536696" cy="536696"/>
            <a:chOff x="972393" y="3935790"/>
            <a:chExt cx="440190" cy="440190"/>
          </a:xfrm>
        </p:grpSpPr>
        <p:sp>
          <p:nvSpPr>
            <p:cNvPr id="677" name="矩形 676">
              <a:extLst>
                <a:ext uri="{FF2B5EF4-FFF2-40B4-BE49-F238E27FC236}">
                  <a16:creationId xmlns:a16="http://schemas.microsoft.com/office/drawing/2014/main" id="{A5A52EBC-0BE1-4D1A-A70E-182861FD2E79}"/>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8" name="半闭框 677">
              <a:extLst>
                <a:ext uri="{FF2B5EF4-FFF2-40B4-BE49-F238E27FC236}">
                  <a16:creationId xmlns:a16="http://schemas.microsoft.com/office/drawing/2014/main" id="{C2B17FC7-DDE3-4D51-BE88-A5359BC1C264}"/>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9" name="半闭框 678">
              <a:extLst>
                <a:ext uri="{FF2B5EF4-FFF2-40B4-BE49-F238E27FC236}">
                  <a16:creationId xmlns:a16="http://schemas.microsoft.com/office/drawing/2014/main" id="{AA43FD81-2083-4487-8D8D-B11E01D2931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0" name="半闭框 679">
              <a:extLst>
                <a:ext uri="{FF2B5EF4-FFF2-40B4-BE49-F238E27FC236}">
                  <a16:creationId xmlns:a16="http://schemas.microsoft.com/office/drawing/2014/main" id="{A32A206A-71A5-4CA2-83FE-AD29E2DC084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1" name="半闭框 680">
              <a:extLst>
                <a:ext uri="{FF2B5EF4-FFF2-40B4-BE49-F238E27FC236}">
                  <a16:creationId xmlns:a16="http://schemas.microsoft.com/office/drawing/2014/main" id="{F688F7E8-2902-495B-A4AB-6B3BCAB4F235}"/>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2" name="组合 681">
            <a:extLst>
              <a:ext uri="{FF2B5EF4-FFF2-40B4-BE49-F238E27FC236}">
                <a16:creationId xmlns:a16="http://schemas.microsoft.com/office/drawing/2014/main" id="{5DE54F40-D3D6-42E7-A737-B5E7F73EA5BB}"/>
              </a:ext>
            </a:extLst>
          </p:cNvPr>
          <p:cNvGrpSpPr/>
          <p:nvPr/>
        </p:nvGrpSpPr>
        <p:grpSpPr>
          <a:xfrm>
            <a:off x="1485120" y="3828370"/>
            <a:ext cx="536696" cy="536696"/>
            <a:chOff x="972393" y="3935790"/>
            <a:chExt cx="440190" cy="440190"/>
          </a:xfrm>
        </p:grpSpPr>
        <p:sp>
          <p:nvSpPr>
            <p:cNvPr id="683" name="矩形 682">
              <a:extLst>
                <a:ext uri="{FF2B5EF4-FFF2-40B4-BE49-F238E27FC236}">
                  <a16:creationId xmlns:a16="http://schemas.microsoft.com/office/drawing/2014/main" id="{C0641D7C-F76A-409E-A76E-037C4970E616}"/>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4" name="半闭框 683">
              <a:extLst>
                <a:ext uri="{FF2B5EF4-FFF2-40B4-BE49-F238E27FC236}">
                  <a16:creationId xmlns:a16="http://schemas.microsoft.com/office/drawing/2014/main" id="{BD24928F-6B89-4F49-8605-0CD8D2C9E0C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5" name="半闭框 684">
              <a:extLst>
                <a:ext uri="{FF2B5EF4-FFF2-40B4-BE49-F238E27FC236}">
                  <a16:creationId xmlns:a16="http://schemas.microsoft.com/office/drawing/2014/main" id="{A58E8041-3DB8-4667-8FA9-12FEFC0D652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6" name="半闭框 685">
              <a:extLst>
                <a:ext uri="{FF2B5EF4-FFF2-40B4-BE49-F238E27FC236}">
                  <a16:creationId xmlns:a16="http://schemas.microsoft.com/office/drawing/2014/main" id="{13335090-C2D1-4599-AA96-130608968D72}"/>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7" name="半闭框 686">
              <a:extLst>
                <a:ext uri="{FF2B5EF4-FFF2-40B4-BE49-F238E27FC236}">
                  <a16:creationId xmlns:a16="http://schemas.microsoft.com/office/drawing/2014/main" id="{D0C9A6C5-E7D5-4DDC-948F-3919DEB12683}"/>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8" name="组合 687">
            <a:extLst>
              <a:ext uri="{FF2B5EF4-FFF2-40B4-BE49-F238E27FC236}">
                <a16:creationId xmlns:a16="http://schemas.microsoft.com/office/drawing/2014/main" id="{D4B922FB-0AF4-4673-9EFA-3738A8B9812D}"/>
              </a:ext>
            </a:extLst>
          </p:cNvPr>
          <p:cNvGrpSpPr/>
          <p:nvPr/>
        </p:nvGrpSpPr>
        <p:grpSpPr>
          <a:xfrm>
            <a:off x="2221365" y="5733396"/>
            <a:ext cx="536696" cy="536696"/>
            <a:chOff x="972393" y="3935790"/>
            <a:chExt cx="440190" cy="440190"/>
          </a:xfrm>
        </p:grpSpPr>
        <p:sp>
          <p:nvSpPr>
            <p:cNvPr id="689" name="矩形 688">
              <a:extLst>
                <a:ext uri="{FF2B5EF4-FFF2-40B4-BE49-F238E27FC236}">
                  <a16:creationId xmlns:a16="http://schemas.microsoft.com/office/drawing/2014/main" id="{26657A1C-F305-43C1-B8A5-3856354F9D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0" name="半闭框 689">
              <a:extLst>
                <a:ext uri="{FF2B5EF4-FFF2-40B4-BE49-F238E27FC236}">
                  <a16:creationId xmlns:a16="http://schemas.microsoft.com/office/drawing/2014/main" id="{EC1E5ABC-1B55-47F1-9527-98A52E67E9D7}"/>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1" name="半闭框 690">
              <a:extLst>
                <a:ext uri="{FF2B5EF4-FFF2-40B4-BE49-F238E27FC236}">
                  <a16:creationId xmlns:a16="http://schemas.microsoft.com/office/drawing/2014/main" id="{3C35CB39-6503-4C0B-A193-BA99FA4917D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2" name="半闭框 691">
              <a:extLst>
                <a:ext uri="{FF2B5EF4-FFF2-40B4-BE49-F238E27FC236}">
                  <a16:creationId xmlns:a16="http://schemas.microsoft.com/office/drawing/2014/main" id="{84338928-10A3-433E-A343-A68A94BD6B0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3" name="半闭框 692">
              <a:extLst>
                <a:ext uri="{FF2B5EF4-FFF2-40B4-BE49-F238E27FC236}">
                  <a16:creationId xmlns:a16="http://schemas.microsoft.com/office/drawing/2014/main" id="{34EDDA6B-9B08-42BE-9BA4-415E720D3EA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右中括号 56">
            <a:extLst>
              <a:ext uri="{FF2B5EF4-FFF2-40B4-BE49-F238E27FC236}">
                <a16:creationId xmlns:a16="http://schemas.microsoft.com/office/drawing/2014/main" id="{5BF1C659-7A0A-484A-89DD-0FA15EFE01B3}"/>
              </a:ext>
            </a:extLst>
          </p:cNvPr>
          <p:cNvSpPr/>
          <p:nvPr/>
        </p:nvSpPr>
        <p:spPr>
          <a:xfrm rot="5400000">
            <a:off x="2434535" y="3688629"/>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845CA7CE-2E7C-4F9B-9CE6-E5C585EF3F89}"/>
              </a:ext>
            </a:extLst>
          </p:cNvPr>
          <p:cNvCxnSpPr>
            <a:stCxn id="57" idx="2"/>
            <a:endCxn id="601" idx="21"/>
          </p:cNvCxnSpPr>
          <p:nvPr/>
        </p:nvCxnSpPr>
        <p:spPr>
          <a:xfrm>
            <a:off x="2489877" y="4483068"/>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D0BEB680-CAF8-4C6F-BABA-05ED2436D3A0}"/>
              </a:ext>
            </a:extLst>
          </p:cNvPr>
          <p:cNvCxnSpPr>
            <a:cxnSpLocks/>
            <a:endCxn id="689" idx="0"/>
          </p:cNvCxnSpPr>
          <p:nvPr/>
        </p:nvCxnSpPr>
        <p:spPr>
          <a:xfrm>
            <a:off x="2489713" y="5431481"/>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695" name="组合 694">
            <a:extLst>
              <a:ext uri="{FF2B5EF4-FFF2-40B4-BE49-F238E27FC236}">
                <a16:creationId xmlns:a16="http://schemas.microsoft.com/office/drawing/2014/main" id="{3D022002-77FC-458C-BBA5-86E7A2D66CA5}"/>
              </a:ext>
            </a:extLst>
          </p:cNvPr>
          <p:cNvGrpSpPr/>
          <p:nvPr/>
        </p:nvGrpSpPr>
        <p:grpSpPr>
          <a:xfrm>
            <a:off x="3740948" y="4837670"/>
            <a:ext cx="536696" cy="536696"/>
            <a:chOff x="972393" y="3935790"/>
            <a:chExt cx="440190" cy="440190"/>
          </a:xfrm>
        </p:grpSpPr>
        <p:sp>
          <p:nvSpPr>
            <p:cNvPr id="696" name="矩形 695">
              <a:extLst>
                <a:ext uri="{FF2B5EF4-FFF2-40B4-BE49-F238E27FC236}">
                  <a16:creationId xmlns:a16="http://schemas.microsoft.com/office/drawing/2014/main" id="{D1ADC92C-B09A-4615-89D5-9541AE3829F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7" name="半闭框 696">
              <a:extLst>
                <a:ext uri="{FF2B5EF4-FFF2-40B4-BE49-F238E27FC236}">
                  <a16:creationId xmlns:a16="http://schemas.microsoft.com/office/drawing/2014/main" id="{279AC719-DB0C-4510-A292-08A02EF45D0C}"/>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8" name="半闭框 697">
              <a:extLst>
                <a:ext uri="{FF2B5EF4-FFF2-40B4-BE49-F238E27FC236}">
                  <a16:creationId xmlns:a16="http://schemas.microsoft.com/office/drawing/2014/main" id="{3C1358BE-BFA5-490F-9371-5CA604B8610C}"/>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9" name="半闭框 698">
              <a:extLst>
                <a:ext uri="{FF2B5EF4-FFF2-40B4-BE49-F238E27FC236}">
                  <a16:creationId xmlns:a16="http://schemas.microsoft.com/office/drawing/2014/main" id="{023522C2-7E18-440D-9B94-4C0F5A7CD4A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0" name="半闭框 699">
              <a:extLst>
                <a:ext uri="{FF2B5EF4-FFF2-40B4-BE49-F238E27FC236}">
                  <a16:creationId xmlns:a16="http://schemas.microsoft.com/office/drawing/2014/main" id="{D5AAFCC1-447E-4C9F-BE55-2D2D0A4D993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701" name="直接连接符 700">
            <a:extLst>
              <a:ext uri="{FF2B5EF4-FFF2-40B4-BE49-F238E27FC236}">
                <a16:creationId xmlns:a16="http://schemas.microsoft.com/office/drawing/2014/main" id="{6CEA07A7-E7B4-4408-8A05-FCE2230E8E96}"/>
              </a:ext>
            </a:extLst>
          </p:cNvPr>
          <p:cNvCxnSpPr>
            <a:cxnSpLocks/>
            <a:stCxn id="696" idx="1"/>
            <a:endCxn id="601" idx="12"/>
          </p:cNvCxnSpPr>
          <p:nvPr/>
        </p:nvCxnSpPr>
        <p:spPr>
          <a:xfrm flipH="1" flipV="1">
            <a:off x="2827152" y="5103894"/>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23A8FE5C-B74D-4E79-9431-FF1D68AA80B5}"/>
              </a:ext>
            </a:extLst>
          </p:cNvPr>
          <p:cNvGrpSpPr/>
          <p:nvPr/>
        </p:nvGrpSpPr>
        <p:grpSpPr>
          <a:xfrm>
            <a:off x="3967054" y="3499819"/>
            <a:ext cx="677380" cy="215444"/>
            <a:chOff x="3990651" y="3266358"/>
            <a:chExt cx="677380" cy="215444"/>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072996" y="3266358"/>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grpSp>
        <p:nvGrpSpPr>
          <p:cNvPr id="111" name="组合 110">
            <a:extLst>
              <a:ext uri="{FF2B5EF4-FFF2-40B4-BE49-F238E27FC236}">
                <a16:creationId xmlns:a16="http://schemas.microsoft.com/office/drawing/2014/main" id="{91D04C0D-6E25-4F12-A266-12232CF4F9FE}"/>
              </a:ext>
            </a:extLst>
          </p:cNvPr>
          <p:cNvGrpSpPr/>
          <p:nvPr/>
        </p:nvGrpSpPr>
        <p:grpSpPr>
          <a:xfrm>
            <a:off x="400329" y="3821872"/>
            <a:ext cx="572712" cy="200055"/>
            <a:chOff x="415367" y="3883337"/>
            <a:chExt cx="572712" cy="200055"/>
          </a:xfrm>
        </p:grpSpPr>
        <p:sp>
          <p:nvSpPr>
            <p:cNvPr id="110" name="矩形 109">
              <a:extLst>
                <a:ext uri="{FF2B5EF4-FFF2-40B4-BE49-F238E27FC236}">
                  <a16:creationId xmlns:a16="http://schemas.microsoft.com/office/drawing/2014/main" id="{B6DA34F2-B8D1-42D5-89E6-FA6EFA0FDBD1}"/>
                </a:ext>
              </a:extLst>
            </p:cNvPr>
            <p:cNvSpPr/>
            <p:nvPr/>
          </p:nvSpPr>
          <p:spPr>
            <a:xfrm>
              <a:off x="415367" y="3890232"/>
              <a:ext cx="536696"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20095EBD-B529-4BF5-8B6D-0109461039F2}"/>
                </a:ext>
              </a:extLst>
            </p:cNvPr>
            <p:cNvGrpSpPr/>
            <p:nvPr/>
          </p:nvGrpSpPr>
          <p:grpSpPr>
            <a:xfrm>
              <a:off x="429337" y="3883337"/>
              <a:ext cx="558742" cy="200055"/>
              <a:chOff x="436718" y="3676052"/>
              <a:chExt cx="478922" cy="171476"/>
            </a:xfrm>
          </p:grpSpPr>
          <p:grpSp>
            <p:nvGrpSpPr>
              <p:cNvPr id="107" name="组合 106">
                <a:extLst>
                  <a:ext uri="{FF2B5EF4-FFF2-40B4-BE49-F238E27FC236}">
                    <a16:creationId xmlns:a16="http://schemas.microsoft.com/office/drawing/2014/main" id="{12358BCD-5C67-4402-A160-D37D455FE67A}"/>
                  </a:ext>
                </a:extLst>
              </p:cNvPr>
              <p:cNvGrpSpPr/>
              <p:nvPr/>
            </p:nvGrpSpPr>
            <p:grpSpPr>
              <a:xfrm>
                <a:off x="436718" y="3710398"/>
                <a:ext cx="113838" cy="103746"/>
                <a:chOff x="6859588" y="850900"/>
                <a:chExt cx="447675" cy="407988"/>
              </a:xfrm>
              <a:solidFill>
                <a:schemeClr val="bg1">
                  <a:alpha val="60000"/>
                </a:schemeClr>
              </a:solidFill>
            </p:grpSpPr>
            <p:sp>
              <p:nvSpPr>
                <p:cNvPr id="760" name="Freeform 122">
                  <a:extLst>
                    <a:ext uri="{FF2B5EF4-FFF2-40B4-BE49-F238E27FC236}">
                      <a16:creationId xmlns:a16="http://schemas.microsoft.com/office/drawing/2014/main" id="{FA02665B-424E-4A2F-9CA2-2F1A24967DA3}"/>
                    </a:ext>
                  </a:extLst>
                </p:cNvPr>
                <p:cNvSpPr>
                  <a:spLocks/>
                </p:cNvSpPr>
                <p:nvPr/>
              </p:nvSpPr>
              <p:spPr bwMode="auto">
                <a:xfrm>
                  <a:off x="6859588" y="877888"/>
                  <a:ext cx="381000" cy="381000"/>
                </a:xfrm>
                <a:custGeom>
                  <a:avLst/>
                  <a:gdLst>
                    <a:gd name="T0" fmla="*/ 58 w 115"/>
                    <a:gd name="T1" fmla="*/ 115 h 115"/>
                    <a:gd name="T2" fmla="*/ 115 w 115"/>
                    <a:gd name="T3" fmla="*/ 57 h 115"/>
                    <a:gd name="T4" fmla="*/ 115 w 115"/>
                    <a:gd name="T5" fmla="*/ 55 h 115"/>
                    <a:gd name="T6" fmla="*/ 115 w 115"/>
                    <a:gd name="T7" fmla="*/ 54 h 115"/>
                    <a:gd name="T8" fmla="*/ 111 w 115"/>
                    <a:gd name="T9" fmla="*/ 50 h 115"/>
                    <a:gd name="T10" fmla="*/ 62 w 115"/>
                    <a:gd name="T11" fmla="*/ 53 h 115"/>
                    <a:gd name="T12" fmla="*/ 62 w 115"/>
                    <a:gd name="T13" fmla="*/ 4 h 115"/>
                    <a:gd name="T14" fmla="*/ 58 w 115"/>
                    <a:gd name="T15" fmla="*/ 0 h 115"/>
                    <a:gd name="T16" fmla="*/ 0 w 115"/>
                    <a:gd name="T17" fmla="*/ 57 h 115"/>
                    <a:gd name="T18" fmla="*/ 58 w 115"/>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115"/>
                      </a:moveTo>
                      <a:cubicBezTo>
                        <a:pt x="89" y="115"/>
                        <a:pt x="115" y="89"/>
                        <a:pt x="115" y="57"/>
                      </a:cubicBezTo>
                      <a:cubicBezTo>
                        <a:pt x="115" y="56"/>
                        <a:pt x="115" y="55"/>
                        <a:pt x="115" y="55"/>
                      </a:cubicBezTo>
                      <a:cubicBezTo>
                        <a:pt x="115" y="54"/>
                        <a:pt x="115" y="54"/>
                        <a:pt x="115" y="54"/>
                      </a:cubicBezTo>
                      <a:cubicBezTo>
                        <a:pt x="115" y="52"/>
                        <a:pt x="113" y="50"/>
                        <a:pt x="111" y="50"/>
                      </a:cubicBezTo>
                      <a:cubicBezTo>
                        <a:pt x="62" y="53"/>
                        <a:pt x="62" y="53"/>
                        <a:pt x="62" y="53"/>
                      </a:cubicBezTo>
                      <a:cubicBezTo>
                        <a:pt x="62" y="4"/>
                        <a:pt x="62" y="4"/>
                        <a:pt x="62" y="4"/>
                      </a:cubicBezTo>
                      <a:cubicBezTo>
                        <a:pt x="62" y="1"/>
                        <a:pt x="60" y="0"/>
                        <a:pt x="58" y="0"/>
                      </a:cubicBezTo>
                      <a:cubicBezTo>
                        <a:pt x="26" y="0"/>
                        <a:pt x="0" y="25"/>
                        <a:pt x="0" y="57"/>
                      </a:cubicBezTo>
                      <a:cubicBezTo>
                        <a:pt x="0" y="89"/>
                        <a:pt x="26" y="115"/>
                        <a:pt x="58"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1" name="Freeform 123">
                  <a:extLst>
                    <a:ext uri="{FF2B5EF4-FFF2-40B4-BE49-F238E27FC236}">
                      <a16:creationId xmlns:a16="http://schemas.microsoft.com/office/drawing/2014/main" id="{A2D47FE0-5987-4807-9989-DD13B93494EE}"/>
                    </a:ext>
                  </a:extLst>
                </p:cNvPr>
                <p:cNvSpPr>
                  <a:spLocks/>
                </p:cNvSpPr>
                <p:nvPr/>
              </p:nvSpPr>
              <p:spPr bwMode="auto">
                <a:xfrm>
                  <a:off x="7078663" y="850900"/>
                  <a:ext cx="112713" cy="169863"/>
                </a:xfrm>
                <a:custGeom>
                  <a:avLst/>
                  <a:gdLst>
                    <a:gd name="T0" fmla="*/ 3 w 34"/>
                    <a:gd name="T1" fmla="*/ 51 h 51"/>
                    <a:gd name="T2" fmla="*/ 4 w 34"/>
                    <a:gd name="T3" fmla="*/ 51 h 51"/>
                    <a:gd name="T4" fmla="*/ 7 w 34"/>
                    <a:gd name="T5" fmla="*/ 49 h 51"/>
                    <a:gd name="T6" fmla="*/ 33 w 34"/>
                    <a:gd name="T7" fmla="*/ 14 h 51"/>
                    <a:gd name="T8" fmla="*/ 32 w 34"/>
                    <a:gd name="T9" fmla="*/ 9 h 51"/>
                    <a:gd name="T10" fmla="*/ 4 w 34"/>
                    <a:gd name="T11" fmla="*/ 0 h 51"/>
                    <a:gd name="T12" fmla="*/ 0 w 34"/>
                    <a:gd name="T13" fmla="*/ 4 h 51"/>
                    <a:gd name="T14" fmla="*/ 0 w 34"/>
                    <a:gd name="T15" fmla="*/ 47 h 51"/>
                    <a:gd name="T16" fmla="*/ 3 w 34"/>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1">
                      <a:moveTo>
                        <a:pt x="3" y="51"/>
                      </a:moveTo>
                      <a:cubicBezTo>
                        <a:pt x="3" y="51"/>
                        <a:pt x="4" y="51"/>
                        <a:pt x="4" y="51"/>
                      </a:cubicBezTo>
                      <a:cubicBezTo>
                        <a:pt x="5" y="51"/>
                        <a:pt x="7" y="50"/>
                        <a:pt x="7" y="49"/>
                      </a:cubicBezTo>
                      <a:cubicBezTo>
                        <a:pt x="33" y="14"/>
                        <a:pt x="33" y="14"/>
                        <a:pt x="33" y="14"/>
                      </a:cubicBezTo>
                      <a:cubicBezTo>
                        <a:pt x="34" y="13"/>
                        <a:pt x="34" y="10"/>
                        <a:pt x="32" y="9"/>
                      </a:cubicBezTo>
                      <a:cubicBezTo>
                        <a:pt x="24" y="3"/>
                        <a:pt x="14" y="0"/>
                        <a:pt x="4" y="0"/>
                      </a:cubicBezTo>
                      <a:cubicBezTo>
                        <a:pt x="2" y="0"/>
                        <a:pt x="0" y="1"/>
                        <a:pt x="0" y="4"/>
                      </a:cubicBezTo>
                      <a:cubicBezTo>
                        <a:pt x="0" y="47"/>
                        <a:pt x="0" y="47"/>
                        <a:pt x="0" y="47"/>
                      </a:cubicBezTo>
                      <a:cubicBezTo>
                        <a:pt x="0" y="49"/>
                        <a:pt x="1" y="50"/>
                        <a:pt x="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4">
                  <a:extLst>
                    <a:ext uri="{FF2B5EF4-FFF2-40B4-BE49-F238E27FC236}">
                      <a16:creationId xmlns:a16="http://schemas.microsoft.com/office/drawing/2014/main" id="{A340E1ED-00C8-4876-83C2-EFBCDECAA0AD}"/>
                    </a:ext>
                  </a:extLst>
                </p:cNvPr>
                <p:cNvSpPr>
                  <a:spLocks/>
                </p:cNvSpPr>
                <p:nvPr/>
              </p:nvSpPr>
              <p:spPr bwMode="auto">
                <a:xfrm>
                  <a:off x="7121525" y="881063"/>
                  <a:ext cx="185738" cy="155575"/>
                </a:xfrm>
                <a:custGeom>
                  <a:avLst/>
                  <a:gdLst>
                    <a:gd name="T0" fmla="*/ 34 w 56"/>
                    <a:gd name="T1" fmla="*/ 1 h 47"/>
                    <a:gd name="T2" fmla="*/ 31 w 56"/>
                    <a:gd name="T3" fmla="*/ 0 h 47"/>
                    <a:gd name="T4" fmla="*/ 29 w 56"/>
                    <a:gd name="T5" fmla="*/ 2 h 47"/>
                    <a:gd name="T6" fmla="*/ 1 w 56"/>
                    <a:gd name="T7" fmla="*/ 40 h 47"/>
                    <a:gd name="T8" fmla="*/ 0 w 56"/>
                    <a:gd name="T9" fmla="*/ 45 h 47"/>
                    <a:gd name="T10" fmla="*/ 4 w 56"/>
                    <a:gd name="T11" fmla="*/ 47 h 47"/>
                    <a:gd name="T12" fmla="*/ 4 w 56"/>
                    <a:gd name="T13" fmla="*/ 47 h 47"/>
                    <a:gd name="T14" fmla="*/ 52 w 56"/>
                    <a:gd name="T15" fmla="*/ 44 h 47"/>
                    <a:gd name="T16" fmla="*/ 55 w 56"/>
                    <a:gd name="T17" fmla="*/ 40 h 47"/>
                    <a:gd name="T18" fmla="*/ 34 w 56"/>
                    <a:gd name="T1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4" y="1"/>
                      </a:moveTo>
                      <a:cubicBezTo>
                        <a:pt x="33" y="0"/>
                        <a:pt x="32" y="0"/>
                        <a:pt x="31" y="0"/>
                      </a:cubicBezTo>
                      <a:cubicBezTo>
                        <a:pt x="30" y="1"/>
                        <a:pt x="29" y="1"/>
                        <a:pt x="29" y="2"/>
                      </a:cubicBezTo>
                      <a:cubicBezTo>
                        <a:pt x="1" y="40"/>
                        <a:pt x="1" y="40"/>
                        <a:pt x="1" y="40"/>
                      </a:cubicBezTo>
                      <a:cubicBezTo>
                        <a:pt x="0" y="42"/>
                        <a:pt x="0" y="43"/>
                        <a:pt x="0" y="45"/>
                      </a:cubicBezTo>
                      <a:cubicBezTo>
                        <a:pt x="1" y="46"/>
                        <a:pt x="2" y="47"/>
                        <a:pt x="4" y="47"/>
                      </a:cubicBezTo>
                      <a:cubicBezTo>
                        <a:pt x="4" y="47"/>
                        <a:pt x="4" y="47"/>
                        <a:pt x="4" y="47"/>
                      </a:cubicBezTo>
                      <a:cubicBezTo>
                        <a:pt x="52" y="44"/>
                        <a:pt x="52" y="44"/>
                        <a:pt x="52" y="44"/>
                      </a:cubicBezTo>
                      <a:cubicBezTo>
                        <a:pt x="54" y="44"/>
                        <a:pt x="56" y="42"/>
                        <a:pt x="55" y="40"/>
                      </a:cubicBezTo>
                      <a:cubicBezTo>
                        <a:pt x="54" y="24"/>
                        <a:pt x="47" y="1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3" name="文本框 762">
                <a:extLst>
                  <a:ext uri="{FF2B5EF4-FFF2-40B4-BE49-F238E27FC236}">
                    <a16:creationId xmlns:a16="http://schemas.microsoft.com/office/drawing/2014/main" id="{5A50AD3C-2382-4FAA-8C85-C741E35F8222}"/>
                  </a:ext>
                </a:extLst>
              </p:cNvPr>
              <p:cNvSpPr txBox="1"/>
              <p:nvPr/>
            </p:nvSpPr>
            <p:spPr>
              <a:xfrm>
                <a:off x="534997" y="3676052"/>
                <a:ext cx="380643" cy="171476"/>
              </a:xfrm>
              <a:prstGeom prst="rect">
                <a:avLst/>
              </a:prstGeom>
              <a:noFill/>
            </p:spPr>
            <p:txBody>
              <a:bodyPr wrap="square" rtlCol="0">
                <a:spAutoFit/>
              </a:bodyPr>
              <a:lstStyle/>
              <a:p>
                <a:r>
                  <a:rPr lang="zh-CN" altLang="en-US" sz="700" dirty="0">
                    <a:solidFill>
                      <a:schemeClr val="bg1">
                        <a:alpha val="70000"/>
                      </a:schemeClr>
                    </a:solidFill>
                  </a:rPr>
                  <a:t>总览</a:t>
                </a:r>
              </a:p>
            </p:txBody>
          </p:sp>
        </p:grpSp>
      </p:grpSp>
      <p:grpSp>
        <p:nvGrpSpPr>
          <p:cNvPr id="112" name="组合 111">
            <a:extLst>
              <a:ext uri="{FF2B5EF4-FFF2-40B4-BE49-F238E27FC236}">
                <a16:creationId xmlns:a16="http://schemas.microsoft.com/office/drawing/2014/main" id="{BF414BF3-55F8-4E66-821A-1520298A4679}"/>
              </a:ext>
            </a:extLst>
          </p:cNvPr>
          <p:cNvGrpSpPr/>
          <p:nvPr/>
        </p:nvGrpSpPr>
        <p:grpSpPr>
          <a:xfrm>
            <a:off x="394980" y="4044392"/>
            <a:ext cx="755800" cy="200055"/>
            <a:chOff x="470681" y="4286667"/>
            <a:chExt cx="755800" cy="200055"/>
          </a:xfrm>
        </p:grpSpPr>
        <p:grpSp>
          <p:nvGrpSpPr>
            <p:cNvPr id="764" name="组合 763">
              <a:extLst>
                <a:ext uri="{FF2B5EF4-FFF2-40B4-BE49-F238E27FC236}">
                  <a16:creationId xmlns:a16="http://schemas.microsoft.com/office/drawing/2014/main" id="{A4F0150E-FF1F-4FDD-9C59-22D02DE9ADF6}"/>
                </a:ext>
              </a:extLst>
            </p:cNvPr>
            <p:cNvGrpSpPr/>
            <p:nvPr/>
          </p:nvGrpSpPr>
          <p:grpSpPr>
            <a:xfrm>
              <a:off x="470681" y="4286667"/>
              <a:ext cx="755800" cy="200055"/>
              <a:chOff x="415367" y="3885163"/>
              <a:chExt cx="755800" cy="200055"/>
            </a:xfrm>
          </p:grpSpPr>
          <p:sp>
            <p:nvSpPr>
              <p:cNvPr id="765" name="矩形 764">
                <a:extLst>
                  <a:ext uri="{FF2B5EF4-FFF2-40B4-BE49-F238E27FC236}">
                    <a16:creationId xmlns:a16="http://schemas.microsoft.com/office/drawing/2014/main" id="{7C20EE88-32E7-4567-B80E-531F6C02DAA1}"/>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8" name="文本框 767">
                <a:extLst>
                  <a:ext uri="{FF2B5EF4-FFF2-40B4-BE49-F238E27FC236}">
                    <a16:creationId xmlns:a16="http://schemas.microsoft.com/office/drawing/2014/main" id="{28D8E6CD-C0D1-4AAA-B37F-57AEB86A528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2" name="Freeform 653">
              <a:extLst>
                <a:ext uri="{FF2B5EF4-FFF2-40B4-BE49-F238E27FC236}">
                  <a16:creationId xmlns:a16="http://schemas.microsoft.com/office/drawing/2014/main" id="{0C637619-6A26-4582-BFED-DFB5ACBA2718}"/>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3" name="组合 772">
            <a:extLst>
              <a:ext uri="{FF2B5EF4-FFF2-40B4-BE49-F238E27FC236}">
                <a16:creationId xmlns:a16="http://schemas.microsoft.com/office/drawing/2014/main" id="{0D1C05E6-8BA9-43FB-A4BB-371D49395664}"/>
              </a:ext>
            </a:extLst>
          </p:cNvPr>
          <p:cNvGrpSpPr/>
          <p:nvPr/>
        </p:nvGrpSpPr>
        <p:grpSpPr>
          <a:xfrm>
            <a:off x="394686" y="4257628"/>
            <a:ext cx="755800" cy="200055"/>
            <a:chOff x="470681" y="4286667"/>
            <a:chExt cx="755800" cy="200055"/>
          </a:xfrm>
        </p:grpSpPr>
        <p:grpSp>
          <p:nvGrpSpPr>
            <p:cNvPr id="774" name="组合 773">
              <a:extLst>
                <a:ext uri="{FF2B5EF4-FFF2-40B4-BE49-F238E27FC236}">
                  <a16:creationId xmlns:a16="http://schemas.microsoft.com/office/drawing/2014/main" id="{497C8045-1F25-49B0-80F1-5A3B1F8A6552}"/>
                </a:ext>
              </a:extLst>
            </p:cNvPr>
            <p:cNvGrpSpPr/>
            <p:nvPr/>
          </p:nvGrpSpPr>
          <p:grpSpPr>
            <a:xfrm>
              <a:off x="470681" y="4286667"/>
              <a:ext cx="755800" cy="200055"/>
              <a:chOff x="415367" y="3885163"/>
              <a:chExt cx="755800" cy="200055"/>
            </a:xfrm>
          </p:grpSpPr>
          <p:sp>
            <p:nvSpPr>
              <p:cNvPr id="776" name="矩形 775">
                <a:extLst>
                  <a:ext uri="{FF2B5EF4-FFF2-40B4-BE49-F238E27FC236}">
                    <a16:creationId xmlns:a16="http://schemas.microsoft.com/office/drawing/2014/main" id="{9A9D0908-216F-4E4D-A935-FA1E8E53B2B6}"/>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7" name="文本框 776">
                <a:extLst>
                  <a:ext uri="{FF2B5EF4-FFF2-40B4-BE49-F238E27FC236}">
                    <a16:creationId xmlns:a16="http://schemas.microsoft.com/office/drawing/2014/main" id="{9571D9B0-27C7-4129-8CB8-78DD7156A4DB}"/>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5" name="Freeform 653">
              <a:extLst>
                <a:ext uri="{FF2B5EF4-FFF2-40B4-BE49-F238E27FC236}">
                  <a16:creationId xmlns:a16="http://schemas.microsoft.com/office/drawing/2014/main" id="{F7508324-465E-40CD-A2F1-7CA633EC3DEB}"/>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8" name="组合 777">
            <a:extLst>
              <a:ext uri="{FF2B5EF4-FFF2-40B4-BE49-F238E27FC236}">
                <a16:creationId xmlns:a16="http://schemas.microsoft.com/office/drawing/2014/main" id="{7D138603-92DF-43AF-A25D-189B1B60ADEA}"/>
              </a:ext>
            </a:extLst>
          </p:cNvPr>
          <p:cNvGrpSpPr/>
          <p:nvPr/>
        </p:nvGrpSpPr>
        <p:grpSpPr>
          <a:xfrm>
            <a:off x="392460" y="4475933"/>
            <a:ext cx="755800" cy="200055"/>
            <a:chOff x="470681" y="4286667"/>
            <a:chExt cx="755800" cy="200055"/>
          </a:xfrm>
        </p:grpSpPr>
        <p:grpSp>
          <p:nvGrpSpPr>
            <p:cNvPr id="779" name="组合 778">
              <a:extLst>
                <a:ext uri="{FF2B5EF4-FFF2-40B4-BE49-F238E27FC236}">
                  <a16:creationId xmlns:a16="http://schemas.microsoft.com/office/drawing/2014/main" id="{DBAB14FC-049D-47A6-8953-B92E1AF73FE9}"/>
                </a:ext>
              </a:extLst>
            </p:cNvPr>
            <p:cNvGrpSpPr/>
            <p:nvPr/>
          </p:nvGrpSpPr>
          <p:grpSpPr>
            <a:xfrm>
              <a:off x="470681" y="4286667"/>
              <a:ext cx="755800" cy="200055"/>
              <a:chOff x="415367" y="3885163"/>
              <a:chExt cx="755800" cy="200055"/>
            </a:xfrm>
          </p:grpSpPr>
          <p:sp>
            <p:nvSpPr>
              <p:cNvPr id="781" name="矩形 780">
                <a:extLst>
                  <a:ext uri="{FF2B5EF4-FFF2-40B4-BE49-F238E27FC236}">
                    <a16:creationId xmlns:a16="http://schemas.microsoft.com/office/drawing/2014/main" id="{40E6FD45-6B90-42DB-A538-C95E09E37E7B}"/>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2" name="文本框 781">
                <a:extLst>
                  <a:ext uri="{FF2B5EF4-FFF2-40B4-BE49-F238E27FC236}">
                    <a16:creationId xmlns:a16="http://schemas.microsoft.com/office/drawing/2014/main" id="{6E408094-9706-4804-A4C5-5C5C0BC10DB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80" name="Freeform 653">
              <a:extLst>
                <a:ext uri="{FF2B5EF4-FFF2-40B4-BE49-F238E27FC236}">
                  <a16:creationId xmlns:a16="http://schemas.microsoft.com/office/drawing/2014/main" id="{388B3838-23A1-4ED3-9BCD-5FC8D64A117D}"/>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0" name="文本框 789">
            <a:extLst>
              <a:ext uri="{FF2B5EF4-FFF2-40B4-BE49-F238E27FC236}">
                <a16:creationId xmlns:a16="http://schemas.microsoft.com/office/drawing/2014/main" id="{E68DFB58-991B-4C67-9A9B-20A201C79143}"/>
              </a:ext>
            </a:extLst>
          </p:cNvPr>
          <p:cNvSpPr txBox="1"/>
          <p:nvPr/>
        </p:nvSpPr>
        <p:spPr>
          <a:xfrm>
            <a:off x="1433632" y="366128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1" name="文本框 790">
            <a:extLst>
              <a:ext uri="{FF2B5EF4-FFF2-40B4-BE49-F238E27FC236}">
                <a16:creationId xmlns:a16="http://schemas.microsoft.com/office/drawing/2014/main" id="{7C62921B-E396-4D93-9ADB-9E42FBF2023A}"/>
              </a:ext>
            </a:extLst>
          </p:cNvPr>
          <p:cNvSpPr txBox="1"/>
          <p:nvPr/>
        </p:nvSpPr>
        <p:spPr>
          <a:xfrm>
            <a:off x="2170737" y="366291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2" name="文本框 791">
            <a:extLst>
              <a:ext uri="{FF2B5EF4-FFF2-40B4-BE49-F238E27FC236}">
                <a16:creationId xmlns:a16="http://schemas.microsoft.com/office/drawing/2014/main" id="{BD906632-9F78-4668-ACDB-C5323CC3A310}"/>
              </a:ext>
            </a:extLst>
          </p:cNvPr>
          <p:cNvSpPr txBox="1"/>
          <p:nvPr/>
        </p:nvSpPr>
        <p:spPr>
          <a:xfrm>
            <a:off x="2905315" y="3661961"/>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grpSp>
        <p:nvGrpSpPr>
          <p:cNvPr id="120" name="组合 119">
            <a:extLst>
              <a:ext uri="{FF2B5EF4-FFF2-40B4-BE49-F238E27FC236}">
                <a16:creationId xmlns:a16="http://schemas.microsoft.com/office/drawing/2014/main" id="{3C4CDED0-457F-40CB-A790-38297C0DD8EE}"/>
              </a:ext>
            </a:extLst>
          </p:cNvPr>
          <p:cNvGrpSpPr/>
          <p:nvPr/>
        </p:nvGrpSpPr>
        <p:grpSpPr>
          <a:xfrm>
            <a:off x="5932844" y="1726090"/>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6542330" y="1720450"/>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6706632" y="1808440"/>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56" name="组合 155">
            <a:extLst>
              <a:ext uri="{FF2B5EF4-FFF2-40B4-BE49-F238E27FC236}">
                <a16:creationId xmlns:a16="http://schemas.microsoft.com/office/drawing/2014/main" id="{3B9070DE-E0EB-476B-9109-2B60DBD30D77}"/>
              </a:ext>
            </a:extLst>
          </p:cNvPr>
          <p:cNvGrpSpPr/>
          <p:nvPr/>
        </p:nvGrpSpPr>
        <p:grpSpPr>
          <a:xfrm>
            <a:off x="5187850" y="3624368"/>
            <a:ext cx="2714630" cy="2955194"/>
            <a:chOff x="5187850" y="3624368"/>
            <a:chExt cx="2714630" cy="2955194"/>
          </a:xfrm>
        </p:grpSpPr>
        <p:grpSp>
          <p:nvGrpSpPr>
            <p:cNvPr id="9" name="组合 8">
              <a:extLst>
                <a:ext uri="{FF2B5EF4-FFF2-40B4-BE49-F238E27FC236}">
                  <a16:creationId xmlns:a16="http://schemas.microsoft.com/office/drawing/2014/main" id="{2ABF22C3-6953-4A33-A414-D58B74B4699D}"/>
                </a:ext>
              </a:extLst>
            </p:cNvPr>
            <p:cNvGrpSpPr/>
            <p:nvPr/>
          </p:nvGrpSpPr>
          <p:grpSpPr>
            <a:xfrm>
              <a:off x="5189913" y="3631121"/>
              <a:ext cx="440190" cy="440190"/>
              <a:chOff x="452876" y="3516147"/>
              <a:chExt cx="440190" cy="440190"/>
            </a:xfrm>
          </p:grpSpPr>
          <p:sp>
            <p:nvSpPr>
              <p:cNvPr id="470" name="矩形 469">
                <a:extLst>
                  <a:ext uri="{FF2B5EF4-FFF2-40B4-BE49-F238E27FC236}">
                    <a16:creationId xmlns:a16="http://schemas.microsoft.com/office/drawing/2014/main" id="{924E5881-7A8C-4E7D-B051-C2AE639EA7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6" name="Freeform 94">
                <a:extLst>
                  <a:ext uri="{FF2B5EF4-FFF2-40B4-BE49-F238E27FC236}">
                    <a16:creationId xmlns:a16="http://schemas.microsoft.com/office/drawing/2014/main" id="{2AB0FB0D-F655-4AF9-9C55-7E37F3232D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8" name="组合 197">
              <a:extLst>
                <a:ext uri="{FF2B5EF4-FFF2-40B4-BE49-F238E27FC236}">
                  <a16:creationId xmlns:a16="http://schemas.microsoft.com/office/drawing/2014/main" id="{D88A4A86-17CE-445E-BD72-719DC1E21400}"/>
                </a:ext>
              </a:extLst>
            </p:cNvPr>
            <p:cNvGrpSpPr/>
            <p:nvPr/>
          </p:nvGrpSpPr>
          <p:grpSpPr>
            <a:xfrm>
              <a:off x="5729269" y="3633357"/>
              <a:ext cx="440190" cy="440190"/>
              <a:chOff x="452876" y="3516147"/>
              <a:chExt cx="440190" cy="440190"/>
            </a:xfrm>
          </p:grpSpPr>
          <p:sp>
            <p:nvSpPr>
              <p:cNvPr id="199" name="矩形 198">
                <a:extLst>
                  <a:ext uri="{FF2B5EF4-FFF2-40B4-BE49-F238E27FC236}">
                    <a16:creationId xmlns:a16="http://schemas.microsoft.com/office/drawing/2014/main" id="{62A1C3A6-799E-4F25-9453-28BB181BEEE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Freeform 94">
                <a:extLst>
                  <a:ext uri="{FF2B5EF4-FFF2-40B4-BE49-F238E27FC236}">
                    <a16:creationId xmlns:a16="http://schemas.microsoft.com/office/drawing/2014/main" id="{D6F2B326-6C22-45D9-BDAD-3E816B983F0E}"/>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1" name="组合 200">
              <a:extLst>
                <a:ext uri="{FF2B5EF4-FFF2-40B4-BE49-F238E27FC236}">
                  <a16:creationId xmlns:a16="http://schemas.microsoft.com/office/drawing/2014/main" id="{A0F1107F-568E-4018-BAC2-B62DB310AC11}"/>
                </a:ext>
              </a:extLst>
            </p:cNvPr>
            <p:cNvGrpSpPr/>
            <p:nvPr/>
          </p:nvGrpSpPr>
          <p:grpSpPr>
            <a:xfrm>
              <a:off x="6268625" y="3630429"/>
              <a:ext cx="440190" cy="440190"/>
              <a:chOff x="452876" y="3516147"/>
              <a:chExt cx="440190" cy="440190"/>
            </a:xfrm>
          </p:grpSpPr>
          <p:sp>
            <p:nvSpPr>
              <p:cNvPr id="202" name="矩形 201">
                <a:extLst>
                  <a:ext uri="{FF2B5EF4-FFF2-40B4-BE49-F238E27FC236}">
                    <a16:creationId xmlns:a16="http://schemas.microsoft.com/office/drawing/2014/main" id="{C0BCE562-080F-46EC-8571-7317C97C30D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3" name="Freeform 94">
                <a:extLst>
                  <a:ext uri="{FF2B5EF4-FFF2-40B4-BE49-F238E27FC236}">
                    <a16:creationId xmlns:a16="http://schemas.microsoft.com/office/drawing/2014/main" id="{86D8B5BA-21EE-4497-BA83-0544C40A9C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4" name="组合 203">
              <a:extLst>
                <a:ext uri="{FF2B5EF4-FFF2-40B4-BE49-F238E27FC236}">
                  <a16:creationId xmlns:a16="http://schemas.microsoft.com/office/drawing/2014/main" id="{21069341-737C-47D2-8AEC-87F9FC0AE2AA}"/>
                </a:ext>
              </a:extLst>
            </p:cNvPr>
            <p:cNvGrpSpPr/>
            <p:nvPr/>
          </p:nvGrpSpPr>
          <p:grpSpPr>
            <a:xfrm>
              <a:off x="6807981" y="3627296"/>
              <a:ext cx="440190" cy="440190"/>
              <a:chOff x="452876" y="3516147"/>
              <a:chExt cx="440190" cy="440190"/>
            </a:xfrm>
          </p:grpSpPr>
          <p:sp>
            <p:nvSpPr>
              <p:cNvPr id="205" name="矩形 204">
                <a:extLst>
                  <a:ext uri="{FF2B5EF4-FFF2-40B4-BE49-F238E27FC236}">
                    <a16:creationId xmlns:a16="http://schemas.microsoft.com/office/drawing/2014/main" id="{87C5DC57-2E6D-4E1B-B234-1BC9F46E820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Freeform 94">
                <a:extLst>
                  <a:ext uri="{FF2B5EF4-FFF2-40B4-BE49-F238E27FC236}">
                    <a16:creationId xmlns:a16="http://schemas.microsoft.com/office/drawing/2014/main" id="{E803CB4A-9876-41C9-BE6E-4F82EBD6E81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7" name="组合 206">
              <a:extLst>
                <a:ext uri="{FF2B5EF4-FFF2-40B4-BE49-F238E27FC236}">
                  <a16:creationId xmlns:a16="http://schemas.microsoft.com/office/drawing/2014/main" id="{EEE652ED-D3A6-4AAC-A0A0-2598ECC9A18D}"/>
                </a:ext>
              </a:extLst>
            </p:cNvPr>
            <p:cNvGrpSpPr/>
            <p:nvPr/>
          </p:nvGrpSpPr>
          <p:grpSpPr>
            <a:xfrm>
              <a:off x="7347337" y="3624368"/>
              <a:ext cx="440190" cy="440190"/>
              <a:chOff x="452876" y="3516147"/>
              <a:chExt cx="440190" cy="440190"/>
            </a:xfrm>
          </p:grpSpPr>
          <p:sp>
            <p:nvSpPr>
              <p:cNvPr id="208" name="矩形 207">
                <a:extLst>
                  <a:ext uri="{FF2B5EF4-FFF2-40B4-BE49-F238E27FC236}">
                    <a16:creationId xmlns:a16="http://schemas.microsoft.com/office/drawing/2014/main" id="{B1449BD6-2BCC-47D1-BE3B-FF7344AD6CC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Freeform 94">
                <a:extLst>
                  <a:ext uri="{FF2B5EF4-FFF2-40B4-BE49-F238E27FC236}">
                    <a16:creationId xmlns:a16="http://schemas.microsoft.com/office/drawing/2014/main" id="{FCB0E079-6AB2-4253-A77F-6C073791954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FF6F3E39-5337-46F1-9FA9-79DA013A005C}"/>
                </a:ext>
              </a:extLst>
            </p:cNvPr>
            <p:cNvGrpSpPr/>
            <p:nvPr/>
          </p:nvGrpSpPr>
          <p:grpSpPr>
            <a:xfrm>
              <a:off x="5189913" y="4157906"/>
              <a:ext cx="440190" cy="440190"/>
              <a:chOff x="452876" y="3516147"/>
              <a:chExt cx="440190" cy="440190"/>
            </a:xfrm>
          </p:grpSpPr>
          <p:sp>
            <p:nvSpPr>
              <p:cNvPr id="254" name="矩形 253">
                <a:extLst>
                  <a:ext uri="{FF2B5EF4-FFF2-40B4-BE49-F238E27FC236}">
                    <a16:creationId xmlns:a16="http://schemas.microsoft.com/office/drawing/2014/main" id="{3765369C-3BD8-455C-AC41-46747A7F289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9C6A76B-7B5B-43AD-9711-3F1F2872987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1EBB7BA4-CBEA-440F-86E4-FEDBAA605C85}"/>
                </a:ext>
              </a:extLst>
            </p:cNvPr>
            <p:cNvGrpSpPr/>
            <p:nvPr/>
          </p:nvGrpSpPr>
          <p:grpSpPr>
            <a:xfrm>
              <a:off x="5187850" y="4684691"/>
              <a:ext cx="440190" cy="440190"/>
              <a:chOff x="452876" y="3516147"/>
              <a:chExt cx="440190" cy="440190"/>
            </a:xfrm>
          </p:grpSpPr>
          <p:sp>
            <p:nvSpPr>
              <p:cNvPr id="257" name="矩形 256">
                <a:extLst>
                  <a:ext uri="{FF2B5EF4-FFF2-40B4-BE49-F238E27FC236}">
                    <a16:creationId xmlns:a16="http://schemas.microsoft.com/office/drawing/2014/main" id="{532BAEAB-A7C3-4958-8047-C69225E5559F}"/>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B6E14E64-C35B-433A-9D81-AA3AFEC39F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192AEDDF-9A83-45DB-813A-9C635C4102C3}"/>
                </a:ext>
              </a:extLst>
            </p:cNvPr>
            <p:cNvGrpSpPr/>
            <p:nvPr/>
          </p:nvGrpSpPr>
          <p:grpSpPr>
            <a:xfrm>
              <a:off x="5189190" y="5211476"/>
              <a:ext cx="440190" cy="440190"/>
              <a:chOff x="452876" y="3516147"/>
              <a:chExt cx="440190" cy="440190"/>
            </a:xfrm>
          </p:grpSpPr>
          <p:sp>
            <p:nvSpPr>
              <p:cNvPr id="260" name="矩形 259">
                <a:extLst>
                  <a:ext uri="{FF2B5EF4-FFF2-40B4-BE49-F238E27FC236}">
                    <a16:creationId xmlns:a16="http://schemas.microsoft.com/office/drawing/2014/main" id="{2937BB9B-06DC-455A-ADF8-447B7E6B43E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225CEEBF-1523-468F-84B3-45E3CF7DC2E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ACBB8277-4E97-4439-9FDA-07670E3E71CB}"/>
                </a:ext>
              </a:extLst>
            </p:cNvPr>
            <p:cNvGrpSpPr/>
            <p:nvPr/>
          </p:nvGrpSpPr>
          <p:grpSpPr>
            <a:xfrm>
              <a:off x="5189190" y="5738261"/>
              <a:ext cx="440190" cy="440190"/>
              <a:chOff x="452876" y="3516147"/>
              <a:chExt cx="440190" cy="440190"/>
            </a:xfrm>
          </p:grpSpPr>
          <p:sp>
            <p:nvSpPr>
              <p:cNvPr id="263" name="矩形 262">
                <a:extLst>
                  <a:ext uri="{FF2B5EF4-FFF2-40B4-BE49-F238E27FC236}">
                    <a16:creationId xmlns:a16="http://schemas.microsoft.com/office/drawing/2014/main" id="{DE7D33D6-DE92-45D7-A5E6-3132DD2E13A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FDCFD43E-FEE1-4B72-8250-D6FA611D28F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7" name="组合 336">
              <a:extLst>
                <a:ext uri="{FF2B5EF4-FFF2-40B4-BE49-F238E27FC236}">
                  <a16:creationId xmlns:a16="http://schemas.microsoft.com/office/drawing/2014/main" id="{13DABA06-8ADD-4F85-97DA-F29F61C0077E}"/>
                </a:ext>
              </a:extLst>
            </p:cNvPr>
            <p:cNvGrpSpPr/>
            <p:nvPr/>
          </p:nvGrpSpPr>
          <p:grpSpPr>
            <a:xfrm>
              <a:off x="5729269" y="5742385"/>
              <a:ext cx="440190" cy="440190"/>
              <a:chOff x="452876" y="3516147"/>
              <a:chExt cx="440190" cy="440190"/>
            </a:xfrm>
          </p:grpSpPr>
          <p:sp>
            <p:nvSpPr>
              <p:cNvPr id="338" name="矩形 337">
                <a:extLst>
                  <a:ext uri="{FF2B5EF4-FFF2-40B4-BE49-F238E27FC236}">
                    <a16:creationId xmlns:a16="http://schemas.microsoft.com/office/drawing/2014/main" id="{CEC6F1B3-24A2-48D0-BAC6-891AA476E8D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9" name="Freeform 94">
                <a:extLst>
                  <a:ext uri="{FF2B5EF4-FFF2-40B4-BE49-F238E27FC236}">
                    <a16:creationId xmlns:a16="http://schemas.microsoft.com/office/drawing/2014/main" id="{A8779837-3C67-4D3C-8B5A-16EB8404DC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0" name="组合 339">
              <a:extLst>
                <a:ext uri="{FF2B5EF4-FFF2-40B4-BE49-F238E27FC236}">
                  <a16:creationId xmlns:a16="http://schemas.microsoft.com/office/drawing/2014/main" id="{9F4FD04B-3396-49D4-9348-731F2FC16C3D}"/>
                </a:ext>
              </a:extLst>
            </p:cNvPr>
            <p:cNvGrpSpPr/>
            <p:nvPr/>
          </p:nvGrpSpPr>
          <p:grpSpPr>
            <a:xfrm>
              <a:off x="6268625" y="5739457"/>
              <a:ext cx="440190" cy="440190"/>
              <a:chOff x="452876" y="3516147"/>
              <a:chExt cx="440190" cy="440190"/>
            </a:xfrm>
          </p:grpSpPr>
          <p:sp>
            <p:nvSpPr>
              <p:cNvPr id="341" name="矩形 340">
                <a:extLst>
                  <a:ext uri="{FF2B5EF4-FFF2-40B4-BE49-F238E27FC236}">
                    <a16:creationId xmlns:a16="http://schemas.microsoft.com/office/drawing/2014/main" id="{F7BF41E6-4E2E-46AF-885F-AACCE54690E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2" name="Freeform 94">
                <a:extLst>
                  <a:ext uri="{FF2B5EF4-FFF2-40B4-BE49-F238E27FC236}">
                    <a16:creationId xmlns:a16="http://schemas.microsoft.com/office/drawing/2014/main" id="{57BDF843-486F-449D-84D7-6799CCBCC79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3" name="组合 342">
              <a:extLst>
                <a:ext uri="{FF2B5EF4-FFF2-40B4-BE49-F238E27FC236}">
                  <a16:creationId xmlns:a16="http://schemas.microsoft.com/office/drawing/2014/main" id="{DC85377C-D52A-4D36-8FBC-779B99EE8B65}"/>
                </a:ext>
              </a:extLst>
            </p:cNvPr>
            <p:cNvGrpSpPr/>
            <p:nvPr/>
          </p:nvGrpSpPr>
          <p:grpSpPr>
            <a:xfrm>
              <a:off x="6807981" y="5736324"/>
              <a:ext cx="440190" cy="440190"/>
              <a:chOff x="452876" y="3516147"/>
              <a:chExt cx="440190" cy="440190"/>
            </a:xfrm>
          </p:grpSpPr>
          <p:sp>
            <p:nvSpPr>
              <p:cNvPr id="344" name="矩形 343">
                <a:extLst>
                  <a:ext uri="{FF2B5EF4-FFF2-40B4-BE49-F238E27FC236}">
                    <a16:creationId xmlns:a16="http://schemas.microsoft.com/office/drawing/2014/main" id="{6309A98A-F2E4-4123-A188-56EA74FEAA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5" name="Freeform 94">
                <a:extLst>
                  <a:ext uri="{FF2B5EF4-FFF2-40B4-BE49-F238E27FC236}">
                    <a16:creationId xmlns:a16="http://schemas.microsoft.com/office/drawing/2014/main" id="{09099E19-3C6F-4D6D-B9D9-462B651C6E1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6" name="组合 345">
              <a:extLst>
                <a:ext uri="{FF2B5EF4-FFF2-40B4-BE49-F238E27FC236}">
                  <a16:creationId xmlns:a16="http://schemas.microsoft.com/office/drawing/2014/main" id="{9DE4AE06-F443-4A5E-B0A1-7C6DB2DF322B}"/>
                </a:ext>
              </a:extLst>
            </p:cNvPr>
            <p:cNvGrpSpPr/>
            <p:nvPr/>
          </p:nvGrpSpPr>
          <p:grpSpPr>
            <a:xfrm>
              <a:off x="7347337" y="5733396"/>
              <a:ext cx="440190" cy="440190"/>
              <a:chOff x="452876" y="3516147"/>
              <a:chExt cx="440190" cy="440190"/>
            </a:xfrm>
          </p:grpSpPr>
          <p:sp>
            <p:nvSpPr>
              <p:cNvPr id="347" name="矩形 346">
                <a:extLst>
                  <a:ext uri="{FF2B5EF4-FFF2-40B4-BE49-F238E27FC236}">
                    <a16:creationId xmlns:a16="http://schemas.microsoft.com/office/drawing/2014/main" id="{1D28A323-6F65-4B5F-96B1-3EC5E418E11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8" name="Freeform 94">
                <a:extLst>
                  <a:ext uri="{FF2B5EF4-FFF2-40B4-BE49-F238E27FC236}">
                    <a16:creationId xmlns:a16="http://schemas.microsoft.com/office/drawing/2014/main" id="{DB045DD9-CF7C-4555-8F81-2729C58D6B4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2" name="组合 21">
              <a:extLst>
                <a:ext uri="{FF2B5EF4-FFF2-40B4-BE49-F238E27FC236}">
                  <a16:creationId xmlns:a16="http://schemas.microsoft.com/office/drawing/2014/main" id="{BA510769-FBD5-4B7C-A058-30B07A785A6E}"/>
                </a:ext>
              </a:extLst>
            </p:cNvPr>
            <p:cNvGrpSpPr/>
            <p:nvPr/>
          </p:nvGrpSpPr>
          <p:grpSpPr>
            <a:xfrm>
              <a:off x="7347337" y="4146246"/>
              <a:ext cx="442473" cy="442780"/>
              <a:chOff x="2610300" y="4031272"/>
              <a:chExt cx="442473" cy="442780"/>
            </a:xfrm>
          </p:grpSpPr>
          <p:sp>
            <p:nvSpPr>
              <p:cNvPr id="349" name="矩形 348">
                <a:extLst>
                  <a:ext uri="{FF2B5EF4-FFF2-40B4-BE49-F238E27FC236}">
                    <a16:creationId xmlns:a16="http://schemas.microsoft.com/office/drawing/2014/main" id="{1B9EA8EF-029D-42BD-9FCE-EEAD1B812889}"/>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6432487-6B03-430F-89F3-1A9C1599FAA6}"/>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3" name="组合 352">
              <a:extLst>
                <a:ext uri="{FF2B5EF4-FFF2-40B4-BE49-F238E27FC236}">
                  <a16:creationId xmlns:a16="http://schemas.microsoft.com/office/drawing/2014/main" id="{4819608B-6753-4C1B-B6A6-713A520F2DD0}"/>
                </a:ext>
              </a:extLst>
            </p:cNvPr>
            <p:cNvGrpSpPr/>
            <p:nvPr/>
          </p:nvGrpSpPr>
          <p:grpSpPr>
            <a:xfrm>
              <a:off x="6807981" y="4683050"/>
              <a:ext cx="981829" cy="442780"/>
              <a:chOff x="2070944" y="4031272"/>
              <a:chExt cx="981829" cy="442780"/>
            </a:xfrm>
          </p:grpSpPr>
          <p:sp>
            <p:nvSpPr>
              <p:cNvPr id="354" name="矩形 353">
                <a:extLst>
                  <a:ext uri="{FF2B5EF4-FFF2-40B4-BE49-F238E27FC236}">
                    <a16:creationId xmlns:a16="http://schemas.microsoft.com/office/drawing/2014/main" id="{C6441FBC-CF33-4CE1-B38B-84B50EADA814}"/>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a:extLst>
                  <a:ext uri="{FF2B5EF4-FFF2-40B4-BE49-F238E27FC236}">
                    <a16:creationId xmlns:a16="http://schemas.microsoft.com/office/drawing/2014/main" id="{5F430874-BE64-4275-BB1E-F5FF487A6A59}"/>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a:extLst>
                <a:ext uri="{FF2B5EF4-FFF2-40B4-BE49-F238E27FC236}">
                  <a16:creationId xmlns:a16="http://schemas.microsoft.com/office/drawing/2014/main" id="{3FB46BA3-BF09-4C99-8418-FC3AB6A4031C}"/>
                </a:ext>
              </a:extLst>
            </p:cNvPr>
            <p:cNvGrpSpPr/>
            <p:nvPr/>
          </p:nvGrpSpPr>
          <p:grpSpPr>
            <a:xfrm>
              <a:off x="5729269" y="4153175"/>
              <a:ext cx="440190" cy="440190"/>
              <a:chOff x="5403919" y="4153175"/>
              <a:chExt cx="440190" cy="440190"/>
            </a:xfrm>
          </p:grpSpPr>
          <p:grpSp>
            <p:nvGrpSpPr>
              <p:cNvPr id="20" name="组合 19">
                <a:extLst>
                  <a:ext uri="{FF2B5EF4-FFF2-40B4-BE49-F238E27FC236}">
                    <a16:creationId xmlns:a16="http://schemas.microsoft.com/office/drawing/2014/main" id="{A28739B7-7721-48B5-8F56-765A41E8496F}"/>
                  </a:ext>
                </a:extLst>
              </p:cNvPr>
              <p:cNvGrpSpPr/>
              <p:nvPr/>
            </p:nvGrpSpPr>
            <p:grpSpPr>
              <a:xfrm>
                <a:off x="5403919" y="4153175"/>
                <a:ext cx="440190" cy="440190"/>
                <a:chOff x="992232" y="4038201"/>
                <a:chExt cx="440190" cy="440190"/>
              </a:xfrm>
            </p:grpSpPr>
            <p:sp>
              <p:nvSpPr>
                <p:cNvPr id="211" name="矩形 210">
                  <a:extLst>
                    <a:ext uri="{FF2B5EF4-FFF2-40B4-BE49-F238E27FC236}">
                      <a16:creationId xmlns:a16="http://schemas.microsoft.com/office/drawing/2014/main" id="{BBBF4837-3FB9-4353-A46D-B0F7443DA51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半闭框 18">
                  <a:extLst>
                    <a:ext uri="{FF2B5EF4-FFF2-40B4-BE49-F238E27FC236}">
                      <a16:creationId xmlns:a16="http://schemas.microsoft.com/office/drawing/2014/main" id="{1E3E4B4E-CFB3-4F32-B948-26828B029BB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半闭框 223">
                  <a:extLst>
                    <a:ext uri="{FF2B5EF4-FFF2-40B4-BE49-F238E27FC236}">
                      <a16:creationId xmlns:a16="http://schemas.microsoft.com/office/drawing/2014/main" id="{52FF18E3-77CF-4C06-915E-819E1CAF3AAE}"/>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a:extLst>
                  <a:ext uri="{FF2B5EF4-FFF2-40B4-BE49-F238E27FC236}">
                    <a16:creationId xmlns:a16="http://schemas.microsoft.com/office/drawing/2014/main" id="{D728D784-E21C-49D6-BEF4-7FB27A061DB1}"/>
                  </a:ext>
                </a:extLst>
              </p:cNvPr>
              <p:cNvGrpSpPr/>
              <p:nvPr/>
            </p:nvGrpSpPr>
            <p:grpSpPr>
              <a:xfrm>
                <a:off x="5526035" y="4273402"/>
                <a:ext cx="202822" cy="203813"/>
                <a:chOff x="4252497" y="4461711"/>
                <a:chExt cx="202822" cy="203813"/>
              </a:xfrm>
            </p:grpSpPr>
            <p:sp>
              <p:nvSpPr>
                <p:cNvPr id="357" name="半闭框 356">
                  <a:extLst>
                    <a:ext uri="{FF2B5EF4-FFF2-40B4-BE49-F238E27FC236}">
                      <a16:creationId xmlns:a16="http://schemas.microsoft.com/office/drawing/2014/main" id="{97E59861-A353-4340-8CA3-21989D6D8FC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9" name="半闭框 358">
                  <a:extLst>
                    <a:ext uri="{FF2B5EF4-FFF2-40B4-BE49-F238E27FC236}">
                      <a16:creationId xmlns:a16="http://schemas.microsoft.com/office/drawing/2014/main" id="{4E6ED603-2BE2-4C44-89FA-68917AE8AB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0" name="半闭框 359">
                  <a:extLst>
                    <a:ext uri="{FF2B5EF4-FFF2-40B4-BE49-F238E27FC236}">
                      <a16:creationId xmlns:a16="http://schemas.microsoft.com/office/drawing/2014/main" id="{84983C64-A6CE-4491-9916-2028BEDB5A4E}"/>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1" name="半闭框 360">
                  <a:extLst>
                    <a:ext uri="{FF2B5EF4-FFF2-40B4-BE49-F238E27FC236}">
                      <a16:creationId xmlns:a16="http://schemas.microsoft.com/office/drawing/2014/main" id="{59360502-5269-427D-BBEC-36A05F69F67B}"/>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Freeform 83">
                  <a:extLst>
                    <a:ext uri="{FF2B5EF4-FFF2-40B4-BE49-F238E27FC236}">
                      <a16:creationId xmlns:a16="http://schemas.microsoft.com/office/drawing/2014/main" id="{E6B19851-5A4C-4311-8F82-F405F1115D7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
                  <a:extLst>
                    <a:ext uri="{FF2B5EF4-FFF2-40B4-BE49-F238E27FC236}">
                      <a16:creationId xmlns:a16="http://schemas.microsoft.com/office/drawing/2014/main" id="{4770C54E-9CC4-4D74-961F-C04E44EB5D5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78" name="组合 377">
              <a:extLst>
                <a:ext uri="{FF2B5EF4-FFF2-40B4-BE49-F238E27FC236}">
                  <a16:creationId xmlns:a16="http://schemas.microsoft.com/office/drawing/2014/main" id="{3646D4E4-AEFD-4CCE-86F2-FE6634F3481A}"/>
                </a:ext>
              </a:extLst>
            </p:cNvPr>
            <p:cNvGrpSpPr/>
            <p:nvPr/>
          </p:nvGrpSpPr>
          <p:grpSpPr>
            <a:xfrm>
              <a:off x="6270578" y="4153175"/>
              <a:ext cx="440190" cy="440190"/>
              <a:chOff x="5403919" y="4153175"/>
              <a:chExt cx="440190" cy="440190"/>
            </a:xfrm>
          </p:grpSpPr>
          <p:grpSp>
            <p:nvGrpSpPr>
              <p:cNvPr id="379" name="组合 378">
                <a:extLst>
                  <a:ext uri="{FF2B5EF4-FFF2-40B4-BE49-F238E27FC236}">
                    <a16:creationId xmlns:a16="http://schemas.microsoft.com/office/drawing/2014/main" id="{54C49A68-5E38-44EF-B710-4A27636793AD}"/>
                  </a:ext>
                </a:extLst>
              </p:cNvPr>
              <p:cNvGrpSpPr/>
              <p:nvPr/>
            </p:nvGrpSpPr>
            <p:grpSpPr>
              <a:xfrm>
                <a:off x="5403919" y="4153175"/>
                <a:ext cx="440190" cy="440190"/>
                <a:chOff x="992232" y="4038201"/>
                <a:chExt cx="440190" cy="440190"/>
              </a:xfrm>
            </p:grpSpPr>
            <p:sp>
              <p:nvSpPr>
                <p:cNvPr id="388" name="矩形 387">
                  <a:extLst>
                    <a:ext uri="{FF2B5EF4-FFF2-40B4-BE49-F238E27FC236}">
                      <a16:creationId xmlns:a16="http://schemas.microsoft.com/office/drawing/2014/main" id="{9EC2C374-376F-4D45-9276-E33CBA4C79F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半闭框 388">
                  <a:extLst>
                    <a:ext uri="{FF2B5EF4-FFF2-40B4-BE49-F238E27FC236}">
                      <a16:creationId xmlns:a16="http://schemas.microsoft.com/office/drawing/2014/main" id="{E07E27FE-C5DE-4CEC-BA13-83E1CD4CB2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半闭框 390">
                  <a:extLst>
                    <a:ext uri="{FF2B5EF4-FFF2-40B4-BE49-F238E27FC236}">
                      <a16:creationId xmlns:a16="http://schemas.microsoft.com/office/drawing/2014/main" id="{8E6756CB-753B-4404-B451-001CA9E3C5B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0" name="组合 379">
                <a:extLst>
                  <a:ext uri="{FF2B5EF4-FFF2-40B4-BE49-F238E27FC236}">
                    <a16:creationId xmlns:a16="http://schemas.microsoft.com/office/drawing/2014/main" id="{280D18AE-90E8-485C-B31A-C5708C0E2B05}"/>
                  </a:ext>
                </a:extLst>
              </p:cNvPr>
              <p:cNvGrpSpPr/>
              <p:nvPr/>
            </p:nvGrpSpPr>
            <p:grpSpPr>
              <a:xfrm>
                <a:off x="5526035" y="4273402"/>
                <a:ext cx="202822" cy="203813"/>
                <a:chOff x="4252497" y="4461711"/>
                <a:chExt cx="202822" cy="203813"/>
              </a:xfrm>
            </p:grpSpPr>
            <p:sp>
              <p:nvSpPr>
                <p:cNvPr id="381" name="半闭框 380">
                  <a:extLst>
                    <a:ext uri="{FF2B5EF4-FFF2-40B4-BE49-F238E27FC236}">
                      <a16:creationId xmlns:a16="http://schemas.microsoft.com/office/drawing/2014/main" id="{CE3696A2-21B2-42B8-859B-868D333F2D5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8C584023-23E4-4765-AD7F-CB09B7833A59}"/>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半闭框 383">
                  <a:extLst>
                    <a:ext uri="{FF2B5EF4-FFF2-40B4-BE49-F238E27FC236}">
                      <a16:creationId xmlns:a16="http://schemas.microsoft.com/office/drawing/2014/main" id="{13BCE84B-62ED-4DEA-91D2-853E127F95F5}"/>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半闭框 384">
                  <a:extLst>
                    <a:ext uri="{FF2B5EF4-FFF2-40B4-BE49-F238E27FC236}">
                      <a16:creationId xmlns:a16="http://schemas.microsoft.com/office/drawing/2014/main" id="{ABB1A2D9-967D-47E8-A593-19CCAD44C8C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6" name="Freeform 83">
                  <a:extLst>
                    <a:ext uri="{FF2B5EF4-FFF2-40B4-BE49-F238E27FC236}">
                      <a16:creationId xmlns:a16="http://schemas.microsoft.com/office/drawing/2014/main" id="{904F54C7-990E-451C-99F6-45F3E0B9AA9C}"/>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85">
                  <a:extLst>
                    <a:ext uri="{FF2B5EF4-FFF2-40B4-BE49-F238E27FC236}">
                      <a16:creationId xmlns:a16="http://schemas.microsoft.com/office/drawing/2014/main" id="{B29C5CB0-0C60-47E9-B944-CC5CAB19035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4" name="组合 393">
              <a:extLst>
                <a:ext uri="{FF2B5EF4-FFF2-40B4-BE49-F238E27FC236}">
                  <a16:creationId xmlns:a16="http://schemas.microsoft.com/office/drawing/2014/main" id="{06975A7A-2BF9-4110-A102-E7CFC0F0B66D}"/>
                </a:ext>
              </a:extLst>
            </p:cNvPr>
            <p:cNvGrpSpPr/>
            <p:nvPr/>
          </p:nvGrpSpPr>
          <p:grpSpPr>
            <a:xfrm>
              <a:off x="6811887" y="4153175"/>
              <a:ext cx="440190" cy="440190"/>
              <a:chOff x="5403919" y="4153175"/>
              <a:chExt cx="440190" cy="440190"/>
            </a:xfrm>
          </p:grpSpPr>
          <p:grpSp>
            <p:nvGrpSpPr>
              <p:cNvPr id="395" name="组合 394">
                <a:extLst>
                  <a:ext uri="{FF2B5EF4-FFF2-40B4-BE49-F238E27FC236}">
                    <a16:creationId xmlns:a16="http://schemas.microsoft.com/office/drawing/2014/main" id="{EE069E1B-43FC-4903-9692-29474507D028}"/>
                  </a:ext>
                </a:extLst>
              </p:cNvPr>
              <p:cNvGrpSpPr/>
              <p:nvPr/>
            </p:nvGrpSpPr>
            <p:grpSpPr>
              <a:xfrm>
                <a:off x="5403919" y="4153175"/>
                <a:ext cx="440190" cy="440190"/>
                <a:chOff x="992232" y="4038201"/>
                <a:chExt cx="440190" cy="440190"/>
              </a:xfrm>
            </p:grpSpPr>
            <p:sp>
              <p:nvSpPr>
                <p:cNvPr id="403" name="矩形 402">
                  <a:extLst>
                    <a:ext uri="{FF2B5EF4-FFF2-40B4-BE49-F238E27FC236}">
                      <a16:creationId xmlns:a16="http://schemas.microsoft.com/office/drawing/2014/main" id="{1C9A2B96-0DD8-4F2C-9798-5B63BA0982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4" name="半闭框 403">
                  <a:extLst>
                    <a:ext uri="{FF2B5EF4-FFF2-40B4-BE49-F238E27FC236}">
                      <a16:creationId xmlns:a16="http://schemas.microsoft.com/office/drawing/2014/main" id="{57BF56AE-6B5A-4523-AD2A-BF34F21FE00D}"/>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5" name="半闭框 404">
                  <a:extLst>
                    <a:ext uri="{FF2B5EF4-FFF2-40B4-BE49-F238E27FC236}">
                      <a16:creationId xmlns:a16="http://schemas.microsoft.com/office/drawing/2014/main" id="{DBD0B5BB-2CFA-453D-AC29-52626F54A27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6" name="组合 395">
                <a:extLst>
                  <a:ext uri="{FF2B5EF4-FFF2-40B4-BE49-F238E27FC236}">
                    <a16:creationId xmlns:a16="http://schemas.microsoft.com/office/drawing/2014/main" id="{5DD2F3D0-DF89-4314-B844-958FB4E4AD7D}"/>
                  </a:ext>
                </a:extLst>
              </p:cNvPr>
              <p:cNvGrpSpPr/>
              <p:nvPr/>
            </p:nvGrpSpPr>
            <p:grpSpPr>
              <a:xfrm>
                <a:off x="5526035" y="4273402"/>
                <a:ext cx="202822" cy="203813"/>
                <a:chOff x="4252497" y="4461711"/>
                <a:chExt cx="202822" cy="203813"/>
              </a:xfrm>
            </p:grpSpPr>
            <p:sp>
              <p:nvSpPr>
                <p:cNvPr id="397" name="半闭框 396">
                  <a:extLst>
                    <a:ext uri="{FF2B5EF4-FFF2-40B4-BE49-F238E27FC236}">
                      <a16:creationId xmlns:a16="http://schemas.microsoft.com/office/drawing/2014/main" id="{80017E36-0C37-4FEA-B7BB-56F2244B2EF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683AFEB7-5D60-4601-93F1-3D4E963DF8A6}"/>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半闭框 398">
                  <a:extLst>
                    <a:ext uri="{FF2B5EF4-FFF2-40B4-BE49-F238E27FC236}">
                      <a16:creationId xmlns:a16="http://schemas.microsoft.com/office/drawing/2014/main" id="{44D5DDBE-116C-40AA-9DD9-160AE6F505B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0" name="半闭框 399">
                  <a:extLst>
                    <a:ext uri="{FF2B5EF4-FFF2-40B4-BE49-F238E27FC236}">
                      <a16:creationId xmlns:a16="http://schemas.microsoft.com/office/drawing/2014/main" id="{6F136A93-49CE-4479-80F4-0FEDB77CDEF6}"/>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1" name="Freeform 83">
                  <a:extLst>
                    <a:ext uri="{FF2B5EF4-FFF2-40B4-BE49-F238E27FC236}">
                      <a16:creationId xmlns:a16="http://schemas.microsoft.com/office/drawing/2014/main" id="{3E408A62-B52A-4751-B8B8-2ABD1860AD16}"/>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85">
                  <a:extLst>
                    <a:ext uri="{FF2B5EF4-FFF2-40B4-BE49-F238E27FC236}">
                      <a16:creationId xmlns:a16="http://schemas.microsoft.com/office/drawing/2014/main" id="{1DC1DEEE-0660-4DDC-8811-39E395923CA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6" name="组合 405">
              <a:extLst>
                <a:ext uri="{FF2B5EF4-FFF2-40B4-BE49-F238E27FC236}">
                  <a16:creationId xmlns:a16="http://schemas.microsoft.com/office/drawing/2014/main" id="{9CCEFB9D-A73A-49F9-9D3A-E4D2BFEB4E5C}"/>
                </a:ext>
              </a:extLst>
            </p:cNvPr>
            <p:cNvGrpSpPr/>
            <p:nvPr/>
          </p:nvGrpSpPr>
          <p:grpSpPr>
            <a:xfrm>
              <a:off x="5729269" y="4688811"/>
              <a:ext cx="440190" cy="440190"/>
              <a:chOff x="5403919" y="4153175"/>
              <a:chExt cx="440190" cy="440190"/>
            </a:xfrm>
          </p:grpSpPr>
          <p:grpSp>
            <p:nvGrpSpPr>
              <p:cNvPr id="407" name="组合 406">
                <a:extLst>
                  <a:ext uri="{FF2B5EF4-FFF2-40B4-BE49-F238E27FC236}">
                    <a16:creationId xmlns:a16="http://schemas.microsoft.com/office/drawing/2014/main" id="{D1CAEF9D-8955-4A41-ACE0-ED313B66F509}"/>
                  </a:ext>
                </a:extLst>
              </p:cNvPr>
              <p:cNvGrpSpPr/>
              <p:nvPr/>
            </p:nvGrpSpPr>
            <p:grpSpPr>
              <a:xfrm>
                <a:off x="5403919" y="4153175"/>
                <a:ext cx="440190" cy="440190"/>
                <a:chOff x="992232" y="4038201"/>
                <a:chExt cx="440190" cy="440190"/>
              </a:xfrm>
            </p:grpSpPr>
            <p:sp>
              <p:nvSpPr>
                <p:cNvPr id="415" name="矩形 414">
                  <a:extLst>
                    <a:ext uri="{FF2B5EF4-FFF2-40B4-BE49-F238E27FC236}">
                      <a16:creationId xmlns:a16="http://schemas.microsoft.com/office/drawing/2014/main" id="{8DCFEA81-9AF1-46F4-B926-FA80101BBE8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6" name="半闭框 415">
                  <a:extLst>
                    <a:ext uri="{FF2B5EF4-FFF2-40B4-BE49-F238E27FC236}">
                      <a16:creationId xmlns:a16="http://schemas.microsoft.com/office/drawing/2014/main" id="{B3E98AA2-620A-497A-9983-966D1B2F5D54}"/>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7" name="半闭框 416">
                  <a:extLst>
                    <a:ext uri="{FF2B5EF4-FFF2-40B4-BE49-F238E27FC236}">
                      <a16:creationId xmlns:a16="http://schemas.microsoft.com/office/drawing/2014/main" id="{99FF47C8-3473-4304-8319-FB219EE4A908}"/>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8" name="组合 407">
                <a:extLst>
                  <a:ext uri="{FF2B5EF4-FFF2-40B4-BE49-F238E27FC236}">
                    <a16:creationId xmlns:a16="http://schemas.microsoft.com/office/drawing/2014/main" id="{E3119C7D-26C4-4188-84E5-7CF8DD66CE97}"/>
                  </a:ext>
                </a:extLst>
              </p:cNvPr>
              <p:cNvGrpSpPr/>
              <p:nvPr/>
            </p:nvGrpSpPr>
            <p:grpSpPr>
              <a:xfrm>
                <a:off x="5526035" y="4273402"/>
                <a:ext cx="202822" cy="203813"/>
                <a:chOff x="4252497" y="4461711"/>
                <a:chExt cx="202822" cy="203813"/>
              </a:xfrm>
            </p:grpSpPr>
            <p:sp>
              <p:nvSpPr>
                <p:cNvPr id="409" name="半闭框 408">
                  <a:extLst>
                    <a:ext uri="{FF2B5EF4-FFF2-40B4-BE49-F238E27FC236}">
                      <a16:creationId xmlns:a16="http://schemas.microsoft.com/office/drawing/2014/main" id="{AC27B0DA-02E5-4A21-ABF4-C5BECE561400}"/>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717A36FA-627C-472E-94D1-A2AFE669D9EA}"/>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半闭框 410">
                  <a:extLst>
                    <a:ext uri="{FF2B5EF4-FFF2-40B4-BE49-F238E27FC236}">
                      <a16:creationId xmlns:a16="http://schemas.microsoft.com/office/drawing/2014/main" id="{519DCBB6-57F4-48A4-882E-A811924B63DB}"/>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2" name="半闭框 411">
                  <a:extLst>
                    <a:ext uri="{FF2B5EF4-FFF2-40B4-BE49-F238E27FC236}">
                      <a16:creationId xmlns:a16="http://schemas.microsoft.com/office/drawing/2014/main" id="{5E360D87-E084-480B-B878-9054963B4162}"/>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3" name="Freeform 83">
                  <a:extLst>
                    <a:ext uri="{FF2B5EF4-FFF2-40B4-BE49-F238E27FC236}">
                      <a16:creationId xmlns:a16="http://schemas.microsoft.com/office/drawing/2014/main" id="{1C9CADDD-4A9C-4EC2-BEA3-5BCC47C3CB5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85">
                  <a:extLst>
                    <a:ext uri="{FF2B5EF4-FFF2-40B4-BE49-F238E27FC236}">
                      <a16:creationId xmlns:a16="http://schemas.microsoft.com/office/drawing/2014/main" id="{3F21C4B9-DAFD-4650-812D-7D9477742D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8" name="组合 417">
              <a:extLst>
                <a:ext uri="{FF2B5EF4-FFF2-40B4-BE49-F238E27FC236}">
                  <a16:creationId xmlns:a16="http://schemas.microsoft.com/office/drawing/2014/main" id="{BFABD7BE-2AFB-4058-846D-81E0FB1101AC}"/>
                </a:ext>
              </a:extLst>
            </p:cNvPr>
            <p:cNvGrpSpPr/>
            <p:nvPr/>
          </p:nvGrpSpPr>
          <p:grpSpPr>
            <a:xfrm>
              <a:off x="6270578" y="4688811"/>
              <a:ext cx="440190" cy="440190"/>
              <a:chOff x="5403919" y="4153175"/>
              <a:chExt cx="440190" cy="440190"/>
            </a:xfrm>
          </p:grpSpPr>
          <p:grpSp>
            <p:nvGrpSpPr>
              <p:cNvPr id="420" name="组合 419">
                <a:extLst>
                  <a:ext uri="{FF2B5EF4-FFF2-40B4-BE49-F238E27FC236}">
                    <a16:creationId xmlns:a16="http://schemas.microsoft.com/office/drawing/2014/main" id="{47A71868-699E-4117-82A7-8769A6772C75}"/>
                  </a:ext>
                </a:extLst>
              </p:cNvPr>
              <p:cNvGrpSpPr/>
              <p:nvPr/>
            </p:nvGrpSpPr>
            <p:grpSpPr>
              <a:xfrm>
                <a:off x="5403919" y="4153175"/>
                <a:ext cx="440190" cy="440190"/>
                <a:chOff x="992232" y="4038201"/>
                <a:chExt cx="440190" cy="440190"/>
              </a:xfrm>
            </p:grpSpPr>
            <p:sp>
              <p:nvSpPr>
                <p:cNvPr id="434" name="矩形 433">
                  <a:extLst>
                    <a:ext uri="{FF2B5EF4-FFF2-40B4-BE49-F238E27FC236}">
                      <a16:creationId xmlns:a16="http://schemas.microsoft.com/office/drawing/2014/main" id="{FE28500A-7A89-46BE-A4E1-10C0E20750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半闭框 437">
                  <a:extLst>
                    <a:ext uri="{FF2B5EF4-FFF2-40B4-BE49-F238E27FC236}">
                      <a16:creationId xmlns:a16="http://schemas.microsoft.com/office/drawing/2014/main" id="{1EF82420-1039-46BD-8844-40F6EC5C772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6" name="半闭框 455">
                  <a:extLst>
                    <a:ext uri="{FF2B5EF4-FFF2-40B4-BE49-F238E27FC236}">
                      <a16:creationId xmlns:a16="http://schemas.microsoft.com/office/drawing/2014/main" id="{916BA7E4-9D07-40CF-9BF7-BF453ECA6505}"/>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1" name="组合 420">
                <a:extLst>
                  <a:ext uri="{FF2B5EF4-FFF2-40B4-BE49-F238E27FC236}">
                    <a16:creationId xmlns:a16="http://schemas.microsoft.com/office/drawing/2014/main" id="{3A2BE3C3-0017-4530-AF43-3D194EA071D2}"/>
                  </a:ext>
                </a:extLst>
              </p:cNvPr>
              <p:cNvGrpSpPr/>
              <p:nvPr/>
            </p:nvGrpSpPr>
            <p:grpSpPr>
              <a:xfrm>
                <a:off x="5526035" y="4273402"/>
                <a:ext cx="202822" cy="203813"/>
                <a:chOff x="4252497" y="4461711"/>
                <a:chExt cx="202822" cy="203813"/>
              </a:xfrm>
            </p:grpSpPr>
            <p:sp>
              <p:nvSpPr>
                <p:cNvPr id="422" name="半闭框 421">
                  <a:extLst>
                    <a:ext uri="{FF2B5EF4-FFF2-40B4-BE49-F238E27FC236}">
                      <a16:creationId xmlns:a16="http://schemas.microsoft.com/office/drawing/2014/main" id="{8F305D69-A237-4A52-B4F3-E103CA1F43E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5" name="半闭框 424">
                  <a:extLst>
                    <a:ext uri="{FF2B5EF4-FFF2-40B4-BE49-F238E27FC236}">
                      <a16:creationId xmlns:a16="http://schemas.microsoft.com/office/drawing/2014/main" id="{FE2D23AA-C8E1-4BA2-A27E-E48B2AFC85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7" name="半闭框 426">
                  <a:extLst>
                    <a:ext uri="{FF2B5EF4-FFF2-40B4-BE49-F238E27FC236}">
                      <a16:creationId xmlns:a16="http://schemas.microsoft.com/office/drawing/2014/main" id="{B31790F3-6A6C-46EE-BEED-B2D43B7B603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8" name="半闭框 427">
                  <a:extLst>
                    <a:ext uri="{FF2B5EF4-FFF2-40B4-BE49-F238E27FC236}">
                      <a16:creationId xmlns:a16="http://schemas.microsoft.com/office/drawing/2014/main" id="{0AF0FB4F-9BC3-4915-949F-286AA39F6A4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9" name="Freeform 83">
                  <a:extLst>
                    <a:ext uri="{FF2B5EF4-FFF2-40B4-BE49-F238E27FC236}">
                      <a16:creationId xmlns:a16="http://schemas.microsoft.com/office/drawing/2014/main" id="{0DB788A0-B3A0-4BC7-9EA2-E170007AB49B}"/>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85">
                  <a:extLst>
                    <a:ext uri="{FF2B5EF4-FFF2-40B4-BE49-F238E27FC236}">
                      <a16:creationId xmlns:a16="http://schemas.microsoft.com/office/drawing/2014/main" id="{9433DA52-CAEC-4E16-A5F6-331AFE1E07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8" name="组合 457">
              <a:extLst>
                <a:ext uri="{FF2B5EF4-FFF2-40B4-BE49-F238E27FC236}">
                  <a16:creationId xmlns:a16="http://schemas.microsoft.com/office/drawing/2014/main" id="{DEBAC4F0-B166-4F01-B730-EBDB51E4D9C8}"/>
                </a:ext>
              </a:extLst>
            </p:cNvPr>
            <p:cNvGrpSpPr/>
            <p:nvPr/>
          </p:nvGrpSpPr>
          <p:grpSpPr>
            <a:xfrm>
              <a:off x="5731679" y="5211386"/>
              <a:ext cx="440190" cy="440190"/>
              <a:chOff x="5403919" y="4153175"/>
              <a:chExt cx="440190" cy="440190"/>
            </a:xfrm>
          </p:grpSpPr>
          <p:grpSp>
            <p:nvGrpSpPr>
              <p:cNvPr id="459" name="组合 458">
                <a:extLst>
                  <a:ext uri="{FF2B5EF4-FFF2-40B4-BE49-F238E27FC236}">
                    <a16:creationId xmlns:a16="http://schemas.microsoft.com/office/drawing/2014/main" id="{E1E90BC2-CC53-4A47-A3DD-7F52452F6D37}"/>
                  </a:ext>
                </a:extLst>
              </p:cNvPr>
              <p:cNvGrpSpPr/>
              <p:nvPr/>
            </p:nvGrpSpPr>
            <p:grpSpPr>
              <a:xfrm>
                <a:off x="5403919" y="4153175"/>
                <a:ext cx="440190" cy="440190"/>
                <a:chOff x="992232" y="4038201"/>
                <a:chExt cx="440190" cy="440190"/>
              </a:xfrm>
            </p:grpSpPr>
            <p:sp>
              <p:nvSpPr>
                <p:cNvPr id="467" name="矩形 466">
                  <a:extLst>
                    <a:ext uri="{FF2B5EF4-FFF2-40B4-BE49-F238E27FC236}">
                      <a16:creationId xmlns:a16="http://schemas.microsoft.com/office/drawing/2014/main" id="{44435904-9CEC-4815-B100-F6608F8E92BB}"/>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8" name="半闭框 467">
                  <a:extLst>
                    <a:ext uri="{FF2B5EF4-FFF2-40B4-BE49-F238E27FC236}">
                      <a16:creationId xmlns:a16="http://schemas.microsoft.com/office/drawing/2014/main" id="{1F2D4D4B-F299-48C1-B684-AE2F6E884BE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9" name="半闭框 468">
                  <a:extLst>
                    <a:ext uri="{FF2B5EF4-FFF2-40B4-BE49-F238E27FC236}">
                      <a16:creationId xmlns:a16="http://schemas.microsoft.com/office/drawing/2014/main" id="{C07B215C-22EF-4CF4-BCB7-F8E8B267480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0" name="组合 459">
                <a:extLst>
                  <a:ext uri="{FF2B5EF4-FFF2-40B4-BE49-F238E27FC236}">
                    <a16:creationId xmlns:a16="http://schemas.microsoft.com/office/drawing/2014/main" id="{46E7E5E5-92FE-4CE0-9758-D906F009CF14}"/>
                  </a:ext>
                </a:extLst>
              </p:cNvPr>
              <p:cNvGrpSpPr/>
              <p:nvPr/>
            </p:nvGrpSpPr>
            <p:grpSpPr>
              <a:xfrm>
                <a:off x="5526035" y="4273402"/>
                <a:ext cx="202822" cy="203813"/>
                <a:chOff x="4252497" y="4461711"/>
                <a:chExt cx="202822" cy="203813"/>
              </a:xfrm>
            </p:grpSpPr>
            <p:sp>
              <p:nvSpPr>
                <p:cNvPr id="461" name="半闭框 460">
                  <a:extLst>
                    <a:ext uri="{FF2B5EF4-FFF2-40B4-BE49-F238E27FC236}">
                      <a16:creationId xmlns:a16="http://schemas.microsoft.com/office/drawing/2014/main" id="{D97CAAF0-354E-4A7B-9720-C08CB25CE96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2" name="半闭框 461">
                  <a:extLst>
                    <a:ext uri="{FF2B5EF4-FFF2-40B4-BE49-F238E27FC236}">
                      <a16:creationId xmlns:a16="http://schemas.microsoft.com/office/drawing/2014/main" id="{77295819-B083-41EA-93A3-51B4801CEB6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3" name="半闭框 462">
                  <a:extLst>
                    <a:ext uri="{FF2B5EF4-FFF2-40B4-BE49-F238E27FC236}">
                      <a16:creationId xmlns:a16="http://schemas.microsoft.com/office/drawing/2014/main" id="{A797E5D5-9BFA-4F79-83AB-AB68955E3F5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4" name="半闭框 463">
                  <a:extLst>
                    <a:ext uri="{FF2B5EF4-FFF2-40B4-BE49-F238E27FC236}">
                      <a16:creationId xmlns:a16="http://schemas.microsoft.com/office/drawing/2014/main" id="{3D1F807A-4560-4596-B621-322A6C2A224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5" name="Freeform 83">
                  <a:extLst>
                    <a:ext uri="{FF2B5EF4-FFF2-40B4-BE49-F238E27FC236}">
                      <a16:creationId xmlns:a16="http://schemas.microsoft.com/office/drawing/2014/main" id="{A0D76797-AFE3-45DC-BA90-E3C26B99F2C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85">
                  <a:extLst>
                    <a:ext uri="{FF2B5EF4-FFF2-40B4-BE49-F238E27FC236}">
                      <a16:creationId xmlns:a16="http://schemas.microsoft.com/office/drawing/2014/main" id="{534A20CB-FB6D-480F-AAB7-4F0F8849B2F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1" name="组合 470">
              <a:extLst>
                <a:ext uri="{FF2B5EF4-FFF2-40B4-BE49-F238E27FC236}">
                  <a16:creationId xmlns:a16="http://schemas.microsoft.com/office/drawing/2014/main" id="{AA8DA596-71D7-486F-96CD-ABE3432771F4}"/>
                </a:ext>
              </a:extLst>
            </p:cNvPr>
            <p:cNvGrpSpPr/>
            <p:nvPr/>
          </p:nvGrpSpPr>
          <p:grpSpPr>
            <a:xfrm>
              <a:off x="6272988" y="5211386"/>
              <a:ext cx="440190" cy="440190"/>
              <a:chOff x="5403919" y="4153175"/>
              <a:chExt cx="440190" cy="440190"/>
            </a:xfrm>
          </p:grpSpPr>
          <p:grpSp>
            <p:nvGrpSpPr>
              <p:cNvPr id="472" name="组合 471">
                <a:extLst>
                  <a:ext uri="{FF2B5EF4-FFF2-40B4-BE49-F238E27FC236}">
                    <a16:creationId xmlns:a16="http://schemas.microsoft.com/office/drawing/2014/main" id="{7CB3F1B3-D40C-4D1B-A592-95F544CC45F3}"/>
                  </a:ext>
                </a:extLst>
              </p:cNvPr>
              <p:cNvGrpSpPr/>
              <p:nvPr/>
            </p:nvGrpSpPr>
            <p:grpSpPr>
              <a:xfrm>
                <a:off x="5403919" y="4153175"/>
                <a:ext cx="440190" cy="440190"/>
                <a:chOff x="992232" y="4038201"/>
                <a:chExt cx="440190" cy="440190"/>
              </a:xfrm>
            </p:grpSpPr>
            <p:sp>
              <p:nvSpPr>
                <p:cNvPr id="480" name="矩形 479">
                  <a:extLst>
                    <a:ext uri="{FF2B5EF4-FFF2-40B4-BE49-F238E27FC236}">
                      <a16:creationId xmlns:a16="http://schemas.microsoft.com/office/drawing/2014/main" id="{A944359A-4705-497D-BA57-51070E4C97D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1" name="半闭框 480">
                  <a:extLst>
                    <a:ext uri="{FF2B5EF4-FFF2-40B4-BE49-F238E27FC236}">
                      <a16:creationId xmlns:a16="http://schemas.microsoft.com/office/drawing/2014/main" id="{323E791E-6A22-476E-B9A4-358526BBA80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半闭框 481">
                  <a:extLst>
                    <a:ext uri="{FF2B5EF4-FFF2-40B4-BE49-F238E27FC236}">
                      <a16:creationId xmlns:a16="http://schemas.microsoft.com/office/drawing/2014/main" id="{8FAACCA2-8B5C-4200-81FA-F4D44CF0B38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3" name="组合 472">
                <a:extLst>
                  <a:ext uri="{FF2B5EF4-FFF2-40B4-BE49-F238E27FC236}">
                    <a16:creationId xmlns:a16="http://schemas.microsoft.com/office/drawing/2014/main" id="{D449A3A4-0ACF-4014-BE34-595796760259}"/>
                  </a:ext>
                </a:extLst>
              </p:cNvPr>
              <p:cNvGrpSpPr/>
              <p:nvPr/>
            </p:nvGrpSpPr>
            <p:grpSpPr>
              <a:xfrm>
                <a:off x="5526035" y="4273402"/>
                <a:ext cx="202822" cy="203813"/>
                <a:chOff x="4252497" y="4461711"/>
                <a:chExt cx="202822" cy="203813"/>
              </a:xfrm>
            </p:grpSpPr>
            <p:sp>
              <p:nvSpPr>
                <p:cNvPr id="474" name="半闭框 473">
                  <a:extLst>
                    <a:ext uri="{FF2B5EF4-FFF2-40B4-BE49-F238E27FC236}">
                      <a16:creationId xmlns:a16="http://schemas.microsoft.com/office/drawing/2014/main" id="{D7015951-009E-4237-893E-3DAD8F39772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5" name="半闭框 474">
                  <a:extLst>
                    <a:ext uri="{FF2B5EF4-FFF2-40B4-BE49-F238E27FC236}">
                      <a16:creationId xmlns:a16="http://schemas.microsoft.com/office/drawing/2014/main" id="{C443B008-5AEE-4364-8819-E902C16679F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6" name="半闭框 475">
                  <a:extLst>
                    <a:ext uri="{FF2B5EF4-FFF2-40B4-BE49-F238E27FC236}">
                      <a16:creationId xmlns:a16="http://schemas.microsoft.com/office/drawing/2014/main" id="{FC6A8D2C-C087-4AFD-A582-4C1CE26A854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7" name="半闭框 476">
                  <a:extLst>
                    <a:ext uri="{FF2B5EF4-FFF2-40B4-BE49-F238E27FC236}">
                      <a16:creationId xmlns:a16="http://schemas.microsoft.com/office/drawing/2014/main" id="{05465B18-43DA-466E-8A69-06E8781BE2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Freeform 83">
                  <a:extLst>
                    <a:ext uri="{FF2B5EF4-FFF2-40B4-BE49-F238E27FC236}">
                      <a16:creationId xmlns:a16="http://schemas.microsoft.com/office/drawing/2014/main" id="{1FEB677D-85BA-4FA5-BE9F-89BDE9C23A6F}"/>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5">
                  <a:extLst>
                    <a:ext uri="{FF2B5EF4-FFF2-40B4-BE49-F238E27FC236}">
                      <a16:creationId xmlns:a16="http://schemas.microsoft.com/office/drawing/2014/main" id="{5A2C31D9-908F-4BCD-9425-D17D0F2ED8A8}"/>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3" name="组合 482">
              <a:extLst>
                <a:ext uri="{FF2B5EF4-FFF2-40B4-BE49-F238E27FC236}">
                  <a16:creationId xmlns:a16="http://schemas.microsoft.com/office/drawing/2014/main" id="{0D7179A0-348D-4DBF-AC74-87E12BBD542C}"/>
                </a:ext>
              </a:extLst>
            </p:cNvPr>
            <p:cNvGrpSpPr/>
            <p:nvPr/>
          </p:nvGrpSpPr>
          <p:grpSpPr>
            <a:xfrm>
              <a:off x="6807981" y="5211386"/>
              <a:ext cx="440190" cy="440190"/>
              <a:chOff x="5403919" y="4153175"/>
              <a:chExt cx="440190" cy="440190"/>
            </a:xfrm>
          </p:grpSpPr>
          <p:grpSp>
            <p:nvGrpSpPr>
              <p:cNvPr id="484" name="组合 483">
                <a:extLst>
                  <a:ext uri="{FF2B5EF4-FFF2-40B4-BE49-F238E27FC236}">
                    <a16:creationId xmlns:a16="http://schemas.microsoft.com/office/drawing/2014/main" id="{C267B0D8-DBA8-4FA7-95B9-6006E6F49D25}"/>
                  </a:ext>
                </a:extLst>
              </p:cNvPr>
              <p:cNvGrpSpPr/>
              <p:nvPr/>
            </p:nvGrpSpPr>
            <p:grpSpPr>
              <a:xfrm>
                <a:off x="5403919" y="4153175"/>
                <a:ext cx="440190" cy="440190"/>
                <a:chOff x="992232" y="4038201"/>
                <a:chExt cx="440190" cy="440190"/>
              </a:xfrm>
            </p:grpSpPr>
            <p:sp>
              <p:nvSpPr>
                <p:cNvPr id="492" name="矩形 491">
                  <a:extLst>
                    <a:ext uri="{FF2B5EF4-FFF2-40B4-BE49-F238E27FC236}">
                      <a16:creationId xmlns:a16="http://schemas.microsoft.com/office/drawing/2014/main" id="{3C129A79-B510-4070-9316-2D3E683C328A}"/>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3" name="半闭框 492">
                  <a:extLst>
                    <a:ext uri="{FF2B5EF4-FFF2-40B4-BE49-F238E27FC236}">
                      <a16:creationId xmlns:a16="http://schemas.microsoft.com/office/drawing/2014/main" id="{B098E441-16AE-4397-86E9-7A32070616F5}"/>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半闭框 493">
                  <a:extLst>
                    <a:ext uri="{FF2B5EF4-FFF2-40B4-BE49-F238E27FC236}">
                      <a16:creationId xmlns:a16="http://schemas.microsoft.com/office/drawing/2014/main" id="{8E65A230-D77C-497B-B8D4-F8C9C4DB63D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85" name="组合 484">
                <a:extLst>
                  <a:ext uri="{FF2B5EF4-FFF2-40B4-BE49-F238E27FC236}">
                    <a16:creationId xmlns:a16="http://schemas.microsoft.com/office/drawing/2014/main" id="{46D00803-8FEC-43B9-BF98-975A931776B1}"/>
                  </a:ext>
                </a:extLst>
              </p:cNvPr>
              <p:cNvGrpSpPr/>
              <p:nvPr/>
            </p:nvGrpSpPr>
            <p:grpSpPr>
              <a:xfrm>
                <a:off x="5526035" y="4273402"/>
                <a:ext cx="202822" cy="203813"/>
                <a:chOff x="4252497" y="4461711"/>
                <a:chExt cx="202822" cy="203813"/>
              </a:xfrm>
            </p:grpSpPr>
            <p:sp>
              <p:nvSpPr>
                <p:cNvPr id="486" name="半闭框 485">
                  <a:extLst>
                    <a:ext uri="{FF2B5EF4-FFF2-40B4-BE49-F238E27FC236}">
                      <a16:creationId xmlns:a16="http://schemas.microsoft.com/office/drawing/2014/main" id="{6021EFFD-3743-48B8-AC38-D0618AF80A2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7" name="半闭框 486">
                  <a:extLst>
                    <a:ext uri="{FF2B5EF4-FFF2-40B4-BE49-F238E27FC236}">
                      <a16:creationId xmlns:a16="http://schemas.microsoft.com/office/drawing/2014/main" id="{43C2A254-0FC2-4DA3-BA08-C7EF2626EF9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8" name="半闭框 487">
                  <a:extLst>
                    <a:ext uri="{FF2B5EF4-FFF2-40B4-BE49-F238E27FC236}">
                      <a16:creationId xmlns:a16="http://schemas.microsoft.com/office/drawing/2014/main" id="{04A89B55-EDB6-4CFD-AFBE-E951070F88FD}"/>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9" name="半闭框 488">
                  <a:extLst>
                    <a:ext uri="{FF2B5EF4-FFF2-40B4-BE49-F238E27FC236}">
                      <a16:creationId xmlns:a16="http://schemas.microsoft.com/office/drawing/2014/main" id="{BB129363-D980-4CF5-9F3C-5B635C23C3A4}"/>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0" name="Freeform 83">
                  <a:extLst>
                    <a:ext uri="{FF2B5EF4-FFF2-40B4-BE49-F238E27FC236}">
                      <a16:creationId xmlns:a16="http://schemas.microsoft.com/office/drawing/2014/main" id="{3AE33976-19CA-42C3-B2CC-4A1380DEFB8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85">
                  <a:extLst>
                    <a:ext uri="{FF2B5EF4-FFF2-40B4-BE49-F238E27FC236}">
                      <a16:creationId xmlns:a16="http://schemas.microsoft.com/office/drawing/2014/main" id="{0017C8F2-2B5C-49B1-B0BA-45701539085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5" name="组合 494">
              <a:extLst>
                <a:ext uri="{FF2B5EF4-FFF2-40B4-BE49-F238E27FC236}">
                  <a16:creationId xmlns:a16="http://schemas.microsoft.com/office/drawing/2014/main" id="{40D64890-2A1B-4B19-B54D-08FE6819C920}"/>
                </a:ext>
              </a:extLst>
            </p:cNvPr>
            <p:cNvGrpSpPr/>
            <p:nvPr/>
          </p:nvGrpSpPr>
          <p:grpSpPr>
            <a:xfrm>
              <a:off x="7349290" y="5211386"/>
              <a:ext cx="440190" cy="440190"/>
              <a:chOff x="5403919" y="4153175"/>
              <a:chExt cx="440190" cy="440190"/>
            </a:xfrm>
          </p:grpSpPr>
          <p:grpSp>
            <p:nvGrpSpPr>
              <p:cNvPr id="496" name="组合 495">
                <a:extLst>
                  <a:ext uri="{FF2B5EF4-FFF2-40B4-BE49-F238E27FC236}">
                    <a16:creationId xmlns:a16="http://schemas.microsoft.com/office/drawing/2014/main" id="{8FA5CCA6-4FB0-4705-8FE9-00AD2EF5B54A}"/>
                  </a:ext>
                </a:extLst>
              </p:cNvPr>
              <p:cNvGrpSpPr/>
              <p:nvPr/>
            </p:nvGrpSpPr>
            <p:grpSpPr>
              <a:xfrm>
                <a:off x="5403919" y="4153175"/>
                <a:ext cx="440190" cy="440190"/>
                <a:chOff x="992232" y="4038201"/>
                <a:chExt cx="440190" cy="440190"/>
              </a:xfrm>
            </p:grpSpPr>
            <p:sp>
              <p:nvSpPr>
                <p:cNvPr id="504" name="矩形 503">
                  <a:extLst>
                    <a:ext uri="{FF2B5EF4-FFF2-40B4-BE49-F238E27FC236}">
                      <a16:creationId xmlns:a16="http://schemas.microsoft.com/office/drawing/2014/main" id="{BA88C94A-0BEB-4029-8BD9-EDCB2702BF8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5" name="半闭框 504">
                  <a:extLst>
                    <a:ext uri="{FF2B5EF4-FFF2-40B4-BE49-F238E27FC236}">
                      <a16:creationId xmlns:a16="http://schemas.microsoft.com/office/drawing/2014/main" id="{A424D1BF-4698-4E89-9C16-20B9B00C32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6" name="半闭框 505">
                  <a:extLst>
                    <a:ext uri="{FF2B5EF4-FFF2-40B4-BE49-F238E27FC236}">
                      <a16:creationId xmlns:a16="http://schemas.microsoft.com/office/drawing/2014/main" id="{9C49B6DF-3346-453E-8315-EB46646246F9}"/>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7" name="组合 496">
                <a:extLst>
                  <a:ext uri="{FF2B5EF4-FFF2-40B4-BE49-F238E27FC236}">
                    <a16:creationId xmlns:a16="http://schemas.microsoft.com/office/drawing/2014/main" id="{7058873A-135C-4A65-8702-9622A8EA5E0D}"/>
                  </a:ext>
                </a:extLst>
              </p:cNvPr>
              <p:cNvGrpSpPr/>
              <p:nvPr/>
            </p:nvGrpSpPr>
            <p:grpSpPr>
              <a:xfrm>
                <a:off x="5526035" y="4273402"/>
                <a:ext cx="202822" cy="203813"/>
                <a:chOff x="4252497" y="4461711"/>
                <a:chExt cx="202822" cy="203813"/>
              </a:xfrm>
            </p:grpSpPr>
            <p:sp>
              <p:nvSpPr>
                <p:cNvPr id="498" name="半闭框 497">
                  <a:extLst>
                    <a:ext uri="{FF2B5EF4-FFF2-40B4-BE49-F238E27FC236}">
                      <a16:creationId xmlns:a16="http://schemas.microsoft.com/office/drawing/2014/main" id="{DCDF523A-D259-4C74-A886-1F433B49391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9" name="半闭框 498">
                  <a:extLst>
                    <a:ext uri="{FF2B5EF4-FFF2-40B4-BE49-F238E27FC236}">
                      <a16:creationId xmlns:a16="http://schemas.microsoft.com/office/drawing/2014/main" id="{358CCCE7-0E85-48D0-B643-2085398DE6D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0" name="半闭框 499">
                  <a:extLst>
                    <a:ext uri="{FF2B5EF4-FFF2-40B4-BE49-F238E27FC236}">
                      <a16:creationId xmlns:a16="http://schemas.microsoft.com/office/drawing/2014/main" id="{3011388F-3593-4E14-8C35-50FDFE6377A0}"/>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1" name="半闭框 500">
                  <a:extLst>
                    <a:ext uri="{FF2B5EF4-FFF2-40B4-BE49-F238E27FC236}">
                      <a16:creationId xmlns:a16="http://schemas.microsoft.com/office/drawing/2014/main" id="{AC59FFF3-3569-4A61-AFC5-B445ED6179E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2" name="Freeform 83">
                  <a:extLst>
                    <a:ext uri="{FF2B5EF4-FFF2-40B4-BE49-F238E27FC236}">
                      <a16:creationId xmlns:a16="http://schemas.microsoft.com/office/drawing/2014/main" id="{BEE783C8-CAAE-4807-95E3-23F1BF6C9CD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85">
                  <a:extLst>
                    <a:ext uri="{FF2B5EF4-FFF2-40B4-BE49-F238E27FC236}">
                      <a16:creationId xmlns:a16="http://schemas.microsoft.com/office/drawing/2014/main" id="{968919C3-48B6-40CD-8AE7-1857CF4E417A}"/>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a:extLst>
                <a:ext uri="{FF2B5EF4-FFF2-40B4-BE49-F238E27FC236}">
                  <a16:creationId xmlns:a16="http://schemas.microsoft.com/office/drawing/2014/main" id="{AA15991D-E4D4-4F48-B02F-2CC37257B137}"/>
                </a:ext>
              </a:extLst>
            </p:cNvPr>
            <p:cNvGrpSpPr/>
            <p:nvPr/>
          </p:nvGrpSpPr>
          <p:grpSpPr>
            <a:xfrm>
              <a:off x="7442452" y="4221070"/>
              <a:ext cx="256586" cy="299921"/>
              <a:chOff x="7619807" y="4222299"/>
              <a:chExt cx="357188" cy="417513"/>
            </a:xfrm>
          </p:grpSpPr>
          <p:sp>
            <p:nvSpPr>
              <p:cNvPr id="547" name="Freeform 553">
                <a:extLst>
                  <a:ext uri="{FF2B5EF4-FFF2-40B4-BE49-F238E27FC236}">
                    <a16:creationId xmlns:a16="http://schemas.microsoft.com/office/drawing/2014/main" id="{79312A20-4499-4783-B1F4-01CEDA60EDD8}"/>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4">
                <a:extLst>
                  <a:ext uri="{FF2B5EF4-FFF2-40B4-BE49-F238E27FC236}">
                    <a16:creationId xmlns:a16="http://schemas.microsoft.com/office/drawing/2014/main" id="{5DB4A0B9-6CEF-440A-97CC-1A1573384F2D}"/>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5">
                <a:extLst>
                  <a:ext uri="{FF2B5EF4-FFF2-40B4-BE49-F238E27FC236}">
                    <a16:creationId xmlns:a16="http://schemas.microsoft.com/office/drawing/2014/main" id="{232931CC-D3E7-413C-AE69-71F01902F620}"/>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64FAE2EE-DB40-4687-AC97-29070205E595}"/>
                </a:ext>
              </a:extLst>
            </p:cNvPr>
            <p:cNvGrpSpPr/>
            <p:nvPr/>
          </p:nvGrpSpPr>
          <p:grpSpPr>
            <a:xfrm>
              <a:off x="7348615" y="4285245"/>
              <a:ext cx="553865" cy="153888"/>
              <a:chOff x="3292149" y="4344159"/>
              <a:chExt cx="553865" cy="153888"/>
            </a:xfrm>
          </p:grpSpPr>
          <p:sp>
            <p:nvSpPr>
              <p:cNvPr id="522" name="矩形 521">
                <a:extLst>
                  <a:ext uri="{FF2B5EF4-FFF2-40B4-BE49-F238E27FC236}">
                    <a16:creationId xmlns:a16="http://schemas.microsoft.com/office/drawing/2014/main" id="{2D486679-0FD8-4356-A550-1DB124E93F74}"/>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24" name="文本框 523">
                <a:extLst>
                  <a:ext uri="{FF2B5EF4-FFF2-40B4-BE49-F238E27FC236}">
                    <a16:creationId xmlns:a16="http://schemas.microsoft.com/office/drawing/2014/main" id="{93AD8150-1414-4390-9CFE-1C5B725AF287}"/>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1" name="组合 40">
              <a:extLst>
                <a:ext uri="{FF2B5EF4-FFF2-40B4-BE49-F238E27FC236}">
                  <a16:creationId xmlns:a16="http://schemas.microsoft.com/office/drawing/2014/main" id="{CC60019D-03B8-4737-8032-0C22E0CE4759}"/>
                </a:ext>
              </a:extLst>
            </p:cNvPr>
            <p:cNvGrpSpPr/>
            <p:nvPr/>
          </p:nvGrpSpPr>
          <p:grpSpPr>
            <a:xfrm>
              <a:off x="7101390" y="4694179"/>
              <a:ext cx="395010" cy="428289"/>
              <a:chOff x="9245600" y="4395788"/>
              <a:chExt cx="433388" cy="469900"/>
            </a:xfrm>
          </p:grpSpPr>
          <p:sp>
            <p:nvSpPr>
              <p:cNvPr id="550" name="Freeform 421">
                <a:extLst>
                  <a:ext uri="{FF2B5EF4-FFF2-40B4-BE49-F238E27FC236}">
                    <a16:creationId xmlns:a16="http://schemas.microsoft.com/office/drawing/2014/main" id="{5E43B106-673F-4093-97CD-633A27BA8656}"/>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Oval 422">
                <a:extLst>
                  <a:ext uri="{FF2B5EF4-FFF2-40B4-BE49-F238E27FC236}">
                    <a16:creationId xmlns:a16="http://schemas.microsoft.com/office/drawing/2014/main" id="{4A99F97D-5E40-4C59-8099-1B9DBE8A92AF}"/>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Oval 423">
                <a:extLst>
                  <a:ext uri="{FF2B5EF4-FFF2-40B4-BE49-F238E27FC236}">
                    <a16:creationId xmlns:a16="http://schemas.microsoft.com/office/drawing/2014/main" id="{5560C525-6D2D-426B-A10F-D362468F642D}"/>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Oval 424">
                <a:extLst>
                  <a:ext uri="{FF2B5EF4-FFF2-40B4-BE49-F238E27FC236}">
                    <a16:creationId xmlns:a16="http://schemas.microsoft.com/office/drawing/2014/main" id="{59C46641-5978-4527-A11C-61BD641B7D0B}"/>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a:extLst>
                <a:ext uri="{FF2B5EF4-FFF2-40B4-BE49-F238E27FC236}">
                  <a16:creationId xmlns:a16="http://schemas.microsoft.com/office/drawing/2014/main" id="{81F45767-7E1C-4258-97E9-9CCC9F57BACC}"/>
                </a:ext>
              </a:extLst>
            </p:cNvPr>
            <p:cNvGrpSpPr/>
            <p:nvPr/>
          </p:nvGrpSpPr>
          <p:grpSpPr>
            <a:xfrm>
              <a:off x="5203069" y="6319274"/>
              <a:ext cx="640003" cy="260288"/>
              <a:chOff x="4877719" y="6319274"/>
              <a:chExt cx="640003" cy="260288"/>
            </a:xfrm>
          </p:grpSpPr>
          <p:sp>
            <p:nvSpPr>
              <p:cNvPr id="168" name="文本框 167">
                <a:extLst>
                  <a:ext uri="{FF2B5EF4-FFF2-40B4-BE49-F238E27FC236}">
                    <a16:creationId xmlns:a16="http://schemas.microsoft.com/office/drawing/2014/main" id="{2AF9FA0A-AB4D-420E-BD09-B6C27CBFCD1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363" name="椭圆 362">
                <a:extLst>
                  <a:ext uri="{FF2B5EF4-FFF2-40B4-BE49-F238E27FC236}">
                    <a16:creationId xmlns:a16="http://schemas.microsoft.com/office/drawing/2014/main" id="{AFDE7E44-1B99-4198-8B14-FAD4D496A320}"/>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823" name="Freeform 78">
                <a:extLst>
                  <a:ext uri="{FF2B5EF4-FFF2-40B4-BE49-F238E27FC236}">
                    <a16:creationId xmlns:a16="http://schemas.microsoft.com/office/drawing/2014/main" id="{0C44B86C-6834-49D7-8CA1-93DE4C270D1E}"/>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158" name="图片 157">
            <a:extLst>
              <a:ext uri="{FF2B5EF4-FFF2-40B4-BE49-F238E27FC236}">
                <a16:creationId xmlns:a16="http://schemas.microsoft.com/office/drawing/2014/main" id="{474F78B7-7C90-40C2-B802-6AFC5AE9B1A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1761" y="3869564"/>
            <a:ext cx="428585" cy="460989"/>
          </a:xfrm>
          <a:prstGeom prst="rect">
            <a:avLst/>
          </a:prstGeom>
        </p:spPr>
      </p:pic>
      <p:sp>
        <p:nvSpPr>
          <p:cNvPr id="786" name="文本框 785">
            <a:extLst>
              <a:ext uri="{FF2B5EF4-FFF2-40B4-BE49-F238E27FC236}">
                <a16:creationId xmlns:a16="http://schemas.microsoft.com/office/drawing/2014/main" id="{E2F1A12E-B271-4413-B8CF-2FB7ADF3EC4C}"/>
              </a:ext>
            </a:extLst>
          </p:cNvPr>
          <p:cNvSpPr txBox="1"/>
          <p:nvPr/>
        </p:nvSpPr>
        <p:spPr>
          <a:xfrm>
            <a:off x="1786474" y="416176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60" name="图片 159">
            <a:extLst>
              <a:ext uri="{FF2B5EF4-FFF2-40B4-BE49-F238E27FC236}">
                <a16:creationId xmlns:a16="http://schemas.microsoft.com/office/drawing/2014/main" id="{A9EF8CAC-CADB-4199-A862-501C35E0AA8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54474" y="3879127"/>
            <a:ext cx="478641" cy="470095"/>
          </a:xfrm>
          <a:prstGeom prst="rect">
            <a:avLst/>
          </a:prstGeom>
        </p:spPr>
      </p:pic>
      <p:sp>
        <p:nvSpPr>
          <p:cNvPr id="787" name="文本框 786">
            <a:extLst>
              <a:ext uri="{FF2B5EF4-FFF2-40B4-BE49-F238E27FC236}">
                <a16:creationId xmlns:a16="http://schemas.microsoft.com/office/drawing/2014/main" id="{099ED70E-0805-42FD-B92C-C23187C30FFB}"/>
              </a:ext>
            </a:extLst>
          </p:cNvPr>
          <p:cNvSpPr txBox="1"/>
          <p:nvPr/>
        </p:nvSpPr>
        <p:spPr>
          <a:xfrm>
            <a:off x="2528276" y="417229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62" name="图片 161">
            <a:extLst>
              <a:ext uri="{FF2B5EF4-FFF2-40B4-BE49-F238E27FC236}">
                <a16:creationId xmlns:a16="http://schemas.microsoft.com/office/drawing/2014/main" id="{A13305E9-7FEC-4A15-A0E9-493B052ABEA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1208" y="5792468"/>
            <a:ext cx="442079" cy="456433"/>
          </a:xfrm>
          <a:prstGeom prst="rect">
            <a:avLst/>
          </a:prstGeom>
        </p:spPr>
      </p:pic>
      <p:sp>
        <p:nvSpPr>
          <p:cNvPr id="789" name="文本框 788">
            <a:extLst>
              <a:ext uri="{FF2B5EF4-FFF2-40B4-BE49-F238E27FC236}">
                <a16:creationId xmlns:a16="http://schemas.microsoft.com/office/drawing/2014/main" id="{2D7E1D6B-EE97-4319-9EDF-6DA4263A29D1}"/>
              </a:ext>
            </a:extLst>
          </p:cNvPr>
          <p:cNvSpPr txBox="1"/>
          <p:nvPr/>
        </p:nvSpPr>
        <p:spPr>
          <a:xfrm>
            <a:off x="2526466" y="6089061"/>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64" name="图片 163">
            <a:extLst>
              <a:ext uri="{FF2B5EF4-FFF2-40B4-BE49-F238E27FC236}">
                <a16:creationId xmlns:a16="http://schemas.microsoft.com/office/drawing/2014/main" id="{16BF4793-06B5-4FF0-B3FB-187FADE666B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69015" y="4873032"/>
            <a:ext cx="469600" cy="474876"/>
          </a:xfrm>
          <a:prstGeom prst="rect">
            <a:avLst/>
          </a:prstGeom>
        </p:spPr>
      </p:pic>
      <p:grpSp>
        <p:nvGrpSpPr>
          <p:cNvPr id="165" name="组合 164">
            <a:extLst>
              <a:ext uri="{FF2B5EF4-FFF2-40B4-BE49-F238E27FC236}">
                <a16:creationId xmlns:a16="http://schemas.microsoft.com/office/drawing/2014/main" id="{5CEB6CBD-0A60-452C-A912-AD80AAB0508D}"/>
              </a:ext>
            </a:extLst>
          </p:cNvPr>
          <p:cNvGrpSpPr/>
          <p:nvPr/>
        </p:nvGrpSpPr>
        <p:grpSpPr>
          <a:xfrm>
            <a:off x="3826001" y="4675988"/>
            <a:ext cx="133256" cy="140221"/>
            <a:chOff x="8304214" y="4710113"/>
            <a:chExt cx="698500" cy="735013"/>
          </a:xfrm>
          <a:solidFill>
            <a:schemeClr val="bg1">
              <a:lumMod val="65000"/>
            </a:schemeClr>
          </a:solidFill>
        </p:grpSpPr>
        <p:sp>
          <p:nvSpPr>
            <p:cNvPr id="825" name="Freeform 267">
              <a:extLst>
                <a:ext uri="{FF2B5EF4-FFF2-40B4-BE49-F238E27FC236}">
                  <a16:creationId xmlns:a16="http://schemas.microsoft.com/office/drawing/2014/main" id="{70129A19-6E76-449F-AF92-34D0ABA87A9F}"/>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6" name="Freeform 268">
              <a:extLst>
                <a:ext uri="{FF2B5EF4-FFF2-40B4-BE49-F238E27FC236}">
                  <a16:creationId xmlns:a16="http://schemas.microsoft.com/office/drawing/2014/main" id="{0A466A13-09A2-4633-86AC-7AC62C086A0E}"/>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7" name="Freeform 269">
              <a:extLst>
                <a:ext uri="{FF2B5EF4-FFF2-40B4-BE49-F238E27FC236}">
                  <a16:creationId xmlns:a16="http://schemas.microsoft.com/office/drawing/2014/main" id="{4424B580-F8E7-48AC-9FEB-AF56D7DF5403}"/>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8" name="Freeform 270">
              <a:extLst>
                <a:ext uri="{FF2B5EF4-FFF2-40B4-BE49-F238E27FC236}">
                  <a16:creationId xmlns:a16="http://schemas.microsoft.com/office/drawing/2014/main" id="{96D0CC4B-4353-44CE-9CCF-830298924C16}"/>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9" name="Freeform 271">
              <a:extLst>
                <a:ext uri="{FF2B5EF4-FFF2-40B4-BE49-F238E27FC236}">
                  <a16:creationId xmlns:a16="http://schemas.microsoft.com/office/drawing/2014/main" id="{D6527508-4D77-4782-BFCB-8B573A50AAF8}"/>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0" name="Freeform 272">
              <a:extLst>
                <a:ext uri="{FF2B5EF4-FFF2-40B4-BE49-F238E27FC236}">
                  <a16:creationId xmlns:a16="http://schemas.microsoft.com/office/drawing/2014/main" id="{B65BB7DF-DAE3-40D3-9F4C-223A03BD129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1" name="Freeform 273">
              <a:extLst>
                <a:ext uri="{FF2B5EF4-FFF2-40B4-BE49-F238E27FC236}">
                  <a16:creationId xmlns:a16="http://schemas.microsoft.com/office/drawing/2014/main" id="{07420A5D-A07D-4743-9059-F60B5641F23E}"/>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2" name="Freeform 274">
              <a:extLst>
                <a:ext uri="{FF2B5EF4-FFF2-40B4-BE49-F238E27FC236}">
                  <a16:creationId xmlns:a16="http://schemas.microsoft.com/office/drawing/2014/main" id="{C7387A6B-0C80-42C6-954B-72A391BD1E3B}"/>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3" name="Freeform 275">
              <a:extLst>
                <a:ext uri="{FF2B5EF4-FFF2-40B4-BE49-F238E27FC236}">
                  <a16:creationId xmlns:a16="http://schemas.microsoft.com/office/drawing/2014/main" id="{8F33F8A5-CB19-4DE2-9EF2-27572C61E609}"/>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4" name="Freeform 276">
              <a:extLst>
                <a:ext uri="{FF2B5EF4-FFF2-40B4-BE49-F238E27FC236}">
                  <a16:creationId xmlns:a16="http://schemas.microsoft.com/office/drawing/2014/main" id="{E2833132-D3C1-4B89-A8AD-D8D7FCB01798}"/>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5" name="Freeform 277">
              <a:extLst>
                <a:ext uri="{FF2B5EF4-FFF2-40B4-BE49-F238E27FC236}">
                  <a16:creationId xmlns:a16="http://schemas.microsoft.com/office/drawing/2014/main" id="{4E541D47-C4D5-4A89-93E7-ECADDE7D0858}"/>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6" name="Freeform 278">
              <a:extLst>
                <a:ext uri="{FF2B5EF4-FFF2-40B4-BE49-F238E27FC236}">
                  <a16:creationId xmlns:a16="http://schemas.microsoft.com/office/drawing/2014/main" id="{904E20D0-0EAF-4EFE-B746-E3C1974B6FB2}"/>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7" name="Freeform 279">
              <a:extLst>
                <a:ext uri="{FF2B5EF4-FFF2-40B4-BE49-F238E27FC236}">
                  <a16:creationId xmlns:a16="http://schemas.microsoft.com/office/drawing/2014/main" id="{D6B33C4F-868A-4E37-8DDD-9EF05AEE0041}"/>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8" name="Freeform 280">
              <a:extLst>
                <a:ext uri="{FF2B5EF4-FFF2-40B4-BE49-F238E27FC236}">
                  <a16:creationId xmlns:a16="http://schemas.microsoft.com/office/drawing/2014/main" id="{1791C7BF-EF32-4353-8E8D-06AE7F49B6AB}"/>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9" name="Freeform 281">
              <a:extLst>
                <a:ext uri="{FF2B5EF4-FFF2-40B4-BE49-F238E27FC236}">
                  <a16:creationId xmlns:a16="http://schemas.microsoft.com/office/drawing/2014/main" id="{BD028B78-B623-4D85-BC1A-F220CFECFD7E}"/>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0" name="Freeform 282">
              <a:extLst>
                <a:ext uri="{FF2B5EF4-FFF2-40B4-BE49-F238E27FC236}">
                  <a16:creationId xmlns:a16="http://schemas.microsoft.com/office/drawing/2014/main" id="{32998ABF-B26D-48FA-8ADC-16E624EBFB8F}"/>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1" name="文本框 840">
            <a:extLst>
              <a:ext uri="{FF2B5EF4-FFF2-40B4-BE49-F238E27FC236}">
                <a16:creationId xmlns:a16="http://schemas.microsoft.com/office/drawing/2014/main" id="{084E7E62-C7DE-43AA-B0E4-A1538922CD77}"/>
              </a:ext>
            </a:extLst>
          </p:cNvPr>
          <p:cNvSpPr txBox="1"/>
          <p:nvPr/>
        </p:nvSpPr>
        <p:spPr>
          <a:xfrm>
            <a:off x="3876460" y="4651115"/>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cxnSp>
        <p:nvCxnSpPr>
          <p:cNvPr id="842" name="直接连接符 841">
            <a:extLst>
              <a:ext uri="{FF2B5EF4-FFF2-40B4-BE49-F238E27FC236}">
                <a16:creationId xmlns:a16="http://schemas.microsoft.com/office/drawing/2014/main" id="{6686536C-7072-4E33-837A-FD15F333003B}"/>
              </a:ext>
            </a:extLst>
          </p:cNvPr>
          <p:cNvCxnSpPr>
            <a:cxnSpLocks/>
          </p:cNvCxnSpPr>
          <p:nvPr/>
        </p:nvCxnSpPr>
        <p:spPr>
          <a:xfrm>
            <a:off x="3734326" y="54268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3" name="直接连接符 842">
            <a:extLst>
              <a:ext uri="{FF2B5EF4-FFF2-40B4-BE49-F238E27FC236}">
                <a16:creationId xmlns:a16="http://schemas.microsoft.com/office/drawing/2014/main" id="{102A0938-8BFA-425D-9D87-D25C138CF510}"/>
              </a:ext>
            </a:extLst>
          </p:cNvPr>
          <p:cNvCxnSpPr>
            <a:cxnSpLocks/>
          </p:cNvCxnSpPr>
          <p:nvPr/>
        </p:nvCxnSpPr>
        <p:spPr>
          <a:xfrm>
            <a:off x="3734326" y="5426840"/>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44" name="文本框 843">
            <a:extLst>
              <a:ext uri="{FF2B5EF4-FFF2-40B4-BE49-F238E27FC236}">
                <a16:creationId xmlns:a16="http://schemas.microsoft.com/office/drawing/2014/main" id="{3DF9C9E8-5F35-4231-927A-F0B0766AADA9}"/>
              </a:ext>
            </a:extLst>
          </p:cNvPr>
          <p:cNvSpPr txBox="1"/>
          <p:nvPr/>
        </p:nvSpPr>
        <p:spPr>
          <a:xfrm>
            <a:off x="3856223" y="5398307"/>
            <a:ext cx="337789" cy="200055"/>
          </a:xfrm>
          <a:prstGeom prst="rect">
            <a:avLst/>
          </a:prstGeom>
          <a:noFill/>
        </p:spPr>
        <p:txBody>
          <a:bodyPr wrap="square" rtlCol="0">
            <a:spAutoFit/>
          </a:bodyPr>
          <a:lstStyle/>
          <a:p>
            <a:r>
              <a:rPr lang="en-US" altLang="zh-CN" sz="700" dirty="0">
                <a:solidFill>
                  <a:schemeClr val="bg1">
                    <a:alpha val="57000"/>
                  </a:schemeClr>
                </a:solidFill>
              </a:rPr>
              <a:t>70%</a:t>
            </a:r>
            <a:endParaRPr lang="zh-CN" altLang="en-US" sz="700" dirty="0">
              <a:solidFill>
                <a:schemeClr val="bg1">
                  <a:alpha val="57000"/>
                </a:schemeClr>
              </a:solidFill>
            </a:endParaRPr>
          </a:p>
        </p:txBody>
      </p:sp>
      <p:grpSp>
        <p:nvGrpSpPr>
          <p:cNvPr id="189" name="组合 188">
            <a:extLst>
              <a:ext uri="{FF2B5EF4-FFF2-40B4-BE49-F238E27FC236}">
                <a16:creationId xmlns:a16="http://schemas.microsoft.com/office/drawing/2014/main" id="{CF0E97E3-AFEA-4DF6-B756-25A983798F4D}"/>
              </a:ext>
            </a:extLst>
          </p:cNvPr>
          <p:cNvGrpSpPr/>
          <p:nvPr/>
        </p:nvGrpSpPr>
        <p:grpSpPr>
          <a:xfrm>
            <a:off x="7353196" y="4409932"/>
            <a:ext cx="440187" cy="45719"/>
            <a:chOff x="3886726" y="5579240"/>
            <a:chExt cx="543318" cy="0"/>
          </a:xfrm>
        </p:grpSpPr>
        <p:cxnSp>
          <p:nvCxnSpPr>
            <p:cNvPr id="845" name="直接连接符 844">
              <a:extLst>
                <a:ext uri="{FF2B5EF4-FFF2-40B4-BE49-F238E27FC236}">
                  <a16:creationId xmlns:a16="http://schemas.microsoft.com/office/drawing/2014/main" id="{C8964704-15CE-4826-B7B5-6147B949C1F6}"/>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6" name="直接连接符 845">
              <a:extLst>
                <a:ext uri="{FF2B5EF4-FFF2-40B4-BE49-F238E27FC236}">
                  <a16:creationId xmlns:a16="http://schemas.microsoft.com/office/drawing/2014/main" id="{AF4ED537-FEC7-4C54-94D5-1E4C322FC361}"/>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3ED4E39-6A20-4205-B91F-8BA590B522BE}"/>
              </a:ext>
            </a:extLst>
          </p:cNvPr>
          <p:cNvGrpSpPr/>
          <p:nvPr/>
        </p:nvGrpSpPr>
        <p:grpSpPr>
          <a:xfrm>
            <a:off x="5025557" y="2477349"/>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6864628" y="2472607"/>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6508202" y="122986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7146056" y="1509911"/>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6838354" y="960650"/>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6601270" y="68522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3209936" y="3341220"/>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3244985" y="3300565"/>
            <a:ext cx="1492716" cy="184666"/>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1151044" y="3904529"/>
            <a:ext cx="2358726" cy="2197004"/>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9" name="文本框 708">
            <a:extLst>
              <a:ext uri="{FF2B5EF4-FFF2-40B4-BE49-F238E27FC236}">
                <a16:creationId xmlns:a16="http://schemas.microsoft.com/office/drawing/2014/main" id="{C6A4B21C-E7CE-4AAD-94E6-284EA8DFBCE7}"/>
              </a:ext>
            </a:extLst>
          </p:cNvPr>
          <p:cNvSpPr txBox="1"/>
          <p:nvPr/>
        </p:nvSpPr>
        <p:spPr>
          <a:xfrm>
            <a:off x="8574979" y="3225361"/>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720" name="直接连接符 719">
            <a:extLst>
              <a:ext uri="{FF2B5EF4-FFF2-40B4-BE49-F238E27FC236}">
                <a16:creationId xmlns:a16="http://schemas.microsoft.com/office/drawing/2014/main" id="{CC95AEEB-A30A-48B5-94EC-0BFFB480D559}"/>
              </a:ext>
            </a:extLst>
          </p:cNvPr>
          <p:cNvCxnSpPr>
            <a:cxnSpLocks/>
          </p:cNvCxnSpPr>
          <p:nvPr/>
        </p:nvCxnSpPr>
        <p:spPr>
          <a:xfrm>
            <a:off x="8392151" y="3463156"/>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E68A364-555C-42C8-99E1-C40384AA24DE}"/>
              </a:ext>
            </a:extLst>
          </p:cNvPr>
          <p:cNvGrpSpPr/>
          <p:nvPr/>
        </p:nvGrpSpPr>
        <p:grpSpPr>
          <a:xfrm>
            <a:off x="8433210" y="3254039"/>
            <a:ext cx="183116" cy="188370"/>
            <a:chOff x="10329390" y="3507827"/>
            <a:chExt cx="362902" cy="373314"/>
          </a:xfrm>
          <a:solidFill>
            <a:schemeClr val="bg1">
              <a:lumMod val="85000"/>
              <a:alpha val="76000"/>
            </a:schemeClr>
          </a:solidFill>
        </p:grpSpPr>
        <p:sp>
          <p:nvSpPr>
            <p:cNvPr id="733" name="Freeform 487">
              <a:extLst>
                <a:ext uri="{FF2B5EF4-FFF2-40B4-BE49-F238E27FC236}">
                  <a16:creationId xmlns:a16="http://schemas.microsoft.com/office/drawing/2014/main" id="{F4A30A7B-B726-439B-BB18-62F70D92B9E8}"/>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488">
              <a:extLst>
                <a:ext uri="{FF2B5EF4-FFF2-40B4-BE49-F238E27FC236}">
                  <a16:creationId xmlns:a16="http://schemas.microsoft.com/office/drawing/2014/main" id="{CE1C4ACF-60CF-4747-B565-80B7E5442E69}"/>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489">
              <a:extLst>
                <a:ext uri="{FF2B5EF4-FFF2-40B4-BE49-F238E27FC236}">
                  <a16:creationId xmlns:a16="http://schemas.microsoft.com/office/drawing/2014/main" id="{154E6DD5-B146-4718-80C3-2E871B1958FE}"/>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2" name="组合 881">
            <a:extLst>
              <a:ext uri="{FF2B5EF4-FFF2-40B4-BE49-F238E27FC236}">
                <a16:creationId xmlns:a16="http://schemas.microsoft.com/office/drawing/2014/main" id="{10F85240-0369-4814-831B-0F71FCE4C8FA}"/>
              </a:ext>
            </a:extLst>
          </p:cNvPr>
          <p:cNvGrpSpPr/>
          <p:nvPr/>
        </p:nvGrpSpPr>
        <p:grpSpPr>
          <a:xfrm>
            <a:off x="8426049" y="3500871"/>
            <a:ext cx="1445718" cy="193456"/>
            <a:chOff x="330588" y="763764"/>
            <a:chExt cx="1825220" cy="244238"/>
          </a:xfrm>
        </p:grpSpPr>
        <p:sp>
          <p:nvSpPr>
            <p:cNvPr id="883" name="椭圆 882">
              <a:extLst>
                <a:ext uri="{FF2B5EF4-FFF2-40B4-BE49-F238E27FC236}">
                  <a16:creationId xmlns:a16="http://schemas.microsoft.com/office/drawing/2014/main" id="{04111D4E-6B41-4D77-8AD2-E8B053E5EC59}"/>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4" name="文本框 883">
              <a:extLst>
                <a:ext uri="{FF2B5EF4-FFF2-40B4-BE49-F238E27FC236}">
                  <a16:creationId xmlns:a16="http://schemas.microsoft.com/office/drawing/2014/main" id="{712388C4-DF1A-48AE-9FF6-E813794DF532}"/>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885" name="椭圆 884">
              <a:extLst>
                <a:ext uri="{FF2B5EF4-FFF2-40B4-BE49-F238E27FC236}">
                  <a16:creationId xmlns:a16="http://schemas.microsoft.com/office/drawing/2014/main" id="{F8D591B7-173F-4509-B8B7-27273FBFE04B}"/>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6" name="文本框 885">
              <a:extLst>
                <a:ext uri="{FF2B5EF4-FFF2-40B4-BE49-F238E27FC236}">
                  <a16:creationId xmlns:a16="http://schemas.microsoft.com/office/drawing/2014/main" id="{1CD40718-2DD2-475D-98BC-8A60B3A4E520}"/>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887" name="椭圆 886">
              <a:extLst>
                <a:ext uri="{FF2B5EF4-FFF2-40B4-BE49-F238E27FC236}">
                  <a16:creationId xmlns:a16="http://schemas.microsoft.com/office/drawing/2014/main" id="{F275CC45-AC2B-447C-9271-BA5C9AC8193A}"/>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8" name="文本框 887">
              <a:extLst>
                <a:ext uri="{FF2B5EF4-FFF2-40B4-BE49-F238E27FC236}">
                  <a16:creationId xmlns:a16="http://schemas.microsoft.com/office/drawing/2014/main" id="{7F2B11EA-6AEC-453C-8AC0-24348941929F}"/>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889" name="椭圆 888">
              <a:extLst>
                <a:ext uri="{FF2B5EF4-FFF2-40B4-BE49-F238E27FC236}">
                  <a16:creationId xmlns:a16="http://schemas.microsoft.com/office/drawing/2014/main" id="{BC985239-4164-4AFA-94B9-03A88B2FFB4E}"/>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891" name="直接连接符 890">
            <a:extLst>
              <a:ext uri="{FF2B5EF4-FFF2-40B4-BE49-F238E27FC236}">
                <a16:creationId xmlns:a16="http://schemas.microsoft.com/office/drawing/2014/main" id="{9CE7A77A-3FB2-4E1D-B546-77493BDEEE0E}"/>
              </a:ext>
            </a:extLst>
          </p:cNvPr>
          <p:cNvCxnSpPr>
            <a:cxnSpLocks/>
          </p:cNvCxnSpPr>
          <p:nvPr/>
        </p:nvCxnSpPr>
        <p:spPr>
          <a:xfrm>
            <a:off x="8373865" y="3718515"/>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16ADB067-324E-477D-9D25-AAA05550D2D3}"/>
              </a:ext>
            </a:extLst>
          </p:cNvPr>
          <p:cNvGrpSpPr/>
          <p:nvPr/>
        </p:nvGrpSpPr>
        <p:grpSpPr>
          <a:xfrm>
            <a:off x="8392151" y="3762894"/>
            <a:ext cx="3514450" cy="529677"/>
            <a:chOff x="8392151" y="3762894"/>
            <a:chExt cx="3514450" cy="529677"/>
          </a:xfrm>
        </p:grpSpPr>
        <p:sp>
          <p:nvSpPr>
            <p:cNvPr id="61" name="矩形 60">
              <a:extLst>
                <a:ext uri="{FF2B5EF4-FFF2-40B4-BE49-F238E27FC236}">
                  <a16:creationId xmlns:a16="http://schemas.microsoft.com/office/drawing/2014/main" id="{FC60CCED-8711-4EC1-BCDD-A0073462731C}"/>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文本框 630">
              <a:extLst>
                <a:ext uri="{FF2B5EF4-FFF2-40B4-BE49-F238E27FC236}">
                  <a16:creationId xmlns:a16="http://schemas.microsoft.com/office/drawing/2014/main" id="{FEE55A83-7B53-4C4E-A9A2-3C3B0E4778E9}"/>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32" name="文本框 631">
              <a:extLst>
                <a:ext uri="{FF2B5EF4-FFF2-40B4-BE49-F238E27FC236}">
                  <a16:creationId xmlns:a16="http://schemas.microsoft.com/office/drawing/2014/main" id="{74593D46-018D-45C3-8015-27944EAF5C5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3" name="组合 632">
              <a:extLst>
                <a:ext uri="{FF2B5EF4-FFF2-40B4-BE49-F238E27FC236}">
                  <a16:creationId xmlns:a16="http://schemas.microsoft.com/office/drawing/2014/main" id="{EDAC591D-828F-4007-8C56-F6044C5B77AF}"/>
                </a:ext>
              </a:extLst>
            </p:cNvPr>
            <p:cNvGrpSpPr/>
            <p:nvPr/>
          </p:nvGrpSpPr>
          <p:grpSpPr>
            <a:xfrm>
              <a:off x="9415563" y="4092516"/>
              <a:ext cx="757163" cy="200055"/>
              <a:chOff x="6557518" y="3204470"/>
              <a:chExt cx="757163" cy="200055"/>
            </a:xfrm>
          </p:grpSpPr>
          <p:pic>
            <p:nvPicPr>
              <p:cNvPr id="640" name="图片 639">
                <a:extLst>
                  <a:ext uri="{FF2B5EF4-FFF2-40B4-BE49-F238E27FC236}">
                    <a16:creationId xmlns:a16="http://schemas.microsoft.com/office/drawing/2014/main" id="{964020B1-4758-4778-9B54-8A483325A8AA}"/>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41" name="文本框 640">
                <a:extLst>
                  <a:ext uri="{FF2B5EF4-FFF2-40B4-BE49-F238E27FC236}">
                    <a16:creationId xmlns:a16="http://schemas.microsoft.com/office/drawing/2014/main" id="{37AB1443-FF33-4C6F-B6B9-89AE84AE52E0}"/>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5" name="文本框 634">
              <a:extLst>
                <a:ext uri="{FF2B5EF4-FFF2-40B4-BE49-F238E27FC236}">
                  <a16:creationId xmlns:a16="http://schemas.microsoft.com/office/drawing/2014/main" id="{971D86AE-B20A-4B9B-AE65-A29AE4115CDD}"/>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29" name="文本框 628">
              <a:extLst>
                <a:ext uri="{FF2B5EF4-FFF2-40B4-BE49-F238E27FC236}">
                  <a16:creationId xmlns:a16="http://schemas.microsoft.com/office/drawing/2014/main" id="{6C79334E-9AD5-4CB4-B44D-4589B92B62F5}"/>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0" name="矩形 629">
              <a:extLst>
                <a:ext uri="{FF2B5EF4-FFF2-40B4-BE49-F238E27FC236}">
                  <a16:creationId xmlns:a16="http://schemas.microsoft.com/office/drawing/2014/main" id="{8F76C98D-B3D6-4587-90EE-997A6D496C28}"/>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22644E15-8C73-4E04-A01B-804BE561AC4C}"/>
                </a:ext>
              </a:extLst>
            </p:cNvPr>
            <p:cNvGrpSpPr/>
            <p:nvPr/>
          </p:nvGrpSpPr>
          <p:grpSpPr>
            <a:xfrm>
              <a:off x="8420667" y="3815713"/>
              <a:ext cx="439823" cy="427266"/>
              <a:chOff x="8410599" y="3728145"/>
              <a:chExt cx="501486" cy="487168"/>
            </a:xfrm>
          </p:grpSpPr>
          <p:pic>
            <p:nvPicPr>
              <p:cNvPr id="623" name="图片 622">
                <a:extLst>
                  <a:ext uri="{FF2B5EF4-FFF2-40B4-BE49-F238E27FC236}">
                    <a16:creationId xmlns:a16="http://schemas.microsoft.com/office/drawing/2014/main" id="{77AA09D7-79C7-4F01-8C9D-AF4B30A03B9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55" name="组合 754">
                <a:extLst>
                  <a:ext uri="{FF2B5EF4-FFF2-40B4-BE49-F238E27FC236}">
                    <a16:creationId xmlns:a16="http://schemas.microsoft.com/office/drawing/2014/main" id="{D777B02A-77E2-4E56-9EE7-894E20BF72A2}"/>
                  </a:ext>
                </a:extLst>
              </p:cNvPr>
              <p:cNvGrpSpPr/>
              <p:nvPr/>
            </p:nvGrpSpPr>
            <p:grpSpPr>
              <a:xfrm>
                <a:off x="8473021" y="3792549"/>
                <a:ext cx="378221" cy="341660"/>
                <a:chOff x="4457700" y="2058988"/>
                <a:chExt cx="476250" cy="430212"/>
              </a:xfrm>
            </p:grpSpPr>
            <p:sp>
              <p:nvSpPr>
                <p:cNvPr id="756" name="Freeform 236">
                  <a:extLst>
                    <a:ext uri="{FF2B5EF4-FFF2-40B4-BE49-F238E27FC236}">
                      <a16:creationId xmlns:a16="http://schemas.microsoft.com/office/drawing/2014/main" id="{6BAC23FC-0314-4C95-B548-951DB4EB48DE}"/>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237">
                  <a:extLst>
                    <a:ext uri="{FF2B5EF4-FFF2-40B4-BE49-F238E27FC236}">
                      <a16:creationId xmlns:a16="http://schemas.microsoft.com/office/drawing/2014/main" id="{7BF7E612-B27D-480E-918F-0EFB03A9DFB1}"/>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38">
                  <a:extLst>
                    <a:ext uri="{FF2B5EF4-FFF2-40B4-BE49-F238E27FC236}">
                      <a16:creationId xmlns:a16="http://schemas.microsoft.com/office/drawing/2014/main" id="{48B267FE-90F4-4ED4-A96F-79EB7603283C}"/>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39">
                  <a:extLst>
                    <a:ext uri="{FF2B5EF4-FFF2-40B4-BE49-F238E27FC236}">
                      <a16:creationId xmlns:a16="http://schemas.microsoft.com/office/drawing/2014/main" id="{5BCEE6CB-CAA9-47A8-8D70-57179A268D5E}"/>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66" name="文本框 765">
              <a:extLst>
                <a:ext uri="{FF2B5EF4-FFF2-40B4-BE49-F238E27FC236}">
                  <a16:creationId xmlns:a16="http://schemas.microsoft.com/office/drawing/2014/main" id="{3EA92F82-B6F7-4787-886D-1E39BA99706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5" name="组合 44">
              <a:extLst>
                <a:ext uri="{FF2B5EF4-FFF2-40B4-BE49-F238E27FC236}">
                  <a16:creationId xmlns:a16="http://schemas.microsoft.com/office/drawing/2014/main" id="{5DC79CDB-2D2F-4930-9F6D-7BE264278597}"/>
                </a:ext>
              </a:extLst>
            </p:cNvPr>
            <p:cNvGrpSpPr/>
            <p:nvPr/>
          </p:nvGrpSpPr>
          <p:grpSpPr>
            <a:xfrm>
              <a:off x="10449831" y="3932557"/>
              <a:ext cx="544030" cy="215444"/>
              <a:chOff x="10367364" y="3744570"/>
              <a:chExt cx="544030" cy="215444"/>
            </a:xfrm>
          </p:grpSpPr>
          <p:sp>
            <p:nvSpPr>
              <p:cNvPr id="767" name="文本框 766">
                <a:extLst>
                  <a:ext uri="{FF2B5EF4-FFF2-40B4-BE49-F238E27FC236}">
                    <a16:creationId xmlns:a16="http://schemas.microsoft.com/office/drawing/2014/main" id="{59F702FF-1E89-4CD3-A401-FDBB2C6D2E56}"/>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69" name="文本框 768">
                <a:extLst>
                  <a:ext uri="{FF2B5EF4-FFF2-40B4-BE49-F238E27FC236}">
                    <a16:creationId xmlns:a16="http://schemas.microsoft.com/office/drawing/2014/main" id="{2DBADA9D-7FF2-43BF-BD04-769AFB58C085}"/>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7" name="组合 46">
              <a:extLst>
                <a:ext uri="{FF2B5EF4-FFF2-40B4-BE49-F238E27FC236}">
                  <a16:creationId xmlns:a16="http://schemas.microsoft.com/office/drawing/2014/main" id="{B33DD1EE-E064-4BA4-B499-8D421A2C2C87}"/>
                </a:ext>
              </a:extLst>
            </p:cNvPr>
            <p:cNvGrpSpPr/>
            <p:nvPr/>
          </p:nvGrpSpPr>
          <p:grpSpPr>
            <a:xfrm>
              <a:off x="11203952" y="3937261"/>
              <a:ext cx="600134" cy="215444"/>
              <a:chOff x="11086120" y="3749274"/>
              <a:chExt cx="600134" cy="215444"/>
            </a:xfrm>
          </p:grpSpPr>
          <p:sp>
            <p:nvSpPr>
              <p:cNvPr id="770" name="文本框 769">
                <a:extLst>
                  <a:ext uri="{FF2B5EF4-FFF2-40B4-BE49-F238E27FC236}">
                    <a16:creationId xmlns:a16="http://schemas.microsoft.com/office/drawing/2014/main" id="{6F5442D4-D2CA-47C8-B4C2-70479551AC8E}"/>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1" name="文本框 770">
                <a:extLst>
                  <a:ext uri="{FF2B5EF4-FFF2-40B4-BE49-F238E27FC236}">
                    <a16:creationId xmlns:a16="http://schemas.microsoft.com/office/drawing/2014/main" id="{D9CF870C-8976-4C2B-84B4-FC963418809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0" name="直接连接符 49">
              <a:extLst>
                <a:ext uri="{FF2B5EF4-FFF2-40B4-BE49-F238E27FC236}">
                  <a16:creationId xmlns:a16="http://schemas.microsoft.com/office/drawing/2014/main" id="{751786CB-D4BB-49FF-81A6-49A03CBB3B09}"/>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83" name="直接连接符 782">
              <a:extLst>
                <a:ext uri="{FF2B5EF4-FFF2-40B4-BE49-F238E27FC236}">
                  <a16:creationId xmlns:a16="http://schemas.microsoft.com/office/drawing/2014/main" id="{4119266B-0BA1-4CA4-99D2-D017CE2749E9}"/>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11" name="Freeform 74">
              <a:extLst>
                <a:ext uri="{FF2B5EF4-FFF2-40B4-BE49-F238E27FC236}">
                  <a16:creationId xmlns:a16="http://schemas.microsoft.com/office/drawing/2014/main" id="{BF047E5E-B702-4D47-9065-2FFC8DF0883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a:extLst>
                <a:ext uri="{FF2B5EF4-FFF2-40B4-BE49-F238E27FC236}">
                  <a16:creationId xmlns:a16="http://schemas.microsoft.com/office/drawing/2014/main" id="{AD31252E-2389-43AC-9AB6-858B4676426A}"/>
                </a:ext>
              </a:extLst>
            </p:cNvPr>
            <p:cNvGrpSpPr/>
            <p:nvPr/>
          </p:nvGrpSpPr>
          <p:grpSpPr>
            <a:xfrm>
              <a:off x="10367604" y="3967664"/>
              <a:ext cx="140649" cy="137220"/>
              <a:chOff x="7031039" y="3649663"/>
              <a:chExt cx="731838" cy="709613"/>
            </a:xfrm>
            <a:solidFill>
              <a:srgbClr val="00B0F0">
                <a:alpha val="57000"/>
              </a:srgbClr>
            </a:solidFill>
          </p:grpSpPr>
          <p:sp>
            <p:nvSpPr>
              <p:cNvPr id="1013" name="Freeform 149">
                <a:extLst>
                  <a:ext uri="{FF2B5EF4-FFF2-40B4-BE49-F238E27FC236}">
                    <a16:creationId xmlns:a16="http://schemas.microsoft.com/office/drawing/2014/main" id="{5E88C811-CAA6-4E65-BC33-98797F474939}"/>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4" name="Freeform 150">
                <a:extLst>
                  <a:ext uri="{FF2B5EF4-FFF2-40B4-BE49-F238E27FC236}">
                    <a16:creationId xmlns:a16="http://schemas.microsoft.com/office/drawing/2014/main" id="{29F6C4C5-3CD8-4359-9DF0-87057A819F3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5" name="Oval 151">
                <a:extLst>
                  <a:ext uri="{FF2B5EF4-FFF2-40B4-BE49-F238E27FC236}">
                    <a16:creationId xmlns:a16="http://schemas.microsoft.com/office/drawing/2014/main" id="{88E2C4A3-0FB0-4C20-B63B-ABD4F543A393}"/>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6" name="Oval 152">
                <a:extLst>
                  <a:ext uri="{FF2B5EF4-FFF2-40B4-BE49-F238E27FC236}">
                    <a16:creationId xmlns:a16="http://schemas.microsoft.com/office/drawing/2014/main" id="{6D2F627F-A8EC-4789-AEF7-6C95EB2EF7C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7" name="Oval 153">
                <a:extLst>
                  <a:ext uri="{FF2B5EF4-FFF2-40B4-BE49-F238E27FC236}">
                    <a16:creationId xmlns:a16="http://schemas.microsoft.com/office/drawing/2014/main" id="{A272C177-3550-4A3D-84C8-C3807462AF55}"/>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8" name="Freeform 154">
                <a:extLst>
                  <a:ext uri="{FF2B5EF4-FFF2-40B4-BE49-F238E27FC236}">
                    <a16:creationId xmlns:a16="http://schemas.microsoft.com/office/drawing/2014/main" id="{D9EDE095-21DB-4767-BEA9-4B0700DDEDB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a:extLst>
                <a:ext uri="{FF2B5EF4-FFF2-40B4-BE49-F238E27FC236}">
                  <a16:creationId xmlns:a16="http://schemas.microsoft.com/office/drawing/2014/main" id="{BF57E356-5C56-4DB1-BC5F-0A54B6BFDF89}"/>
                </a:ext>
              </a:extLst>
            </p:cNvPr>
            <p:cNvGrpSpPr/>
            <p:nvPr/>
          </p:nvGrpSpPr>
          <p:grpSpPr>
            <a:xfrm>
              <a:off x="11118887" y="3982903"/>
              <a:ext cx="116807" cy="118604"/>
              <a:chOff x="5780089" y="422276"/>
              <a:chExt cx="722312" cy="733425"/>
            </a:xfrm>
            <a:solidFill>
              <a:srgbClr val="FFC000">
                <a:alpha val="62000"/>
              </a:srgbClr>
            </a:solidFill>
          </p:grpSpPr>
          <p:sp>
            <p:nvSpPr>
              <p:cNvPr id="1019" name="Freeform 89">
                <a:extLst>
                  <a:ext uri="{FF2B5EF4-FFF2-40B4-BE49-F238E27FC236}">
                    <a16:creationId xmlns:a16="http://schemas.microsoft.com/office/drawing/2014/main" id="{6297D2E6-3B2A-4FFD-8797-5B9FBFB4A8C7}"/>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0" name="Freeform 90">
                <a:extLst>
                  <a:ext uri="{FF2B5EF4-FFF2-40B4-BE49-F238E27FC236}">
                    <a16:creationId xmlns:a16="http://schemas.microsoft.com/office/drawing/2014/main" id="{488D1A4D-E820-4073-A953-92B97DBDD2C0}"/>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1" name="Freeform 91">
                <a:extLst>
                  <a:ext uri="{FF2B5EF4-FFF2-40B4-BE49-F238E27FC236}">
                    <a16:creationId xmlns:a16="http://schemas.microsoft.com/office/drawing/2014/main" id="{5F7963A7-D9E9-4B3B-9C97-E4DF4A7DD59A}"/>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2" name="Oval 92">
                <a:extLst>
                  <a:ext uri="{FF2B5EF4-FFF2-40B4-BE49-F238E27FC236}">
                    <a16:creationId xmlns:a16="http://schemas.microsoft.com/office/drawing/2014/main" id="{7DB38374-1D0B-4699-B871-75B128721054}"/>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3" name="Oval 93">
                <a:extLst>
                  <a:ext uri="{FF2B5EF4-FFF2-40B4-BE49-F238E27FC236}">
                    <a16:creationId xmlns:a16="http://schemas.microsoft.com/office/drawing/2014/main" id="{0C5C1949-A863-4604-B4BE-2B7FDA97B336}"/>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94">
                <a:extLst>
                  <a:ext uri="{FF2B5EF4-FFF2-40B4-BE49-F238E27FC236}">
                    <a16:creationId xmlns:a16="http://schemas.microsoft.com/office/drawing/2014/main" id="{D8AF7D77-A212-463A-8F1F-0DA605036BC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95">
                <a:extLst>
                  <a:ext uri="{FF2B5EF4-FFF2-40B4-BE49-F238E27FC236}">
                    <a16:creationId xmlns:a16="http://schemas.microsoft.com/office/drawing/2014/main" id="{B49E6036-7C7F-4C43-B175-BB673DF41A4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6" name="Oval 96">
                <a:extLst>
                  <a:ext uri="{FF2B5EF4-FFF2-40B4-BE49-F238E27FC236}">
                    <a16:creationId xmlns:a16="http://schemas.microsoft.com/office/drawing/2014/main" id="{F130D7A7-8AFE-4C89-A6BA-87B047350B8E}"/>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97">
                <a:extLst>
                  <a:ext uri="{FF2B5EF4-FFF2-40B4-BE49-F238E27FC236}">
                    <a16:creationId xmlns:a16="http://schemas.microsoft.com/office/drawing/2014/main" id="{BF4CF64C-DA8D-46CD-B56E-F2E6344E540C}"/>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98">
                <a:extLst>
                  <a:ext uri="{FF2B5EF4-FFF2-40B4-BE49-F238E27FC236}">
                    <a16:creationId xmlns:a16="http://schemas.microsoft.com/office/drawing/2014/main" id="{6306154D-775B-49BD-B535-6A3853A31A4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99">
                <a:extLst>
                  <a:ext uri="{FF2B5EF4-FFF2-40B4-BE49-F238E27FC236}">
                    <a16:creationId xmlns:a16="http://schemas.microsoft.com/office/drawing/2014/main" id="{01FE2FD0-DFA4-45A3-90CD-1BB3FC0457CC}"/>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100">
                <a:extLst>
                  <a:ext uri="{FF2B5EF4-FFF2-40B4-BE49-F238E27FC236}">
                    <a16:creationId xmlns:a16="http://schemas.microsoft.com/office/drawing/2014/main" id="{58412F6A-CBF5-4C0F-A626-AADF1953087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Oval 101">
                <a:extLst>
                  <a:ext uri="{FF2B5EF4-FFF2-40B4-BE49-F238E27FC236}">
                    <a16:creationId xmlns:a16="http://schemas.microsoft.com/office/drawing/2014/main" id="{0EEC4885-3737-431E-9E32-6683E612E50F}"/>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2" name="Oval 102">
                <a:extLst>
                  <a:ext uri="{FF2B5EF4-FFF2-40B4-BE49-F238E27FC236}">
                    <a16:creationId xmlns:a16="http://schemas.microsoft.com/office/drawing/2014/main" id="{69AFF590-97DC-45E2-9F91-D6028431B33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3" name="Oval 103">
                <a:extLst>
                  <a:ext uri="{FF2B5EF4-FFF2-40B4-BE49-F238E27FC236}">
                    <a16:creationId xmlns:a16="http://schemas.microsoft.com/office/drawing/2014/main" id="{D586B3AA-CD67-4A2D-B184-2947DCF6FFC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 name="Oval 104">
                <a:extLst>
                  <a:ext uri="{FF2B5EF4-FFF2-40B4-BE49-F238E27FC236}">
                    <a16:creationId xmlns:a16="http://schemas.microsoft.com/office/drawing/2014/main" id="{D18EC392-1093-4797-8324-0A08136975FF}"/>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35" name="组合 1034">
            <a:extLst>
              <a:ext uri="{FF2B5EF4-FFF2-40B4-BE49-F238E27FC236}">
                <a16:creationId xmlns:a16="http://schemas.microsoft.com/office/drawing/2014/main" id="{EB2ED5D0-367F-440E-B071-CE6CDC8C1349}"/>
              </a:ext>
            </a:extLst>
          </p:cNvPr>
          <p:cNvGrpSpPr/>
          <p:nvPr/>
        </p:nvGrpSpPr>
        <p:grpSpPr>
          <a:xfrm>
            <a:off x="8392345" y="4306125"/>
            <a:ext cx="3546509" cy="529677"/>
            <a:chOff x="8392151" y="3762894"/>
            <a:chExt cx="3546509" cy="529677"/>
          </a:xfrm>
        </p:grpSpPr>
        <p:sp>
          <p:nvSpPr>
            <p:cNvPr id="1036" name="矩形 1035">
              <a:extLst>
                <a:ext uri="{FF2B5EF4-FFF2-40B4-BE49-F238E27FC236}">
                  <a16:creationId xmlns:a16="http://schemas.microsoft.com/office/drawing/2014/main" id="{455ADE5F-4EF1-4253-B776-F63BE85F01C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文本框 1036">
              <a:extLst>
                <a:ext uri="{FF2B5EF4-FFF2-40B4-BE49-F238E27FC236}">
                  <a16:creationId xmlns:a16="http://schemas.microsoft.com/office/drawing/2014/main" id="{1E768ECC-921A-4296-8DB3-D7ED673986D8}"/>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1038" name="文本框 1037">
              <a:extLst>
                <a:ext uri="{FF2B5EF4-FFF2-40B4-BE49-F238E27FC236}">
                  <a16:creationId xmlns:a16="http://schemas.microsoft.com/office/drawing/2014/main" id="{5D50D61A-ED99-4467-B792-47B99E8D4D9E}"/>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39" name="组合 1038">
              <a:extLst>
                <a:ext uri="{FF2B5EF4-FFF2-40B4-BE49-F238E27FC236}">
                  <a16:creationId xmlns:a16="http://schemas.microsoft.com/office/drawing/2014/main" id="{861C88D6-4A91-49A9-A8A1-8628BFAF6975}"/>
                </a:ext>
              </a:extLst>
            </p:cNvPr>
            <p:cNvGrpSpPr/>
            <p:nvPr/>
          </p:nvGrpSpPr>
          <p:grpSpPr>
            <a:xfrm>
              <a:off x="9415563" y="4092516"/>
              <a:ext cx="757163" cy="200055"/>
              <a:chOff x="6557518" y="3204470"/>
              <a:chExt cx="757163" cy="200055"/>
            </a:xfrm>
          </p:grpSpPr>
          <p:pic>
            <p:nvPicPr>
              <p:cNvPr id="1084" name="图片 1083">
                <a:extLst>
                  <a:ext uri="{FF2B5EF4-FFF2-40B4-BE49-F238E27FC236}">
                    <a16:creationId xmlns:a16="http://schemas.microsoft.com/office/drawing/2014/main" id="{6CC55E6E-B261-4AD9-AEAA-6267607930BF}"/>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085" name="文本框 1084">
                <a:extLst>
                  <a:ext uri="{FF2B5EF4-FFF2-40B4-BE49-F238E27FC236}">
                    <a16:creationId xmlns:a16="http://schemas.microsoft.com/office/drawing/2014/main" id="{42D1C9AA-444C-4B4A-802E-E16AA0EF697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40" name="文本框 1039">
              <a:extLst>
                <a:ext uri="{FF2B5EF4-FFF2-40B4-BE49-F238E27FC236}">
                  <a16:creationId xmlns:a16="http://schemas.microsoft.com/office/drawing/2014/main" id="{8613DAFF-B7FC-408D-A1B7-EB794B8814D4}"/>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41" name="文本框 1040">
              <a:extLst>
                <a:ext uri="{FF2B5EF4-FFF2-40B4-BE49-F238E27FC236}">
                  <a16:creationId xmlns:a16="http://schemas.microsoft.com/office/drawing/2014/main" id="{22A5F9C4-C284-43D0-8049-25CBFA248A10}"/>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42" name="矩形 1041">
              <a:extLst>
                <a:ext uri="{FF2B5EF4-FFF2-40B4-BE49-F238E27FC236}">
                  <a16:creationId xmlns:a16="http://schemas.microsoft.com/office/drawing/2014/main" id="{62BAE3ED-79E8-42C8-8B93-4807F80BA682}"/>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78" name="图片 1077">
              <a:extLst>
                <a:ext uri="{FF2B5EF4-FFF2-40B4-BE49-F238E27FC236}">
                  <a16:creationId xmlns:a16="http://schemas.microsoft.com/office/drawing/2014/main" id="{4F7D3584-3633-4BD4-95A1-39E40908B9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1044" name="文本框 1043">
              <a:extLst>
                <a:ext uri="{FF2B5EF4-FFF2-40B4-BE49-F238E27FC236}">
                  <a16:creationId xmlns:a16="http://schemas.microsoft.com/office/drawing/2014/main" id="{064C2688-CF1E-4B27-BF60-124DD6F53B8F}"/>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45" name="组合 1044">
              <a:extLst>
                <a:ext uri="{FF2B5EF4-FFF2-40B4-BE49-F238E27FC236}">
                  <a16:creationId xmlns:a16="http://schemas.microsoft.com/office/drawing/2014/main" id="{EE28D860-8BCF-4C66-8024-544F0EB853F6}"/>
                </a:ext>
              </a:extLst>
            </p:cNvPr>
            <p:cNvGrpSpPr/>
            <p:nvPr/>
          </p:nvGrpSpPr>
          <p:grpSpPr>
            <a:xfrm>
              <a:off x="10449831" y="3932557"/>
              <a:ext cx="544030" cy="215444"/>
              <a:chOff x="10367364" y="3744570"/>
              <a:chExt cx="544030" cy="215444"/>
            </a:xfrm>
          </p:grpSpPr>
          <p:sp>
            <p:nvSpPr>
              <p:cNvPr id="1076" name="文本框 1075">
                <a:extLst>
                  <a:ext uri="{FF2B5EF4-FFF2-40B4-BE49-F238E27FC236}">
                    <a16:creationId xmlns:a16="http://schemas.microsoft.com/office/drawing/2014/main" id="{A674F300-CC79-4E04-8704-EBAB00858C95}"/>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077" name="文本框 1076">
                <a:extLst>
                  <a:ext uri="{FF2B5EF4-FFF2-40B4-BE49-F238E27FC236}">
                    <a16:creationId xmlns:a16="http://schemas.microsoft.com/office/drawing/2014/main" id="{C8F1BF05-5103-4C75-988F-67C46C8293F4}"/>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46" name="组合 1045">
              <a:extLst>
                <a:ext uri="{FF2B5EF4-FFF2-40B4-BE49-F238E27FC236}">
                  <a16:creationId xmlns:a16="http://schemas.microsoft.com/office/drawing/2014/main" id="{D26C60E4-4FF8-45C2-B129-45E535B169A3}"/>
                </a:ext>
              </a:extLst>
            </p:cNvPr>
            <p:cNvGrpSpPr/>
            <p:nvPr/>
          </p:nvGrpSpPr>
          <p:grpSpPr>
            <a:xfrm>
              <a:off x="11203952" y="3937261"/>
              <a:ext cx="600134" cy="215444"/>
              <a:chOff x="11086120" y="3749274"/>
              <a:chExt cx="600134" cy="215444"/>
            </a:xfrm>
          </p:grpSpPr>
          <p:sp>
            <p:nvSpPr>
              <p:cNvPr id="1074" name="文本框 1073">
                <a:extLst>
                  <a:ext uri="{FF2B5EF4-FFF2-40B4-BE49-F238E27FC236}">
                    <a16:creationId xmlns:a16="http://schemas.microsoft.com/office/drawing/2014/main" id="{61D5C247-9F85-4598-8056-9E6098B3EB8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075" name="文本框 1074">
                <a:extLst>
                  <a:ext uri="{FF2B5EF4-FFF2-40B4-BE49-F238E27FC236}">
                    <a16:creationId xmlns:a16="http://schemas.microsoft.com/office/drawing/2014/main" id="{8A541EF0-5B34-45EF-9D74-7E2851AAB247}"/>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47" name="直接连接符 1046">
              <a:extLst>
                <a:ext uri="{FF2B5EF4-FFF2-40B4-BE49-F238E27FC236}">
                  <a16:creationId xmlns:a16="http://schemas.microsoft.com/office/drawing/2014/main" id="{618B1C48-74BD-4999-89A2-E219235B8BD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48" name="直接连接符 1047">
              <a:extLst>
                <a:ext uri="{FF2B5EF4-FFF2-40B4-BE49-F238E27FC236}">
                  <a16:creationId xmlns:a16="http://schemas.microsoft.com/office/drawing/2014/main" id="{55D1B3B7-CF7C-44A2-A4B2-DEDF05DD1113}"/>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49" name="Freeform 74">
              <a:extLst>
                <a:ext uri="{FF2B5EF4-FFF2-40B4-BE49-F238E27FC236}">
                  <a16:creationId xmlns:a16="http://schemas.microsoft.com/office/drawing/2014/main" id="{0BCD5452-47AB-4B10-B3F6-CB462DFB2732}"/>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0" name="组合 1049">
              <a:extLst>
                <a:ext uri="{FF2B5EF4-FFF2-40B4-BE49-F238E27FC236}">
                  <a16:creationId xmlns:a16="http://schemas.microsoft.com/office/drawing/2014/main" id="{1C17DE1E-0B80-4A53-84AD-2CABCEE9913D}"/>
                </a:ext>
              </a:extLst>
            </p:cNvPr>
            <p:cNvGrpSpPr/>
            <p:nvPr/>
          </p:nvGrpSpPr>
          <p:grpSpPr>
            <a:xfrm>
              <a:off x="10367604" y="3967664"/>
              <a:ext cx="140649" cy="137220"/>
              <a:chOff x="7031039" y="3649663"/>
              <a:chExt cx="731838" cy="709613"/>
            </a:xfrm>
            <a:solidFill>
              <a:srgbClr val="00B0F0">
                <a:alpha val="57000"/>
              </a:srgbClr>
            </a:solidFill>
          </p:grpSpPr>
          <p:sp>
            <p:nvSpPr>
              <p:cNvPr id="1068" name="Freeform 149">
                <a:extLst>
                  <a:ext uri="{FF2B5EF4-FFF2-40B4-BE49-F238E27FC236}">
                    <a16:creationId xmlns:a16="http://schemas.microsoft.com/office/drawing/2014/main" id="{E171B47E-3ABC-458D-8659-27809D9AC60C}"/>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0">
                <a:extLst>
                  <a:ext uri="{FF2B5EF4-FFF2-40B4-BE49-F238E27FC236}">
                    <a16:creationId xmlns:a16="http://schemas.microsoft.com/office/drawing/2014/main" id="{963C93BD-C2F2-4C59-9BF9-1579F90FB46C}"/>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0" name="Oval 151">
                <a:extLst>
                  <a:ext uri="{FF2B5EF4-FFF2-40B4-BE49-F238E27FC236}">
                    <a16:creationId xmlns:a16="http://schemas.microsoft.com/office/drawing/2014/main" id="{C266281F-5C67-41DA-96D2-B20840EC5B50}"/>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1" name="Oval 152">
                <a:extLst>
                  <a:ext uri="{FF2B5EF4-FFF2-40B4-BE49-F238E27FC236}">
                    <a16:creationId xmlns:a16="http://schemas.microsoft.com/office/drawing/2014/main" id="{77CA1C3F-3761-4490-AD1A-7386B2E23468}"/>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2" name="Oval 153">
                <a:extLst>
                  <a:ext uri="{FF2B5EF4-FFF2-40B4-BE49-F238E27FC236}">
                    <a16:creationId xmlns:a16="http://schemas.microsoft.com/office/drawing/2014/main" id="{2ABCC681-89FF-44F7-9426-DAFB1DCBDA2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3" name="Freeform 154">
                <a:extLst>
                  <a:ext uri="{FF2B5EF4-FFF2-40B4-BE49-F238E27FC236}">
                    <a16:creationId xmlns:a16="http://schemas.microsoft.com/office/drawing/2014/main" id="{41C37FBE-9783-4338-B2F2-6B8C2CC02634}"/>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51" name="组合 1050">
              <a:extLst>
                <a:ext uri="{FF2B5EF4-FFF2-40B4-BE49-F238E27FC236}">
                  <a16:creationId xmlns:a16="http://schemas.microsoft.com/office/drawing/2014/main" id="{7B2D2EB7-C831-482C-B8B8-1D583D1DE737}"/>
                </a:ext>
              </a:extLst>
            </p:cNvPr>
            <p:cNvGrpSpPr/>
            <p:nvPr/>
          </p:nvGrpSpPr>
          <p:grpSpPr>
            <a:xfrm>
              <a:off x="11118887" y="3982903"/>
              <a:ext cx="116807" cy="118604"/>
              <a:chOff x="5780089" y="422276"/>
              <a:chExt cx="722312" cy="733425"/>
            </a:xfrm>
            <a:solidFill>
              <a:srgbClr val="FFC000">
                <a:alpha val="62000"/>
              </a:srgbClr>
            </a:solidFill>
          </p:grpSpPr>
          <p:sp>
            <p:nvSpPr>
              <p:cNvPr id="1052" name="Freeform 89">
                <a:extLst>
                  <a:ext uri="{FF2B5EF4-FFF2-40B4-BE49-F238E27FC236}">
                    <a16:creationId xmlns:a16="http://schemas.microsoft.com/office/drawing/2014/main" id="{6E2CA9D3-D92F-4312-9B02-7AD815C0D6F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90">
                <a:extLst>
                  <a:ext uri="{FF2B5EF4-FFF2-40B4-BE49-F238E27FC236}">
                    <a16:creationId xmlns:a16="http://schemas.microsoft.com/office/drawing/2014/main" id="{378886D6-6342-4A30-B4DA-CB0850D4044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91">
                <a:extLst>
                  <a:ext uri="{FF2B5EF4-FFF2-40B4-BE49-F238E27FC236}">
                    <a16:creationId xmlns:a16="http://schemas.microsoft.com/office/drawing/2014/main" id="{2BCF49D7-861A-4A17-B756-ED4986A9617C}"/>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5" name="Oval 92">
                <a:extLst>
                  <a:ext uri="{FF2B5EF4-FFF2-40B4-BE49-F238E27FC236}">
                    <a16:creationId xmlns:a16="http://schemas.microsoft.com/office/drawing/2014/main" id="{A069A341-698C-4C9A-AD8C-536371470640}"/>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6" name="Oval 93">
                <a:extLst>
                  <a:ext uri="{FF2B5EF4-FFF2-40B4-BE49-F238E27FC236}">
                    <a16:creationId xmlns:a16="http://schemas.microsoft.com/office/drawing/2014/main" id="{AE8E510B-10EE-408C-85CC-50E824759651}"/>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7" name="Oval 94">
                <a:extLst>
                  <a:ext uri="{FF2B5EF4-FFF2-40B4-BE49-F238E27FC236}">
                    <a16:creationId xmlns:a16="http://schemas.microsoft.com/office/drawing/2014/main" id="{BD96A1F8-8C9D-491E-88B4-C56D66DBAACF}"/>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8" name="Oval 95">
                <a:extLst>
                  <a:ext uri="{FF2B5EF4-FFF2-40B4-BE49-F238E27FC236}">
                    <a16:creationId xmlns:a16="http://schemas.microsoft.com/office/drawing/2014/main" id="{5B03A869-CB17-4F15-844D-05ABFA65F80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9" name="Oval 96">
                <a:extLst>
                  <a:ext uri="{FF2B5EF4-FFF2-40B4-BE49-F238E27FC236}">
                    <a16:creationId xmlns:a16="http://schemas.microsoft.com/office/drawing/2014/main" id="{3E4E64D0-B261-495B-A294-86805F4AD855}"/>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0" name="Oval 97">
                <a:extLst>
                  <a:ext uri="{FF2B5EF4-FFF2-40B4-BE49-F238E27FC236}">
                    <a16:creationId xmlns:a16="http://schemas.microsoft.com/office/drawing/2014/main" id="{6A3743ED-C356-4F4F-A23C-91AE4FE64608}"/>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1" name="Oval 98">
                <a:extLst>
                  <a:ext uri="{FF2B5EF4-FFF2-40B4-BE49-F238E27FC236}">
                    <a16:creationId xmlns:a16="http://schemas.microsoft.com/office/drawing/2014/main" id="{C78322DE-BA24-4DCD-860C-767E3127FA2C}"/>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2" name="Oval 99">
                <a:extLst>
                  <a:ext uri="{FF2B5EF4-FFF2-40B4-BE49-F238E27FC236}">
                    <a16:creationId xmlns:a16="http://schemas.microsoft.com/office/drawing/2014/main" id="{8D43BC4F-5BFC-45A2-8967-75B95F769000}"/>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3" name="Oval 100">
                <a:extLst>
                  <a:ext uri="{FF2B5EF4-FFF2-40B4-BE49-F238E27FC236}">
                    <a16:creationId xmlns:a16="http://schemas.microsoft.com/office/drawing/2014/main" id="{03A5030B-9400-429A-9474-ED8E6032472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4" name="Oval 101">
                <a:extLst>
                  <a:ext uri="{FF2B5EF4-FFF2-40B4-BE49-F238E27FC236}">
                    <a16:creationId xmlns:a16="http://schemas.microsoft.com/office/drawing/2014/main" id="{99140A4D-38F8-4F61-BF9D-7B6A80410D2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5" name="Oval 102">
                <a:extLst>
                  <a:ext uri="{FF2B5EF4-FFF2-40B4-BE49-F238E27FC236}">
                    <a16:creationId xmlns:a16="http://schemas.microsoft.com/office/drawing/2014/main" id="{06118D2E-51D9-481A-9255-EBD68AA1755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6" name="Oval 103">
                <a:extLst>
                  <a:ext uri="{FF2B5EF4-FFF2-40B4-BE49-F238E27FC236}">
                    <a16:creationId xmlns:a16="http://schemas.microsoft.com/office/drawing/2014/main" id="{6007315E-EB1D-4F71-8E72-B81691BC871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7" name="Oval 104">
                <a:extLst>
                  <a:ext uri="{FF2B5EF4-FFF2-40B4-BE49-F238E27FC236}">
                    <a16:creationId xmlns:a16="http://schemas.microsoft.com/office/drawing/2014/main" id="{BB469F7E-C3B4-4046-9CD1-7CC1C141656C}"/>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86" name="组合 1085">
            <a:extLst>
              <a:ext uri="{FF2B5EF4-FFF2-40B4-BE49-F238E27FC236}">
                <a16:creationId xmlns:a16="http://schemas.microsoft.com/office/drawing/2014/main" id="{54156588-2C43-414C-8C84-EB3C30839B08}"/>
              </a:ext>
            </a:extLst>
          </p:cNvPr>
          <p:cNvGrpSpPr/>
          <p:nvPr/>
        </p:nvGrpSpPr>
        <p:grpSpPr>
          <a:xfrm>
            <a:off x="8392151" y="4848474"/>
            <a:ext cx="3514450" cy="529677"/>
            <a:chOff x="8392151" y="3762894"/>
            <a:chExt cx="3514450" cy="529677"/>
          </a:xfrm>
        </p:grpSpPr>
        <p:sp>
          <p:nvSpPr>
            <p:cNvPr id="1087" name="矩形 1086">
              <a:extLst>
                <a:ext uri="{FF2B5EF4-FFF2-40B4-BE49-F238E27FC236}">
                  <a16:creationId xmlns:a16="http://schemas.microsoft.com/office/drawing/2014/main" id="{24FA5421-3D66-43D6-8250-4D0289ACC18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文本框 1087">
              <a:extLst>
                <a:ext uri="{FF2B5EF4-FFF2-40B4-BE49-F238E27FC236}">
                  <a16:creationId xmlns:a16="http://schemas.microsoft.com/office/drawing/2014/main" id="{F3CF2E78-68CA-414C-AE8A-AF32D2C5BDF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089" name="文本框 1088">
              <a:extLst>
                <a:ext uri="{FF2B5EF4-FFF2-40B4-BE49-F238E27FC236}">
                  <a16:creationId xmlns:a16="http://schemas.microsoft.com/office/drawing/2014/main" id="{7BE73B21-F4F9-434A-9339-1AF292D52961}"/>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90" name="组合 1089">
              <a:extLst>
                <a:ext uri="{FF2B5EF4-FFF2-40B4-BE49-F238E27FC236}">
                  <a16:creationId xmlns:a16="http://schemas.microsoft.com/office/drawing/2014/main" id="{87280DE1-EF2B-48C5-82AF-10F54D1C2A47}"/>
                </a:ext>
              </a:extLst>
            </p:cNvPr>
            <p:cNvGrpSpPr/>
            <p:nvPr/>
          </p:nvGrpSpPr>
          <p:grpSpPr>
            <a:xfrm>
              <a:off x="9415563" y="4092516"/>
              <a:ext cx="757163" cy="200055"/>
              <a:chOff x="6557518" y="3204470"/>
              <a:chExt cx="757163" cy="200055"/>
            </a:xfrm>
          </p:grpSpPr>
          <p:pic>
            <p:nvPicPr>
              <p:cNvPr id="1135" name="图片 1134">
                <a:extLst>
                  <a:ext uri="{FF2B5EF4-FFF2-40B4-BE49-F238E27FC236}">
                    <a16:creationId xmlns:a16="http://schemas.microsoft.com/office/drawing/2014/main" id="{01FAD569-BB73-4592-98EE-11447C68DD4E}"/>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36" name="文本框 1135">
                <a:extLst>
                  <a:ext uri="{FF2B5EF4-FFF2-40B4-BE49-F238E27FC236}">
                    <a16:creationId xmlns:a16="http://schemas.microsoft.com/office/drawing/2014/main" id="{9B97DF40-0E5A-40D3-BDB3-98870141BBC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91" name="文本框 1090">
              <a:extLst>
                <a:ext uri="{FF2B5EF4-FFF2-40B4-BE49-F238E27FC236}">
                  <a16:creationId xmlns:a16="http://schemas.microsoft.com/office/drawing/2014/main" id="{BB41CD93-7BEC-4378-8DB8-386D06AA343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92" name="文本框 1091">
              <a:extLst>
                <a:ext uri="{FF2B5EF4-FFF2-40B4-BE49-F238E27FC236}">
                  <a16:creationId xmlns:a16="http://schemas.microsoft.com/office/drawing/2014/main" id="{8F7CE219-F5B6-4C9F-8337-1211B0D52FCC}"/>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93" name="矩形 1092">
              <a:extLst>
                <a:ext uri="{FF2B5EF4-FFF2-40B4-BE49-F238E27FC236}">
                  <a16:creationId xmlns:a16="http://schemas.microsoft.com/office/drawing/2014/main" id="{14C7C9F0-CDC7-42F3-B437-FB05A7032DFA}"/>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4" name="组合 1093">
              <a:extLst>
                <a:ext uri="{FF2B5EF4-FFF2-40B4-BE49-F238E27FC236}">
                  <a16:creationId xmlns:a16="http://schemas.microsoft.com/office/drawing/2014/main" id="{ED030153-B140-46A4-98D7-2EFDACDE7443}"/>
                </a:ext>
              </a:extLst>
            </p:cNvPr>
            <p:cNvGrpSpPr/>
            <p:nvPr/>
          </p:nvGrpSpPr>
          <p:grpSpPr>
            <a:xfrm>
              <a:off x="8420667" y="3815713"/>
              <a:ext cx="439823" cy="427266"/>
              <a:chOff x="8410599" y="3728145"/>
              <a:chExt cx="501486" cy="487168"/>
            </a:xfrm>
          </p:grpSpPr>
          <p:pic>
            <p:nvPicPr>
              <p:cNvPr id="1129" name="图片 1128">
                <a:extLst>
                  <a:ext uri="{FF2B5EF4-FFF2-40B4-BE49-F238E27FC236}">
                    <a16:creationId xmlns:a16="http://schemas.microsoft.com/office/drawing/2014/main" id="{BE58D231-0CAF-4614-A2A1-0D8D5A91894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30" name="组合 1129">
                <a:extLst>
                  <a:ext uri="{FF2B5EF4-FFF2-40B4-BE49-F238E27FC236}">
                    <a16:creationId xmlns:a16="http://schemas.microsoft.com/office/drawing/2014/main" id="{F90FFCB8-776A-4AD6-9EAB-E15FABC65526}"/>
                  </a:ext>
                </a:extLst>
              </p:cNvPr>
              <p:cNvGrpSpPr/>
              <p:nvPr/>
            </p:nvGrpSpPr>
            <p:grpSpPr>
              <a:xfrm>
                <a:off x="8473021" y="3792549"/>
                <a:ext cx="378221" cy="341660"/>
                <a:chOff x="4457700" y="2058988"/>
                <a:chExt cx="476250" cy="430212"/>
              </a:xfrm>
            </p:grpSpPr>
            <p:sp>
              <p:nvSpPr>
                <p:cNvPr id="1131" name="Freeform 236">
                  <a:extLst>
                    <a:ext uri="{FF2B5EF4-FFF2-40B4-BE49-F238E27FC236}">
                      <a16:creationId xmlns:a16="http://schemas.microsoft.com/office/drawing/2014/main" id="{2AC7D7E9-A3E1-47F3-B0B5-DE86721577A7}"/>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237">
                  <a:extLst>
                    <a:ext uri="{FF2B5EF4-FFF2-40B4-BE49-F238E27FC236}">
                      <a16:creationId xmlns:a16="http://schemas.microsoft.com/office/drawing/2014/main" id="{FB017929-16EF-4384-A27C-80688942BA2B}"/>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238">
                  <a:extLst>
                    <a:ext uri="{FF2B5EF4-FFF2-40B4-BE49-F238E27FC236}">
                      <a16:creationId xmlns:a16="http://schemas.microsoft.com/office/drawing/2014/main" id="{FE72ADAE-E277-4312-95D2-1A02A689C2C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239">
                  <a:extLst>
                    <a:ext uri="{FF2B5EF4-FFF2-40B4-BE49-F238E27FC236}">
                      <a16:creationId xmlns:a16="http://schemas.microsoft.com/office/drawing/2014/main" id="{D36F807F-9659-446D-A8D2-1D9F59BFAD8D}"/>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95" name="文本框 1094">
              <a:extLst>
                <a:ext uri="{FF2B5EF4-FFF2-40B4-BE49-F238E27FC236}">
                  <a16:creationId xmlns:a16="http://schemas.microsoft.com/office/drawing/2014/main" id="{B3EFA907-3D20-4E84-96A3-23B393651DB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96" name="组合 1095">
              <a:extLst>
                <a:ext uri="{FF2B5EF4-FFF2-40B4-BE49-F238E27FC236}">
                  <a16:creationId xmlns:a16="http://schemas.microsoft.com/office/drawing/2014/main" id="{B6E3F778-758B-44C0-A21B-89C91D5294C8}"/>
                </a:ext>
              </a:extLst>
            </p:cNvPr>
            <p:cNvGrpSpPr/>
            <p:nvPr/>
          </p:nvGrpSpPr>
          <p:grpSpPr>
            <a:xfrm>
              <a:off x="10449831" y="3932557"/>
              <a:ext cx="544030" cy="215444"/>
              <a:chOff x="10367364" y="3744570"/>
              <a:chExt cx="544030" cy="215444"/>
            </a:xfrm>
          </p:grpSpPr>
          <p:sp>
            <p:nvSpPr>
              <p:cNvPr id="1127" name="文本框 1126">
                <a:extLst>
                  <a:ext uri="{FF2B5EF4-FFF2-40B4-BE49-F238E27FC236}">
                    <a16:creationId xmlns:a16="http://schemas.microsoft.com/office/drawing/2014/main" id="{B25104E7-B877-451B-9C14-C6CD8384DE40}"/>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28" name="文本框 1127">
                <a:extLst>
                  <a:ext uri="{FF2B5EF4-FFF2-40B4-BE49-F238E27FC236}">
                    <a16:creationId xmlns:a16="http://schemas.microsoft.com/office/drawing/2014/main" id="{14D85995-46AC-4780-94CE-DFAC1245DCB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97" name="组合 1096">
              <a:extLst>
                <a:ext uri="{FF2B5EF4-FFF2-40B4-BE49-F238E27FC236}">
                  <a16:creationId xmlns:a16="http://schemas.microsoft.com/office/drawing/2014/main" id="{06295417-EB98-457A-AA3F-1378508C368E}"/>
                </a:ext>
              </a:extLst>
            </p:cNvPr>
            <p:cNvGrpSpPr/>
            <p:nvPr/>
          </p:nvGrpSpPr>
          <p:grpSpPr>
            <a:xfrm>
              <a:off x="11203952" y="3937261"/>
              <a:ext cx="600134" cy="215444"/>
              <a:chOff x="11086120" y="3749274"/>
              <a:chExt cx="600134" cy="215444"/>
            </a:xfrm>
          </p:grpSpPr>
          <p:sp>
            <p:nvSpPr>
              <p:cNvPr id="1125" name="文本框 1124">
                <a:extLst>
                  <a:ext uri="{FF2B5EF4-FFF2-40B4-BE49-F238E27FC236}">
                    <a16:creationId xmlns:a16="http://schemas.microsoft.com/office/drawing/2014/main" id="{8C93F8A2-0ABA-45A0-99A3-15930D3632C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26" name="文本框 1125">
                <a:extLst>
                  <a:ext uri="{FF2B5EF4-FFF2-40B4-BE49-F238E27FC236}">
                    <a16:creationId xmlns:a16="http://schemas.microsoft.com/office/drawing/2014/main" id="{2630A89C-D022-49D9-9667-413CF532BA49}"/>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98" name="直接连接符 1097">
              <a:extLst>
                <a:ext uri="{FF2B5EF4-FFF2-40B4-BE49-F238E27FC236}">
                  <a16:creationId xmlns:a16="http://schemas.microsoft.com/office/drawing/2014/main" id="{77DA3982-FB01-4FA7-9605-0AC2F034AB7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99" name="直接连接符 1098">
              <a:extLst>
                <a:ext uri="{FF2B5EF4-FFF2-40B4-BE49-F238E27FC236}">
                  <a16:creationId xmlns:a16="http://schemas.microsoft.com/office/drawing/2014/main" id="{798EC26E-774E-4572-B287-AC1B46DFB1AF}"/>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00" name="Freeform 74">
              <a:extLst>
                <a:ext uri="{FF2B5EF4-FFF2-40B4-BE49-F238E27FC236}">
                  <a16:creationId xmlns:a16="http://schemas.microsoft.com/office/drawing/2014/main" id="{F4656123-8F46-4CAA-8691-5D783891815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01" name="组合 1100">
              <a:extLst>
                <a:ext uri="{FF2B5EF4-FFF2-40B4-BE49-F238E27FC236}">
                  <a16:creationId xmlns:a16="http://schemas.microsoft.com/office/drawing/2014/main" id="{A60CF7F6-E2BD-4965-AF34-CF3B97306B79}"/>
                </a:ext>
              </a:extLst>
            </p:cNvPr>
            <p:cNvGrpSpPr/>
            <p:nvPr/>
          </p:nvGrpSpPr>
          <p:grpSpPr>
            <a:xfrm>
              <a:off x="10367604" y="3967664"/>
              <a:ext cx="140649" cy="137220"/>
              <a:chOff x="7031039" y="3649663"/>
              <a:chExt cx="731838" cy="709613"/>
            </a:xfrm>
            <a:solidFill>
              <a:srgbClr val="00B0F0">
                <a:alpha val="57000"/>
              </a:srgbClr>
            </a:solidFill>
          </p:grpSpPr>
          <p:sp>
            <p:nvSpPr>
              <p:cNvPr id="1119" name="Freeform 149">
                <a:extLst>
                  <a:ext uri="{FF2B5EF4-FFF2-40B4-BE49-F238E27FC236}">
                    <a16:creationId xmlns:a16="http://schemas.microsoft.com/office/drawing/2014/main" id="{EF33D711-3561-4A34-A2AB-0301757435B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0" name="Freeform 150">
                <a:extLst>
                  <a:ext uri="{FF2B5EF4-FFF2-40B4-BE49-F238E27FC236}">
                    <a16:creationId xmlns:a16="http://schemas.microsoft.com/office/drawing/2014/main" id="{44DA15D3-BCFE-4DA4-A7D8-B4825CEC5DF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1" name="Oval 151">
                <a:extLst>
                  <a:ext uri="{FF2B5EF4-FFF2-40B4-BE49-F238E27FC236}">
                    <a16:creationId xmlns:a16="http://schemas.microsoft.com/office/drawing/2014/main" id="{40D34FEA-EF86-412C-8716-2A5518C03C26}"/>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2" name="Oval 152">
                <a:extLst>
                  <a:ext uri="{FF2B5EF4-FFF2-40B4-BE49-F238E27FC236}">
                    <a16:creationId xmlns:a16="http://schemas.microsoft.com/office/drawing/2014/main" id="{7760A0B1-024D-40C7-9099-CE583C2D4387}"/>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3" name="Oval 153">
                <a:extLst>
                  <a:ext uri="{FF2B5EF4-FFF2-40B4-BE49-F238E27FC236}">
                    <a16:creationId xmlns:a16="http://schemas.microsoft.com/office/drawing/2014/main" id="{8A14479A-BBE9-49FE-B847-E1896FB222A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4" name="Freeform 154">
                <a:extLst>
                  <a:ext uri="{FF2B5EF4-FFF2-40B4-BE49-F238E27FC236}">
                    <a16:creationId xmlns:a16="http://schemas.microsoft.com/office/drawing/2014/main" id="{FB0812FA-7E46-4082-8C93-7561BF2D5A3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02" name="组合 1101">
              <a:extLst>
                <a:ext uri="{FF2B5EF4-FFF2-40B4-BE49-F238E27FC236}">
                  <a16:creationId xmlns:a16="http://schemas.microsoft.com/office/drawing/2014/main" id="{8DE851FD-FA45-42ED-A0FA-B495DAAFA7D5}"/>
                </a:ext>
              </a:extLst>
            </p:cNvPr>
            <p:cNvGrpSpPr/>
            <p:nvPr/>
          </p:nvGrpSpPr>
          <p:grpSpPr>
            <a:xfrm>
              <a:off x="11118887" y="3982903"/>
              <a:ext cx="116807" cy="118604"/>
              <a:chOff x="5780089" y="422276"/>
              <a:chExt cx="722312" cy="733425"/>
            </a:xfrm>
            <a:solidFill>
              <a:srgbClr val="FFC000">
                <a:alpha val="62000"/>
              </a:srgbClr>
            </a:solidFill>
          </p:grpSpPr>
          <p:sp>
            <p:nvSpPr>
              <p:cNvPr id="1103" name="Freeform 89">
                <a:extLst>
                  <a:ext uri="{FF2B5EF4-FFF2-40B4-BE49-F238E27FC236}">
                    <a16:creationId xmlns:a16="http://schemas.microsoft.com/office/drawing/2014/main" id="{B824585C-16CA-42DB-B56B-EFDB1DB1081E}"/>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4" name="Freeform 90">
                <a:extLst>
                  <a:ext uri="{FF2B5EF4-FFF2-40B4-BE49-F238E27FC236}">
                    <a16:creationId xmlns:a16="http://schemas.microsoft.com/office/drawing/2014/main" id="{935F98C9-CA7D-40D5-AE92-4F7E9CC290C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5" name="Freeform 91">
                <a:extLst>
                  <a:ext uri="{FF2B5EF4-FFF2-40B4-BE49-F238E27FC236}">
                    <a16:creationId xmlns:a16="http://schemas.microsoft.com/office/drawing/2014/main" id="{DA04A402-882E-4BA9-B20F-B4B3D2CF8D19}"/>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6" name="Oval 92">
                <a:extLst>
                  <a:ext uri="{FF2B5EF4-FFF2-40B4-BE49-F238E27FC236}">
                    <a16:creationId xmlns:a16="http://schemas.microsoft.com/office/drawing/2014/main" id="{B07A5E24-1C3E-4611-BA14-016C9B5B8FB7}"/>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7" name="Oval 93">
                <a:extLst>
                  <a:ext uri="{FF2B5EF4-FFF2-40B4-BE49-F238E27FC236}">
                    <a16:creationId xmlns:a16="http://schemas.microsoft.com/office/drawing/2014/main" id="{E387D8E4-044D-48D7-9445-2ACB61E3612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8" name="Oval 94">
                <a:extLst>
                  <a:ext uri="{FF2B5EF4-FFF2-40B4-BE49-F238E27FC236}">
                    <a16:creationId xmlns:a16="http://schemas.microsoft.com/office/drawing/2014/main" id="{AB9C759E-1053-4F25-9B67-09DFD96241D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9" name="Oval 95">
                <a:extLst>
                  <a:ext uri="{FF2B5EF4-FFF2-40B4-BE49-F238E27FC236}">
                    <a16:creationId xmlns:a16="http://schemas.microsoft.com/office/drawing/2014/main" id="{1E2EB264-7C1C-470F-941B-696AA3D56EF1}"/>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0" name="Oval 96">
                <a:extLst>
                  <a:ext uri="{FF2B5EF4-FFF2-40B4-BE49-F238E27FC236}">
                    <a16:creationId xmlns:a16="http://schemas.microsoft.com/office/drawing/2014/main" id="{104ED5AC-1B4E-47AC-A371-74B816BA0659}"/>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1" name="Oval 97">
                <a:extLst>
                  <a:ext uri="{FF2B5EF4-FFF2-40B4-BE49-F238E27FC236}">
                    <a16:creationId xmlns:a16="http://schemas.microsoft.com/office/drawing/2014/main" id="{6F28BC94-1B38-491F-8D99-CEF33307B813}"/>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2" name="Oval 98">
                <a:extLst>
                  <a:ext uri="{FF2B5EF4-FFF2-40B4-BE49-F238E27FC236}">
                    <a16:creationId xmlns:a16="http://schemas.microsoft.com/office/drawing/2014/main" id="{5496279F-7BD9-47CA-B95C-1A104785A68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3" name="Oval 99">
                <a:extLst>
                  <a:ext uri="{FF2B5EF4-FFF2-40B4-BE49-F238E27FC236}">
                    <a16:creationId xmlns:a16="http://schemas.microsoft.com/office/drawing/2014/main" id="{3E05F5B5-0678-48D6-9A3A-76EDC857D97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4" name="Oval 100">
                <a:extLst>
                  <a:ext uri="{FF2B5EF4-FFF2-40B4-BE49-F238E27FC236}">
                    <a16:creationId xmlns:a16="http://schemas.microsoft.com/office/drawing/2014/main" id="{79CAA176-D3CE-42C6-B6A9-6D430D694E56}"/>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5" name="Oval 101">
                <a:extLst>
                  <a:ext uri="{FF2B5EF4-FFF2-40B4-BE49-F238E27FC236}">
                    <a16:creationId xmlns:a16="http://schemas.microsoft.com/office/drawing/2014/main" id="{06C2A84B-BF4F-40B0-9E7D-99F35537D756}"/>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6" name="Oval 102">
                <a:extLst>
                  <a:ext uri="{FF2B5EF4-FFF2-40B4-BE49-F238E27FC236}">
                    <a16:creationId xmlns:a16="http://schemas.microsoft.com/office/drawing/2014/main" id="{2835DABC-FABC-4E0C-8B3F-8B59BFBDA237}"/>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7" name="Oval 103">
                <a:extLst>
                  <a:ext uri="{FF2B5EF4-FFF2-40B4-BE49-F238E27FC236}">
                    <a16:creationId xmlns:a16="http://schemas.microsoft.com/office/drawing/2014/main" id="{9EFAAC58-19AD-4A8C-9768-40229303C33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8" name="Oval 104">
                <a:extLst>
                  <a:ext uri="{FF2B5EF4-FFF2-40B4-BE49-F238E27FC236}">
                    <a16:creationId xmlns:a16="http://schemas.microsoft.com/office/drawing/2014/main" id="{24FF0B3A-57B3-4EAE-BEC3-EE4D0154EF97}"/>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37" name="组合 1136">
            <a:extLst>
              <a:ext uri="{FF2B5EF4-FFF2-40B4-BE49-F238E27FC236}">
                <a16:creationId xmlns:a16="http://schemas.microsoft.com/office/drawing/2014/main" id="{A59E7617-698C-4A08-8D6E-F9DA084FA37C}"/>
              </a:ext>
            </a:extLst>
          </p:cNvPr>
          <p:cNvGrpSpPr/>
          <p:nvPr/>
        </p:nvGrpSpPr>
        <p:grpSpPr>
          <a:xfrm>
            <a:off x="8392151" y="5394228"/>
            <a:ext cx="3514450" cy="529677"/>
            <a:chOff x="8392151" y="3762894"/>
            <a:chExt cx="3514450" cy="529677"/>
          </a:xfrm>
        </p:grpSpPr>
        <p:sp>
          <p:nvSpPr>
            <p:cNvPr id="1138" name="矩形 1137">
              <a:extLst>
                <a:ext uri="{FF2B5EF4-FFF2-40B4-BE49-F238E27FC236}">
                  <a16:creationId xmlns:a16="http://schemas.microsoft.com/office/drawing/2014/main" id="{B8A0AB45-4E3B-4A73-B5E9-21FA1DE513E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9" name="文本框 1138">
              <a:extLst>
                <a:ext uri="{FF2B5EF4-FFF2-40B4-BE49-F238E27FC236}">
                  <a16:creationId xmlns:a16="http://schemas.microsoft.com/office/drawing/2014/main" id="{B13B6E1A-E5C2-42E9-B30E-52B0BE82066B}"/>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40" name="文本框 1139">
              <a:extLst>
                <a:ext uri="{FF2B5EF4-FFF2-40B4-BE49-F238E27FC236}">
                  <a16:creationId xmlns:a16="http://schemas.microsoft.com/office/drawing/2014/main" id="{B83876C4-37DE-4A62-B034-D800B43D51E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41" name="组合 1140">
              <a:extLst>
                <a:ext uri="{FF2B5EF4-FFF2-40B4-BE49-F238E27FC236}">
                  <a16:creationId xmlns:a16="http://schemas.microsoft.com/office/drawing/2014/main" id="{F891E077-72D6-47B7-8A2B-18A8246FDEA8}"/>
                </a:ext>
              </a:extLst>
            </p:cNvPr>
            <p:cNvGrpSpPr/>
            <p:nvPr/>
          </p:nvGrpSpPr>
          <p:grpSpPr>
            <a:xfrm>
              <a:off x="9415563" y="4092516"/>
              <a:ext cx="757163" cy="200055"/>
              <a:chOff x="6557518" y="3204470"/>
              <a:chExt cx="757163" cy="200055"/>
            </a:xfrm>
          </p:grpSpPr>
          <p:pic>
            <p:nvPicPr>
              <p:cNvPr id="1186" name="图片 1185">
                <a:extLst>
                  <a:ext uri="{FF2B5EF4-FFF2-40B4-BE49-F238E27FC236}">
                    <a16:creationId xmlns:a16="http://schemas.microsoft.com/office/drawing/2014/main" id="{71FAF802-4340-40D9-9E34-E0F93F4D2147}"/>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87" name="文本框 1186">
                <a:extLst>
                  <a:ext uri="{FF2B5EF4-FFF2-40B4-BE49-F238E27FC236}">
                    <a16:creationId xmlns:a16="http://schemas.microsoft.com/office/drawing/2014/main" id="{035FFE49-30DD-4C53-A2DB-ECDB770306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42" name="文本框 1141">
              <a:extLst>
                <a:ext uri="{FF2B5EF4-FFF2-40B4-BE49-F238E27FC236}">
                  <a16:creationId xmlns:a16="http://schemas.microsoft.com/office/drawing/2014/main" id="{C7C88A4F-8668-42D5-A07D-62A9847BF27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43" name="文本框 1142">
              <a:extLst>
                <a:ext uri="{FF2B5EF4-FFF2-40B4-BE49-F238E27FC236}">
                  <a16:creationId xmlns:a16="http://schemas.microsoft.com/office/drawing/2014/main" id="{6F47E965-286B-41DA-AD5C-5DE9E8174B67}"/>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44" name="矩形 1143">
              <a:extLst>
                <a:ext uri="{FF2B5EF4-FFF2-40B4-BE49-F238E27FC236}">
                  <a16:creationId xmlns:a16="http://schemas.microsoft.com/office/drawing/2014/main" id="{6C09F15F-FF10-4033-9426-64B77BC45473}"/>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5" name="组合 1144">
              <a:extLst>
                <a:ext uri="{FF2B5EF4-FFF2-40B4-BE49-F238E27FC236}">
                  <a16:creationId xmlns:a16="http://schemas.microsoft.com/office/drawing/2014/main" id="{B3E8A85C-1AD9-42D4-BAC5-D9BFAA40F915}"/>
                </a:ext>
              </a:extLst>
            </p:cNvPr>
            <p:cNvGrpSpPr/>
            <p:nvPr/>
          </p:nvGrpSpPr>
          <p:grpSpPr>
            <a:xfrm>
              <a:off x="8420667" y="3815713"/>
              <a:ext cx="439823" cy="427266"/>
              <a:chOff x="8410599" y="3728145"/>
              <a:chExt cx="501486" cy="487168"/>
            </a:xfrm>
          </p:grpSpPr>
          <p:pic>
            <p:nvPicPr>
              <p:cNvPr id="1180" name="图片 1179">
                <a:extLst>
                  <a:ext uri="{FF2B5EF4-FFF2-40B4-BE49-F238E27FC236}">
                    <a16:creationId xmlns:a16="http://schemas.microsoft.com/office/drawing/2014/main" id="{01E41045-F2CE-48A8-AF75-DCF254A5CAD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81" name="组合 1180">
                <a:extLst>
                  <a:ext uri="{FF2B5EF4-FFF2-40B4-BE49-F238E27FC236}">
                    <a16:creationId xmlns:a16="http://schemas.microsoft.com/office/drawing/2014/main" id="{4CEF5270-4649-49C9-90D7-A5D940AEA51F}"/>
                  </a:ext>
                </a:extLst>
              </p:cNvPr>
              <p:cNvGrpSpPr/>
              <p:nvPr/>
            </p:nvGrpSpPr>
            <p:grpSpPr>
              <a:xfrm>
                <a:off x="8473021" y="3792549"/>
                <a:ext cx="378221" cy="341660"/>
                <a:chOff x="4457700" y="2058988"/>
                <a:chExt cx="476250" cy="430212"/>
              </a:xfrm>
            </p:grpSpPr>
            <p:sp>
              <p:nvSpPr>
                <p:cNvPr id="1182" name="Freeform 236">
                  <a:extLst>
                    <a:ext uri="{FF2B5EF4-FFF2-40B4-BE49-F238E27FC236}">
                      <a16:creationId xmlns:a16="http://schemas.microsoft.com/office/drawing/2014/main" id="{EB4B666D-3767-4757-9820-1D95E885DD05}"/>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237">
                  <a:extLst>
                    <a:ext uri="{FF2B5EF4-FFF2-40B4-BE49-F238E27FC236}">
                      <a16:creationId xmlns:a16="http://schemas.microsoft.com/office/drawing/2014/main" id="{EFEC0662-7395-4AF9-BA8B-18CD8BA74C3D}"/>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238">
                  <a:extLst>
                    <a:ext uri="{FF2B5EF4-FFF2-40B4-BE49-F238E27FC236}">
                      <a16:creationId xmlns:a16="http://schemas.microsoft.com/office/drawing/2014/main" id="{B3B7C4EF-527C-4A37-8E28-6B4C07032BF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239">
                  <a:extLst>
                    <a:ext uri="{FF2B5EF4-FFF2-40B4-BE49-F238E27FC236}">
                      <a16:creationId xmlns:a16="http://schemas.microsoft.com/office/drawing/2014/main" id="{45286962-BD3D-426F-8BD2-FA04760FEB2C}"/>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6" name="文本框 1145">
              <a:extLst>
                <a:ext uri="{FF2B5EF4-FFF2-40B4-BE49-F238E27FC236}">
                  <a16:creationId xmlns:a16="http://schemas.microsoft.com/office/drawing/2014/main" id="{4F483B5E-CB56-4F4F-A5E6-41EEBE0376C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47" name="组合 1146">
              <a:extLst>
                <a:ext uri="{FF2B5EF4-FFF2-40B4-BE49-F238E27FC236}">
                  <a16:creationId xmlns:a16="http://schemas.microsoft.com/office/drawing/2014/main" id="{EFC7C680-9BB4-4506-A4F7-937291CF9E9B}"/>
                </a:ext>
              </a:extLst>
            </p:cNvPr>
            <p:cNvGrpSpPr/>
            <p:nvPr/>
          </p:nvGrpSpPr>
          <p:grpSpPr>
            <a:xfrm>
              <a:off x="10449831" y="3932557"/>
              <a:ext cx="544030" cy="215444"/>
              <a:chOff x="10367364" y="3744570"/>
              <a:chExt cx="544030" cy="215444"/>
            </a:xfrm>
          </p:grpSpPr>
          <p:sp>
            <p:nvSpPr>
              <p:cNvPr id="1178" name="文本框 1177">
                <a:extLst>
                  <a:ext uri="{FF2B5EF4-FFF2-40B4-BE49-F238E27FC236}">
                    <a16:creationId xmlns:a16="http://schemas.microsoft.com/office/drawing/2014/main" id="{2646508D-B852-4F41-9DA6-C4E4CCFB205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79" name="文本框 1178">
                <a:extLst>
                  <a:ext uri="{FF2B5EF4-FFF2-40B4-BE49-F238E27FC236}">
                    <a16:creationId xmlns:a16="http://schemas.microsoft.com/office/drawing/2014/main" id="{8AE7CA36-83B3-4B27-86ED-5DA0DE7EF946}"/>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48" name="组合 1147">
              <a:extLst>
                <a:ext uri="{FF2B5EF4-FFF2-40B4-BE49-F238E27FC236}">
                  <a16:creationId xmlns:a16="http://schemas.microsoft.com/office/drawing/2014/main" id="{B2B242DE-018C-4A87-B421-25E24474C7FC}"/>
                </a:ext>
              </a:extLst>
            </p:cNvPr>
            <p:cNvGrpSpPr/>
            <p:nvPr/>
          </p:nvGrpSpPr>
          <p:grpSpPr>
            <a:xfrm>
              <a:off x="11203952" y="3937261"/>
              <a:ext cx="600134" cy="215444"/>
              <a:chOff x="11086120" y="3749274"/>
              <a:chExt cx="600134" cy="215444"/>
            </a:xfrm>
          </p:grpSpPr>
          <p:sp>
            <p:nvSpPr>
              <p:cNvPr id="1176" name="文本框 1175">
                <a:extLst>
                  <a:ext uri="{FF2B5EF4-FFF2-40B4-BE49-F238E27FC236}">
                    <a16:creationId xmlns:a16="http://schemas.microsoft.com/office/drawing/2014/main" id="{885D6276-D2A8-441B-B538-30FF8D482B75}"/>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77" name="文本框 1176">
                <a:extLst>
                  <a:ext uri="{FF2B5EF4-FFF2-40B4-BE49-F238E27FC236}">
                    <a16:creationId xmlns:a16="http://schemas.microsoft.com/office/drawing/2014/main" id="{8ED33400-D5F3-441B-8192-AB04CD4E05C8}"/>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149" name="直接连接符 1148">
              <a:extLst>
                <a:ext uri="{FF2B5EF4-FFF2-40B4-BE49-F238E27FC236}">
                  <a16:creationId xmlns:a16="http://schemas.microsoft.com/office/drawing/2014/main" id="{1141E9D5-1A72-43F9-85FA-0A0B3DA98D3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150" name="直接连接符 1149">
              <a:extLst>
                <a:ext uri="{FF2B5EF4-FFF2-40B4-BE49-F238E27FC236}">
                  <a16:creationId xmlns:a16="http://schemas.microsoft.com/office/drawing/2014/main" id="{8BB8CAC2-9721-4A34-BB93-3FA8B3EDB28E}"/>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51" name="Freeform 74">
              <a:extLst>
                <a:ext uri="{FF2B5EF4-FFF2-40B4-BE49-F238E27FC236}">
                  <a16:creationId xmlns:a16="http://schemas.microsoft.com/office/drawing/2014/main" id="{A0739A69-5769-414F-A80B-0A0613ECECB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52" name="组合 1151">
              <a:extLst>
                <a:ext uri="{FF2B5EF4-FFF2-40B4-BE49-F238E27FC236}">
                  <a16:creationId xmlns:a16="http://schemas.microsoft.com/office/drawing/2014/main" id="{52933404-A5E3-4084-9A36-642FDA0061A4}"/>
                </a:ext>
              </a:extLst>
            </p:cNvPr>
            <p:cNvGrpSpPr/>
            <p:nvPr/>
          </p:nvGrpSpPr>
          <p:grpSpPr>
            <a:xfrm>
              <a:off x="10367604" y="3967664"/>
              <a:ext cx="140649" cy="137220"/>
              <a:chOff x="7031039" y="3649663"/>
              <a:chExt cx="731838" cy="709613"/>
            </a:xfrm>
            <a:solidFill>
              <a:srgbClr val="00B0F0">
                <a:alpha val="57000"/>
              </a:srgbClr>
            </a:solidFill>
          </p:grpSpPr>
          <p:sp>
            <p:nvSpPr>
              <p:cNvPr id="1170" name="Freeform 149">
                <a:extLst>
                  <a:ext uri="{FF2B5EF4-FFF2-40B4-BE49-F238E27FC236}">
                    <a16:creationId xmlns:a16="http://schemas.microsoft.com/office/drawing/2014/main" id="{97FC319A-A961-4D66-AF2A-A160CD53147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1" name="Freeform 150">
                <a:extLst>
                  <a:ext uri="{FF2B5EF4-FFF2-40B4-BE49-F238E27FC236}">
                    <a16:creationId xmlns:a16="http://schemas.microsoft.com/office/drawing/2014/main" id="{8E9DD9A6-E66E-4C87-974C-1C98EEA4E7E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2" name="Oval 151">
                <a:extLst>
                  <a:ext uri="{FF2B5EF4-FFF2-40B4-BE49-F238E27FC236}">
                    <a16:creationId xmlns:a16="http://schemas.microsoft.com/office/drawing/2014/main" id="{8F30EB01-7077-49FF-A7F5-FC22280E82CE}"/>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3" name="Oval 152">
                <a:extLst>
                  <a:ext uri="{FF2B5EF4-FFF2-40B4-BE49-F238E27FC236}">
                    <a16:creationId xmlns:a16="http://schemas.microsoft.com/office/drawing/2014/main" id="{80391641-75D1-4087-A2C1-E21A100A89E4}"/>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4" name="Oval 153">
                <a:extLst>
                  <a:ext uri="{FF2B5EF4-FFF2-40B4-BE49-F238E27FC236}">
                    <a16:creationId xmlns:a16="http://schemas.microsoft.com/office/drawing/2014/main" id="{85DE8DBA-B8A7-4F8E-9C01-DA65255631D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5" name="Freeform 154">
                <a:extLst>
                  <a:ext uri="{FF2B5EF4-FFF2-40B4-BE49-F238E27FC236}">
                    <a16:creationId xmlns:a16="http://schemas.microsoft.com/office/drawing/2014/main" id="{EA90FA91-6554-4835-B030-870C5C7DDF8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53" name="组合 1152">
              <a:extLst>
                <a:ext uri="{FF2B5EF4-FFF2-40B4-BE49-F238E27FC236}">
                  <a16:creationId xmlns:a16="http://schemas.microsoft.com/office/drawing/2014/main" id="{D8D12F75-FF15-4CBC-ADAC-18CDF2BF01BD}"/>
                </a:ext>
              </a:extLst>
            </p:cNvPr>
            <p:cNvGrpSpPr/>
            <p:nvPr/>
          </p:nvGrpSpPr>
          <p:grpSpPr>
            <a:xfrm>
              <a:off x="11118887" y="3982903"/>
              <a:ext cx="116807" cy="118604"/>
              <a:chOff x="5780089" y="422276"/>
              <a:chExt cx="722312" cy="733425"/>
            </a:xfrm>
            <a:solidFill>
              <a:srgbClr val="FFC000">
                <a:alpha val="62000"/>
              </a:srgbClr>
            </a:solidFill>
          </p:grpSpPr>
          <p:sp>
            <p:nvSpPr>
              <p:cNvPr id="1154" name="Freeform 89">
                <a:extLst>
                  <a:ext uri="{FF2B5EF4-FFF2-40B4-BE49-F238E27FC236}">
                    <a16:creationId xmlns:a16="http://schemas.microsoft.com/office/drawing/2014/main" id="{819BCE32-B82D-4D4A-8062-482E573DC0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5" name="Freeform 90">
                <a:extLst>
                  <a:ext uri="{FF2B5EF4-FFF2-40B4-BE49-F238E27FC236}">
                    <a16:creationId xmlns:a16="http://schemas.microsoft.com/office/drawing/2014/main" id="{E035F433-1B46-45A5-81EF-A10B629A8F78}"/>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6" name="Freeform 91">
                <a:extLst>
                  <a:ext uri="{FF2B5EF4-FFF2-40B4-BE49-F238E27FC236}">
                    <a16:creationId xmlns:a16="http://schemas.microsoft.com/office/drawing/2014/main" id="{13CCE9BE-E1CE-4E36-95DF-349980584A6D}"/>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7" name="Oval 92">
                <a:extLst>
                  <a:ext uri="{FF2B5EF4-FFF2-40B4-BE49-F238E27FC236}">
                    <a16:creationId xmlns:a16="http://schemas.microsoft.com/office/drawing/2014/main" id="{CA8B5550-B540-478B-AE47-E6DAD96DE8A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8" name="Oval 93">
                <a:extLst>
                  <a:ext uri="{FF2B5EF4-FFF2-40B4-BE49-F238E27FC236}">
                    <a16:creationId xmlns:a16="http://schemas.microsoft.com/office/drawing/2014/main" id="{503E1E40-782D-4BBF-B4EA-9A561B46BD1C}"/>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9" name="Oval 94">
                <a:extLst>
                  <a:ext uri="{FF2B5EF4-FFF2-40B4-BE49-F238E27FC236}">
                    <a16:creationId xmlns:a16="http://schemas.microsoft.com/office/drawing/2014/main" id="{3979864E-C3F8-4CE3-AD2D-4C971F6D4DD0}"/>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0" name="Oval 95">
                <a:extLst>
                  <a:ext uri="{FF2B5EF4-FFF2-40B4-BE49-F238E27FC236}">
                    <a16:creationId xmlns:a16="http://schemas.microsoft.com/office/drawing/2014/main" id="{202DE96E-11F4-4586-A3B2-59116662CF4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1" name="Oval 96">
                <a:extLst>
                  <a:ext uri="{FF2B5EF4-FFF2-40B4-BE49-F238E27FC236}">
                    <a16:creationId xmlns:a16="http://schemas.microsoft.com/office/drawing/2014/main" id="{478F0BB2-63A4-41F1-AE51-681E2F7DD222}"/>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2" name="Oval 97">
                <a:extLst>
                  <a:ext uri="{FF2B5EF4-FFF2-40B4-BE49-F238E27FC236}">
                    <a16:creationId xmlns:a16="http://schemas.microsoft.com/office/drawing/2014/main" id="{241EF2A3-0B1A-4088-9CA8-A66E6C57BD35}"/>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3" name="Oval 98">
                <a:extLst>
                  <a:ext uri="{FF2B5EF4-FFF2-40B4-BE49-F238E27FC236}">
                    <a16:creationId xmlns:a16="http://schemas.microsoft.com/office/drawing/2014/main" id="{05F8D2A2-0375-40F1-85E7-E6AB2911AC2E}"/>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4" name="Oval 99">
                <a:extLst>
                  <a:ext uri="{FF2B5EF4-FFF2-40B4-BE49-F238E27FC236}">
                    <a16:creationId xmlns:a16="http://schemas.microsoft.com/office/drawing/2014/main" id="{A7BE1A4D-4978-4FE9-B384-9132C4E79A96}"/>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5" name="Oval 100">
                <a:extLst>
                  <a:ext uri="{FF2B5EF4-FFF2-40B4-BE49-F238E27FC236}">
                    <a16:creationId xmlns:a16="http://schemas.microsoft.com/office/drawing/2014/main" id="{52CB3B13-36CC-44AF-83EC-FAAD91CEBC1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6" name="Oval 101">
                <a:extLst>
                  <a:ext uri="{FF2B5EF4-FFF2-40B4-BE49-F238E27FC236}">
                    <a16:creationId xmlns:a16="http://schemas.microsoft.com/office/drawing/2014/main" id="{B2083430-208C-44EF-8394-03D37DBEDB37}"/>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7" name="Oval 102">
                <a:extLst>
                  <a:ext uri="{FF2B5EF4-FFF2-40B4-BE49-F238E27FC236}">
                    <a16:creationId xmlns:a16="http://schemas.microsoft.com/office/drawing/2014/main" id="{58153DEB-B433-4434-85B9-5302538D1C9E}"/>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8" name="Oval 103">
                <a:extLst>
                  <a:ext uri="{FF2B5EF4-FFF2-40B4-BE49-F238E27FC236}">
                    <a16:creationId xmlns:a16="http://schemas.microsoft.com/office/drawing/2014/main" id="{0939003E-7C36-4CCC-A580-E83CC44D413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9" name="Oval 104">
                <a:extLst>
                  <a:ext uri="{FF2B5EF4-FFF2-40B4-BE49-F238E27FC236}">
                    <a16:creationId xmlns:a16="http://schemas.microsoft.com/office/drawing/2014/main" id="{E2782B55-8573-465A-942B-79AC1A4DFB02}"/>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88" name="组合 1187">
            <a:extLst>
              <a:ext uri="{FF2B5EF4-FFF2-40B4-BE49-F238E27FC236}">
                <a16:creationId xmlns:a16="http://schemas.microsoft.com/office/drawing/2014/main" id="{F07B2EB5-4EF7-4B59-BAAE-6949992D889A}"/>
              </a:ext>
            </a:extLst>
          </p:cNvPr>
          <p:cNvGrpSpPr/>
          <p:nvPr/>
        </p:nvGrpSpPr>
        <p:grpSpPr>
          <a:xfrm>
            <a:off x="8388661" y="5934423"/>
            <a:ext cx="3514450" cy="529677"/>
            <a:chOff x="8392151" y="3762894"/>
            <a:chExt cx="3514450" cy="529677"/>
          </a:xfrm>
        </p:grpSpPr>
        <p:sp>
          <p:nvSpPr>
            <p:cNvPr id="1189" name="矩形 1188">
              <a:extLst>
                <a:ext uri="{FF2B5EF4-FFF2-40B4-BE49-F238E27FC236}">
                  <a16:creationId xmlns:a16="http://schemas.microsoft.com/office/drawing/2014/main" id="{CDB27D77-344C-45AF-B274-95B29479B0B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0" name="文本框 1189">
              <a:extLst>
                <a:ext uri="{FF2B5EF4-FFF2-40B4-BE49-F238E27FC236}">
                  <a16:creationId xmlns:a16="http://schemas.microsoft.com/office/drawing/2014/main" id="{BC11E90D-1050-45E0-B2B3-7E6FECE3695F}"/>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91" name="文本框 1190">
              <a:extLst>
                <a:ext uri="{FF2B5EF4-FFF2-40B4-BE49-F238E27FC236}">
                  <a16:creationId xmlns:a16="http://schemas.microsoft.com/office/drawing/2014/main" id="{3522D779-13F6-436D-A264-EBEFEF306799}"/>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92" name="组合 1191">
              <a:extLst>
                <a:ext uri="{FF2B5EF4-FFF2-40B4-BE49-F238E27FC236}">
                  <a16:creationId xmlns:a16="http://schemas.microsoft.com/office/drawing/2014/main" id="{0AF6044E-3DF3-4810-AFF3-B03F0C62F00C}"/>
                </a:ext>
              </a:extLst>
            </p:cNvPr>
            <p:cNvGrpSpPr/>
            <p:nvPr/>
          </p:nvGrpSpPr>
          <p:grpSpPr>
            <a:xfrm>
              <a:off x="9415563" y="4092516"/>
              <a:ext cx="757163" cy="200055"/>
              <a:chOff x="6557518" y="3204470"/>
              <a:chExt cx="757163" cy="200055"/>
            </a:xfrm>
          </p:grpSpPr>
          <p:pic>
            <p:nvPicPr>
              <p:cNvPr id="1237" name="图片 1236">
                <a:extLst>
                  <a:ext uri="{FF2B5EF4-FFF2-40B4-BE49-F238E27FC236}">
                    <a16:creationId xmlns:a16="http://schemas.microsoft.com/office/drawing/2014/main" id="{8376736D-5744-4923-ABD2-AEBB12957E3E}"/>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238" name="文本框 1237">
                <a:extLst>
                  <a:ext uri="{FF2B5EF4-FFF2-40B4-BE49-F238E27FC236}">
                    <a16:creationId xmlns:a16="http://schemas.microsoft.com/office/drawing/2014/main" id="{4697821B-A1B6-426D-A1AB-A7E4CAE8002E}"/>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93" name="文本框 1192">
              <a:extLst>
                <a:ext uri="{FF2B5EF4-FFF2-40B4-BE49-F238E27FC236}">
                  <a16:creationId xmlns:a16="http://schemas.microsoft.com/office/drawing/2014/main" id="{B9187CD7-1494-4558-ABAB-BD2AFD2A8F93}"/>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94" name="文本框 1193">
              <a:extLst>
                <a:ext uri="{FF2B5EF4-FFF2-40B4-BE49-F238E27FC236}">
                  <a16:creationId xmlns:a16="http://schemas.microsoft.com/office/drawing/2014/main" id="{0F38D766-3F77-4776-846A-2E7A4CEA71AE}"/>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95" name="矩形 1194">
              <a:extLst>
                <a:ext uri="{FF2B5EF4-FFF2-40B4-BE49-F238E27FC236}">
                  <a16:creationId xmlns:a16="http://schemas.microsoft.com/office/drawing/2014/main" id="{93676048-2027-4E34-82E5-66948557E76C}"/>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96" name="组合 1195">
              <a:extLst>
                <a:ext uri="{FF2B5EF4-FFF2-40B4-BE49-F238E27FC236}">
                  <a16:creationId xmlns:a16="http://schemas.microsoft.com/office/drawing/2014/main" id="{9BE9A428-A4F3-44C8-B6C0-4B6EF52295B9}"/>
                </a:ext>
              </a:extLst>
            </p:cNvPr>
            <p:cNvGrpSpPr/>
            <p:nvPr/>
          </p:nvGrpSpPr>
          <p:grpSpPr>
            <a:xfrm>
              <a:off x="8420667" y="3815713"/>
              <a:ext cx="439823" cy="427266"/>
              <a:chOff x="8410599" y="3728145"/>
              <a:chExt cx="501486" cy="487168"/>
            </a:xfrm>
          </p:grpSpPr>
          <p:pic>
            <p:nvPicPr>
              <p:cNvPr id="1231" name="图片 1230">
                <a:extLst>
                  <a:ext uri="{FF2B5EF4-FFF2-40B4-BE49-F238E27FC236}">
                    <a16:creationId xmlns:a16="http://schemas.microsoft.com/office/drawing/2014/main" id="{B407B7B4-082B-49E7-8159-4144D64539D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232" name="组合 1231">
                <a:extLst>
                  <a:ext uri="{FF2B5EF4-FFF2-40B4-BE49-F238E27FC236}">
                    <a16:creationId xmlns:a16="http://schemas.microsoft.com/office/drawing/2014/main" id="{DD781977-1314-4075-BDA9-252CA7D96B4F}"/>
                  </a:ext>
                </a:extLst>
              </p:cNvPr>
              <p:cNvGrpSpPr/>
              <p:nvPr/>
            </p:nvGrpSpPr>
            <p:grpSpPr>
              <a:xfrm>
                <a:off x="8473021" y="3792549"/>
                <a:ext cx="378221" cy="341660"/>
                <a:chOff x="4457700" y="2058988"/>
                <a:chExt cx="476250" cy="430212"/>
              </a:xfrm>
            </p:grpSpPr>
            <p:sp>
              <p:nvSpPr>
                <p:cNvPr id="1233" name="Freeform 236">
                  <a:extLst>
                    <a:ext uri="{FF2B5EF4-FFF2-40B4-BE49-F238E27FC236}">
                      <a16:creationId xmlns:a16="http://schemas.microsoft.com/office/drawing/2014/main" id="{4755C6C1-38FD-476F-9CDE-BE9A483FB2BB}"/>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237">
                  <a:extLst>
                    <a:ext uri="{FF2B5EF4-FFF2-40B4-BE49-F238E27FC236}">
                      <a16:creationId xmlns:a16="http://schemas.microsoft.com/office/drawing/2014/main" id="{9F7D30D6-DB65-415C-9E84-68DD395EB0C3}"/>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238">
                  <a:extLst>
                    <a:ext uri="{FF2B5EF4-FFF2-40B4-BE49-F238E27FC236}">
                      <a16:creationId xmlns:a16="http://schemas.microsoft.com/office/drawing/2014/main" id="{A0D161BA-62C2-4764-A628-20CA37557E75}"/>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239">
                  <a:extLst>
                    <a:ext uri="{FF2B5EF4-FFF2-40B4-BE49-F238E27FC236}">
                      <a16:creationId xmlns:a16="http://schemas.microsoft.com/office/drawing/2014/main" id="{83F25F0D-3550-459C-85C4-42232C6D4DD7}"/>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7" name="文本框 1196">
              <a:extLst>
                <a:ext uri="{FF2B5EF4-FFF2-40B4-BE49-F238E27FC236}">
                  <a16:creationId xmlns:a16="http://schemas.microsoft.com/office/drawing/2014/main" id="{5F8F7D89-F724-4F71-B159-1AAC6F87754D}"/>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98" name="组合 1197">
              <a:extLst>
                <a:ext uri="{FF2B5EF4-FFF2-40B4-BE49-F238E27FC236}">
                  <a16:creationId xmlns:a16="http://schemas.microsoft.com/office/drawing/2014/main" id="{0E568E07-7A32-4FBA-B8B4-09F9A6EE959C}"/>
                </a:ext>
              </a:extLst>
            </p:cNvPr>
            <p:cNvGrpSpPr/>
            <p:nvPr/>
          </p:nvGrpSpPr>
          <p:grpSpPr>
            <a:xfrm>
              <a:off x="10449831" y="3932557"/>
              <a:ext cx="544030" cy="215444"/>
              <a:chOff x="10367364" y="3744570"/>
              <a:chExt cx="544030" cy="215444"/>
            </a:xfrm>
          </p:grpSpPr>
          <p:sp>
            <p:nvSpPr>
              <p:cNvPr id="1229" name="文本框 1228">
                <a:extLst>
                  <a:ext uri="{FF2B5EF4-FFF2-40B4-BE49-F238E27FC236}">
                    <a16:creationId xmlns:a16="http://schemas.microsoft.com/office/drawing/2014/main" id="{AFE11888-6271-4399-A2A9-6C61D5727678}"/>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230" name="文本框 1229">
                <a:extLst>
                  <a:ext uri="{FF2B5EF4-FFF2-40B4-BE49-F238E27FC236}">
                    <a16:creationId xmlns:a16="http://schemas.microsoft.com/office/drawing/2014/main" id="{D22BA2A3-8EF5-4586-BC8A-DDA19756AD7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99" name="组合 1198">
              <a:extLst>
                <a:ext uri="{FF2B5EF4-FFF2-40B4-BE49-F238E27FC236}">
                  <a16:creationId xmlns:a16="http://schemas.microsoft.com/office/drawing/2014/main" id="{F239C5DD-7962-4CD4-B723-F8D83C289A16}"/>
                </a:ext>
              </a:extLst>
            </p:cNvPr>
            <p:cNvGrpSpPr/>
            <p:nvPr/>
          </p:nvGrpSpPr>
          <p:grpSpPr>
            <a:xfrm>
              <a:off x="11203952" y="3937261"/>
              <a:ext cx="600134" cy="215444"/>
              <a:chOff x="11086120" y="3749274"/>
              <a:chExt cx="600134" cy="215444"/>
            </a:xfrm>
          </p:grpSpPr>
          <p:sp>
            <p:nvSpPr>
              <p:cNvPr id="1227" name="文本框 1226">
                <a:extLst>
                  <a:ext uri="{FF2B5EF4-FFF2-40B4-BE49-F238E27FC236}">
                    <a16:creationId xmlns:a16="http://schemas.microsoft.com/office/drawing/2014/main" id="{6EA684BE-80C0-40C0-B363-2027EB22B016}"/>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228" name="文本框 1227">
                <a:extLst>
                  <a:ext uri="{FF2B5EF4-FFF2-40B4-BE49-F238E27FC236}">
                    <a16:creationId xmlns:a16="http://schemas.microsoft.com/office/drawing/2014/main" id="{494B7821-1E5E-4ED3-9FE5-7EDF60FB956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200" name="直接连接符 1199">
              <a:extLst>
                <a:ext uri="{FF2B5EF4-FFF2-40B4-BE49-F238E27FC236}">
                  <a16:creationId xmlns:a16="http://schemas.microsoft.com/office/drawing/2014/main" id="{3B745F97-5822-4E82-9FD3-9C8A1D741D5F}"/>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201" name="直接连接符 1200">
              <a:extLst>
                <a:ext uri="{FF2B5EF4-FFF2-40B4-BE49-F238E27FC236}">
                  <a16:creationId xmlns:a16="http://schemas.microsoft.com/office/drawing/2014/main" id="{F0B3F21C-D6CF-4EF1-9488-03FFCD36DD9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202" name="Freeform 74">
              <a:extLst>
                <a:ext uri="{FF2B5EF4-FFF2-40B4-BE49-F238E27FC236}">
                  <a16:creationId xmlns:a16="http://schemas.microsoft.com/office/drawing/2014/main" id="{43DCF2D8-C1C3-4EAA-8746-C5FF76430BCC}"/>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03" name="组合 1202">
              <a:extLst>
                <a:ext uri="{FF2B5EF4-FFF2-40B4-BE49-F238E27FC236}">
                  <a16:creationId xmlns:a16="http://schemas.microsoft.com/office/drawing/2014/main" id="{52D45B73-D89C-47B1-936C-5D04F7F30B6A}"/>
                </a:ext>
              </a:extLst>
            </p:cNvPr>
            <p:cNvGrpSpPr/>
            <p:nvPr/>
          </p:nvGrpSpPr>
          <p:grpSpPr>
            <a:xfrm>
              <a:off x="10367604" y="3967664"/>
              <a:ext cx="140649" cy="137220"/>
              <a:chOff x="7031039" y="3649663"/>
              <a:chExt cx="731838" cy="709613"/>
            </a:xfrm>
            <a:solidFill>
              <a:srgbClr val="00B0F0">
                <a:alpha val="57000"/>
              </a:srgbClr>
            </a:solidFill>
          </p:grpSpPr>
          <p:sp>
            <p:nvSpPr>
              <p:cNvPr id="1221" name="Freeform 149">
                <a:extLst>
                  <a:ext uri="{FF2B5EF4-FFF2-40B4-BE49-F238E27FC236}">
                    <a16:creationId xmlns:a16="http://schemas.microsoft.com/office/drawing/2014/main" id="{4FB8133C-3A2A-4E45-A6CA-9396C06A107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2" name="Freeform 150">
                <a:extLst>
                  <a:ext uri="{FF2B5EF4-FFF2-40B4-BE49-F238E27FC236}">
                    <a16:creationId xmlns:a16="http://schemas.microsoft.com/office/drawing/2014/main" id="{0794E0D7-4552-4850-AE71-EF3389800A3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3" name="Oval 151">
                <a:extLst>
                  <a:ext uri="{FF2B5EF4-FFF2-40B4-BE49-F238E27FC236}">
                    <a16:creationId xmlns:a16="http://schemas.microsoft.com/office/drawing/2014/main" id="{3505F92D-3442-48E7-B114-FB30148A08B7}"/>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4" name="Oval 152">
                <a:extLst>
                  <a:ext uri="{FF2B5EF4-FFF2-40B4-BE49-F238E27FC236}">
                    <a16:creationId xmlns:a16="http://schemas.microsoft.com/office/drawing/2014/main" id="{D8E16D8A-244F-4F20-AF02-C332E781849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5" name="Oval 153">
                <a:extLst>
                  <a:ext uri="{FF2B5EF4-FFF2-40B4-BE49-F238E27FC236}">
                    <a16:creationId xmlns:a16="http://schemas.microsoft.com/office/drawing/2014/main" id="{C04E5D65-189E-4FBD-B779-492EF0A8665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6" name="Freeform 154">
                <a:extLst>
                  <a:ext uri="{FF2B5EF4-FFF2-40B4-BE49-F238E27FC236}">
                    <a16:creationId xmlns:a16="http://schemas.microsoft.com/office/drawing/2014/main" id="{4F28DFC3-1286-40BC-A36C-319C892927B1}"/>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4" name="组合 1203">
              <a:extLst>
                <a:ext uri="{FF2B5EF4-FFF2-40B4-BE49-F238E27FC236}">
                  <a16:creationId xmlns:a16="http://schemas.microsoft.com/office/drawing/2014/main" id="{16A928E3-F59C-490E-AF92-6422C0C5ABEF}"/>
                </a:ext>
              </a:extLst>
            </p:cNvPr>
            <p:cNvGrpSpPr/>
            <p:nvPr/>
          </p:nvGrpSpPr>
          <p:grpSpPr>
            <a:xfrm>
              <a:off x="11118887" y="3982903"/>
              <a:ext cx="116807" cy="118604"/>
              <a:chOff x="5780089" y="422276"/>
              <a:chExt cx="722312" cy="733425"/>
            </a:xfrm>
            <a:solidFill>
              <a:srgbClr val="FFC000">
                <a:alpha val="62000"/>
              </a:srgbClr>
            </a:solidFill>
          </p:grpSpPr>
          <p:sp>
            <p:nvSpPr>
              <p:cNvPr id="1205" name="Freeform 89">
                <a:extLst>
                  <a:ext uri="{FF2B5EF4-FFF2-40B4-BE49-F238E27FC236}">
                    <a16:creationId xmlns:a16="http://schemas.microsoft.com/office/drawing/2014/main" id="{1DB40ACA-BE56-4D2B-8185-9A7BF9820EF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6" name="Freeform 90">
                <a:extLst>
                  <a:ext uri="{FF2B5EF4-FFF2-40B4-BE49-F238E27FC236}">
                    <a16:creationId xmlns:a16="http://schemas.microsoft.com/office/drawing/2014/main" id="{719B41ED-964B-4B56-9CC6-8261FB38C16A}"/>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7" name="Freeform 91">
                <a:extLst>
                  <a:ext uri="{FF2B5EF4-FFF2-40B4-BE49-F238E27FC236}">
                    <a16:creationId xmlns:a16="http://schemas.microsoft.com/office/drawing/2014/main" id="{129DA9B1-8700-4D1C-A843-F04D6A2F961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8" name="Oval 92">
                <a:extLst>
                  <a:ext uri="{FF2B5EF4-FFF2-40B4-BE49-F238E27FC236}">
                    <a16:creationId xmlns:a16="http://schemas.microsoft.com/office/drawing/2014/main" id="{D51E44DD-FD8D-48BA-AB7A-CB4A2CB9DBDD}"/>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9" name="Oval 93">
                <a:extLst>
                  <a:ext uri="{FF2B5EF4-FFF2-40B4-BE49-F238E27FC236}">
                    <a16:creationId xmlns:a16="http://schemas.microsoft.com/office/drawing/2014/main" id="{43019261-6440-4CEB-85EC-4A5EA0EA1B1F}"/>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0" name="Oval 94">
                <a:extLst>
                  <a:ext uri="{FF2B5EF4-FFF2-40B4-BE49-F238E27FC236}">
                    <a16:creationId xmlns:a16="http://schemas.microsoft.com/office/drawing/2014/main" id="{3A7E2C68-D8E8-4F98-8660-2B2C36D17C0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1" name="Oval 95">
                <a:extLst>
                  <a:ext uri="{FF2B5EF4-FFF2-40B4-BE49-F238E27FC236}">
                    <a16:creationId xmlns:a16="http://schemas.microsoft.com/office/drawing/2014/main" id="{82074151-039B-4240-A034-75FAE61F42F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2" name="Oval 96">
                <a:extLst>
                  <a:ext uri="{FF2B5EF4-FFF2-40B4-BE49-F238E27FC236}">
                    <a16:creationId xmlns:a16="http://schemas.microsoft.com/office/drawing/2014/main" id="{39A4FA46-1E3F-4D0E-9862-CB151890C60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3" name="Oval 97">
                <a:extLst>
                  <a:ext uri="{FF2B5EF4-FFF2-40B4-BE49-F238E27FC236}">
                    <a16:creationId xmlns:a16="http://schemas.microsoft.com/office/drawing/2014/main" id="{40E698B9-A9F5-4B41-8F30-6F7E54B3757B}"/>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4" name="Oval 98">
                <a:extLst>
                  <a:ext uri="{FF2B5EF4-FFF2-40B4-BE49-F238E27FC236}">
                    <a16:creationId xmlns:a16="http://schemas.microsoft.com/office/drawing/2014/main" id="{8B22CB6D-793C-4753-8BA9-4A5C58E4C56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5" name="Oval 99">
                <a:extLst>
                  <a:ext uri="{FF2B5EF4-FFF2-40B4-BE49-F238E27FC236}">
                    <a16:creationId xmlns:a16="http://schemas.microsoft.com/office/drawing/2014/main" id="{6390B5D8-9940-4AD6-B7C8-85B9AFCBB742}"/>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6" name="Oval 100">
                <a:extLst>
                  <a:ext uri="{FF2B5EF4-FFF2-40B4-BE49-F238E27FC236}">
                    <a16:creationId xmlns:a16="http://schemas.microsoft.com/office/drawing/2014/main" id="{87510ECB-E229-49E1-97E7-510ADBCF800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7" name="Oval 101">
                <a:extLst>
                  <a:ext uri="{FF2B5EF4-FFF2-40B4-BE49-F238E27FC236}">
                    <a16:creationId xmlns:a16="http://schemas.microsoft.com/office/drawing/2014/main" id="{147591CB-31EF-47AE-86D5-2913EA6081F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8" name="Oval 102">
                <a:extLst>
                  <a:ext uri="{FF2B5EF4-FFF2-40B4-BE49-F238E27FC236}">
                    <a16:creationId xmlns:a16="http://schemas.microsoft.com/office/drawing/2014/main" id="{78518072-1F2F-4F92-B963-0B6B2D6E6E0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9" name="Oval 103">
                <a:extLst>
                  <a:ext uri="{FF2B5EF4-FFF2-40B4-BE49-F238E27FC236}">
                    <a16:creationId xmlns:a16="http://schemas.microsoft.com/office/drawing/2014/main" id="{6CBD5FCA-7016-4A5B-8DDB-88429A4CE53A}"/>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0" name="Oval 104">
                <a:extLst>
                  <a:ext uri="{FF2B5EF4-FFF2-40B4-BE49-F238E27FC236}">
                    <a16:creationId xmlns:a16="http://schemas.microsoft.com/office/drawing/2014/main" id="{BC1200B8-C8F5-4714-88E4-71EA946E9446}"/>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44" name="组合 1243">
            <a:extLst>
              <a:ext uri="{FF2B5EF4-FFF2-40B4-BE49-F238E27FC236}">
                <a16:creationId xmlns:a16="http://schemas.microsoft.com/office/drawing/2014/main" id="{02B4EE41-1448-4BAC-8088-94366E0C1DD3}"/>
              </a:ext>
            </a:extLst>
          </p:cNvPr>
          <p:cNvGrpSpPr/>
          <p:nvPr/>
        </p:nvGrpSpPr>
        <p:grpSpPr>
          <a:xfrm>
            <a:off x="8499462" y="4408623"/>
            <a:ext cx="304972" cy="309066"/>
            <a:chOff x="5057775" y="2009775"/>
            <a:chExt cx="473075" cy="479426"/>
          </a:xfrm>
        </p:grpSpPr>
        <p:sp>
          <p:nvSpPr>
            <p:cNvPr id="1245" name="Freeform 231">
              <a:extLst>
                <a:ext uri="{FF2B5EF4-FFF2-40B4-BE49-F238E27FC236}">
                  <a16:creationId xmlns:a16="http://schemas.microsoft.com/office/drawing/2014/main" id="{3F466E46-6DBF-4DB4-AD4F-337A969D5B8E}"/>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232">
              <a:extLst>
                <a:ext uri="{FF2B5EF4-FFF2-40B4-BE49-F238E27FC236}">
                  <a16:creationId xmlns:a16="http://schemas.microsoft.com/office/drawing/2014/main" id="{2A2E3EA6-57AA-45B2-AD9C-1CB18C3C11D5}"/>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233">
              <a:extLst>
                <a:ext uri="{FF2B5EF4-FFF2-40B4-BE49-F238E27FC236}">
                  <a16:creationId xmlns:a16="http://schemas.microsoft.com/office/drawing/2014/main" id="{67A5B9C6-0479-44D1-B398-0DBC4C30A581}"/>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234">
              <a:extLst>
                <a:ext uri="{FF2B5EF4-FFF2-40B4-BE49-F238E27FC236}">
                  <a16:creationId xmlns:a16="http://schemas.microsoft.com/office/drawing/2014/main" id="{FAD6084E-5B84-4190-9DEA-4FB057DAE549}"/>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235">
              <a:extLst>
                <a:ext uri="{FF2B5EF4-FFF2-40B4-BE49-F238E27FC236}">
                  <a16:creationId xmlns:a16="http://schemas.microsoft.com/office/drawing/2014/main" id="{8927677A-1D58-4530-A87E-113CBF3C860D}"/>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a:extLst>
              <a:ext uri="{FF2B5EF4-FFF2-40B4-BE49-F238E27FC236}">
                <a16:creationId xmlns:a16="http://schemas.microsoft.com/office/drawing/2014/main" id="{5A7D9D67-35BF-4CFA-8A57-B70844BEC65C}"/>
              </a:ext>
            </a:extLst>
          </p:cNvPr>
          <p:cNvGrpSpPr/>
          <p:nvPr/>
        </p:nvGrpSpPr>
        <p:grpSpPr>
          <a:xfrm>
            <a:off x="8460114" y="575439"/>
            <a:ext cx="2579189" cy="727559"/>
            <a:chOff x="8460114" y="575439"/>
            <a:chExt cx="2579189" cy="727559"/>
          </a:xfrm>
        </p:grpSpPr>
        <p:sp>
          <p:nvSpPr>
            <p:cNvPr id="1250" name="矩形 1249">
              <a:extLst>
                <a:ext uri="{FF2B5EF4-FFF2-40B4-BE49-F238E27FC236}">
                  <a16:creationId xmlns:a16="http://schemas.microsoft.com/office/drawing/2014/main" id="{83CBCDFD-13F7-446D-9501-B2AF73177CA4}"/>
                </a:ext>
              </a:extLst>
            </p:cNvPr>
            <p:cNvSpPr/>
            <p:nvPr/>
          </p:nvSpPr>
          <p:spPr>
            <a:xfrm>
              <a:off x="8462114" y="641709"/>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54" name="直接连接符 1253">
              <a:extLst>
                <a:ext uri="{FF2B5EF4-FFF2-40B4-BE49-F238E27FC236}">
                  <a16:creationId xmlns:a16="http://schemas.microsoft.com/office/drawing/2014/main" id="{DF17840D-9FDC-4761-9189-6EA6157AE17B}"/>
                </a:ext>
              </a:extLst>
            </p:cNvPr>
            <p:cNvCxnSpPr>
              <a:cxnSpLocks/>
            </p:cNvCxnSpPr>
            <p:nvPr/>
          </p:nvCxnSpPr>
          <p:spPr>
            <a:xfrm>
              <a:off x="8460114" y="1260235"/>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5" name="直接连接符 1254">
              <a:extLst>
                <a:ext uri="{FF2B5EF4-FFF2-40B4-BE49-F238E27FC236}">
                  <a16:creationId xmlns:a16="http://schemas.microsoft.com/office/drawing/2014/main" id="{549BE33F-67BA-4ECE-B7B7-0ACC7DC96ABE}"/>
                </a:ext>
              </a:extLst>
            </p:cNvPr>
            <p:cNvCxnSpPr>
              <a:cxnSpLocks/>
            </p:cNvCxnSpPr>
            <p:nvPr/>
          </p:nvCxnSpPr>
          <p:spPr>
            <a:xfrm>
              <a:off x="8460114" y="1260235"/>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A391AAF-FFB1-40A4-B662-9CB5BEEF316F}"/>
                </a:ext>
              </a:extLst>
            </p:cNvPr>
            <p:cNvSpPr txBox="1"/>
            <p:nvPr/>
          </p:nvSpPr>
          <p:spPr>
            <a:xfrm>
              <a:off x="9063602" y="575439"/>
              <a:ext cx="748923" cy="261610"/>
            </a:xfrm>
            <a:prstGeom prst="rect">
              <a:avLst/>
            </a:prstGeom>
            <a:noFill/>
          </p:spPr>
          <p:txBody>
            <a:bodyPr wrap="none" rtlCol="0">
              <a:spAutoFit/>
            </a:bodyPr>
            <a:lstStyle/>
            <a:p>
              <a:r>
                <a:rPr lang="zh-CN" altLang="en-US" sz="1100" b="1" dirty="0">
                  <a:solidFill>
                    <a:schemeClr val="bg1"/>
                  </a:solidFill>
                </a:rPr>
                <a:t>伊藤润二</a:t>
              </a:r>
            </a:p>
          </p:txBody>
        </p:sp>
        <p:sp>
          <p:nvSpPr>
            <p:cNvPr id="1258" name="Freeform 139">
              <a:extLst>
                <a:ext uri="{FF2B5EF4-FFF2-40B4-BE49-F238E27FC236}">
                  <a16:creationId xmlns:a16="http://schemas.microsoft.com/office/drawing/2014/main" id="{AFF8F001-743E-4BDE-9128-7CA536D5273E}"/>
                </a:ext>
              </a:extLst>
            </p:cNvPr>
            <p:cNvSpPr>
              <a:spLocks noEditPoints="1"/>
            </p:cNvSpPr>
            <p:nvPr/>
          </p:nvSpPr>
          <p:spPr bwMode="auto">
            <a:xfrm>
              <a:off x="9154811" y="871976"/>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0" name="文本框 1259">
              <a:extLst>
                <a:ext uri="{FF2B5EF4-FFF2-40B4-BE49-F238E27FC236}">
                  <a16:creationId xmlns:a16="http://schemas.microsoft.com/office/drawing/2014/main" id="{D7B68736-395C-4E08-B44D-7FF800F573A1}"/>
                </a:ext>
              </a:extLst>
            </p:cNvPr>
            <p:cNvSpPr txBox="1"/>
            <p:nvPr/>
          </p:nvSpPr>
          <p:spPr>
            <a:xfrm>
              <a:off x="9237233" y="858890"/>
              <a:ext cx="453970" cy="200055"/>
            </a:xfrm>
            <a:prstGeom prst="rect">
              <a:avLst/>
            </a:prstGeom>
            <a:noFill/>
          </p:spPr>
          <p:txBody>
            <a:bodyPr wrap="none" rtlCol="0">
              <a:spAutoFit/>
            </a:bodyPr>
            <a:lstStyle/>
            <a:p>
              <a:r>
                <a:rPr lang="zh-CN" altLang="en-US" sz="700" dirty="0">
                  <a:solidFill>
                    <a:schemeClr val="bg1">
                      <a:alpha val="60000"/>
                    </a:schemeClr>
                  </a:solidFill>
                </a:rPr>
                <a:t>管理者</a:t>
              </a:r>
            </a:p>
          </p:txBody>
        </p:sp>
        <p:cxnSp>
          <p:nvCxnSpPr>
            <p:cNvPr id="1262" name="直接连接符 1261">
              <a:extLst>
                <a:ext uri="{FF2B5EF4-FFF2-40B4-BE49-F238E27FC236}">
                  <a16:creationId xmlns:a16="http://schemas.microsoft.com/office/drawing/2014/main" id="{4B0A25D3-A790-4EEB-B52F-C1B89065B8CF}"/>
                </a:ext>
              </a:extLst>
            </p:cNvPr>
            <p:cNvCxnSpPr>
              <a:cxnSpLocks/>
            </p:cNvCxnSpPr>
            <p:nvPr/>
          </p:nvCxnSpPr>
          <p:spPr>
            <a:xfrm>
              <a:off x="9155941" y="801861"/>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26" name="星形: 五角 125">
              <a:extLst>
                <a:ext uri="{FF2B5EF4-FFF2-40B4-BE49-F238E27FC236}">
                  <a16:creationId xmlns:a16="http://schemas.microsoft.com/office/drawing/2014/main" id="{E0F1A768-14E1-463E-8D99-D2BCA0D7FC88}"/>
                </a:ext>
              </a:extLst>
            </p:cNvPr>
            <p:cNvSpPr/>
            <p:nvPr/>
          </p:nvSpPr>
          <p:spPr>
            <a:xfrm rot="1049213">
              <a:off x="9145662" y="1075036"/>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8" name="星形: 五角 1267">
              <a:extLst>
                <a:ext uri="{FF2B5EF4-FFF2-40B4-BE49-F238E27FC236}">
                  <a16:creationId xmlns:a16="http://schemas.microsoft.com/office/drawing/2014/main" id="{92924F5E-57E6-4E51-939D-89C0793397B5}"/>
                </a:ext>
              </a:extLst>
            </p:cNvPr>
            <p:cNvSpPr/>
            <p:nvPr/>
          </p:nvSpPr>
          <p:spPr>
            <a:xfrm rot="1049213">
              <a:off x="9250097" y="107527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0" name="星形: 五角 1269">
              <a:extLst>
                <a:ext uri="{FF2B5EF4-FFF2-40B4-BE49-F238E27FC236}">
                  <a16:creationId xmlns:a16="http://schemas.microsoft.com/office/drawing/2014/main" id="{2E551D28-C9E5-4459-BFCD-9DEF320F3414}"/>
                </a:ext>
              </a:extLst>
            </p:cNvPr>
            <p:cNvSpPr/>
            <p:nvPr/>
          </p:nvSpPr>
          <p:spPr>
            <a:xfrm rot="1049213">
              <a:off x="9354533" y="10750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1" name="星形: 五角 1270">
              <a:extLst>
                <a:ext uri="{FF2B5EF4-FFF2-40B4-BE49-F238E27FC236}">
                  <a16:creationId xmlns:a16="http://schemas.microsoft.com/office/drawing/2014/main" id="{CC291E23-A87B-4BBF-9A0C-98E3813F89F2}"/>
                </a:ext>
              </a:extLst>
            </p:cNvPr>
            <p:cNvSpPr/>
            <p:nvPr/>
          </p:nvSpPr>
          <p:spPr>
            <a:xfrm rot="1049213">
              <a:off x="9458968" y="1075280"/>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2" name="星形: 五角 1271">
              <a:extLst>
                <a:ext uri="{FF2B5EF4-FFF2-40B4-BE49-F238E27FC236}">
                  <a16:creationId xmlns:a16="http://schemas.microsoft.com/office/drawing/2014/main" id="{E16B1D0A-6381-4F8C-9D47-8C839157DC0F}"/>
                </a:ext>
              </a:extLst>
            </p:cNvPr>
            <p:cNvSpPr/>
            <p:nvPr/>
          </p:nvSpPr>
          <p:spPr>
            <a:xfrm rot="1049213">
              <a:off x="9557361" y="107347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Picture 2">
              <a:extLst>
                <a:ext uri="{FF2B5EF4-FFF2-40B4-BE49-F238E27FC236}">
                  <a16:creationId xmlns:a16="http://schemas.microsoft.com/office/drawing/2014/main" id="{FF52DAC2-3816-4A66-B9FB-912555BCD6B7}"/>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ackgroundRemoval t="0" b="100000" l="0" r="100000">
                          <a14:foregroundMark x1="12556" y1="54216" x2="12556" y2="54216"/>
                          <a14:foregroundMark x1="5889" y1="45882" x2="30111" y2="73824"/>
                          <a14:foregroundMark x1="14000" y1="70294" x2="36778" y2="94412"/>
                          <a14:foregroundMark x1="1889" y1="69510" x2="11444" y2="93725"/>
                          <a14:foregroundMark x1="3111" y1="98235" x2="13444" y2="86765"/>
                          <a14:foregroundMark x1="40778" y1="96961" x2="46556" y2="93431"/>
                          <a14:foregroundMark x1="70444" y1="88627" x2="45444" y2="80686"/>
                          <a14:foregroundMark x1="56111" y1="76863" x2="31000" y2="70784"/>
                          <a14:foregroundMark x1="16000" y1="94902" x2="22889" y2="86765"/>
                          <a14:foregroundMark x1="22667" y1="47647" x2="25556" y2="62941"/>
                          <a14:foregroundMark x1="20889" y1="53529" x2="24111" y2="61667"/>
                          <a14:foregroundMark x1="14889" y1="41078" x2="14889" y2="44804"/>
                          <a14:foregroundMark x1="95333" y1="81471" x2="65000" y2="86569"/>
                          <a14:foregroundMark x1="70778" y1="6667" x2="74222" y2="22451"/>
                        </a14:backgroundRemoval>
                      </a14:imgEffect>
                    </a14:imgLayer>
                  </a14:imgProps>
                </a:ext>
                <a:ext uri="{28A0092B-C50C-407E-A947-70E740481C1C}">
                  <a14:useLocalDpi xmlns:a14="http://schemas.microsoft.com/office/drawing/2010/main" val="0"/>
                </a:ext>
              </a:extLst>
            </a:blip>
            <a:srcRect/>
            <a:stretch>
              <a:fillRect/>
            </a:stretch>
          </p:blipFill>
          <p:spPr bwMode="auto">
            <a:xfrm>
              <a:off x="8469972" y="630190"/>
              <a:ext cx="544585" cy="569394"/>
            </a:xfrm>
            <a:prstGeom prst="rect">
              <a:avLst/>
            </a:prstGeom>
            <a:noFill/>
            <a:extLst>
              <a:ext uri="{909E8E84-426E-40DD-AFC4-6F175D3DCCD1}">
                <a14:hiddenFill xmlns:a14="http://schemas.microsoft.com/office/drawing/2010/main">
                  <a:solidFill>
                    <a:srgbClr val="FFFFFF"/>
                  </a:solidFill>
                </a14:hiddenFill>
              </a:ext>
            </a:extLst>
          </p:spPr>
        </p:pic>
        <p:sp>
          <p:nvSpPr>
            <p:cNvPr id="129" name="矩形 128">
              <a:extLst>
                <a:ext uri="{FF2B5EF4-FFF2-40B4-BE49-F238E27FC236}">
                  <a16:creationId xmlns:a16="http://schemas.microsoft.com/office/drawing/2014/main" id="{FB3ECE92-1FA9-4983-91E7-095F32573986}"/>
                </a:ext>
              </a:extLst>
            </p:cNvPr>
            <p:cNvSpPr/>
            <p:nvPr/>
          </p:nvSpPr>
          <p:spPr>
            <a:xfrm>
              <a:off x="9894947" y="640817"/>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4" name="文本框 1273">
              <a:extLst>
                <a:ext uri="{FF2B5EF4-FFF2-40B4-BE49-F238E27FC236}">
                  <a16:creationId xmlns:a16="http://schemas.microsoft.com/office/drawing/2014/main" id="{A95B7779-3149-4254-BD23-CACFB5D05D50}"/>
                </a:ext>
              </a:extLst>
            </p:cNvPr>
            <p:cNvSpPr txBox="1"/>
            <p:nvPr/>
          </p:nvSpPr>
          <p:spPr>
            <a:xfrm>
              <a:off x="9897247" y="1145111"/>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0" name="文本框 129">
              <a:extLst>
                <a:ext uri="{FF2B5EF4-FFF2-40B4-BE49-F238E27FC236}">
                  <a16:creationId xmlns:a16="http://schemas.microsoft.com/office/drawing/2014/main" id="{ED5A0155-BCD7-4FFB-97F8-D2C06B75F6D7}"/>
                </a:ext>
              </a:extLst>
            </p:cNvPr>
            <p:cNvSpPr txBox="1"/>
            <p:nvPr/>
          </p:nvSpPr>
          <p:spPr>
            <a:xfrm>
              <a:off x="9914732" y="1035506"/>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 name="组合 131">
              <a:extLst>
                <a:ext uri="{FF2B5EF4-FFF2-40B4-BE49-F238E27FC236}">
                  <a16:creationId xmlns:a16="http://schemas.microsoft.com/office/drawing/2014/main" id="{CD6EB8CB-0CF1-4E91-88EC-BF5D2214037E}"/>
                </a:ext>
              </a:extLst>
            </p:cNvPr>
            <p:cNvGrpSpPr/>
            <p:nvPr/>
          </p:nvGrpSpPr>
          <p:grpSpPr>
            <a:xfrm>
              <a:off x="9972174" y="673708"/>
              <a:ext cx="366034" cy="390514"/>
              <a:chOff x="6025477" y="5703965"/>
              <a:chExt cx="522158" cy="557080"/>
            </a:xfrm>
            <a:solidFill>
              <a:srgbClr val="FFC000">
                <a:alpha val="40000"/>
              </a:srgbClr>
            </a:solidFill>
          </p:grpSpPr>
          <p:sp>
            <p:nvSpPr>
              <p:cNvPr id="1280" name="Freeform 348">
                <a:extLst>
                  <a:ext uri="{FF2B5EF4-FFF2-40B4-BE49-F238E27FC236}">
                    <a16:creationId xmlns:a16="http://schemas.microsoft.com/office/drawing/2014/main" id="{074E5806-1AC2-4A63-87D1-49D5B654CF16}"/>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1" name="Freeform 349">
                <a:extLst>
                  <a:ext uri="{FF2B5EF4-FFF2-40B4-BE49-F238E27FC236}">
                    <a16:creationId xmlns:a16="http://schemas.microsoft.com/office/drawing/2014/main" id="{B211ECAD-6624-48AE-A651-A6E589AD734A}"/>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2" name="Freeform 350">
                <a:extLst>
                  <a:ext uri="{FF2B5EF4-FFF2-40B4-BE49-F238E27FC236}">
                    <a16:creationId xmlns:a16="http://schemas.microsoft.com/office/drawing/2014/main" id="{6066042B-FD15-4D3B-8BEC-20C198901664}"/>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3" name="Freeform 351">
                <a:extLst>
                  <a:ext uri="{FF2B5EF4-FFF2-40B4-BE49-F238E27FC236}">
                    <a16:creationId xmlns:a16="http://schemas.microsoft.com/office/drawing/2014/main" id="{0F85AE50-9927-4D4E-9FD8-83A95342BAA7}"/>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4" name="Freeform 352">
                <a:extLst>
                  <a:ext uri="{FF2B5EF4-FFF2-40B4-BE49-F238E27FC236}">
                    <a16:creationId xmlns:a16="http://schemas.microsoft.com/office/drawing/2014/main" id="{424385D7-681C-4140-972E-D874BC277B92}"/>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5" name="Freeform 353">
                <a:extLst>
                  <a:ext uri="{FF2B5EF4-FFF2-40B4-BE49-F238E27FC236}">
                    <a16:creationId xmlns:a16="http://schemas.microsoft.com/office/drawing/2014/main" id="{012737D5-4BA4-401B-BC8F-E9ABF6163A5E}"/>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6" name="Freeform 354">
                <a:extLst>
                  <a:ext uri="{FF2B5EF4-FFF2-40B4-BE49-F238E27FC236}">
                    <a16:creationId xmlns:a16="http://schemas.microsoft.com/office/drawing/2014/main" id="{B2303AB8-EDCD-45AE-BA00-1A40D54F8A66}"/>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7" name="Freeform 355">
                <a:extLst>
                  <a:ext uri="{FF2B5EF4-FFF2-40B4-BE49-F238E27FC236}">
                    <a16:creationId xmlns:a16="http://schemas.microsoft.com/office/drawing/2014/main" id="{2C3AC53A-6338-4EAD-9AA0-62A59E8148DF}"/>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8" name="Freeform 356">
                <a:extLst>
                  <a:ext uri="{FF2B5EF4-FFF2-40B4-BE49-F238E27FC236}">
                    <a16:creationId xmlns:a16="http://schemas.microsoft.com/office/drawing/2014/main" id="{4510FC9E-0D2F-4CF8-AE67-230A1700663B}"/>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9" name="Freeform 357">
                <a:extLst>
                  <a:ext uri="{FF2B5EF4-FFF2-40B4-BE49-F238E27FC236}">
                    <a16:creationId xmlns:a16="http://schemas.microsoft.com/office/drawing/2014/main" id="{1B493BDF-291F-4550-A3DA-D683A6701F35}"/>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0" name="Freeform 358">
                <a:extLst>
                  <a:ext uri="{FF2B5EF4-FFF2-40B4-BE49-F238E27FC236}">
                    <a16:creationId xmlns:a16="http://schemas.microsoft.com/office/drawing/2014/main" id="{2A6B6FC6-163B-4F7E-9B07-A92E14E8E26E}"/>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91" name="矩形 1290">
              <a:extLst>
                <a:ext uri="{FF2B5EF4-FFF2-40B4-BE49-F238E27FC236}">
                  <a16:creationId xmlns:a16="http://schemas.microsoft.com/office/drawing/2014/main" id="{52A21F32-4F34-46CE-83AD-B4D855BBDA0A}"/>
                </a:ext>
              </a:extLst>
            </p:cNvPr>
            <p:cNvSpPr/>
            <p:nvPr/>
          </p:nvSpPr>
          <p:spPr>
            <a:xfrm>
              <a:off x="10501279" y="64481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2" name="文本框 1291">
              <a:extLst>
                <a:ext uri="{FF2B5EF4-FFF2-40B4-BE49-F238E27FC236}">
                  <a16:creationId xmlns:a16="http://schemas.microsoft.com/office/drawing/2014/main" id="{1721EA1E-D4B3-4087-BCB4-8F84319FFB54}"/>
                </a:ext>
              </a:extLst>
            </p:cNvPr>
            <p:cNvSpPr txBox="1"/>
            <p:nvPr/>
          </p:nvSpPr>
          <p:spPr>
            <a:xfrm>
              <a:off x="10503579" y="114911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293" name="文本框 1292">
              <a:extLst>
                <a:ext uri="{FF2B5EF4-FFF2-40B4-BE49-F238E27FC236}">
                  <a16:creationId xmlns:a16="http://schemas.microsoft.com/office/drawing/2014/main" id="{3F8DB1D8-F263-4699-97F9-C35D0C51CCD9}"/>
                </a:ext>
              </a:extLst>
            </p:cNvPr>
            <p:cNvSpPr txBox="1"/>
            <p:nvPr/>
          </p:nvSpPr>
          <p:spPr>
            <a:xfrm>
              <a:off x="10521064" y="103950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294" name="组合 1293">
              <a:extLst>
                <a:ext uri="{FF2B5EF4-FFF2-40B4-BE49-F238E27FC236}">
                  <a16:creationId xmlns:a16="http://schemas.microsoft.com/office/drawing/2014/main" id="{A185CB04-A337-4621-BC86-BC3271480D07}"/>
                </a:ext>
              </a:extLst>
            </p:cNvPr>
            <p:cNvGrpSpPr/>
            <p:nvPr/>
          </p:nvGrpSpPr>
          <p:grpSpPr>
            <a:xfrm>
              <a:off x="10578506" y="677707"/>
              <a:ext cx="366034" cy="390514"/>
              <a:chOff x="6025477" y="5703965"/>
              <a:chExt cx="522158" cy="557080"/>
            </a:xfrm>
            <a:solidFill>
              <a:srgbClr val="FFC000">
                <a:alpha val="40000"/>
              </a:srgbClr>
            </a:solidFill>
          </p:grpSpPr>
          <p:sp>
            <p:nvSpPr>
              <p:cNvPr id="1295" name="Freeform 348">
                <a:extLst>
                  <a:ext uri="{FF2B5EF4-FFF2-40B4-BE49-F238E27FC236}">
                    <a16:creationId xmlns:a16="http://schemas.microsoft.com/office/drawing/2014/main" id="{27BA48BC-4A0D-4CA0-B864-3E60AF346821}"/>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6" name="Freeform 349">
                <a:extLst>
                  <a:ext uri="{FF2B5EF4-FFF2-40B4-BE49-F238E27FC236}">
                    <a16:creationId xmlns:a16="http://schemas.microsoft.com/office/drawing/2014/main" id="{2D231D3E-27A7-43A3-9009-455B07ACFE19}"/>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7" name="Freeform 350">
                <a:extLst>
                  <a:ext uri="{FF2B5EF4-FFF2-40B4-BE49-F238E27FC236}">
                    <a16:creationId xmlns:a16="http://schemas.microsoft.com/office/drawing/2014/main" id="{82944201-F810-4612-B685-8D4C95BE20AB}"/>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8" name="Freeform 351">
                <a:extLst>
                  <a:ext uri="{FF2B5EF4-FFF2-40B4-BE49-F238E27FC236}">
                    <a16:creationId xmlns:a16="http://schemas.microsoft.com/office/drawing/2014/main" id="{23CD05E7-6F2E-4CD3-BFB0-469D8B0E7ECD}"/>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9" name="Freeform 352">
                <a:extLst>
                  <a:ext uri="{FF2B5EF4-FFF2-40B4-BE49-F238E27FC236}">
                    <a16:creationId xmlns:a16="http://schemas.microsoft.com/office/drawing/2014/main" id="{0E9DB0D7-DBF2-4F50-9BDA-964EF36AC894}"/>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0" name="Freeform 353">
                <a:extLst>
                  <a:ext uri="{FF2B5EF4-FFF2-40B4-BE49-F238E27FC236}">
                    <a16:creationId xmlns:a16="http://schemas.microsoft.com/office/drawing/2014/main" id="{3F7B91A5-DCCA-4C0B-A799-A18E3B5BABDD}"/>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1" name="Freeform 354">
                <a:extLst>
                  <a:ext uri="{FF2B5EF4-FFF2-40B4-BE49-F238E27FC236}">
                    <a16:creationId xmlns:a16="http://schemas.microsoft.com/office/drawing/2014/main" id="{93098F65-CDE5-48BB-B46A-1A6E140B38C5}"/>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2" name="Freeform 355">
                <a:extLst>
                  <a:ext uri="{FF2B5EF4-FFF2-40B4-BE49-F238E27FC236}">
                    <a16:creationId xmlns:a16="http://schemas.microsoft.com/office/drawing/2014/main" id="{5F6C83B9-E4F7-43AA-AD9C-960768AD3AC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3" name="Freeform 356">
                <a:extLst>
                  <a:ext uri="{FF2B5EF4-FFF2-40B4-BE49-F238E27FC236}">
                    <a16:creationId xmlns:a16="http://schemas.microsoft.com/office/drawing/2014/main" id="{56FB226E-57DF-4346-8E95-16DABB6CED27}"/>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4" name="Freeform 357">
                <a:extLst>
                  <a:ext uri="{FF2B5EF4-FFF2-40B4-BE49-F238E27FC236}">
                    <a16:creationId xmlns:a16="http://schemas.microsoft.com/office/drawing/2014/main" id="{4A90482D-D418-4439-8001-45DDE4A5AB28}"/>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5" name="Freeform 358">
                <a:extLst>
                  <a:ext uri="{FF2B5EF4-FFF2-40B4-BE49-F238E27FC236}">
                    <a16:creationId xmlns:a16="http://schemas.microsoft.com/office/drawing/2014/main" id="{0BB931C5-5DDF-48B2-BFF8-37B1A9D810E4}"/>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5" name="组合 134">
            <a:extLst>
              <a:ext uri="{FF2B5EF4-FFF2-40B4-BE49-F238E27FC236}">
                <a16:creationId xmlns:a16="http://schemas.microsoft.com/office/drawing/2014/main" id="{05005380-6E9D-4444-8956-763E7EC68B57}"/>
              </a:ext>
            </a:extLst>
          </p:cNvPr>
          <p:cNvGrpSpPr/>
          <p:nvPr/>
        </p:nvGrpSpPr>
        <p:grpSpPr>
          <a:xfrm>
            <a:off x="8454835" y="1388296"/>
            <a:ext cx="1987994" cy="723560"/>
            <a:chOff x="8454835" y="1306698"/>
            <a:chExt cx="1987994" cy="723560"/>
          </a:xfrm>
        </p:grpSpPr>
        <p:sp>
          <p:nvSpPr>
            <p:cNvPr id="1307" name="矩形 1306">
              <a:extLst>
                <a:ext uri="{FF2B5EF4-FFF2-40B4-BE49-F238E27FC236}">
                  <a16:creationId xmlns:a16="http://schemas.microsoft.com/office/drawing/2014/main" id="{822C7064-6388-4820-994B-396336E7DF0F}"/>
                </a:ext>
              </a:extLst>
            </p:cNvPr>
            <p:cNvSpPr/>
            <p:nvPr/>
          </p:nvSpPr>
          <p:spPr>
            <a:xfrm>
              <a:off x="8471972" y="1372968"/>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8" name="直接连接符 1307">
              <a:extLst>
                <a:ext uri="{FF2B5EF4-FFF2-40B4-BE49-F238E27FC236}">
                  <a16:creationId xmlns:a16="http://schemas.microsoft.com/office/drawing/2014/main" id="{C428C2C7-5D2B-4407-9A44-94AC39FC56FA}"/>
                </a:ext>
              </a:extLst>
            </p:cNvPr>
            <p:cNvCxnSpPr>
              <a:cxnSpLocks/>
            </p:cNvCxnSpPr>
            <p:nvPr/>
          </p:nvCxnSpPr>
          <p:spPr>
            <a:xfrm>
              <a:off x="8469972" y="1991494"/>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9" name="直接连接符 1308">
              <a:extLst>
                <a:ext uri="{FF2B5EF4-FFF2-40B4-BE49-F238E27FC236}">
                  <a16:creationId xmlns:a16="http://schemas.microsoft.com/office/drawing/2014/main" id="{27D82D3A-D9DE-489A-B868-76F1F653923F}"/>
                </a:ext>
              </a:extLst>
            </p:cNvPr>
            <p:cNvCxnSpPr>
              <a:cxnSpLocks/>
            </p:cNvCxnSpPr>
            <p:nvPr/>
          </p:nvCxnSpPr>
          <p:spPr>
            <a:xfrm>
              <a:off x="8469972" y="1991494"/>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10" name="文本框 1309">
              <a:extLst>
                <a:ext uri="{FF2B5EF4-FFF2-40B4-BE49-F238E27FC236}">
                  <a16:creationId xmlns:a16="http://schemas.microsoft.com/office/drawing/2014/main" id="{949C5BAF-6CF3-4CBD-A0EB-EC4FCE21BEAC}"/>
                </a:ext>
              </a:extLst>
            </p:cNvPr>
            <p:cNvSpPr txBox="1"/>
            <p:nvPr/>
          </p:nvSpPr>
          <p:spPr>
            <a:xfrm>
              <a:off x="9073460" y="1306698"/>
              <a:ext cx="748923" cy="261610"/>
            </a:xfrm>
            <a:prstGeom prst="rect">
              <a:avLst/>
            </a:prstGeom>
            <a:noFill/>
          </p:spPr>
          <p:txBody>
            <a:bodyPr wrap="none" rtlCol="0">
              <a:spAutoFit/>
            </a:bodyPr>
            <a:lstStyle/>
            <a:p>
              <a:r>
                <a:rPr lang="zh-CN" altLang="en-US" sz="1100" b="1" dirty="0">
                  <a:solidFill>
                    <a:schemeClr val="bg1"/>
                  </a:solidFill>
                </a:rPr>
                <a:t>荒木经惟</a:t>
              </a:r>
            </a:p>
          </p:txBody>
        </p:sp>
        <p:sp>
          <p:nvSpPr>
            <p:cNvPr id="1311" name="Freeform 139">
              <a:extLst>
                <a:ext uri="{FF2B5EF4-FFF2-40B4-BE49-F238E27FC236}">
                  <a16:creationId xmlns:a16="http://schemas.microsoft.com/office/drawing/2014/main" id="{7DD9A95B-65B9-48E1-82D4-23D426CEBD15}"/>
                </a:ext>
              </a:extLst>
            </p:cNvPr>
            <p:cNvSpPr>
              <a:spLocks noEditPoints="1"/>
            </p:cNvSpPr>
            <p:nvPr/>
          </p:nvSpPr>
          <p:spPr bwMode="auto">
            <a:xfrm>
              <a:off x="9164669" y="1603235"/>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2" name="文本框 1311">
              <a:extLst>
                <a:ext uri="{FF2B5EF4-FFF2-40B4-BE49-F238E27FC236}">
                  <a16:creationId xmlns:a16="http://schemas.microsoft.com/office/drawing/2014/main" id="{139E6647-1A5A-4A1B-AAE3-945FC204923C}"/>
                </a:ext>
              </a:extLst>
            </p:cNvPr>
            <p:cNvSpPr txBox="1"/>
            <p:nvPr/>
          </p:nvSpPr>
          <p:spPr>
            <a:xfrm>
              <a:off x="9247091" y="1590149"/>
              <a:ext cx="364202" cy="200055"/>
            </a:xfrm>
            <a:prstGeom prst="rect">
              <a:avLst/>
            </a:prstGeom>
            <a:noFill/>
          </p:spPr>
          <p:txBody>
            <a:bodyPr wrap="none" rtlCol="0">
              <a:spAutoFit/>
            </a:bodyPr>
            <a:lstStyle/>
            <a:p>
              <a:r>
                <a:rPr lang="zh-CN" altLang="en-US" sz="700" dirty="0">
                  <a:solidFill>
                    <a:schemeClr val="bg1">
                      <a:alpha val="60000"/>
                    </a:schemeClr>
                  </a:solidFill>
                </a:rPr>
                <a:t>助手</a:t>
              </a:r>
            </a:p>
          </p:txBody>
        </p:sp>
        <p:cxnSp>
          <p:nvCxnSpPr>
            <p:cNvPr id="1313" name="直接连接符 1312">
              <a:extLst>
                <a:ext uri="{FF2B5EF4-FFF2-40B4-BE49-F238E27FC236}">
                  <a16:creationId xmlns:a16="http://schemas.microsoft.com/office/drawing/2014/main" id="{4A2A5838-9845-4B69-87B7-27B42C6A2971}"/>
                </a:ext>
              </a:extLst>
            </p:cNvPr>
            <p:cNvCxnSpPr>
              <a:cxnSpLocks/>
            </p:cNvCxnSpPr>
            <p:nvPr/>
          </p:nvCxnSpPr>
          <p:spPr>
            <a:xfrm>
              <a:off x="9165799" y="1533120"/>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14" name="星形: 五角 1313">
              <a:extLst>
                <a:ext uri="{FF2B5EF4-FFF2-40B4-BE49-F238E27FC236}">
                  <a16:creationId xmlns:a16="http://schemas.microsoft.com/office/drawing/2014/main" id="{466BE219-E1FF-45CE-93BC-AE853160C4DD}"/>
                </a:ext>
              </a:extLst>
            </p:cNvPr>
            <p:cNvSpPr/>
            <p:nvPr/>
          </p:nvSpPr>
          <p:spPr>
            <a:xfrm rot="1049213">
              <a:off x="9155520" y="1806295"/>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5" name="星形: 五角 1314">
              <a:extLst>
                <a:ext uri="{FF2B5EF4-FFF2-40B4-BE49-F238E27FC236}">
                  <a16:creationId xmlns:a16="http://schemas.microsoft.com/office/drawing/2014/main" id="{7E423B8C-F96A-4A57-8011-85F6D6476124}"/>
                </a:ext>
              </a:extLst>
            </p:cNvPr>
            <p:cNvSpPr/>
            <p:nvPr/>
          </p:nvSpPr>
          <p:spPr>
            <a:xfrm rot="1049213">
              <a:off x="9259955" y="180653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6" name="星形: 五角 1315">
              <a:extLst>
                <a:ext uri="{FF2B5EF4-FFF2-40B4-BE49-F238E27FC236}">
                  <a16:creationId xmlns:a16="http://schemas.microsoft.com/office/drawing/2014/main" id="{3C85690D-81F4-44B2-BEC9-291E0FBE65CA}"/>
                </a:ext>
              </a:extLst>
            </p:cNvPr>
            <p:cNvSpPr/>
            <p:nvPr/>
          </p:nvSpPr>
          <p:spPr>
            <a:xfrm rot="1049213">
              <a:off x="9364391" y="180629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7" name="星形: 五角 1316">
              <a:extLst>
                <a:ext uri="{FF2B5EF4-FFF2-40B4-BE49-F238E27FC236}">
                  <a16:creationId xmlns:a16="http://schemas.microsoft.com/office/drawing/2014/main" id="{2E4C0B0B-4C70-4D2B-B407-CBC238DCE68E}"/>
                </a:ext>
              </a:extLst>
            </p:cNvPr>
            <p:cNvSpPr/>
            <p:nvPr/>
          </p:nvSpPr>
          <p:spPr>
            <a:xfrm rot="1049213">
              <a:off x="9468826" y="180653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8" name="星形: 五角 1317">
              <a:extLst>
                <a:ext uri="{FF2B5EF4-FFF2-40B4-BE49-F238E27FC236}">
                  <a16:creationId xmlns:a16="http://schemas.microsoft.com/office/drawing/2014/main" id="{4956522B-C5AD-47EF-9491-D45AA23A3557}"/>
                </a:ext>
              </a:extLst>
            </p:cNvPr>
            <p:cNvSpPr/>
            <p:nvPr/>
          </p:nvSpPr>
          <p:spPr>
            <a:xfrm rot="1049213">
              <a:off x="9567219" y="18047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0" name="矩形 1319">
              <a:extLst>
                <a:ext uri="{FF2B5EF4-FFF2-40B4-BE49-F238E27FC236}">
                  <a16:creationId xmlns:a16="http://schemas.microsoft.com/office/drawing/2014/main" id="{82F45F74-71D6-408F-8F9E-7766A59BFAD8}"/>
                </a:ext>
              </a:extLst>
            </p:cNvPr>
            <p:cNvSpPr/>
            <p:nvPr/>
          </p:nvSpPr>
          <p:spPr>
            <a:xfrm>
              <a:off x="9904805" y="137207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1" name="文本框 1320">
              <a:extLst>
                <a:ext uri="{FF2B5EF4-FFF2-40B4-BE49-F238E27FC236}">
                  <a16:creationId xmlns:a16="http://schemas.microsoft.com/office/drawing/2014/main" id="{FE1004B3-4126-46FD-9431-675FDA50337E}"/>
                </a:ext>
              </a:extLst>
            </p:cNvPr>
            <p:cNvSpPr txBox="1"/>
            <p:nvPr/>
          </p:nvSpPr>
          <p:spPr>
            <a:xfrm>
              <a:off x="9907105" y="187637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22" name="文本框 1321">
              <a:extLst>
                <a:ext uri="{FF2B5EF4-FFF2-40B4-BE49-F238E27FC236}">
                  <a16:creationId xmlns:a16="http://schemas.microsoft.com/office/drawing/2014/main" id="{161072F9-5ABA-4174-8D62-2E8532E2E00D}"/>
                </a:ext>
              </a:extLst>
            </p:cNvPr>
            <p:cNvSpPr txBox="1"/>
            <p:nvPr/>
          </p:nvSpPr>
          <p:spPr>
            <a:xfrm>
              <a:off x="9924590" y="176676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3" name="组合 1322">
              <a:extLst>
                <a:ext uri="{FF2B5EF4-FFF2-40B4-BE49-F238E27FC236}">
                  <a16:creationId xmlns:a16="http://schemas.microsoft.com/office/drawing/2014/main" id="{17C982CA-8F6A-4C93-893D-43C96B20366E}"/>
                </a:ext>
              </a:extLst>
            </p:cNvPr>
            <p:cNvGrpSpPr/>
            <p:nvPr/>
          </p:nvGrpSpPr>
          <p:grpSpPr>
            <a:xfrm>
              <a:off x="9982032" y="1404967"/>
              <a:ext cx="366034" cy="390514"/>
              <a:chOff x="6025477" y="5703965"/>
              <a:chExt cx="522158" cy="557080"/>
            </a:xfrm>
            <a:solidFill>
              <a:srgbClr val="FFC000">
                <a:alpha val="40000"/>
              </a:srgbClr>
            </a:solidFill>
          </p:grpSpPr>
          <p:sp>
            <p:nvSpPr>
              <p:cNvPr id="1339" name="Freeform 348">
                <a:extLst>
                  <a:ext uri="{FF2B5EF4-FFF2-40B4-BE49-F238E27FC236}">
                    <a16:creationId xmlns:a16="http://schemas.microsoft.com/office/drawing/2014/main" id="{2553B8BC-9C3A-489A-B7BF-FC7BAADB0A74}"/>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0" name="Freeform 349">
                <a:extLst>
                  <a:ext uri="{FF2B5EF4-FFF2-40B4-BE49-F238E27FC236}">
                    <a16:creationId xmlns:a16="http://schemas.microsoft.com/office/drawing/2014/main" id="{32436106-3E38-4C04-AE52-5BF0C07A7788}"/>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1" name="Freeform 350">
                <a:extLst>
                  <a:ext uri="{FF2B5EF4-FFF2-40B4-BE49-F238E27FC236}">
                    <a16:creationId xmlns:a16="http://schemas.microsoft.com/office/drawing/2014/main" id="{415CD5E6-B89C-477B-A1BB-E1B17614E74F}"/>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2" name="Freeform 351">
                <a:extLst>
                  <a:ext uri="{FF2B5EF4-FFF2-40B4-BE49-F238E27FC236}">
                    <a16:creationId xmlns:a16="http://schemas.microsoft.com/office/drawing/2014/main" id="{8199433F-1068-404F-A982-35A962A3FA5F}"/>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3" name="Freeform 352">
                <a:extLst>
                  <a:ext uri="{FF2B5EF4-FFF2-40B4-BE49-F238E27FC236}">
                    <a16:creationId xmlns:a16="http://schemas.microsoft.com/office/drawing/2014/main" id="{EA06DFAD-5C35-40B2-8A54-C16646898657}"/>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4" name="Freeform 353">
                <a:extLst>
                  <a:ext uri="{FF2B5EF4-FFF2-40B4-BE49-F238E27FC236}">
                    <a16:creationId xmlns:a16="http://schemas.microsoft.com/office/drawing/2014/main" id="{02E50ED1-994C-42EE-B321-775D31C19685}"/>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5" name="Freeform 354">
                <a:extLst>
                  <a:ext uri="{FF2B5EF4-FFF2-40B4-BE49-F238E27FC236}">
                    <a16:creationId xmlns:a16="http://schemas.microsoft.com/office/drawing/2014/main" id="{31D9207A-FB07-42DF-B4DA-F3128313E4F4}"/>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6" name="Freeform 355">
                <a:extLst>
                  <a:ext uri="{FF2B5EF4-FFF2-40B4-BE49-F238E27FC236}">
                    <a16:creationId xmlns:a16="http://schemas.microsoft.com/office/drawing/2014/main" id="{AF5DF1F2-58BB-4361-9E45-EB26172A8F0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7" name="Freeform 356">
                <a:extLst>
                  <a:ext uri="{FF2B5EF4-FFF2-40B4-BE49-F238E27FC236}">
                    <a16:creationId xmlns:a16="http://schemas.microsoft.com/office/drawing/2014/main" id="{B85F6271-24F6-4BB9-8F70-3D34ADFCD261}"/>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8" name="Freeform 357">
                <a:extLst>
                  <a:ext uri="{FF2B5EF4-FFF2-40B4-BE49-F238E27FC236}">
                    <a16:creationId xmlns:a16="http://schemas.microsoft.com/office/drawing/2014/main" id="{149DA13C-F1C8-436E-B8B7-87E45A16BE64}"/>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9" name="Freeform 358">
                <a:extLst>
                  <a:ext uri="{FF2B5EF4-FFF2-40B4-BE49-F238E27FC236}">
                    <a16:creationId xmlns:a16="http://schemas.microsoft.com/office/drawing/2014/main" id="{084E714C-A4A4-455D-A4E1-96E5C0ECD103}"/>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34" name="Picture 4">
              <a:extLst>
                <a:ext uri="{FF2B5EF4-FFF2-40B4-BE49-F238E27FC236}">
                  <a16:creationId xmlns:a16="http://schemas.microsoft.com/office/drawing/2014/main" id="{2AB81BB8-3FD5-4253-B067-0C3542D3099B}"/>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ackgroundRemoval t="0" b="100000" l="0" r="100000">
                          <a14:foregroundMark x1="11207" y1="92416" x2="24310" y2="75485"/>
                          <a14:foregroundMark x1="28793" y1="98413" x2="43103" y2="92769"/>
                          <a14:foregroundMark x1="22069" y1="90476" x2="25172" y2="86243"/>
                          <a14:foregroundMark x1="38966" y1="32275" x2="40862" y2="43739"/>
                          <a14:foregroundMark x1="65172" y1="32628" x2="65172" y2="38801"/>
                          <a14:foregroundMark x1="68448" y1="50970" x2="47931" y2="47090"/>
                          <a14:foregroundMark x1="81897" y1="61728" x2="81897" y2="69312"/>
                          <a14:foregroundMark x1="69655" y1="98413" x2="70690" y2="78483"/>
                        </a14:backgroundRemoval>
                      </a14:imgEffect>
                    </a14:imgLayer>
                  </a14:imgProps>
                </a:ext>
                <a:ext uri="{28A0092B-C50C-407E-A947-70E740481C1C}">
                  <a14:useLocalDpi xmlns:a14="http://schemas.microsoft.com/office/drawing/2010/main" val="0"/>
                </a:ext>
              </a:extLst>
            </a:blip>
            <a:srcRect/>
            <a:stretch>
              <a:fillRect/>
            </a:stretch>
          </p:blipFill>
          <p:spPr bwMode="auto">
            <a:xfrm>
              <a:off x="8454835" y="1370851"/>
              <a:ext cx="568578" cy="555833"/>
            </a:xfrm>
            <a:prstGeom prst="rect">
              <a:avLst/>
            </a:prstGeom>
            <a:noFill/>
            <a:extLst>
              <a:ext uri="{909E8E84-426E-40DD-AFC4-6F175D3DCCD1}">
                <a14:hiddenFill xmlns:a14="http://schemas.microsoft.com/office/drawing/2010/main">
                  <a:solidFill>
                    <a:srgbClr val="FFFFFF"/>
                  </a:solidFill>
                </a14:hiddenFill>
              </a:ext>
            </a:extLst>
          </p:spPr>
        </p:pic>
      </p:grpSp>
      <p:sp>
        <p:nvSpPr>
          <p:cNvPr id="1396" name="矩形 1395">
            <a:extLst>
              <a:ext uri="{FF2B5EF4-FFF2-40B4-BE49-F238E27FC236}">
                <a16:creationId xmlns:a16="http://schemas.microsoft.com/office/drawing/2014/main" id="{8EC5D0E9-EC88-4D87-BFE3-FE4C33DFD861}"/>
              </a:ext>
            </a:extLst>
          </p:cNvPr>
          <p:cNvSpPr/>
          <p:nvPr/>
        </p:nvSpPr>
        <p:spPr>
          <a:xfrm>
            <a:off x="8477983" y="2248670"/>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9" name="文本框 1398">
            <a:extLst>
              <a:ext uri="{FF2B5EF4-FFF2-40B4-BE49-F238E27FC236}">
                <a16:creationId xmlns:a16="http://schemas.microsoft.com/office/drawing/2014/main" id="{364F54F2-D687-4236-BF8B-D1D78798B69C}"/>
              </a:ext>
            </a:extLst>
          </p:cNvPr>
          <p:cNvSpPr txBox="1"/>
          <p:nvPr/>
        </p:nvSpPr>
        <p:spPr>
          <a:xfrm>
            <a:off x="9178233" y="2426834"/>
            <a:ext cx="748923" cy="261610"/>
          </a:xfrm>
          <a:prstGeom prst="rect">
            <a:avLst/>
          </a:prstGeom>
          <a:noFill/>
        </p:spPr>
        <p:txBody>
          <a:bodyPr wrap="none" rtlCol="0">
            <a:spAutoFit/>
          </a:bodyPr>
          <a:lstStyle/>
          <a:p>
            <a:r>
              <a:rPr lang="zh-CN" altLang="en-US" sz="1100" dirty="0">
                <a:solidFill>
                  <a:schemeClr val="bg1">
                    <a:alpha val="15000"/>
                  </a:schemeClr>
                </a:solidFill>
              </a:rPr>
              <a:t>暂无任命</a:t>
            </a:r>
          </a:p>
        </p:txBody>
      </p:sp>
      <p:grpSp>
        <p:nvGrpSpPr>
          <p:cNvPr id="136" name="组合 135">
            <a:extLst>
              <a:ext uri="{FF2B5EF4-FFF2-40B4-BE49-F238E27FC236}">
                <a16:creationId xmlns:a16="http://schemas.microsoft.com/office/drawing/2014/main" id="{9D172A74-BB08-4315-8705-8D06DA4C28BE}"/>
              </a:ext>
            </a:extLst>
          </p:cNvPr>
          <p:cNvGrpSpPr/>
          <p:nvPr/>
        </p:nvGrpSpPr>
        <p:grpSpPr>
          <a:xfrm>
            <a:off x="8632192" y="2364535"/>
            <a:ext cx="262548" cy="343613"/>
            <a:chOff x="8674498" y="2419333"/>
            <a:chExt cx="322745" cy="422396"/>
          </a:xfrm>
          <a:solidFill>
            <a:schemeClr val="bg1">
              <a:alpha val="10000"/>
            </a:schemeClr>
          </a:solidFill>
        </p:grpSpPr>
        <p:sp>
          <p:nvSpPr>
            <p:cNvPr id="1424" name="Oval 520">
              <a:extLst>
                <a:ext uri="{FF2B5EF4-FFF2-40B4-BE49-F238E27FC236}">
                  <a16:creationId xmlns:a16="http://schemas.microsoft.com/office/drawing/2014/main" id="{6A4B4448-5CA9-40F9-8B02-014177728858}"/>
                </a:ext>
              </a:extLst>
            </p:cNvPr>
            <p:cNvSpPr>
              <a:spLocks noChangeArrowheads="1"/>
            </p:cNvSpPr>
            <p:nvPr/>
          </p:nvSpPr>
          <p:spPr bwMode="auto">
            <a:xfrm>
              <a:off x="8723580" y="2419333"/>
              <a:ext cx="224583" cy="2260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521">
              <a:extLst>
                <a:ext uri="{FF2B5EF4-FFF2-40B4-BE49-F238E27FC236}">
                  <a16:creationId xmlns:a16="http://schemas.microsoft.com/office/drawing/2014/main" id="{5979739E-F197-468A-8A7B-4BB255ECBEC0}"/>
                </a:ext>
              </a:extLst>
            </p:cNvPr>
            <p:cNvSpPr>
              <a:spLocks/>
            </p:cNvSpPr>
            <p:nvPr/>
          </p:nvSpPr>
          <p:spPr bwMode="auto">
            <a:xfrm>
              <a:off x="8847026" y="2617145"/>
              <a:ext cx="150217" cy="224584"/>
            </a:xfrm>
            <a:custGeom>
              <a:avLst/>
              <a:gdLst>
                <a:gd name="T0" fmla="*/ 42 w 43"/>
                <a:gd name="T1" fmla="*/ 47 h 64"/>
                <a:gd name="T2" fmla="*/ 25 w 43"/>
                <a:gd name="T3" fmla="*/ 0 h 64"/>
                <a:gd name="T4" fmla="*/ 15 w 43"/>
                <a:gd name="T5" fmla="*/ 8 h 64"/>
                <a:gd name="T6" fmla="*/ 0 w 43"/>
                <a:gd name="T7" fmla="*/ 50 h 64"/>
                <a:gd name="T8" fmla="*/ 3 w 43"/>
                <a:gd name="T9" fmla="*/ 61 h 64"/>
                <a:gd name="T10" fmla="*/ 8 w 43"/>
                <a:gd name="T11" fmla="*/ 61 h 64"/>
                <a:gd name="T12" fmla="*/ 16 w 43"/>
                <a:gd name="T13" fmla="*/ 47 h 64"/>
                <a:gd name="T14" fmla="*/ 24 w 43"/>
                <a:gd name="T15" fmla="*/ 44 h 64"/>
                <a:gd name="T16" fmla="*/ 39 w 43"/>
                <a:gd name="T17" fmla="*/ 50 h 64"/>
                <a:gd name="T18" fmla="*/ 42 w 43"/>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42" y="47"/>
                  </a:moveTo>
                  <a:cubicBezTo>
                    <a:pt x="25" y="0"/>
                    <a:pt x="25" y="0"/>
                    <a:pt x="25" y="0"/>
                  </a:cubicBezTo>
                  <a:cubicBezTo>
                    <a:pt x="22" y="3"/>
                    <a:pt x="19" y="6"/>
                    <a:pt x="15" y="8"/>
                  </a:cubicBezTo>
                  <a:cubicBezTo>
                    <a:pt x="0" y="50"/>
                    <a:pt x="0" y="50"/>
                    <a:pt x="0" y="50"/>
                  </a:cubicBezTo>
                  <a:cubicBezTo>
                    <a:pt x="3" y="61"/>
                    <a:pt x="3" y="61"/>
                    <a:pt x="3" y="61"/>
                  </a:cubicBezTo>
                  <a:cubicBezTo>
                    <a:pt x="5" y="64"/>
                    <a:pt x="7" y="64"/>
                    <a:pt x="8" y="61"/>
                  </a:cubicBezTo>
                  <a:cubicBezTo>
                    <a:pt x="16" y="47"/>
                    <a:pt x="16" y="47"/>
                    <a:pt x="16" y="47"/>
                  </a:cubicBezTo>
                  <a:cubicBezTo>
                    <a:pt x="17" y="44"/>
                    <a:pt x="21" y="43"/>
                    <a:pt x="24" y="44"/>
                  </a:cubicBezTo>
                  <a:cubicBezTo>
                    <a:pt x="39" y="50"/>
                    <a:pt x="39" y="50"/>
                    <a:pt x="39" y="50"/>
                  </a:cubicBezTo>
                  <a:cubicBezTo>
                    <a:pt x="42" y="51"/>
                    <a:pt x="43" y="49"/>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522">
              <a:extLst>
                <a:ext uri="{FF2B5EF4-FFF2-40B4-BE49-F238E27FC236}">
                  <a16:creationId xmlns:a16="http://schemas.microsoft.com/office/drawing/2014/main" id="{BCC64D5B-094A-404D-8A07-074635DB0A72}"/>
                </a:ext>
              </a:extLst>
            </p:cNvPr>
            <p:cNvSpPr>
              <a:spLocks/>
            </p:cNvSpPr>
            <p:nvPr/>
          </p:nvSpPr>
          <p:spPr bwMode="auto">
            <a:xfrm>
              <a:off x="8674498" y="2617145"/>
              <a:ext cx="203760" cy="224584"/>
            </a:xfrm>
            <a:custGeom>
              <a:avLst/>
              <a:gdLst>
                <a:gd name="T0" fmla="*/ 46 w 58"/>
                <a:gd name="T1" fmla="*/ 13 h 64"/>
                <a:gd name="T2" fmla="*/ 18 w 58"/>
                <a:gd name="T3" fmla="*/ 0 h 64"/>
                <a:gd name="T4" fmla="*/ 1 w 58"/>
                <a:gd name="T5" fmla="*/ 47 h 64"/>
                <a:gd name="T6" fmla="*/ 4 w 58"/>
                <a:gd name="T7" fmla="*/ 50 h 64"/>
                <a:gd name="T8" fmla="*/ 19 w 58"/>
                <a:gd name="T9" fmla="*/ 44 h 64"/>
                <a:gd name="T10" fmla="*/ 27 w 58"/>
                <a:gd name="T11" fmla="*/ 47 h 64"/>
                <a:gd name="T12" fmla="*/ 35 w 58"/>
                <a:gd name="T13" fmla="*/ 61 h 64"/>
                <a:gd name="T14" fmla="*/ 40 w 58"/>
                <a:gd name="T15" fmla="*/ 61 h 64"/>
                <a:gd name="T16" fmla="*/ 58 w 58"/>
                <a:gd name="T17" fmla="*/ 11 h 64"/>
                <a:gd name="T18" fmla="*/ 46 w 58"/>
                <a:gd name="T1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4">
                  <a:moveTo>
                    <a:pt x="46" y="13"/>
                  </a:moveTo>
                  <a:cubicBezTo>
                    <a:pt x="35" y="13"/>
                    <a:pt x="25" y="8"/>
                    <a:pt x="18" y="0"/>
                  </a:cubicBezTo>
                  <a:cubicBezTo>
                    <a:pt x="1" y="47"/>
                    <a:pt x="1" y="47"/>
                    <a:pt x="1" y="47"/>
                  </a:cubicBezTo>
                  <a:cubicBezTo>
                    <a:pt x="0" y="49"/>
                    <a:pt x="1" y="51"/>
                    <a:pt x="4" y="50"/>
                  </a:cubicBezTo>
                  <a:cubicBezTo>
                    <a:pt x="19" y="44"/>
                    <a:pt x="19" y="44"/>
                    <a:pt x="19" y="44"/>
                  </a:cubicBezTo>
                  <a:cubicBezTo>
                    <a:pt x="22" y="43"/>
                    <a:pt x="26" y="44"/>
                    <a:pt x="27" y="47"/>
                  </a:cubicBezTo>
                  <a:cubicBezTo>
                    <a:pt x="35" y="61"/>
                    <a:pt x="35" y="61"/>
                    <a:pt x="35" y="61"/>
                  </a:cubicBezTo>
                  <a:cubicBezTo>
                    <a:pt x="36" y="64"/>
                    <a:pt x="39" y="64"/>
                    <a:pt x="40" y="61"/>
                  </a:cubicBezTo>
                  <a:cubicBezTo>
                    <a:pt x="58" y="11"/>
                    <a:pt x="58" y="11"/>
                    <a:pt x="58" y="11"/>
                  </a:cubicBezTo>
                  <a:cubicBezTo>
                    <a:pt x="54" y="12"/>
                    <a:pt x="50" y="13"/>
                    <a:pt x="4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27" name="图片 1426">
            <a:extLst>
              <a:ext uri="{FF2B5EF4-FFF2-40B4-BE49-F238E27FC236}">
                <a16:creationId xmlns:a16="http://schemas.microsoft.com/office/drawing/2014/main" id="{0FBB7947-31FA-4E14-9B02-0568CE87C5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79627" y="3889587"/>
            <a:ext cx="478641" cy="470095"/>
          </a:xfrm>
          <a:prstGeom prst="rect">
            <a:avLst/>
          </a:prstGeom>
        </p:spPr>
      </p:pic>
      <p:sp>
        <p:nvSpPr>
          <p:cNvPr id="788" name="文本框 787">
            <a:extLst>
              <a:ext uri="{FF2B5EF4-FFF2-40B4-BE49-F238E27FC236}">
                <a16:creationId xmlns:a16="http://schemas.microsoft.com/office/drawing/2014/main" id="{668CC63F-A680-459F-A5F8-4FDB02F426B9}"/>
              </a:ext>
            </a:extLst>
          </p:cNvPr>
          <p:cNvSpPr txBox="1"/>
          <p:nvPr/>
        </p:nvSpPr>
        <p:spPr>
          <a:xfrm>
            <a:off x="3242921" y="416785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Tree>
    <p:extLst>
      <p:ext uri="{BB962C8B-B14F-4D97-AF65-F5344CB8AC3E}">
        <p14:creationId xmlns:p14="http://schemas.microsoft.com/office/powerpoint/2010/main" val="162558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F4715F9-EAF2-46BF-A5FA-F08856B00938}"/>
              </a:ext>
            </a:extLst>
          </p:cNvPr>
          <p:cNvGrpSpPr/>
          <p:nvPr/>
        </p:nvGrpSpPr>
        <p:grpSpPr>
          <a:xfrm>
            <a:off x="3737380" y="2237488"/>
            <a:ext cx="543739" cy="1149517"/>
            <a:chOff x="6013345" y="1726090"/>
            <a:chExt cx="543739" cy="1149517"/>
          </a:xfrm>
        </p:grpSpPr>
        <p:sp>
          <p:nvSpPr>
            <p:cNvPr id="5" name="文本框 4">
              <a:extLst>
                <a:ext uri="{FF2B5EF4-FFF2-40B4-BE49-F238E27FC236}">
                  <a16:creationId xmlns:a16="http://schemas.microsoft.com/office/drawing/2014/main" id="{C8448046-EB42-488E-B453-09C3FDE89C35}"/>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6" name="组合 5">
              <a:extLst>
                <a:ext uri="{FF2B5EF4-FFF2-40B4-BE49-F238E27FC236}">
                  <a16:creationId xmlns:a16="http://schemas.microsoft.com/office/drawing/2014/main" id="{2DE4D1B4-9BDF-4EEE-A90B-392F2B4EDC8B}"/>
                </a:ext>
              </a:extLst>
            </p:cNvPr>
            <p:cNvGrpSpPr/>
            <p:nvPr/>
          </p:nvGrpSpPr>
          <p:grpSpPr>
            <a:xfrm>
              <a:off x="6016850" y="1726090"/>
              <a:ext cx="525362" cy="525362"/>
              <a:chOff x="9157952" y="685118"/>
              <a:chExt cx="2113717" cy="2113717"/>
            </a:xfrm>
          </p:grpSpPr>
          <p:sp>
            <p:nvSpPr>
              <p:cNvPr id="11" name="椭圆 10">
                <a:extLst>
                  <a:ext uri="{FF2B5EF4-FFF2-40B4-BE49-F238E27FC236}">
                    <a16:creationId xmlns:a16="http://schemas.microsoft.com/office/drawing/2014/main" id="{79C38B46-76AB-48A5-AFEB-F0D253B29E11}"/>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29">
                <a:extLst>
                  <a:ext uri="{FF2B5EF4-FFF2-40B4-BE49-F238E27FC236}">
                    <a16:creationId xmlns:a16="http://schemas.microsoft.com/office/drawing/2014/main" id="{FAA76158-6EEF-40B8-A853-10FFF1B1247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a:extLst>
                <a:ext uri="{FF2B5EF4-FFF2-40B4-BE49-F238E27FC236}">
                  <a16:creationId xmlns:a16="http://schemas.microsoft.com/office/drawing/2014/main" id="{E66B7243-90EC-4B82-8058-1B1868797EC1}"/>
                </a:ext>
              </a:extLst>
            </p:cNvPr>
            <p:cNvGrpSpPr/>
            <p:nvPr/>
          </p:nvGrpSpPr>
          <p:grpSpPr>
            <a:xfrm>
              <a:off x="6116241" y="1828776"/>
              <a:ext cx="318068" cy="327345"/>
              <a:chOff x="6064862" y="1877815"/>
              <a:chExt cx="381000" cy="392113"/>
            </a:xfrm>
            <a:solidFill>
              <a:schemeClr val="bg1">
                <a:alpha val="37000"/>
              </a:schemeClr>
            </a:solidFill>
          </p:grpSpPr>
          <p:sp>
            <p:nvSpPr>
              <p:cNvPr id="9" name="Freeform 213">
                <a:extLst>
                  <a:ext uri="{FF2B5EF4-FFF2-40B4-BE49-F238E27FC236}">
                    <a16:creationId xmlns:a16="http://schemas.microsoft.com/office/drawing/2014/main" id="{EC41A85C-1E35-4980-BBAB-F82E638843E2}"/>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14">
                <a:extLst>
                  <a:ext uri="{FF2B5EF4-FFF2-40B4-BE49-F238E27FC236}">
                    <a16:creationId xmlns:a16="http://schemas.microsoft.com/office/drawing/2014/main" id="{42066289-B46E-4BD4-B45C-AF290586B920}"/>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a:extLst>
                <a:ext uri="{FF2B5EF4-FFF2-40B4-BE49-F238E27FC236}">
                  <a16:creationId xmlns:a16="http://schemas.microsoft.com/office/drawing/2014/main" id="{5A9CBB9A-FEE7-4591-BB30-B3BB6D575BEC}"/>
                </a:ext>
              </a:extLst>
            </p:cNvPr>
            <p:cNvSpPr txBox="1"/>
            <p:nvPr/>
          </p:nvSpPr>
          <p:spPr>
            <a:xfrm>
              <a:off x="6088780" y="2617395"/>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13" name="椭圆 12">
            <a:extLst>
              <a:ext uri="{FF2B5EF4-FFF2-40B4-BE49-F238E27FC236}">
                <a16:creationId xmlns:a16="http://schemas.microsoft.com/office/drawing/2014/main" id="{B6316895-1832-46C0-88CD-7A3F13C8CBC9}"/>
              </a:ext>
            </a:extLst>
          </p:cNvPr>
          <p:cNvSpPr/>
          <p:nvPr/>
        </p:nvSpPr>
        <p:spPr>
          <a:xfrm>
            <a:off x="4604485" y="2342687"/>
            <a:ext cx="525362" cy="525362"/>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29">
            <a:extLst>
              <a:ext uri="{FF2B5EF4-FFF2-40B4-BE49-F238E27FC236}">
                <a16:creationId xmlns:a16="http://schemas.microsoft.com/office/drawing/2014/main" id="{DB432D71-ED68-462F-9299-2C0561466FFC}"/>
              </a:ext>
            </a:extLst>
          </p:cNvPr>
          <p:cNvSpPr>
            <a:spLocks noEditPoints="1"/>
          </p:cNvSpPr>
          <p:nvPr/>
        </p:nvSpPr>
        <p:spPr bwMode="auto">
          <a:xfrm>
            <a:off x="4630363" y="2430293"/>
            <a:ext cx="467962" cy="408776"/>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13">
            <a:extLst>
              <a:ext uri="{FF2B5EF4-FFF2-40B4-BE49-F238E27FC236}">
                <a16:creationId xmlns:a16="http://schemas.microsoft.com/office/drawing/2014/main" id="{5C6A2763-1933-4F72-90CF-5F72DFB9EF4D}"/>
              </a:ext>
            </a:extLst>
          </p:cNvPr>
          <p:cNvSpPr>
            <a:spLocks/>
          </p:cNvSpPr>
          <p:nvPr/>
        </p:nvSpPr>
        <p:spPr bwMode="auto">
          <a:xfrm>
            <a:off x="4600357" y="3038674"/>
            <a:ext cx="318068" cy="327345"/>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solidFill>
            <a:schemeClr val="bg1">
              <a:alpha val="37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14">
            <a:extLst>
              <a:ext uri="{FF2B5EF4-FFF2-40B4-BE49-F238E27FC236}">
                <a16:creationId xmlns:a16="http://schemas.microsoft.com/office/drawing/2014/main" id="{E56BB564-EC1F-4D2A-9A74-2841D35EE3BC}"/>
              </a:ext>
            </a:extLst>
          </p:cNvPr>
          <p:cNvSpPr>
            <a:spLocks/>
          </p:cNvSpPr>
          <p:nvPr/>
        </p:nvSpPr>
        <p:spPr bwMode="auto">
          <a:xfrm>
            <a:off x="4698428" y="3128793"/>
            <a:ext cx="141806" cy="147107"/>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solidFill>
            <a:schemeClr val="bg1">
              <a:alpha val="37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7" name="组合 16">
            <a:extLst>
              <a:ext uri="{FF2B5EF4-FFF2-40B4-BE49-F238E27FC236}">
                <a16:creationId xmlns:a16="http://schemas.microsoft.com/office/drawing/2014/main" id="{022AA4EA-A4B6-495E-A727-974F71446E4A}"/>
              </a:ext>
            </a:extLst>
          </p:cNvPr>
          <p:cNvGrpSpPr/>
          <p:nvPr/>
        </p:nvGrpSpPr>
        <p:grpSpPr>
          <a:xfrm rot="1281633">
            <a:off x="2115966" y="4735654"/>
            <a:ext cx="753603" cy="754891"/>
            <a:chOff x="1884665" y="4739004"/>
            <a:chExt cx="753603" cy="754891"/>
          </a:xfrm>
        </p:grpSpPr>
        <p:sp>
          <p:nvSpPr>
            <p:cNvPr id="18" name="Freeform 219">
              <a:extLst>
                <a:ext uri="{FF2B5EF4-FFF2-40B4-BE49-F238E27FC236}">
                  <a16:creationId xmlns:a16="http://schemas.microsoft.com/office/drawing/2014/main" id="{304EEC86-7DB4-4A68-B6DC-5DCCC56333F2}"/>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424953"/>
                </a:solidFill>
              </a:endParaRPr>
            </a:p>
          </p:txBody>
        </p:sp>
        <p:sp>
          <p:nvSpPr>
            <p:cNvPr id="20" name="椭圆 19">
              <a:extLst>
                <a:ext uri="{FF2B5EF4-FFF2-40B4-BE49-F238E27FC236}">
                  <a16:creationId xmlns:a16="http://schemas.microsoft.com/office/drawing/2014/main" id="{44D890E3-36D3-4E84-9E70-FD1964DC89CE}"/>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 空心 22">
            <a:extLst>
              <a:ext uri="{FF2B5EF4-FFF2-40B4-BE49-F238E27FC236}">
                <a16:creationId xmlns:a16="http://schemas.microsoft.com/office/drawing/2014/main" id="{CE68FBD3-4D1A-40F2-9513-35B01D6A7227}"/>
              </a:ext>
            </a:extLst>
          </p:cNvPr>
          <p:cNvSpPr/>
          <p:nvPr/>
        </p:nvSpPr>
        <p:spPr>
          <a:xfrm>
            <a:off x="2252261" y="4860301"/>
            <a:ext cx="488558" cy="488558"/>
          </a:xfrm>
          <a:prstGeom prst="donut">
            <a:avLst>
              <a:gd name="adj" fmla="val 739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35427126"/>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1038</Words>
  <Application>Microsoft Office PowerPoint</Application>
  <PresentationFormat>宽屏</PresentationFormat>
  <Paragraphs>361</Paragraphs>
  <Slides>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vt:i4>
      </vt:variant>
    </vt:vector>
  </HeadingPairs>
  <TitlesOfParts>
    <vt:vector size="15" baseType="lpstr">
      <vt:lpstr>等线</vt:lpstr>
      <vt:lpstr>等线 Light</vt:lpstr>
      <vt:lpstr>方正准圆简体</vt:lpstr>
      <vt:lpstr>微软雅黑</vt:lpstr>
      <vt:lpstr>Arial</vt:lpstr>
      <vt:lpstr>Bahnschrift Condensed</vt:lpstr>
      <vt:lpstr>Bahnschrift Light</vt:lpstr>
      <vt:lpstr>Bahnschrift SemiBold</vt:lpstr>
      <vt:lpstr>Bahnschrift SemiLight</vt:lpstr>
      <vt:lpstr>Bahnschrift SemiLight Condensed</vt:lpstr>
      <vt:lpstr>Franklin Gothic Demi Cond</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184</cp:revision>
  <dcterms:created xsi:type="dcterms:W3CDTF">2019-09-15T08:55:56Z</dcterms:created>
  <dcterms:modified xsi:type="dcterms:W3CDTF">2019-11-15T15:59:53Z</dcterms:modified>
</cp:coreProperties>
</file>