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4"/>
    <a:srgbClr val="008DCC"/>
    <a:srgbClr val="009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C727-5348-4175-909C-0BFCA782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A8A10-001E-44DD-A194-EF4096A8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6125-B2C7-4592-99E5-0454B941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E8A0-516D-4D19-8048-6DA87217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70E85-91F3-4614-A836-DED362B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C9FB-47B8-49B9-A433-0271B0C0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D1D18-0645-4875-B1BD-38475D58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9F438-F171-4495-B79E-147FCA77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96C88-97AB-4405-893D-BDC2A8D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B33B5-C000-4598-ADD8-B07C3A7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3C592-7C37-4B39-B5AF-8A0C3D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145B2-5185-487A-BAE2-D896A43D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1698-FF81-4FBD-8727-B5E872A2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D2BEC-00F3-4E16-AAF0-CCB92AA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781-B4C1-4D46-9C1C-CE4C368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771D-08C7-4693-A407-96DA00E6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2A01-B327-4BF9-9EC8-121A76F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6E54E-545A-465C-BB68-E5FFB15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FA91-1233-4DEE-A7ED-E853A326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145F-BB79-44B1-922F-6C65793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9767-F406-4234-A71E-D47C352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3FFF4-129E-4A56-9393-576A33AA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A1187-C92A-4D32-8A1C-2100BD2D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7DB7-C05F-4514-8A8B-8172B6C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31973-674A-4280-B929-39E66B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4E99-46E1-40E8-B462-0D64D7B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EF40-5D28-4096-8699-256030E9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52784-F2E9-44A7-9F84-1804080D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11E3B-A25C-45E6-98EF-3177E751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4DE3C-C982-4C4E-AFC4-91A8BDA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D63B5-6805-4F1D-8A79-AE499F9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C9C6-07C7-4E67-93A5-B4AAF77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DBE2-3510-4D38-9FE9-1DB4C3E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989AC-6BCC-4E8F-86A9-C25F56B3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42A6F-F2F7-4532-97BA-03AABC9AA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7F2D9-5C7D-4EAA-A91D-071B53FD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D25A9-3B5B-43EF-90AD-0436C4C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88A9C-06FA-4B63-9A58-F62A498F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2F6A1-239D-4498-BB84-88E3F25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758D-3203-46A7-99A2-BAEAF078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38D7C-5FF9-477D-A569-3F617A7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A854-FC42-4B7F-96CF-D2FD43F5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01789-D02C-444E-9A5D-8612203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D53B0-755F-4C30-BA32-0CF8D68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B35CA-25B8-4D86-B18E-57E81E7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03B96-7518-4FA4-B066-BC709C1F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507F-722F-440C-8242-74C9B4E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A1894-1D42-46C8-B4E4-A9CA717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ACA-C4AB-46C1-A9CE-36A742E3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62139-94DF-43B7-B3F8-E417374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F170-5503-422D-AD0E-FE084E6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1AC92-E8F7-4962-BF8D-38B7ED6B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0BB1F-E934-44C3-9A20-DA5844B6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57F10-F536-46DE-9881-95EDAA29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386E0-8D2D-40D0-9368-2DB48D07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AE072-E94D-412D-BD04-35B4820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87A-5F27-4954-A748-F2362B3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EA7C0-9A36-491C-AB07-2CC7DF69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89B89-A6FF-4960-A006-995EC93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6B7DD-339E-4880-9ADA-99D27904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98E4-41A3-4949-B4A8-6F4D1DAE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C53F-C427-478B-9026-7240F203DFAE}" type="datetimeFigureOut">
              <a:rPr lang="zh-CN" altLang="en-US" smtClean="0"/>
              <a:t>2019/12/16/Monday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E02BB-540A-492A-ADF4-07E2C720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7FFE-7948-41B2-8583-0E107C131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0BD99D-2FFD-42E0-91F2-CC905FC181ED}"/>
              </a:ext>
            </a:extLst>
          </p:cNvPr>
          <p:cNvSpPr/>
          <p:nvPr/>
        </p:nvSpPr>
        <p:spPr>
          <a:xfrm>
            <a:off x="3814713" y="932209"/>
            <a:ext cx="4562573" cy="3520787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E5C75-FDDD-48A5-8474-6D0446AE1F31}"/>
              </a:ext>
            </a:extLst>
          </p:cNvPr>
          <p:cNvSpPr txBox="1"/>
          <p:nvPr/>
        </p:nvSpPr>
        <p:spPr>
          <a:xfrm>
            <a:off x="5743884" y="10923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破界者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E148AC-1040-45D5-96E5-CCB23AF1D307}"/>
              </a:ext>
            </a:extLst>
          </p:cNvPr>
          <p:cNvCxnSpPr/>
          <p:nvPr/>
        </p:nvCxnSpPr>
        <p:spPr>
          <a:xfrm>
            <a:off x="4295773" y="1406525"/>
            <a:ext cx="36195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741022C-38DB-42EA-B1AE-4E69C4962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482" y="1364370"/>
            <a:ext cx="4358081" cy="183748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180DEEF9-581A-4E36-9613-D4D35CCF7AD0}"/>
              </a:ext>
            </a:extLst>
          </p:cNvPr>
          <p:cNvSpPr/>
          <p:nvPr/>
        </p:nvSpPr>
        <p:spPr>
          <a:xfrm rot="10800000">
            <a:off x="8112132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>
            <a:extLst>
              <a:ext uri="{FF2B5EF4-FFF2-40B4-BE49-F238E27FC236}">
                <a16:creationId xmlns:a16="http://schemas.microsoft.com/office/drawing/2014/main" id="{FE92FEC8-653B-473E-9812-D4353CEDA06D}"/>
              </a:ext>
            </a:extLst>
          </p:cNvPr>
          <p:cNvSpPr/>
          <p:nvPr/>
        </p:nvSpPr>
        <p:spPr>
          <a:xfrm rot="16200000">
            <a:off x="3814713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8BBCE609-9B57-45EF-BD4D-049650929F1B}"/>
              </a:ext>
            </a:extLst>
          </p:cNvPr>
          <p:cNvSpPr/>
          <p:nvPr/>
        </p:nvSpPr>
        <p:spPr>
          <a:xfrm>
            <a:off x="3793906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CD81AF81-E6EE-45F8-B079-1A17D3685F51}"/>
              </a:ext>
            </a:extLst>
          </p:cNvPr>
          <p:cNvSpPr/>
          <p:nvPr/>
        </p:nvSpPr>
        <p:spPr>
          <a:xfrm rot="5400000">
            <a:off x="8112132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BC3669-DA3B-4911-B043-425EEFF2F60A}"/>
              </a:ext>
            </a:extLst>
          </p:cNvPr>
          <p:cNvCxnSpPr>
            <a:cxnSpLocks/>
          </p:cNvCxnSpPr>
          <p:nvPr/>
        </p:nvCxnSpPr>
        <p:spPr>
          <a:xfrm>
            <a:off x="4295773" y="1404878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E93139-83C5-4413-9DEB-D5DDF1CD5357}"/>
              </a:ext>
            </a:extLst>
          </p:cNvPr>
          <p:cNvCxnSpPr>
            <a:cxnSpLocks/>
          </p:cNvCxnSpPr>
          <p:nvPr/>
        </p:nvCxnSpPr>
        <p:spPr>
          <a:xfrm>
            <a:off x="7864473" y="1406525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5A2C1F-30D5-4188-B445-AB4C2B39BACE}"/>
              </a:ext>
            </a:extLst>
          </p:cNvPr>
          <p:cNvSpPr txBox="1"/>
          <p:nvPr/>
        </p:nvSpPr>
        <p:spPr>
          <a:xfrm>
            <a:off x="5580473" y="7652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克鲁斯发电站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0E1029-E24A-4CCC-A25A-4D82E3BC0ADE}"/>
              </a:ext>
            </a:extLst>
          </p:cNvPr>
          <p:cNvSpPr txBox="1"/>
          <p:nvPr/>
        </p:nvSpPr>
        <p:spPr>
          <a:xfrm>
            <a:off x="4188447" y="2991682"/>
            <a:ext cx="3876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869A62-272D-4CEC-8AEC-21398022F6F0}"/>
              </a:ext>
            </a:extLst>
          </p:cNvPr>
          <p:cNvGrpSpPr/>
          <p:nvPr/>
        </p:nvGrpSpPr>
        <p:grpSpPr>
          <a:xfrm>
            <a:off x="5171365" y="3695820"/>
            <a:ext cx="572519" cy="554095"/>
            <a:chOff x="4745802" y="3653556"/>
            <a:chExt cx="572519" cy="5540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F796FB-D005-4FE9-B17A-75F0B7B56B81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7C4D44-B68D-42F1-ABF1-0F9070B13CD5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E8BDB39-0218-48CC-A48D-11FB532A230A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79890211-A391-42CF-8AFC-48EC64DB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F778AC-CF26-44EB-8BFD-83534FAAFD9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824D54-65A4-4D85-BBC1-06B56C855F13}"/>
              </a:ext>
            </a:extLst>
          </p:cNvPr>
          <p:cNvGrpSpPr/>
          <p:nvPr/>
        </p:nvGrpSpPr>
        <p:grpSpPr>
          <a:xfrm>
            <a:off x="5868868" y="3700562"/>
            <a:ext cx="572519" cy="554095"/>
            <a:chOff x="4745802" y="3653556"/>
            <a:chExt cx="572519" cy="55409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7407CD0-0687-47F1-9484-8898584B0592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22705B7-C498-49DF-BABB-973752911ED7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BAB4B05-9F90-457F-978F-F128737F42CF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2765686-F81C-43C2-9F9A-733DD9CB0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1FA311-3005-4114-AB14-30310DCF7EE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D3DD3F-B8D3-484A-8E78-1B44E13E7238}"/>
              </a:ext>
            </a:extLst>
          </p:cNvPr>
          <p:cNvGrpSpPr/>
          <p:nvPr/>
        </p:nvGrpSpPr>
        <p:grpSpPr>
          <a:xfrm>
            <a:off x="6565524" y="3708458"/>
            <a:ext cx="572519" cy="554095"/>
            <a:chOff x="4745802" y="3653556"/>
            <a:chExt cx="572519" cy="5540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A40048B-3664-4716-AC16-738F3312F8C5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0D5C93E-11C8-44AD-B0D5-CFBCB4FCA08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8E7E8DC-5D5A-4B42-8D71-5DEFFDC3DD52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E9E48E0-8D8C-4DA0-9699-26DB01B5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C3BFCD-E5E7-4396-8700-DD2085269D04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B9A49DB-5CCA-4598-B8F7-B6C0A23FE3C8}"/>
              </a:ext>
            </a:extLst>
          </p:cNvPr>
          <p:cNvCxnSpPr/>
          <p:nvPr/>
        </p:nvCxnSpPr>
        <p:spPr>
          <a:xfrm>
            <a:off x="4089516" y="3587750"/>
            <a:ext cx="398495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9B16B2-0594-4398-8F8B-A0A5123E2F9B}"/>
              </a:ext>
            </a:extLst>
          </p:cNvPr>
          <p:cNvSpPr txBox="1"/>
          <p:nvPr/>
        </p:nvSpPr>
        <p:spPr>
          <a:xfrm>
            <a:off x="5880411" y="349174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事件效果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95515-EEE2-4B98-93EF-BB6DC4CC27B5}"/>
              </a:ext>
            </a:extLst>
          </p:cNvPr>
          <p:cNvGrpSpPr/>
          <p:nvPr/>
        </p:nvGrpSpPr>
        <p:grpSpPr>
          <a:xfrm>
            <a:off x="3918281" y="4610678"/>
            <a:ext cx="4366282" cy="360847"/>
            <a:chOff x="3918281" y="4610678"/>
            <a:chExt cx="4366282" cy="36084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48900E-D9C4-418E-BA6C-80B64CF3F8CD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1C14B3B-CD78-4BBC-BE9D-C2CD999DDAD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E84623F-8B91-4A8B-8C52-891735A6EE4F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B6F0BE-892E-483D-85EC-870291CBDB74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307E8FC-A204-41B6-B149-3D5272403996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3FD7E35-8846-4A87-BA7E-14622BE9F89C}"/>
                </a:ext>
              </a:extLst>
            </p:cNvPr>
            <p:cNvSpPr txBox="1"/>
            <p:nvPr/>
          </p:nvSpPr>
          <p:spPr>
            <a:xfrm>
              <a:off x="5627485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不寻常的星球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E730873-44FB-422D-809A-59E3C7E07762}"/>
              </a:ext>
            </a:extLst>
          </p:cNvPr>
          <p:cNvGrpSpPr/>
          <p:nvPr/>
        </p:nvGrpSpPr>
        <p:grpSpPr>
          <a:xfrm>
            <a:off x="3912857" y="5037682"/>
            <a:ext cx="4366282" cy="360847"/>
            <a:chOff x="3918281" y="4610678"/>
            <a:chExt cx="4366282" cy="36084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205DB6C-2D8E-4446-95CF-E1436F1E948C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4E28A8-44D0-40F7-8E4A-C9E8E630CE4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9115F7C-0D6B-47A9-A0E2-31356FC66464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0BCFB88-EC2D-4BB9-B51D-DCC3AC11A449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4AD36-7826-474A-8D51-8D3A5F64AAF9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8D06B80-BC6D-44E2-83D2-8A5B828D612E}"/>
                </a:ext>
              </a:extLst>
            </p:cNvPr>
            <p:cNvSpPr txBox="1"/>
            <p:nvPr/>
          </p:nvSpPr>
          <p:spPr>
            <a:xfrm>
              <a:off x="5511178" y="467534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寻找异常辐射读数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ECD1D2B-479B-4874-9560-6D91545B88A2}"/>
              </a:ext>
            </a:extLst>
          </p:cNvPr>
          <p:cNvGrpSpPr/>
          <p:nvPr/>
        </p:nvGrpSpPr>
        <p:grpSpPr>
          <a:xfrm>
            <a:off x="3912857" y="5454552"/>
            <a:ext cx="4366282" cy="360847"/>
            <a:chOff x="3918281" y="4610678"/>
            <a:chExt cx="4366282" cy="36084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9ECC3-3DED-46BF-89CF-D53EDE3DD2B1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AE61F47-189E-4CB6-9215-368D22C8F1ED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AAE62D-5305-4D8A-BD72-A413EECA5F8D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5C7EDE-0611-4A5E-9798-04754892604A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C192FD6-580F-41EC-AD95-5F1573EEDD0B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F54DC77-E4F7-4944-8E02-8AD88A058444}"/>
                </a:ext>
              </a:extLst>
            </p:cNvPr>
            <p:cNvSpPr txBox="1"/>
            <p:nvPr/>
          </p:nvSpPr>
          <p:spPr>
            <a:xfrm>
              <a:off x="5624368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追捕风信子号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FF2063-3375-4C77-B195-0386B06C5ECA}"/>
              </a:ext>
            </a:extLst>
          </p:cNvPr>
          <p:cNvGrpSpPr/>
          <p:nvPr/>
        </p:nvGrpSpPr>
        <p:grpSpPr>
          <a:xfrm>
            <a:off x="3841434" y="930515"/>
            <a:ext cx="4509131" cy="4522645"/>
            <a:chOff x="2987044" y="502904"/>
            <a:chExt cx="5547558" cy="556418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69F5149-2CCA-48A1-982C-1602C9FD24D3}"/>
                </a:ext>
              </a:extLst>
            </p:cNvPr>
            <p:cNvSpPr/>
            <p:nvPr/>
          </p:nvSpPr>
          <p:spPr>
            <a:xfrm>
              <a:off x="3303617" y="834931"/>
              <a:ext cx="4914414" cy="4914414"/>
            </a:xfrm>
            <a:prstGeom prst="ellips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60BAED50-3AE0-4514-A62D-2DBE2F0906A3}"/>
                </a:ext>
              </a:extLst>
            </p:cNvPr>
            <p:cNvSpPr/>
            <p:nvPr/>
          </p:nvSpPr>
          <p:spPr>
            <a:xfrm rot="10800000">
              <a:off x="2987045" y="519531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419C6BCB-283F-4B47-8279-B6A60C747382}"/>
                </a:ext>
              </a:extLst>
            </p:cNvPr>
            <p:cNvSpPr/>
            <p:nvPr/>
          </p:nvSpPr>
          <p:spPr>
            <a:xfrm rot="18000000">
              <a:off x="2987045" y="502904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6E4639D0-7E38-4F98-B247-F8E40860F7FF}"/>
                </a:ext>
              </a:extLst>
            </p:cNvPr>
            <p:cNvSpPr/>
            <p:nvPr/>
          </p:nvSpPr>
          <p:spPr>
            <a:xfrm rot="2700000">
              <a:off x="2987044" y="518360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3196185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218EC79-E5AC-4AD5-A76F-8AE7A8CE93B7}"/>
              </a:ext>
            </a:extLst>
          </p:cNvPr>
          <p:cNvGrpSpPr/>
          <p:nvPr/>
        </p:nvGrpSpPr>
        <p:grpSpPr>
          <a:xfrm>
            <a:off x="4186107" y="5704168"/>
            <a:ext cx="746422" cy="931651"/>
            <a:chOff x="226770" y="1493048"/>
            <a:chExt cx="746422" cy="93165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9074CCF-6A77-4B3F-B810-11A6B66C76FD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2F37903-AD9F-47C9-AD84-24E126577270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CE6E16B4-EF5E-478F-B0AB-D54442640326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3E2950DE-3A8C-4B70-A64F-6E04436FE3D8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2F21BB41-3C0F-490E-AAEC-7038409FC96E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>
                  <a:extLst>
                    <a:ext uri="{FF2B5EF4-FFF2-40B4-BE49-F238E27FC236}">
                      <a16:creationId xmlns:a16="http://schemas.microsoft.com/office/drawing/2014/main" id="{4058A970-D989-411E-850E-A2C647D2B5CD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空心弧 70">
                  <a:extLst>
                    <a:ext uri="{FF2B5EF4-FFF2-40B4-BE49-F238E27FC236}">
                      <a16:creationId xmlns:a16="http://schemas.microsoft.com/office/drawing/2014/main" id="{6FA3D614-09FD-4B36-BEBE-CB15B8EAFAF5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空心弧 71">
                  <a:extLst>
                    <a:ext uri="{FF2B5EF4-FFF2-40B4-BE49-F238E27FC236}">
                      <a16:creationId xmlns:a16="http://schemas.microsoft.com/office/drawing/2014/main" id="{F0770C75-81C3-4A9D-978E-70AC5D146706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DF9AA9C-40BF-4032-84C9-48B49750D17D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空心弧 73">
                  <a:extLst>
                    <a:ext uri="{FF2B5EF4-FFF2-40B4-BE49-F238E27FC236}">
                      <a16:creationId xmlns:a16="http://schemas.microsoft.com/office/drawing/2014/main" id="{7168D823-B9E0-46AA-B219-6B46BBBFBD9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7C1981-C29B-41A6-9B1E-AE3334D3F602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7FBEDEC-FC75-4DBD-92B3-295578DAC97C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86F4E2E2-4FFE-4A9B-8AC7-E9DC4FC93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8185120B-D9A8-4237-9A17-F05FD8C76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F5163F9-3A2C-44ED-8DA8-A61BB8F09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07A090F-FCA8-416E-AA35-A520D514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D910C4D-3CCB-47AB-B441-208CA90D50A1}"/>
              </a:ext>
            </a:extLst>
          </p:cNvPr>
          <p:cNvGrpSpPr/>
          <p:nvPr/>
        </p:nvGrpSpPr>
        <p:grpSpPr>
          <a:xfrm>
            <a:off x="5167994" y="5707847"/>
            <a:ext cx="746422" cy="931651"/>
            <a:chOff x="229176" y="522594"/>
            <a:chExt cx="746422" cy="931651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17BFCC-7B1D-451E-8756-201DA036ADC9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75A9742-8A1A-42C8-BF60-A355BB98EAEA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BCECEF-1461-477B-B6BA-AFC01E048EAA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508011BF-4C5F-4101-80D6-D3128F57D77D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D316C1FB-C2CA-436C-A87C-2C1B3A4191D0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空心弧 122">
                <a:extLst>
                  <a:ext uri="{FF2B5EF4-FFF2-40B4-BE49-F238E27FC236}">
                    <a16:creationId xmlns:a16="http://schemas.microsoft.com/office/drawing/2014/main" id="{C10DF5D8-C74D-4416-AC3B-BE5ED36AECB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空心弧 123">
                <a:extLst>
                  <a:ext uri="{FF2B5EF4-FFF2-40B4-BE49-F238E27FC236}">
                    <a16:creationId xmlns:a16="http://schemas.microsoft.com/office/drawing/2014/main" id="{2DEB4582-AFC6-4890-B483-31218A224212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CAF1828-DA86-4409-A0CD-1AB4276BA974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空心弧 125">
                <a:extLst>
                  <a:ext uri="{FF2B5EF4-FFF2-40B4-BE49-F238E27FC236}">
                    <a16:creationId xmlns:a16="http://schemas.microsoft.com/office/drawing/2014/main" id="{8AE82F75-08D7-4A42-88D0-EFC82434FF13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7" name="Picture 2">
                <a:extLst>
                  <a:ext uri="{FF2B5EF4-FFF2-40B4-BE49-F238E27FC236}">
                    <a16:creationId xmlns:a16="http://schemas.microsoft.com/office/drawing/2014/main" id="{3F1B4FBE-9B24-4A6E-8386-A5B5D3E61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693286D-EF16-4E21-87B0-A8FA9234BF09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398C15A-F532-4F9D-8D49-6ABAA1EF0239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8ABAB53-DB1D-4A95-8B9B-7E8539A4E8FE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F78ED93-E2D0-4D88-8902-1FB7566F5A95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B4D7062-65F5-4491-847E-AC2BB34F840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B7B833DC-99AD-4B7F-A603-3D66416CC8E4}"/>
              </a:ext>
            </a:extLst>
          </p:cNvPr>
          <p:cNvGrpSpPr/>
          <p:nvPr/>
        </p:nvGrpSpPr>
        <p:grpSpPr>
          <a:xfrm>
            <a:off x="6157916" y="5712466"/>
            <a:ext cx="746422" cy="931651"/>
            <a:chOff x="226770" y="1493048"/>
            <a:chExt cx="746422" cy="931651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25569583-5666-4060-AA1F-F3A10C6D874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3C5325C-3EFF-4BE0-9C2D-C0B21644D4DE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EE3F72B4-5D9E-4A70-A287-A49DCDC492F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6FC5869D-4BA5-43C3-9118-88229DA05235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97558520-EA07-4773-95A3-EC0FACAD5C94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D414A58C-807F-49DA-B2EA-95E61B4C6AAE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空心弧 140">
                  <a:extLst>
                    <a:ext uri="{FF2B5EF4-FFF2-40B4-BE49-F238E27FC236}">
                      <a16:creationId xmlns:a16="http://schemas.microsoft.com/office/drawing/2014/main" id="{6FA876EE-0387-4CD4-A3D5-73848292C200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空心弧 141">
                  <a:extLst>
                    <a:ext uri="{FF2B5EF4-FFF2-40B4-BE49-F238E27FC236}">
                      <a16:creationId xmlns:a16="http://schemas.microsoft.com/office/drawing/2014/main" id="{118E6B9D-0844-4963-A788-92FC836222A2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99BBD7DA-C3BF-4F2E-A15E-33A544B59BF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4" name="空心弧 143">
                  <a:extLst>
                    <a:ext uri="{FF2B5EF4-FFF2-40B4-BE49-F238E27FC236}">
                      <a16:creationId xmlns:a16="http://schemas.microsoft.com/office/drawing/2014/main" id="{F4FA4B60-3CF2-4ADA-9CF9-611912B3E98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9952203-6AA3-469B-AD8D-8B0D97CBF140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4F5956B-A6CC-420C-9FC6-CE045C1BFC27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17AAE666-0BD1-4328-8D85-507AFD5B1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C29D1D84-1DDD-4B90-A8D3-1CCF04EC4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09BB5DB6-7F64-4223-8E0D-8BC0418B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1C88231D-9A34-441A-BE21-FD0374E9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C52994F-EC42-4764-A852-B14DD336A960}"/>
              </a:ext>
            </a:extLst>
          </p:cNvPr>
          <p:cNvGrpSpPr/>
          <p:nvPr/>
        </p:nvGrpSpPr>
        <p:grpSpPr>
          <a:xfrm>
            <a:off x="7151203" y="5707847"/>
            <a:ext cx="746422" cy="931651"/>
            <a:chOff x="229176" y="522594"/>
            <a:chExt cx="746422" cy="93165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CF49D67-0E4B-4DD8-9C1E-44F2757AD124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F19B0FA1-D22B-4D3B-ACA6-6D5BF38D187B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920FD16-2860-4165-A773-1CE0B444877F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F7A5A0C1-CFA1-4341-95A6-5C5EC53D6512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54">
                <a:extLst>
                  <a:ext uri="{FF2B5EF4-FFF2-40B4-BE49-F238E27FC236}">
                    <a16:creationId xmlns:a16="http://schemas.microsoft.com/office/drawing/2014/main" id="{EBD1A476-CF86-4D77-89FF-EB20B4180B5E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空心弧 155">
                <a:extLst>
                  <a:ext uri="{FF2B5EF4-FFF2-40B4-BE49-F238E27FC236}">
                    <a16:creationId xmlns:a16="http://schemas.microsoft.com/office/drawing/2014/main" id="{0B3C9D48-EEB7-479A-9EA7-37DF6E39E3A0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空心弧 156">
                <a:extLst>
                  <a:ext uri="{FF2B5EF4-FFF2-40B4-BE49-F238E27FC236}">
                    <a16:creationId xmlns:a16="http://schemas.microsoft.com/office/drawing/2014/main" id="{601937DA-AD91-4E19-BD3B-4C63621A12EE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2A4267D1-146C-4430-8617-5E770B6E90AD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空心弧 158">
                <a:extLst>
                  <a:ext uri="{FF2B5EF4-FFF2-40B4-BE49-F238E27FC236}">
                    <a16:creationId xmlns:a16="http://schemas.microsoft.com/office/drawing/2014/main" id="{7382C284-95A3-4240-A23A-E1BD3CC0FD84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2">
                <a:extLst>
                  <a:ext uri="{FF2B5EF4-FFF2-40B4-BE49-F238E27FC236}">
                    <a16:creationId xmlns:a16="http://schemas.microsoft.com/office/drawing/2014/main" id="{25733679-454C-4258-8298-145D915CB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5CBD971-D32C-418A-9537-6505332A8E81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D4CF43C-8887-43FC-A41F-BA3D6FC2437D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4F3E6C40-9FB0-46CF-8B36-0194EC8A4B18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0FFEB34-ED78-43E8-AC16-B2693D425D9A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41760C4-B075-47E1-BD0D-C07D9013091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891672F7-F806-449F-AE28-A501FFAA9479}"/>
              </a:ext>
            </a:extLst>
          </p:cNvPr>
          <p:cNvGrpSpPr/>
          <p:nvPr/>
        </p:nvGrpSpPr>
        <p:grpSpPr>
          <a:xfrm>
            <a:off x="8141125" y="5712466"/>
            <a:ext cx="746422" cy="931651"/>
            <a:chOff x="226770" y="1493048"/>
            <a:chExt cx="746422" cy="931651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E382FFF-ECE3-441E-A380-39BADE668C2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D22FD3BD-1920-4884-857E-1575D8E4C506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A1768C7B-070C-43A0-BC71-7C4E3729EF4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BE8735B3-C453-4422-A24C-5D6F1492F414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2" name="等腰三角形 171">
                  <a:extLst>
                    <a:ext uri="{FF2B5EF4-FFF2-40B4-BE49-F238E27FC236}">
                      <a16:creationId xmlns:a16="http://schemas.microsoft.com/office/drawing/2014/main" id="{FE356DEE-793F-4AE7-B9D0-3BAECE719380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52F99527-58B9-4107-BF73-4C9B36661A61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空心弧 173">
                  <a:extLst>
                    <a:ext uri="{FF2B5EF4-FFF2-40B4-BE49-F238E27FC236}">
                      <a16:creationId xmlns:a16="http://schemas.microsoft.com/office/drawing/2014/main" id="{33EF6950-6036-47FD-8A13-A7438B124BE8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空心弧 174">
                  <a:extLst>
                    <a:ext uri="{FF2B5EF4-FFF2-40B4-BE49-F238E27FC236}">
                      <a16:creationId xmlns:a16="http://schemas.microsoft.com/office/drawing/2014/main" id="{C3061650-3F7A-4D21-9F27-57E00BD54A2C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1AEEA4C1-C234-4073-AC83-59CD15B5431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7" name="空心弧 176">
                  <a:extLst>
                    <a:ext uri="{FF2B5EF4-FFF2-40B4-BE49-F238E27FC236}">
                      <a16:creationId xmlns:a16="http://schemas.microsoft.com/office/drawing/2014/main" id="{EFF1F4A9-5213-4A0F-87DE-15E013DEA405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8FBB371-C192-4F9A-B5BE-62A4A6BB237F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AFFC1871-A33F-47F8-ACC0-57A94E6EEC5E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89205666-E546-489B-B164-26A88CE4B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A0C0F4DA-A671-417F-9BA1-53BCC7053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A235CA4D-4892-43B5-ADF9-120EA4691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D3003243-9DAB-4D38-A1FE-F63778E9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3E718789-D1D9-47CF-AB7C-6EBB9304A0BD}"/>
              </a:ext>
            </a:extLst>
          </p:cNvPr>
          <p:cNvGrpSpPr/>
          <p:nvPr/>
        </p:nvGrpSpPr>
        <p:grpSpPr>
          <a:xfrm>
            <a:off x="0" y="2133655"/>
            <a:ext cx="2194368" cy="279850"/>
            <a:chOff x="0" y="1863226"/>
            <a:chExt cx="2194368" cy="279850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28249B5A-CD69-4F0F-B04B-7141A79EC7F2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D5E87C2-77E9-46CB-9DA0-9B31B48BB931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1167AC0-D9C8-417B-B82C-E7F2F65C031B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3FD7D8F-9026-41AF-AA52-0A6B2FD71385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希格斯材料回收</a:t>
                </a: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8C725EEB-2CA3-4002-AAF8-EE0ACF1F6B88}"/>
                  </a:ext>
                </a:extLst>
              </p:cNvPr>
              <p:cNvCxnSpPr>
                <a:cxnSpLocks/>
                <a:endCxn id="194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49D09BD3-E879-4190-8163-7F824E04A62F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7114CBFD-8CA8-4488-9776-4D85270C2C77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1C3DFFB-BEDA-4572-9D76-46FC89575F48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F36ACF9-1381-4470-98CA-9A1EF491FF03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04" name="Freeform 162">
                <a:extLst>
                  <a:ext uri="{FF2B5EF4-FFF2-40B4-BE49-F238E27FC236}">
                    <a16:creationId xmlns:a16="http://schemas.microsoft.com/office/drawing/2014/main" id="{B95093CE-3822-4A65-B418-01C42AE4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3">
                <a:extLst>
                  <a:ext uri="{FF2B5EF4-FFF2-40B4-BE49-F238E27FC236}">
                    <a16:creationId xmlns:a16="http://schemas.microsoft.com/office/drawing/2014/main" id="{D80AB4B5-5D3E-471F-AFAB-BED4C918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4">
                <a:extLst>
                  <a:ext uri="{FF2B5EF4-FFF2-40B4-BE49-F238E27FC236}">
                    <a16:creationId xmlns:a16="http://schemas.microsoft.com/office/drawing/2014/main" id="{C8C987D1-E956-43FF-89A7-9E810461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65">
                <a:extLst>
                  <a:ext uri="{FF2B5EF4-FFF2-40B4-BE49-F238E27FC236}">
                    <a16:creationId xmlns:a16="http://schemas.microsoft.com/office/drawing/2014/main" id="{B072F521-B2D2-425A-BD84-824A8E9ED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6">
                <a:extLst>
                  <a:ext uri="{FF2B5EF4-FFF2-40B4-BE49-F238E27FC236}">
                    <a16:creationId xmlns:a16="http://schemas.microsoft.com/office/drawing/2014/main" id="{E055D978-5DA0-483A-87F9-4DDE5FD4A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67">
                <a:extLst>
                  <a:ext uri="{FF2B5EF4-FFF2-40B4-BE49-F238E27FC236}">
                    <a16:creationId xmlns:a16="http://schemas.microsoft.com/office/drawing/2014/main" id="{5117FF5E-CC8B-4E8D-BB83-6D493B84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68">
                <a:extLst>
                  <a:ext uri="{FF2B5EF4-FFF2-40B4-BE49-F238E27FC236}">
                    <a16:creationId xmlns:a16="http://schemas.microsoft.com/office/drawing/2014/main" id="{8096EB02-C835-4652-A5DD-75430A320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69">
                <a:extLst>
                  <a:ext uri="{FF2B5EF4-FFF2-40B4-BE49-F238E27FC236}">
                    <a16:creationId xmlns:a16="http://schemas.microsoft.com/office/drawing/2014/main" id="{BE6C6622-5B44-4962-AF4D-29AAFA4D5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BDA39A2-5BA1-4E04-88C9-EBD1496C420A}"/>
                </a:ext>
              </a:extLst>
            </p:cNvPr>
            <p:cNvSpPr txBox="1"/>
            <p:nvPr/>
          </p:nvSpPr>
          <p:spPr>
            <a:xfrm>
              <a:off x="1893163" y="1882411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8154CCB6-6AB7-463C-9228-0746BF78E9A8}"/>
              </a:ext>
            </a:extLst>
          </p:cNvPr>
          <p:cNvGrpSpPr/>
          <p:nvPr/>
        </p:nvGrpSpPr>
        <p:grpSpPr>
          <a:xfrm>
            <a:off x="126207" y="2278980"/>
            <a:ext cx="1070650" cy="327911"/>
            <a:chOff x="126207" y="2278980"/>
            <a:chExt cx="1070650" cy="327911"/>
          </a:xfrm>
        </p:grpSpPr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700EDE3B-084D-43B6-A6B7-44BA4AB8BEC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1036" name="组合 1035">
                <a:extLst>
                  <a:ext uri="{FF2B5EF4-FFF2-40B4-BE49-F238E27FC236}">
                    <a16:creationId xmlns:a16="http://schemas.microsoft.com/office/drawing/2014/main" id="{D01A7223-4CCD-498D-99B6-A2A3758DAE42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82" name="Freeform 467">
                  <a:extLst>
                    <a:ext uri="{FF2B5EF4-FFF2-40B4-BE49-F238E27FC236}">
                      <a16:creationId xmlns:a16="http://schemas.microsoft.com/office/drawing/2014/main" id="{E9CDD50F-CEAF-4C20-83D4-22927CC3A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468">
                  <a:extLst>
                    <a:ext uri="{FF2B5EF4-FFF2-40B4-BE49-F238E27FC236}">
                      <a16:creationId xmlns:a16="http://schemas.microsoft.com/office/drawing/2014/main" id="{A071CE95-BAA2-4305-9203-292E61DE46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469">
                  <a:extLst>
                    <a:ext uri="{FF2B5EF4-FFF2-40B4-BE49-F238E27FC236}">
                      <a16:creationId xmlns:a16="http://schemas.microsoft.com/office/drawing/2014/main" id="{FE424C5F-4408-422A-8535-88D021C36F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218C670D-792C-406E-8E81-25A364226B91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42F3866D-874E-409D-B6C6-A02BB8E6EA8A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B3A33825-D119-40EA-A63A-0652CE1C8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15843" y="2205979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>
            <a:extLst>
              <a:ext uri="{FF2B5EF4-FFF2-40B4-BE49-F238E27FC236}">
                <a16:creationId xmlns:a16="http://schemas.microsoft.com/office/drawing/2014/main" id="{27306D5F-83E2-45FD-B8BC-FCDE60E063FD}"/>
              </a:ext>
            </a:extLst>
          </p:cNvPr>
          <p:cNvSpPr txBox="1"/>
          <p:nvPr/>
        </p:nvSpPr>
        <p:spPr>
          <a:xfrm>
            <a:off x="598708" y="153945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77126F06-00B0-40F3-A0E6-63EDCE06E7C8}"/>
              </a:ext>
            </a:extLst>
          </p:cNvPr>
          <p:cNvGrpSpPr/>
          <p:nvPr/>
        </p:nvGrpSpPr>
        <p:grpSpPr>
          <a:xfrm>
            <a:off x="339760" y="120866"/>
            <a:ext cx="260288" cy="260288"/>
            <a:chOff x="226468" y="118337"/>
            <a:chExt cx="328613" cy="328613"/>
          </a:xfrm>
        </p:grpSpPr>
        <p:sp>
          <p:nvSpPr>
            <p:cNvPr id="359" name="Freeform 124">
              <a:extLst>
                <a:ext uri="{FF2B5EF4-FFF2-40B4-BE49-F238E27FC236}">
                  <a16:creationId xmlns:a16="http://schemas.microsoft.com/office/drawing/2014/main" id="{2089EDD2-EB0F-4FD2-9BE9-3A4B990B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19B8554D-204E-42D5-8211-139474B66587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31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970CF5-A8B4-4CFA-B62D-3853C76ED931}"/>
              </a:ext>
            </a:extLst>
          </p:cNvPr>
          <p:cNvSpPr/>
          <p:nvPr/>
        </p:nvSpPr>
        <p:spPr>
          <a:xfrm>
            <a:off x="-3706" y="0"/>
            <a:ext cx="2968910" cy="6858000"/>
          </a:xfrm>
          <a:prstGeom prst="rect">
            <a:avLst/>
          </a:prstGeom>
          <a:gradFill>
            <a:gsLst>
              <a:gs pos="75000">
                <a:srgbClr val="181717">
                  <a:alpha val="72000"/>
                </a:srgbClr>
              </a:gs>
              <a:gs pos="0">
                <a:schemeClr val="bg2">
                  <a:lumMod val="10000"/>
                  <a:alpha val="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5375469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3E718789-D1D9-47CF-AB7C-6EBB9304A0BD}"/>
              </a:ext>
            </a:extLst>
          </p:cNvPr>
          <p:cNvGrpSpPr/>
          <p:nvPr/>
        </p:nvGrpSpPr>
        <p:grpSpPr>
          <a:xfrm>
            <a:off x="0" y="2133655"/>
            <a:ext cx="2194368" cy="279850"/>
            <a:chOff x="0" y="1863226"/>
            <a:chExt cx="2194368" cy="279850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28249B5A-CD69-4F0F-B04B-7141A79EC7F2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D5E87C2-77E9-46CB-9DA0-9B31B48BB931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1167AC0-D9C8-417B-B82C-E7F2F65C031B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3FD7D8F-9026-41AF-AA52-0A6B2FD71385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希格斯材料回收</a:t>
                </a: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8C725EEB-2CA3-4002-AAF8-EE0ACF1F6B88}"/>
                  </a:ext>
                </a:extLst>
              </p:cNvPr>
              <p:cNvCxnSpPr>
                <a:cxnSpLocks/>
                <a:endCxn id="194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49D09BD3-E879-4190-8163-7F824E04A62F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7114CBFD-8CA8-4488-9776-4D85270C2C77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1C3DFFB-BEDA-4572-9D76-46FC89575F48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F36ACF9-1381-4470-98CA-9A1EF491FF03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04" name="Freeform 162">
                <a:extLst>
                  <a:ext uri="{FF2B5EF4-FFF2-40B4-BE49-F238E27FC236}">
                    <a16:creationId xmlns:a16="http://schemas.microsoft.com/office/drawing/2014/main" id="{B95093CE-3822-4A65-B418-01C42AE4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3">
                <a:extLst>
                  <a:ext uri="{FF2B5EF4-FFF2-40B4-BE49-F238E27FC236}">
                    <a16:creationId xmlns:a16="http://schemas.microsoft.com/office/drawing/2014/main" id="{D80AB4B5-5D3E-471F-AFAB-BED4C918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4">
                <a:extLst>
                  <a:ext uri="{FF2B5EF4-FFF2-40B4-BE49-F238E27FC236}">
                    <a16:creationId xmlns:a16="http://schemas.microsoft.com/office/drawing/2014/main" id="{C8C987D1-E956-43FF-89A7-9E810461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65">
                <a:extLst>
                  <a:ext uri="{FF2B5EF4-FFF2-40B4-BE49-F238E27FC236}">
                    <a16:creationId xmlns:a16="http://schemas.microsoft.com/office/drawing/2014/main" id="{B072F521-B2D2-425A-BD84-824A8E9ED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6">
                <a:extLst>
                  <a:ext uri="{FF2B5EF4-FFF2-40B4-BE49-F238E27FC236}">
                    <a16:creationId xmlns:a16="http://schemas.microsoft.com/office/drawing/2014/main" id="{E055D978-5DA0-483A-87F9-4DDE5FD4A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67">
                <a:extLst>
                  <a:ext uri="{FF2B5EF4-FFF2-40B4-BE49-F238E27FC236}">
                    <a16:creationId xmlns:a16="http://schemas.microsoft.com/office/drawing/2014/main" id="{5117FF5E-CC8B-4E8D-BB83-6D493B84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68">
                <a:extLst>
                  <a:ext uri="{FF2B5EF4-FFF2-40B4-BE49-F238E27FC236}">
                    <a16:creationId xmlns:a16="http://schemas.microsoft.com/office/drawing/2014/main" id="{8096EB02-C835-4652-A5DD-75430A320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69">
                <a:extLst>
                  <a:ext uri="{FF2B5EF4-FFF2-40B4-BE49-F238E27FC236}">
                    <a16:creationId xmlns:a16="http://schemas.microsoft.com/office/drawing/2014/main" id="{BE6C6622-5B44-4962-AF4D-29AAFA4D5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BDA39A2-5BA1-4E04-88C9-EBD1496C420A}"/>
                </a:ext>
              </a:extLst>
            </p:cNvPr>
            <p:cNvSpPr txBox="1"/>
            <p:nvPr/>
          </p:nvSpPr>
          <p:spPr>
            <a:xfrm>
              <a:off x="1893163" y="1882411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8154CCB6-6AB7-463C-9228-0746BF78E9A8}"/>
              </a:ext>
            </a:extLst>
          </p:cNvPr>
          <p:cNvGrpSpPr/>
          <p:nvPr/>
        </p:nvGrpSpPr>
        <p:grpSpPr>
          <a:xfrm>
            <a:off x="126207" y="2278980"/>
            <a:ext cx="1070650" cy="327911"/>
            <a:chOff x="126207" y="2278980"/>
            <a:chExt cx="1070650" cy="327911"/>
          </a:xfrm>
        </p:grpSpPr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700EDE3B-084D-43B6-A6B7-44BA4AB8BEC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1036" name="组合 1035">
                <a:extLst>
                  <a:ext uri="{FF2B5EF4-FFF2-40B4-BE49-F238E27FC236}">
                    <a16:creationId xmlns:a16="http://schemas.microsoft.com/office/drawing/2014/main" id="{D01A7223-4CCD-498D-99B6-A2A3758DAE42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82" name="Freeform 467">
                  <a:extLst>
                    <a:ext uri="{FF2B5EF4-FFF2-40B4-BE49-F238E27FC236}">
                      <a16:creationId xmlns:a16="http://schemas.microsoft.com/office/drawing/2014/main" id="{E9CDD50F-CEAF-4C20-83D4-22927CC3A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468">
                  <a:extLst>
                    <a:ext uri="{FF2B5EF4-FFF2-40B4-BE49-F238E27FC236}">
                      <a16:creationId xmlns:a16="http://schemas.microsoft.com/office/drawing/2014/main" id="{A071CE95-BAA2-4305-9203-292E61DE46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469">
                  <a:extLst>
                    <a:ext uri="{FF2B5EF4-FFF2-40B4-BE49-F238E27FC236}">
                      <a16:creationId xmlns:a16="http://schemas.microsoft.com/office/drawing/2014/main" id="{FE424C5F-4408-422A-8535-88D021C36F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218C670D-792C-406E-8E81-25A364226B91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42F3866D-874E-409D-B6C6-A02BB8E6EA8A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B3A33825-D119-40EA-A63A-0652CE1C8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51249" y="2193400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5B638F7-900B-467D-B410-44C5E72BBEEB}"/>
              </a:ext>
            </a:extLst>
          </p:cNvPr>
          <p:cNvSpPr txBox="1"/>
          <p:nvPr/>
        </p:nvSpPr>
        <p:spPr>
          <a:xfrm>
            <a:off x="544743" y="165173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CEE8BA6B-9DFE-442C-A1BD-7405E6707601}"/>
              </a:ext>
            </a:extLst>
          </p:cNvPr>
          <p:cNvGrpSpPr/>
          <p:nvPr/>
        </p:nvGrpSpPr>
        <p:grpSpPr>
          <a:xfrm>
            <a:off x="285795" y="132094"/>
            <a:ext cx="260288" cy="260288"/>
            <a:chOff x="226468" y="118337"/>
            <a:chExt cx="328613" cy="328613"/>
          </a:xfrm>
        </p:grpSpPr>
        <p:sp>
          <p:nvSpPr>
            <p:cNvPr id="276" name="Freeform 124">
              <a:extLst>
                <a:ext uri="{FF2B5EF4-FFF2-40B4-BE49-F238E27FC236}">
                  <a16:creationId xmlns:a16="http://schemas.microsoft.com/office/drawing/2014/main" id="{55F3068C-E1DE-4BA1-AB9D-AC197107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4429E327-B23D-49DE-896E-60F5700D3E22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EF0F8051-9C6C-4094-B2E6-2738740544D1}"/>
              </a:ext>
            </a:extLst>
          </p:cNvPr>
          <p:cNvGrpSpPr/>
          <p:nvPr/>
        </p:nvGrpSpPr>
        <p:grpSpPr>
          <a:xfrm>
            <a:off x="9108177" y="1192371"/>
            <a:ext cx="2822443" cy="1327"/>
            <a:chOff x="-536445" y="1150925"/>
            <a:chExt cx="2822443" cy="1327"/>
          </a:xfrm>
        </p:grpSpPr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789E724-8D48-4456-914E-C84F6205307B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FDB66762-ECB9-4039-BF1F-58F4736C30DC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705F0FF7-7997-45B4-81A5-7536E57C0906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>
            <a:extLst>
              <a:ext uri="{FF2B5EF4-FFF2-40B4-BE49-F238E27FC236}">
                <a16:creationId xmlns:a16="http://schemas.microsoft.com/office/drawing/2014/main" id="{30DD86DE-AC41-4568-B04E-7A92CAC45561}"/>
              </a:ext>
            </a:extLst>
          </p:cNvPr>
          <p:cNvSpPr txBox="1"/>
          <p:nvPr/>
        </p:nvSpPr>
        <p:spPr>
          <a:xfrm>
            <a:off x="9030268" y="9549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探索详情</a:t>
            </a: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CACC37B9-0BE6-4661-ADA4-6911F97DFC86}"/>
              </a:ext>
            </a:extLst>
          </p:cNvPr>
          <p:cNvSpPr txBox="1"/>
          <p:nvPr/>
        </p:nvSpPr>
        <p:spPr>
          <a:xfrm>
            <a:off x="9030268" y="1285253"/>
            <a:ext cx="2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EDBA221-64E2-4974-93A8-E0BBFBB09D8B}"/>
              </a:ext>
            </a:extLst>
          </p:cNvPr>
          <p:cNvSpPr txBox="1"/>
          <p:nvPr/>
        </p:nvSpPr>
        <p:spPr>
          <a:xfrm>
            <a:off x="11321726" y="1022536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rPr>
              <a:t>Explore Info</a:t>
            </a:r>
            <a:endParaRPr lang="zh-CN" altLang="en-US" sz="600" dirty="0">
              <a:solidFill>
                <a:schemeClr val="bg1">
                  <a:alpha val="50000"/>
                </a:schemeClr>
              </a:solidFill>
              <a:latin typeface="Aldrich" panose="02000000000000000000" pitchFamily="2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0A39B-C135-4553-921C-A2DE1746FF37}"/>
              </a:ext>
            </a:extLst>
          </p:cNvPr>
          <p:cNvGrpSpPr/>
          <p:nvPr/>
        </p:nvGrpSpPr>
        <p:grpSpPr>
          <a:xfrm>
            <a:off x="9896352" y="6236897"/>
            <a:ext cx="961934" cy="184666"/>
            <a:chOff x="9433831" y="1890784"/>
            <a:chExt cx="961934" cy="184666"/>
          </a:xfrm>
        </p:grpSpPr>
        <p:sp>
          <p:nvSpPr>
            <p:cNvPr id="379" name="Freeform 95">
              <a:extLst>
                <a:ext uri="{FF2B5EF4-FFF2-40B4-BE49-F238E27FC236}">
                  <a16:creationId xmlns:a16="http://schemas.microsoft.com/office/drawing/2014/main" id="{8370C73D-A253-4F87-BFDE-BFCE19D66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16CCD6-C1A7-4CD0-8C8F-98E5FCCEF1B7}"/>
                </a:ext>
              </a:extLst>
            </p:cNvPr>
            <p:cNvSpPr txBox="1"/>
            <p:nvPr/>
          </p:nvSpPr>
          <p:spPr>
            <a:xfrm>
              <a:off x="9518602" y="1890784"/>
              <a:ext cx="8771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至少需要两艘探索舰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4493BE-C14F-4653-944A-C99D02BDE428}"/>
              </a:ext>
            </a:extLst>
          </p:cNvPr>
          <p:cNvGrpSpPr/>
          <p:nvPr/>
        </p:nvGrpSpPr>
        <p:grpSpPr>
          <a:xfrm>
            <a:off x="9855268" y="5720687"/>
            <a:ext cx="1521954" cy="358897"/>
            <a:chOff x="10006572" y="6063856"/>
            <a:chExt cx="1679177" cy="35889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F94AF96-6344-4103-8D01-F32B0D74A8E2}"/>
                </a:ext>
              </a:extLst>
            </p:cNvPr>
            <p:cNvGrpSpPr/>
            <p:nvPr/>
          </p:nvGrpSpPr>
          <p:grpSpPr>
            <a:xfrm>
              <a:off x="10008778" y="6063856"/>
              <a:ext cx="79555" cy="79555"/>
              <a:chOff x="10008778" y="6063856"/>
              <a:chExt cx="79555" cy="79555"/>
            </a:xfrm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5F02051-D077-411D-95E8-777547CD4AE5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半闭框 252">
                <a:extLst>
                  <a:ext uri="{FF2B5EF4-FFF2-40B4-BE49-F238E27FC236}">
                    <a16:creationId xmlns:a16="http://schemas.microsoft.com/office/drawing/2014/main" id="{F1EA25BD-AAD8-44A0-851F-4C507D0676D8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F69DBC84-12FA-4B68-B421-21540BB83828}"/>
                </a:ext>
              </a:extLst>
            </p:cNvPr>
            <p:cNvGrpSpPr/>
            <p:nvPr/>
          </p:nvGrpSpPr>
          <p:grpSpPr>
            <a:xfrm rot="5400000">
              <a:off x="11606194" y="6066551"/>
              <a:ext cx="79555" cy="79555"/>
              <a:chOff x="10008778" y="6063856"/>
              <a:chExt cx="79555" cy="79555"/>
            </a:xfrm>
          </p:grpSpPr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D643A767-93D5-4694-B9EC-C7B7C8373557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半闭框 338">
                <a:extLst>
                  <a:ext uri="{FF2B5EF4-FFF2-40B4-BE49-F238E27FC236}">
                    <a16:creationId xmlns:a16="http://schemas.microsoft.com/office/drawing/2014/main" id="{42C56A6D-DB73-4419-878A-E0E7B14D76CC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DA6D69A3-E167-4EE8-83A0-F62B4E47D9BE}"/>
                </a:ext>
              </a:extLst>
            </p:cNvPr>
            <p:cNvGrpSpPr/>
            <p:nvPr/>
          </p:nvGrpSpPr>
          <p:grpSpPr>
            <a:xfrm rot="10800000">
              <a:off x="11606193" y="6341516"/>
              <a:ext cx="79555" cy="79555"/>
              <a:chOff x="10008778" y="6063856"/>
              <a:chExt cx="79555" cy="79555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6BFF0ABB-0281-4E3E-9302-3A059EF84EF6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半闭框 350">
                <a:extLst>
                  <a:ext uri="{FF2B5EF4-FFF2-40B4-BE49-F238E27FC236}">
                    <a16:creationId xmlns:a16="http://schemas.microsoft.com/office/drawing/2014/main" id="{C7296B27-B70D-4D08-83D9-25F0F10CE451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830C1210-167F-43CB-8DF8-1CE5006DA002}"/>
                </a:ext>
              </a:extLst>
            </p:cNvPr>
            <p:cNvGrpSpPr/>
            <p:nvPr/>
          </p:nvGrpSpPr>
          <p:grpSpPr>
            <a:xfrm rot="16200000">
              <a:off x="10006572" y="6343198"/>
              <a:ext cx="79555" cy="79555"/>
              <a:chOff x="10008778" y="6063856"/>
              <a:chExt cx="79555" cy="79555"/>
            </a:xfrm>
          </p:grpSpPr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D38656E3-75AA-4BB6-9F8C-FE22CDC3D073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半闭框 354">
                <a:extLst>
                  <a:ext uri="{FF2B5EF4-FFF2-40B4-BE49-F238E27FC236}">
                    <a16:creationId xmlns:a16="http://schemas.microsoft.com/office/drawing/2014/main" id="{C276F242-5AF9-4E9D-9BC9-DCE7583BF855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9E5AD9-9F5A-4187-AA28-C14C71D7824D}"/>
                </a:ext>
              </a:extLst>
            </p:cNvPr>
            <p:cNvGrpSpPr/>
            <p:nvPr/>
          </p:nvGrpSpPr>
          <p:grpSpPr>
            <a:xfrm>
              <a:off x="10059221" y="6115063"/>
              <a:ext cx="1576203" cy="264491"/>
              <a:chOff x="10190586" y="6379341"/>
              <a:chExt cx="1576203" cy="264491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0D5E15BB-8EA2-4F50-BB8B-223D908F78A2}"/>
                  </a:ext>
                </a:extLst>
              </p:cNvPr>
              <p:cNvSpPr/>
              <p:nvPr/>
            </p:nvSpPr>
            <p:spPr>
              <a:xfrm>
                <a:off x="10190586" y="6379341"/>
                <a:ext cx="1576203" cy="257496"/>
              </a:xfrm>
              <a:prstGeom prst="rect">
                <a:avLst/>
              </a:prstGeom>
              <a:solidFill>
                <a:srgbClr val="008DCC">
                  <a:alpha val="73000"/>
                </a:srgb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E0D3F1C0-A047-40D5-B626-D1F910584E88}"/>
                  </a:ext>
                </a:extLst>
              </p:cNvPr>
              <p:cNvSpPr txBox="1"/>
              <p:nvPr/>
            </p:nvSpPr>
            <p:spPr>
              <a:xfrm>
                <a:off x="10744361" y="6389916"/>
                <a:ext cx="64089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探索</a:t>
                </a:r>
              </a:p>
            </p:txBody>
          </p:sp>
        </p:grp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4C07E3D6-D631-4484-80A2-15715E10D7DE}"/>
              </a:ext>
            </a:extLst>
          </p:cNvPr>
          <p:cNvGrpSpPr/>
          <p:nvPr/>
        </p:nvGrpSpPr>
        <p:grpSpPr>
          <a:xfrm>
            <a:off x="9902761" y="6089612"/>
            <a:ext cx="1258490" cy="184666"/>
            <a:chOff x="9433831" y="1890784"/>
            <a:chExt cx="1258490" cy="184666"/>
          </a:xfrm>
        </p:grpSpPr>
        <p:sp>
          <p:nvSpPr>
            <p:cNvPr id="394" name="Freeform 95">
              <a:extLst>
                <a:ext uri="{FF2B5EF4-FFF2-40B4-BE49-F238E27FC236}">
                  <a16:creationId xmlns:a16="http://schemas.microsoft.com/office/drawing/2014/main" id="{8487A2F0-7615-42F4-9EBC-6330F82DC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87A24E0E-4E01-4F56-9C76-F3C49D205EA3}"/>
                </a:ext>
              </a:extLst>
            </p:cNvPr>
            <p:cNvSpPr txBox="1"/>
            <p:nvPr/>
          </p:nvSpPr>
          <p:spPr>
            <a:xfrm>
              <a:off x="9518602" y="1890784"/>
              <a:ext cx="11737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 </a:t>
              </a:r>
              <a:r>
                <a:rPr lang="en-US" altLang="zh-CN" sz="600" dirty="0">
                  <a:solidFill>
                    <a:srgbClr val="FFC000"/>
                  </a:solidFill>
                </a:rPr>
                <a:t>3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名探索者，</a:t>
              </a:r>
              <a:r>
                <a:rPr lang="en-US" altLang="zh-CN" sz="600" dirty="0">
                  <a:solidFill>
                    <a:srgbClr val="FFC000"/>
                  </a:solidFill>
                </a:rPr>
                <a:t>2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名导航员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A6102B-8AC3-4CB9-8009-137052E05A91}"/>
              </a:ext>
            </a:extLst>
          </p:cNvPr>
          <p:cNvGrpSpPr/>
          <p:nvPr/>
        </p:nvGrpSpPr>
        <p:grpSpPr>
          <a:xfrm>
            <a:off x="8986593" y="2805442"/>
            <a:ext cx="3030319" cy="261610"/>
            <a:chOff x="8986593" y="3099256"/>
            <a:chExt cx="3030319" cy="261610"/>
          </a:xfrm>
        </p:grpSpPr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DDDFD66A-D5BB-4969-A9E0-13AA90BC7DC2}"/>
                </a:ext>
              </a:extLst>
            </p:cNvPr>
            <p:cNvSpPr txBox="1"/>
            <p:nvPr/>
          </p:nvSpPr>
          <p:spPr>
            <a:xfrm>
              <a:off x="8986593" y="3099256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</a:rPr>
                <a:t>探索队配置</a:t>
              </a:r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851EE1F4-34EC-4F0D-887B-004B338A4F8A}"/>
                </a:ext>
              </a:extLst>
            </p:cNvPr>
            <p:cNvSpPr txBox="1"/>
            <p:nvPr/>
          </p:nvSpPr>
          <p:spPr>
            <a:xfrm>
              <a:off x="11445922" y="3155659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bg1">
                      <a:alpha val="50000"/>
                    </a:schemeClr>
                  </a:solidFill>
                  <a:latin typeface="Aldrich" panose="02000000000000000000" pitchFamily="2" charset="0"/>
                </a:rPr>
                <a:t>Team Info</a:t>
              </a:r>
              <a:endParaRPr lang="zh-CN" altLang="en-US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E91DF2E5-8D9E-48C2-884B-E897D14F838F}"/>
                </a:ext>
              </a:extLst>
            </p:cNvPr>
            <p:cNvGrpSpPr/>
            <p:nvPr/>
          </p:nvGrpSpPr>
          <p:grpSpPr>
            <a:xfrm>
              <a:off x="9082177" y="3336811"/>
              <a:ext cx="2865302" cy="1327"/>
              <a:chOff x="-579304" y="1150925"/>
              <a:chExt cx="2865302" cy="1327"/>
            </a:xfrm>
          </p:grpSpPr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1EECB48E-54F3-4CD8-B5FA-FDA5C5D3F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5581" y="1151198"/>
                <a:ext cx="2833125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4332C77B-AEA5-42C0-927D-DEE2E6F33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9304" y="1152252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EC167C9A-5559-4798-81BB-9C8D5446F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725" y="1150925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5267C05-3525-4A27-B450-008ED3B2F756}"/>
              </a:ext>
            </a:extLst>
          </p:cNvPr>
          <p:cNvGrpSpPr/>
          <p:nvPr/>
        </p:nvGrpSpPr>
        <p:grpSpPr>
          <a:xfrm>
            <a:off x="9187501" y="3150127"/>
            <a:ext cx="921523" cy="652879"/>
            <a:chOff x="9365238" y="3402129"/>
            <a:chExt cx="921523" cy="65287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80E2D75-07B5-4587-98E3-D62824C3BD7C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4A69DF1-B63E-4C45-8004-D513320BD1ED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4C2E4A6-CC3A-4212-BDE7-ED97354ABBED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FDDA7E9-E96E-4696-BD42-C8FACB722232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Freeform 181">
                  <a:extLst>
                    <a:ext uri="{FF2B5EF4-FFF2-40B4-BE49-F238E27FC236}">
                      <a16:creationId xmlns:a16="http://schemas.microsoft.com/office/drawing/2014/main" id="{2C3ABF27-96E6-4547-AB9C-AFF658428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7" name="Freeform 518">
                <a:extLst>
                  <a:ext uri="{FF2B5EF4-FFF2-40B4-BE49-F238E27FC236}">
                    <a16:creationId xmlns:a16="http://schemas.microsoft.com/office/drawing/2014/main" id="{391D7942-1350-4E42-900C-8A918AEB4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Freeform 322">
                <a:extLst>
                  <a:ext uri="{FF2B5EF4-FFF2-40B4-BE49-F238E27FC236}">
                    <a16:creationId xmlns:a16="http://schemas.microsoft.com/office/drawing/2014/main" id="{E05E7584-1AE2-4102-A4E2-D3F8DD0B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24">
                <a:extLst>
                  <a:ext uri="{FF2B5EF4-FFF2-40B4-BE49-F238E27FC236}">
                    <a16:creationId xmlns:a16="http://schemas.microsoft.com/office/drawing/2014/main" id="{7082E4A1-4F44-4268-851F-A2B84CBDD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F00800F6-24B1-4A28-A089-D0CEECA620F1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1A940CE-2222-4CCD-8AEE-82BA805E3DC2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F264FD3F-5DA5-4B54-BED8-B1CF9B3C64F4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C302289-5356-4F76-A825-758A0DC3EBCD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FDC6E945-1265-43E4-80C9-9AC119F7AFCE}"/>
              </a:ext>
            </a:extLst>
          </p:cNvPr>
          <p:cNvGrpSpPr/>
          <p:nvPr/>
        </p:nvGrpSpPr>
        <p:grpSpPr>
          <a:xfrm>
            <a:off x="10176204" y="3153327"/>
            <a:ext cx="921523" cy="652879"/>
            <a:chOff x="9365238" y="3402129"/>
            <a:chExt cx="921523" cy="652879"/>
          </a:xfrm>
        </p:grpSpPr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A133CACC-A7A0-4738-8B2A-390477F8F668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BD7F5F69-453B-46C3-B962-E7DC30DCC707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6538036C-4EE7-4A00-B3FC-D486EC47474E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607458A-892C-4019-848B-4311083117F8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Freeform 181">
                  <a:extLst>
                    <a:ext uri="{FF2B5EF4-FFF2-40B4-BE49-F238E27FC236}">
                      <a16:creationId xmlns:a16="http://schemas.microsoft.com/office/drawing/2014/main" id="{1AD0DCCF-EEFA-43C1-9675-5DBB9822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1" name="Freeform 518">
                <a:extLst>
                  <a:ext uri="{FF2B5EF4-FFF2-40B4-BE49-F238E27FC236}">
                    <a16:creationId xmlns:a16="http://schemas.microsoft.com/office/drawing/2014/main" id="{E3ED559D-2196-4787-A6AA-47E2ACC91E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Freeform 322">
                <a:extLst>
                  <a:ext uri="{FF2B5EF4-FFF2-40B4-BE49-F238E27FC236}">
                    <a16:creationId xmlns:a16="http://schemas.microsoft.com/office/drawing/2014/main" id="{1129414E-65DA-4FAF-A20F-82B03C2DF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324">
                <a:extLst>
                  <a:ext uri="{FF2B5EF4-FFF2-40B4-BE49-F238E27FC236}">
                    <a16:creationId xmlns:a16="http://schemas.microsoft.com/office/drawing/2014/main" id="{766D37DA-CF59-4A3C-91ED-8D51419B2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0BE0A37F-6F59-4051-B8B7-E3BB98CD8379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19A0D0DC-DE44-4C66-8B09-8FE5C62B60A5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2DCBE7F4-6683-4F8F-B17D-5BD3F463A87B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85BAEA4E-35DF-4A94-8E48-47B6CB9A606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C87369F0-72D3-4824-9810-8CAEE5C76EDF}"/>
              </a:ext>
            </a:extLst>
          </p:cNvPr>
          <p:cNvGrpSpPr/>
          <p:nvPr/>
        </p:nvGrpSpPr>
        <p:grpSpPr>
          <a:xfrm>
            <a:off x="11161629" y="3152512"/>
            <a:ext cx="921523" cy="652879"/>
            <a:chOff x="9365238" y="3402129"/>
            <a:chExt cx="921523" cy="652879"/>
          </a:xfrm>
        </p:grpSpPr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8B5C4BE4-B592-4031-9907-E6D4828F8DD3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3C9D9E24-C564-457E-BB1B-5695F25899B8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4B0DEE40-9C12-4326-82DD-977372EF8E86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5581AB36-C0FB-45BB-89A8-6ACA8209F8B6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Freeform 181">
                  <a:extLst>
                    <a:ext uri="{FF2B5EF4-FFF2-40B4-BE49-F238E27FC236}">
                      <a16:creationId xmlns:a16="http://schemas.microsoft.com/office/drawing/2014/main" id="{AA990D4B-BEFE-4CA2-9490-73CF0CCC7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97" name="Freeform 518">
                <a:extLst>
                  <a:ext uri="{FF2B5EF4-FFF2-40B4-BE49-F238E27FC236}">
                    <a16:creationId xmlns:a16="http://schemas.microsoft.com/office/drawing/2014/main" id="{39D41D2F-66DA-448E-977B-8B44FC99C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Freeform 322">
                <a:extLst>
                  <a:ext uri="{FF2B5EF4-FFF2-40B4-BE49-F238E27FC236}">
                    <a16:creationId xmlns:a16="http://schemas.microsoft.com/office/drawing/2014/main" id="{D46789FB-8C0D-41A1-A955-4CB6ECF6D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324">
                <a:extLst>
                  <a:ext uri="{FF2B5EF4-FFF2-40B4-BE49-F238E27FC236}">
                    <a16:creationId xmlns:a16="http://schemas.microsoft.com/office/drawing/2014/main" id="{B7EDB9A0-BD33-4E68-9A67-AC6A8919B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8160" y="3780141"/>
                <a:ext cx="132948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D57D4F17-FF8C-458D-A06E-3DB6C3DBDD93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D852433A-F64D-4827-8AFF-7272C66D906C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7F08AE1B-F300-43A7-BCD8-A1CE9105BCAC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5" name="文本框 494">
              <a:extLst>
                <a:ext uri="{FF2B5EF4-FFF2-40B4-BE49-F238E27FC236}">
                  <a16:creationId xmlns:a16="http://schemas.microsoft.com/office/drawing/2014/main" id="{AAA139DB-DEFB-42F9-9B30-C0127177323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396" name="文本框 395">
            <a:extLst>
              <a:ext uri="{FF2B5EF4-FFF2-40B4-BE49-F238E27FC236}">
                <a16:creationId xmlns:a16="http://schemas.microsoft.com/office/drawing/2014/main" id="{6716C45A-1BFA-4699-B774-4D9CC67BCB65}"/>
              </a:ext>
            </a:extLst>
          </p:cNvPr>
          <p:cNvSpPr txBox="1"/>
          <p:nvPr/>
        </p:nvSpPr>
        <p:spPr>
          <a:xfrm>
            <a:off x="9159217" y="40068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能源携带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C811AF-8714-4A5E-B9A8-A1C0CCB8B710}"/>
              </a:ext>
            </a:extLst>
          </p:cNvPr>
          <p:cNvGrpSpPr/>
          <p:nvPr/>
        </p:nvGrpSpPr>
        <p:grpSpPr>
          <a:xfrm>
            <a:off x="11147045" y="3984158"/>
            <a:ext cx="766410" cy="307777"/>
            <a:chOff x="10855981" y="2808128"/>
            <a:chExt cx="766410" cy="30777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5F501F-321A-4830-A2D8-E5DD66353BC2}"/>
                </a:ext>
              </a:extLst>
            </p:cNvPr>
            <p:cNvSpPr txBox="1"/>
            <p:nvPr/>
          </p:nvSpPr>
          <p:spPr>
            <a:xfrm>
              <a:off x="11021680" y="2808128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ldrich" panose="02000000000000000000" pitchFamily="2" charset="0"/>
                </a:rPr>
                <a:t>30</a:t>
              </a:r>
              <a:endParaRPr lang="zh-CN" altLang="en-US" sz="14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4" name="Freeform 221">
              <a:extLst>
                <a:ext uri="{FF2B5EF4-FFF2-40B4-BE49-F238E27FC236}">
                  <a16:creationId xmlns:a16="http://schemas.microsoft.com/office/drawing/2014/main" id="{9F9EE3BC-C3C9-4E76-8336-8C7C203E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981" y="2890382"/>
              <a:ext cx="131747" cy="131747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  <p:sp>
          <p:nvSpPr>
            <p:cNvPr id="405" name="Freeform 222">
              <a:extLst>
                <a:ext uri="{FF2B5EF4-FFF2-40B4-BE49-F238E27FC236}">
                  <a16:creationId xmlns:a16="http://schemas.microsoft.com/office/drawing/2014/main" id="{638F90D6-C18E-4395-84F1-97FC67FD6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0645" y="2891990"/>
              <a:ext cx="131746" cy="131746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12" name="文本框 511">
            <a:extLst>
              <a:ext uri="{FF2B5EF4-FFF2-40B4-BE49-F238E27FC236}">
                <a16:creationId xmlns:a16="http://schemas.microsoft.com/office/drawing/2014/main" id="{3B09AF7E-434A-4577-9953-6DC2158BDF06}"/>
              </a:ext>
            </a:extLst>
          </p:cNvPr>
          <p:cNvSpPr txBox="1"/>
          <p:nvPr/>
        </p:nvSpPr>
        <p:spPr>
          <a:xfrm>
            <a:off x="9159217" y="42954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货仓储能</a:t>
            </a:r>
          </a:p>
        </p:txBody>
      </p:sp>
      <p:sp>
        <p:nvSpPr>
          <p:cNvPr id="514" name="Freeform 239">
            <a:extLst>
              <a:ext uri="{FF2B5EF4-FFF2-40B4-BE49-F238E27FC236}">
                <a16:creationId xmlns:a16="http://schemas.microsoft.com/office/drawing/2014/main" id="{28ADD308-D4CF-4897-88BD-511FF080D155}"/>
              </a:ext>
            </a:extLst>
          </p:cNvPr>
          <p:cNvSpPr>
            <a:spLocks noEditPoints="1"/>
          </p:cNvSpPr>
          <p:nvPr/>
        </p:nvSpPr>
        <p:spPr bwMode="auto">
          <a:xfrm>
            <a:off x="9102092" y="4070611"/>
            <a:ext cx="107245" cy="10724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3 w 288"/>
              <a:gd name="T11" fmla="*/ 234 h 288"/>
              <a:gd name="T12" fmla="*/ 144 w 288"/>
              <a:gd name="T13" fmla="*/ 144 h 288"/>
              <a:gd name="T14" fmla="*/ 84 w 288"/>
              <a:gd name="T15" fmla="*/ 234 h 288"/>
              <a:gd name="T16" fmla="*/ 36 w 288"/>
              <a:gd name="T17" fmla="*/ 144 h 288"/>
              <a:gd name="T18" fmla="*/ 144 w 288"/>
              <a:gd name="T19" fmla="*/ 144 h 288"/>
              <a:gd name="T20" fmla="*/ 79 w 288"/>
              <a:gd name="T21" fmla="*/ 58 h 288"/>
              <a:gd name="T22" fmla="*/ 144 w 288"/>
              <a:gd name="T23" fmla="*/ 36 h 288"/>
              <a:gd name="T24" fmla="*/ 209 w 288"/>
              <a:gd name="T25" fmla="*/ 58 h 288"/>
              <a:gd name="T26" fmla="*/ 144 w 288"/>
              <a:gd name="T27" fmla="*/ 144 h 288"/>
              <a:gd name="T28" fmla="*/ 252 w 288"/>
              <a:gd name="T29" fmla="*/ 144 h 288"/>
              <a:gd name="T30" fmla="*/ 203 w 288"/>
              <a:gd name="T31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3" y="23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55" y="214"/>
                  <a:pt x="36" y="181"/>
                  <a:pt x="3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79" y="58"/>
                  <a:pt x="79" y="58"/>
                  <a:pt x="79" y="58"/>
                </a:cubicBezTo>
                <a:cubicBezTo>
                  <a:pt x="97" y="44"/>
                  <a:pt x="120" y="36"/>
                  <a:pt x="144" y="36"/>
                </a:cubicBezTo>
                <a:cubicBezTo>
                  <a:pt x="168" y="36"/>
                  <a:pt x="191" y="44"/>
                  <a:pt x="209" y="5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82"/>
                  <a:pt x="233" y="215"/>
                  <a:pt x="203" y="234"/>
                </a:cubicBez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75B872C-9368-4F51-AB9F-F0F8050E553A}"/>
              </a:ext>
            </a:extLst>
          </p:cNvPr>
          <p:cNvGrpSpPr/>
          <p:nvPr/>
        </p:nvGrpSpPr>
        <p:grpSpPr>
          <a:xfrm>
            <a:off x="9092243" y="4349955"/>
            <a:ext cx="120156" cy="106580"/>
            <a:chOff x="10136188" y="2189163"/>
            <a:chExt cx="280987" cy="249238"/>
          </a:xfrm>
          <a:solidFill>
            <a:srgbClr val="00B0F0">
              <a:alpha val="60000"/>
            </a:srgbClr>
          </a:solidFill>
        </p:grpSpPr>
        <p:sp>
          <p:nvSpPr>
            <p:cNvPr id="515" name="Freeform 354">
              <a:extLst>
                <a:ext uri="{FF2B5EF4-FFF2-40B4-BE49-F238E27FC236}">
                  <a16:creationId xmlns:a16="http://schemas.microsoft.com/office/drawing/2014/main" id="{5BC1968F-6A57-4330-BFFF-088D0AC0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41551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2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2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355">
              <a:extLst>
                <a:ext uri="{FF2B5EF4-FFF2-40B4-BE49-F238E27FC236}">
                  <a16:creationId xmlns:a16="http://schemas.microsoft.com/office/drawing/2014/main" id="{845B0ACF-CEDE-434D-AD93-40CB0137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2262188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1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1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356">
              <a:extLst>
                <a:ext uri="{FF2B5EF4-FFF2-40B4-BE49-F238E27FC236}">
                  <a16:creationId xmlns:a16="http://schemas.microsoft.com/office/drawing/2014/main" id="{0E90080E-3530-4D90-9A13-E6F95927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2241551"/>
              <a:ext cx="53975" cy="176213"/>
            </a:xfrm>
            <a:custGeom>
              <a:avLst/>
              <a:gdLst>
                <a:gd name="T0" fmla="*/ 34 w 34"/>
                <a:gd name="T1" fmla="*/ 0 h 111"/>
                <a:gd name="T2" fmla="*/ 0 w 34"/>
                <a:gd name="T3" fmla="*/ 9 h 111"/>
                <a:gd name="T4" fmla="*/ 0 w 34"/>
                <a:gd name="T5" fmla="*/ 111 h 111"/>
                <a:gd name="T6" fmla="*/ 34 w 34"/>
                <a:gd name="T7" fmla="*/ 102 h 111"/>
                <a:gd name="T8" fmla="*/ 34 w 34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1">
                  <a:moveTo>
                    <a:pt x="34" y="0"/>
                  </a:moveTo>
                  <a:lnTo>
                    <a:pt x="0" y="9"/>
                  </a:lnTo>
                  <a:lnTo>
                    <a:pt x="0" y="111"/>
                  </a:lnTo>
                  <a:lnTo>
                    <a:pt x="34" y="102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357">
              <a:extLst>
                <a:ext uri="{FF2B5EF4-FFF2-40B4-BE49-F238E27FC236}">
                  <a16:creationId xmlns:a16="http://schemas.microsoft.com/office/drawing/2014/main" id="{333851D8-EF25-4C9D-B877-E310CE69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13" y="2262188"/>
              <a:ext cx="58738" cy="176213"/>
            </a:xfrm>
            <a:custGeom>
              <a:avLst/>
              <a:gdLst>
                <a:gd name="T0" fmla="*/ 0 w 37"/>
                <a:gd name="T1" fmla="*/ 9 h 111"/>
                <a:gd name="T2" fmla="*/ 0 w 37"/>
                <a:gd name="T3" fmla="*/ 111 h 111"/>
                <a:gd name="T4" fmla="*/ 37 w 37"/>
                <a:gd name="T5" fmla="*/ 101 h 111"/>
                <a:gd name="T6" fmla="*/ 37 w 37"/>
                <a:gd name="T7" fmla="*/ 0 h 111"/>
                <a:gd name="T8" fmla="*/ 0 w 37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1">
                  <a:moveTo>
                    <a:pt x="0" y="9"/>
                  </a:moveTo>
                  <a:lnTo>
                    <a:pt x="0" y="111"/>
                  </a:lnTo>
                  <a:lnTo>
                    <a:pt x="37" y="101"/>
                  </a:lnTo>
                  <a:lnTo>
                    <a:pt x="3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358">
              <a:extLst>
                <a:ext uri="{FF2B5EF4-FFF2-40B4-BE49-F238E27FC236}">
                  <a16:creationId xmlns:a16="http://schemas.microsoft.com/office/drawing/2014/main" id="{4495E318-E656-4D07-B219-E01FB93E2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2189163"/>
              <a:ext cx="109538" cy="28575"/>
            </a:xfrm>
            <a:custGeom>
              <a:avLst/>
              <a:gdLst>
                <a:gd name="T0" fmla="*/ 69 w 69"/>
                <a:gd name="T1" fmla="*/ 10 h 18"/>
                <a:gd name="T2" fmla="*/ 33 w 69"/>
                <a:gd name="T3" fmla="*/ 0 h 18"/>
                <a:gd name="T4" fmla="*/ 0 w 69"/>
                <a:gd name="T5" fmla="*/ 9 h 18"/>
                <a:gd name="T6" fmla="*/ 36 w 69"/>
                <a:gd name="T7" fmla="*/ 18 h 18"/>
                <a:gd name="T8" fmla="*/ 69 w 69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8">
                  <a:moveTo>
                    <a:pt x="69" y="10"/>
                  </a:moveTo>
                  <a:lnTo>
                    <a:pt x="33" y="0"/>
                  </a:lnTo>
                  <a:lnTo>
                    <a:pt x="0" y="9"/>
                  </a:lnTo>
                  <a:lnTo>
                    <a:pt x="36" y="18"/>
                  </a:lnTo>
                  <a:lnTo>
                    <a:pt x="6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359">
              <a:extLst>
                <a:ext uri="{FF2B5EF4-FFF2-40B4-BE49-F238E27FC236}">
                  <a16:creationId xmlns:a16="http://schemas.microsoft.com/office/drawing/2014/main" id="{93AF5093-E429-443C-BE4B-AAF5015B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11388"/>
              <a:ext cx="114300" cy="30163"/>
            </a:xfrm>
            <a:custGeom>
              <a:avLst/>
              <a:gdLst>
                <a:gd name="T0" fmla="*/ 37 w 72"/>
                <a:gd name="T1" fmla="*/ 0 h 19"/>
                <a:gd name="T2" fmla="*/ 0 w 72"/>
                <a:gd name="T3" fmla="*/ 10 h 19"/>
                <a:gd name="T4" fmla="*/ 35 w 72"/>
                <a:gd name="T5" fmla="*/ 19 h 19"/>
                <a:gd name="T6" fmla="*/ 72 w 72"/>
                <a:gd name="T7" fmla="*/ 10 h 19"/>
                <a:gd name="T8" fmla="*/ 37 w 7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9">
                  <a:moveTo>
                    <a:pt x="37" y="0"/>
                  </a:moveTo>
                  <a:lnTo>
                    <a:pt x="0" y="10"/>
                  </a:lnTo>
                  <a:lnTo>
                    <a:pt x="35" y="19"/>
                  </a:lnTo>
                  <a:lnTo>
                    <a:pt x="72" y="1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360">
              <a:extLst>
                <a:ext uri="{FF2B5EF4-FFF2-40B4-BE49-F238E27FC236}">
                  <a16:creationId xmlns:a16="http://schemas.microsoft.com/office/drawing/2014/main" id="{A1749F38-87F8-4216-889B-13559CB1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2211388"/>
              <a:ext cx="106363" cy="30163"/>
            </a:xfrm>
            <a:custGeom>
              <a:avLst/>
              <a:gdLst>
                <a:gd name="T0" fmla="*/ 35 w 67"/>
                <a:gd name="T1" fmla="*/ 19 h 19"/>
                <a:gd name="T2" fmla="*/ 67 w 67"/>
                <a:gd name="T3" fmla="*/ 10 h 19"/>
                <a:gd name="T4" fmla="*/ 33 w 67"/>
                <a:gd name="T5" fmla="*/ 0 h 19"/>
                <a:gd name="T6" fmla="*/ 0 w 67"/>
                <a:gd name="T7" fmla="*/ 10 h 19"/>
                <a:gd name="T8" fmla="*/ 35 w 6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9">
                  <a:moveTo>
                    <a:pt x="35" y="19"/>
                  </a:moveTo>
                  <a:lnTo>
                    <a:pt x="67" y="10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3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361">
              <a:extLst>
                <a:ext uri="{FF2B5EF4-FFF2-40B4-BE49-F238E27FC236}">
                  <a16:creationId xmlns:a16="http://schemas.microsoft.com/office/drawing/2014/main" id="{8A323F21-3507-4983-A28C-A6AE7EF1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0325" y="2233613"/>
              <a:ext cx="114300" cy="31750"/>
            </a:xfrm>
            <a:custGeom>
              <a:avLst/>
              <a:gdLst>
                <a:gd name="T0" fmla="*/ 72 w 72"/>
                <a:gd name="T1" fmla="*/ 10 h 20"/>
                <a:gd name="T2" fmla="*/ 38 w 72"/>
                <a:gd name="T3" fmla="*/ 0 h 20"/>
                <a:gd name="T4" fmla="*/ 0 w 72"/>
                <a:gd name="T5" fmla="*/ 10 h 20"/>
                <a:gd name="T6" fmla="*/ 35 w 72"/>
                <a:gd name="T7" fmla="*/ 20 h 20"/>
                <a:gd name="T8" fmla="*/ 72 w 7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0">
                  <a:moveTo>
                    <a:pt x="72" y="10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5" y="20"/>
                  </a:lnTo>
                  <a:lnTo>
                    <a:pt x="7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4" name="文本框 523">
            <a:extLst>
              <a:ext uri="{FF2B5EF4-FFF2-40B4-BE49-F238E27FC236}">
                <a16:creationId xmlns:a16="http://schemas.microsoft.com/office/drawing/2014/main" id="{C031ACCA-6AE7-476C-8833-DDDABB69095D}"/>
              </a:ext>
            </a:extLst>
          </p:cNvPr>
          <p:cNvSpPr txBox="1"/>
          <p:nvPr/>
        </p:nvSpPr>
        <p:spPr>
          <a:xfrm>
            <a:off x="11314949" y="426710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ldrich" panose="02000000000000000000" pitchFamily="2" charset="0"/>
              </a:rPr>
              <a:t>80</a:t>
            </a:r>
            <a:endParaRPr lang="zh-CN" altLang="en-US" sz="14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94E0E852-628F-42BC-B69B-4C645E79E7C1}"/>
              </a:ext>
            </a:extLst>
          </p:cNvPr>
          <p:cNvSpPr txBox="1"/>
          <p:nvPr/>
        </p:nvSpPr>
        <p:spPr>
          <a:xfrm>
            <a:off x="9147909" y="456735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装置携带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96C71E3-5C0F-4EE6-B176-0E917E039E80}"/>
              </a:ext>
            </a:extLst>
          </p:cNvPr>
          <p:cNvGrpSpPr/>
          <p:nvPr/>
        </p:nvGrpSpPr>
        <p:grpSpPr>
          <a:xfrm>
            <a:off x="11146822" y="4577396"/>
            <a:ext cx="775344" cy="222434"/>
            <a:chOff x="11151245" y="4293020"/>
            <a:chExt cx="775344" cy="22243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3F6EDB-AF34-4375-B78C-C8B037FD24AE}"/>
                </a:ext>
              </a:extLst>
            </p:cNvPr>
            <p:cNvGrpSpPr/>
            <p:nvPr/>
          </p:nvGrpSpPr>
          <p:grpSpPr>
            <a:xfrm>
              <a:off x="11433436" y="4297204"/>
              <a:ext cx="215463" cy="215463"/>
              <a:chOff x="10122775" y="1724250"/>
              <a:chExt cx="430925" cy="43092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D417FDA-1BE3-4BB8-9E9F-D55CD4708A2F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Freeform 181">
                <a:extLst>
                  <a:ext uri="{FF2B5EF4-FFF2-40B4-BE49-F238E27FC236}">
                    <a16:creationId xmlns:a16="http://schemas.microsoft.com/office/drawing/2014/main" id="{2800E4F9-825E-4B22-99A0-68440E4F0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A354B9D9-BC1C-42F3-8426-2ECD13CA2997}"/>
                </a:ext>
              </a:extLst>
            </p:cNvPr>
            <p:cNvGrpSpPr/>
            <p:nvPr/>
          </p:nvGrpSpPr>
          <p:grpSpPr>
            <a:xfrm>
              <a:off x="11711126" y="4293020"/>
              <a:ext cx="215463" cy="215463"/>
              <a:chOff x="10122775" y="1724250"/>
              <a:chExt cx="430925" cy="430925"/>
            </a:xfrm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D90D9ADB-33C9-4F0E-9911-11B59A4473F8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Freeform 181">
                <a:extLst>
                  <a:ext uri="{FF2B5EF4-FFF2-40B4-BE49-F238E27FC236}">
                    <a16:creationId xmlns:a16="http://schemas.microsoft.com/office/drawing/2014/main" id="{5474D7D6-95C3-433D-8D19-F5D71B44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A72615DD-5E61-4D3A-BCF3-D8DB608A552E}"/>
                </a:ext>
              </a:extLst>
            </p:cNvPr>
            <p:cNvGrpSpPr/>
            <p:nvPr/>
          </p:nvGrpSpPr>
          <p:grpSpPr>
            <a:xfrm>
              <a:off x="11151245" y="4299991"/>
              <a:ext cx="215463" cy="215463"/>
              <a:chOff x="10122775" y="1724250"/>
              <a:chExt cx="430925" cy="430925"/>
            </a:xfrm>
          </p:grpSpPr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CF6D0C05-0B80-4815-820C-74A307B8FF9E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Freeform 181">
                <a:extLst>
                  <a:ext uri="{FF2B5EF4-FFF2-40B4-BE49-F238E27FC236}">
                    <a16:creationId xmlns:a16="http://schemas.microsoft.com/office/drawing/2014/main" id="{969FA1EE-5D83-4BE2-B4A3-BE6D36CDE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10FEA7B-30A0-4376-A088-8B9B3F2AA893}"/>
              </a:ext>
            </a:extLst>
          </p:cNvPr>
          <p:cNvGrpSpPr/>
          <p:nvPr/>
        </p:nvGrpSpPr>
        <p:grpSpPr>
          <a:xfrm>
            <a:off x="9098257" y="4637315"/>
            <a:ext cx="105368" cy="105368"/>
            <a:chOff x="2254251" y="2593976"/>
            <a:chExt cx="333375" cy="333375"/>
          </a:xfrm>
          <a:solidFill>
            <a:srgbClr val="00B0F0">
              <a:alpha val="60000"/>
            </a:srgbClr>
          </a:solidFill>
        </p:grpSpPr>
        <p:sp>
          <p:nvSpPr>
            <p:cNvPr id="534" name="Freeform 599">
              <a:extLst>
                <a:ext uri="{FF2B5EF4-FFF2-40B4-BE49-F238E27FC236}">
                  <a16:creationId xmlns:a16="http://schemas.microsoft.com/office/drawing/2014/main" id="{ABEDEF1E-1C9D-422D-BFC7-468DFA91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0">
              <a:extLst>
                <a:ext uri="{FF2B5EF4-FFF2-40B4-BE49-F238E27FC236}">
                  <a16:creationId xmlns:a16="http://schemas.microsoft.com/office/drawing/2014/main" id="{AB17F5EB-0F72-47C3-A2DE-087A173F3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7D3E06E7-DF4E-4F37-8D12-E32520776354}"/>
              </a:ext>
            </a:extLst>
          </p:cNvPr>
          <p:cNvCxnSpPr>
            <a:cxnSpLocks/>
          </p:cNvCxnSpPr>
          <p:nvPr/>
        </p:nvCxnSpPr>
        <p:spPr>
          <a:xfrm>
            <a:off x="9097495" y="4259964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45AB3376-2F72-4DB4-9BE9-35956D6997AC}"/>
              </a:ext>
            </a:extLst>
          </p:cNvPr>
          <p:cNvCxnSpPr>
            <a:cxnSpLocks/>
          </p:cNvCxnSpPr>
          <p:nvPr/>
        </p:nvCxnSpPr>
        <p:spPr>
          <a:xfrm>
            <a:off x="9089041" y="4537723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9DC9B439-8422-4BA8-871A-F80EF484E811}"/>
              </a:ext>
            </a:extLst>
          </p:cNvPr>
          <p:cNvCxnSpPr>
            <a:cxnSpLocks/>
          </p:cNvCxnSpPr>
          <p:nvPr/>
        </p:nvCxnSpPr>
        <p:spPr>
          <a:xfrm>
            <a:off x="9087498" y="3987792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F3BE0DF2-7C43-4D32-8EA2-452860AC508C}"/>
              </a:ext>
            </a:extLst>
          </p:cNvPr>
          <p:cNvCxnSpPr>
            <a:cxnSpLocks/>
          </p:cNvCxnSpPr>
          <p:nvPr/>
        </p:nvCxnSpPr>
        <p:spPr>
          <a:xfrm>
            <a:off x="9087498" y="4838676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02322F-9AB6-44F6-BD2F-CA18CB2978D0}"/>
              </a:ext>
            </a:extLst>
          </p:cNvPr>
          <p:cNvSpPr/>
          <p:nvPr/>
        </p:nvSpPr>
        <p:spPr>
          <a:xfrm>
            <a:off x="9082178" y="1859421"/>
            <a:ext cx="2856848" cy="926721"/>
          </a:xfrm>
          <a:prstGeom prst="rect">
            <a:avLst/>
          </a:prstGeom>
          <a:blipFill dpi="0" rotWithShape="1">
            <a:blip r:embed="rId6">
              <a:alphaModFix amt="40000"/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397</Words>
  <Application>Microsoft Office PowerPoint</Application>
  <PresentationFormat>宽屏</PresentationFormat>
  <Paragraphs>89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Adobe 黑体 Std R</vt:lpstr>
      <vt:lpstr>等线</vt:lpstr>
      <vt:lpstr>等线 Light</vt:lpstr>
      <vt:lpstr>思源黑体 CN ExtraLight</vt:lpstr>
      <vt:lpstr>微软雅黑</vt:lpstr>
      <vt:lpstr>Aldrich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117</cp:revision>
  <dcterms:created xsi:type="dcterms:W3CDTF">2019-12-14T11:07:02Z</dcterms:created>
  <dcterms:modified xsi:type="dcterms:W3CDTF">2019-12-16T15:58:07Z</dcterms:modified>
</cp:coreProperties>
</file>