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4"/>
    <a:srgbClr val="008DCC"/>
    <a:srgbClr val="009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4404" y="-8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C727-5348-4175-909C-0BFCA782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A8A10-001E-44DD-A194-EF4096A8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D6125-B2C7-4592-99E5-0454B941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E8A0-516D-4D19-8048-6DA87217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70E85-91F3-4614-A836-DED362B8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C9FB-47B8-49B9-A433-0271B0C0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D1D18-0645-4875-B1BD-38475D58C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9F438-F171-4495-B79E-147FCA77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96C88-97AB-4405-893D-BDC2A8D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B33B5-C000-4598-ADD8-B07C3A7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5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3C592-7C37-4B39-B5AF-8A0C3D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145B2-5185-487A-BAE2-D896A43D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1698-FF81-4FBD-8727-B5E872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D2BEC-00F3-4E16-AAF0-CCB92AA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A2781-B4C1-4D46-9C1C-CE4C368B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A771D-08C7-4693-A407-96DA00E6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2A01-B327-4BF9-9EC8-121A76F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6E54E-545A-465C-BB68-E5FFB15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FA91-1233-4DEE-A7ED-E853A326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145F-BB79-44B1-922F-6C657933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9767-F406-4234-A71E-D47C352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3FFF4-129E-4A56-9393-576A33AA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A1187-C92A-4D32-8A1C-2100BD2D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7DB7-C05F-4514-8A8B-8172B6C4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31973-674A-4280-B929-39E66B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4E99-46E1-40E8-B462-0D64D7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F40-5D28-4096-8699-256030E9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52784-F2E9-44A7-9F84-1804080D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11E3B-A25C-45E6-98EF-3177E751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4DE3C-C982-4C4E-AFC4-91A8BDA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D63B5-6805-4F1D-8A79-AE499F9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C9C6-07C7-4E67-93A5-B4AAF77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DBE2-3510-4D38-9FE9-1DB4C3E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989AC-6BCC-4E8F-86A9-C25F56B3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742A6F-F2F7-4532-97BA-03AABC9AA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7F2D9-5C7D-4EAA-A91D-071B53FDB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8D25A9-3B5B-43EF-90AD-0436C4C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88A9C-06FA-4B63-9A58-F62A498F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F6A1-239D-4498-BB84-88E3F25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758D-3203-46A7-99A2-BAEAF078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38D7C-5FF9-477D-A569-3F617A7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AA854-FC42-4B7F-96CF-D2FD43F5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01789-D02C-444E-9A5D-8612203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D53B0-755F-4C30-BA32-0CF8D68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B35CA-25B8-4D86-B18E-57E81E7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03B96-7518-4FA4-B066-BC709C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507F-722F-440C-8242-74C9B4E1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A1894-1D42-46C8-B4E4-A9CA7179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ACA-C4AB-46C1-A9CE-36A742E3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62139-94DF-43B7-B3F8-E4173743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F170-5503-422D-AD0E-FE084E6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1AC92-E8F7-4962-BF8D-38B7ED6B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8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BB1F-E934-44C3-9A20-DA5844B6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57F10-F536-46DE-9881-95EDAA29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386E0-8D2D-40D0-9368-2DB48D0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AE072-E94D-412D-BD04-35B4820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87A-5F27-4954-A748-F2362B37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EA7C0-9A36-491C-AB07-2CC7DF69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4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89B89-A6FF-4960-A006-995EC93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6B7DD-339E-4880-9ADA-99D27904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598E4-41A3-4949-B4A8-6F4D1DAE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C53F-C427-478B-9026-7240F203DFAE}" type="datetimeFigureOut">
              <a:rPr lang="zh-CN" altLang="en-US" smtClean="0"/>
              <a:t>2019/12/18/Wednesday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E02BB-540A-492A-ADF4-07E2C720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7FFE-7948-41B2-8583-0E107C131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9EE3-43F1-4BCB-9750-B2F9DD014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BD99D-2FFD-42E0-91F2-CC905FC181ED}"/>
              </a:ext>
            </a:extLst>
          </p:cNvPr>
          <p:cNvSpPr/>
          <p:nvPr/>
        </p:nvSpPr>
        <p:spPr>
          <a:xfrm>
            <a:off x="3814713" y="932209"/>
            <a:ext cx="4562573" cy="3520787"/>
          </a:xfrm>
          <a:prstGeom prst="rect">
            <a:avLst/>
          </a:prstGeom>
          <a:solidFill>
            <a:schemeClr val="bg2">
              <a:lumMod val="10000"/>
              <a:alpha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E5C75-FDDD-48A5-8474-6D0446AE1F31}"/>
              </a:ext>
            </a:extLst>
          </p:cNvPr>
          <p:cNvSpPr txBox="1"/>
          <p:nvPr/>
        </p:nvSpPr>
        <p:spPr>
          <a:xfrm>
            <a:off x="5743884" y="10923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破界者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E148AC-1040-45D5-96E5-CCB23AF1D307}"/>
              </a:ext>
            </a:extLst>
          </p:cNvPr>
          <p:cNvCxnSpPr/>
          <p:nvPr/>
        </p:nvCxnSpPr>
        <p:spPr>
          <a:xfrm>
            <a:off x="4295773" y="1406525"/>
            <a:ext cx="36195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741022C-38DB-42EA-B1AE-4E69C4962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6482" y="1364370"/>
            <a:ext cx="4358081" cy="183748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180DEEF9-581A-4E36-9613-D4D35CCF7AD0}"/>
              </a:ext>
            </a:extLst>
          </p:cNvPr>
          <p:cNvSpPr/>
          <p:nvPr/>
        </p:nvSpPr>
        <p:spPr>
          <a:xfrm rot="10800000">
            <a:off x="8112132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半闭框 14">
            <a:extLst>
              <a:ext uri="{FF2B5EF4-FFF2-40B4-BE49-F238E27FC236}">
                <a16:creationId xmlns:a16="http://schemas.microsoft.com/office/drawing/2014/main" id="{FE92FEC8-653B-473E-9812-D4353CEDA06D}"/>
              </a:ext>
            </a:extLst>
          </p:cNvPr>
          <p:cNvSpPr/>
          <p:nvPr/>
        </p:nvSpPr>
        <p:spPr>
          <a:xfrm rot="16200000">
            <a:off x="3814713" y="4203603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8BBCE609-9B57-45EF-BD4D-049650929F1B}"/>
              </a:ext>
            </a:extLst>
          </p:cNvPr>
          <p:cNvSpPr/>
          <p:nvPr/>
        </p:nvSpPr>
        <p:spPr>
          <a:xfrm>
            <a:off x="3793906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CD81AF81-E6EE-45F8-B079-1A17D3685F51}"/>
              </a:ext>
            </a:extLst>
          </p:cNvPr>
          <p:cNvSpPr/>
          <p:nvPr/>
        </p:nvSpPr>
        <p:spPr>
          <a:xfrm rot="5400000">
            <a:off x="8112132" y="932209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8BC3669-DA3B-4911-B043-425EEFF2F60A}"/>
              </a:ext>
            </a:extLst>
          </p:cNvPr>
          <p:cNvCxnSpPr>
            <a:cxnSpLocks/>
          </p:cNvCxnSpPr>
          <p:nvPr/>
        </p:nvCxnSpPr>
        <p:spPr>
          <a:xfrm>
            <a:off x="4295773" y="1404878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9E93139-83C5-4413-9DEB-D5DDF1CD5357}"/>
              </a:ext>
            </a:extLst>
          </p:cNvPr>
          <p:cNvCxnSpPr>
            <a:cxnSpLocks/>
          </p:cNvCxnSpPr>
          <p:nvPr/>
        </p:nvCxnSpPr>
        <p:spPr>
          <a:xfrm>
            <a:off x="7864473" y="1406525"/>
            <a:ext cx="50800" cy="0"/>
          </a:xfrm>
          <a:prstGeom prst="line">
            <a:avLst/>
          </a:prstGeom>
          <a:ln w="317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5A2C1F-30D5-4188-B445-AB4C2B39BACE}"/>
              </a:ext>
            </a:extLst>
          </p:cNvPr>
          <p:cNvSpPr txBox="1"/>
          <p:nvPr/>
        </p:nvSpPr>
        <p:spPr>
          <a:xfrm>
            <a:off x="5580473" y="7652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克鲁斯发电站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0E1029-E24A-4CCC-A25A-4D82E3BC0ADE}"/>
              </a:ext>
            </a:extLst>
          </p:cNvPr>
          <p:cNvSpPr txBox="1"/>
          <p:nvPr/>
        </p:nvSpPr>
        <p:spPr>
          <a:xfrm>
            <a:off x="4188447" y="2991682"/>
            <a:ext cx="3876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我们的银河系之中出现了巨大的空间裂痕，那可能是连接其它次元的通道。奇怪的虚体飞船从中涌出，他们会从路上碰到的一切物体身上吸取能源，直到那不幸的物体失去一切能源为止。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D869A62-272D-4CEC-8AEC-21398022F6F0}"/>
              </a:ext>
            </a:extLst>
          </p:cNvPr>
          <p:cNvGrpSpPr/>
          <p:nvPr/>
        </p:nvGrpSpPr>
        <p:grpSpPr>
          <a:xfrm>
            <a:off x="5171365" y="3695820"/>
            <a:ext cx="572519" cy="554095"/>
            <a:chOff x="4745802" y="3653556"/>
            <a:chExt cx="572519" cy="5540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F796FB-D005-4FE9-B17A-75F0B7B56B81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7C4D44-B68D-42F1-ABF1-0F9070B13CD5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E8BDB39-0218-48CC-A48D-11FB532A230A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79890211-A391-42CF-8AFC-48EC64DBB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F778AC-CF26-44EB-8BFD-83534FAAFD9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824D54-65A4-4D85-BBC1-06B56C855F13}"/>
              </a:ext>
            </a:extLst>
          </p:cNvPr>
          <p:cNvGrpSpPr/>
          <p:nvPr/>
        </p:nvGrpSpPr>
        <p:grpSpPr>
          <a:xfrm>
            <a:off x="5868868" y="3700562"/>
            <a:ext cx="572519" cy="554095"/>
            <a:chOff x="4745802" y="3653556"/>
            <a:chExt cx="572519" cy="55409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7407CD0-0687-47F1-9484-8898584B0592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22705B7-C498-49DF-BABB-973752911ED7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BAB4B05-9F90-457F-978F-F128737F42CF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2765686-F81C-43C2-9F9A-733DD9CB0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1FA311-3005-4114-AB14-30310DCF7EEA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3DD3F-B8D3-484A-8E78-1B44E13E7238}"/>
              </a:ext>
            </a:extLst>
          </p:cNvPr>
          <p:cNvGrpSpPr/>
          <p:nvPr/>
        </p:nvGrpSpPr>
        <p:grpSpPr>
          <a:xfrm>
            <a:off x="6565524" y="3708458"/>
            <a:ext cx="572519" cy="554095"/>
            <a:chOff x="4745802" y="3653556"/>
            <a:chExt cx="572519" cy="5540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A40048B-3664-4716-AC16-738F3312F8C5}"/>
                </a:ext>
              </a:extLst>
            </p:cNvPr>
            <p:cNvGrpSpPr/>
            <p:nvPr/>
          </p:nvGrpSpPr>
          <p:grpSpPr>
            <a:xfrm>
              <a:off x="4745802" y="3653556"/>
              <a:ext cx="484378" cy="484378"/>
              <a:chOff x="3113882" y="4030311"/>
              <a:chExt cx="1032665" cy="1032664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0D5C93E-11C8-44AD-B0D5-CFBCB4FCA08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8E7E8DC-5D5A-4B42-8D71-5DEFFDC3DD52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7E9E48E0-8D8C-4DA0-9699-26DB01B5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81" y="3744282"/>
              <a:ext cx="374802" cy="35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C3BFCD-E5E7-4396-8700-DD2085269D04}"/>
                </a:ext>
              </a:extLst>
            </p:cNvPr>
            <p:cNvSpPr txBox="1"/>
            <p:nvPr/>
          </p:nvSpPr>
          <p:spPr>
            <a:xfrm>
              <a:off x="4958927" y="3961430"/>
              <a:ext cx="359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ldrich" panose="02000000000000000000" pitchFamily="2" charset="0"/>
                  <a:ea typeface="微软雅黑" panose="020B0503020204020204" pitchFamily="34" charset="-122"/>
                </a:rPr>
                <a:t> 10</a:t>
              </a:r>
              <a:endParaRPr lang="zh-CN" altLang="en-US" sz="1000" b="1" dirty="0">
                <a:solidFill>
                  <a:schemeClr val="bg1"/>
                </a:solidFill>
                <a:latin typeface="Aldrich" panose="02000000000000000000" pitchFamily="2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B9A49DB-5CCA-4598-B8F7-B6C0A23FE3C8}"/>
              </a:ext>
            </a:extLst>
          </p:cNvPr>
          <p:cNvCxnSpPr/>
          <p:nvPr/>
        </p:nvCxnSpPr>
        <p:spPr>
          <a:xfrm>
            <a:off x="4089516" y="3587750"/>
            <a:ext cx="398495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bg1">
                    <a:alpha val="3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9B16B2-0594-4398-8F8B-A0A5123E2F9B}"/>
              </a:ext>
            </a:extLst>
          </p:cNvPr>
          <p:cNvSpPr txBox="1"/>
          <p:nvPr/>
        </p:nvSpPr>
        <p:spPr>
          <a:xfrm>
            <a:off x="5880411" y="34917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事件效果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95515-EEE2-4B98-93EF-BB6DC4CC27B5}"/>
              </a:ext>
            </a:extLst>
          </p:cNvPr>
          <p:cNvGrpSpPr/>
          <p:nvPr/>
        </p:nvGrpSpPr>
        <p:grpSpPr>
          <a:xfrm>
            <a:off x="3918281" y="4610678"/>
            <a:ext cx="4366282" cy="360847"/>
            <a:chOff x="3918281" y="4610678"/>
            <a:chExt cx="4366282" cy="36084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648900E-D9C4-418E-BA6C-80B64CF3F8CD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1C14B3B-CD78-4BBC-BE9D-C2CD999DDAD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84623F-8B91-4A8B-8C52-891735A6EE4F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B6F0BE-892E-483D-85EC-870291CBDB74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07E8FC-A204-41B6-B149-3D5272403996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3FD7E35-8846-4A87-BA7E-14622BE9F89C}"/>
                </a:ext>
              </a:extLst>
            </p:cNvPr>
            <p:cNvSpPr txBox="1"/>
            <p:nvPr/>
          </p:nvSpPr>
          <p:spPr>
            <a:xfrm>
              <a:off x="5627485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不寻常的星球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E730873-44FB-422D-809A-59E3C7E07762}"/>
              </a:ext>
            </a:extLst>
          </p:cNvPr>
          <p:cNvGrpSpPr/>
          <p:nvPr/>
        </p:nvGrpSpPr>
        <p:grpSpPr>
          <a:xfrm>
            <a:off x="3912857" y="5037682"/>
            <a:ext cx="4366282" cy="360847"/>
            <a:chOff x="3918281" y="4610678"/>
            <a:chExt cx="4366282" cy="36084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205DB6C-2D8E-4446-95CF-E1436F1E948C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04E28A8-44D0-40F7-8E4A-C9E8E630CE4F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9115F7C-0D6B-47A9-A0E2-31356FC66464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0BCFB88-EC2D-4BB9-B51D-DCC3AC11A449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234AD36-7826-474A-8D51-8D3A5F64AAF9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8D06B80-BC6D-44E2-83D2-8A5B828D612E}"/>
                </a:ext>
              </a:extLst>
            </p:cNvPr>
            <p:cNvSpPr txBox="1"/>
            <p:nvPr/>
          </p:nvSpPr>
          <p:spPr>
            <a:xfrm>
              <a:off x="5511178" y="467534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寻找异常辐射读数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ECD1D2B-479B-4874-9560-6D91545B88A2}"/>
              </a:ext>
            </a:extLst>
          </p:cNvPr>
          <p:cNvGrpSpPr/>
          <p:nvPr/>
        </p:nvGrpSpPr>
        <p:grpSpPr>
          <a:xfrm>
            <a:off x="3912857" y="5454552"/>
            <a:ext cx="4366282" cy="360847"/>
            <a:chOff x="3918281" y="4610678"/>
            <a:chExt cx="4366282" cy="36084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489ECC3-3DED-46BF-89CF-D53EDE3DD2B1}"/>
                </a:ext>
              </a:extLst>
            </p:cNvPr>
            <p:cNvSpPr/>
            <p:nvPr/>
          </p:nvSpPr>
          <p:spPr>
            <a:xfrm>
              <a:off x="3924515" y="4612150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AE61F47-189E-4CB6-9215-368D22C8F1ED}"/>
                </a:ext>
              </a:extLst>
            </p:cNvPr>
            <p:cNvSpPr/>
            <p:nvPr/>
          </p:nvSpPr>
          <p:spPr>
            <a:xfrm>
              <a:off x="3918281" y="4895759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AAE62D-5305-4D8A-BD72-A413EECA5F8D}"/>
                </a:ext>
              </a:extLst>
            </p:cNvPr>
            <p:cNvSpPr/>
            <p:nvPr/>
          </p:nvSpPr>
          <p:spPr>
            <a:xfrm>
              <a:off x="8217022" y="4611177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5C7EDE-0611-4A5E-9798-04754892604A}"/>
                </a:ext>
              </a:extLst>
            </p:cNvPr>
            <p:cNvSpPr/>
            <p:nvPr/>
          </p:nvSpPr>
          <p:spPr>
            <a:xfrm>
              <a:off x="8217022" y="4903983"/>
              <a:ext cx="67541" cy="6754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C192FD6-580F-41EC-AD95-5F1573EEDD0B}"/>
                </a:ext>
              </a:extLst>
            </p:cNvPr>
            <p:cNvSpPr/>
            <p:nvPr/>
          </p:nvSpPr>
          <p:spPr>
            <a:xfrm>
              <a:off x="3926482" y="4610678"/>
              <a:ext cx="4358081" cy="360847"/>
            </a:xfrm>
            <a:prstGeom prst="rect">
              <a:avLst/>
            </a:prstGeom>
            <a:solidFill>
              <a:schemeClr val="bg2">
                <a:lumMod val="10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F54DC77-E4F7-4944-8E02-8AD88A058444}"/>
                </a:ext>
              </a:extLst>
            </p:cNvPr>
            <p:cNvSpPr txBox="1"/>
            <p:nvPr/>
          </p:nvSpPr>
          <p:spPr>
            <a:xfrm>
              <a:off x="5624368" y="467534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追捕风信子号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FF2063-3375-4C77-B195-0386B06C5ECA}"/>
              </a:ext>
            </a:extLst>
          </p:cNvPr>
          <p:cNvGrpSpPr/>
          <p:nvPr/>
        </p:nvGrpSpPr>
        <p:grpSpPr>
          <a:xfrm>
            <a:off x="3841434" y="930515"/>
            <a:ext cx="4509131" cy="4522645"/>
            <a:chOff x="2987044" y="502904"/>
            <a:chExt cx="5547558" cy="556418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69F5149-2CCA-48A1-982C-1602C9FD24D3}"/>
                </a:ext>
              </a:extLst>
            </p:cNvPr>
            <p:cNvSpPr/>
            <p:nvPr/>
          </p:nvSpPr>
          <p:spPr>
            <a:xfrm>
              <a:off x="3303617" y="834931"/>
              <a:ext cx="4914414" cy="4914414"/>
            </a:xfrm>
            <a:prstGeom prst="ellips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60BAED50-3AE0-4514-A62D-2DBE2F0906A3}"/>
                </a:ext>
              </a:extLst>
            </p:cNvPr>
            <p:cNvSpPr/>
            <p:nvPr/>
          </p:nvSpPr>
          <p:spPr>
            <a:xfrm rot="10800000">
              <a:off x="2987045" y="519531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419C6BCB-283F-4B47-8279-B6A60C747382}"/>
                </a:ext>
              </a:extLst>
            </p:cNvPr>
            <p:cNvSpPr/>
            <p:nvPr/>
          </p:nvSpPr>
          <p:spPr>
            <a:xfrm rot="18000000">
              <a:off x="2987045" y="502904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6E4639D0-7E38-4F98-B247-F8E40860F7FF}"/>
                </a:ext>
              </a:extLst>
            </p:cNvPr>
            <p:cNvSpPr/>
            <p:nvPr/>
          </p:nvSpPr>
          <p:spPr>
            <a:xfrm rot="2700000">
              <a:off x="2987044" y="518360"/>
              <a:ext cx="5547557" cy="5547557"/>
            </a:xfrm>
            <a:prstGeom prst="blockArc">
              <a:avLst>
                <a:gd name="adj1" fmla="val 10800000"/>
                <a:gd name="adj2" fmla="val 13797026"/>
                <a:gd name="adj3" fmla="val 389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3196185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18EC79-E5AC-4AD5-A76F-8AE7A8CE93B7}"/>
              </a:ext>
            </a:extLst>
          </p:cNvPr>
          <p:cNvGrpSpPr/>
          <p:nvPr/>
        </p:nvGrpSpPr>
        <p:grpSpPr>
          <a:xfrm>
            <a:off x="4186107" y="5704168"/>
            <a:ext cx="746422" cy="931651"/>
            <a:chOff x="226770" y="1493048"/>
            <a:chExt cx="746422" cy="93165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9074CCF-6A77-4B3F-B810-11A6B66C76FD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2F37903-AD9F-47C9-AD84-24E126577270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CE6E16B4-EF5E-478F-B0AB-D54442640326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3E2950DE-3A8C-4B70-A64F-6E04436FE3D8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等腰三角形 68">
                  <a:extLst>
                    <a:ext uri="{FF2B5EF4-FFF2-40B4-BE49-F238E27FC236}">
                      <a16:creationId xmlns:a16="http://schemas.microsoft.com/office/drawing/2014/main" id="{2F21BB41-3C0F-490E-AAEC-7038409FC96E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等腰三角形 69">
                  <a:extLst>
                    <a:ext uri="{FF2B5EF4-FFF2-40B4-BE49-F238E27FC236}">
                      <a16:creationId xmlns:a16="http://schemas.microsoft.com/office/drawing/2014/main" id="{4058A970-D989-411E-850E-A2C647D2B5CD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空心弧 70">
                  <a:extLst>
                    <a:ext uri="{FF2B5EF4-FFF2-40B4-BE49-F238E27FC236}">
                      <a16:creationId xmlns:a16="http://schemas.microsoft.com/office/drawing/2014/main" id="{6FA3D614-09FD-4B36-BEBE-CB15B8EAFAF5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空心弧 71">
                  <a:extLst>
                    <a:ext uri="{FF2B5EF4-FFF2-40B4-BE49-F238E27FC236}">
                      <a16:creationId xmlns:a16="http://schemas.microsoft.com/office/drawing/2014/main" id="{F0770C75-81C3-4A9D-978E-70AC5D146706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DF9AA9C-40BF-4032-84C9-48B49750D17D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空心弧 73">
                  <a:extLst>
                    <a:ext uri="{FF2B5EF4-FFF2-40B4-BE49-F238E27FC236}">
                      <a16:creationId xmlns:a16="http://schemas.microsoft.com/office/drawing/2014/main" id="{7168D823-B9E0-46AA-B219-6B46BBBFBD9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7C1981-C29B-41A6-9B1E-AE3334D3F602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FBEDEC-FC75-4DBD-92B3-295578DAC97C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86F4E2E2-4FFE-4A9B-8AC7-E9DC4FC93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8185120B-D9A8-4237-9A17-F05FD8C76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F5163F9-3A2C-44ED-8DA8-A61BB8F09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07A090F-FCA8-416E-AA35-A520D514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D910C4D-3CCB-47AB-B441-208CA90D50A1}"/>
              </a:ext>
            </a:extLst>
          </p:cNvPr>
          <p:cNvGrpSpPr/>
          <p:nvPr/>
        </p:nvGrpSpPr>
        <p:grpSpPr>
          <a:xfrm>
            <a:off x="5167994" y="5707847"/>
            <a:ext cx="746422" cy="931651"/>
            <a:chOff x="229176" y="522594"/>
            <a:chExt cx="746422" cy="931651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17BFCC-7B1D-451E-8756-201DA036ADC9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175A9742-8A1A-42C8-BF60-A355BB98EAEA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BCECEF-1461-477B-B6BA-AFC01E048EAA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08011BF-4C5F-4101-80D6-D3128F57D77D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D316C1FB-C2CA-436C-A87C-2C1B3A4191D0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空心弧 122">
                <a:extLst>
                  <a:ext uri="{FF2B5EF4-FFF2-40B4-BE49-F238E27FC236}">
                    <a16:creationId xmlns:a16="http://schemas.microsoft.com/office/drawing/2014/main" id="{C10DF5D8-C74D-4416-AC3B-BE5ED36AECB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空心弧 123">
                <a:extLst>
                  <a:ext uri="{FF2B5EF4-FFF2-40B4-BE49-F238E27FC236}">
                    <a16:creationId xmlns:a16="http://schemas.microsoft.com/office/drawing/2014/main" id="{2DEB4582-AFC6-4890-B483-31218A224212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CAF1828-DA86-4409-A0CD-1AB4276BA974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空心弧 125">
                <a:extLst>
                  <a:ext uri="{FF2B5EF4-FFF2-40B4-BE49-F238E27FC236}">
                    <a16:creationId xmlns:a16="http://schemas.microsoft.com/office/drawing/2014/main" id="{8AE82F75-08D7-4A42-88D0-EFC82434FF13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7" name="Picture 2">
                <a:extLst>
                  <a:ext uri="{FF2B5EF4-FFF2-40B4-BE49-F238E27FC236}">
                    <a16:creationId xmlns:a16="http://schemas.microsoft.com/office/drawing/2014/main" id="{3F1B4FBE-9B24-4A6E-8386-A5B5D3E61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693286D-EF16-4E21-87B0-A8FA9234BF09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398C15A-F532-4F9D-8D49-6ABAA1EF0239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8ABAB53-DB1D-4A95-8B9B-7E8539A4E8F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F78ED93-E2D0-4D88-8902-1FB7566F5A95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4D7062-65F5-4491-847E-AC2BB34F840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B7B833DC-99AD-4B7F-A603-3D66416CC8E4}"/>
              </a:ext>
            </a:extLst>
          </p:cNvPr>
          <p:cNvGrpSpPr/>
          <p:nvPr/>
        </p:nvGrpSpPr>
        <p:grpSpPr>
          <a:xfrm>
            <a:off x="6157916" y="5712466"/>
            <a:ext cx="746422" cy="931651"/>
            <a:chOff x="226770" y="1493048"/>
            <a:chExt cx="746422" cy="931651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5569583-5666-4060-AA1F-F3A10C6D874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3C5325C-3EFF-4BE0-9C2D-C0B21644D4DE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EE3F72B4-5D9E-4A70-A287-A49DCDC492F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6FC5869D-4BA5-43C3-9118-88229DA05235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97558520-EA07-4773-95A3-EC0FACAD5C94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D414A58C-807F-49DA-B2EA-95E61B4C6AAE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空心弧 140">
                  <a:extLst>
                    <a:ext uri="{FF2B5EF4-FFF2-40B4-BE49-F238E27FC236}">
                      <a16:creationId xmlns:a16="http://schemas.microsoft.com/office/drawing/2014/main" id="{6FA876EE-0387-4CD4-A3D5-73848292C200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空心弧 141">
                  <a:extLst>
                    <a:ext uri="{FF2B5EF4-FFF2-40B4-BE49-F238E27FC236}">
                      <a16:creationId xmlns:a16="http://schemas.microsoft.com/office/drawing/2014/main" id="{118E6B9D-0844-4963-A788-92FC836222A2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99BBD7DA-C3BF-4F2E-A15E-33A544B59BF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4" name="空心弧 143">
                  <a:extLst>
                    <a:ext uri="{FF2B5EF4-FFF2-40B4-BE49-F238E27FC236}">
                      <a16:creationId xmlns:a16="http://schemas.microsoft.com/office/drawing/2014/main" id="{F4FA4B60-3CF2-4ADA-9CF9-611912B3E987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9952203-6AA3-469B-AD8D-8B0D97CBF140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4F5956B-A6CC-420C-9FC6-CE045C1BFC27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17AAE666-0BD1-4328-8D85-507AFD5B1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C29D1D84-1DDD-4B90-A8D3-1CCF04EC4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9BB5DB6-7F64-4223-8E0D-8BC0418B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1C88231D-9A34-441A-BE21-FD0374E9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4C52994F-EC42-4764-A852-B14DD336A960}"/>
              </a:ext>
            </a:extLst>
          </p:cNvPr>
          <p:cNvGrpSpPr/>
          <p:nvPr/>
        </p:nvGrpSpPr>
        <p:grpSpPr>
          <a:xfrm>
            <a:off x="7151203" y="5707847"/>
            <a:ext cx="746422" cy="931651"/>
            <a:chOff x="229176" y="522594"/>
            <a:chExt cx="746422" cy="93165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CF49D67-0E4B-4DD8-9C1E-44F2757AD124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19B0FA1-D22B-4D3B-ACA6-6D5BF38D187B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920FD16-2860-4165-A773-1CE0B444877F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F7A5A0C1-CFA1-4341-95A6-5C5EC53D6512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等腰三角形 154">
                <a:extLst>
                  <a:ext uri="{FF2B5EF4-FFF2-40B4-BE49-F238E27FC236}">
                    <a16:creationId xmlns:a16="http://schemas.microsoft.com/office/drawing/2014/main" id="{EBD1A476-CF86-4D77-89FF-EB20B4180B5E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空心弧 155">
                <a:extLst>
                  <a:ext uri="{FF2B5EF4-FFF2-40B4-BE49-F238E27FC236}">
                    <a16:creationId xmlns:a16="http://schemas.microsoft.com/office/drawing/2014/main" id="{0B3C9D48-EEB7-479A-9EA7-37DF6E39E3A0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空心弧 156">
                <a:extLst>
                  <a:ext uri="{FF2B5EF4-FFF2-40B4-BE49-F238E27FC236}">
                    <a16:creationId xmlns:a16="http://schemas.microsoft.com/office/drawing/2014/main" id="{601937DA-AD91-4E19-BD3B-4C63621A12EE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2A4267D1-146C-4430-8617-5E770B6E90AD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空心弧 158">
                <a:extLst>
                  <a:ext uri="{FF2B5EF4-FFF2-40B4-BE49-F238E27FC236}">
                    <a16:creationId xmlns:a16="http://schemas.microsoft.com/office/drawing/2014/main" id="{7382C284-95A3-4240-A23A-E1BD3CC0FD84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2">
                <a:extLst>
                  <a:ext uri="{FF2B5EF4-FFF2-40B4-BE49-F238E27FC236}">
                    <a16:creationId xmlns:a16="http://schemas.microsoft.com/office/drawing/2014/main" id="{25733679-454C-4258-8298-145D915CB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5CBD971-D32C-418A-9537-6505332A8E81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D4CF43C-8887-43FC-A41F-BA3D6FC2437D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4F3E6C40-9FB0-46CF-8B36-0194EC8A4B18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0FFEB34-ED78-43E8-AC16-B2693D425D9A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41760C4-B075-47E1-BD0D-C07D9013091F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91672F7-F806-449F-AE28-A501FFAA9479}"/>
              </a:ext>
            </a:extLst>
          </p:cNvPr>
          <p:cNvGrpSpPr/>
          <p:nvPr/>
        </p:nvGrpSpPr>
        <p:grpSpPr>
          <a:xfrm>
            <a:off x="8141125" y="5712466"/>
            <a:ext cx="746422" cy="931651"/>
            <a:chOff x="226770" y="1493048"/>
            <a:chExt cx="746422" cy="931651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E382FFF-ECE3-441E-A380-39BADE668C2E}"/>
                </a:ext>
              </a:extLst>
            </p:cNvPr>
            <p:cNvGrpSpPr/>
            <p:nvPr/>
          </p:nvGrpSpPr>
          <p:grpSpPr>
            <a:xfrm>
              <a:off x="226770" y="1493048"/>
              <a:ext cx="746422" cy="931651"/>
              <a:chOff x="229176" y="522594"/>
              <a:chExt cx="746422" cy="931651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D22FD3BD-1920-4884-857E-1575D8E4C506}"/>
                  </a:ext>
                </a:extLst>
              </p:cNvPr>
              <p:cNvGrpSpPr/>
              <p:nvPr/>
            </p:nvGrpSpPr>
            <p:grpSpPr>
              <a:xfrm>
                <a:off x="229176" y="522594"/>
                <a:ext cx="746422" cy="640896"/>
                <a:chOff x="229176" y="522594"/>
                <a:chExt cx="746422" cy="640896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1768C7B-070C-43A0-BC71-7C4E3729EF4C}"/>
                    </a:ext>
                  </a:extLst>
                </p:cNvPr>
                <p:cNvSpPr/>
                <p:nvPr/>
              </p:nvSpPr>
              <p:spPr>
                <a:xfrm>
                  <a:off x="303075" y="543732"/>
                  <a:ext cx="598626" cy="598626"/>
                </a:xfrm>
                <a:prstGeom prst="ellipse">
                  <a:avLst/>
                </a:prstGeom>
                <a:noFill/>
                <a:ln w="6350">
                  <a:solidFill>
                    <a:srgbClr val="00B0F0">
                      <a:alpha val="3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BE8735B3-C453-4422-A24C-5D6F1492F414}"/>
                    </a:ext>
                  </a:extLst>
                </p:cNvPr>
                <p:cNvSpPr/>
                <p:nvPr/>
              </p:nvSpPr>
              <p:spPr>
                <a:xfrm>
                  <a:off x="331253" y="571910"/>
                  <a:ext cx="542269" cy="542269"/>
                </a:xfrm>
                <a:prstGeom prst="ellipse">
                  <a:avLst/>
                </a:prstGeom>
                <a:solidFill>
                  <a:schemeClr val="bg1">
                    <a:alpha val="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2" name="等腰三角形 171">
                  <a:extLst>
                    <a:ext uri="{FF2B5EF4-FFF2-40B4-BE49-F238E27FC236}">
                      <a16:creationId xmlns:a16="http://schemas.microsoft.com/office/drawing/2014/main" id="{FE356DEE-793F-4AE7-B9D0-3BAECE719380}"/>
                    </a:ext>
                  </a:extLst>
                </p:cNvPr>
                <p:cNvSpPr/>
                <p:nvPr/>
              </p:nvSpPr>
              <p:spPr>
                <a:xfrm rot="16200000">
                  <a:off x="926222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52F99527-58B9-4107-BF73-4C9B36661A61}"/>
                    </a:ext>
                  </a:extLst>
                </p:cNvPr>
                <p:cNvSpPr/>
                <p:nvPr/>
              </p:nvSpPr>
              <p:spPr>
                <a:xfrm rot="5400000">
                  <a:off x="225519" y="820184"/>
                  <a:ext cx="53034" cy="45719"/>
                </a:xfrm>
                <a:prstGeom prst="triangl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空心弧 173">
                  <a:extLst>
                    <a:ext uri="{FF2B5EF4-FFF2-40B4-BE49-F238E27FC236}">
                      <a16:creationId xmlns:a16="http://schemas.microsoft.com/office/drawing/2014/main" id="{33EF6950-6036-47FD-8A13-A7438B124BE8}"/>
                    </a:ext>
                  </a:extLst>
                </p:cNvPr>
                <p:cNvSpPr/>
                <p:nvPr/>
              </p:nvSpPr>
              <p:spPr>
                <a:xfrm>
                  <a:off x="281939" y="522595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空心弧 174">
                  <a:extLst>
                    <a:ext uri="{FF2B5EF4-FFF2-40B4-BE49-F238E27FC236}">
                      <a16:creationId xmlns:a16="http://schemas.microsoft.com/office/drawing/2014/main" id="{C3061650-3F7A-4D21-9F27-57E00BD54A2C}"/>
                    </a:ext>
                  </a:extLst>
                </p:cNvPr>
                <p:cNvSpPr/>
                <p:nvPr/>
              </p:nvSpPr>
              <p:spPr>
                <a:xfrm rot="10800000">
                  <a:off x="279534" y="522594"/>
                  <a:ext cx="640895" cy="640895"/>
                </a:xfrm>
                <a:prstGeom prst="blockArc">
                  <a:avLst>
                    <a:gd name="adj1" fmla="val 20048916"/>
                    <a:gd name="adj2" fmla="val 1562688"/>
                    <a:gd name="adj3" fmla="val 0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1AEEA4C1-C234-4073-AC83-59CD15B54319}"/>
                    </a:ext>
                  </a:extLst>
                </p:cNvPr>
                <p:cNvSpPr/>
                <p:nvPr/>
              </p:nvSpPr>
              <p:spPr>
                <a:xfrm>
                  <a:off x="342865" y="583614"/>
                  <a:ext cx="518853" cy="518853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7" name="空心弧 176">
                  <a:extLst>
                    <a:ext uri="{FF2B5EF4-FFF2-40B4-BE49-F238E27FC236}">
                      <a16:creationId xmlns:a16="http://schemas.microsoft.com/office/drawing/2014/main" id="{EFF1F4A9-5213-4A0F-87DE-15E013DEA405}"/>
                    </a:ext>
                  </a:extLst>
                </p:cNvPr>
                <p:cNvSpPr/>
                <p:nvPr/>
              </p:nvSpPr>
              <p:spPr>
                <a:xfrm>
                  <a:off x="327570" y="571905"/>
                  <a:ext cx="544822" cy="542269"/>
                </a:xfrm>
                <a:prstGeom prst="blockArc">
                  <a:avLst>
                    <a:gd name="adj1" fmla="val 16436292"/>
                    <a:gd name="adj2" fmla="val 3704819"/>
                    <a:gd name="adj3" fmla="val 423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8FBB371-C192-4F9A-B5BE-62A4A6BB237F}"/>
                  </a:ext>
                </a:extLst>
              </p:cNvPr>
              <p:cNvSpPr txBox="1"/>
              <p:nvPr/>
            </p:nvSpPr>
            <p:spPr>
              <a:xfrm>
                <a:off x="372996" y="1014418"/>
                <a:ext cx="45397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>
                        <a:alpha val="75000"/>
                      </a:schemeClr>
                    </a:solidFill>
                    <a:latin typeface="Aldrich" panose="02000000000000000000" pitchFamily="2" charset="0"/>
                  </a:rPr>
                  <a:t>50%</a:t>
                </a:r>
                <a:endParaRPr lang="zh-CN" altLang="en-US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AFFC1871-A33F-47F8-ACC0-57A94E6EEC5E}"/>
                  </a:ext>
                </a:extLst>
              </p:cNvPr>
              <p:cNvSpPr txBox="1"/>
              <p:nvPr/>
            </p:nvSpPr>
            <p:spPr>
              <a:xfrm>
                <a:off x="379408" y="1208024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木星</a:t>
                </a:r>
              </a:p>
            </p:txBody>
          </p: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89205666-E546-489B-B164-26A88CE4B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527320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A0C0F4DA-A671-417F-9BA1-53BCC7053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65" y="1212056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A235CA4D-4892-43B5-ADF9-120EA4691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57" y="1212053"/>
                <a:ext cx="19465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D3003243-9DAB-4D38-A1FE-F63778E9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934" y="1583439"/>
              <a:ext cx="485873" cy="460107"/>
            </a:xfrm>
            <a:prstGeom prst="rect">
              <a:avLst/>
            </a:prstGeom>
          </p:spPr>
        </p:pic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28249B5A-CD69-4F0F-B04B-7141A79EC7F2}"/>
              </a:ext>
            </a:extLst>
          </p:cNvPr>
          <p:cNvGrpSpPr/>
          <p:nvPr/>
        </p:nvGrpSpPr>
        <p:grpSpPr>
          <a:xfrm>
            <a:off x="0" y="2151442"/>
            <a:ext cx="2171699" cy="242954"/>
            <a:chOff x="0" y="1384139"/>
            <a:chExt cx="2171699" cy="24295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4D5E87C2-77E9-46CB-9DA0-9B31B48BB931}"/>
                </a:ext>
              </a:extLst>
            </p:cNvPr>
            <p:cNvSpPr/>
            <p:nvPr/>
          </p:nvSpPr>
          <p:spPr>
            <a:xfrm>
              <a:off x="245064" y="1384139"/>
              <a:ext cx="1926635" cy="239534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A1167AC0-D9C8-417B-B82C-E7F2F65C031B}"/>
                </a:ext>
              </a:extLst>
            </p:cNvPr>
            <p:cNvSpPr/>
            <p:nvPr/>
          </p:nvSpPr>
          <p:spPr>
            <a:xfrm>
              <a:off x="265800" y="1403853"/>
              <a:ext cx="1884679" cy="202850"/>
            </a:xfrm>
            <a:prstGeom prst="rect">
              <a:avLst/>
            </a:prstGeom>
            <a:solidFill>
              <a:schemeClr val="bg2">
                <a:lumMod val="10000"/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3FD7D8F-9026-41AF-AA52-0A6B2FD71385}"/>
                </a:ext>
              </a:extLst>
            </p:cNvPr>
            <p:cNvSpPr txBox="1"/>
            <p:nvPr/>
          </p:nvSpPr>
          <p:spPr>
            <a:xfrm>
              <a:off x="244580" y="1396261"/>
              <a:ext cx="14585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希格斯材料回收</a:t>
              </a: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C725EEB-2CA3-4002-AAF8-EE0ACF1F6B88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0" y="1506219"/>
              <a:ext cx="199366" cy="0"/>
            </a:xfrm>
            <a:prstGeom prst="line">
              <a:avLst/>
            </a:prstGeom>
            <a:ln w="6350">
              <a:solidFill>
                <a:schemeClr val="bg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9D09BD3-E879-4190-8163-7F824E04A62F}"/>
                </a:ext>
              </a:extLst>
            </p:cNvPr>
            <p:cNvSpPr/>
            <p:nvPr/>
          </p:nvSpPr>
          <p:spPr>
            <a:xfrm>
              <a:off x="199366" y="1483359"/>
              <a:ext cx="45719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8" name="矩形 1027">
            <a:extLst>
              <a:ext uri="{FF2B5EF4-FFF2-40B4-BE49-F238E27FC236}">
                <a16:creationId xmlns:a16="http://schemas.microsoft.com/office/drawing/2014/main" id="{7114CBFD-8CA8-4488-9776-4D85270C2C77}"/>
              </a:ext>
            </a:extLst>
          </p:cNvPr>
          <p:cNvSpPr/>
          <p:nvPr/>
        </p:nvSpPr>
        <p:spPr>
          <a:xfrm>
            <a:off x="2148334" y="2133655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1C3DFFB-BEDA-4572-9D76-46FC89575F48}"/>
              </a:ext>
            </a:extLst>
          </p:cNvPr>
          <p:cNvSpPr/>
          <p:nvPr/>
        </p:nvSpPr>
        <p:spPr>
          <a:xfrm>
            <a:off x="2148649" y="2367786"/>
            <a:ext cx="45719" cy="457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36ACF9-1381-4470-98CA-9A1EF491FF03}"/>
              </a:ext>
            </a:extLst>
          </p:cNvPr>
          <p:cNvGrpSpPr/>
          <p:nvPr/>
        </p:nvGrpSpPr>
        <p:grpSpPr>
          <a:xfrm>
            <a:off x="1935659" y="2174741"/>
            <a:ext cx="188744" cy="188744"/>
            <a:chOff x="5254105" y="3666741"/>
            <a:chExt cx="541365" cy="541365"/>
          </a:xfrm>
          <a:solidFill>
            <a:srgbClr val="00B0F0"/>
          </a:solidFill>
        </p:grpSpPr>
        <p:sp>
          <p:nvSpPr>
            <p:cNvPr id="204" name="Freeform 162">
              <a:extLst>
                <a:ext uri="{FF2B5EF4-FFF2-40B4-BE49-F238E27FC236}">
                  <a16:creationId xmlns:a16="http://schemas.microsoft.com/office/drawing/2014/main" id="{B95093CE-3822-4A65-B418-01C42AE4D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4115477"/>
              <a:ext cx="154382" cy="92629"/>
            </a:xfrm>
            <a:custGeom>
              <a:avLst/>
              <a:gdLst>
                <a:gd name="T0" fmla="*/ 0 w 32"/>
                <a:gd name="T1" fmla="*/ 10 h 19"/>
                <a:gd name="T2" fmla="*/ 0 w 32"/>
                <a:gd name="T3" fmla="*/ 19 h 19"/>
                <a:gd name="T4" fmla="*/ 32 w 32"/>
                <a:gd name="T5" fmla="*/ 7 h 19"/>
                <a:gd name="T6" fmla="*/ 26 w 32"/>
                <a:gd name="T7" fmla="*/ 0 h 19"/>
                <a:gd name="T8" fmla="*/ 0 w 32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0" y="1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19"/>
                    <a:pt x="23" y="14"/>
                    <a:pt x="32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5"/>
                    <a:pt x="9" y="9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63">
              <a:extLst>
                <a:ext uri="{FF2B5EF4-FFF2-40B4-BE49-F238E27FC236}">
                  <a16:creationId xmlns:a16="http://schemas.microsoft.com/office/drawing/2014/main" id="{D80AB4B5-5D3E-471F-AFAB-BED4C91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374" y="3954920"/>
              <a:ext cx="109096" cy="174966"/>
            </a:xfrm>
            <a:custGeom>
              <a:avLst/>
              <a:gdLst>
                <a:gd name="T0" fmla="*/ 0 w 22"/>
                <a:gd name="T1" fmla="*/ 29 h 36"/>
                <a:gd name="T2" fmla="*/ 6 w 22"/>
                <a:gd name="T3" fmla="*/ 36 h 36"/>
                <a:gd name="T4" fmla="*/ 22 w 22"/>
                <a:gd name="T5" fmla="*/ 0 h 36"/>
                <a:gd name="T6" fmla="*/ 13 w 22"/>
                <a:gd name="T7" fmla="*/ 0 h 36"/>
                <a:gd name="T8" fmla="*/ 0 w 22"/>
                <a:gd name="T9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0" y="29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16" y="26"/>
                    <a:pt x="22" y="14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1"/>
                    <a:pt x="7" y="21"/>
                    <a:pt x="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64">
              <a:extLst>
                <a:ext uri="{FF2B5EF4-FFF2-40B4-BE49-F238E27FC236}">
                  <a16:creationId xmlns:a16="http://schemas.microsoft.com/office/drawing/2014/main" id="{C8C987D1-E956-43FF-89A7-9E810461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285" y="3666741"/>
              <a:ext cx="168791" cy="107038"/>
            </a:xfrm>
            <a:custGeom>
              <a:avLst/>
              <a:gdLst>
                <a:gd name="T0" fmla="*/ 35 w 35"/>
                <a:gd name="T1" fmla="*/ 15 h 22"/>
                <a:gd name="T2" fmla="*/ 0 w 35"/>
                <a:gd name="T3" fmla="*/ 0 h 22"/>
                <a:gd name="T4" fmla="*/ 0 w 35"/>
                <a:gd name="T5" fmla="*/ 10 h 22"/>
                <a:gd name="T6" fmla="*/ 28 w 35"/>
                <a:gd name="T7" fmla="*/ 22 h 22"/>
                <a:gd name="T8" fmla="*/ 35 w 35"/>
                <a:gd name="T9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5" y="15"/>
                  </a:moveTo>
                  <a:cubicBezTo>
                    <a:pt x="26" y="7"/>
                    <a:pt x="13" y="1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11"/>
                    <a:pt x="21" y="15"/>
                    <a:pt x="28" y="22"/>
                  </a:cubicBezTo>
                  <a:lnTo>
                    <a:pt x="3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5">
              <a:extLst>
                <a:ext uri="{FF2B5EF4-FFF2-40B4-BE49-F238E27FC236}">
                  <a16:creationId xmlns:a16="http://schemas.microsoft.com/office/drawing/2014/main" id="{B072F521-B2D2-425A-BD84-824A8E9E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6666" y="3759370"/>
              <a:ext cx="98804" cy="166732"/>
            </a:xfrm>
            <a:custGeom>
              <a:avLst/>
              <a:gdLst>
                <a:gd name="T0" fmla="*/ 11 w 20"/>
                <a:gd name="T1" fmla="*/ 34 h 34"/>
                <a:gd name="T2" fmla="*/ 20 w 20"/>
                <a:gd name="T3" fmla="*/ 34 h 34"/>
                <a:gd name="T4" fmla="*/ 7 w 20"/>
                <a:gd name="T5" fmla="*/ 0 h 34"/>
                <a:gd name="T6" fmla="*/ 0 w 20"/>
                <a:gd name="T7" fmla="*/ 7 h 34"/>
                <a:gd name="T8" fmla="*/ 11 w 2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11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20" y="21"/>
                    <a:pt x="15" y="1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14"/>
                    <a:pt x="10" y="24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6">
              <a:extLst>
                <a:ext uri="{FF2B5EF4-FFF2-40B4-BE49-F238E27FC236}">
                  <a16:creationId xmlns:a16="http://schemas.microsoft.com/office/drawing/2014/main" id="{E055D978-5DA0-483A-87F9-4DDE5FD4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954920"/>
              <a:ext cx="107038" cy="170849"/>
            </a:xfrm>
            <a:custGeom>
              <a:avLst/>
              <a:gdLst>
                <a:gd name="T0" fmla="*/ 10 w 22"/>
                <a:gd name="T1" fmla="*/ 0 h 35"/>
                <a:gd name="T2" fmla="*/ 0 w 22"/>
                <a:gd name="T3" fmla="*/ 0 h 35"/>
                <a:gd name="T4" fmla="*/ 15 w 22"/>
                <a:gd name="T5" fmla="*/ 35 h 35"/>
                <a:gd name="T6" fmla="*/ 22 w 22"/>
                <a:gd name="T7" fmla="*/ 28 h 35"/>
                <a:gd name="T8" fmla="*/ 10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7" y="25"/>
                    <a:pt x="15" y="3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5" y="20"/>
                    <a:pt x="11" y="1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7">
              <a:extLst>
                <a:ext uri="{FF2B5EF4-FFF2-40B4-BE49-F238E27FC236}">
                  <a16:creationId xmlns:a16="http://schemas.microsoft.com/office/drawing/2014/main" id="{5117FF5E-CC8B-4E8D-BB83-6D493B84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851" y="4111360"/>
              <a:ext cx="160557" cy="96746"/>
            </a:xfrm>
            <a:custGeom>
              <a:avLst/>
              <a:gdLst>
                <a:gd name="T0" fmla="*/ 0 w 33"/>
                <a:gd name="T1" fmla="*/ 7 h 20"/>
                <a:gd name="T2" fmla="*/ 33 w 33"/>
                <a:gd name="T3" fmla="*/ 20 h 20"/>
                <a:gd name="T4" fmla="*/ 33 w 33"/>
                <a:gd name="T5" fmla="*/ 11 h 20"/>
                <a:gd name="T6" fmla="*/ 6 w 33"/>
                <a:gd name="T7" fmla="*/ 0 h 20"/>
                <a:gd name="T8" fmla="*/ 0 w 33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0" y="7"/>
                  </a:moveTo>
                  <a:cubicBezTo>
                    <a:pt x="9" y="15"/>
                    <a:pt x="20" y="20"/>
                    <a:pt x="33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23" y="10"/>
                    <a:pt x="14" y="6"/>
                    <a:pt x="6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8">
              <a:extLst>
                <a:ext uri="{FF2B5EF4-FFF2-40B4-BE49-F238E27FC236}">
                  <a16:creationId xmlns:a16="http://schemas.microsoft.com/office/drawing/2014/main" id="{8096EB02-C835-4652-A5DD-75430A32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105" y="3763487"/>
              <a:ext cx="96746" cy="162615"/>
            </a:xfrm>
            <a:custGeom>
              <a:avLst/>
              <a:gdLst>
                <a:gd name="T0" fmla="*/ 20 w 20"/>
                <a:gd name="T1" fmla="*/ 7 h 33"/>
                <a:gd name="T2" fmla="*/ 13 w 20"/>
                <a:gd name="T3" fmla="*/ 0 h 33"/>
                <a:gd name="T4" fmla="*/ 0 w 20"/>
                <a:gd name="T5" fmla="*/ 33 h 33"/>
                <a:gd name="T6" fmla="*/ 10 w 20"/>
                <a:gd name="T7" fmla="*/ 33 h 33"/>
                <a:gd name="T8" fmla="*/ 20 w 20"/>
                <a:gd name="T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20" y="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9"/>
                    <a:pt x="1" y="21"/>
                    <a:pt x="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23"/>
                    <a:pt x="14" y="14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9">
              <a:extLst>
                <a:ext uri="{FF2B5EF4-FFF2-40B4-BE49-F238E27FC236}">
                  <a16:creationId xmlns:a16="http://schemas.microsoft.com/office/drawing/2014/main" id="{BE6C6622-5B44-4962-AF4D-29AAFA4D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442" y="3666741"/>
              <a:ext cx="174966" cy="111155"/>
            </a:xfrm>
            <a:custGeom>
              <a:avLst/>
              <a:gdLst>
                <a:gd name="T0" fmla="*/ 7 w 36"/>
                <a:gd name="T1" fmla="*/ 23 h 23"/>
                <a:gd name="T2" fmla="*/ 36 w 36"/>
                <a:gd name="T3" fmla="*/ 10 h 23"/>
                <a:gd name="T4" fmla="*/ 36 w 36"/>
                <a:gd name="T5" fmla="*/ 0 h 23"/>
                <a:gd name="T6" fmla="*/ 0 w 36"/>
                <a:gd name="T7" fmla="*/ 16 h 23"/>
                <a:gd name="T8" fmla="*/ 7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7" y="23"/>
                  </a:moveTo>
                  <a:cubicBezTo>
                    <a:pt x="14" y="15"/>
                    <a:pt x="25" y="11"/>
                    <a:pt x="36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1"/>
                    <a:pt x="9" y="7"/>
                    <a:pt x="0" y="16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BDA39A2-5BA1-4E04-88C9-EBD1496C420A}"/>
              </a:ext>
            </a:extLst>
          </p:cNvPr>
          <p:cNvSpPr txBox="1"/>
          <p:nvPr/>
        </p:nvSpPr>
        <p:spPr>
          <a:xfrm>
            <a:off x="1893163" y="2152840"/>
            <a:ext cx="217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B0F0"/>
                </a:solidFill>
                <a:latin typeface="Aldrich" panose="02000000000000000000" pitchFamily="2" charset="0"/>
              </a:rPr>
              <a:t>2</a:t>
            </a:r>
            <a:endParaRPr lang="zh-CN" altLang="en-US" sz="1000" b="1" dirty="0">
              <a:solidFill>
                <a:srgbClr val="00B0F0"/>
              </a:solidFill>
              <a:latin typeface="Aldrich" panose="02000000000000000000" pitchFamily="2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>
                        <a:alpha val="7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01A7223-4CCD-498D-99B6-A2A3758DAE42}"/>
              </a:ext>
            </a:extLst>
          </p:cNvPr>
          <p:cNvGrpSpPr/>
          <p:nvPr/>
        </p:nvGrpSpPr>
        <p:grpSpPr>
          <a:xfrm>
            <a:off x="411871" y="2446054"/>
            <a:ext cx="123421" cy="115680"/>
            <a:chOff x="5237163" y="6027738"/>
            <a:chExt cx="455612" cy="427037"/>
          </a:xfrm>
          <a:solidFill>
            <a:schemeClr val="bg1">
              <a:alpha val="60000"/>
            </a:schemeClr>
          </a:solidFill>
        </p:grpSpPr>
        <p:sp>
          <p:nvSpPr>
            <p:cNvPr id="282" name="Freeform 467">
              <a:extLst>
                <a:ext uri="{FF2B5EF4-FFF2-40B4-BE49-F238E27FC236}">
                  <a16:creationId xmlns:a16="http://schemas.microsoft.com/office/drawing/2014/main" id="{E9CDD50F-CEAF-4C20-83D4-22927CC3A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163" y="6203950"/>
              <a:ext cx="455612" cy="250825"/>
            </a:xfrm>
            <a:custGeom>
              <a:avLst/>
              <a:gdLst>
                <a:gd name="T0" fmla="*/ 4 w 142"/>
                <a:gd name="T1" fmla="*/ 78 h 78"/>
                <a:gd name="T2" fmla="*/ 6 w 142"/>
                <a:gd name="T3" fmla="*/ 77 h 78"/>
                <a:gd name="T4" fmla="*/ 48 w 142"/>
                <a:gd name="T5" fmla="*/ 51 h 78"/>
                <a:gd name="T6" fmla="*/ 90 w 142"/>
                <a:gd name="T7" fmla="*/ 77 h 78"/>
                <a:gd name="T8" fmla="*/ 91 w 142"/>
                <a:gd name="T9" fmla="*/ 77 h 78"/>
                <a:gd name="T10" fmla="*/ 91 w 142"/>
                <a:gd name="T11" fmla="*/ 77 h 78"/>
                <a:gd name="T12" fmla="*/ 92 w 142"/>
                <a:gd name="T13" fmla="*/ 78 h 78"/>
                <a:gd name="T14" fmla="*/ 92 w 142"/>
                <a:gd name="T15" fmla="*/ 78 h 78"/>
                <a:gd name="T16" fmla="*/ 92 w 142"/>
                <a:gd name="T17" fmla="*/ 78 h 78"/>
                <a:gd name="T18" fmla="*/ 92 w 142"/>
                <a:gd name="T19" fmla="*/ 78 h 78"/>
                <a:gd name="T20" fmla="*/ 93 w 142"/>
                <a:gd name="T21" fmla="*/ 78 h 78"/>
                <a:gd name="T22" fmla="*/ 94 w 142"/>
                <a:gd name="T23" fmla="*/ 77 h 78"/>
                <a:gd name="T24" fmla="*/ 94 w 142"/>
                <a:gd name="T25" fmla="*/ 77 h 78"/>
                <a:gd name="T26" fmla="*/ 94 w 142"/>
                <a:gd name="T27" fmla="*/ 77 h 78"/>
                <a:gd name="T28" fmla="*/ 139 w 142"/>
                <a:gd name="T29" fmla="*/ 50 h 78"/>
                <a:gd name="T30" fmla="*/ 140 w 142"/>
                <a:gd name="T31" fmla="*/ 47 h 78"/>
                <a:gd name="T32" fmla="*/ 142 w 142"/>
                <a:gd name="T33" fmla="*/ 4 h 78"/>
                <a:gd name="T34" fmla="*/ 141 w 142"/>
                <a:gd name="T35" fmla="*/ 1 h 78"/>
                <a:gd name="T36" fmla="*/ 137 w 142"/>
                <a:gd name="T37" fmla="*/ 0 h 78"/>
                <a:gd name="T38" fmla="*/ 112 w 142"/>
                <a:gd name="T39" fmla="*/ 6 h 78"/>
                <a:gd name="T40" fmla="*/ 110 w 142"/>
                <a:gd name="T41" fmla="*/ 6 h 78"/>
                <a:gd name="T42" fmla="*/ 110 w 142"/>
                <a:gd name="T43" fmla="*/ 7 h 78"/>
                <a:gd name="T44" fmla="*/ 109 w 142"/>
                <a:gd name="T45" fmla="*/ 10 h 78"/>
                <a:gd name="T46" fmla="*/ 106 w 142"/>
                <a:gd name="T47" fmla="*/ 18 h 78"/>
                <a:gd name="T48" fmla="*/ 90 w 142"/>
                <a:gd name="T49" fmla="*/ 68 h 78"/>
                <a:gd name="T50" fmla="*/ 54 w 142"/>
                <a:gd name="T51" fmla="*/ 46 h 78"/>
                <a:gd name="T52" fmla="*/ 72 w 142"/>
                <a:gd name="T53" fmla="*/ 26 h 78"/>
                <a:gd name="T54" fmla="*/ 69 w 142"/>
                <a:gd name="T55" fmla="*/ 18 h 78"/>
                <a:gd name="T56" fmla="*/ 46 w 142"/>
                <a:gd name="T57" fmla="*/ 44 h 78"/>
                <a:gd name="T58" fmla="*/ 25 w 142"/>
                <a:gd name="T59" fmla="*/ 56 h 78"/>
                <a:gd name="T60" fmla="*/ 58 w 142"/>
                <a:gd name="T61" fmla="*/ 18 h 78"/>
                <a:gd name="T62" fmla="*/ 68 w 142"/>
                <a:gd name="T63" fmla="*/ 15 h 78"/>
                <a:gd name="T64" fmla="*/ 66 w 142"/>
                <a:gd name="T65" fmla="*/ 10 h 78"/>
                <a:gd name="T66" fmla="*/ 65 w 142"/>
                <a:gd name="T67" fmla="*/ 8 h 78"/>
                <a:gd name="T68" fmla="*/ 55 w 142"/>
                <a:gd name="T69" fmla="*/ 11 h 78"/>
                <a:gd name="T70" fmla="*/ 53 w 142"/>
                <a:gd name="T71" fmla="*/ 12 h 78"/>
                <a:gd name="T72" fmla="*/ 1 w 142"/>
                <a:gd name="T73" fmla="*/ 71 h 78"/>
                <a:gd name="T74" fmla="*/ 1 w 142"/>
                <a:gd name="T75" fmla="*/ 76 h 78"/>
                <a:gd name="T76" fmla="*/ 4 w 142"/>
                <a:gd name="T77" fmla="*/ 78 h 78"/>
                <a:gd name="T78" fmla="*/ 115 w 142"/>
                <a:gd name="T79" fmla="*/ 14 h 78"/>
                <a:gd name="T80" fmla="*/ 134 w 142"/>
                <a:gd name="T81" fmla="*/ 9 h 78"/>
                <a:gd name="T82" fmla="*/ 133 w 142"/>
                <a:gd name="T83" fmla="*/ 44 h 78"/>
                <a:gd name="T84" fmla="*/ 99 w 142"/>
                <a:gd name="T85" fmla="*/ 65 h 78"/>
                <a:gd name="T86" fmla="*/ 115 w 142"/>
                <a:gd name="T8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78">
                  <a:moveTo>
                    <a:pt x="4" y="78"/>
                  </a:moveTo>
                  <a:cubicBezTo>
                    <a:pt x="5" y="78"/>
                    <a:pt x="6" y="77"/>
                    <a:pt x="6" y="77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93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40" y="49"/>
                    <a:pt x="140" y="48"/>
                    <a:pt x="140" y="47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2" y="3"/>
                    <a:pt x="142" y="2"/>
                    <a:pt x="141" y="1"/>
                  </a:cubicBezTo>
                  <a:cubicBezTo>
                    <a:pt x="140" y="0"/>
                    <a:pt x="139" y="0"/>
                    <a:pt x="137" y="0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7"/>
                    <a:pt x="110" y="7"/>
                  </a:cubicBezTo>
                  <a:cubicBezTo>
                    <a:pt x="109" y="8"/>
                    <a:pt x="109" y="9"/>
                    <a:pt x="109" y="10"/>
                  </a:cubicBezTo>
                  <a:cubicBezTo>
                    <a:pt x="108" y="13"/>
                    <a:pt x="107" y="16"/>
                    <a:pt x="106" y="1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1" y="23"/>
                    <a:pt x="70" y="21"/>
                    <a:pt x="69" y="1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7" y="14"/>
                    <a:pt x="67" y="12"/>
                    <a:pt x="66" y="10"/>
                  </a:cubicBezTo>
                  <a:cubicBezTo>
                    <a:pt x="66" y="9"/>
                    <a:pt x="65" y="8"/>
                    <a:pt x="65" y="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2"/>
                    <a:pt x="53" y="12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2"/>
                    <a:pt x="0" y="75"/>
                    <a:pt x="1" y="76"/>
                  </a:cubicBezTo>
                  <a:cubicBezTo>
                    <a:pt x="2" y="77"/>
                    <a:pt x="3" y="78"/>
                    <a:pt x="4" y="78"/>
                  </a:cubicBezTo>
                  <a:close/>
                  <a:moveTo>
                    <a:pt x="115" y="14"/>
                  </a:moveTo>
                  <a:cubicBezTo>
                    <a:pt x="134" y="9"/>
                    <a:pt x="134" y="9"/>
                    <a:pt x="134" y="9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99" y="65"/>
                    <a:pt x="99" y="65"/>
                    <a:pt x="99" y="65"/>
                  </a:cubicBezTo>
                  <a:lnTo>
                    <a:pt x="11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8">
              <a:extLst>
                <a:ext uri="{FF2B5EF4-FFF2-40B4-BE49-F238E27FC236}">
                  <a16:creationId xmlns:a16="http://schemas.microsoft.com/office/drawing/2014/main" id="{A071CE95-BAA2-4305-9203-292E61DE4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9250" y="6027738"/>
              <a:ext cx="173037" cy="295275"/>
            </a:xfrm>
            <a:custGeom>
              <a:avLst/>
              <a:gdLst>
                <a:gd name="T0" fmla="*/ 0 w 54"/>
                <a:gd name="T1" fmla="*/ 27 h 92"/>
                <a:gd name="T2" fmla="*/ 27 w 54"/>
                <a:gd name="T3" fmla="*/ 92 h 92"/>
                <a:gd name="T4" fmla="*/ 54 w 54"/>
                <a:gd name="T5" fmla="*/ 27 h 92"/>
                <a:gd name="T6" fmla="*/ 27 w 54"/>
                <a:gd name="T7" fmla="*/ 0 h 92"/>
                <a:gd name="T8" fmla="*/ 0 w 54"/>
                <a:gd name="T9" fmla="*/ 27 h 92"/>
                <a:gd name="T10" fmla="*/ 46 w 54"/>
                <a:gd name="T11" fmla="*/ 27 h 92"/>
                <a:gd name="T12" fmla="*/ 27 w 54"/>
                <a:gd name="T13" fmla="*/ 83 h 92"/>
                <a:gd name="T14" fmla="*/ 8 w 54"/>
                <a:gd name="T15" fmla="*/ 27 h 92"/>
                <a:gd name="T16" fmla="*/ 27 w 54"/>
                <a:gd name="T17" fmla="*/ 8 h 92"/>
                <a:gd name="T18" fmla="*/ 46 w 54"/>
                <a:gd name="T19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92">
                  <a:moveTo>
                    <a:pt x="0" y="27"/>
                  </a:moveTo>
                  <a:cubicBezTo>
                    <a:pt x="0" y="37"/>
                    <a:pt x="16" y="92"/>
                    <a:pt x="27" y="92"/>
                  </a:cubicBezTo>
                  <a:cubicBezTo>
                    <a:pt x="38" y="92"/>
                    <a:pt x="54" y="3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lose/>
                  <a:moveTo>
                    <a:pt x="46" y="27"/>
                  </a:moveTo>
                  <a:cubicBezTo>
                    <a:pt x="46" y="38"/>
                    <a:pt x="33" y="75"/>
                    <a:pt x="27" y="83"/>
                  </a:cubicBezTo>
                  <a:cubicBezTo>
                    <a:pt x="21" y="75"/>
                    <a:pt x="8" y="38"/>
                    <a:pt x="8" y="27"/>
                  </a:cubicBezTo>
                  <a:cubicBezTo>
                    <a:pt x="8" y="17"/>
                    <a:pt x="17" y="8"/>
                    <a:pt x="27" y="8"/>
                  </a:cubicBezTo>
                  <a:cubicBezTo>
                    <a:pt x="38" y="8"/>
                    <a:pt x="46" y="17"/>
                    <a:pt x="4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9">
              <a:extLst>
                <a:ext uri="{FF2B5EF4-FFF2-40B4-BE49-F238E27FC236}">
                  <a16:creationId xmlns:a16="http://schemas.microsoft.com/office/drawing/2014/main" id="{FE424C5F-4408-422A-8535-88D021C36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5287" y="6072188"/>
              <a:ext cx="85724" cy="84139"/>
            </a:xfrm>
            <a:custGeom>
              <a:avLst/>
              <a:gdLst>
                <a:gd name="T0" fmla="*/ 0 w 27"/>
                <a:gd name="T1" fmla="*/ 13 h 26"/>
                <a:gd name="T2" fmla="*/ 13 w 27"/>
                <a:gd name="T3" fmla="*/ 26 h 26"/>
                <a:gd name="T4" fmla="*/ 27 w 27"/>
                <a:gd name="T5" fmla="*/ 13 h 26"/>
                <a:gd name="T6" fmla="*/ 13 w 27"/>
                <a:gd name="T7" fmla="*/ 0 h 26"/>
                <a:gd name="T8" fmla="*/ 0 w 27"/>
                <a:gd name="T9" fmla="*/ 13 h 26"/>
                <a:gd name="T10" fmla="*/ 19 w 27"/>
                <a:gd name="T11" fmla="*/ 13 h 26"/>
                <a:gd name="T12" fmla="*/ 13 w 27"/>
                <a:gd name="T13" fmla="*/ 18 h 26"/>
                <a:gd name="T14" fmla="*/ 8 w 27"/>
                <a:gd name="T15" fmla="*/ 13 h 26"/>
                <a:gd name="T16" fmla="*/ 13 w 27"/>
                <a:gd name="T17" fmla="*/ 8 h 26"/>
                <a:gd name="T18" fmla="*/ 19 w 27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6">
                  <a:moveTo>
                    <a:pt x="0" y="13"/>
                  </a:moveTo>
                  <a:cubicBezTo>
                    <a:pt x="0" y="20"/>
                    <a:pt x="6" y="26"/>
                    <a:pt x="13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9" y="13"/>
                  </a:moveTo>
                  <a:cubicBezTo>
                    <a:pt x="19" y="16"/>
                    <a:pt x="16" y="18"/>
                    <a:pt x="13" y="18"/>
                  </a:cubicBezTo>
                  <a:cubicBezTo>
                    <a:pt x="10" y="18"/>
                    <a:pt x="8" y="16"/>
                    <a:pt x="8" y="13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6" y="8"/>
                    <a:pt x="19" y="10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218C670D-792C-406E-8E81-25A364226B91}"/>
              </a:ext>
            </a:extLst>
          </p:cNvPr>
          <p:cNvSpPr txBox="1"/>
          <p:nvPr/>
        </p:nvSpPr>
        <p:spPr>
          <a:xfrm>
            <a:off x="473582" y="240683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>
                    <a:alpha val="4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埃律西昂火山</a:t>
            </a:r>
          </a:p>
        </p:txBody>
      </p: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42F3866D-874E-409D-B6C6-A02BB8E6EA8A}"/>
              </a:ext>
            </a:extLst>
          </p:cNvPr>
          <p:cNvCxnSpPr/>
          <p:nvPr/>
        </p:nvCxnSpPr>
        <p:spPr>
          <a:xfrm>
            <a:off x="126207" y="2278980"/>
            <a:ext cx="0" cy="226983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B3A33825-D119-40EA-A63A-0652CE1C843B}"/>
              </a:ext>
            </a:extLst>
          </p:cNvPr>
          <p:cNvCxnSpPr>
            <a:cxnSpLocks/>
          </p:cNvCxnSpPr>
          <p:nvPr/>
        </p:nvCxnSpPr>
        <p:spPr>
          <a:xfrm flipH="1">
            <a:off x="126207" y="2505963"/>
            <a:ext cx="271328" cy="0"/>
          </a:xfrm>
          <a:prstGeom prst="line">
            <a:avLst/>
          </a:prstGeom>
          <a:ln w="63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15843" y="2205979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>
            <a:extLst>
              <a:ext uri="{FF2B5EF4-FFF2-40B4-BE49-F238E27FC236}">
                <a16:creationId xmlns:a16="http://schemas.microsoft.com/office/drawing/2014/main" id="{27306D5F-83E2-45FD-B8BC-FCDE60E063FD}"/>
              </a:ext>
            </a:extLst>
          </p:cNvPr>
          <p:cNvSpPr txBox="1"/>
          <p:nvPr/>
        </p:nvSpPr>
        <p:spPr>
          <a:xfrm>
            <a:off x="598708" y="153945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77126F06-00B0-40F3-A0E6-63EDCE06E7C8}"/>
              </a:ext>
            </a:extLst>
          </p:cNvPr>
          <p:cNvGrpSpPr/>
          <p:nvPr/>
        </p:nvGrpSpPr>
        <p:grpSpPr>
          <a:xfrm>
            <a:off x="339760" y="120866"/>
            <a:ext cx="260288" cy="260288"/>
            <a:chOff x="226468" y="118337"/>
            <a:chExt cx="328613" cy="328613"/>
          </a:xfrm>
        </p:grpSpPr>
        <p:sp>
          <p:nvSpPr>
            <p:cNvPr id="359" name="Freeform 124">
              <a:extLst>
                <a:ext uri="{FF2B5EF4-FFF2-40B4-BE49-F238E27FC236}">
                  <a16:creationId xmlns:a16="http://schemas.microsoft.com/office/drawing/2014/main" id="{2089EDD2-EB0F-4FD2-9BE9-3A4B990B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19B8554D-204E-42D5-8211-139474B66587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31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970CF5-A8B4-4CFA-B62D-3853C76ED931}"/>
              </a:ext>
            </a:extLst>
          </p:cNvPr>
          <p:cNvSpPr/>
          <p:nvPr/>
        </p:nvSpPr>
        <p:spPr>
          <a:xfrm>
            <a:off x="-3706" y="0"/>
            <a:ext cx="2968910" cy="6858000"/>
          </a:xfrm>
          <a:prstGeom prst="rect">
            <a:avLst/>
          </a:prstGeom>
          <a:gradFill>
            <a:gsLst>
              <a:gs pos="75000">
                <a:srgbClr val="181717">
                  <a:alpha val="72000"/>
                </a:srgbClr>
              </a:gs>
              <a:gs pos="0">
                <a:schemeClr val="bg2">
                  <a:lumMod val="10000"/>
                  <a:alpha val="0"/>
                </a:schemeClr>
              </a:gs>
              <a:gs pos="100000">
                <a:schemeClr val="bg2">
                  <a:lumMod val="10000"/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27A9C-27E5-4FCE-AF1C-508F5CF7D588}"/>
              </a:ext>
            </a:extLst>
          </p:cNvPr>
          <p:cNvSpPr txBox="1"/>
          <p:nvPr/>
        </p:nvSpPr>
        <p:spPr>
          <a:xfrm>
            <a:off x="5883810" y="112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9C8F2FB-A04A-43E7-82A1-AD9F3CABAEB1}"/>
              </a:ext>
            </a:extLst>
          </p:cNvPr>
          <p:cNvGrpSpPr/>
          <p:nvPr/>
        </p:nvGrpSpPr>
        <p:grpSpPr>
          <a:xfrm>
            <a:off x="5649755" y="149259"/>
            <a:ext cx="234055" cy="234055"/>
            <a:chOff x="6408075" y="3166199"/>
            <a:chExt cx="538506" cy="538506"/>
          </a:xfrm>
          <a:solidFill>
            <a:schemeClr val="bg1"/>
          </a:solidFill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id="{0C5BBD53-6E9D-4C2F-AF22-7A80EE84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15" y="3450117"/>
              <a:ext cx="202966" cy="199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81">
              <a:extLst>
                <a:ext uri="{FF2B5EF4-FFF2-40B4-BE49-F238E27FC236}">
                  <a16:creationId xmlns:a16="http://schemas.microsoft.com/office/drawing/2014/main" id="{00146032-BEAA-4CDB-B930-9A51050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075" y="3277655"/>
              <a:ext cx="136093" cy="1360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82">
              <a:extLst>
                <a:ext uri="{FF2B5EF4-FFF2-40B4-BE49-F238E27FC236}">
                  <a16:creationId xmlns:a16="http://schemas.microsoft.com/office/drawing/2014/main" id="{BE2AA6DF-2F29-4C6E-AEAA-EDB427C82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465" y="3166199"/>
              <a:ext cx="136093" cy="1337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83">
              <a:extLst>
                <a:ext uri="{FF2B5EF4-FFF2-40B4-BE49-F238E27FC236}">
                  <a16:creationId xmlns:a16="http://schemas.microsoft.com/office/drawing/2014/main" id="{CD685FE5-36DD-4373-8859-5CACC5C5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940" y="3599116"/>
              <a:ext cx="109109" cy="1055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F91AB6C-6AAD-4FD8-8DFE-6662E74F1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665" y="3241285"/>
              <a:ext cx="299170" cy="105589"/>
            </a:xfrm>
            <a:custGeom>
              <a:avLst/>
              <a:gdLst>
                <a:gd name="T0" fmla="*/ 7 w 108"/>
                <a:gd name="T1" fmla="*/ 38 h 38"/>
                <a:gd name="T2" fmla="*/ 1 w 108"/>
                <a:gd name="T3" fmla="*/ 33 h 38"/>
                <a:gd name="T4" fmla="*/ 5 w 108"/>
                <a:gd name="T5" fmla="*/ 26 h 38"/>
                <a:gd name="T6" fmla="*/ 100 w 108"/>
                <a:gd name="T7" fmla="*/ 0 h 38"/>
                <a:gd name="T8" fmla="*/ 107 w 108"/>
                <a:gd name="T9" fmla="*/ 5 h 38"/>
                <a:gd name="T10" fmla="*/ 103 w 108"/>
                <a:gd name="T11" fmla="*/ 12 h 38"/>
                <a:gd name="T12" fmla="*/ 8 w 108"/>
                <a:gd name="T13" fmla="*/ 38 h 38"/>
                <a:gd name="T14" fmla="*/ 7 w 10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38">
                  <a:moveTo>
                    <a:pt x="7" y="38"/>
                  </a:moveTo>
                  <a:cubicBezTo>
                    <a:pt x="4" y="38"/>
                    <a:pt x="2" y="36"/>
                    <a:pt x="1" y="33"/>
                  </a:cubicBezTo>
                  <a:cubicBezTo>
                    <a:pt x="0" y="30"/>
                    <a:pt x="2" y="27"/>
                    <a:pt x="5" y="26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7" y="5"/>
                  </a:cubicBezTo>
                  <a:cubicBezTo>
                    <a:pt x="108" y="8"/>
                    <a:pt x="106" y="11"/>
                    <a:pt x="103" y="12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469EDC54-2DFE-4DC9-9AA8-FCDFD2FE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531" y="3360953"/>
              <a:ext cx="266320" cy="164250"/>
            </a:xfrm>
            <a:custGeom>
              <a:avLst/>
              <a:gdLst>
                <a:gd name="T0" fmla="*/ 90 w 96"/>
                <a:gd name="T1" fmla="*/ 59 h 59"/>
                <a:gd name="T2" fmla="*/ 87 w 96"/>
                <a:gd name="T3" fmla="*/ 58 h 59"/>
                <a:gd name="T4" fmla="*/ 4 w 96"/>
                <a:gd name="T5" fmla="*/ 12 h 59"/>
                <a:gd name="T6" fmla="*/ 1 w 96"/>
                <a:gd name="T7" fmla="*/ 4 h 59"/>
                <a:gd name="T8" fmla="*/ 10 w 96"/>
                <a:gd name="T9" fmla="*/ 2 h 59"/>
                <a:gd name="T10" fmla="*/ 92 w 96"/>
                <a:gd name="T11" fmla="*/ 47 h 59"/>
                <a:gd name="T12" fmla="*/ 95 w 96"/>
                <a:gd name="T13" fmla="*/ 55 h 59"/>
                <a:gd name="T14" fmla="*/ 90 w 96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9">
                  <a:moveTo>
                    <a:pt x="90" y="59"/>
                  </a:moveTo>
                  <a:cubicBezTo>
                    <a:pt x="89" y="59"/>
                    <a:pt x="88" y="58"/>
                    <a:pt x="87" y="5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5" y="49"/>
                    <a:pt x="96" y="53"/>
                    <a:pt x="95" y="55"/>
                  </a:cubicBezTo>
                  <a:cubicBezTo>
                    <a:pt x="94" y="57"/>
                    <a:pt x="92" y="59"/>
                    <a:pt x="9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37DC24F-0BDB-4BDB-8C0B-29ACF2AE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679" y="3574478"/>
              <a:ext cx="150172" cy="72739"/>
            </a:xfrm>
            <a:custGeom>
              <a:avLst/>
              <a:gdLst>
                <a:gd name="T0" fmla="*/ 6 w 54"/>
                <a:gd name="T1" fmla="*/ 26 h 26"/>
                <a:gd name="T2" fmla="*/ 1 w 54"/>
                <a:gd name="T3" fmla="*/ 22 h 26"/>
                <a:gd name="T4" fmla="*/ 4 w 54"/>
                <a:gd name="T5" fmla="*/ 14 h 26"/>
                <a:gd name="T6" fmla="*/ 46 w 54"/>
                <a:gd name="T7" fmla="*/ 1 h 26"/>
                <a:gd name="T8" fmla="*/ 53 w 54"/>
                <a:gd name="T9" fmla="*/ 5 h 26"/>
                <a:gd name="T10" fmla="*/ 49 w 54"/>
                <a:gd name="T11" fmla="*/ 12 h 26"/>
                <a:gd name="T12" fmla="*/ 8 w 54"/>
                <a:gd name="T13" fmla="*/ 26 h 26"/>
                <a:gd name="T14" fmla="*/ 6 w 5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6">
                  <a:moveTo>
                    <a:pt x="6" y="26"/>
                  </a:moveTo>
                  <a:cubicBezTo>
                    <a:pt x="4" y="26"/>
                    <a:pt x="1" y="24"/>
                    <a:pt x="1" y="22"/>
                  </a:cubicBezTo>
                  <a:cubicBezTo>
                    <a:pt x="0" y="18"/>
                    <a:pt x="1" y="15"/>
                    <a:pt x="4" y="1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3" y="5"/>
                  </a:cubicBezTo>
                  <a:cubicBezTo>
                    <a:pt x="54" y="8"/>
                    <a:pt x="53" y="11"/>
                    <a:pt x="49" y="1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F08F26-CCA6-473D-BF48-E4CE33B92429}"/>
              </a:ext>
            </a:extLst>
          </p:cNvPr>
          <p:cNvGrpSpPr/>
          <p:nvPr/>
        </p:nvGrpSpPr>
        <p:grpSpPr>
          <a:xfrm>
            <a:off x="11195367" y="165173"/>
            <a:ext cx="821545" cy="261610"/>
            <a:chOff x="5578384" y="6405460"/>
            <a:chExt cx="821545" cy="261610"/>
          </a:xfrm>
        </p:grpSpPr>
        <p:sp>
          <p:nvSpPr>
            <p:cNvPr id="22" name="Freeform 140">
              <a:extLst>
                <a:ext uri="{FF2B5EF4-FFF2-40B4-BE49-F238E27FC236}">
                  <a16:creationId xmlns:a16="http://schemas.microsoft.com/office/drawing/2014/main" id="{5DF8AE8E-1F19-48BA-B735-73E1F3620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384" y="6434263"/>
              <a:ext cx="193382" cy="193382"/>
            </a:xfrm>
            <a:custGeom>
              <a:avLst/>
              <a:gdLst>
                <a:gd name="T0" fmla="*/ 0 w 80"/>
                <a:gd name="T1" fmla="*/ 40 h 80"/>
                <a:gd name="T2" fmla="*/ 80 w 80"/>
                <a:gd name="T3" fmla="*/ 40 h 80"/>
                <a:gd name="T4" fmla="*/ 33 w 80"/>
                <a:gd name="T5" fmla="*/ 76 h 80"/>
                <a:gd name="T6" fmla="*/ 39 w 80"/>
                <a:gd name="T7" fmla="*/ 61 h 80"/>
                <a:gd name="T8" fmla="*/ 33 w 80"/>
                <a:gd name="T9" fmla="*/ 76 h 80"/>
                <a:gd name="T10" fmla="*/ 18 w 80"/>
                <a:gd name="T11" fmla="*/ 41 h 80"/>
                <a:gd name="T12" fmla="*/ 8 w 80"/>
                <a:gd name="T13" fmla="*/ 58 h 80"/>
                <a:gd name="T14" fmla="*/ 42 w 80"/>
                <a:gd name="T15" fmla="*/ 19 h 80"/>
                <a:gd name="T16" fmla="*/ 46 w 80"/>
                <a:gd name="T17" fmla="*/ 3 h 80"/>
                <a:gd name="T18" fmla="*/ 42 w 80"/>
                <a:gd name="T19" fmla="*/ 19 h 80"/>
                <a:gd name="T20" fmla="*/ 59 w 80"/>
                <a:gd name="T21" fmla="*/ 38 h 80"/>
                <a:gd name="T22" fmla="*/ 42 w 80"/>
                <a:gd name="T23" fmla="*/ 22 h 80"/>
                <a:gd name="T24" fmla="*/ 39 w 80"/>
                <a:gd name="T25" fmla="*/ 19 h 80"/>
                <a:gd name="T26" fmla="*/ 33 w 80"/>
                <a:gd name="T27" fmla="*/ 3 h 80"/>
                <a:gd name="T28" fmla="*/ 39 w 80"/>
                <a:gd name="T29" fmla="*/ 19 h 80"/>
                <a:gd name="T30" fmla="*/ 39 w 80"/>
                <a:gd name="T31" fmla="*/ 38 h 80"/>
                <a:gd name="T32" fmla="*/ 24 w 80"/>
                <a:gd name="T33" fmla="*/ 22 h 80"/>
                <a:gd name="T34" fmla="*/ 18 w 80"/>
                <a:gd name="T35" fmla="*/ 38 h 80"/>
                <a:gd name="T36" fmla="*/ 8 w 80"/>
                <a:gd name="T37" fmla="*/ 22 h 80"/>
                <a:gd name="T38" fmla="*/ 18 w 80"/>
                <a:gd name="T39" fmla="*/ 38 h 80"/>
                <a:gd name="T40" fmla="*/ 39 w 80"/>
                <a:gd name="T41" fmla="*/ 41 h 80"/>
                <a:gd name="T42" fmla="*/ 24 w 80"/>
                <a:gd name="T43" fmla="*/ 58 h 80"/>
                <a:gd name="T44" fmla="*/ 42 w 80"/>
                <a:gd name="T45" fmla="*/ 61 h 80"/>
                <a:gd name="T46" fmla="*/ 46 w 80"/>
                <a:gd name="T47" fmla="*/ 77 h 80"/>
                <a:gd name="T48" fmla="*/ 42 w 80"/>
                <a:gd name="T49" fmla="*/ 61 h 80"/>
                <a:gd name="T50" fmla="*/ 42 w 80"/>
                <a:gd name="T51" fmla="*/ 41 h 80"/>
                <a:gd name="T52" fmla="*/ 56 w 80"/>
                <a:gd name="T53" fmla="*/ 58 h 80"/>
                <a:gd name="T54" fmla="*/ 61 w 80"/>
                <a:gd name="T55" fmla="*/ 41 h 80"/>
                <a:gd name="T56" fmla="*/ 73 w 80"/>
                <a:gd name="T57" fmla="*/ 58 h 80"/>
                <a:gd name="T58" fmla="*/ 59 w 80"/>
                <a:gd name="T59" fmla="*/ 58 h 80"/>
                <a:gd name="T60" fmla="*/ 61 w 80"/>
                <a:gd name="T61" fmla="*/ 38 h 80"/>
                <a:gd name="T62" fmla="*/ 73 w 80"/>
                <a:gd name="T63" fmla="*/ 22 h 80"/>
                <a:gd name="T64" fmla="*/ 61 w 80"/>
                <a:gd name="T65" fmla="*/ 38 h 80"/>
                <a:gd name="T66" fmla="*/ 58 w 80"/>
                <a:gd name="T67" fmla="*/ 19 h 80"/>
                <a:gd name="T68" fmla="*/ 67 w 80"/>
                <a:gd name="T69" fmla="*/ 13 h 80"/>
                <a:gd name="T70" fmla="*/ 14 w 80"/>
                <a:gd name="T71" fmla="*/ 13 h 80"/>
                <a:gd name="T72" fmla="*/ 22 w 80"/>
                <a:gd name="T73" fmla="*/ 19 h 80"/>
                <a:gd name="T74" fmla="*/ 14 w 80"/>
                <a:gd name="T75" fmla="*/ 13 h 80"/>
                <a:gd name="T76" fmla="*/ 22 w 80"/>
                <a:gd name="T77" fmla="*/ 61 h 80"/>
                <a:gd name="T78" fmla="*/ 14 w 80"/>
                <a:gd name="T79" fmla="*/ 66 h 80"/>
                <a:gd name="T80" fmla="*/ 67 w 80"/>
                <a:gd name="T81" fmla="*/ 66 h 80"/>
                <a:gd name="T82" fmla="*/ 58 w 80"/>
                <a:gd name="T83" fmla="*/ 61 h 80"/>
                <a:gd name="T84" fmla="*/ 67 w 80"/>
                <a:gd name="T85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33" y="76"/>
                  </a:moveTo>
                  <a:cubicBezTo>
                    <a:pt x="30" y="72"/>
                    <a:pt x="27" y="67"/>
                    <a:pt x="25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7" y="77"/>
                    <a:pt x="35" y="77"/>
                    <a:pt x="33" y="76"/>
                  </a:cubicBezTo>
                  <a:close/>
                  <a:moveTo>
                    <a:pt x="3" y="41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7"/>
                    <a:pt x="19" y="53"/>
                    <a:pt x="21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5" y="53"/>
                    <a:pt x="3" y="47"/>
                    <a:pt x="3" y="41"/>
                  </a:cubicBezTo>
                  <a:close/>
                  <a:moveTo>
                    <a:pt x="42" y="19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6" y="3"/>
                  </a:cubicBezTo>
                  <a:cubicBezTo>
                    <a:pt x="50" y="8"/>
                    <a:pt x="53" y="13"/>
                    <a:pt x="55" y="19"/>
                  </a:cubicBezTo>
                  <a:lnTo>
                    <a:pt x="42" y="19"/>
                  </a:lnTo>
                  <a:close/>
                  <a:moveTo>
                    <a:pt x="56" y="22"/>
                  </a:moveTo>
                  <a:cubicBezTo>
                    <a:pt x="58" y="27"/>
                    <a:pt x="58" y="33"/>
                    <a:pt x="59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56" y="22"/>
                  </a:lnTo>
                  <a:close/>
                  <a:moveTo>
                    <a:pt x="39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3"/>
                    <a:pt x="30" y="8"/>
                    <a:pt x="33" y="3"/>
                  </a:cubicBezTo>
                  <a:cubicBezTo>
                    <a:pt x="35" y="3"/>
                    <a:pt x="37" y="3"/>
                    <a:pt x="39" y="3"/>
                  </a:cubicBezTo>
                  <a:lnTo>
                    <a:pt x="39" y="19"/>
                  </a:lnTo>
                  <a:close/>
                  <a:moveTo>
                    <a:pt x="39" y="22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3"/>
                    <a:pt x="22" y="27"/>
                    <a:pt x="24" y="22"/>
                  </a:cubicBezTo>
                  <a:lnTo>
                    <a:pt x="39" y="22"/>
                  </a:lnTo>
                  <a:close/>
                  <a:moveTo>
                    <a:pt x="18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32"/>
                    <a:pt x="5" y="27"/>
                    <a:pt x="8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7"/>
                    <a:pt x="19" y="33"/>
                    <a:pt x="18" y="38"/>
                  </a:cubicBezTo>
                  <a:close/>
                  <a:moveTo>
                    <a:pt x="21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2" y="53"/>
                    <a:pt x="21" y="47"/>
                    <a:pt x="21" y="41"/>
                  </a:cubicBezTo>
                  <a:close/>
                  <a:moveTo>
                    <a:pt x="42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3" y="67"/>
                    <a:pt x="50" y="72"/>
                    <a:pt x="46" y="77"/>
                  </a:cubicBezTo>
                  <a:cubicBezTo>
                    <a:pt x="45" y="77"/>
                    <a:pt x="43" y="77"/>
                    <a:pt x="42" y="77"/>
                  </a:cubicBezTo>
                  <a:lnTo>
                    <a:pt x="42" y="61"/>
                  </a:lnTo>
                  <a:close/>
                  <a:moveTo>
                    <a:pt x="42" y="58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8" y="47"/>
                    <a:pt x="58" y="53"/>
                    <a:pt x="56" y="58"/>
                  </a:cubicBezTo>
                  <a:lnTo>
                    <a:pt x="42" y="58"/>
                  </a:lnTo>
                  <a:close/>
                  <a:moveTo>
                    <a:pt x="61" y="41"/>
                  </a:moveTo>
                  <a:cubicBezTo>
                    <a:pt x="78" y="41"/>
                    <a:pt x="78" y="41"/>
                    <a:pt x="78" y="41"/>
                  </a:cubicBezTo>
                  <a:cubicBezTo>
                    <a:pt x="77" y="47"/>
                    <a:pt x="76" y="53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0" y="53"/>
                    <a:pt x="61" y="47"/>
                    <a:pt x="61" y="41"/>
                  </a:cubicBezTo>
                  <a:close/>
                  <a:moveTo>
                    <a:pt x="61" y="38"/>
                  </a:moveTo>
                  <a:cubicBezTo>
                    <a:pt x="61" y="33"/>
                    <a:pt x="60" y="27"/>
                    <a:pt x="59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6" y="27"/>
                    <a:pt x="77" y="32"/>
                    <a:pt x="78" y="38"/>
                  </a:cubicBezTo>
                  <a:lnTo>
                    <a:pt x="61" y="38"/>
                  </a:lnTo>
                  <a:close/>
                  <a:moveTo>
                    <a:pt x="71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6" y="13"/>
                    <a:pt x="54" y="8"/>
                    <a:pt x="50" y="4"/>
                  </a:cubicBezTo>
                  <a:cubicBezTo>
                    <a:pt x="57" y="6"/>
                    <a:pt x="62" y="9"/>
                    <a:pt x="67" y="13"/>
                  </a:cubicBezTo>
                  <a:cubicBezTo>
                    <a:pt x="68" y="15"/>
                    <a:pt x="70" y="17"/>
                    <a:pt x="71" y="19"/>
                  </a:cubicBezTo>
                  <a:close/>
                  <a:moveTo>
                    <a:pt x="14" y="13"/>
                  </a:moveTo>
                  <a:cubicBezTo>
                    <a:pt x="18" y="9"/>
                    <a:pt x="23" y="6"/>
                    <a:pt x="29" y="4"/>
                  </a:cubicBezTo>
                  <a:cubicBezTo>
                    <a:pt x="26" y="9"/>
                    <a:pt x="24" y="14"/>
                    <a:pt x="2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7"/>
                    <a:pt x="12" y="15"/>
                    <a:pt x="14" y="13"/>
                  </a:cubicBezTo>
                  <a:close/>
                  <a:moveTo>
                    <a:pt x="9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4" y="66"/>
                    <a:pt x="26" y="71"/>
                    <a:pt x="29" y="75"/>
                  </a:cubicBezTo>
                  <a:cubicBezTo>
                    <a:pt x="23" y="74"/>
                    <a:pt x="18" y="70"/>
                    <a:pt x="14" y="66"/>
                  </a:cubicBezTo>
                  <a:cubicBezTo>
                    <a:pt x="12" y="65"/>
                    <a:pt x="11" y="63"/>
                    <a:pt x="9" y="61"/>
                  </a:cubicBezTo>
                  <a:close/>
                  <a:moveTo>
                    <a:pt x="67" y="66"/>
                  </a:moveTo>
                  <a:cubicBezTo>
                    <a:pt x="62" y="71"/>
                    <a:pt x="57" y="74"/>
                    <a:pt x="50" y="76"/>
                  </a:cubicBezTo>
                  <a:cubicBezTo>
                    <a:pt x="54" y="71"/>
                    <a:pt x="56" y="66"/>
                    <a:pt x="58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7" y="66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E43916C-F661-41FA-BBCF-3C285DD9367A}"/>
                </a:ext>
              </a:extLst>
            </p:cNvPr>
            <p:cNvSpPr txBox="1"/>
            <p:nvPr/>
          </p:nvSpPr>
          <p:spPr>
            <a:xfrm>
              <a:off x="5792070" y="640546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alpha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太阳系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C5871C-2B21-4C78-A2BA-9A86B8CA6549}"/>
              </a:ext>
            </a:extLst>
          </p:cNvPr>
          <p:cNvCxnSpPr>
            <a:cxnSpLocks/>
          </p:cNvCxnSpPr>
          <p:nvPr/>
        </p:nvCxnSpPr>
        <p:spPr>
          <a:xfrm>
            <a:off x="2171700" y="426783"/>
            <a:ext cx="8382000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D476B3E-385E-4EAC-967A-89C22076BADB}"/>
              </a:ext>
            </a:extLst>
          </p:cNvPr>
          <p:cNvGrpSpPr/>
          <p:nvPr/>
        </p:nvGrpSpPr>
        <p:grpSpPr>
          <a:xfrm>
            <a:off x="5375469" y="5699549"/>
            <a:ext cx="746422" cy="931651"/>
            <a:chOff x="229176" y="522594"/>
            <a:chExt cx="746422" cy="9316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5C5896-1196-424B-9DC8-292CC251886F}"/>
                </a:ext>
              </a:extLst>
            </p:cNvPr>
            <p:cNvGrpSpPr/>
            <p:nvPr/>
          </p:nvGrpSpPr>
          <p:grpSpPr>
            <a:xfrm>
              <a:off x="229176" y="522594"/>
              <a:ext cx="746422" cy="640896"/>
              <a:chOff x="229176" y="522594"/>
              <a:chExt cx="746422" cy="64089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D56F18C-9864-4BA1-B81F-C87AD5F8C815}"/>
                  </a:ext>
                </a:extLst>
              </p:cNvPr>
              <p:cNvSpPr/>
              <p:nvPr/>
            </p:nvSpPr>
            <p:spPr>
              <a:xfrm>
                <a:off x="303075" y="543732"/>
                <a:ext cx="598626" cy="598626"/>
              </a:xfrm>
              <a:prstGeom prst="ellipse">
                <a:avLst/>
              </a:prstGeom>
              <a:noFill/>
              <a:ln w="635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49B6B-4A5F-42A9-97BE-49F5BE2FABF7}"/>
                  </a:ext>
                </a:extLst>
              </p:cNvPr>
              <p:cNvSpPr/>
              <p:nvPr/>
            </p:nvSpPr>
            <p:spPr>
              <a:xfrm>
                <a:off x="331253" y="571910"/>
                <a:ext cx="542269" cy="542269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3E360D47-472B-422D-AE0F-5D45CE2041C1}"/>
                  </a:ext>
                </a:extLst>
              </p:cNvPr>
              <p:cNvSpPr/>
              <p:nvPr/>
            </p:nvSpPr>
            <p:spPr>
              <a:xfrm rot="16200000">
                <a:off x="926222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640BBDB-EA89-4605-BF08-90DDBC631B72}"/>
                  </a:ext>
                </a:extLst>
              </p:cNvPr>
              <p:cNvSpPr/>
              <p:nvPr/>
            </p:nvSpPr>
            <p:spPr>
              <a:xfrm rot="5400000">
                <a:off x="225519" y="820184"/>
                <a:ext cx="53034" cy="45719"/>
              </a:xfrm>
              <a:prstGeom prst="triangl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空心弧 36">
                <a:extLst>
                  <a:ext uri="{FF2B5EF4-FFF2-40B4-BE49-F238E27FC236}">
                    <a16:creationId xmlns:a16="http://schemas.microsoft.com/office/drawing/2014/main" id="{018DF186-CF65-411E-8CDD-182392E485CC}"/>
                  </a:ext>
                </a:extLst>
              </p:cNvPr>
              <p:cNvSpPr/>
              <p:nvPr/>
            </p:nvSpPr>
            <p:spPr>
              <a:xfrm>
                <a:off x="281939" y="522595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空心弧 37">
                <a:extLst>
                  <a:ext uri="{FF2B5EF4-FFF2-40B4-BE49-F238E27FC236}">
                    <a16:creationId xmlns:a16="http://schemas.microsoft.com/office/drawing/2014/main" id="{7645CC06-AE6E-436A-AE42-CCFEF612AACB}"/>
                  </a:ext>
                </a:extLst>
              </p:cNvPr>
              <p:cNvSpPr/>
              <p:nvPr/>
            </p:nvSpPr>
            <p:spPr>
              <a:xfrm rot="10800000">
                <a:off x="279534" y="522594"/>
                <a:ext cx="640895" cy="640895"/>
              </a:xfrm>
              <a:prstGeom prst="blockArc">
                <a:avLst>
                  <a:gd name="adj1" fmla="val 20048916"/>
                  <a:gd name="adj2" fmla="val 1562688"/>
                  <a:gd name="adj3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52E2A67-04E3-4B26-98EA-A526665B9ABC}"/>
                  </a:ext>
                </a:extLst>
              </p:cNvPr>
              <p:cNvSpPr/>
              <p:nvPr/>
            </p:nvSpPr>
            <p:spPr>
              <a:xfrm>
                <a:off x="342865" y="583614"/>
                <a:ext cx="518853" cy="518853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空心弧 41">
                <a:extLst>
                  <a:ext uri="{FF2B5EF4-FFF2-40B4-BE49-F238E27FC236}">
                    <a16:creationId xmlns:a16="http://schemas.microsoft.com/office/drawing/2014/main" id="{C03516E0-E7C7-428D-AA94-88F2B8D9663B}"/>
                  </a:ext>
                </a:extLst>
              </p:cNvPr>
              <p:cNvSpPr/>
              <p:nvPr/>
            </p:nvSpPr>
            <p:spPr>
              <a:xfrm>
                <a:off x="327570" y="571905"/>
                <a:ext cx="544822" cy="542269"/>
              </a:xfrm>
              <a:prstGeom prst="blockArc">
                <a:avLst>
                  <a:gd name="adj1" fmla="val 16436292"/>
                  <a:gd name="adj2" fmla="val 3704819"/>
                  <a:gd name="adj3" fmla="val 423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6E144C8-A8AB-44AA-923F-6D99EF965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381" b="100000" l="3778" r="100000">
                            <a14:foregroundMark x1="36889" y1="88988" x2="36889" y2="88988"/>
                            <a14:foregroundMark x1="34222" y1="84821" x2="34222" y2="84821"/>
                            <a14:foregroundMark x1="20222" y1="69345" x2="20222" y2="69345"/>
                            <a14:foregroundMark x1="19778" y1="64286" x2="19778" y2="64286"/>
                            <a14:foregroundMark x1="16222" y1="54762" x2="16222" y2="54762"/>
                            <a14:foregroundMark x1="15778" y1="38095" x2="15778" y2="38095"/>
                            <a14:foregroundMark x1="17333" y1="32440" x2="17333" y2="324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82" y="616445"/>
                <a:ext cx="606949" cy="453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ECA215E-E327-45DA-8FBB-29908EFD21BD}"/>
                </a:ext>
              </a:extLst>
            </p:cNvPr>
            <p:cNvSpPr txBox="1"/>
            <p:nvPr/>
          </p:nvSpPr>
          <p:spPr>
            <a:xfrm>
              <a:off x="372996" y="1014418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alpha val="75000"/>
                    </a:schemeClr>
                  </a:solidFill>
                  <a:latin typeface="Aldrich" panose="02000000000000000000" pitchFamily="2" charset="0"/>
                </a:rPr>
                <a:t>50%</a:t>
              </a:r>
              <a:endParaRPr lang="zh-CN" altLang="en-US" sz="900" dirty="0">
                <a:solidFill>
                  <a:schemeClr val="bg1">
                    <a:alpha val="75000"/>
                  </a:schemeClr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18A6411-1FA0-458F-81D5-CD0A33A70D8E}"/>
                </a:ext>
              </a:extLst>
            </p:cNvPr>
            <p:cNvSpPr txBox="1"/>
            <p:nvPr/>
          </p:nvSpPr>
          <p:spPr>
            <a:xfrm>
              <a:off x="379408" y="120802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火星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FDFD4A1-73A0-486A-A2B4-63ACC07E27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527320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FD8DE2C-123F-4EB3-A162-072C4F2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342865" y="1212056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AFABF91-BC1A-4E1A-B561-46BF52EF9F7A}"/>
                </a:ext>
              </a:extLst>
            </p:cNvPr>
            <p:cNvCxnSpPr>
              <a:cxnSpLocks/>
            </p:cNvCxnSpPr>
            <p:nvPr/>
          </p:nvCxnSpPr>
          <p:spPr>
            <a:xfrm>
              <a:off x="852457" y="1212053"/>
              <a:ext cx="19465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3F1B4A1-0193-4659-A8F1-1C9DA3BCBDDE}"/>
              </a:ext>
            </a:extLst>
          </p:cNvPr>
          <p:cNvSpPr txBox="1"/>
          <p:nvPr/>
        </p:nvSpPr>
        <p:spPr>
          <a:xfrm>
            <a:off x="185291" y="95739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火星区域</a:t>
            </a: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0614D065-F5F1-4EF8-A9D2-8DC80FABA1EE}"/>
              </a:ext>
            </a:extLst>
          </p:cNvPr>
          <p:cNvGrpSpPr/>
          <p:nvPr/>
        </p:nvGrpSpPr>
        <p:grpSpPr>
          <a:xfrm>
            <a:off x="251920" y="1192371"/>
            <a:ext cx="1904868" cy="1327"/>
            <a:chOff x="381130" y="1150925"/>
            <a:chExt cx="1904868" cy="1327"/>
          </a:xfrm>
        </p:grpSpPr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3CE7B24-8B2E-44A0-9F20-F61B4ADBACC3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0" y="1151198"/>
              <a:ext cx="1886954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DBAC4C23-3828-4DBB-AFC9-C443951133FE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0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9CD89F64-7729-4BC0-A181-838D1FB961A1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F05D79D9-CC4D-4F09-873E-42AAA811AE55}"/>
              </a:ext>
            </a:extLst>
          </p:cNvPr>
          <p:cNvGrpSpPr/>
          <p:nvPr/>
        </p:nvGrpSpPr>
        <p:grpSpPr>
          <a:xfrm>
            <a:off x="179212" y="1706046"/>
            <a:ext cx="2076113" cy="261610"/>
            <a:chOff x="199366" y="1204028"/>
            <a:chExt cx="2076113" cy="261610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31C782FC-7148-4F95-B552-F387ED131FB4}"/>
                </a:ext>
              </a:extLst>
            </p:cNvPr>
            <p:cNvSpPr txBox="1"/>
            <p:nvPr/>
          </p:nvSpPr>
          <p:spPr>
            <a:xfrm>
              <a:off x="199366" y="123371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solidFill>
                    <a:srgbClr val="00B0F0">
                      <a:alpha val="80000"/>
                    </a:srgbClr>
                  </a:solidFill>
                </a:rPr>
                <a:t>区域探索进度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5500128-1865-4D40-8595-248FD2BDE6F3}"/>
                </a:ext>
              </a:extLst>
            </p:cNvPr>
            <p:cNvSpPr txBox="1"/>
            <p:nvPr/>
          </p:nvSpPr>
          <p:spPr>
            <a:xfrm>
              <a:off x="1763800" y="1204028"/>
              <a:ext cx="5116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i="1" dirty="0">
                  <a:solidFill>
                    <a:srgbClr val="00B0F0"/>
                  </a:solidFill>
                  <a:latin typeface="Aldrich" panose="02000000000000000000" pitchFamily="2" charset="0"/>
                </a:rPr>
                <a:t>50%</a:t>
              </a:r>
              <a:endParaRPr lang="zh-CN" altLang="en-US" sz="1100" i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E718789-D1D9-47CF-AB7C-6EBB9304A0BD}"/>
              </a:ext>
            </a:extLst>
          </p:cNvPr>
          <p:cNvGrpSpPr/>
          <p:nvPr/>
        </p:nvGrpSpPr>
        <p:grpSpPr>
          <a:xfrm>
            <a:off x="0" y="2133655"/>
            <a:ext cx="2194368" cy="279850"/>
            <a:chOff x="0" y="1863226"/>
            <a:chExt cx="2194368" cy="27985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28249B5A-CD69-4F0F-B04B-7141A79EC7F2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D5E87C2-77E9-46CB-9DA0-9B31B48BB931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A1167AC0-D9C8-417B-B82C-E7F2F65C031B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3FD7D8F-9026-41AF-AA52-0A6B2FD71385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希格斯材料回收</a:t>
                </a: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8C725EEB-2CA3-4002-AAF8-EE0ACF1F6B88}"/>
                  </a:ext>
                </a:extLst>
              </p:cNvPr>
              <p:cNvCxnSpPr>
                <a:cxnSpLocks/>
                <a:endCxn id="194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9D09BD3-E879-4190-8163-7F824E04A62F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7114CBFD-8CA8-4488-9776-4D85270C2C77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21C3DFFB-BEDA-4572-9D76-46FC89575F48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6F36ACF9-1381-4470-98CA-9A1EF491FF03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04" name="Freeform 162">
                <a:extLst>
                  <a:ext uri="{FF2B5EF4-FFF2-40B4-BE49-F238E27FC236}">
                    <a16:creationId xmlns:a16="http://schemas.microsoft.com/office/drawing/2014/main" id="{B95093CE-3822-4A65-B418-01C42AE4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63">
                <a:extLst>
                  <a:ext uri="{FF2B5EF4-FFF2-40B4-BE49-F238E27FC236}">
                    <a16:creationId xmlns:a16="http://schemas.microsoft.com/office/drawing/2014/main" id="{D80AB4B5-5D3E-471F-AFAB-BED4C918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4">
                <a:extLst>
                  <a:ext uri="{FF2B5EF4-FFF2-40B4-BE49-F238E27FC236}">
                    <a16:creationId xmlns:a16="http://schemas.microsoft.com/office/drawing/2014/main" id="{C8C987D1-E956-43FF-89A7-9E810461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65">
                <a:extLst>
                  <a:ext uri="{FF2B5EF4-FFF2-40B4-BE49-F238E27FC236}">
                    <a16:creationId xmlns:a16="http://schemas.microsoft.com/office/drawing/2014/main" id="{B072F521-B2D2-425A-BD84-824A8E9ED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6">
                <a:extLst>
                  <a:ext uri="{FF2B5EF4-FFF2-40B4-BE49-F238E27FC236}">
                    <a16:creationId xmlns:a16="http://schemas.microsoft.com/office/drawing/2014/main" id="{E055D978-5DA0-483A-87F9-4DDE5FD4A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67">
                <a:extLst>
                  <a:ext uri="{FF2B5EF4-FFF2-40B4-BE49-F238E27FC236}">
                    <a16:creationId xmlns:a16="http://schemas.microsoft.com/office/drawing/2014/main" id="{5117FF5E-CC8B-4E8D-BB83-6D493B849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68">
                <a:extLst>
                  <a:ext uri="{FF2B5EF4-FFF2-40B4-BE49-F238E27FC236}">
                    <a16:creationId xmlns:a16="http://schemas.microsoft.com/office/drawing/2014/main" id="{8096EB02-C835-4652-A5DD-75430A320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69">
                <a:extLst>
                  <a:ext uri="{FF2B5EF4-FFF2-40B4-BE49-F238E27FC236}">
                    <a16:creationId xmlns:a16="http://schemas.microsoft.com/office/drawing/2014/main" id="{BE6C6622-5B44-4962-AF4D-29AAFA4D5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BDA39A2-5BA1-4E04-88C9-EBD1496C420A}"/>
                </a:ext>
              </a:extLst>
            </p:cNvPr>
            <p:cNvSpPr txBox="1"/>
            <p:nvPr/>
          </p:nvSpPr>
          <p:spPr>
            <a:xfrm>
              <a:off x="1893163" y="1882411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B43C65-5AEC-42FD-9073-C27FB208FF77}"/>
              </a:ext>
            </a:extLst>
          </p:cNvPr>
          <p:cNvGrpSpPr/>
          <p:nvPr/>
        </p:nvGrpSpPr>
        <p:grpSpPr>
          <a:xfrm>
            <a:off x="4468" y="2725602"/>
            <a:ext cx="2194368" cy="279850"/>
            <a:chOff x="0" y="1863226"/>
            <a:chExt cx="2194368" cy="279850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F4BD76A-5ACC-45A2-8564-1DA76F87A7E9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458F5066-6ECC-4890-8614-8CD93195E484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941EF44-7BBE-4631-9C4B-5A1DAE0756B3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005B5121-7677-4BF0-A4EE-F3E23BC272A9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智核暴乱</a:t>
                </a:r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B1AB0A70-F79A-434D-904E-33419E41A72B}"/>
                  </a:ext>
                </a:extLst>
              </p:cNvPr>
              <p:cNvCxnSpPr>
                <a:cxnSpLocks/>
                <a:endCxn id="23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BA4E92B9-089E-47BD-82D6-479A3DE090ED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0B1E389-E8A0-4247-B777-6D56A92FFEB5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D800345-5BDD-4AC7-8227-2229693596B2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0758C2E8-C6A8-4E77-AE1C-8A690D77180D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21" name="Freeform 162">
                <a:extLst>
                  <a:ext uri="{FF2B5EF4-FFF2-40B4-BE49-F238E27FC236}">
                    <a16:creationId xmlns:a16="http://schemas.microsoft.com/office/drawing/2014/main" id="{E9DC6059-BAB7-4A1E-AC1E-2D1711F6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63">
                <a:extLst>
                  <a:ext uri="{FF2B5EF4-FFF2-40B4-BE49-F238E27FC236}">
                    <a16:creationId xmlns:a16="http://schemas.microsoft.com/office/drawing/2014/main" id="{FAB23B91-FACF-4D6D-AEDD-4BCFEDFAB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64">
                <a:extLst>
                  <a:ext uri="{FF2B5EF4-FFF2-40B4-BE49-F238E27FC236}">
                    <a16:creationId xmlns:a16="http://schemas.microsoft.com/office/drawing/2014/main" id="{7FEB7BC4-B8D4-487F-9CA3-0B6A9828F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65">
                <a:extLst>
                  <a:ext uri="{FF2B5EF4-FFF2-40B4-BE49-F238E27FC236}">
                    <a16:creationId xmlns:a16="http://schemas.microsoft.com/office/drawing/2014/main" id="{2CE58854-7F34-488B-A25F-F5306FCA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66">
                <a:extLst>
                  <a:ext uri="{FF2B5EF4-FFF2-40B4-BE49-F238E27FC236}">
                    <a16:creationId xmlns:a16="http://schemas.microsoft.com/office/drawing/2014/main" id="{417BB713-E421-40F3-93AE-83F654F3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67">
                <a:extLst>
                  <a:ext uri="{FF2B5EF4-FFF2-40B4-BE49-F238E27FC236}">
                    <a16:creationId xmlns:a16="http://schemas.microsoft.com/office/drawing/2014/main" id="{2F41B9B7-A846-488D-B937-86911329B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68">
                <a:extLst>
                  <a:ext uri="{FF2B5EF4-FFF2-40B4-BE49-F238E27FC236}">
                    <a16:creationId xmlns:a16="http://schemas.microsoft.com/office/drawing/2014/main" id="{AEAF5269-E68A-41F3-B7F9-20E2E117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69">
                <a:extLst>
                  <a:ext uri="{FF2B5EF4-FFF2-40B4-BE49-F238E27FC236}">
                    <a16:creationId xmlns:a16="http://schemas.microsoft.com/office/drawing/2014/main" id="{EB11DAD3-4394-46BF-B4BF-2C0EB41CC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DACF1199-A66D-4D05-8C61-9A180201219A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A21F86D4-DEC9-4223-B114-486987FE61BC}"/>
              </a:ext>
            </a:extLst>
          </p:cNvPr>
          <p:cNvGrpSpPr/>
          <p:nvPr/>
        </p:nvGrpSpPr>
        <p:grpSpPr>
          <a:xfrm>
            <a:off x="-3391" y="3302598"/>
            <a:ext cx="2194368" cy="279850"/>
            <a:chOff x="0" y="1863226"/>
            <a:chExt cx="2194368" cy="279850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E9E74263-0760-4968-9AEC-FA276579A6F5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9BC8CD6C-757B-4D91-A767-2AF936D974A3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F23EF7A-B803-4F78-BC39-6B4E0DC2A552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FAF49E1E-2642-411D-83F9-655CD962C902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</a:p>
            </p:txBody>
          </p: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BE22889-C19A-434C-8441-38B8B5E3EB8D}"/>
                  </a:ext>
                </a:extLst>
              </p:cNvPr>
              <p:cNvCxnSpPr>
                <a:cxnSpLocks/>
                <a:endCxn id="252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5FA479B-5C93-4D78-9800-7776A2991AFB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C9CE0A5D-2A58-4FB4-9393-DEC14FF2B970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7035CF-3C9E-48FC-9BF1-0CDC78532EEC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0C0CF6EF-55A4-482D-86F4-6E043F3AE600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40" name="Freeform 162">
                <a:extLst>
                  <a:ext uri="{FF2B5EF4-FFF2-40B4-BE49-F238E27FC236}">
                    <a16:creationId xmlns:a16="http://schemas.microsoft.com/office/drawing/2014/main" id="{6BE2A813-EDFE-4C0B-8F72-95DEEECE3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63">
                <a:extLst>
                  <a:ext uri="{FF2B5EF4-FFF2-40B4-BE49-F238E27FC236}">
                    <a16:creationId xmlns:a16="http://schemas.microsoft.com/office/drawing/2014/main" id="{3B7164E6-CD8B-4E2E-BC55-0899B543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64">
                <a:extLst>
                  <a:ext uri="{FF2B5EF4-FFF2-40B4-BE49-F238E27FC236}">
                    <a16:creationId xmlns:a16="http://schemas.microsoft.com/office/drawing/2014/main" id="{B0A4217E-7098-494B-B546-0E28302D6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65">
                <a:extLst>
                  <a:ext uri="{FF2B5EF4-FFF2-40B4-BE49-F238E27FC236}">
                    <a16:creationId xmlns:a16="http://schemas.microsoft.com/office/drawing/2014/main" id="{8DDCA45E-E3FA-42D8-A724-04858A5F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66">
                <a:extLst>
                  <a:ext uri="{FF2B5EF4-FFF2-40B4-BE49-F238E27FC236}">
                    <a16:creationId xmlns:a16="http://schemas.microsoft.com/office/drawing/2014/main" id="{C36FEC46-DB41-4DD3-AC5F-5FC08008A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67">
                <a:extLst>
                  <a:ext uri="{FF2B5EF4-FFF2-40B4-BE49-F238E27FC236}">
                    <a16:creationId xmlns:a16="http://schemas.microsoft.com/office/drawing/2014/main" id="{507F66CC-4A93-46AF-8825-780494C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68">
                <a:extLst>
                  <a:ext uri="{FF2B5EF4-FFF2-40B4-BE49-F238E27FC236}">
                    <a16:creationId xmlns:a16="http://schemas.microsoft.com/office/drawing/2014/main" id="{B00E3E71-9167-4E1B-B5D9-D0CA5C06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69">
                <a:extLst>
                  <a:ext uri="{FF2B5EF4-FFF2-40B4-BE49-F238E27FC236}">
                    <a16:creationId xmlns:a16="http://schemas.microsoft.com/office/drawing/2014/main" id="{BC59D0A6-4E0E-4AB4-A5C4-CA23354D8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B114CF05-2E80-4C17-9109-4DE956971673}"/>
                </a:ext>
              </a:extLst>
            </p:cNvPr>
            <p:cNvSpPr txBox="1"/>
            <p:nvPr/>
          </p:nvSpPr>
          <p:spPr>
            <a:xfrm>
              <a:off x="1899150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4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F2E4E63-4A49-4A8A-8F7B-4464E34E8C69}"/>
              </a:ext>
            </a:extLst>
          </p:cNvPr>
          <p:cNvSpPr txBox="1"/>
          <p:nvPr/>
        </p:nvSpPr>
        <p:spPr>
          <a:xfrm>
            <a:off x="169258" y="1224667"/>
            <a:ext cx="208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D59E9B6-0BD2-4F2E-9BF8-0F58F4ABE283}"/>
              </a:ext>
            </a:extLst>
          </p:cNvPr>
          <p:cNvGrpSpPr/>
          <p:nvPr/>
        </p:nvGrpSpPr>
        <p:grpSpPr>
          <a:xfrm>
            <a:off x="-3706" y="3859230"/>
            <a:ext cx="2194368" cy="279850"/>
            <a:chOff x="0" y="1863226"/>
            <a:chExt cx="2194368" cy="279850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5B0210B-0285-47A0-9058-CEB67FB41B6E}"/>
                </a:ext>
              </a:extLst>
            </p:cNvPr>
            <p:cNvGrpSpPr/>
            <p:nvPr/>
          </p:nvGrpSpPr>
          <p:grpSpPr>
            <a:xfrm>
              <a:off x="0" y="1881013"/>
              <a:ext cx="2171699" cy="242954"/>
              <a:chOff x="0" y="1384139"/>
              <a:chExt cx="2171699" cy="242954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843DD2CA-65F8-4F19-9623-3AC931931B70}"/>
                  </a:ext>
                </a:extLst>
              </p:cNvPr>
              <p:cNvSpPr/>
              <p:nvPr/>
            </p:nvSpPr>
            <p:spPr>
              <a:xfrm>
                <a:off x="245064" y="1384139"/>
                <a:ext cx="1926635" cy="239534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8B7A84F-86D0-41C0-86E7-23B4565728D1}"/>
                  </a:ext>
                </a:extLst>
              </p:cNvPr>
              <p:cNvSpPr/>
              <p:nvPr/>
            </p:nvSpPr>
            <p:spPr>
              <a:xfrm>
                <a:off x="265800" y="1403853"/>
                <a:ext cx="1884679" cy="202850"/>
              </a:xfrm>
              <a:prstGeom prst="rect">
                <a:avLst/>
              </a:prstGeom>
              <a:solidFill>
                <a:schemeClr val="bg2">
                  <a:lumMod val="10000"/>
                  <a:alpha val="2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7A015148-EC74-4041-B60F-F6285C504BF6}"/>
                  </a:ext>
                </a:extLst>
              </p:cNvPr>
              <p:cNvSpPr txBox="1"/>
              <p:nvPr/>
            </p:nvSpPr>
            <p:spPr>
              <a:xfrm>
                <a:off x="244580" y="1396261"/>
                <a:ext cx="14585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虹石回收</a:t>
                </a:r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EA1C0F3-BA26-4CAC-9FDC-F00ED23B8E16}"/>
                  </a:ext>
                </a:extLst>
              </p:cNvPr>
              <p:cNvCxnSpPr>
                <a:cxnSpLocks/>
                <a:endCxn id="273" idx="1"/>
              </p:cNvCxnSpPr>
              <p:nvPr/>
            </p:nvCxnSpPr>
            <p:spPr>
              <a:xfrm>
                <a:off x="0" y="1506219"/>
                <a:ext cx="199366" cy="0"/>
              </a:xfrm>
              <a:prstGeom prst="line">
                <a:avLst/>
              </a:prstGeom>
              <a:ln w="6350">
                <a:solidFill>
                  <a:schemeClr val="bg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CE0BA7C6-4EFA-4100-80C5-6C1B7CEF4956}"/>
                  </a:ext>
                </a:extLst>
              </p:cNvPr>
              <p:cNvSpPr/>
              <p:nvPr/>
            </p:nvSpPr>
            <p:spPr>
              <a:xfrm>
                <a:off x="199366" y="1483359"/>
                <a:ext cx="45719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D26A471-3C6F-4986-B798-CDFB2DB7F192}"/>
                </a:ext>
              </a:extLst>
            </p:cNvPr>
            <p:cNvSpPr/>
            <p:nvPr/>
          </p:nvSpPr>
          <p:spPr>
            <a:xfrm>
              <a:off x="2148334" y="1863226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3A6EBAB-1F94-4637-A891-CCB61588D46E}"/>
                </a:ext>
              </a:extLst>
            </p:cNvPr>
            <p:cNvSpPr/>
            <p:nvPr/>
          </p:nvSpPr>
          <p:spPr>
            <a:xfrm>
              <a:off x="2148649" y="2097357"/>
              <a:ext cx="45719" cy="4571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D19BEBF-F515-4A6F-9B6F-B13895D73C2E}"/>
                </a:ext>
              </a:extLst>
            </p:cNvPr>
            <p:cNvGrpSpPr/>
            <p:nvPr/>
          </p:nvGrpSpPr>
          <p:grpSpPr>
            <a:xfrm>
              <a:off x="1935659" y="1904312"/>
              <a:ext cx="188744" cy="188744"/>
              <a:chOff x="5254105" y="3666741"/>
              <a:chExt cx="541365" cy="541365"/>
            </a:xfrm>
            <a:solidFill>
              <a:srgbClr val="00B0F0"/>
            </a:solidFill>
          </p:grpSpPr>
          <p:sp>
            <p:nvSpPr>
              <p:cNvPr id="261" name="Freeform 162">
                <a:extLst>
                  <a:ext uri="{FF2B5EF4-FFF2-40B4-BE49-F238E27FC236}">
                    <a16:creationId xmlns:a16="http://schemas.microsoft.com/office/drawing/2014/main" id="{0191E517-1C24-4E4F-A191-25D0E33A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4115477"/>
                <a:ext cx="154382" cy="92629"/>
              </a:xfrm>
              <a:custGeom>
                <a:avLst/>
                <a:gdLst>
                  <a:gd name="T0" fmla="*/ 0 w 32"/>
                  <a:gd name="T1" fmla="*/ 10 h 19"/>
                  <a:gd name="T2" fmla="*/ 0 w 32"/>
                  <a:gd name="T3" fmla="*/ 19 h 19"/>
                  <a:gd name="T4" fmla="*/ 32 w 32"/>
                  <a:gd name="T5" fmla="*/ 7 h 19"/>
                  <a:gd name="T6" fmla="*/ 26 w 32"/>
                  <a:gd name="T7" fmla="*/ 0 h 19"/>
                  <a:gd name="T8" fmla="*/ 0 w 32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0" y="1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19"/>
                      <a:pt x="23" y="14"/>
                      <a:pt x="32" y="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8" y="5"/>
                      <a:pt x="9" y="9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63">
                <a:extLst>
                  <a:ext uri="{FF2B5EF4-FFF2-40B4-BE49-F238E27FC236}">
                    <a16:creationId xmlns:a16="http://schemas.microsoft.com/office/drawing/2014/main" id="{F0A66D8A-A779-4350-9696-A46D5D49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374" y="3954920"/>
                <a:ext cx="109096" cy="174966"/>
              </a:xfrm>
              <a:custGeom>
                <a:avLst/>
                <a:gdLst>
                  <a:gd name="T0" fmla="*/ 0 w 22"/>
                  <a:gd name="T1" fmla="*/ 29 h 36"/>
                  <a:gd name="T2" fmla="*/ 6 w 22"/>
                  <a:gd name="T3" fmla="*/ 36 h 36"/>
                  <a:gd name="T4" fmla="*/ 22 w 22"/>
                  <a:gd name="T5" fmla="*/ 0 h 36"/>
                  <a:gd name="T6" fmla="*/ 13 w 22"/>
                  <a:gd name="T7" fmla="*/ 0 h 36"/>
                  <a:gd name="T8" fmla="*/ 0 w 2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6">
                    <a:moveTo>
                      <a:pt x="0" y="29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16" y="26"/>
                      <a:pt x="22" y="14"/>
                      <a:pt x="2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1"/>
                      <a:pt x="7" y="21"/>
                      <a:pt x="0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64">
                <a:extLst>
                  <a:ext uri="{FF2B5EF4-FFF2-40B4-BE49-F238E27FC236}">
                    <a16:creationId xmlns:a16="http://schemas.microsoft.com/office/drawing/2014/main" id="{CAE322C4-6BDA-4C85-BA57-8B2D3029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2285" y="3666741"/>
                <a:ext cx="168791" cy="107038"/>
              </a:xfrm>
              <a:custGeom>
                <a:avLst/>
                <a:gdLst>
                  <a:gd name="T0" fmla="*/ 35 w 35"/>
                  <a:gd name="T1" fmla="*/ 15 h 22"/>
                  <a:gd name="T2" fmla="*/ 0 w 35"/>
                  <a:gd name="T3" fmla="*/ 0 h 22"/>
                  <a:gd name="T4" fmla="*/ 0 w 35"/>
                  <a:gd name="T5" fmla="*/ 10 h 22"/>
                  <a:gd name="T6" fmla="*/ 28 w 35"/>
                  <a:gd name="T7" fmla="*/ 22 h 22"/>
                  <a:gd name="T8" fmla="*/ 35 w 35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5" y="15"/>
                    </a:moveTo>
                    <a:cubicBezTo>
                      <a:pt x="26" y="7"/>
                      <a:pt x="13" y="1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1" y="11"/>
                      <a:pt x="21" y="15"/>
                      <a:pt x="28" y="22"/>
                    </a:cubicBezTo>
                    <a:lnTo>
                      <a:pt x="35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65">
                <a:extLst>
                  <a:ext uri="{FF2B5EF4-FFF2-40B4-BE49-F238E27FC236}">
                    <a16:creationId xmlns:a16="http://schemas.microsoft.com/office/drawing/2014/main" id="{47374D10-5C0D-43F1-91E8-2AD5308BE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666" y="3759370"/>
                <a:ext cx="98804" cy="166732"/>
              </a:xfrm>
              <a:custGeom>
                <a:avLst/>
                <a:gdLst>
                  <a:gd name="T0" fmla="*/ 11 w 20"/>
                  <a:gd name="T1" fmla="*/ 34 h 34"/>
                  <a:gd name="T2" fmla="*/ 20 w 20"/>
                  <a:gd name="T3" fmla="*/ 34 h 34"/>
                  <a:gd name="T4" fmla="*/ 7 w 20"/>
                  <a:gd name="T5" fmla="*/ 0 h 34"/>
                  <a:gd name="T6" fmla="*/ 0 w 20"/>
                  <a:gd name="T7" fmla="*/ 7 h 34"/>
                  <a:gd name="T8" fmla="*/ 11 w 2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4">
                    <a:moveTo>
                      <a:pt x="11" y="34"/>
                    </a:move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21"/>
                      <a:pt x="15" y="10"/>
                      <a:pt x="7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14"/>
                      <a:pt x="10" y="24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66">
                <a:extLst>
                  <a:ext uri="{FF2B5EF4-FFF2-40B4-BE49-F238E27FC236}">
                    <a16:creationId xmlns:a16="http://schemas.microsoft.com/office/drawing/2014/main" id="{E681F119-CF88-4545-9969-7D25D8EEF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954920"/>
                <a:ext cx="107038" cy="170849"/>
              </a:xfrm>
              <a:custGeom>
                <a:avLst/>
                <a:gdLst>
                  <a:gd name="T0" fmla="*/ 10 w 22"/>
                  <a:gd name="T1" fmla="*/ 0 h 35"/>
                  <a:gd name="T2" fmla="*/ 0 w 22"/>
                  <a:gd name="T3" fmla="*/ 0 h 35"/>
                  <a:gd name="T4" fmla="*/ 15 w 22"/>
                  <a:gd name="T5" fmla="*/ 35 h 35"/>
                  <a:gd name="T6" fmla="*/ 22 w 22"/>
                  <a:gd name="T7" fmla="*/ 28 h 35"/>
                  <a:gd name="T8" fmla="*/ 10 w 22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5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3"/>
                      <a:pt x="7" y="25"/>
                      <a:pt x="15" y="35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15" y="20"/>
                      <a:pt x="11" y="1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67">
                <a:extLst>
                  <a:ext uri="{FF2B5EF4-FFF2-40B4-BE49-F238E27FC236}">
                    <a16:creationId xmlns:a16="http://schemas.microsoft.com/office/drawing/2014/main" id="{8FD91965-571F-4E82-8512-4D7A8001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0851" y="4111360"/>
                <a:ext cx="160557" cy="96746"/>
              </a:xfrm>
              <a:custGeom>
                <a:avLst/>
                <a:gdLst>
                  <a:gd name="T0" fmla="*/ 0 w 33"/>
                  <a:gd name="T1" fmla="*/ 7 h 20"/>
                  <a:gd name="T2" fmla="*/ 33 w 33"/>
                  <a:gd name="T3" fmla="*/ 20 h 20"/>
                  <a:gd name="T4" fmla="*/ 33 w 33"/>
                  <a:gd name="T5" fmla="*/ 11 h 20"/>
                  <a:gd name="T6" fmla="*/ 6 w 33"/>
                  <a:gd name="T7" fmla="*/ 0 h 20"/>
                  <a:gd name="T8" fmla="*/ 0 w 3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0" y="7"/>
                    </a:moveTo>
                    <a:cubicBezTo>
                      <a:pt x="9" y="15"/>
                      <a:pt x="20" y="20"/>
                      <a:pt x="33" y="2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3" y="10"/>
                      <a:pt x="14" y="6"/>
                      <a:pt x="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68">
                <a:extLst>
                  <a:ext uri="{FF2B5EF4-FFF2-40B4-BE49-F238E27FC236}">
                    <a16:creationId xmlns:a16="http://schemas.microsoft.com/office/drawing/2014/main" id="{E6EBC184-60A9-4681-8433-E06C0D5FE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105" y="3763487"/>
                <a:ext cx="96746" cy="162615"/>
              </a:xfrm>
              <a:custGeom>
                <a:avLst/>
                <a:gdLst>
                  <a:gd name="T0" fmla="*/ 20 w 20"/>
                  <a:gd name="T1" fmla="*/ 7 h 33"/>
                  <a:gd name="T2" fmla="*/ 13 w 20"/>
                  <a:gd name="T3" fmla="*/ 0 h 33"/>
                  <a:gd name="T4" fmla="*/ 0 w 20"/>
                  <a:gd name="T5" fmla="*/ 33 h 33"/>
                  <a:gd name="T6" fmla="*/ 10 w 20"/>
                  <a:gd name="T7" fmla="*/ 33 h 33"/>
                  <a:gd name="T8" fmla="*/ 20 w 20"/>
                  <a:gd name="T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3">
                    <a:moveTo>
                      <a:pt x="20" y="7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9"/>
                      <a:pt x="1" y="21"/>
                      <a:pt x="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23"/>
                      <a:pt x="14" y="14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69">
                <a:extLst>
                  <a:ext uri="{FF2B5EF4-FFF2-40B4-BE49-F238E27FC236}">
                    <a16:creationId xmlns:a16="http://schemas.microsoft.com/office/drawing/2014/main" id="{8327BCF8-C436-4743-90AB-171C1A29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6442" y="3666741"/>
                <a:ext cx="174966" cy="111155"/>
              </a:xfrm>
              <a:custGeom>
                <a:avLst/>
                <a:gdLst>
                  <a:gd name="T0" fmla="*/ 7 w 36"/>
                  <a:gd name="T1" fmla="*/ 23 h 23"/>
                  <a:gd name="T2" fmla="*/ 36 w 36"/>
                  <a:gd name="T3" fmla="*/ 10 h 23"/>
                  <a:gd name="T4" fmla="*/ 36 w 36"/>
                  <a:gd name="T5" fmla="*/ 0 h 23"/>
                  <a:gd name="T6" fmla="*/ 0 w 36"/>
                  <a:gd name="T7" fmla="*/ 16 h 23"/>
                  <a:gd name="T8" fmla="*/ 7 w 36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7" y="23"/>
                    </a:moveTo>
                    <a:cubicBezTo>
                      <a:pt x="14" y="15"/>
                      <a:pt x="25" y="11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1"/>
                      <a:pt x="9" y="7"/>
                      <a:pt x="0" y="16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8E057079-2E80-4A45-B311-06536D86AE79}"/>
                </a:ext>
              </a:extLst>
            </p:cNvPr>
            <p:cNvSpPr txBox="1"/>
            <p:nvPr/>
          </p:nvSpPr>
          <p:spPr>
            <a:xfrm>
              <a:off x="1891291" y="1881013"/>
              <a:ext cx="217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0B0F0"/>
                  </a:solidFill>
                  <a:latin typeface="Aldrich" panose="02000000000000000000" pitchFamily="2" charset="0"/>
                </a:rPr>
                <a:t>2</a:t>
              </a:r>
              <a:endParaRPr lang="zh-CN" altLang="en-US" sz="1000" b="1" dirty="0">
                <a:solidFill>
                  <a:srgbClr val="00B0F0"/>
                </a:solidFill>
                <a:latin typeface="Aldrich" panose="02000000000000000000" pitchFamily="2" charset="0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8154CCB6-6AB7-463C-9228-0746BF78E9A8}"/>
              </a:ext>
            </a:extLst>
          </p:cNvPr>
          <p:cNvGrpSpPr/>
          <p:nvPr/>
        </p:nvGrpSpPr>
        <p:grpSpPr>
          <a:xfrm>
            <a:off x="126207" y="2278980"/>
            <a:ext cx="1070650" cy="327911"/>
            <a:chOff x="126207" y="2278980"/>
            <a:chExt cx="1070650" cy="327911"/>
          </a:xfrm>
        </p:grpSpPr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700EDE3B-084D-43B6-A6B7-44BA4AB8BEC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1036" name="组合 1035">
                <a:extLst>
                  <a:ext uri="{FF2B5EF4-FFF2-40B4-BE49-F238E27FC236}">
                    <a16:creationId xmlns:a16="http://schemas.microsoft.com/office/drawing/2014/main" id="{D01A7223-4CCD-498D-99B6-A2A3758DAE42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82" name="Freeform 467">
                  <a:extLst>
                    <a:ext uri="{FF2B5EF4-FFF2-40B4-BE49-F238E27FC236}">
                      <a16:creationId xmlns:a16="http://schemas.microsoft.com/office/drawing/2014/main" id="{E9CDD50F-CEAF-4C20-83D4-22927CC3A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468">
                  <a:extLst>
                    <a:ext uri="{FF2B5EF4-FFF2-40B4-BE49-F238E27FC236}">
                      <a16:creationId xmlns:a16="http://schemas.microsoft.com/office/drawing/2014/main" id="{A071CE95-BAA2-4305-9203-292E61DE46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469">
                  <a:extLst>
                    <a:ext uri="{FF2B5EF4-FFF2-40B4-BE49-F238E27FC236}">
                      <a16:creationId xmlns:a16="http://schemas.microsoft.com/office/drawing/2014/main" id="{FE424C5F-4408-422A-8535-88D021C36F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218C670D-792C-406E-8E81-25A364226B91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42F3866D-874E-409D-B6C6-A02BB8E6EA8A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B3A33825-D119-40EA-A63A-0652CE1C8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19FECB-B3EC-4D6B-AE5B-F68533E9846C}"/>
              </a:ext>
            </a:extLst>
          </p:cNvPr>
          <p:cNvGrpSpPr/>
          <p:nvPr/>
        </p:nvGrpSpPr>
        <p:grpSpPr>
          <a:xfrm>
            <a:off x="135658" y="2860285"/>
            <a:ext cx="1070650" cy="327911"/>
            <a:chOff x="126207" y="2278980"/>
            <a:chExt cx="1070650" cy="327911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746CEA39-FA6B-4442-83D7-E6F59C1D8598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35B8DE6-6A03-4AFF-B651-A6929C29085E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15" name="Freeform 467">
                  <a:extLst>
                    <a:ext uri="{FF2B5EF4-FFF2-40B4-BE49-F238E27FC236}">
                      <a16:creationId xmlns:a16="http://schemas.microsoft.com/office/drawing/2014/main" id="{04C4D00E-163E-4A72-AD2F-9D590028F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8">
                  <a:extLst>
                    <a:ext uri="{FF2B5EF4-FFF2-40B4-BE49-F238E27FC236}">
                      <a16:creationId xmlns:a16="http://schemas.microsoft.com/office/drawing/2014/main" id="{68BD6F9C-189C-4DF9-A8E5-2D855B3DF9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469">
                  <a:extLst>
                    <a:ext uri="{FF2B5EF4-FFF2-40B4-BE49-F238E27FC236}">
                      <a16:creationId xmlns:a16="http://schemas.microsoft.com/office/drawing/2014/main" id="{92360670-94D4-4B0C-8939-84B410DB4B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F858683-1F13-40AE-89B9-B23BFCE9911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442D500-926F-4393-9FDB-262773FBDEC1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DEF12C0B-D688-4C69-ABCA-9445FB238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6AB408B9-6493-49DA-9A87-4A92029CCAC9}"/>
              </a:ext>
            </a:extLst>
          </p:cNvPr>
          <p:cNvGrpSpPr/>
          <p:nvPr/>
        </p:nvGrpSpPr>
        <p:grpSpPr>
          <a:xfrm>
            <a:off x="130266" y="3458717"/>
            <a:ext cx="1070650" cy="327911"/>
            <a:chOff x="126207" y="2278980"/>
            <a:chExt cx="1070650" cy="327911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D7294D6-2312-48B4-BCF6-055333166332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29F04066-F6F8-478F-8F2A-867E22F61C4C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24" name="Freeform 467">
                  <a:extLst>
                    <a:ext uri="{FF2B5EF4-FFF2-40B4-BE49-F238E27FC236}">
                      <a16:creationId xmlns:a16="http://schemas.microsoft.com/office/drawing/2014/main" id="{E94E04B3-F5D7-4B1F-BB6A-D56A31EE0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468">
                  <a:extLst>
                    <a:ext uri="{FF2B5EF4-FFF2-40B4-BE49-F238E27FC236}">
                      <a16:creationId xmlns:a16="http://schemas.microsoft.com/office/drawing/2014/main" id="{46B5655D-456E-477D-AB67-F0B715D350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469">
                  <a:extLst>
                    <a:ext uri="{FF2B5EF4-FFF2-40B4-BE49-F238E27FC236}">
                      <a16:creationId xmlns:a16="http://schemas.microsoft.com/office/drawing/2014/main" id="{F7F99BF9-F2E6-4343-B1FA-6A8C287164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E6AD5552-6EE4-4D81-93A0-B4443702B02A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3F2A2489-575A-4B63-BB0C-B4EE5420B446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351888A-C597-4A6E-A9F6-B4A66F315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06E72135-45AA-438B-A1C0-CB6420A62BA6}"/>
              </a:ext>
            </a:extLst>
          </p:cNvPr>
          <p:cNvGrpSpPr/>
          <p:nvPr/>
        </p:nvGrpSpPr>
        <p:grpSpPr>
          <a:xfrm>
            <a:off x="2351249" y="2193400"/>
            <a:ext cx="495721" cy="184666"/>
            <a:chOff x="1737674" y="2415695"/>
            <a:chExt cx="495721" cy="184666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D7D1780-751E-4590-83BB-691E3C227357}"/>
                </a:ext>
              </a:extLst>
            </p:cNvPr>
            <p:cNvGrpSpPr/>
            <p:nvPr/>
          </p:nvGrpSpPr>
          <p:grpSpPr>
            <a:xfrm>
              <a:off x="1737674" y="2448794"/>
              <a:ext cx="122095" cy="122095"/>
              <a:chOff x="1528763" y="1266825"/>
              <a:chExt cx="481013" cy="481013"/>
            </a:xfrm>
            <a:solidFill>
              <a:schemeClr val="bg1"/>
            </a:solidFill>
          </p:grpSpPr>
          <p:sp>
            <p:nvSpPr>
              <p:cNvPr id="327" name="Freeform 146">
                <a:extLst>
                  <a:ext uri="{FF2B5EF4-FFF2-40B4-BE49-F238E27FC236}">
                    <a16:creationId xmlns:a16="http://schemas.microsoft.com/office/drawing/2014/main" id="{362AFB19-6013-45A7-BA27-C0820E403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620838"/>
                <a:ext cx="14288" cy="127000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FF81EAC-0224-4D8B-9A06-E8B1E65CD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125" y="1266825"/>
                <a:ext cx="14288" cy="128588"/>
              </a:xfrm>
              <a:custGeom>
                <a:avLst/>
                <a:gdLst>
                  <a:gd name="T0" fmla="*/ 2 w 4"/>
                  <a:gd name="T1" fmla="*/ 0 h 34"/>
                  <a:gd name="T2" fmla="*/ 0 w 4"/>
                  <a:gd name="T3" fmla="*/ 2 h 34"/>
                  <a:gd name="T4" fmla="*/ 0 w 4"/>
                  <a:gd name="T5" fmla="*/ 32 h 34"/>
                  <a:gd name="T6" fmla="*/ 2 w 4"/>
                  <a:gd name="T7" fmla="*/ 34 h 34"/>
                  <a:gd name="T8" fmla="*/ 4 w 4"/>
                  <a:gd name="T9" fmla="*/ 32 h 34"/>
                  <a:gd name="T10" fmla="*/ 4 w 4"/>
                  <a:gd name="T11" fmla="*/ 2 h 34"/>
                  <a:gd name="T12" fmla="*/ 2 w 4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" y="34"/>
                      <a:pt x="4" y="33"/>
                      <a:pt x="4" y="3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8">
                <a:extLst>
                  <a:ext uri="{FF2B5EF4-FFF2-40B4-BE49-F238E27FC236}">
                    <a16:creationId xmlns:a16="http://schemas.microsoft.com/office/drawing/2014/main" id="{4C52C3F7-C7C6-493B-B783-2EC89B4EF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763" y="1500188"/>
                <a:ext cx="127000" cy="14288"/>
              </a:xfrm>
              <a:custGeom>
                <a:avLst/>
                <a:gdLst>
                  <a:gd name="T0" fmla="*/ 34 w 34"/>
                  <a:gd name="T1" fmla="*/ 2 h 4"/>
                  <a:gd name="T2" fmla="*/ 32 w 34"/>
                  <a:gd name="T3" fmla="*/ 0 h 4"/>
                  <a:gd name="T4" fmla="*/ 2 w 34"/>
                  <a:gd name="T5" fmla="*/ 0 h 4"/>
                  <a:gd name="T6" fmla="*/ 0 w 34"/>
                  <a:gd name="T7" fmla="*/ 2 h 4"/>
                  <a:gd name="T8" fmla="*/ 2 w 34"/>
                  <a:gd name="T9" fmla="*/ 4 h 4"/>
                  <a:gd name="T10" fmla="*/ 32 w 34"/>
                  <a:gd name="T11" fmla="*/ 4 h 4"/>
                  <a:gd name="T12" fmla="*/ 34 w 34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4" y="2"/>
                    </a:moveTo>
                    <a:cubicBezTo>
                      <a:pt x="34" y="1"/>
                      <a:pt x="33" y="0"/>
                      <a:pt x="3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9">
                <a:extLst>
                  <a:ext uri="{FF2B5EF4-FFF2-40B4-BE49-F238E27FC236}">
                    <a16:creationId xmlns:a16="http://schemas.microsoft.com/office/drawing/2014/main" id="{CC07906A-5C26-4AA2-B4DA-7D517212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188" y="1500188"/>
                <a:ext cx="128588" cy="14288"/>
              </a:xfrm>
              <a:custGeom>
                <a:avLst/>
                <a:gdLst>
                  <a:gd name="T0" fmla="*/ 32 w 34"/>
                  <a:gd name="T1" fmla="*/ 0 h 4"/>
                  <a:gd name="T2" fmla="*/ 2 w 34"/>
                  <a:gd name="T3" fmla="*/ 0 h 4"/>
                  <a:gd name="T4" fmla="*/ 0 w 34"/>
                  <a:gd name="T5" fmla="*/ 2 h 4"/>
                  <a:gd name="T6" fmla="*/ 2 w 34"/>
                  <a:gd name="T7" fmla="*/ 4 h 4"/>
                  <a:gd name="T8" fmla="*/ 32 w 34"/>
                  <a:gd name="T9" fmla="*/ 4 h 4"/>
                  <a:gd name="T10" fmla="*/ 34 w 34"/>
                  <a:gd name="T11" fmla="*/ 2 h 4"/>
                  <a:gd name="T12" fmla="*/ 32 w 3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0">
                <a:extLst>
                  <a:ext uri="{FF2B5EF4-FFF2-40B4-BE49-F238E27FC236}">
                    <a16:creationId xmlns:a16="http://schemas.microsoft.com/office/drawing/2014/main" id="{60975C88-B2B2-44C7-A868-9803A08F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863" y="1604963"/>
                <a:ext cx="71438" cy="112713"/>
              </a:xfrm>
              <a:custGeom>
                <a:avLst/>
                <a:gdLst>
                  <a:gd name="T0" fmla="*/ 4 w 19"/>
                  <a:gd name="T1" fmla="*/ 1 h 30"/>
                  <a:gd name="T2" fmla="*/ 2 w 19"/>
                  <a:gd name="T3" fmla="*/ 0 h 30"/>
                  <a:gd name="T4" fmla="*/ 1 w 19"/>
                  <a:gd name="T5" fmla="*/ 0 h 30"/>
                  <a:gd name="T6" fmla="*/ 0 w 19"/>
                  <a:gd name="T7" fmla="*/ 1 h 30"/>
                  <a:gd name="T8" fmla="*/ 0 w 19"/>
                  <a:gd name="T9" fmla="*/ 3 h 30"/>
                  <a:gd name="T10" fmla="*/ 15 w 19"/>
                  <a:gd name="T11" fmla="*/ 29 h 30"/>
                  <a:gd name="T12" fmla="*/ 18 w 19"/>
                  <a:gd name="T13" fmla="*/ 30 h 30"/>
                  <a:gd name="T14" fmla="*/ 19 w 19"/>
                  <a:gd name="T15" fmla="*/ 26 h 30"/>
                  <a:gd name="T16" fmla="*/ 4 w 19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7" y="30"/>
                      <a:pt x="18" y="30"/>
                    </a:cubicBezTo>
                    <a:cubicBezTo>
                      <a:pt x="19" y="29"/>
                      <a:pt x="19" y="27"/>
                      <a:pt x="19" y="2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1">
                <a:extLst>
                  <a:ext uri="{FF2B5EF4-FFF2-40B4-BE49-F238E27FC236}">
                    <a16:creationId xmlns:a16="http://schemas.microsoft.com/office/drawing/2014/main" id="{74685707-5BD4-4780-8B98-EDB3C88A0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296988"/>
                <a:ext cx="76200" cy="115888"/>
              </a:xfrm>
              <a:custGeom>
                <a:avLst/>
                <a:gdLst>
                  <a:gd name="T0" fmla="*/ 4 w 20"/>
                  <a:gd name="T1" fmla="*/ 2 h 31"/>
                  <a:gd name="T2" fmla="*/ 2 w 20"/>
                  <a:gd name="T3" fmla="*/ 0 h 31"/>
                  <a:gd name="T4" fmla="*/ 1 w 20"/>
                  <a:gd name="T5" fmla="*/ 1 h 31"/>
                  <a:gd name="T6" fmla="*/ 0 w 20"/>
                  <a:gd name="T7" fmla="*/ 4 h 31"/>
                  <a:gd name="T8" fmla="*/ 15 w 20"/>
                  <a:gd name="T9" fmla="*/ 29 h 31"/>
                  <a:gd name="T10" fmla="*/ 17 w 20"/>
                  <a:gd name="T11" fmla="*/ 31 h 31"/>
                  <a:gd name="T12" fmla="*/ 18 w 20"/>
                  <a:gd name="T13" fmla="*/ 30 h 31"/>
                  <a:gd name="T14" fmla="*/ 19 w 20"/>
                  <a:gd name="T15" fmla="*/ 27 h 31"/>
                  <a:gd name="T16" fmla="*/ 4 w 20"/>
                  <a:gd name="T17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1">
                    <a:moveTo>
                      <a:pt x="4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30"/>
                      <a:pt x="16" y="31"/>
                      <a:pt x="17" y="31"/>
                    </a:cubicBezTo>
                    <a:cubicBezTo>
                      <a:pt x="17" y="31"/>
                      <a:pt x="18" y="31"/>
                      <a:pt x="18" y="30"/>
                    </a:cubicBezTo>
                    <a:cubicBezTo>
                      <a:pt x="19" y="30"/>
                      <a:pt x="20" y="28"/>
                      <a:pt x="19" y="27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2">
                <a:extLst>
                  <a:ext uri="{FF2B5EF4-FFF2-40B4-BE49-F238E27FC236}">
                    <a16:creationId xmlns:a16="http://schemas.microsoft.com/office/drawing/2014/main" id="{0E5D8363-BC94-4E3A-A88E-DD522D85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560513"/>
                <a:ext cx="115888" cy="74613"/>
              </a:xfrm>
              <a:custGeom>
                <a:avLst/>
                <a:gdLst>
                  <a:gd name="T0" fmla="*/ 30 w 31"/>
                  <a:gd name="T1" fmla="*/ 1 h 20"/>
                  <a:gd name="T2" fmla="*/ 28 w 31"/>
                  <a:gd name="T3" fmla="*/ 0 h 20"/>
                  <a:gd name="T4" fmla="*/ 27 w 31"/>
                  <a:gd name="T5" fmla="*/ 0 h 20"/>
                  <a:gd name="T6" fmla="*/ 1 w 31"/>
                  <a:gd name="T7" fmla="*/ 15 h 20"/>
                  <a:gd name="T8" fmla="*/ 0 w 31"/>
                  <a:gd name="T9" fmla="*/ 16 h 20"/>
                  <a:gd name="T10" fmla="*/ 1 w 31"/>
                  <a:gd name="T11" fmla="*/ 18 h 20"/>
                  <a:gd name="T12" fmla="*/ 4 w 31"/>
                  <a:gd name="T13" fmla="*/ 19 h 20"/>
                  <a:gd name="T14" fmla="*/ 29 w 31"/>
                  <a:gd name="T15" fmla="*/ 4 h 20"/>
                  <a:gd name="T16" fmla="*/ 30 w 31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0">
                    <a:moveTo>
                      <a:pt x="30" y="1"/>
                    </a:move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0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3"/>
                      <a:pt x="31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3">
                <a:extLst>
                  <a:ext uri="{FF2B5EF4-FFF2-40B4-BE49-F238E27FC236}">
                    <a16:creationId xmlns:a16="http://schemas.microsoft.com/office/drawing/2014/main" id="{4F3A19D0-2DE0-4AA9-B95E-E10930F1E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382713"/>
                <a:ext cx="117475" cy="76200"/>
              </a:xfrm>
              <a:custGeom>
                <a:avLst/>
                <a:gdLst>
                  <a:gd name="T0" fmla="*/ 1 w 31"/>
                  <a:gd name="T1" fmla="*/ 16 h 20"/>
                  <a:gd name="T2" fmla="*/ 1 w 31"/>
                  <a:gd name="T3" fmla="*/ 18 h 20"/>
                  <a:gd name="T4" fmla="*/ 4 w 31"/>
                  <a:gd name="T5" fmla="*/ 19 h 20"/>
                  <a:gd name="T6" fmla="*/ 30 w 31"/>
                  <a:gd name="T7" fmla="*/ 4 h 20"/>
                  <a:gd name="T8" fmla="*/ 31 w 31"/>
                  <a:gd name="T9" fmla="*/ 3 h 20"/>
                  <a:gd name="T10" fmla="*/ 30 w 31"/>
                  <a:gd name="T11" fmla="*/ 1 h 20"/>
                  <a:gd name="T12" fmla="*/ 28 w 31"/>
                  <a:gd name="T13" fmla="*/ 0 h 20"/>
                  <a:gd name="T14" fmla="*/ 27 w 31"/>
                  <a:gd name="T15" fmla="*/ 0 h 20"/>
                  <a:gd name="T16" fmla="*/ 2 w 31"/>
                  <a:gd name="T17" fmla="*/ 15 h 20"/>
                  <a:gd name="T18" fmla="*/ 1 w 31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16"/>
                    </a:moveTo>
                    <a:cubicBezTo>
                      <a:pt x="0" y="17"/>
                      <a:pt x="0" y="18"/>
                      <a:pt x="1" y="18"/>
                    </a:cubicBezTo>
                    <a:cubicBezTo>
                      <a:pt x="1" y="19"/>
                      <a:pt x="3" y="20"/>
                      <a:pt x="4" y="19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3"/>
                      <a:pt x="31" y="3"/>
                    </a:cubicBezTo>
                    <a:cubicBezTo>
                      <a:pt x="31" y="2"/>
                      <a:pt x="31" y="2"/>
                      <a:pt x="30" y="1"/>
                    </a:cubicBezTo>
                    <a:cubicBezTo>
                      <a:pt x="30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4">
                <a:extLst>
                  <a:ext uri="{FF2B5EF4-FFF2-40B4-BE49-F238E27FC236}">
                    <a16:creationId xmlns:a16="http://schemas.microsoft.com/office/drawing/2014/main" id="{D5993324-E0DD-4851-ADD9-0DD800AC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138" y="1560513"/>
                <a:ext cx="117475" cy="74613"/>
              </a:xfrm>
              <a:custGeom>
                <a:avLst/>
                <a:gdLst>
                  <a:gd name="T0" fmla="*/ 30 w 31"/>
                  <a:gd name="T1" fmla="*/ 15 h 20"/>
                  <a:gd name="T2" fmla="*/ 4 w 31"/>
                  <a:gd name="T3" fmla="*/ 0 h 20"/>
                  <a:gd name="T4" fmla="*/ 3 w 31"/>
                  <a:gd name="T5" fmla="*/ 0 h 20"/>
                  <a:gd name="T6" fmla="*/ 1 w 31"/>
                  <a:gd name="T7" fmla="*/ 1 h 20"/>
                  <a:gd name="T8" fmla="*/ 2 w 31"/>
                  <a:gd name="T9" fmla="*/ 4 h 20"/>
                  <a:gd name="T10" fmla="*/ 27 w 31"/>
                  <a:gd name="T11" fmla="*/ 19 h 20"/>
                  <a:gd name="T12" fmla="*/ 30 w 31"/>
                  <a:gd name="T13" fmla="*/ 18 h 20"/>
                  <a:gd name="T14" fmla="*/ 30 w 31"/>
                  <a:gd name="T1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0">
                    <a:moveTo>
                      <a:pt x="30" y="1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7"/>
                      <a:pt x="31" y="16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5">
                <a:extLst>
                  <a:ext uri="{FF2B5EF4-FFF2-40B4-BE49-F238E27FC236}">
                    <a16:creationId xmlns:a16="http://schemas.microsoft.com/office/drawing/2014/main" id="{796AB06E-4F4D-4C3C-99FF-9D154413C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925" y="1382713"/>
                <a:ext cx="115888" cy="76200"/>
              </a:xfrm>
              <a:custGeom>
                <a:avLst/>
                <a:gdLst>
                  <a:gd name="T0" fmla="*/ 1 w 31"/>
                  <a:gd name="T1" fmla="*/ 4 h 20"/>
                  <a:gd name="T2" fmla="*/ 27 w 31"/>
                  <a:gd name="T3" fmla="*/ 19 h 20"/>
                  <a:gd name="T4" fmla="*/ 30 w 31"/>
                  <a:gd name="T5" fmla="*/ 18 h 20"/>
                  <a:gd name="T6" fmla="*/ 30 w 31"/>
                  <a:gd name="T7" fmla="*/ 16 h 20"/>
                  <a:gd name="T8" fmla="*/ 29 w 31"/>
                  <a:gd name="T9" fmla="*/ 15 h 20"/>
                  <a:gd name="T10" fmla="*/ 4 w 31"/>
                  <a:gd name="T11" fmla="*/ 0 h 20"/>
                  <a:gd name="T12" fmla="*/ 3 w 31"/>
                  <a:gd name="T13" fmla="*/ 0 h 20"/>
                  <a:gd name="T14" fmla="*/ 1 w 31"/>
                  <a:gd name="T15" fmla="*/ 1 h 20"/>
                  <a:gd name="T16" fmla="*/ 0 w 31"/>
                  <a:gd name="T17" fmla="*/ 3 h 20"/>
                  <a:gd name="T18" fmla="*/ 1 w 31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0">
                    <a:moveTo>
                      <a:pt x="1" y="4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20"/>
                      <a:pt x="30" y="19"/>
                      <a:pt x="30" y="18"/>
                    </a:cubicBezTo>
                    <a:cubicBezTo>
                      <a:pt x="31" y="18"/>
                      <a:pt x="31" y="17"/>
                      <a:pt x="30" y="16"/>
                    </a:cubicBezTo>
                    <a:cubicBezTo>
                      <a:pt x="30" y="16"/>
                      <a:pt x="30" y="15"/>
                      <a:pt x="29" y="1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6">
                <a:extLst>
                  <a:ext uri="{FF2B5EF4-FFF2-40B4-BE49-F238E27FC236}">
                    <a16:creationId xmlns:a16="http://schemas.microsoft.com/office/drawing/2014/main" id="{C20FDBFB-6BC2-4453-9AC6-489A2DBC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650" y="1604963"/>
                <a:ext cx="71438" cy="112713"/>
              </a:xfrm>
              <a:custGeom>
                <a:avLst/>
                <a:gdLst>
                  <a:gd name="T0" fmla="*/ 18 w 19"/>
                  <a:gd name="T1" fmla="*/ 0 h 30"/>
                  <a:gd name="T2" fmla="*/ 17 w 19"/>
                  <a:gd name="T3" fmla="*/ 0 h 30"/>
                  <a:gd name="T4" fmla="*/ 15 w 19"/>
                  <a:gd name="T5" fmla="*/ 1 h 30"/>
                  <a:gd name="T6" fmla="*/ 0 w 19"/>
                  <a:gd name="T7" fmla="*/ 26 h 30"/>
                  <a:gd name="T8" fmla="*/ 1 w 19"/>
                  <a:gd name="T9" fmla="*/ 30 h 30"/>
                  <a:gd name="T10" fmla="*/ 4 w 19"/>
                  <a:gd name="T11" fmla="*/ 29 h 30"/>
                  <a:gd name="T12" fmla="*/ 19 w 19"/>
                  <a:gd name="T13" fmla="*/ 3 h 30"/>
                  <a:gd name="T14" fmla="*/ 19 w 19"/>
                  <a:gd name="T15" fmla="*/ 1 h 30"/>
                  <a:gd name="T16" fmla="*/ 18 w 1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0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0"/>
                      <a:pt x="4" y="30"/>
                      <a:pt x="4" y="2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7">
                <a:extLst>
                  <a:ext uri="{FF2B5EF4-FFF2-40B4-BE49-F238E27FC236}">
                    <a16:creationId xmlns:a16="http://schemas.microsoft.com/office/drawing/2014/main" id="{2707CD23-30E5-4702-941A-56B391928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688" y="1296988"/>
                <a:ext cx="74613" cy="115888"/>
              </a:xfrm>
              <a:custGeom>
                <a:avLst/>
                <a:gdLst>
                  <a:gd name="T0" fmla="*/ 2 w 20"/>
                  <a:gd name="T1" fmla="*/ 30 h 31"/>
                  <a:gd name="T2" fmla="*/ 5 w 20"/>
                  <a:gd name="T3" fmla="*/ 29 h 31"/>
                  <a:gd name="T4" fmla="*/ 20 w 20"/>
                  <a:gd name="T5" fmla="*/ 4 h 31"/>
                  <a:gd name="T6" fmla="*/ 19 w 20"/>
                  <a:gd name="T7" fmla="*/ 1 h 31"/>
                  <a:gd name="T8" fmla="*/ 18 w 20"/>
                  <a:gd name="T9" fmla="*/ 0 h 31"/>
                  <a:gd name="T10" fmla="*/ 16 w 20"/>
                  <a:gd name="T11" fmla="*/ 2 h 31"/>
                  <a:gd name="T12" fmla="*/ 1 w 20"/>
                  <a:gd name="T13" fmla="*/ 27 h 31"/>
                  <a:gd name="T14" fmla="*/ 2 w 20"/>
                  <a:gd name="T15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31">
                    <a:moveTo>
                      <a:pt x="2" y="30"/>
                    </a:moveTo>
                    <a:cubicBezTo>
                      <a:pt x="3" y="31"/>
                      <a:pt x="4" y="31"/>
                      <a:pt x="5" y="29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1" y="30"/>
                      <a:pt x="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988A529D-6056-49B6-AFF8-38F6EDC68834}"/>
                </a:ext>
              </a:extLst>
            </p:cNvPr>
            <p:cNvSpPr txBox="1"/>
            <p:nvPr/>
          </p:nvSpPr>
          <p:spPr>
            <a:xfrm>
              <a:off x="1817897" y="2415695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</a:rPr>
                <a:t>探索中</a:t>
              </a:r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C64AF28B-C3B2-470A-9891-6B0D7C388105}"/>
              </a:ext>
            </a:extLst>
          </p:cNvPr>
          <p:cNvGrpSpPr/>
          <p:nvPr/>
        </p:nvGrpSpPr>
        <p:grpSpPr>
          <a:xfrm>
            <a:off x="141641" y="4004554"/>
            <a:ext cx="1070650" cy="327911"/>
            <a:chOff x="126207" y="2278980"/>
            <a:chExt cx="1070650" cy="327911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97E77F69-4918-4A14-9A76-FE0EC8376303}"/>
                </a:ext>
              </a:extLst>
            </p:cNvPr>
            <p:cNvGrpSpPr/>
            <p:nvPr/>
          </p:nvGrpSpPr>
          <p:grpSpPr>
            <a:xfrm>
              <a:off x="411871" y="2406836"/>
              <a:ext cx="784986" cy="200055"/>
              <a:chOff x="506177" y="2419011"/>
              <a:chExt cx="784986" cy="20005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C5BE998F-DF00-4127-AB97-DA7F7F5A8A54}"/>
                  </a:ext>
                </a:extLst>
              </p:cNvPr>
              <p:cNvGrpSpPr/>
              <p:nvPr/>
            </p:nvGrpSpPr>
            <p:grpSpPr>
              <a:xfrm>
                <a:off x="506177" y="2458229"/>
                <a:ext cx="123421" cy="115680"/>
                <a:chOff x="5237163" y="6027738"/>
                <a:chExt cx="455612" cy="427037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48" name="Freeform 467">
                  <a:extLst>
                    <a:ext uri="{FF2B5EF4-FFF2-40B4-BE49-F238E27FC236}">
                      <a16:creationId xmlns:a16="http://schemas.microsoft.com/office/drawing/2014/main" id="{50EB29EA-604B-4FCB-B01A-01F935C95E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37163" y="6203950"/>
                  <a:ext cx="455612" cy="250825"/>
                </a:xfrm>
                <a:custGeom>
                  <a:avLst/>
                  <a:gdLst>
                    <a:gd name="T0" fmla="*/ 4 w 142"/>
                    <a:gd name="T1" fmla="*/ 78 h 78"/>
                    <a:gd name="T2" fmla="*/ 6 w 142"/>
                    <a:gd name="T3" fmla="*/ 77 h 78"/>
                    <a:gd name="T4" fmla="*/ 48 w 142"/>
                    <a:gd name="T5" fmla="*/ 51 h 78"/>
                    <a:gd name="T6" fmla="*/ 90 w 142"/>
                    <a:gd name="T7" fmla="*/ 77 h 78"/>
                    <a:gd name="T8" fmla="*/ 91 w 142"/>
                    <a:gd name="T9" fmla="*/ 77 h 78"/>
                    <a:gd name="T10" fmla="*/ 91 w 142"/>
                    <a:gd name="T11" fmla="*/ 77 h 78"/>
                    <a:gd name="T12" fmla="*/ 92 w 142"/>
                    <a:gd name="T13" fmla="*/ 78 h 78"/>
                    <a:gd name="T14" fmla="*/ 92 w 142"/>
                    <a:gd name="T15" fmla="*/ 78 h 78"/>
                    <a:gd name="T16" fmla="*/ 92 w 142"/>
                    <a:gd name="T17" fmla="*/ 78 h 78"/>
                    <a:gd name="T18" fmla="*/ 92 w 142"/>
                    <a:gd name="T19" fmla="*/ 78 h 78"/>
                    <a:gd name="T20" fmla="*/ 93 w 142"/>
                    <a:gd name="T21" fmla="*/ 78 h 78"/>
                    <a:gd name="T22" fmla="*/ 94 w 142"/>
                    <a:gd name="T23" fmla="*/ 77 h 78"/>
                    <a:gd name="T24" fmla="*/ 94 w 142"/>
                    <a:gd name="T25" fmla="*/ 77 h 78"/>
                    <a:gd name="T26" fmla="*/ 94 w 142"/>
                    <a:gd name="T27" fmla="*/ 77 h 78"/>
                    <a:gd name="T28" fmla="*/ 139 w 142"/>
                    <a:gd name="T29" fmla="*/ 50 h 78"/>
                    <a:gd name="T30" fmla="*/ 140 w 142"/>
                    <a:gd name="T31" fmla="*/ 47 h 78"/>
                    <a:gd name="T32" fmla="*/ 142 w 142"/>
                    <a:gd name="T33" fmla="*/ 4 h 78"/>
                    <a:gd name="T34" fmla="*/ 141 w 142"/>
                    <a:gd name="T35" fmla="*/ 1 h 78"/>
                    <a:gd name="T36" fmla="*/ 137 w 142"/>
                    <a:gd name="T37" fmla="*/ 0 h 78"/>
                    <a:gd name="T38" fmla="*/ 112 w 142"/>
                    <a:gd name="T39" fmla="*/ 6 h 78"/>
                    <a:gd name="T40" fmla="*/ 110 w 142"/>
                    <a:gd name="T41" fmla="*/ 6 h 78"/>
                    <a:gd name="T42" fmla="*/ 110 w 142"/>
                    <a:gd name="T43" fmla="*/ 7 h 78"/>
                    <a:gd name="T44" fmla="*/ 109 w 142"/>
                    <a:gd name="T45" fmla="*/ 10 h 78"/>
                    <a:gd name="T46" fmla="*/ 106 w 142"/>
                    <a:gd name="T47" fmla="*/ 18 h 78"/>
                    <a:gd name="T48" fmla="*/ 90 w 142"/>
                    <a:gd name="T49" fmla="*/ 68 h 78"/>
                    <a:gd name="T50" fmla="*/ 54 w 142"/>
                    <a:gd name="T51" fmla="*/ 46 h 78"/>
                    <a:gd name="T52" fmla="*/ 72 w 142"/>
                    <a:gd name="T53" fmla="*/ 26 h 78"/>
                    <a:gd name="T54" fmla="*/ 69 w 142"/>
                    <a:gd name="T55" fmla="*/ 18 h 78"/>
                    <a:gd name="T56" fmla="*/ 46 w 142"/>
                    <a:gd name="T57" fmla="*/ 44 h 78"/>
                    <a:gd name="T58" fmla="*/ 25 w 142"/>
                    <a:gd name="T59" fmla="*/ 56 h 78"/>
                    <a:gd name="T60" fmla="*/ 58 w 142"/>
                    <a:gd name="T61" fmla="*/ 18 h 78"/>
                    <a:gd name="T62" fmla="*/ 68 w 142"/>
                    <a:gd name="T63" fmla="*/ 15 h 78"/>
                    <a:gd name="T64" fmla="*/ 66 w 142"/>
                    <a:gd name="T65" fmla="*/ 10 h 78"/>
                    <a:gd name="T66" fmla="*/ 65 w 142"/>
                    <a:gd name="T67" fmla="*/ 8 h 78"/>
                    <a:gd name="T68" fmla="*/ 55 w 142"/>
                    <a:gd name="T69" fmla="*/ 11 h 78"/>
                    <a:gd name="T70" fmla="*/ 53 w 142"/>
                    <a:gd name="T71" fmla="*/ 12 h 78"/>
                    <a:gd name="T72" fmla="*/ 1 w 142"/>
                    <a:gd name="T73" fmla="*/ 71 h 78"/>
                    <a:gd name="T74" fmla="*/ 1 w 142"/>
                    <a:gd name="T75" fmla="*/ 76 h 78"/>
                    <a:gd name="T76" fmla="*/ 4 w 142"/>
                    <a:gd name="T77" fmla="*/ 78 h 78"/>
                    <a:gd name="T78" fmla="*/ 115 w 142"/>
                    <a:gd name="T79" fmla="*/ 14 h 78"/>
                    <a:gd name="T80" fmla="*/ 134 w 142"/>
                    <a:gd name="T81" fmla="*/ 9 h 78"/>
                    <a:gd name="T82" fmla="*/ 133 w 142"/>
                    <a:gd name="T83" fmla="*/ 44 h 78"/>
                    <a:gd name="T84" fmla="*/ 99 w 142"/>
                    <a:gd name="T85" fmla="*/ 65 h 78"/>
                    <a:gd name="T86" fmla="*/ 115 w 142"/>
                    <a:gd name="T87" fmla="*/ 1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2" h="78">
                      <a:moveTo>
                        <a:pt x="4" y="78"/>
                      </a:moveTo>
                      <a:cubicBezTo>
                        <a:pt x="5" y="78"/>
                        <a:pt x="6" y="77"/>
                        <a:pt x="6" y="77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90" y="77"/>
                        <a:pt x="90" y="77"/>
                        <a:pt x="90" y="77"/>
                      </a:cubicBezTo>
                      <a:cubicBezTo>
                        <a:pt x="90" y="77"/>
                        <a:pt x="91" y="77"/>
                        <a:pt x="91" y="77"/>
                      </a:cubicBezTo>
                      <a:cubicBezTo>
                        <a:pt x="91" y="77"/>
                        <a:pt x="91" y="77"/>
                        <a:pt x="91" y="77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3" y="78"/>
                        <a:pt x="93" y="78"/>
                        <a:pt x="93" y="78"/>
                      </a:cubicBezTo>
                      <a:cubicBezTo>
                        <a:pt x="93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40" y="49"/>
                        <a:pt x="140" y="48"/>
                        <a:pt x="140" y="47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3"/>
                        <a:pt x="142" y="2"/>
                        <a:pt x="141" y="1"/>
                      </a:cubicBezTo>
                      <a:cubicBezTo>
                        <a:pt x="140" y="0"/>
                        <a:pt x="139" y="0"/>
                        <a:pt x="137" y="0"/>
                      </a:cubicBezTo>
                      <a:cubicBezTo>
                        <a:pt x="112" y="6"/>
                        <a:pt x="112" y="6"/>
                        <a:pt x="112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0" y="6"/>
                        <a:pt x="110" y="7"/>
                        <a:pt x="110" y="7"/>
                      </a:cubicBezTo>
                      <a:cubicBezTo>
                        <a:pt x="109" y="8"/>
                        <a:pt x="109" y="9"/>
                        <a:pt x="109" y="10"/>
                      </a:cubicBezTo>
                      <a:cubicBezTo>
                        <a:pt x="108" y="13"/>
                        <a:pt x="107" y="16"/>
                        <a:pt x="106" y="18"/>
                      </a:cubicBezTo>
                      <a:cubicBezTo>
                        <a:pt x="90" y="68"/>
                        <a:pt x="90" y="68"/>
                        <a:pt x="90" y="68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3"/>
                        <a:pt x="70" y="21"/>
                        <a:pt x="69" y="18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25" y="56"/>
                        <a:pt x="25" y="56"/>
                        <a:pt x="25" y="5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7" y="14"/>
                        <a:pt x="67" y="12"/>
                        <a:pt x="66" y="10"/>
                      </a:cubicBezTo>
                      <a:cubicBezTo>
                        <a:pt x="66" y="9"/>
                        <a:pt x="65" y="8"/>
                        <a:pt x="65" y="8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3" y="12"/>
                        <a:pt x="53" y="12"/>
                      </a:cubicBezTo>
                      <a:cubicBezTo>
                        <a:pt x="1" y="71"/>
                        <a:pt x="1" y="71"/>
                        <a:pt x="1" y="71"/>
                      </a:cubicBezTo>
                      <a:cubicBezTo>
                        <a:pt x="0" y="72"/>
                        <a:pt x="0" y="75"/>
                        <a:pt x="1" y="76"/>
                      </a:cubicBezTo>
                      <a:cubicBezTo>
                        <a:pt x="2" y="77"/>
                        <a:pt x="3" y="78"/>
                        <a:pt x="4" y="78"/>
                      </a:cubicBezTo>
                      <a:close/>
                      <a:moveTo>
                        <a:pt x="115" y="14"/>
                      </a:moveTo>
                      <a:cubicBezTo>
                        <a:pt x="134" y="9"/>
                        <a:pt x="134" y="9"/>
                        <a:pt x="134" y="9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99" y="65"/>
                        <a:pt x="99" y="65"/>
                        <a:pt x="99" y="65"/>
                      </a:cubicBezTo>
                      <a:lnTo>
                        <a:pt x="115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468">
                  <a:extLst>
                    <a:ext uri="{FF2B5EF4-FFF2-40B4-BE49-F238E27FC236}">
                      <a16:creationId xmlns:a16="http://schemas.microsoft.com/office/drawing/2014/main" id="{FEC15E9E-1EA4-4D70-90FE-E0E37AE237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29250" y="6027738"/>
                  <a:ext cx="173037" cy="295275"/>
                </a:xfrm>
                <a:custGeom>
                  <a:avLst/>
                  <a:gdLst>
                    <a:gd name="T0" fmla="*/ 0 w 54"/>
                    <a:gd name="T1" fmla="*/ 27 h 92"/>
                    <a:gd name="T2" fmla="*/ 27 w 54"/>
                    <a:gd name="T3" fmla="*/ 92 h 92"/>
                    <a:gd name="T4" fmla="*/ 54 w 54"/>
                    <a:gd name="T5" fmla="*/ 27 h 92"/>
                    <a:gd name="T6" fmla="*/ 27 w 54"/>
                    <a:gd name="T7" fmla="*/ 0 h 92"/>
                    <a:gd name="T8" fmla="*/ 0 w 54"/>
                    <a:gd name="T9" fmla="*/ 27 h 92"/>
                    <a:gd name="T10" fmla="*/ 46 w 54"/>
                    <a:gd name="T11" fmla="*/ 27 h 92"/>
                    <a:gd name="T12" fmla="*/ 27 w 54"/>
                    <a:gd name="T13" fmla="*/ 83 h 92"/>
                    <a:gd name="T14" fmla="*/ 8 w 54"/>
                    <a:gd name="T15" fmla="*/ 27 h 92"/>
                    <a:gd name="T16" fmla="*/ 27 w 54"/>
                    <a:gd name="T17" fmla="*/ 8 h 92"/>
                    <a:gd name="T18" fmla="*/ 46 w 54"/>
                    <a:gd name="T19" fmla="*/ 2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92">
                      <a:moveTo>
                        <a:pt x="0" y="27"/>
                      </a:moveTo>
                      <a:cubicBezTo>
                        <a:pt x="0" y="37"/>
                        <a:pt x="16" y="92"/>
                        <a:pt x="27" y="92"/>
                      </a:cubicBezTo>
                      <a:cubicBezTo>
                        <a:pt x="38" y="92"/>
                        <a:pt x="54" y="37"/>
                        <a:pt x="54" y="27"/>
                      </a:cubicBezTo>
                      <a:cubicBezTo>
                        <a:pt x="54" y="12"/>
                        <a:pt x="42" y="0"/>
                        <a:pt x="27" y="0"/>
                      </a:cubicBezTo>
                      <a:cubicBezTo>
                        <a:pt x="12" y="0"/>
                        <a:pt x="0" y="12"/>
                        <a:pt x="0" y="27"/>
                      </a:cubicBezTo>
                      <a:close/>
                      <a:moveTo>
                        <a:pt x="46" y="27"/>
                      </a:moveTo>
                      <a:cubicBezTo>
                        <a:pt x="46" y="38"/>
                        <a:pt x="33" y="75"/>
                        <a:pt x="27" y="83"/>
                      </a:cubicBezTo>
                      <a:cubicBezTo>
                        <a:pt x="21" y="75"/>
                        <a:pt x="8" y="38"/>
                        <a:pt x="8" y="27"/>
                      </a:cubicBezTo>
                      <a:cubicBezTo>
                        <a:pt x="8" y="17"/>
                        <a:pt x="17" y="8"/>
                        <a:pt x="27" y="8"/>
                      </a:cubicBezTo>
                      <a:cubicBezTo>
                        <a:pt x="38" y="8"/>
                        <a:pt x="46" y="17"/>
                        <a:pt x="46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469">
                  <a:extLst>
                    <a:ext uri="{FF2B5EF4-FFF2-40B4-BE49-F238E27FC236}">
                      <a16:creationId xmlns:a16="http://schemas.microsoft.com/office/drawing/2014/main" id="{1D8AF6BD-81A1-43BC-9566-B85DE14E5D0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5287" y="6072188"/>
                  <a:ext cx="85724" cy="84139"/>
                </a:xfrm>
                <a:custGeom>
                  <a:avLst/>
                  <a:gdLst>
                    <a:gd name="T0" fmla="*/ 0 w 27"/>
                    <a:gd name="T1" fmla="*/ 13 h 26"/>
                    <a:gd name="T2" fmla="*/ 13 w 27"/>
                    <a:gd name="T3" fmla="*/ 26 h 26"/>
                    <a:gd name="T4" fmla="*/ 27 w 27"/>
                    <a:gd name="T5" fmla="*/ 13 h 26"/>
                    <a:gd name="T6" fmla="*/ 13 w 27"/>
                    <a:gd name="T7" fmla="*/ 0 h 26"/>
                    <a:gd name="T8" fmla="*/ 0 w 27"/>
                    <a:gd name="T9" fmla="*/ 13 h 26"/>
                    <a:gd name="T10" fmla="*/ 19 w 27"/>
                    <a:gd name="T11" fmla="*/ 13 h 26"/>
                    <a:gd name="T12" fmla="*/ 13 w 27"/>
                    <a:gd name="T13" fmla="*/ 18 h 26"/>
                    <a:gd name="T14" fmla="*/ 8 w 27"/>
                    <a:gd name="T15" fmla="*/ 13 h 26"/>
                    <a:gd name="T16" fmla="*/ 13 w 27"/>
                    <a:gd name="T17" fmla="*/ 8 h 26"/>
                    <a:gd name="T18" fmla="*/ 19 w 27"/>
                    <a:gd name="T19" fmla="*/ 1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6">
                      <a:moveTo>
                        <a:pt x="0" y="13"/>
                      </a:moveTo>
                      <a:cubicBezTo>
                        <a:pt x="0" y="20"/>
                        <a:pt x="6" y="26"/>
                        <a:pt x="13" y="26"/>
                      </a:cubicBezTo>
                      <a:cubicBezTo>
                        <a:pt x="21" y="26"/>
                        <a:pt x="27" y="20"/>
                        <a:pt x="27" y="13"/>
                      </a:cubicBezTo>
                      <a:cubicBezTo>
                        <a:pt x="27" y="6"/>
                        <a:pt x="21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lose/>
                      <a:moveTo>
                        <a:pt x="19" y="13"/>
                      </a:moveTo>
                      <a:cubicBezTo>
                        <a:pt x="19" y="16"/>
                        <a:pt x="16" y="18"/>
                        <a:pt x="13" y="18"/>
                      </a:cubicBezTo>
                      <a:cubicBezTo>
                        <a:pt x="10" y="18"/>
                        <a:pt x="8" y="16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6ACC8D1E-CD86-4907-8BDA-4FFC51D8A706}"/>
                  </a:ext>
                </a:extLst>
              </p:cNvPr>
              <p:cNvSpPr txBox="1"/>
              <p:nvPr/>
            </p:nvSpPr>
            <p:spPr>
              <a:xfrm>
                <a:off x="567888" y="2419011"/>
                <a:ext cx="72327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>
                        <a:alpha val="40000"/>
                      </a:schemeClr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埃律西昂火山</a:t>
                </a:r>
              </a:p>
            </p:txBody>
          </p:sp>
        </p:grp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159CF186-8B67-4182-9A53-CADC11F010E7}"/>
                </a:ext>
              </a:extLst>
            </p:cNvPr>
            <p:cNvCxnSpPr/>
            <p:nvPr/>
          </p:nvCxnSpPr>
          <p:spPr>
            <a:xfrm>
              <a:off x="126207" y="2278980"/>
              <a:ext cx="0" cy="226983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387E3EA5-5A3E-4300-BA5D-BF4537DF8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07" y="2505963"/>
              <a:ext cx="271328" cy="0"/>
            </a:xfrm>
            <a:prstGeom prst="line">
              <a:avLst/>
            </a:pr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4F5A9CBF-06E9-4D9D-BBEA-F9836C0B86C6}"/>
              </a:ext>
            </a:extLst>
          </p:cNvPr>
          <p:cNvCxnSpPr>
            <a:cxnSpLocks/>
          </p:cNvCxnSpPr>
          <p:nvPr/>
        </p:nvCxnSpPr>
        <p:spPr>
          <a:xfrm>
            <a:off x="261380" y="1962184"/>
            <a:ext cx="1928967" cy="0"/>
          </a:xfrm>
          <a:prstGeom prst="line">
            <a:avLst/>
          </a:prstGeom>
          <a:ln w="28575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396E80EF-8568-4764-94D5-C63775A92E78}"/>
              </a:ext>
            </a:extLst>
          </p:cNvPr>
          <p:cNvCxnSpPr>
            <a:cxnSpLocks/>
          </p:cNvCxnSpPr>
          <p:nvPr/>
        </p:nvCxnSpPr>
        <p:spPr>
          <a:xfrm>
            <a:off x="261379" y="1962184"/>
            <a:ext cx="754621" cy="0"/>
          </a:xfrm>
          <a:prstGeom prst="line">
            <a:avLst/>
          </a:prstGeom>
          <a:ln w="28575">
            <a:gradFill>
              <a:gsLst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5B638F7-900B-467D-B410-44C5E72BBEEB}"/>
              </a:ext>
            </a:extLst>
          </p:cNvPr>
          <p:cNvSpPr txBox="1"/>
          <p:nvPr/>
        </p:nvSpPr>
        <p:spPr>
          <a:xfrm>
            <a:off x="544743" y="165173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CEE8BA6B-9DFE-442C-A1BD-7405E6707601}"/>
              </a:ext>
            </a:extLst>
          </p:cNvPr>
          <p:cNvGrpSpPr/>
          <p:nvPr/>
        </p:nvGrpSpPr>
        <p:grpSpPr>
          <a:xfrm>
            <a:off x="285795" y="132094"/>
            <a:ext cx="260288" cy="260288"/>
            <a:chOff x="226468" y="118337"/>
            <a:chExt cx="328613" cy="328613"/>
          </a:xfrm>
        </p:grpSpPr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55F3068C-E1DE-4BA1-AB9D-AC197107E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4429E327-B23D-49DE-896E-60F5700D3E22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EF0F8051-9C6C-4094-B2E6-2738740544D1}"/>
              </a:ext>
            </a:extLst>
          </p:cNvPr>
          <p:cNvGrpSpPr/>
          <p:nvPr/>
        </p:nvGrpSpPr>
        <p:grpSpPr>
          <a:xfrm>
            <a:off x="9108177" y="1192371"/>
            <a:ext cx="2822443" cy="1327"/>
            <a:chOff x="-536445" y="1150925"/>
            <a:chExt cx="2822443" cy="1327"/>
          </a:xfrm>
        </p:grpSpPr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789E724-8D48-4456-914E-C84F6205307B}"/>
                </a:ext>
              </a:extLst>
            </p:cNvPr>
            <p:cNvCxnSpPr>
              <a:cxnSpLocks/>
            </p:cNvCxnSpPr>
            <p:nvPr/>
          </p:nvCxnSpPr>
          <p:spPr>
            <a:xfrm>
              <a:off x="-529172" y="1151198"/>
              <a:ext cx="2806716" cy="0"/>
            </a:xfrm>
            <a:prstGeom prst="line">
              <a:avLst/>
            </a:prstGeom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FDB66762-ECB9-4039-BF1F-58F4736C30DC}"/>
                </a:ext>
              </a:extLst>
            </p:cNvPr>
            <p:cNvCxnSpPr>
              <a:cxnSpLocks/>
            </p:cNvCxnSpPr>
            <p:nvPr/>
          </p:nvCxnSpPr>
          <p:spPr>
            <a:xfrm>
              <a:off x="-536445" y="1152252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05F0FF7-7997-45B4-81A5-7536E57C0906}"/>
                </a:ext>
              </a:extLst>
            </p:cNvPr>
            <p:cNvCxnSpPr>
              <a:cxnSpLocks/>
            </p:cNvCxnSpPr>
            <p:nvPr/>
          </p:nvCxnSpPr>
          <p:spPr>
            <a:xfrm>
              <a:off x="2252725" y="1150925"/>
              <a:ext cx="33273" cy="0"/>
            </a:xfrm>
            <a:prstGeom prst="line">
              <a:avLst/>
            </a:prstGeom>
            <a:ln w="9525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文本框 284">
            <a:extLst>
              <a:ext uri="{FF2B5EF4-FFF2-40B4-BE49-F238E27FC236}">
                <a16:creationId xmlns:a16="http://schemas.microsoft.com/office/drawing/2014/main" id="{30DD86DE-AC41-4568-B04E-7A92CAC45561}"/>
              </a:ext>
            </a:extLst>
          </p:cNvPr>
          <p:cNvSpPr txBox="1"/>
          <p:nvPr/>
        </p:nvSpPr>
        <p:spPr>
          <a:xfrm>
            <a:off x="9030268" y="954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</a:rPr>
              <a:t>探索详情</a:t>
            </a: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CACC37B9-0BE6-4661-ADA4-6911F97DFC86}"/>
              </a:ext>
            </a:extLst>
          </p:cNvPr>
          <p:cNvSpPr txBox="1"/>
          <p:nvPr/>
        </p:nvSpPr>
        <p:spPr>
          <a:xfrm>
            <a:off x="9030268" y="1285253"/>
            <a:ext cx="2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火星（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Mars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）是太阳系八大行星之一，是太阳系由内往外数的第四颗行星，属于类地行星，直径约为地球的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53%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，质量为地球的</a:t>
            </a:r>
            <a:r>
              <a:rPr lang="en-US" altLang="zh-CN" sz="600" dirty="0">
                <a:solidFill>
                  <a:schemeClr val="bg1">
                    <a:alpha val="70000"/>
                  </a:schemeClr>
                </a:solidFill>
              </a:rPr>
              <a:t>14%</a:t>
            </a:r>
            <a:r>
              <a:rPr lang="zh-CN" altLang="en-US" sz="600" dirty="0">
                <a:solidFill>
                  <a:schemeClr val="bg1">
                    <a:alpha val="70000"/>
                  </a:schemeClr>
                </a:solidFill>
              </a:rPr>
              <a:t>。自转轴倾角、自转周期均与地球相近，公转一周约为地球公转时间的两倍。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EDBA221-64E2-4974-93A8-E0BBFBB09D8B}"/>
              </a:ext>
            </a:extLst>
          </p:cNvPr>
          <p:cNvSpPr txBox="1"/>
          <p:nvPr/>
        </p:nvSpPr>
        <p:spPr>
          <a:xfrm>
            <a:off x="11321726" y="1022536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rPr>
              <a:t>Explore Info</a:t>
            </a:r>
            <a:endParaRPr lang="zh-CN" altLang="en-US" sz="600" dirty="0">
              <a:solidFill>
                <a:schemeClr val="bg1">
                  <a:alpha val="50000"/>
                </a:schemeClr>
              </a:solidFill>
              <a:latin typeface="Aldrich" panose="02000000000000000000" pitchFamily="2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F0A39B-C135-4553-921C-A2DE1746FF37}"/>
              </a:ext>
            </a:extLst>
          </p:cNvPr>
          <p:cNvGrpSpPr/>
          <p:nvPr/>
        </p:nvGrpSpPr>
        <p:grpSpPr>
          <a:xfrm>
            <a:off x="9896352" y="6236897"/>
            <a:ext cx="961934" cy="184666"/>
            <a:chOff x="9433831" y="1890784"/>
            <a:chExt cx="961934" cy="184666"/>
          </a:xfrm>
        </p:grpSpPr>
        <p:sp>
          <p:nvSpPr>
            <p:cNvPr id="379" name="Freeform 95">
              <a:extLst>
                <a:ext uri="{FF2B5EF4-FFF2-40B4-BE49-F238E27FC236}">
                  <a16:creationId xmlns:a16="http://schemas.microsoft.com/office/drawing/2014/main" id="{8370C73D-A253-4F87-BFDE-BFCE19D66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16CCD6-C1A7-4CD0-8C8F-98E5FCCEF1B7}"/>
                </a:ext>
              </a:extLst>
            </p:cNvPr>
            <p:cNvSpPr txBox="1"/>
            <p:nvPr/>
          </p:nvSpPr>
          <p:spPr>
            <a:xfrm>
              <a:off x="9518602" y="1890784"/>
              <a:ext cx="8771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至少需要两艘探索舰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E4493BE-C14F-4653-944A-C99D02BDE428}"/>
              </a:ext>
            </a:extLst>
          </p:cNvPr>
          <p:cNvGrpSpPr/>
          <p:nvPr/>
        </p:nvGrpSpPr>
        <p:grpSpPr>
          <a:xfrm>
            <a:off x="9855268" y="5720687"/>
            <a:ext cx="1521954" cy="358897"/>
            <a:chOff x="10006572" y="6063856"/>
            <a:chExt cx="1679177" cy="3588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F94AF96-6344-4103-8D01-F32B0D74A8E2}"/>
                </a:ext>
              </a:extLst>
            </p:cNvPr>
            <p:cNvGrpSpPr/>
            <p:nvPr/>
          </p:nvGrpSpPr>
          <p:grpSpPr>
            <a:xfrm>
              <a:off x="10008778" y="6063856"/>
              <a:ext cx="79555" cy="79555"/>
              <a:chOff x="10008778" y="6063856"/>
              <a:chExt cx="79555" cy="79555"/>
            </a:xfrm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5F02051-D077-411D-95E8-777547CD4AE5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半闭框 252">
                <a:extLst>
                  <a:ext uri="{FF2B5EF4-FFF2-40B4-BE49-F238E27FC236}">
                    <a16:creationId xmlns:a16="http://schemas.microsoft.com/office/drawing/2014/main" id="{F1EA25BD-AAD8-44A0-851F-4C507D0676D8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F69DBC84-12FA-4B68-B421-21540BB83828}"/>
                </a:ext>
              </a:extLst>
            </p:cNvPr>
            <p:cNvGrpSpPr/>
            <p:nvPr/>
          </p:nvGrpSpPr>
          <p:grpSpPr>
            <a:xfrm rot="5400000">
              <a:off x="11606194" y="6066551"/>
              <a:ext cx="79555" cy="79555"/>
              <a:chOff x="10008778" y="6063856"/>
              <a:chExt cx="79555" cy="79555"/>
            </a:xfrm>
          </p:grpSpPr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D643A767-93D5-4694-B9EC-C7B7C8373557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半闭框 338">
                <a:extLst>
                  <a:ext uri="{FF2B5EF4-FFF2-40B4-BE49-F238E27FC236}">
                    <a16:creationId xmlns:a16="http://schemas.microsoft.com/office/drawing/2014/main" id="{42C56A6D-DB73-4419-878A-E0E7B14D76CC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A6D69A3-E167-4EE8-83A0-F62B4E47D9BE}"/>
                </a:ext>
              </a:extLst>
            </p:cNvPr>
            <p:cNvGrpSpPr/>
            <p:nvPr/>
          </p:nvGrpSpPr>
          <p:grpSpPr>
            <a:xfrm rot="10800000">
              <a:off x="11606193" y="6341516"/>
              <a:ext cx="79555" cy="79555"/>
              <a:chOff x="10008778" y="6063856"/>
              <a:chExt cx="79555" cy="79555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6BFF0ABB-0281-4E3E-9302-3A059EF84EF6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半闭框 350">
                <a:extLst>
                  <a:ext uri="{FF2B5EF4-FFF2-40B4-BE49-F238E27FC236}">
                    <a16:creationId xmlns:a16="http://schemas.microsoft.com/office/drawing/2014/main" id="{C7296B27-B70D-4D08-83D9-25F0F10CE451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830C1210-167F-43CB-8DF8-1CE5006DA002}"/>
                </a:ext>
              </a:extLst>
            </p:cNvPr>
            <p:cNvGrpSpPr/>
            <p:nvPr/>
          </p:nvGrpSpPr>
          <p:grpSpPr>
            <a:xfrm rot="16200000">
              <a:off x="10006572" y="6343198"/>
              <a:ext cx="79555" cy="79555"/>
              <a:chOff x="10008778" y="6063856"/>
              <a:chExt cx="79555" cy="79555"/>
            </a:xfrm>
          </p:grpSpPr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D38656E3-75AA-4BB6-9F8C-FE22CDC3D073}"/>
                  </a:ext>
                </a:extLst>
              </p:cNvPr>
              <p:cNvSpPr/>
              <p:nvPr/>
            </p:nvSpPr>
            <p:spPr>
              <a:xfrm>
                <a:off x="10038088" y="6092203"/>
                <a:ext cx="45719" cy="4571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半闭框 354">
                <a:extLst>
                  <a:ext uri="{FF2B5EF4-FFF2-40B4-BE49-F238E27FC236}">
                    <a16:creationId xmlns:a16="http://schemas.microsoft.com/office/drawing/2014/main" id="{C276F242-5AF9-4E9D-9BC9-DCE7583BF855}"/>
                  </a:ext>
                </a:extLst>
              </p:cNvPr>
              <p:cNvSpPr/>
              <p:nvPr/>
            </p:nvSpPr>
            <p:spPr>
              <a:xfrm>
                <a:off x="10008778" y="6063856"/>
                <a:ext cx="79555" cy="79555"/>
              </a:xfrm>
              <a:prstGeom prst="halfFrame">
                <a:avLst>
                  <a:gd name="adj1" fmla="val 3105"/>
                  <a:gd name="adj2" fmla="val 376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B9E5AD9-9F5A-4187-AA28-C14C71D7824D}"/>
                </a:ext>
              </a:extLst>
            </p:cNvPr>
            <p:cNvGrpSpPr/>
            <p:nvPr/>
          </p:nvGrpSpPr>
          <p:grpSpPr>
            <a:xfrm>
              <a:off x="10059221" y="6115063"/>
              <a:ext cx="1576203" cy="264491"/>
              <a:chOff x="10190586" y="6379341"/>
              <a:chExt cx="1576203" cy="264491"/>
            </a:xfrm>
          </p:grpSpPr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0D5E15BB-8EA2-4F50-BB8B-223D908F78A2}"/>
                  </a:ext>
                </a:extLst>
              </p:cNvPr>
              <p:cNvSpPr/>
              <p:nvPr/>
            </p:nvSpPr>
            <p:spPr>
              <a:xfrm>
                <a:off x="10190586" y="6379341"/>
                <a:ext cx="1576203" cy="257496"/>
              </a:xfrm>
              <a:prstGeom prst="rect">
                <a:avLst/>
              </a:prstGeom>
              <a:solidFill>
                <a:srgbClr val="008DCC">
                  <a:alpha val="73000"/>
                </a:srgb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E0D3F1C0-A047-40D5-B626-D1F910584E88}"/>
                  </a:ext>
                </a:extLst>
              </p:cNvPr>
              <p:cNvSpPr txBox="1"/>
              <p:nvPr/>
            </p:nvSpPr>
            <p:spPr>
              <a:xfrm>
                <a:off x="10744361" y="6389916"/>
                <a:ext cx="64089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探索</a:t>
                </a:r>
              </a:p>
            </p:txBody>
          </p:sp>
        </p:grp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4C07E3D6-D631-4484-80A2-15715E10D7DE}"/>
              </a:ext>
            </a:extLst>
          </p:cNvPr>
          <p:cNvGrpSpPr/>
          <p:nvPr/>
        </p:nvGrpSpPr>
        <p:grpSpPr>
          <a:xfrm>
            <a:off x="9902761" y="6089612"/>
            <a:ext cx="1258490" cy="184666"/>
            <a:chOff x="9433831" y="1890784"/>
            <a:chExt cx="1258490" cy="184666"/>
          </a:xfrm>
        </p:grpSpPr>
        <p:sp>
          <p:nvSpPr>
            <p:cNvPr id="394" name="Freeform 95">
              <a:extLst>
                <a:ext uri="{FF2B5EF4-FFF2-40B4-BE49-F238E27FC236}">
                  <a16:creationId xmlns:a16="http://schemas.microsoft.com/office/drawing/2014/main" id="{8487A2F0-7615-42F4-9EBC-6330F82DC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3831" y="1927858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87A24E0E-4E01-4F56-9C76-F3C49D205EA3}"/>
                </a:ext>
              </a:extLst>
            </p:cNvPr>
            <p:cNvSpPr txBox="1"/>
            <p:nvPr/>
          </p:nvSpPr>
          <p:spPr>
            <a:xfrm>
              <a:off x="9518602" y="1890784"/>
              <a:ext cx="117371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>
                  <a:solidFill>
                    <a:srgbClr val="FFC000"/>
                  </a:solidFill>
                </a:rPr>
                <a:t>至少 </a:t>
              </a:r>
              <a:r>
                <a:rPr lang="en-US" altLang="zh-CN" sz="600" dirty="0">
                  <a:solidFill>
                    <a:srgbClr val="FFC000"/>
                  </a:solidFill>
                </a:rPr>
                <a:t>3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名探索者，</a:t>
              </a:r>
              <a:r>
                <a:rPr lang="en-US" altLang="zh-CN" sz="600" dirty="0">
                  <a:solidFill>
                    <a:srgbClr val="FFC000"/>
                  </a:solidFill>
                </a:rPr>
                <a:t>2 </a:t>
              </a:r>
              <a:r>
                <a:rPr lang="zh-CN" altLang="en-US" sz="600" dirty="0">
                  <a:solidFill>
                    <a:srgbClr val="FFC000"/>
                  </a:solidFill>
                </a:rPr>
                <a:t>名导航员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A6102B-8AC3-4CB9-8009-137052E05A91}"/>
              </a:ext>
            </a:extLst>
          </p:cNvPr>
          <p:cNvGrpSpPr/>
          <p:nvPr/>
        </p:nvGrpSpPr>
        <p:grpSpPr>
          <a:xfrm>
            <a:off x="8986593" y="2805442"/>
            <a:ext cx="3030319" cy="261610"/>
            <a:chOff x="8986593" y="3099256"/>
            <a:chExt cx="3030319" cy="261610"/>
          </a:xfrm>
        </p:grpSpPr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DDDFD66A-D5BB-4969-A9E0-13AA90BC7DC2}"/>
                </a:ext>
              </a:extLst>
            </p:cNvPr>
            <p:cNvSpPr txBox="1"/>
            <p:nvPr/>
          </p:nvSpPr>
          <p:spPr>
            <a:xfrm>
              <a:off x="8986593" y="309925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</a:rPr>
                <a:t>探索队配置</a:t>
              </a:r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851EE1F4-34EC-4F0D-887B-004B338A4F8A}"/>
                </a:ext>
              </a:extLst>
            </p:cNvPr>
            <p:cNvSpPr txBox="1"/>
            <p:nvPr/>
          </p:nvSpPr>
          <p:spPr>
            <a:xfrm>
              <a:off x="11445922" y="3155659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solidFill>
                    <a:schemeClr val="bg1">
                      <a:alpha val="50000"/>
                    </a:schemeClr>
                  </a:solidFill>
                  <a:latin typeface="Aldrich" panose="02000000000000000000" pitchFamily="2" charset="0"/>
                </a:rPr>
                <a:t>Team Info</a:t>
              </a:r>
              <a:endParaRPr lang="zh-CN" altLang="en-US" sz="600" dirty="0">
                <a:solidFill>
                  <a:schemeClr val="bg1">
                    <a:alpha val="50000"/>
                  </a:schemeClr>
                </a:solidFill>
                <a:latin typeface="Aldrich" panose="02000000000000000000" pitchFamily="2" charset="0"/>
              </a:endParaRPr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E91DF2E5-8D9E-48C2-884B-E897D14F838F}"/>
                </a:ext>
              </a:extLst>
            </p:cNvPr>
            <p:cNvGrpSpPr/>
            <p:nvPr/>
          </p:nvGrpSpPr>
          <p:grpSpPr>
            <a:xfrm>
              <a:off x="9082177" y="3336811"/>
              <a:ext cx="2865302" cy="1327"/>
              <a:chOff x="-579304" y="1150925"/>
              <a:chExt cx="2865302" cy="1327"/>
            </a:xfrm>
          </p:grpSpPr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1EECB48E-54F3-4CD8-B5FA-FDA5C5D3F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5581" y="1151198"/>
                <a:ext cx="2833125" cy="0"/>
              </a:xfrm>
              <a:prstGeom prst="line">
                <a:avLst/>
              </a:prstGeom>
              <a:ln w="3175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4332C77B-AEA5-42C0-927D-DEE2E6F33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79304" y="1152252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EC167C9A-5559-4798-81BB-9C8D5446F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725" y="1150925"/>
                <a:ext cx="33273" cy="0"/>
              </a:xfrm>
              <a:prstGeom prst="line">
                <a:avLst/>
              </a:prstGeom>
              <a:ln w="9525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5267C05-3525-4A27-B450-008ED3B2F756}"/>
              </a:ext>
            </a:extLst>
          </p:cNvPr>
          <p:cNvGrpSpPr/>
          <p:nvPr/>
        </p:nvGrpSpPr>
        <p:grpSpPr>
          <a:xfrm>
            <a:off x="9187501" y="3150127"/>
            <a:ext cx="921523" cy="652879"/>
            <a:chOff x="9365238" y="3402129"/>
            <a:chExt cx="921523" cy="65287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80E2D75-07B5-4587-98E3-D62824C3BD7C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4A69DF1-B63E-4C45-8004-D513320BD1ED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4C2E4A6-CC3A-4212-BDE7-ED97354ABBED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FDDA7E9-E96E-4696-BD42-C8FACB722232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Freeform 181">
                  <a:extLst>
                    <a:ext uri="{FF2B5EF4-FFF2-40B4-BE49-F238E27FC236}">
                      <a16:creationId xmlns:a16="http://schemas.microsoft.com/office/drawing/2014/main" id="{2C3ABF27-96E6-4547-AB9C-AFF658428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17" name="Freeform 518">
                <a:extLst>
                  <a:ext uri="{FF2B5EF4-FFF2-40B4-BE49-F238E27FC236}">
                    <a16:creationId xmlns:a16="http://schemas.microsoft.com/office/drawing/2014/main" id="{391D7942-1350-4E42-900C-8A918AEB4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8" name="Freeform 322">
                <a:extLst>
                  <a:ext uri="{FF2B5EF4-FFF2-40B4-BE49-F238E27FC236}">
                    <a16:creationId xmlns:a16="http://schemas.microsoft.com/office/drawing/2014/main" id="{E05E7584-1AE2-4102-A4E2-D3F8DD0B7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24">
                <a:extLst>
                  <a:ext uri="{FF2B5EF4-FFF2-40B4-BE49-F238E27FC236}">
                    <a16:creationId xmlns:a16="http://schemas.microsoft.com/office/drawing/2014/main" id="{7082E4A1-4F44-4268-851F-A2B84CBDD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F00800F6-24B1-4A28-A089-D0CEECA620F1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A1A940CE-2222-4CCD-8AEE-82BA805E3DC2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F264FD3F-5DA5-4B54-BED8-B1CF9B3C64F4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C302289-5356-4F76-A825-758A0DC3EBCD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FDC6E945-1265-43E4-80C9-9AC119F7AFCE}"/>
              </a:ext>
            </a:extLst>
          </p:cNvPr>
          <p:cNvGrpSpPr/>
          <p:nvPr/>
        </p:nvGrpSpPr>
        <p:grpSpPr>
          <a:xfrm>
            <a:off x="10176204" y="3153327"/>
            <a:ext cx="921523" cy="652879"/>
            <a:chOff x="9365238" y="3402129"/>
            <a:chExt cx="921523" cy="652879"/>
          </a:xfrm>
        </p:grpSpPr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A133CACC-A7A0-4738-8B2A-390477F8F668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BD7F5F69-453B-46C3-B962-E7DC30DCC707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6538036C-4EE7-4A00-B3FC-D486EC47474E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A607458A-892C-4019-848B-4311083117F8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Freeform 181">
                  <a:extLst>
                    <a:ext uri="{FF2B5EF4-FFF2-40B4-BE49-F238E27FC236}">
                      <a16:creationId xmlns:a16="http://schemas.microsoft.com/office/drawing/2014/main" id="{1AD0DCCF-EEFA-43C1-9675-5DBB98224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1" name="Freeform 518">
                <a:extLst>
                  <a:ext uri="{FF2B5EF4-FFF2-40B4-BE49-F238E27FC236}">
                    <a16:creationId xmlns:a16="http://schemas.microsoft.com/office/drawing/2014/main" id="{E3ED559D-2196-4787-A6AA-47E2ACC91E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2" name="Freeform 322">
                <a:extLst>
                  <a:ext uri="{FF2B5EF4-FFF2-40B4-BE49-F238E27FC236}">
                    <a16:creationId xmlns:a16="http://schemas.microsoft.com/office/drawing/2014/main" id="{1129414E-65DA-4FAF-A20F-82B03C2D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324">
                <a:extLst>
                  <a:ext uri="{FF2B5EF4-FFF2-40B4-BE49-F238E27FC236}">
                    <a16:creationId xmlns:a16="http://schemas.microsoft.com/office/drawing/2014/main" id="{766D37DA-CF59-4A3C-91ED-8D51419B2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0118" y="3780141"/>
                <a:ext cx="130990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0BE0A37F-6F59-4051-B8B7-E3BB98CD8379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19A0D0DC-DE44-4C66-8B09-8FE5C62B60A5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2DCBE7F4-6683-4F8F-B17D-5BD3F463A87B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85BAEA4E-35DF-4A94-8E48-47B6CB9A606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C87369F0-72D3-4824-9810-8CAEE5C76EDF}"/>
              </a:ext>
            </a:extLst>
          </p:cNvPr>
          <p:cNvGrpSpPr/>
          <p:nvPr/>
        </p:nvGrpSpPr>
        <p:grpSpPr>
          <a:xfrm>
            <a:off x="11161629" y="3152512"/>
            <a:ext cx="921523" cy="652879"/>
            <a:chOff x="9365238" y="3402129"/>
            <a:chExt cx="921523" cy="652879"/>
          </a:xfrm>
        </p:grpSpPr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8B5C4BE4-B592-4031-9907-E6D4828F8DD3}"/>
                </a:ext>
              </a:extLst>
            </p:cNvPr>
            <p:cNvSpPr/>
            <p:nvPr/>
          </p:nvSpPr>
          <p:spPr>
            <a:xfrm>
              <a:off x="9365238" y="3402129"/>
              <a:ext cx="921523" cy="628941"/>
            </a:xfrm>
            <a:prstGeom prst="rect">
              <a:avLst/>
            </a:prstGeom>
            <a:noFill/>
            <a:ln w="3175">
              <a:solidFill>
                <a:schemeClr val="bg1">
                  <a:alpha val="1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C9D9E24-C564-457E-BB1B-5695F25899B8}"/>
                </a:ext>
              </a:extLst>
            </p:cNvPr>
            <p:cNvGrpSpPr/>
            <p:nvPr/>
          </p:nvGrpSpPr>
          <p:grpSpPr>
            <a:xfrm>
              <a:off x="9462484" y="3417210"/>
              <a:ext cx="797585" cy="486827"/>
              <a:chOff x="9518602" y="3407856"/>
              <a:chExt cx="913304" cy="557459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4B0DEE40-9C12-4326-82DD-977372EF8E86}"/>
                  </a:ext>
                </a:extLst>
              </p:cNvPr>
              <p:cNvGrpSpPr/>
              <p:nvPr/>
            </p:nvGrpSpPr>
            <p:grpSpPr>
              <a:xfrm>
                <a:off x="9518602" y="3438784"/>
                <a:ext cx="481995" cy="481995"/>
                <a:chOff x="9604656" y="3420156"/>
                <a:chExt cx="493960" cy="493960"/>
              </a:xfrm>
            </p:grpSpPr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5581AB36-C0FB-45BB-89A8-6ACA8209F8B6}"/>
                    </a:ext>
                  </a:extLst>
                </p:cNvPr>
                <p:cNvSpPr/>
                <p:nvPr/>
              </p:nvSpPr>
              <p:spPr>
                <a:xfrm>
                  <a:off x="9604656" y="3420156"/>
                  <a:ext cx="493960" cy="49396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>
                  <a:solidFill>
                    <a:schemeClr val="bg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Freeform 181">
                  <a:extLst>
                    <a:ext uri="{FF2B5EF4-FFF2-40B4-BE49-F238E27FC236}">
                      <a16:creationId xmlns:a16="http://schemas.microsoft.com/office/drawing/2014/main" id="{AA990D4B-BEFE-4CA2-9490-73CF0CCC7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46967" y="3554618"/>
                  <a:ext cx="216623" cy="217341"/>
                </a:xfrm>
                <a:custGeom>
                  <a:avLst/>
                  <a:gdLst>
                    <a:gd name="T0" fmla="*/ 126 w 128"/>
                    <a:gd name="T1" fmla="*/ 62 h 128"/>
                    <a:gd name="T2" fmla="*/ 66 w 128"/>
                    <a:gd name="T3" fmla="*/ 62 h 128"/>
                    <a:gd name="T4" fmla="*/ 66 w 128"/>
                    <a:gd name="T5" fmla="*/ 2 h 128"/>
                    <a:gd name="T6" fmla="*/ 64 w 128"/>
                    <a:gd name="T7" fmla="*/ 0 h 128"/>
                    <a:gd name="T8" fmla="*/ 62 w 128"/>
                    <a:gd name="T9" fmla="*/ 2 h 128"/>
                    <a:gd name="T10" fmla="*/ 62 w 128"/>
                    <a:gd name="T11" fmla="*/ 62 h 128"/>
                    <a:gd name="T12" fmla="*/ 2 w 128"/>
                    <a:gd name="T13" fmla="*/ 62 h 128"/>
                    <a:gd name="T14" fmla="*/ 0 w 128"/>
                    <a:gd name="T15" fmla="*/ 64 h 128"/>
                    <a:gd name="T16" fmla="*/ 2 w 128"/>
                    <a:gd name="T17" fmla="*/ 66 h 128"/>
                    <a:gd name="T18" fmla="*/ 62 w 128"/>
                    <a:gd name="T19" fmla="*/ 66 h 128"/>
                    <a:gd name="T20" fmla="*/ 62 w 128"/>
                    <a:gd name="T21" fmla="*/ 126 h 128"/>
                    <a:gd name="T22" fmla="*/ 64 w 128"/>
                    <a:gd name="T23" fmla="*/ 128 h 128"/>
                    <a:gd name="T24" fmla="*/ 66 w 128"/>
                    <a:gd name="T25" fmla="*/ 126 h 128"/>
                    <a:gd name="T26" fmla="*/ 66 w 128"/>
                    <a:gd name="T27" fmla="*/ 66 h 128"/>
                    <a:gd name="T28" fmla="*/ 126 w 128"/>
                    <a:gd name="T29" fmla="*/ 66 h 128"/>
                    <a:gd name="T30" fmla="*/ 128 w 128"/>
                    <a:gd name="T31" fmla="*/ 64 h 128"/>
                    <a:gd name="T32" fmla="*/ 126 w 128"/>
                    <a:gd name="T33" fmla="*/ 6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" h="128">
                      <a:moveTo>
                        <a:pt x="126" y="62"/>
                      </a:moveTo>
                      <a:cubicBezTo>
                        <a:pt x="66" y="62"/>
                        <a:pt x="66" y="62"/>
                        <a:pt x="66" y="62"/>
                      </a:cubicBezTo>
                      <a:cubicBezTo>
                        <a:pt x="66" y="2"/>
                        <a:pt x="66" y="2"/>
                        <a:pt x="66" y="2"/>
                      </a:cubicBezTo>
                      <a:cubicBezTo>
                        <a:pt x="66" y="1"/>
                        <a:pt x="65" y="0"/>
                        <a:pt x="64" y="0"/>
                      </a:cubicBezTo>
                      <a:cubicBezTo>
                        <a:pt x="63" y="0"/>
                        <a:pt x="62" y="1"/>
                        <a:pt x="62" y="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2" y="62"/>
                        <a:pt x="2" y="62"/>
                        <a:pt x="2" y="62"/>
                      </a:cubicBezTo>
                      <a:cubicBezTo>
                        <a:pt x="1" y="62"/>
                        <a:pt x="0" y="63"/>
                        <a:pt x="0" y="64"/>
                      </a:cubicBezTo>
                      <a:cubicBezTo>
                        <a:pt x="0" y="65"/>
                        <a:pt x="1" y="66"/>
                        <a:pt x="2" y="66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2" y="126"/>
                        <a:pt x="62" y="126"/>
                        <a:pt x="62" y="126"/>
                      </a:cubicBezTo>
                      <a:cubicBezTo>
                        <a:pt x="62" y="127"/>
                        <a:pt x="63" y="128"/>
                        <a:pt x="64" y="128"/>
                      </a:cubicBezTo>
                      <a:cubicBezTo>
                        <a:pt x="65" y="128"/>
                        <a:pt x="66" y="127"/>
                        <a:pt x="66" y="126"/>
                      </a:cubicBezTo>
                      <a:cubicBezTo>
                        <a:pt x="66" y="66"/>
                        <a:pt x="66" y="66"/>
                        <a:pt x="66" y="66"/>
                      </a:cubicBezTo>
                      <a:cubicBezTo>
                        <a:pt x="126" y="66"/>
                        <a:pt x="126" y="66"/>
                        <a:pt x="126" y="66"/>
                      </a:cubicBezTo>
                      <a:cubicBezTo>
                        <a:pt x="127" y="66"/>
                        <a:pt x="128" y="65"/>
                        <a:pt x="128" y="64"/>
                      </a:cubicBezTo>
                      <a:cubicBezTo>
                        <a:pt x="128" y="63"/>
                        <a:pt x="127" y="62"/>
                        <a:pt x="126" y="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97" name="Freeform 518">
                <a:extLst>
                  <a:ext uri="{FF2B5EF4-FFF2-40B4-BE49-F238E27FC236}">
                    <a16:creationId xmlns:a16="http://schemas.microsoft.com/office/drawing/2014/main" id="{39D41D2F-66DA-448E-977B-8B44FC99CE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70118" y="3456038"/>
                <a:ext cx="124018" cy="105697"/>
              </a:xfrm>
              <a:custGeom>
                <a:avLst/>
                <a:gdLst>
                  <a:gd name="T0" fmla="*/ 189 w 289"/>
                  <a:gd name="T1" fmla="*/ 160 h 245"/>
                  <a:gd name="T2" fmla="*/ 228 w 289"/>
                  <a:gd name="T3" fmla="*/ 133 h 245"/>
                  <a:gd name="T4" fmla="*/ 197 w 289"/>
                  <a:gd name="T5" fmla="*/ 50 h 245"/>
                  <a:gd name="T6" fmla="*/ 145 w 289"/>
                  <a:gd name="T7" fmla="*/ 0 h 245"/>
                  <a:gd name="T8" fmla="*/ 92 w 289"/>
                  <a:gd name="T9" fmla="*/ 49 h 245"/>
                  <a:gd name="T10" fmla="*/ 61 w 289"/>
                  <a:gd name="T11" fmla="*/ 133 h 245"/>
                  <a:gd name="T12" fmla="*/ 99 w 289"/>
                  <a:gd name="T13" fmla="*/ 161 h 245"/>
                  <a:gd name="T14" fmla="*/ 0 w 289"/>
                  <a:gd name="T15" fmla="*/ 224 h 245"/>
                  <a:gd name="T16" fmla="*/ 289 w 289"/>
                  <a:gd name="T17" fmla="*/ 245 h 245"/>
                  <a:gd name="T18" fmla="*/ 243 w 289"/>
                  <a:gd name="T19" fmla="*/ 183 h 245"/>
                  <a:gd name="T20" fmla="*/ 71 w 289"/>
                  <a:gd name="T21" fmla="*/ 130 h 245"/>
                  <a:gd name="T22" fmla="*/ 70 w 289"/>
                  <a:gd name="T23" fmla="*/ 132 h 245"/>
                  <a:gd name="T24" fmla="*/ 93 w 289"/>
                  <a:gd name="T25" fmla="*/ 70 h 245"/>
                  <a:gd name="T26" fmla="*/ 136 w 289"/>
                  <a:gd name="T27" fmla="*/ 55 h 245"/>
                  <a:gd name="T28" fmla="*/ 142 w 289"/>
                  <a:gd name="T29" fmla="*/ 55 h 245"/>
                  <a:gd name="T30" fmla="*/ 154 w 289"/>
                  <a:gd name="T31" fmla="*/ 53 h 245"/>
                  <a:gd name="T32" fmla="*/ 198 w 289"/>
                  <a:gd name="T33" fmla="*/ 69 h 245"/>
                  <a:gd name="T34" fmla="*/ 219 w 289"/>
                  <a:gd name="T35" fmla="*/ 133 h 245"/>
                  <a:gd name="T36" fmla="*/ 217 w 289"/>
                  <a:gd name="T37" fmla="*/ 132 h 245"/>
                  <a:gd name="T38" fmla="*/ 193 w 289"/>
                  <a:gd name="T39" fmla="*/ 72 h 245"/>
                  <a:gd name="T40" fmla="*/ 167 w 289"/>
                  <a:gd name="T41" fmla="*/ 57 h 245"/>
                  <a:gd name="T42" fmla="*/ 145 w 289"/>
                  <a:gd name="T43" fmla="*/ 58 h 245"/>
                  <a:gd name="T44" fmla="*/ 144 w 289"/>
                  <a:gd name="T45" fmla="*/ 58 h 245"/>
                  <a:gd name="T46" fmla="*/ 121 w 289"/>
                  <a:gd name="T47" fmla="*/ 55 h 245"/>
                  <a:gd name="T48" fmla="*/ 151 w 289"/>
                  <a:gd name="T49" fmla="*/ 107 h 245"/>
                  <a:gd name="T50" fmla="*/ 138 w 289"/>
                  <a:gd name="T51" fmla="*/ 107 h 245"/>
                  <a:gd name="T52" fmla="*/ 138 w 289"/>
                  <a:gd name="T53" fmla="*/ 100 h 245"/>
                  <a:gd name="T54" fmla="*/ 151 w 289"/>
                  <a:gd name="T55" fmla="*/ 100 h 245"/>
                  <a:gd name="T56" fmla="*/ 107 w 289"/>
                  <a:gd name="T57" fmla="*/ 86 h 245"/>
                  <a:gd name="T58" fmla="*/ 110 w 289"/>
                  <a:gd name="T59" fmla="*/ 69 h 245"/>
                  <a:gd name="T60" fmla="*/ 124 w 289"/>
                  <a:gd name="T61" fmla="*/ 61 h 245"/>
                  <a:gd name="T62" fmla="*/ 141 w 289"/>
                  <a:gd name="T63" fmla="*/ 68 h 245"/>
                  <a:gd name="T64" fmla="*/ 140 w 289"/>
                  <a:gd name="T65" fmla="*/ 85 h 245"/>
                  <a:gd name="T66" fmla="*/ 107 w 289"/>
                  <a:gd name="T67" fmla="*/ 86 h 245"/>
                  <a:gd name="T68" fmla="*/ 115 w 289"/>
                  <a:gd name="T69" fmla="*/ 136 h 245"/>
                  <a:gd name="T70" fmla="*/ 123 w 289"/>
                  <a:gd name="T71" fmla="*/ 136 h 245"/>
                  <a:gd name="T72" fmla="*/ 127 w 289"/>
                  <a:gd name="T73" fmla="*/ 133 h 245"/>
                  <a:gd name="T74" fmla="*/ 127 w 289"/>
                  <a:gd name="T75" fmla="*/ 125 h 245"/>
                  <a:gd name="T76" fmla="*/ 135 w 289"/>
                  <a:gd name="T77" fmla="*/ 133 h 245"/>
                  <a:gd name="T78" fmla="*/ 130 w 289"/>
                  <a:gd name="T79" fmla="*/ 120 h 245"/>
                  <a:gd name="T80" fmla="*/ 135 w 289"/>
                  <a:gd name="T81" fmla="*/ 133 h 245"/>
                  <a:gd name="T82" fmla="*/ 138 w 289"/>
                  <a:gd name="T83" fmla="*/ 133 h 245"/>
                  <a:gd name="T84" fmla="*/ 143 w 289"/>
                  <a:gd name="T85" fmla="*/ 111 h 245"/>
                  <a:gd name="T86" fmla="*/ 151 w 289"/>
                  <a:gd name="T87" fmla="*/ 133 h 245"/>
                  <a:gd name="T88" fmla="*/ 146 w 289"/>
                  <a:gd name="T89" fmla="*/ 111 h 245"/>
                  <a:gd name="T90" fmla="*/ 151 w 289"/>
                  <a:gd name="T91" fmla="*/ 133 h 245"/>
                  <a:gd name="T92" fmla="*/ 154 w 289"/>
                  <a:gd name="T93" fmla="*/ 133 h 245"/>
                  <a:gd name="T94" fmla="*/ 158 w 289"/>
                  <a:gd name="T95" fmla="*/ 120 h 245"/>
                  <a:gd name="T96" fmla="*/ 161 w 289"/>
                  <a:gd name="T97" fmla="*/ 133 h 245"/>
                  <a:gd name="T98" fmla="*/ 167 w 289"/>
                  <a:gd name="T99" fmla="*/ 133 h 245"/>
                  <a:gd name="T100" fmla="*/ 171 w 289"/>
                  <a:gd name="T101" fmla="*/ 140 h 245"/>
                  <a:gd name="T102" fmla="*/ 171 w 289"/>
                  <a:gd name="T103" fmla="*/ 132 h 245"/>
                  <a:gd name="T104" fmla="*/ 171 w 289"/>
                  <a:gd name="T105" fmla="*/ 140 h 245"/>
                  <a:gd name="T106" fmla="*/ 183 w 289"/>
                  <a:gd name="T107" fmla="*/ 86 h 245"/>
                  <a:gd name="T108" fmla="*/ 149 w 289"/>
                  <a:gd name="T109" fmla="*/ 85 h 245"/>
                  <a:gd name="T110" fmla="*/ 149 w 289"/>
                  <a:gd name="T111" fmla="*/ 68 h 245"/>
                  <a:gd name="T112" fmla="*/ 166 w 289"/>
                  <a:gd name="T113" fmla="*/ 61 h 245"/>
                  <a:gd name="T114" fmla="*/ 179 w 289"/>
                  <a:gd name="T115" fmla="*/ 6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9" h="245">
                    <a:moveTo>
                      <a:pt x="243" y="183"/>
                    </a:moveTo>
                    <a:cubicBezTo>
                      <a:pt x="229" y="177"/>
                      <a:pt x="213" y="167"/>
                      <a:pt x="189" y="160"/>
                    </a:cubicBezTo>
                    <a:cubicBezTo>
                      <a:pt x="188" y="157"/>
                      <a:pt x="186" y="153"/>
                      <a:pt x="185" y="148"/>
                    </a:cubicBezTo>
                    <a:cubicBezTo>
                      <a:pt x="207" y="144"/>
                      <a:pt x="228" y="138"/>
                      <a:pt x="228" y="133"/>
                    </a:cubicBezTo>
                    <a:cubicBezTo>
                      <a:pt x="228" y="124"/>
                      <a:pt x="197" y="62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7"/>
                      <a:pt x="197" y="46"/>
                    </a:cubicBezTo>
                    <a:cubicBezTo>
                      <a:pt x="197" y="15"/>
                      <a:pt x="175" y="0"/>
                      <a:pt x="145" y="0"/>
                    </a:cubicBezTo>
                    <a:cubicBezTo>
                      <a:pt x="114" y="0"/>
                      <a:pt x="92" y="15"/>
                      <a:pt x="92" y="46"/>
                    </a:cubicBezTo>
                    <a:cubicBezTo>
                      <a:pt x="92" y="47"/>
                      <a:pt x="92" y="48"/>
                      <a:pt x="92" y="49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62"/>
                      <a:pt x="61" y="124"/>
                      <a:pt x="61" y="133"/>
                    </a:cubicBezTo>
                    <a:cubicBezTo>
                      <a:pt x="61" y="138"/>
                      <a:pt x="82" y="144"/>
                      <a:pt x="104" y="148"/>
                    </a:cubicBezTo>
                    <a:cubicBezTo>
                      <a:pt x="102" y="153"/>
                      <a:pt x="100" y="157"/>
                      <a:pt x="99" y="161"/>
                    </a:cubicBezTo>
                    <a:cubicBezTo>
                      <a:pt x="75" y="167"/>
                      <a:pt x="60" y="177"/>
                      <a:pt x="47" y="183"/>
                    </a:cubicBezTo>
                    <a:cubicBezTo>
                      <a:pt x="12" y="199"/>
                      <a:pt x="0" y="224"/>
                      <a:pt x="0" y="224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289" y="245"/>
                      <a:pt x="289" y="245"/>
                      <a:pt x="289" y="245"/>
                    </a:cubicBezTo>
                    <a:cubicBezTo>
                      <a:pt x="289" y="224"/>
                      <a:pt x="289" y="224"/>
                      <a:pt x="289" y="224"/>
                    </a:cubicBezTo>
                    <a:cubicBezTo>
                      <a:pt x="289" y="224"/>
                      <a:pt x="278" y="199"/>
                      <a:pt x="243" y="183"/>
                    </a:cubicBezTo>
                    <a:close/>
                    <a:moveTo>
                      <a:pt x="96" y="71"/>
                    </a:moveTo>
                    <a:cubicBezTo>
                      <a:pt x="86" y="86"/>
                      <a:pt x="71" y="127"/>
                      <a:pt x="71" y="130"/>
                    </a:cubicBezTo>
                    <a:cubicBezTo>
                      <a:pt x="72" y="131"/>
                      <a:pt x="71" y="132"/>
                      <a:pt x="70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69" y="132"/>
                      <a:pt x="69" y="131"/>
                      <a:pt x="69" y="131"/>
                    </a:cubicBezTo>
                    <a:cubicBezTo>
                      <a:pt x="68" y="126"/>
                      <a:pt x="85" y="83"/>
                      <a:pt x="93" y="70"/>
                    </a:cubicBezTo>
                    <a:cubicBezTo>
                      <a:pt x="100" y="59"/>
                      <a:pt x="109" y="54"/>
                      <a:pt x="121" y="53"/>
                    </a:cubicBezTo>
                    <a:cubicBezTo>
                      <a:pt x="126" y="52"/>
                      <a:pt x="132" y="54"/>
                      <a:pt x="136" y="55"/>
                    </a:cubicBezTo>
                    <a:cubicBezTo>
                      <a:pt x="137" y="55"/>
                      <a:pt x="138" y="55"/>
                      <a:pt x="138" y="55"/>
                    </a:cubicBezTo>
                    <a:cubicBezTo>
                      <a:pt x="139" y="55"/>
                      <a:pt x="141" y="55"/>
                      <a:pt x="142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7" y="55"/>
                      <a:pt x="151" y="54"/>
                      <a:pt x="154" y="53"/>
                    </a:cubicBezTo>
                    <a:cubicBezTo>
                      <a:pt x="160" y="52"/>
                      <a:pt x="166" y="51"/>
                      <a:pt x="169" y="51"/>
                    </a:cubicBezTo>
                    <a:cubicBezTo>
                      <a:pt x="182" y="52"/>
                      <a:pt x="191" y="58"/>
                      <a:pt x="198" y="69"/>
                    </a:cubicBezTo>
                    <a:cubicBezTo>
                      <a:pt x="205" y="82"/>
                      <a:pt x="223" y="125"/>
                      <a:pt x="222" y="131"/>
                    </a:cubicBezTo>
                    <a:cubicBezTo>
                      <a:pt x="222" y="132"/>
                      <a:pt x="221" y="133"/>
                      <a:pt x="219" y="133"/>
                    </a:cubicBezTo>
                    <a:cubicBezTo>
                      <a:pt x="219" y="133"/>
                      <a:pt x="219" y="133"/>
                      <a:pt x="219" y="133"/>
                    </a:cubicBezTo>
                    <a:cubicBezTo>
                      <a:pt x="218" y="133"/>
                      <a:pt x="218" y="133"/>
                      <a:pt x="217" y="132"/>
                    </a:cubicBezTo>
                    <a:cubicBezTo>
                      <a:pt x="217" y="132"/>
                      <a:pt x="217" y="131"/>
                      <a:pt x="217" y="130"/>
                    </a:cubicBezTo>
                    <a:cubicBezTo>
                      <a:pt x="217" y="127"/>
                      <a:pt x="201" y="86"/>
                      <a:pt x="193" y="72"/>
                    </a:cubicBezTo>
                    <a:cubicBezTo>
                      <a:pt x="184" y="58"/>
                      <a:pt x="172" y="57"/>
                      <a:pt x="169" y="57"/>
                    </a:cubicBezTo>
                    <a:cubicBezTo>
                      <a:pt x="168" y="57"/>
                      <a:pt x="167" y="57"/>
                      <a:pt x="167" y="57"/>
                    </a:cubicBezTo>
                    <a:cubicBezTo>
                      <a:pt x="164" y="57"/>
                      <a:pt x="158" y="57"/>
                      <a:pt x="146" y="58"/>
                    </a:cubicBezTo>
                    <a:cubicBezTo>
                      <a:pt x="145" y="58"/>
                      <a:pt x="145" y="58"/>
                      <a:pt x="145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44" y="58"/>
                      <a:pt x="144" y="58"/>
                      <a:pt x="144" y="58"/>
                    </a:cubicBezTo>
                    <a:cubicBezTo>
                      <a:pt x="138" y="58"/>
                      <a:pt x="138" y="58"/>
                      <a:pt x="138" y="58"/>
                    </a:cubicBezTo>
                    <a:cubicBezTo>
                      <a:pt x="137" y="58"/>
                      <a:pt x="127" y="55"/>
                      <a:pt x="121" y="55"/>
                    </a:cubicBezTo>
                    <a:cubicBezTo>
                      <a:pt x="117" y="56"/>
                      <a:pt x="104" y="57"/>
                      <a:pt x="96" y="71"/>
                    </a:cubicBezTo>
                    <a:close/>
                    <a:moveTo>
                      <a:pt x="151" y="107"/>
                    </a:moveTo>
                    <a:cubicBezTo>
                      <a:pt x="151" y="107"/>
                      <a:pt x="151" y="107"/>
                      <a:pt x="151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00"/>
                      <a:pt x="138" y="100"/>
                      <a:pt x="138" y="100"/>
                    </a:cubicBezTo>
                    <a:cubicBezTo>
                      <a:pt x="138" y="97"/>
                      <a:pt x="141" y="94"/>
                      <a:pt x="144" y="94"/>
                    </a:cubicBezTo>
                    <a:cubicBezTo>
                      <a:pt x="148" y="94"/>
                      <a:pt x="151" y="97"/>
                      <a:pt x="151" y="100"/>
                    </a:cubicBezTo>
                    <a:lnTo>
                      <a:pt x="151" y="107"/>
                    </a:lnTo>
                    <a:close/>
                    <a:moveTo>
                      <a:pt x="107" y="86"/>
                    </a:moveTo>
                    <a:cubicBezTo>
                      <a:pt x="107" y="86"/>
                      <a:pt x="107" y="86"/>
                      <a:pt x="107" y="86"/>
                    </a:cubicBezTo>
                    <a:cubicBezTo>
                      <a:pt x="105" y="80"/>
                      <a:pt x="107" y="74"/>
                      <a:pt x="110" y="69"/>
                    </a:cubicBezTo>
                    <a:cubicBezTo>
                      <a:pt x="114" y="65"/>
                      <a:pt x="119" y="61"/>
                      <a:pt x="123" y="61"/>
                    </a:cubicBezTo>
                    <a:cubicBezTo>
                      <a:pt x="124" y="61"/>
                      <a:pt x="124" y="61"/>
                      <a:pt x="124" y="61"/>
                    </a:cubicBezTo>
                    <a:cubicBezTo>
                      <a:pt x="131" y="61"/>
                      <a:pt x="140" y="68"/>
                      <a:pt x="140" y="68"/>
                    </a:cubicBezTo>
                    <a:cubicBezTo>
                      <a:pt x="141" y="68"/>
                      <a:pt x="141" y="68"/>
                      <a:pt x="141" y="68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0" y="85"/>
                      <a:pt x="140" y="85"/>
                      <a:pt x="140" y="85"/>
                    </a:cubicBezTo>
                    <a:cubicBezTo>
                      <a:pt x="140" y="86"/>
                      <a:pt x="136" y="89"/>
                      <a:pt x="126" y="89"/>
                    </a:cubicBezTo>
                    <a:cubicBezTo>
                      <a:pt x="110" y="89"/>
                      <a:pt x="107" y="86"/>
                      <a:pt x="107" y="86"/>
                    </a:cubicBezTo>
                    <a:close/>
                    <a:moveTo>
                      <a:pt x="119" y="140"/>
                    </a:moveTo>
                    <a:cubicBezTo>
                      <a:pt x="117" y="140"/>
                      <a:pt x="115" y="138"/>
                      <a:pt x="115" y="136"/>
                    </a:cubicBezTo>
                    <a:cubicBezTo>
                      <a:pt x="115" y="134"/>
                      <a:pt x="117" y="132"/>
                      <a:pt x="119" y="132"/>
                    </a:cubicBezTo>
                    <a:cubicBezTo>
                      <a:pt x="121" y="132"/>
                      <a:pt x="123" y="134"/>
                      <a:pt x="123" y="136"/>
                    </a:cubicBezTo>
                    <a:cubicBezTo>
                      <a:pt x="123" y="138"/>
                      <a:pt x="121" y="140"/>
                      <a:pt x="119" y="140"/>
                    </a:cubicBezTo>
                    <a:close/>
                    <a:moveTo>
                      <a:pt x="127" y="133"/>
                    </a:moveTo>
                    <a:cubicBezTo>
                      <a:pt x="122" y="133"/>
                      <a:pt x="122" y="133"/>
                      <a:pt x="122" y="133"/>
                    </a:cubicBezTo>
                    <a:cubicBezTo>
                      <a:pt x="127" y="125"/>
                      <a:pt x="127" y="125"/>
                      <a:pt x="127" y="125"/>
                    </a:cubicBezTo>
                    <a:lnTo>
                      <a:pt x="127" y="133"/>
                    </a:lnTo>
                    <a:close/>
                    <a:moveTo>
                      <a:pt x="135" y="133"/>
                    </a:move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30" y="120"/>
                      <a:pt x="130" y="120"/>
                      <a:pt x="130" y="120"/>
                    </a:cubicBezTo>
                    <a:cubicBezTo>
                      <a:pt x="135" y="112"/>
                      <a:pt x="135" y="112"/>
                      <a:pt x="135" y="112"/>
                    </a:cubicBezTo>
                    <a:lnTo>
                      <a:pt x="135" y="133"/>
                    </a:lnTo>
                    <a:close/>
                    <a:moveTo>
                      <a:pt x="143" y="133"/>
                    </a:moveTo>
                    <a:cubicBezTo>
                      <a:pt x="138" y="133"/>
                      <a:pt x="138" y="133"/>
                      <a:pt x="138" y="13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43" y="111"/>
                      <a:pt x="143" y="111"/>
                      <a:pt x="143" y="111"/>
                    </a:cubicBezTo>
                    <a:lnTo>
                      <a:pt x="143" y="133"/>
                    </a:lnTo>
                    <a:close/>
                    <a:moveTo>
                      <a:pt x="151" y="133"/>
                    </a:move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51" y="111"/>
                      <a:pt x="151" y="111"/>
                      <a:pt x="151" y="111"/>
                    </a:cubicBezTo>
                    <a:lnTo>
                      <a:pt x="151" y="133"/>
                    </a:lnTo>
                    <a:close/>
                    <a:moveTo>
                      <a:pt x="158" y="133"/>
                    </a:moveTo>
                    <a:cubicBezTo>
                      <a:pt x="154" y="133"/>
                      <a:pt x="154" y="133"/>
                      <a:pt x="154" y="133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8" y="120"/>
                      <a:pt x="158" y="120"/>
                      <a:pt x="158" y="120"/>
                    </a:cubicBezTo>
                    <a:lnTo>
                      <a:pt x="158" y="133"/>
                    </a:lnTo>
                    <a:close/>
                    <a:moveTo>
                      <a:pt x="161" y="133"/>
                    </a:move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33"/>
                      <a:pt x="167" y="133"/>
                      <a:pt x="167" y="133"/>
                    </a:cubicBezTo>
                    <a:lnTo>
                      <a:pt x="161" y="133"/>
                    </a:lnTo>
                    <a:close/>
                    <a:moveTo>
                      <a:pt x="171" y="140"/>
                    </a:moveTo>
                    <a:cubicBezTo>
                      <a:pt x="168" y="140"/>
                      <a:pt x="167" y="138"/>
                      <a:pt x="167" y="136"/>
                    </a:cubicBezTo>
                    <a:cubicBezTo>
                      <a:pt x="167" y="134"/>
                      <a:pt x="168" y="132"/>
                      <a:pt x="171" y="132"/>
                    </a:cubicBezTo>
                    <a:cubicBezTo>
                      <a:pt x="173" y="132"/>
                      <a:pt x="174" y="134"/>
                      <a:pt x="174" y="136"/>
                    </a:cubicBezTo>
                    <a:cubicBezTo>
                      <a:pt x="174" y="138"/>
                      <a:pt x="173" y="140"/>
                      <a:pt x="171" y="140"/>
                    </a:cubicBezTo>
                    <a:close/>
                    <a:moveTo>
                      <a:pt x="183" y="86"/>
                    </a:moveTo>
                    <a:cubicBezTo>
                      <a:pt x="183" y="86"/>
                      <a:pt x="183" y="86"/>
                      <a:pt x="183" y="86"/>
                    </a:cubicBezTo>
                    <a:cubicBezTo>
                      <a:pt x="182" y="86"/>
                      <a:pt x="180" y="89"/>
                      <a:pt x="163" y="89"/>
                    </a:cubicBezTo>
                    <a:cubicBezTo>
                      <a:pt x="154" y="89"/>
                      <a:pt x="149" y="86"/>
                      <a:pt x="149" y="85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49" y="68"/>
                      <a:pt x="149" y="68"/>
                      <a:pt x="149" y="68"/>
                    </a:cubicBezTo>
                    <a:cubicBezTo>
                      <a:pt x="150" y="68"/>
                      <a:pt x="159" y="61"/>
                      <a:pt x="166" y="61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70" y="61"/>
                      <a:pt x="176" y="65"/>
                      <a:pt x="179" y="69"/>
                    </a:cubicBezTo>
                    <a:cubicBezTo>
                      <a:pt x="183" y="74"/>
                      <a:pt x="184" y="80"/>
                      <a:pt x="183" y="86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8" name="Freeform 322">
                <a:extLst>
                  <a:ext uri="{FF2B5EF4-FFF2-40B4-BE49-F238E27FC236}">
                    <a16:creationId xmlns:a16="http://schemas.microsoft.com/office/drawing/2014/main" id="{D46789FB-8C0D-41A1-A955-4CB6ECF6D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2340" y="3605811"/>
                <a:ext cx="124018" cy="124018"/>
              </a:xfrm>
              <a:custGeom>
                <a:avLst/>
                <a:gdLst>
                  <a:gd name="T0" fmla="*/ 249 w 287"/>
                  <a:gd name="T1" fmla="*/ 220 h 287"/>
                  <a:gd name="T2" fmla="*/ 168 w 287"/>
                  <a:gd name="T3" fmla="*/ 191 h 287"/>
                  <a:gd name="T4" fmla="*/ 196 w 287"/>
                  <a:gd name="T5" fmla="*/ 136 h 287"/>
                  <a:gd name="T6" fmla="*/ 196 w 287"/>
                  <a:gd name="T7" fmla="*/ 135 h 287"/>
                  <a:gd name="T8" fmla="*/ 203 w 287"/>
                  <a:gd name="T9" fmla="*/ 134 h 287"/>
                  <a:gd name="T10" fmla="*/ 211 w 287"/>
                  <a:gd name="T11" fmla="*/ 107 h 287"/>
                  <a:gd name="T12" fmla="*/ 205 w 287"/>
                  <a:gd name="T13" fmla="*/ 96 h 287"/>
                  <a:gd name="T14" fmla="*/ 205 w 287"/>
                  <a:gd name="T15" fmla="*/ 96 h 287"/>
                  <a:gd name="T16" fmla="*/ 205 w 287"/>
                  <a:gd name="T17" fmla="*/ 93 h 287"/>
                  <a:gd name="T18" fmla="*/ 204 w 287"/>
                  <a:gd name="T19" fmla="*/ 54 h 287"/>
                  <a:gd name="T20" fmla="*/ 183 w 287"/>
                  <a:gd name="T21" fmla="*/ 22 h 287"/>
                  <a:gd name="T22" fmla="*/ 143 w 287"/>
                  <a:gd name="T23" fmla="*/ 0 h 287"/>
                  <a:gd name="T24" fmla="*/ 103 w 287"/>
                  <a:gd name="T25" fmla="*/ 22 h 287"/>
                  <a:gd name="T26" fmla="*/ 82 w 287"/>
                  <a:gd name="T27" fmla="*/ 54 h 287"/>
                  <a:gd name="T28" fmla="*/ 81 w 287"/>
                  <a:gd name="T29" fmla="*/ 93 h 287"/>
                  <a:gd name="T30" fmla="*/ 81 w 287"/>
                  <a:gd name="T31" fmla="*/ 96 h 287"/>
                  <a:gd name="T32" fmla="*/ 81 w 287"/>
                  <a:gd name="T33" fmla="*/ 96 h 287"/>
                  <a:gd name="T34" fmla="*/ 75 w 287"/>
                  <a:gd name="T35" fmla="*/ 107 h 287"/>
                  <a:gd name="T36" fmla="*/ 83 w 287"/>
                  <a:gd name="T37" fmla="*/ 134 h 287"/>
                  <a:gd name="T38" fmla="*/ 89 w 287"/>
                  <a:gd name="T39" fmla="*/ 135 h 287"/>
                  <a:gd name="T40" fmla="*/ 90 w 287"/>
                  <a:gd name="T41" fmla="*/ 136 h 287"/>
                  <a:gd name="T42" fmla="*/ 118 w 287"/>
                  <a:gd name="T43" fmla="*/ 191 h 287"/>
                  <a:gd name="T44" fmla="*/ 38 w 287"/>
                  <a:gd name="T45" fmla="*/ 220 h 287"/>
                  <a:gd name="T46" fmla="*/ 0 w 287"/>
                  <a:gd name="T47" fmla="*/ 256 h 287"/>
                  <a:gd name="T48" fmla="*/ 0 w 287"/>
                  <a:gd name="T49" fmla="*/ 287 h 287"/>
                  <a:gd name="T50" fmla="*/ 287 w 287"/>
                  <a:gd name="T51" fmla="*/ 287 h 287"/>
                  <a:gd name="T52" fmla="*/ 287 w 287"/>
                  <a:gd name="T53" fmla="*/ 256 h 287"/>
                  <a:gd name="T54" fmla="*/ 249 w 287"/>
                  <a:gd name="T55" fmla="*/ 2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7" h="287">
                    <a:moveTo>
                      <a:pt x="249" y="220"/>
                    </a:moveTo>
                    <a:cubicBezTo>
                      <a:pt x="230" y="212"/>
                      <a:pt x="208" y="196"/>
                      <a:pt x="168" y="191"/>
                    </a:cubicBezTo>
                    <a:cubicBezTo>
                      <a:pt x="180" y="181"/>
                      <a:pt x="186" y="162"/>
                      <a:pt x="196" y="136"/>
                    </a:cubicBezTo>
                    <a:cubicBezTo>
                      <a:pt x="196" y="136"/>
                      <a:pt x="196" y="135"/>
                      <a:pt x="196" y="135"/>
                    </a:cubicBezTo>
                    <a:cubicBezTo>
                      <a:pt x="199" y="135"/>
                      <a:pt x="201" y="135"/>
                      <a:pt x="203" y="134"/>
                    </a:cubicBezTo>
                    <a:cubicBezTo>
                      <a:pt x="208" y="131"/>
                      <a:pt x="211" y="115"/>
                      <a:pt x="211" y="107"/>
                    </a:cubicBezTo>
                    <a:cubicBezTo>
                      <a:pt x="211" y="95"/>
                      <a:pt x="205" y="96"/>
                      <a:pt x="205" y="96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5" y="95"/>
                      <a:pt x="205" y="94"/>
                      <a:pt x="205" y="93"/>
                    </a:cubicBezTo>
                    <a:cubicBezTo>
                      <a:pt x="205" y="83"/>
                      <a:pt x="207" y="64"/>
                      <a:pt x="204" y="54"/>
                    </a:cubicBezTo>
                    <a:cubicBezTo>
                      <a:pt x="200" y="39"/>
                      <a:pt x="194" y="26"/>
                      <a:pt x="183" y="22"/>
                    </a:cubicBezTo>
                    <a:cubicBezTo>
                      <a:pt x="169" y="16"/>
                      <a:pt x="149" y="0"/>
                      <a:pt x="143" y="0"/>
                    </a:cubicBezTo>
                    <a:cubicBezTo>
                      <a:pt x="135" y="0"/>
                      <a:pt x="115" y="16"/>
                      <a:pt x="103" y="22"/>
                    </a:cubicBezTo>
                    <a:cubicBezTo>
                      <a:pt x="93" y="27"/>
                      <a:pt x="86" y="39"/>
                      <a:pt x="82" y="54"/>
                    </a:cubicBezTo>
                    <a:cubicBezTo>
                      <a:pt x="79" y="64"/>
                      <a:pt x="81" y="82"/>
                      <a:pt x="81" y="93"/>
                    </a:cubicBezTo>
                    <a:cubicBezTo>
                      <a:pt x="81" y="94"/>
                      <a:pt x="81" y="95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75" y="95"/>
                      <a:pt x="75" y="107"/>
                    </a:cubicBezTo>
                    <a:cubicBezTo>
                      <a:pt x="75" y="115"/>
                      <a:pt x="78" y="131"/>
                      <a:pt x="83" y="134"/>
                    </a:cubicBezTo>
                    <a:cubicBezTo>
                      <a:pt x="85" y="135"/>
                      <a:pt x="87" y="135"/>
                      <a:pt x="89" y="135"/>
                    </a:cubicBezTo>
                    <a:cubicBezTo>
                      <a:pt x="89" y="135"/>
                      <a:pt x="90" y="136"/>
                      <a:pt x="90" y="136"/>
                    </a:cubicBezTo>
                    <a:cubicBezTo>
                      <a:pt x="100" y="163"/>
                      <a:pt x="105" y="182"/>
                      <a:pt x="118" y="191"/>
                    </a:cubicBezTo>
                    <a:cubicBezTo>
                      <a:pt x="78" y="196"/>
                      <a:pt x="56" y="212"/>
                      <a:pt x="38" y="220"/>
                    </a:cubicBezTo>
                    <a:cubicBezTo>
                      <a:pt x="0" y="237"/>
                      <a:pt x="0" y="256"/>
                      <a:pt x="0" y="256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287" y="287"/>
                      <a:pt x="287" y="287"/>
                      <a:pt x="287" y="287"/>
                    </a:cubicBezTo>
                    <a:cubicBezTo>
                      <a:pt x="287" y="256"/>
                      <a:pt x="287" y="256"/>
                      <a:pt x="287" y="256"/>
                    </a:cubicBezTo>
                    <a:cubicBezTo>
                      <a:pt x="287" y="256"/>
                      <a:pt x="287" y="237"/>
                      <a:pt x="249" y="220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324">
                <a:extLst>
                  <a:ext uri="{FF2B5EF4-FFF2-40B4-BE49-F238E27FC236}">
                    <a16:creationId xmlns:a16="http://schemas.microsoft.com/office/drawing/2014/main" id="{B7EDB9A0-BD33-4E68-9A67-AC6A8919B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8160" y="3780141"/>
                <a:ext cx="132948" cy="119270"/>
              </a:xfrm>
              <a:custGeom>
                <a:avLst/>
                <a:gdLst>
                  <a:gd name="T0" fmla="*/ 283 w 301"/>
                  <a:gd name="T1" fmla="*/ 199 h 288"/>
                  <a:gd name="T2" fmla="*/ 241 w 301"/>
                  <a:gd name="T3" fmla="*/ 213 h 288"/>
                  <a:gd name="T4" fmla="*/ 180 w 301"/>
                  <a:gd name="T5" fmla="*/ 185 h 288"/>
                  <a:gd name="T6" fmla="*/ 197 w 301"/>
                  <a:gd name="T7" fmla="*/ 145 h 288"/>
                  <a:gd name="T8" fmla="*/ 197 w 301"/>
                  <a:gd name="T9" fmla="*/ 144 h 288"/>
                  <a:gd name="T10" fmla="*/ 203 w 301"/>
                  <a:gd name="T11" fmla="*/ 144 h 288"/>
                  <a:gd name="T12" fmla="*/ 210 w 301"/>
                  <a:gd name="T13" fmla="*/ 119 h 288"/>
                  <a:gd name="T14" fmla="*/ 205 w 301"/>
                  <a:gd name="T15" fmla="*/ 109 h 288"/>
                  <a:gd name="T16" fmla="*/ 204 w 301"/>
                  <a:gd name="T17" fmla="*/ 109 h 288"/>
                  <a:gd name="T18" fmla="*/ 205 w 301"/>
                  <a:gd name="T19" fmla="*/ 106 h 288"/>
                  <a:gd name="T20" fmla="*/ 204 w 301"/>
                  <a:gd name="T21" fmla="*/ 70 h 288"/>
                  <a:gd name="T22" fmla="*/ 185 w 301"/>
                  <a:gd name="T23" fmla="*/ 41 h 288"/>
                  <a:gd name="T24" fmla="*/ 170 w 301"/>
                  <a:gd name="T25" fmla="*/ 33 h 288"/>
                  <a:gd name="T26" fmla="*/ 171 w 301"/>
                  <a:gd name="T27" fmla="*/ 26 h 288"/>
                  <a:gd name="T28" fmla="*/ 148 w 301"/>
                  <a:gd name="T29" fmla="*/ 0 h 288"/>
                  <a:gd name="T30" fmla="*/ 126 w 301"/>
                  <a:gd name="T31" fmla="*/ 26 h 288"/>
                  <a:gd name="T32" fmla="*/ 126 w 301"/>
                  <a:gd name="T33" fmla="*/ 32 h 288"/>
                  <a:gd name="T34" fmla="*/ 111 w 301"/>
                  <a:gd name="T35" fmla="*/ 41 h 288"/>
                  <a:gd name="T36" fmla="*/ 92 w 301"/>
                  <a:gd name="T37" fmla="*/ 70 h 288"/>
                  <a:gd name="T38" fmla="*/ 92 w 301"/>
                  <a:gd name="T39" fmla="*/ 106 h 288"/>
                  <a:gd name="T40" fmla="*/ 92 w 301"/>
                  <a:gd name="T41" fmla="*/ 109 h 288"/>
                  <a:gd name="T42" fmla="*/ 91 w 301"/>
                  <a:gd name="T43" fmla="*/ 109 h 288"/>
                  <a:gd name="T44" fmla="*/ 86 w 301"/>
                  <a:gd name="T45" fmla="*/ 119 h 288"/>
                  <a:gd name="T46" fmla="*/ 93 w 301"/>
                  <a:gd name="T47" fmla="*/ 144 h 288"/>
                  <a:gd name="T48" fmla="*/ 99 w 301"/>
                  <a:gd name="T49" fmla="*/ 144 h 288"/>
                  <a:gd name="T50" fmla="*/ 99 w 301"/>
                  <a:gd name="T51" fmla="*/ 146 h 288"/>
                  <a:gd name="T52" fmla="*/ 117 w 301"/>
                  <a:gd name="T53" fmla="*/ 186 h 288"/>
                  <a:gd name="T54" fmla="*/ 60 w 301"/>
                  <a:gd name="T55" fmla="*/ 213 h 288"/>
                  <a:gd name="T56" fmla="*/ 19 w 301"/>
                  <a:gd name="T57" fmla="*/ 199 h 288"/>
                  <a:gd name="T58" fmla="*/ 12 w 301"/>
                  <a:gd name="T59" fmla="*/ 276 h 288"/>
                  <a:gd name="T60" fmla="*/ 12 w 301"/>
                  <a:gd name="T61" fmla="*/ 288 h 288"/>
                  <a:gd name="T62" fmla="*/ 19 w 301"/>
                  <a:gd name="T63" fmla="*/ 288 h 288"/>
                  <a:gd name="T64" fmla="*/ 283 w 301"/>
                  <a:gd name="T65" fmla="*/ 288 h 288"/>
                  <a:gd name="T66" fmla="*/ 283 w 301"/>
                  <a:gd name="T67" fmla="*/ 288 h 288"/>
                  <a:gd name="T68" fmla="*/ 283 w 301"/>
                  <a:gd name="T69" fmla="*/ 288 h 288"/>
                  <a:gd name="T70" fmla="*/ 290 w 301"/>
                  <a:gd name="T71" fmla="*/ 288 h 288"/>
                  <a:gd name="T72" fmla="*/ 290 w 301"/>
                  <a:gd name="T73" fmla="*/ 276 h 288"/>
                  <a:gd name="T74" fmla="*/ 283 w 301"/>
                  <a:gd name="T75" fmla="*/ 19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1" h="288">
                    <a:moveTo>
                      <a:pt x="283" y="199"/>
                    </a:moveTo>
                    <a:cubicBezTo>
                      <a:pt x="279" y="208"/>
                      <a:pt x="260" y="212"/>
                      <a:pt x="241" y="213"/>
                    </a:cubicBezTo>
                    <a:cubicBezTo>
                      <a:pt x="226" y="204"/>
                      <a:pt x="208" y="191"/>
                      <a:pt x="180" y="185"/>
                    </a:cubicBezTo>
                    <a:cubicBezTo>
                      <a:pt x="186" y="176"/>
                      <a:pt x="190" y="162"/>
                      <a:pt x="197" y="145"/>
                    </a:cubicBezTo>
                    <a:cubicBezTo>
                      <a:pt x="197" y="145"/>
                      <a:pt x="197" y="145"/>
                      <a:pt x="197" y="144"/>
                    </a:cubicBezTo>
                    <a:cubicBezTo>
                      <a:pt x="199" y="145"/>
                      <a:pt x="201" y="145"/>
                      <a:pt x="203" y="144"/>
                    </a:cubicBezTo>
                    <a:cubicBezTo>
                      <a:pt x="207" y="141"/>
                      <a:pt x="210" y="126"/>
                      <a:pt x="210" y="119"/>
                    </a:cubicBezTo>
                    <a:cubicBezTo>
                      <a:pt x="210" y="108"/>
                      <a:pt x="205" y="109"/>
                      <a:pt x="205" y="109"/>
                    </a:cubicBezTo>
                    <a:cubicBezTo>
                      <a:pt x="205" y="109"/>
                      <a:pt x="205" y="109"/>
                      <a:pt x="204" y="109"/>
                    </a:cubicBezTo>
                    <a:cubicBezTo>
                      <a:pt x="204" y="108"/>
                      <a:pt x="205" y="107"/>
                      <a:pt x="205" y="106"/>
                    </a:cubicBezTo>
                    <a:cubicBezTo>
                      <a:pt x="205" y="96"/>
                      <a:pt x="207" y="80"/>
                      <a:pt x="204" y="70"/>
                    </a:cubicBezTo>
                    <a:cubicBezTo>
                      <a:pt x="200" y="56"/>
                      <a:pt x="194" y="45"/>
                      <a:pt x="185" y="41"/>
                    </a:cubicBezTo>
                    <a:cubicBezTo>
                      <a:pt x="180" y="39"/>
                      <a:pt x="175" y="36"/>
                      <a:pt x="170" y="33"/>
                    </a:cubicBezTo>
                    <a:cubicBezTo>
                      <a:pt x="171" y="31"/>
                      <a:pt x="171" y="28"/>
                      <a:pt x="171" y="26"/>
                    </a:cubicBezTo>
                    <a:cubicBezTo>
                      <a:pt x="171" y="12"/>
                      <a:pt x="161" y="0"/>
                      <a:pt x="148" y="0"/>
                    </a:cubicBezTo>
                    <a:cubicBezTo>
                      <a:pt x="136" y="0"/>
                      <a:pt x="126" y="12"/>
                      <a:pt x="126" y="26"/>
                    </a:cubicBezTo>
                    <a:cubicBezTo>
                      <a:pt x="126" y="28"/>
                      <a:pt x="126" y="30"/>
                      <a:pt x="126" y="32"/>
                    </a:cubicBezTo>
                    <a:cubicBezTo>
                      <a:pt x="121" y="35"/>
                      <a:pt x="116" y="39"/>
                      <a:pt x="111" y="41"/>
                    </a:cubicBezTo>
                    <a:cubicBezTo>
                      <a:pt x="102" y="46"/>
                      <a:pt x="96" y="56"/>
                      <a:pt x="92" y="70"/>
                    </a:cubicBezTo>
                    <a:cubicBezTo>
                      <a:pt x="90" y="79"/>
                      <a:pt x="92" y="96"/>
                      <a:pt x="92" y="106"/>
                    </a:cubicBezTo>
                    <a:cubicBezTo>
                      <a:pt x="92" y="107"/>
                      <a:pt x="92" y="108"/>
                      <a:pt x="92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09"/>
                      <a:pt x="86" y="108"/>
                      <a:pt x="86" y="119"/>
                    </a:cubicBezTo>
                    <a:cubicBezTo>
                      <a:pt x="86" y="126"/>
                      <a:pt x="89" y="141"/>
                      <a:pt x="93" y="144"/>
                    </a:cubicBezTo>
                    <a:cubicBezTo>
                      <a:pt x="95" y="145"/>
                      <a:pt x="97" y="145"/>
                      <a:pt x="99" y="144"/>
                    </a:cubicBezTo>
                    <a:cubicBezTo>
                      <a:pt x="99" y="145"/>
                      <a:pt x="99" y="145"/>
                      <a:pt x="99" y="146"/>
                    </a:cubicBezTo>
                    <a:cubicBezTo>
                      <a:pt x="106" y="163"/>
                      <a:pt x="111" y="177"/>
                      <a:pt x="117" y="186"/>
                    </a:cubicBezTo>
                    <a:cubicBezTo>
                      <a:pt x="91" y="193"/>
                      <a:pt x="74" y="205"/>
                      <a:pt x="60" y="213"/>
                    </a:cubicBezTo>
                    <a:cubicBezTo>
                      <a:pt x="41" y="212"/>
                      <a:pt x="22" y="208"/>
                      <a:pt x="19" y="199"/>
                    </a:cubicBezTo>
                    <a:cubicBezTo>
                      <a:pt x="11" y="183"/>
                      <a:pt x="0" y="243"/>
                      <a:pt x="12" y="276"/>
                    </a:cubicBezTo>
                    <a:cubicBezTo>
                      <a:pt x="12" y="288"/>
                      <a:pt x="12" y="288"/>
                      <a:pt x="12" y="288"/>
                    </a:cubicBezTo>
                    <a:cubicBezTo>
                      <a:pt x="19" y="288"/>
                      <a:pt x="19" y="288"/>
                      <a:pt x="19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83" y="288"/>
                      <a:pt x="283" y="288"/>
                      <a:pt x="283" y="288"/>
                    </a:cubicBezTo>
                    <a:cubicBezTo>
                      <a:pt x="290" y="288"/>
                      <a:pt x="290" y="288"/>
                      <a:pt x="290" y="288"/>
                    </a:cubicBezTo>
                    <a:cubicBezTo>
                      <a:pt x="290" y="276"/>
                      <a:pt x="290" y="276"/>
                      <a:pt x="290" y="276"/>
                    </a:cubicBezTo>
                    <a:cubicBezTo>
                      <a:pt x="301" y="243"/>
                      <a:pt x="290" y="183"/>
                      <a:pt x="283" y="199"/>
                    </a:cubicBezTo>
                    <a:close/>
                  </a:path>
                </a:pathLst>
              </a:cu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D57D4F17-FF8C-458D-A06E-3DB6C3DBDD93}"/>
                  </a:ext>
                </a:extLst>
              </p:cNvPr>
              <p:cNvSpPr txBox="1"/>
              <p:nvPr/>
            </p:nvSpPr>
            <p:spPr>
              <a:xfrm>
                <a:off x="10171898" y="3407856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D852433A-F64D-4827-8AFF-7272C66D906C}"/>
                  </a:ext>
                </a:extLst>
              </p:cNvPr>
              <p:cNvSpPr txBox="1"/>
              <p:nvPr/>
            </p:nvSpPr>
            <p:spPr>
              <a:xfrm>
                <a:off x="10171898" y="356493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F08AE1B-F300-43A7-BCD8-A1CE9105BCAC}"/>
                  </a:ext>
                </a:extLst>
              </p:cNvPr>
              <p:cNvSpPr txBox="1"/>
              <p:nvPr/>
            </p:nvSpPr>
            <p:spPr>
              <a:xfrm>
                <a:off x="10171898" y="3734483"/>
                <a:ext cx="2600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Aldrich" panose="02000000000000000000" pitchFamily="2" charset="0"/>
                  </a:rPr>
                  <a:t>3</a:t>
                </a:r>
                <a:endParaRPr lang="zh-CN" altLang="en-US" sz="900" dirty="0">
                  <a:solidFill>
                    <a:schemeClr val="bg1"/>
                  </a:solidFill>
                  <a:latin typeface="Aldrich" panose="02000000000000000000" pitchFamily="2" charset="0"/>
                </a:endParaRPr>
              </a:p>
            </p:txBody>
          </p:sp>
        </p:grpSp>
        <p:sp>
          <p:nvSpPr>
            <p:cNvPr id="495" name="文本框 494">
              <a:extLst>
                <a:ext uri="{FF2B5EF4-FFF2-40B4-BE49-F238E27FC236}">
                  <a16:creationId xmlns:a16="http://schemas.microsoft.com/office/drawing/2014/main" id="{AAA139DB-DEFB-42F9-9B30-C0127177323B}"/>
                </a:ext>
              </a:extLst>
            </p:cNvPr>
            <p:cNvSpPr txBox="1"/>
            <p:nvPr/>
          </p:nvSpPr>
          <p:spPr>
            <a:xfrm>
              <a:off x="9365238" y="3854953"/>
              <a:ext cx="71526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惩戒号 </a:t>
              </a:r>
              <a:r>
                <a:rPr lang="en-US" altLang="zh-CN" sz="700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XE-01</a:t>
              </a:r>
              <a:endParaRPr lang="zh-CN" altLang="en-US" sz="7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396" name="文本框 395">
            <a:extLst>
              <a:ext uri="{FF2B5EF4-FFF2-40B4-BE49-F238E27FC236}">
                <a16:creationId xmlns:a16="http://schemas.microsoft.com/office/drawing/2014/main" id="{6716C45A-1BFA-4699-B774-4D9CC67BCB65}"/>
              </a:ext>
            </a:extLst>
          </p:cNvPr>
          <p:cNvSpPr txBox="1"/>
          <p:nvPr/>
        </p:nvSpPr>
        <p:spPr>
          <a:xfrm>
            <a:off x="9159217" y="400682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能源携带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C811AF-8714-4A5E-B9A8-A1C0CCB8B710}"/>
              </a:ext>
            </a:extLst>
          </p:cNvPr>
          <p:cNvGrpSpPr/>
          <p:nvPr/>
        </p:nvGrpSpPr>
        <p:grpSpPr>
          <a:xfrm>
            <a:off x="11147045" y="3984158"/>
            <a:ext cx="766410" cy="307777"/>
            <a:chOff x="10855981" y="2808128"/>
            <a:chExt cx="766410" cy="30777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5F501F-321A-4830-A2D8-E5DD66353BC2}"/>
                </a:ext>
              </a:extLst>
            </p:cNvPr>
            <p:cNvSpPr txBox="1"/>
            <p:nvPr/>
          </p:nvSpPr>
          <p:spPr>
            <a:xfrm>
              <a:off x="11021680" y="2808128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ldrich" panose="02000000000000000000" pitchFamily="2" charset="0"/>
                </a:rPr>
                <a:t>30</a:t>
              </a:r>
              <a:endParaRPr lang="zh-CN" altLang="en-US" sz="1400" dirty="0">
                <a:solidFill>
                  <a:schemeClr val="bg1"/>
                </a:solidFill>
                <a:latin typeface="Aldrich" panose="02000000000000000000" pitchFamily="2" charset="0"/>
              </a:endParaRPr>
            </a:p>
          </p:txBody>
        </p:sp>
        <p:sp>
          <p:nvSpPr>
            <p:cNvPr id="404" name="Freeform 221">
              <a:extLst>
                <a:ext uri="{FF2B5EF4-FFF2-40B4-BE49-F238E27FC236}">
                  <a16:creationId xmlns:a16="http://schemas.microsoft.com/office/drawing/2014/main" id="{9F9EE3BC-C3C9-4E76-8336-8C7C203E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5981" y="2890382"/>
              <a:ext cx="131747" cy="131747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4 w 288"/>
                <a:gd name="T11" fmla="*/ 151 h 288"/>
                <a:gd name="T12" fmla="*/ 208 w 288"/>
                <a:gd name="T13" fmla="*/ 167 h 288"/>
                <a:gd name="T14" fmla="*/ 79 w 288"/>
                <a:gd name="T15" fmla="*/ 167 h 288"/>
                <a:gd name="T16" fmla="*/ 63 w 288"/>
                <a:gd name="T17" fmla="*/ 151 h 288"/>
                <a:gd name="T18" fmla="*/ 63 w 288"/>
                <a:gd name="T19" fmla="*/ 137 h 288"/>
                <a:gd name="T20" fmla="*/ 79 w 288"/>
                <a:gd name="T21" fmla="*/ 121 h 288"/>
                <a:gd name="T22" fmla="*/ 208 w 288"/>
                <a:gd name="T23" fmla="*/ 121 h 288"/>
                <a:gd name="T24" fmla="*/ 224 w 288"/>
                <a:gd name="T25" fmla="*/ 137 h 288"/>
                <a:gd name="T26" fmla="*/ 224 w 288"/>
                <a:gd name="T27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4" y="151"/>
                  </a:moveTo>
                  <a:cubicBezTo>
                    <a:pt x="224" y="159"/>
                    <a:pt x="217" y="167"/>
                    <a:pt x="208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70" y="167"/>
                    <a:pt x="63" y="159"/>
                    <a:pt x="63" y="151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3" y="128"/>
                    <a:pt x="70" y="121"/>
                    <a:pt x="79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217" y="121"/>
                    <a:pt x="224" y="128"/>
                    <a:pt x="224" y="137"/>
                  </a:cubicBezTo>
                  <a:lnTo>
                    <a:pt x="224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  <p:sp>
          <p:nvSpPr>
            <p:cNvPr id="405" name="Freeform 222">
              <a:extLst>
                <a:ext uri="{FF2B5EF4-FFF2-40B4-BE49-F238E27FC236}">
                  <a16:creationId xmlns:a16="http://schemas.microsoft.com/office/drawing/2014/main" id="{638F90D6-C18E-4395-84F1-97FC67FD6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0645" y="2891990"/>
              <a:ext cx="131746" cy="131746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9 w 288"/>
                <a:gd name="T11" fmla="*/ 151 h 288"/>
                <a:gd name="T12" fmla="*/ 217 w 288"/>
                <a:gd name="T13" fmla="*/ 163 h 288"/>
                <a:gd name="T14" fmla="*/ 176 w 288"/>
                <a:gd name="T15" fmla="*/ 163 h 288"/>
                <a:gd name="T16" fmla="*/ 163 w 288"/>
                <a:gd name="T17" fmla="*/ 176 h 288"/>
                <a:gd name="T18" fmla="*/ 163 w 288"/>
                <a:gd name="T19" fmla="*/ 217 h 288"/>
                <a:gd name="T20" fmla="*/ 150 w 288"/>
                <a:gd name="T21" fmla="*/ 230 h 288"/>
                <a:gd name="T22" fmla="*/ 136 w 288"/>
                <a:gd name="T23" fmla="*/ 230 h 288"/>
                <a:gd name="T24" fmla="*/ 124 w 288"/>
                <a:gd name="T25" fmla="*/ 217 h 288"/>
                <a:gd name="T26" fmla="*/ 124 w 288"/>
                <a:gd name="T27" fmla="*/ 176 h 288"/>
                <a:gd name="T28" fmla="*/ 111 w 288"/>
                <a:gd name="T29" fmla="*/ 163 h 288"/>
                <a:gd name="T30" fmla="*/ 70 w 288"/>
                <a:gd name="T31" fmla="*/ 163 h 288"/>
                <a:gd name="T32" fmla="*/ 57 w 288"/>
                <a:gd name="T33" fmla="*/ 151 h 288"/>
                <a:gd name="T34" fmla="*/ 57 w 288"/>
                <a:gd name="T35" fmla="*/ 137 h 288"/>
                <a:gd name="T36" fmla="*/ 70 w 288"/>
                <a:gd name="T37" fmla="*/ 124 h 288"/>
                <a:gd name="T38" fmla="*/ 111 w 288"/>
                <a:gd name="T39" fmla="*/ 124 h 288"/>
                <a:gd name="T40" fmla="*/ 124 w 288"/>
                <a:gd name="T41" fmla="*/ 112 h 288"/>
                <a:gd name="T42" fmla="*/ 124 w 288"/>
                <a:gd name="T43" fmla="*/ 70 h 288"/>
                <a:gd name="T44" fmla="*/ 136 w 288"/>
                <a:gd name="T45" fmla="*/ 58 h 288"/>
                <a:gd name="T46" fmla="*/ 150 w 288"/>
                <a:gd name="T47" fmla="*/ 58 h 288"/>
                <a:gd name="T48" fmla="*/ 163 w 288"/>
                <a:gd name="T49" fmla="*/ 70 h 288"/>
                <a:gd name="T50" fmla="*/ 163 w 288"/>
                <a:gd name="T51" fmla="*/ 112 h 288"/>
                <a:gd name="T52" fmla="*/ 176 w 288"/>
                <a:gd name="T53" fmla="*/ 124 h 288"/>
                <a:gd name="T54" fmla="*/ 217 w 288"/>
                <a:gd name="T55" fmla="*/ 124 h 288"/>
                <a:gd name="T56" fmla="*/ 229 w 288"/>
                <a:gd name="T57" fmla="*/ 137 h 288"/>
                <a:gd name="T58" fmla="*/ 229 w 288"/>
                <a:gd name="T59" fmla="*/ 15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9" y="151"/>
                  </a:moveTo>
                  <a:cubicBezTo>
                    <a:pt x="229" y="158"/>
                    <a:pt x="224" y="163"/>
                    <a:pt x="217" y="163"/>
                  </a:cubicBezTo>
                  <a:cubicBezTo>
                    <a:pt x="176" y="163"/>
                    <a:pt x="176" y="163"/>
                    <a:pt x="176" y="163"/>
                  </a:cubicBezTo>
                  <a:cubicBezTo>
                    <a:pt x="169" y="163"/>
                    <a:pt x="163" y="169"/>
                    <a:pt x="163" y="17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24"/>
                    <a:pt x="157" y="230"/>
                    <a:pt x="150" y="230"/>
                  </a:cubicBezTo>
                  <a:cubicBezTo>
                    <a:pt x="136" y="230"/>
                    <a:pt x="136" y="230"/>
                    <a:pt x="136" y="230"/>
                  </a:cubicBezTo>
                  <a:cubicBezTo>
                    <a:pt x="130" y="230"/>
                    <a:pt x="124" y="224"/>
                    <a:pt x="124" y="21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4" y="169"/>
                    <a:pt x="118" y="163"/>
                    <a:pt x="111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63" y="163"/>
                    <a:pt x="57" y="158"/>
                    <a:pt x="57" y="151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7" y="130"/>
                    <a:pt x="63" y="124"/>
                    <a:pt x="70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8" y="124"/>
                    <a:pt x="124" y="119"/>
                    <a:pt x="124" y="112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64"/>
                    <a:pt x="130" y="58"/>
                    <a:pt x="136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57" y="58"/>
                    <a:pt x="163" y="64"/>
                    <a:pt x="163" y="70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9"/>
                    <a:pt x="169" y="124"/>
                    <a:pt x="176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224" y="124"/>
                    <a:pt x="229" y="130"/>
                    <a:pt x="229" y="137"/>
                  </a:cubicBezTo>
                  <a:lnTo>
                    <a:pt x="229" y="151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gradFill>
                  <a:gsLst>
                    <a:gs pos="75000">
                      <a:srgbClr val="181717">
                        <a:alpha val="72000"/>
                      </a:srgbClr>
                    </a:gs>
                    <a:gs pos="0">
                      <a:schemeClr val="bg2">
                        <a:lumMod val="10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70000"/>
                      </a:schemeClr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512" name="文本框 511">
            <a:extLst>
              <a:ext uri="{FF2B5EF4-FFF2-40B4-BE49-F238E27FC236}">
                <a16:creationId xmlns:a16="http://schemas.microsoft.com/office/drawing/2014/main" id="{3B09AF7E-434A-4577-9953-6DC2158BDF06}"/>
              </a:ext>
            </a:extLst>
          </p:cNvPr>
          <p:cNvSpPr txBox="1"/>
          <p:nvPr/>
        </p:nvSpPr>
        <p:spPr>
          <a:xfrm>
            <a:off x="9159217" y="42954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货仓储能</a:t>
            </a:r>
          </a:p>
        </p:txBody>
      </p:sp>
      <p:sp>
        <p:nvSpPr>
          <p:cNvPr id="514" name="Freeform 239">
            <a:extLst>
              <a:ext uri="{FF2B5EF4-FFF2-40B4-BE49-F238E27FC236}">
                <a16:creationId xmlns:a16="http://schemas.microsoft.com/office/drawing/2014/main" id="{28ADD308-D4CF-4897-88BD-511FF080D155}"/>
              </a:ext>
            </a:extLst>
          </p:cNvPr>
          <p:cNvSpPr>
            <a:spLocks noEditPoints="1"/>
          </p:cNvSpPr>
          <p:nvPr/>
        </p:nvSpPr>
        <p:spPr bwMode="auto">
          <a:xfrm>
            <a:off x="9102092" y="4070611"/>
            <a:ext cx="107245" cy="10724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75B872C-9368-4F51-AB9F-F0F8050E553A}"/>
              </a:ext>
            </a:extLst>
          </p:cNvPr>
          <p:cNvGrpSpPr/>
          <p:nvPr/>
        </p:nvGrpSpPr>
        <p:grpSpPr>
          <a:xfrm>
            <a:off x="9092243" y="4349955"/>
            <a:ext cx="120156" cy="106580"/>
            <a:chOff x="10136188" y="2189163"/>
            <a:chExt cx="280987" cy="249238"/>
          </a:xfrm>
          <a:solidFill>
            <a:srgbClr val="00B0F0">
              <a:alpha val="60000"/>
            </a:srgbClr>
          </a:solidFill>
        </p:grpSpPr>
        <p:sp>
          <p:nvSpPr>
            <p:cNvPr id="515" name="Freeform 354">
              <a:extLst>
                <a:ext uri="{FF2B5EF4-FFF2-40B4-BE49-F238E27FC236}">
                  <a16:creationId xmlns:a16="http://schemas.microsoft.com/office/drawing/2014/main" id="{5BC1968F-6A57-4330-BFFF-088D0AC0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41551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2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2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355">
              <a:extLst>
                <a:ext uri="{FF2B5EF4-FFF2-40B4-BE49-F238E27FC236}">
                  <a16:creationId xmlns:a16="http://schemas.microsoft.com/office/drawing/2014/main" id="{845B0ACF-CEDE-434D-AD93-40CB0137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2262188"/>
              <a:ext cx="55563" cy="176213"/>
            </a:xfrm>
            <a:custGeom>
              <a:avLst/>
              <a:gdLst>
                <a:gd name="T0" fmla="*/ 0 w 35"/>
                <a:gd name="T1" fmla="*/ 0 h 111"/>
                <a:gd name="T2" fmla="*/ 0 w 35"/>
                <a:gd name="T3" fmla="*/ 101 h 111"/>
                <a:gd name="T4" fmla="*/ 35 w 35"/>
                <a:gd name="T5" fmla="*/ 111 h 111"/>
                <a:gd name="T6" fmla="*/ 35 w 35"/>
                <a:gd name="T7" fmla="*/ 9 h 111"/>
                <a:gd name="T8" fmla="*/ 0 w 3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1">
                  <a:moveTo>
                    <a:pt x="0" y="0"/>
                  </a:moveTo>
                  <a:lnTo>
                    <a:pt x="0" y="101"/>
                  </a:lnTo>
                  <a:lnTo>
                    <a:pt x="35" y="111"/>
                  </a:lnTo>
                  <a:lnTo>
                    <a:pt x="35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356">
              <a:extLst>
                <a:ext uri="{FF2B5EF4-FFF2-40B4-BE49-F238E27FC236}">
                  <a16:creationId xmlns:a16="http://schemas.microsoft.com/office/drawing/2014/main" id="{0E90080E-3530-4D90-9A13-E6F95927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2241551"/>
              <a:ext cx="53975" cy="176213"/>
            </a:xfrm>
            <a:custGeom>
              <a:avLst/>
              <a:gdLst>
                <a:gd name="T0" fmla="*/ 34 w 34"/>
                <a:gd name="T1" fmla="*/ 0 h 111"/>
                <a:gd name="T2" fmla="*/ 0 w 34"/>
                <a:gd name="T3" fmla="*/ 9 h 111"/>
                <a:gd name="T4" fmla="*/ 0 w 34"/>
                <a:gd name="T5" fmla="*/ 111 h 111"/>
                <a:gd name="T6" fmla="*/ 34 w 34"/>
                <a:gd name="T7" fmla="*/ 102 h 111"/>
                <a:gd name="T8" fmla="*/ 34 w 34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11">
                  <a:moveTo>
                    <a:pt x="34" y="0"/>
                  </a:moveTo>
                  <a:lnTo>
                    <a:pt x="0" y="9"/>
                  </a:lnTo>
                  <a:lnTo>
                    <a:pt x="0" y="111"/>
                  </a:lnTo>
                  <a:lnTo>
                    <a:pt x="34" y="102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357">
              <a:extLst>
                <a:ext uri="{FF2B5EF4-FFF2-40B4-BE49-F238E27FC236}">
                  <a16:creationId xmlns:a16="http://schemas.microsoft.com/office/drawing/2014/main" id="{333851D8-EF25-4C9D-B877-E310CE69D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13" y="2262188"/>
              <a:ext cx="58738" cy="176213"/>
            </a:xfrm>
            <a:custGeom>
              <a:avLst/>
              <a:gdLst>
                <a:gd name="T0" fmla="*/ 0 w 37"/>
                <a:gd name="T1" fmla="*/ 9 h 111"/>
                <a:gd name="T2" fmla="*/ 0 w 37"/>
                <a:gd name="T3" fmla="*/ 111 h 111"/>
                <a:gd name="T4" fmla="*/ 37 w 37"/>
                <a:gd name="T5" fmla="*/ 101 h 111"/>
                <a:gd name="T6" fmla="*/ 37 w 37"/>
                <a:gd name="T7" fmla="*/ 0 h 111"/>
                <a:gd name="T8" fmla="*/ 0 w 37"/>
                <a:gd name="T9" fmla="*/ 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1">
                  <a:moveTo>
                    <a:pt x="0" y="9"/>
                  </a:moveTo>
                  <a:lnTo>
                    <a:pt x="0" y="111"/>
                  </a:lnTo>
                  <a:lnTo>
                    <a:pt x="37" y="101"/>
                  </a:lnTo>
                  <a:lnTo>
                    <a:pt x="3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358">
              <a:extLst>
                <a:ext uri="{FF2B5EF4-FFF2-40B4-BE49-F238E27FC236}">
                  <a16:creationId xmlns:a16="http://schemas.microsoft.com/office/drawing/2014/main" id="{4495E318-E656-4D07-B219-E01FB93E2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0" y="2189163"/>
              <a:ext cx="109538" cy="28575"/>
            </a:xfrm>
            <a:custGeom>
              <a:avLst/>
              <a:gdLst>
                <a:gd name="T0" fmla="*/ 69 w 69"/>
                <a:gd name="T1" fmla="*/ 10 h 18"/>
                <a:gd name="T2" fmla="*/ 33 w 69"/>
                <a:gd name="T3" fmla="*/ 0 h 18"/>
                <a:gd name="T4" fmla="*/ 0 w 69"/>
                <a:gd name="T5" fmla="*/ 9 h 18"/>
                <a:gd name="T6" fmla="*/ 36 w 69"/>
                <a:gd name="T7" fmla="*/ 18 h 18"/>
                <a:gd name="T8" fmla="*/ 69 w 6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9" y="10"/>
                  </a:moveTo>
                  <a:lnTo>
                    <a:pt x="33" y="0"/>
                  </a:lnTo>
                  <a:lnTo>
                    <a:pt x="0" y="9"/>
                  </a:lnTo>
                  <a:lnTo>
                    <a:pt x="36" y="18"/>
                  </a:lnTo>
                  <a:lnTo>
                    <a:pt x="6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359">
              <a:extLst>
                <a:ext uri="{FF2B5EF4-FFF2-40B4-BE49-F238E27FC236}">
                  <a16:creationId xmlns:a16="http://schemas.microsoft.com/office/drawing/2014/main" id="{93AF5093-E429-443C-BE4B-AAF5015B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211388"/>
              <a:ext cx="114300" cy="30163"/>
            </a:xfrm>
            <a:custGeom>
              <a:avLst/>
              <a:gdLst>
                <a:gd name="T0" fmla="*/ 37 w 72"/>
                <a:gd name="T1" fmla="*/ 0 h 19"/>
                <a:gd name="T2" fmla="*/ 0 w 72"/>
                <a:gd name="T3" fmla="*/ 10 h 19"/>
                <a:gd name="T4" fmla="*/ 35 w 72"/>
                <a:gd name="T5" fmla="*/ 19 h 19"/>
                <a:gd name="T6" fmla="*/ 72 w 72"/>
                <a:gd name="T7" fmla="*/ 10 h 19"/>
                <a:gd name="T8" fmla="*/ 37 w 7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9">
                  <a:moveTo>
                    <a:pt x="37" y="0"/>
                  </a:moveTo>
                  <a:lnTo>
                    <a:pt x="0" y="10"/>
                  </a:lnTo>
                  <a:lnTo>
                    <a:pt x="35" y="19"/>
                  </a:lnTo>
                  <a:lnTo>
                    <a:pt x="72" y="1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360">
              <a:extLst>
                <a:ext uri="{FF2B5EF4-FFF2-40B4-BE49-F238E27FC236}">
                  <a16:creationId xmlns:a16="http://schemas.microsoft.com/office/drawing/2014/main" id="{A1749F38-87F8-4216-889B-13559CB1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2211388"/>
              <a:ext cx="106363" cy="30163"/>
            </a:xfrm>
            <a:custGeom>
              <a:avLst/>
              <a:gdLst>
                <a:gd name="T0" fmla="*/ 35 w 67"/>
                <a:gd name="T1" fmla="*/ 19 h 19"/>
                <a:gd name="T2" fmla="*/ 67 w 67"/>
                <a:gd name="T3" fmla="*/ 10 h 19"/>
                <a:gd name="T4" fmla="*/ 33 w 67"/>
                <a:gd name="T5" fmla="*/ 0 h 19"/>
                <a:gd name="T6" fmla="*/ 0 w 67"/>
                <a:gd name="T7" fmla="*/ 10 h 19"/>
                <a:gd name="T8" fmla="*/ 35 w 6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9">
                  <a:moveTo>
                    <a:pt x="35" y="19"/>
                  </a:moveTo>
                  <a:lnTo>
                    <a:pt x="67" y="10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3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361">
              <a:extLst>
                <a:ext uri="{FF2B5EF4-FFF2-40B4-BE49-F238E27FC236}">
                  <a16:creationId xmlns:a16="http://schemas.microsoft.com/office/drawing/2014/main" id="{8A323F21-3507-4983-A28C-A6AE7EF1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0325" y="2233613"/>
              <a:ext cx="114300" cy="31750"/>
            </a:xfrm>
            <a:custGeom>
              <a:avLst/>
              <a:gdLst>
                <a:gd name="T0" fmla="*/ 72 w 72"/>
                <a:gd name="T1" fmla="*/ 10 h 20"/>
                <a:gd name="T2" fmla="*/ 38 w 72"/>
                <a:gd name="T3" fmla="*/ 0 h 20"/>
                <a:gd name="T4" fmla="*/ 0 w 72"/>
                <a:gd name="T5" fmla="*/ 10 h 20"/>
                <a:gd name="T6" fmla="*/ 35 w 72"/>
                <a:gd name="T7" fmla="*/ 20 h 20"/>
                <a:gd name="T8" fmla="*/ 72 w 7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20">
                  <a:moveTo>
                    <a:pt x="72" y="10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5" y="20"/>
                  </a:lnTo>
                  <a:lnTo>
                    <a:pt x="7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4" name="文本框 523">
            <a:extLst>
              <a:ext uri="{FF2B5EF4-FFF2-40B4-BE49-F238E27FC236}">
                <a16:creationId xmlns:a16="http://schemas.microsoft.com/office/drawing/2014/main" id="{C031ACCA-6AE7-476C-8833-DDDABB69095D}"/>
              </a:ext>
            </a:extLst>
          </p:cNvPr>
          <p:cNvSpPr txBox="1"/>
          <p:nvPr/>
        </p:nvSpPr>
        <p:spPr>
          <a:xfrm>
            <a:off x="11314949" y="42671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ldrich" panose="02000000000000000000" pitchFamily="2" charset="0"/>
              </a:rPr>
              <a:t>80</a:t>
            </a:r>
            <a:endParaRPr lang="zh-CN" altLang="en-US" sz="1400" dirty="0">
              <a:solidFill>
                <a:schemeClr val="bg1"/>
              </a:solidFill>
              <a:latin typeface="Aldrich" panose="02000000000000000000" pitchFamily="2" charset="0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94E0E852-628F-42BC-B69B-4C645E79E7C1}"/>
              </a:ext>
            </a:extLst>
          </p:cNvPr>
          <p:cNvSpPr txBox="1"/>
          <p:nvPr/>
        </p:nvSpPr>
        <p:spPr>
          <a:xfrm>
            <a:off x="9147909" y="456735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chemeClr val="bg1">
                    <a:alpha val="40000"/>
                  </a:schemeClr>
                </a:solidFill>
              </a:rPr>
              <a:t>装置携带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96C71E3-5C0F-4EE6-B176-0E917E039E80}"/>
              </a:ext>
            </a:extLst>
          </p:cNvPr>
          <p:cNvGrpSpPr/>
          <p:nvPr/>
        </p:nvGrpSpPr>
        <p:grpSpPr>
          <a:xfrm>
            <a:off x="11146822" y="4577396"/>
            <a:ext cx="775344" cy="222434"/>
            <a:chOff x="11151245" y="4293020"/>
            <a:chExt cx="775344" cy="22243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A3F6EDB-AF34-4375-B78C-C8B037FD24AE}"/>
                </a:ext>
              </a:extLst>
            </p:cNvPr>
            <p:cNvGrpSpPr/>
            <p:nvPr/>
          </p:nvGrpSpPr>
          <p:grpSpPr>
            <a:xfrm>
              <a:off x="11433436" y="4297204"/>
              <a:ext cx="215463" cy="215463"/>
              <a:chOff x="10122775" y="1724250"/>
              <a:chExt cx="430925" cy="430925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D417FDA-1BE3-4BB8-9E9F-D55CD4708A2F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Freeform 181">
                <a:extLst>
                  <a:ext uri="{FF2B5EF4-FFF2-40B4-BE49-F238E27FC236}">
                    <a16:creationId xmlns:a16="http://schemas.microsoft.com/office/drawing/2014/main" id="{2800E4F9-825E-4B22-99A0-68440E4F0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A354B9D9-BC1C-42F3-8426-2ECD13CA2997}"/>
                </a:ext>
              </a:extLst>
            </p:cNvPr>
            <p:cNvGrpSpPr/>
            <p:nvPr/>
          </p:nvGrpSpPr>
          <p:grpSpPr>
            <a:xfrm>
              <a:off x="11711126" y="4293020"/>
              <a:ext cx="215463" cy="215463"/>
              <a:chOff x="10122775" y="1724250"/>
              <a:chExt cx="430925" cy="430925"/>
            </a:xfrm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D90D9ADB-33C9-4F0E-9911-11B59A4473F8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Freeform 181">
                <a:extLst>
                  <a:ext uri="{FF2B5EF4-FFF2-40B4-BE49-F238E27FC236}">
                    <a16:creationId xmlns:a16="http://schemas.microsoft.com/office/drawing/2014/main" id="{5474D7D6-95C3-433D-8D19-F5D71B44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A72615DD-5E61-4D3A-BCF3-D8DB608A552E}"/>
                </a:ext>
              </a:extLst>
            </p:cNvPr>
            <p:cNvGrpSpPr/>
            <p:nvPr/>
          </p:nvGrpSpPr>
          <p:grpSpPr>
            <a:xfrm>
              <a:off x="11151245" y="4299991"/>
              <a:ext cx="215463" cy="215463"/>
              <a:chOff x="10122775" y="1724250"/>
              <a:chExt cx="430925" cy="430925"/>
            </a:xfrm>
          </p:grpSpPr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CF6D0C05-0B80-4815-820C-74A307B8FF9E}"/>
                  </a:ext>
                </a:extLst>
              </p:cNvPr>
              <p:cNvSpPr/>
              <p:nvPr/>
            </p:nvSpPr>
            <p:spPr>
              <a:xfrm>
                <a:off x="10122775" y="1724250"/>
                <a:ext cx="430925" cy="4309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635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Freeform 181">
                <a:extLst>
                  <a:ext uri="{FF2B5EF4-FFF2-40B4-BE49-F238E27FC236}">
                    <a16:creationId xmlns:a16="http://schemas.microsoft.com/office/drawing/2014/main" id="{969FA1EE-5D83-4BE2-B4A3-BE6D36CDE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1504" y="1862862"/>
                <a:ext cx="176036" cy="176619"/>
              </a:xfrm>
              <a:custGeom>
                <a:avLst/>
                <a:gdLst>
                  <a:gd name="T0" fmla="*/ 126 w 128"/>
                  <a:gd name="T1" fmla="*/ 62 h 128"/>
                  <a:gd name="T2" fmla="*/ 66 w 128"/>
                  <a:gd name="T3" fmla="*/ 62 h 128"/>
                  <a:gd name="T4" fmla="*/ 66 w 128"/>
                  <a:gd name="T5" fmla="*/ 2 h 128"/>
                  <a:gd name="T6" fmla="*/ 64 w 128"/>
                  <a:gd name="T7" fmla="*/ 0 h 128"/>
                  <a:gd name="T8" fmla="*/ 62 w 128"/>
                  <a:gd name="T9" fmla="*/ 2 h 128"/>
                  <a:gd name="T10" fmla="*/ 62 w 128"/>
                  <a:gd name="T11" fmla="*/ 62 h 128"/>
                  <a:gd name="T12" fmla="*/ 2 w 128"/>
                  <a:gd name="T13" fmla="*/ 62 h 128"/>
                  <a:gd name="T14" fmla="*/ 0 w 128"/>
                  <a:gd name="T15" fmla="*/ 64 h 128"/>
                  <a:gd name="T16" fmla="*/ 2 w 128"/>
                  <a:gd name="T17" fmla="*/ 66 h 128"/>
                  <a:gd name="T18" fmla="*/ 62 w 128"/>
                  <a:gd name="T19" fmla="*/ 66 h 128"/>
                  <a:gd name="T20" fmla="*/ 62 w 128"/>
                  <a:gd name="T21" fmla="*/ 126 h 128"/>
                  <a:gd name="T22" fmla="*/ 64 w 128"/>
                  <a:gd name="T23" fmla="*/ 128 h 128"/>
                  <a:gd name="T24" fmla="*/ 66 w 128"/>
                  <a:gd name="T25" fmla="*/ 126 h 128"/>
                  <a:gd name="T26" fmla="*/ 66 w 128"/>
                  <a:gd name="T27" fmla="*/ 66 h 128"/>
                  <a:gd name="T28" fmla="*/ 126 w 128"/>
                  <a:gd name="T29" fmla="*/ 66 h 128"/>
                  <a:gd name="T30" fmla="*/ 128 w 128"/>
                  <a:gd name="T31" fmla="*/ 64 h 128"/>
                  <a:gd name="T32" fmla="*/ 126 w 128"/>
                  <a:gd name="T33" fmla="*/ 6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28">
                    <a:moveTo>
                      <a:pt x="126" y="62"/>
                    </a:move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6" y="1"/>
                      <a:pt x="65" y="0"/>
                      <a:pt x="64" y="0"/>
                    </a:cubicBezTo>
                    <a:cubicBezTo>
                      <a:pt x="63" y="0"/>
                      <a:pt x="62" y="1"/>
                      <a:pt x="62" y="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3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2" y="127"/>
                      <a:pt x="63" y="128"/>
                      <a:pt x="64" y="128"/>
                    </a:cubicBezTo>
                    <a:cubicBezTo>
                      <a:pt x="65" y="128"/>
                      <a:pt x="66" y="127"/>
                      <a:pt x="66" y="12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7" y="66"/>
                      <a:pt x="128" y="65"/>
                      <a:pt x="128" y="64"/>
                    </a:cubicBezTo>
                    <a:cubicBezTo>
                      <a:pt x="128" y="63"/>
                      <a:pt x="127" y="62"/>
                      <a:pt x="126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10FEA7B-30A0-4376-A088-8B9B3F2AA893}"/>
              </a:ext>
            </a:extLst>
          </p:cNvPr>
          <p:cNvGrpSpPr/>
          <p:nvPr/>
        </p:nvGrpSpPr>
        <p:grpSpPr>
          <a:xfrm>
            <a:off x="9098257" y="4637315"/>
            <a:ext cx="105368" cy="105368"/>
            <a:chOff x="2254251" y="2593976"/>
            <a:chExt cx="333375" cy="333375"/>
          </a:xfrm>
          <a:solidFill>
            <a:srgbClr val="00B0F0">
              <a:alpha val="60000"/>
            </a:srgbClr>
          </a:solidFill>
        </p:grpSpPr>
        <p:sp>
          <p:nvSpPr>
            <p:cNvPr id="534" name="Freeform 599">
              <a:extLst>
                <a:ext uri="{FF2B5EF4-FFF2-40B4-BE49-F238E27FC236}">
                  <a16:creationId xmlns:a16="http://schemas.microsoft.com/office/drawing/2014/main" id="{ABEDEF1E-1C9D-422D-BFC7-468DFA91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0">
              <a:extLst>
                <a:ext uri="{FF2B5EF4-FFF2-40B4-BE49-F238E27FC236}">
                  <a16:creationId xmlns:a16="http://schemas.microsoft.com/office/drawing/2014/main" id="{AB17F5EB-0F72-47C3-A2DE-087A173F3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7D3E06E7-DF4E-4F37-8D12-E32520776354}"/>
              </a:ext>
            </a:extLst>
          </p:cNvPr>
          <p:cNvCxnSpPr>
            <a:cxnSpLocks/>
          </p:cNvCxnSpPr>
          <p:nvPr/>
        </p:nvCxnSpPr>
        <p:spPr>
          <a:xfrm>
            <a:off x="9097495" y="4259964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45AB3376-2F72-4DB4-9BE9-35956D6997AC}"/>
              </a:ext>
            </a:extLst>
          </p:cNvPr>
          <p:cNvCxnSpPr>
            <a:cxnSpLocks/>
          </p:cNvCxnSpPr>
          <p:nvPr/>
        </p:nvCxnSpPr>
        <p:spPr>
          <a:xfrm>
            <a:off x="9089041" y="4537723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9DC9B439-8422-4BA8-871A-F80EF484E811}"/>
              </a:ext>
            </a:extLst>
          </p:cNvPr>
          <p:cNvCxnSpPr>
            <a:cxnSpLocks/>
          </p:cNvCxnSpPr>
          <p:nvPr/>
        </p:nvCxnSpPr>
        <p:spPr>
          <a:xfrm>
            <a:off x="9087498" y="3987792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F3BE0DF2-7C43-4D32-8EA2-452860AC508C}"/>
              </a:ext>
            </a:extLst>
          </p:cNvPr>
          <p:cNvCxnSpPr>
            <a:cxnSpLocks/>
          </p:cNvCxnSpPr>
          <p:nvPr/>
        </p:nvCxnSpPr>
        <p:spPr>
          <a:xfrm>
            <a:off x="9087498" y="4838676"/>
            <a:ext cx="2833125" cy="0"/>
          </a:xfrm>
          <a:prstGeom prst="line">
            <a:avLst/>
          </a:prstGeom>
          <a:ln w="3175">
            <a:solidFill>
              <a:schemeClr val="bg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02322F-9AB6-44F6-BD2F-CA18CB2978D0}"/>
              </a:ext>
            </a:extLst>
          </p:cNvPr>
          <p:cNvSpPr/>
          <p:nvPr/>
        </p:nvSpPr>
        <p:spPr>
          <a:xfrm>
            <a:off x="9082178" y="1859421"/>
            <a:ext cx="2856848" cy="926721"/>
          </a:xfrm>
          <a:prstGeom prst="rect">
            <a:avLst/>
          </a:prstGeom>
          <a:blipFill dpi="0" rotWithShape="1">
            <a:blip r:embed="rId6">
              <a:alphaModFix amt="40000"/>
            </a:blip>
            <a:srcRect/>
            <a:stretch>
              <a:fillRect/>
            </a:stretch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397</Words>
  <Application>Microsoft Office PowerPoint</Application>
  <PresentationFormat>宽屏</PresentationFormat>
  <Paragraphs>89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Adobe 黑体 Std R</vt:lpstr>
      <vt:lpstr>等线</vt:lpstr>
      <vt:lpstr>等线 Light</vt:lpstr>
      <vt:lpstr>思源黑体 CN ExtraLight</vt:lpstr>
      <vt:lpstr>微软雅黑</vt:lpstr>
      <vt:lpstr>Aldrich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122</cp:revision>
  <dcterms:created xsi:type="dcterms:W3CDTF">2019-12-14T11:07:02Z</dcterms:created>
  <dcterms:modified xsi:type="dcterms:W3CDTF">2019-12-18T15:05:32Z</dcterms:modified>
</cp:coreProperties>
</file>