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787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5D463-B322-4182-B4DD-0EF377ED99D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7812A-B79E-4F23-912F-6CEBACB8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0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7812A-B79E-4F23-912F-6CEBACB84A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7812A-B79E-4F23-912F-6CEBACB84A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9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112E-381E-49CD-8134-71B724E4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92AEA-4826-4715-8641-B05957E8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09445-63EE-4713-84BF-A3449530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96AC3-A98D-40FE-A058-AF7AAB70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2E052-2666-49B7-ABD1-E47A711F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F0555-6046-428A-8985-940F1A3E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9E70A-2C1E-4702-9E89-6E86EB2BD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7ABCD-94A4-4C88-B5A3-85F96B4E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FA1CE-3FAA-4705-AF7E-7033FD7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AB6AB-F570-48A7-8246-0C905948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4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9E7B57-CE21-4431-8B01-80D866AF6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E0029-3177-4D91-A0D8-C1F231564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1791E-56D9-4635-B86A-B70C5A47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8422E-C999-43DC-8E0D-B7FA01C1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048FA-C29F-472D-BB02-9AFC895D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7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F573-5EDF-46D3-871A-16F81B85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96230-4688-4B87-970B-C05B1C32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264CB-9C77-4D91-9B75-5E111F7B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CCC0C-4DBF-410C-8C5B-0957647C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78532-AF85-4021-9123-CBB2971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74EA9-BD01-4756-8F2E-CBC06054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A25FA-9BAD-45BA-977F-C07E90A5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172B9-FB49-456B-900E-8F904DE5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394CC-9256-4874-9BBC-CC202F3B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BC345-3CFC-42B4-A770-D20C9F0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D1182-5206-47F9-BDEE-283BF639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B24C7-C791-46F9-BA60-1C14F280E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FFD80-0ADF-4493-B6CE-6FEE0B470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E1B92-6BDD-488E-9744-9B778677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5AA03-26A0-4837-889A-5BB8285D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3CC90-FD83-41E3-81E4-BA3B195B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08105-0BCA-4192-A20A-2C7212E4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09BAB-DC23-4DB1-832B-6DAB6E97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958356-4766-4165-8C54-C557904D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CCB5AE-6447-4C94-8EDD-C77FFFDD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AB5E6-0246-49F8-A26D-65D93DCA2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73D91B-57F0-4B94-A46B-1277F86B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E0A9F0-A164-44BF-8524-F7BF7A1E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1B8A9-FB4A-40E4-9923-F2C2D661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2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5FAAE-2216-4CB6-B0E6-C8D82161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A7B24D-8F52-4739-B339-7AB7BA6C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1921A-E984-457C-94DB-A13F51C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71637-4098-44DD-A19D-DC158C5F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92E57-0056-4747-919D-1DDBA426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ACDD5E-B035-46C5-888B-7CD32409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A6549-2802-4134-BCA3-65C6F85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711BF-478F-4C8D-AA1C-39FDBD54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24904-BCA5-4B54-BF5E-2A3DEC84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4B200-A364-4501-8A01-D3C379FF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F1E24-1C2C-4AB9-9F69-0D22E5F9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04183-6B30-4BB6-807D-8227B575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75B4E-C301-40B6-8826-180A29FD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4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A59AA-CE3D-49AB-A564-B353898B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7F49A5-8B0E-4531-B865-3ACADE90D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951CB-7EF7-4EFC-9B3B-BCB607C34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47A12-2A2C-44D4-98D3-1727A2E0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62079-276E-40B9-A4B0-1A424468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FADE8-B33D-4667-9CFB-462C18CD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4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9A7058-A5E7-4470-A729-0E02B9FD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E10D5-19A2-4524-A126-A7B1860C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DA51C-DB96-4297-8D8F-72EF878D3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A794-721E-4ABD-B29A-8A4FFF3A851A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3C82C-807B-43A0-9C92-13424357A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DC347-D012-4EED-9363-98172ECD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73C8AE-9AB1-462C-9442-696E880C40CB}"/>
              </a:ext>
            </a:extLst>
          </p:cNvPr>
          <p:cNvSpPr/>
          <p:nvPr/>
        </p:nvSpPr>
        <p:spPr>
          <a:xfrm>
            <a:off x="1124342" y="952853"/>
            <a:ext cx="9984045" cy="5045610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C4DB2-DA51-479A-94DF-7BCE0FA2936A}"/>
              </a:ext>
            </a:extLst>
          </p:cNvPr>
          <p:cNvSpPr txBox="1"/>
          <p:nvPr/>
        </p:nvSpPr>
        <p:spPr>
          <a:xfrm>
            <a:off x="5644594" y="64507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护盾模块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95E1BD-60B2-48B6-B060-0CA861868F01}"/>
              </a:ext>
            </a:extLst>
          </p:cNvPr>
          <p:cNvCxnSpPr>
            <a:cxnSpLocks/>
          </p:cNvCxnSpPr>
          <p:nvPr/>
        </p:nvCxnSpPr>
        <p:spPr>
          <a:xfrm>
            <a:off x="4175911" y="1223244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50">
            <a:extLst>
              <a:ext uri="{FF2B5EF4-FFF2-40B4-BE49-F238E27FC236}">
                <a16:creationId xmlns:a16="http://schemas.microsoft.com/office/drawing/2014/main" id="{551BB4FC-34D8-4C16-A5F7-509088640C71}"/>
              </a:ext>
            </a:extLst>
          </p:cNvPr>
          <p:cNvSpPr>
            <a:spLocks noEditPoints="1"/>
          </p:cNvSpPr>
          <p:nvPr/>
        </p:nvSpPr>
        <p:spPr bwMode="auto">
          <a:xfrm>
            <a:off x="5436075" y="689219"/>
            <a:ext cx="208519" cy="219492"/>
          </a:xfrm>
          <a:custGeom>
            <a:avLst/>
            <a:gdLst>
              <a:gd name="T0" fmla="*/ 26 w 47"/>
              <a:gd name="T1" fmla="*/ 41 h 50"/>
              <a:gd name="T2" fmla="*/ 22 w 47"/>
              <a:gd name="T3" fmla="*/ 41 h 50"/>
              <a:gd name="T4" fmla="*/ 10 w 47"/>
              <a:gd name="T5" fmla="*/ 8 h 50"/>
              <a:gd name="T6" fmla="*/ 12 w 47"/>
              <a:gd name="T7" fmla="*/ 10 h 50"/>
              <a:gd name="T8" fmla="*/ 8 w 47"/>
              <a:gd name="T9" fmla="*/ 10 h 50"/>
              <a:gd name="T10" fmla="*/ 37 w 47"/>
              <a:gd name="T11" fmla="*/ 8 h 50"/>
              <a:gd name="T12" fmla="*/ 39 w 47"/>
              <a:gd name="T13" fmla="*/ 10 h 50"/>
              <a:gd name="T14" fmla="*/ 35 w 47"/>
              <a:gd name="T15" fmla="*/ 10 h 50"/>
              <a:gd name="T16" fmla="*/ 24 w 47"/>
              <a:gd name="T17" fmla="*/ 36 h 50"/>
              <a:gd name="T18" fmla="*/ 31 w 47"/>
              <a:gd name="T19" fmla="*/ 27 h 50"/>
              <a:gd name="T20" fmla="*/ 33 w 47"/>
              <a:gd name="T21" fmla="*/ 14 h 50"/>
              <a:gd name="T22" fmla="*/ 32 w 47"/>
              <a:gd name="T23" fmla="*/ 13 h 50"/>
              <a:gd name="T24" fmla="*/ 14 w 47"/>
              <a:gd name="T25" fmla="*/ 14 h 50"/>
              <a:gd name="T26" fmla="*/ 16 w 47"/>
              <a:gd name="T27" fmla="*/ 27 h 50"/>
              <a:gd name="T28" fmla="*/ 33 w 47"/>
              <a:gd name="T29" fmla="*/ 28 h 50"/>
              <a:gd name="T30" fmla="*/ 24 w 47"/>
              <a:gd name="T31" fmla="*/ 38 h 50"/>
              <a:gd name="T32" fmla="*/ 23 w 47"/>
              <a:gd name="T33" fmla="*/ 38 h 50"/>
              <a:gd name="T34" fmla="*/ 10 w 47"/>
              <a:gd name="T35" fmla="*/ 15 h 50"/>
              <a:gd name="T36" fmla="*/ 12 w 47"/>
              <a:gd name="T37" fmla="*/ 13 h 50"/>
              <a:gd name="T38" fmla="*/ 13 w 47"/>
              <a:gd name="T39" fmla="*/ 11 h 50"/>
              <a:gd name="T40" fmla="*/ 33 w 47"/>
              <a:gd name="T41" fmla="*/ 11 h 50"/>
              <a:gd name="T42" fmla="*/ 35 w 47"/>
              <a:gd name="T43" fmla="*/ 13 h 50"/>
              <a:gd name="T44" fmla="*/ 36 w 47"/>
              <a:gd name="T45" fmla="*/ 14 h 50"/>
              <a:gd name="T46" fmla="*/ 37 w 47"/>
              <a:gd name="T47" fmla="*/ 15 h 50"/>
              <a:gd name="T48" fmla="*/ 24 w 47"/>
              <a:gd name="T49" fmla="*/ 46 h 50"/>
              <a:gd name="T50" fmla="*/ 43 w 47"/>
              <a:gd name="T51" fmla="*/ 11 h 50"/>
              <a:gd name="T52" fmla="*/ 38 w 47"/>
              <a:gd name="T53" fmla="*/ 4 h 50"/>
              <a:gd name="T54" fmla="*/ 4 w 47"/>
              <a:gd name="T55" fmla="*/ 10 h 50"/>
              <a:gd name="T56" fmla="*/ 24 w 47"/>
              <a:gd name="T57" fmla="*/ 46 h 50"/>
              <a:gd name="T58" fmla="*/ 24 w 47"/>
              <a:gd name="T59" fmla="*/ 49 h 50"/>
              <a:gd name="T60" fmla="*/ 0 w 47"/>
              <a:gd name="T61" fmla="*/ 11 h 50"/>
              <a:gd name="T62" fmla="*/ 0 w 47"/>
              <a:gd name="T63" fmla="*/ 8 h 50"/>
              <a:gd name="T64" fmla="*/ 6 w 47"/>
              <a:gd name="T65" fmla="*/ 2 h 50"/>
              <a:gd name="T66" fmla="*/ 8 w 47"/>
              <a:gd name="T67" fmla="*/ 0 h 50"/>
              <a:gd name="T68" fmla="*/ 39 w 47"/>
              <a:gd name="T69" fmla="*/ 0 h 50"/>
              <a:gd name="T70" fmla="*/ 45 w 47"/>
              <a:gd name="T71" fmla="*/ 7 h 50"/>
              <a:gd name="T72" fmla="*/ 47 w 47"/>
              <a:gd name="T73" fmla="*/ 10 h 50"/>
              <a:gd name="T74" fmla="*/ 24 w 47"/>
              <a:gd name="T7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50">
                <a:moveTo>
                  <a:pt x="24" y="39"/>
                </a:moveTo>
                <a:cubicBezTo>
                  <a:pt x="25" y="39"/>
                  <a:pt x="26" y="40"/>
                  <a:pt x="26" y="41"/>
                </a:cubicBezTo>
                <a:cubicBezTo>
                  <a:pt x="26" y="42"/>
                  <a:pt x="25" y="43"/>
                  <a:pt x="24" y="43"/>
                </a:cubicBezTo>
                <a:cubicBezTo>
                  <a:pt x="23" y="43"/>
                  <a:pt x="22" y="42"/>
                  <a:pt x="22" y="41"/>
                </a:cubicBezTo>
                <a:cubicBezTo>
                  <a:pt x="22" y="40"/>
                  <a:pt x="23" y="39"/>
                  <a:pt x="24" y="39"/>
                </a:cubicBezTo>
                <a:close/>
                <a:moveTo>
                  <a:pt x="10" y="8"/>
                </a:move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2" y="11"/>
                  <a:pt x="11" y="12"/>
                  <a:pt x="10" y="12"/>
                </a:cubicBezTo>
                <a:cubicBezTo>
                  <a:pt x="9" y="12"/>
                  <a:pt x="8" y="11"/>
                  <a:pt x="8" y="10"/>
                </a:cubicBezTo>
                <a:cubicBezTo>
                  <a:pt x="8" y="9"/>
                  <a:pt x="9" y="8"/>
                  <a:pt x="10" y="8"/>
                </a:cubicBezTo>
                <a:close/>
                <a:moveTo>
                  <a:pt x="37" y="8"/>
                </a:move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11"/>
                  <a:pt x="38" y="12"/>
                  <a:pt x="37" y="12"/>
                </a:cubicBezTo>
                <a:cubicBezTo>
                  <a:pt x="36" y="12"/>
                  <a:pt x="35" y="11"/>
                  <a:pt x="35" y="10"/>
                </a:cubicBezTo>
                <a:cubicBezTo>
                  <a:pt x="35" y="9"/>
                  <a:pt x="36" y="8"/>
                  <a:pt x="37" y="8"/>
                </a:cubicBezTo>
                <a:close/>
                <a:moveTo>
                  <a:pt x="24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7" y="34"/>
                  <a:pt x="29" y="31"/>
                  <a:pt x="31" y="27"/>
                </a:cubicBezTo>
                <a:cubicBezTo>
                  <a:pt x="33" y="24"/>
                  <a:pt x="34" y="19"/>
                  <a:pt x="34" y="15"/>
                </a:cubicBezTo>
                <a:cubicBezTo>
                  <a:pt x="34" y="15"/>
                  <a:pt x="34" y="15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2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9"/>
                  <a:pt x="15" y="24"/>
                  <a:pt x="16" y="27"/>
                </a:cubicBezTo>
                <a:cubicBezTo>
                  <a:pt x="18" y="31"/>
                  <a:pt x="21" y="34"/>
                  <a:pt x="24" y="36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1" y="32"/>
                  <a:pt x="28" y="36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39"/>
                  <a:pt x="23" y="38"/>
                </a:cubicBezTo>
                <a:cubicBezTo>
                  <a:pt x="19" y="36"/>
                  <a:pt x="17" y="32"/>
                  <a:pt x="14" y="28"/>
                </a:cubicBezTo>
                <a:cubicBezTo>
                  <a:pt x="12" y="24"/>
                  <a:pt x="11" y="20"/>
                  <a:pt x="10" y="15"/>
                </a:cubicBezTo>
                <a:cubicBezTo>
                  <a:pt x="10" y="15"/>
                  <a:pt x="10" y="14"/>
                  <a:pt x="11" y="14"/>
                </a:cubicBezTo>
                <a:cubicBezTo>
                  <a:pt x="11" y="14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2"/>
                  <a:pt x="13" y="12"/>
                  <a:pt x="13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1"/>
                </a:cubicBezTo>
                <a:cubicBezTo>
                  <a:pt x="34" y="12"/>
                  <a:pt x="35" y="12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6" y="20"/>
                  <a:pt x="35" y="24"/>
                  <a:pt x="33" y="28"/>
                </a:cubicBezTo>
                <a:close/>
                <a:moveTo>
                  <a:pt x="24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36" y="39"/>
                  <a:pt x="43" y="25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0" y="9"/>
                  <a:pt x="38" y="7"/>
                  <a:pt x="38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7"/>
                  <a:pt x="7" y="9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5"/>
                  <a:pt x="11" y="39"/>
                  <a:pt x="24" y="46"/>
                </a:cubicBez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49"/>
                </a:cubicBezTo>
                <a:cubicBezTo>
                  <a:pt x="8" y="43"/>
                  <a:pt x="0" y="27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7"/>
                  <a:pt x="2" y="7"/>
                </a:cubicBezTo>
                <a:cubicBezTo>
                  <a:pt x="4" y="6"/>
                  <a:pt x="6" y="4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4"/>
                  <a:pt x="43" y="6"/>
                  <a:pt x="45" y="7"/>
                </a:cubicBezTo>
                <a:cubicBezTo>
                  <a:pt x="46" y="7"/>
                  <a:pt x="47" y="7"/>
                  <a:pt x="47" y="8"/>
                </a:cubicBezTo>
                <a:cubicBezTo>
                  <a:pt x="47" y="9"/>
                  <a:pt x="47" y="9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27"/>
                  <a:pt x="39" y="42"/>
                  <a:pt x="24" y="4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3C1ECB72-FB10-4C6D-B672-540D8C343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0973" y1="70333" x2="20973" y2="70333"/>
                        <a14:foregroundMark x1="94225" y1="60333" x2="94225" y2="60333"/>
                        <a14:foregroundMark x1="18845" y1="68333" x2="18845" y2="6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61" y="975355"/>
            <a:ext cx="6969636" cy="3177646"/>
          </a:xfrm>
          <a:prstGeom prst="rect">
            <a:avLst/>
          </a:prstGeom>
        </p:spPr>
      </p:pic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0C352DB1-DA62-4EA9-9CD5-86F799DB3C84}"/>
              </a:ext>
            </a:extLst>
          </p:cNvPr>
          <p:cNvCxnSpPr>
            <a:cxnSpLocks/>
          </p:cNvCxnSpPr>
          <p:nvPr/>
        </p:nvCxnSpPr>
        <p:spPr>
          <a:xfrm>
            <a:off x="2267529" y="4708627"/>
            <a:ext cx="7842192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5716627F-D3A4-4D30-AB69-0B533FAA1DD0}"/>
              </a:ext>
            </a:extLst>
          </p:cNvPr>
          <p:cNvCxnSpPr>
            <a:cxnSpLocks/>
          </p:cNvCxnSpPr>
          <p:nvPr/>
        </p:nvCxnSpPr>
        <p:spPr>
          <a:xfrm>
            <a:off x="2267529" y="4708627"/>
            <a:ext cx="13764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A08F0577-726F-460E-A2A0-7D54D8A06056}"/>
              </a:ext>
            </a:extLst>
          </p:cNvPr>
          <p:cNvCxnSpPr>
            <a:cxnSpLocks/>
          </p:cNvCxnSpPr>
          <p:nvPr/>
        </p:nvCxnSpPr>
        <p:spPr>
          <a:xfrm>
            <a:off x="3955105" y="4708627"/>
            <a:ext cx="138842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06B0E755-EA24-4462-A558-586EB7FCDBBD}"/>
              </a:ext>
            </a:extLst>
          </p:cNvPr>
          <p:cNvCxnSpPr>
            <a:cxnSpLocks/>
          </p:cNvCxnSpPr>
          <p:nvPr/>
        </p:nvCxnSpPr>
        <p:spPr>
          <a:xfrm>
            <a:off x="5656905" y="4708627"/>
            <a:ext cx="89535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C9D3D3BF-557F-4030-A1C0-2D1E2C2C01DF}"/>
              </a:ext>
            </a:extLst>
          </p:cNvPr>
          <p:cNvCxnSpPr>
            <a:cxnSpLocks/>
          </p:cNvCxnSpPr>
          <p:nvPr/>
        </p:nvCxnSpPr>
        <p:spPr>
          <a:xfrm>
            <a:off x="6920555" y="4708627"/>
            <a:ext cx="178435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1FF5C140-2318-45E6-A084-A8087F28D06F}"/>
              </a:ext>
            </a:extLst>
          </p:cNvPr>
          <p:cNvGrpSpPr/>
          <p:nvPr/>
        </p:nvGrpSpPr>
        <p:grpSpPr>
          <a:xfrm>
            <a:off x="1698273" y="4816150"/>
            <a:ext cx="562150" cy="492028"/>
            <a:chOff x="1293012" y="4824334"/>
            <a:chExt cx="562150" cy="492028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D6D5EA6B-4E20-49C5-BEF2-8FD1694727C8}"/>
                </a:ext>
              </a:extLst>
            </p:cNvPr>
            <p:cNvSpPr/>
            <p:nvPr/>
          </p:nvSpPr>
          <p:spPr>
            <a:xfrm>
              <a:off x="1293012" y="4824334"/>
              <a:ext cx="418933" cy="424051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31CF5681-5589-47DB-BDC6-DEC0E40C4643}"/>
                </a:ext>
              </a:extLst>
            </p:cNvPr>
            <p:cNvSpPr txBox="1"/>
            <p:nvPr/>
          </p:nvSpPr>
          <p:spPr>
            <a:xfrm>
              <a:off x="1332834" y="4996281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300" name="Freeform 85">
              <a:extLst>
                <a:ext uri="{FF2B5EF4-FFF2-40B4-BE49-F238E27FC236}">
                  <a16:creationId xmlns:a16="http://schemas.microsoft.com/office/drawing/2014/main" id="{C6E10295-8B4B-484F-BCDF-5C3823A6F3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3704" y="4862295"/>
              <a:ext cx="200137" cy="172669"/>
            </a:xfrm>
            <a:custGeom>
              <a:avLst/>
              <a:gdLst>
                <a:gd name="T0" fmla="*/ 35 w 51"/>
                <a:gd name="T1" fmla="*/ 2 h 44"/>
                <a:gd name="T2" fmla="*/ 0 w 51"/>
                <a:gd name="T3" fmla="*/ 26 h 44"/>
                <a:gd name="T4" fmla="*/ 10 w 51"/>
                <a:gd name="T5" fmla="*/ 41 h 44"/>
                <a:gd name="T6" fmla="*/ 10 w 51"/>
                <a:gd name="T7" fmla="*/ 11 h 44"/>
                <a:gd name="T8" fmla="*/ 45 w 51"/>
                <a:gd name="T9" fmla="*/ 17 h 44"/>
                <a:gd name="T10" fmla="*/ 40 w 51"/>
                <a:gd name="T11" fmla="*/ 41 h 44"/>
                <a:gd name="T12" fmla="*/ 51 w 51"/>
                <a:gd name="T13" fmla="*/ 26 h 44"/>
                <a:gd name="T14" fmla="*/ 37 w 51"/>
                <a:gd name="T15" fmla="*/ 14 h 44"/>
                <a:gd name="T16" fmla="*/ 36 w 51"/>
                <a:gd name="T17" fmla="*/ 13 h 44"/>
                <a:gd name="T18" fmla="*/ 35 w 51"/>
                <a:gd name="T19" fmla="*/ 12 h 44"/>
                <a:gd name="T20" fmla="*/ 34 w 51"/>
                <a:gd name="T21" fmla="*/ 12 h 44"/>
                <a:gd name="T22" fmla="*/ 33 w 51"/>
                <a:gd name="T23" fmla="*/ 12 h 44"/>
                <a:gd name="T24" fmla="*/ 32 w 51"/>
                <a:gd name="T25" fmla="*/ 12 h 44"/>
                <a:gd name="T26" fmla="*/ 20 w 51"/>
                <a:gd name="T27" fmla="*/ 22 h 44"/>
                <a:gd name="T28" fmla="*/ 18 w 51"/>
                <a:gd name="T29" fmla="*/ 25 h 44"/>
                <a:gd name="T30" fmla="*/ 17 w 51"/>
                <a:gd name="T31" fmla="*/ 28 h 44"/>
                <a:gd name="T32" fmla="*/ 17 w 51"/>
                <a:gd name="T33" fmla="*/ 30 h 44"/>
                <a:gd name="T34" fmla="*/ 18 w 51"/>
                <a:gd name="T35" fmla="*/ 33 h 44"/>
                <a:gd name="T36" fmla="*/ 19 w 51"/>
                <a:gd name="T37" fmla="*/ 35 h 44"/>
                <a:gd name="T38" fmla="*/ 22 w 51"/>
                <a:gd name="T39" fmla="*/ 37 h 44"/>
                <a:gd name="T40" fmla="*/ 25 w 51"/>
                <a:gd name="T41" fmla="*/ 37 h 44"/>
                <a:gd name="T42" fmla="*/ 27 w 51"/>
                <a:gd name="T43" fmla="*/ 37 h 44"/>
                <a:gd name="T44" fmla="*/ 30 w 51"/>
                <a:gd name="T45" fmla="*/ 36 h 44"/>
                <a:gd name="T46" fmla="*/ 31 w 51"/>
                <a:gd name="T47" fmla="*/ 36 h 44"/>
                <a:gd name="T48" fmla="*/ 33 w 51"/>
                <a:gd name="T49" fmla="*/ 34 h 44"/>
                <a:gd name="T50" fmla="*/ 34 w 51"/>
                <a:gd name="T51" fmla="*/ 31 h 44"/>
                <a:gd name="T52" fmla="*/ 37 w 51"/>
                <a:gd name="T53" fmla="*/ 15 h 44"/>
                <a:gd name="T54" fmla="*/ 37 w 51"/>
                <a:gd name="T55" fmla="*/ 14 h 44"/>
                <a:gd name="T56" fmla="*/ 32 w 51"/>
                <a:gd name="T57" fmla="*/ 29 h 44"/>
                <a:gd name="T58" fmla="*/ 32 w 51"/>
                <a:gd name="T59" fmla="*/ 31 h 44"/>
                <a:gd name="T60" fmla="*/ 31 w 51"/>
                <a:gd name="T61" fmla="*/ 33 h 44"/>
                <a:gd name="T62" fmla="*/ 30 w 51"/>
                <a:gd name="T63" fmla="*/ 34 h 44"/>
                <a:gd name="T64" fmla="*/ 28 w 51"/>
                <a:gd name="T65" fmla="*/ 35 h 44"/>
                <a:gd name="T66" fmla="*/ 26 w 51"/>
                <a:gd name="T67" fmla="*/ 35 h 44"/>
                <a:gd name="T68" fmla="*/ 24 w 51"/>
                <a:gd name="T69" fmla="*/ 35 h 44"/>
                <a:gd name="T70" fmla="*/ 22 w 51"/>
                <a:gd name="T71" fmla="*/ 34 h 44"/>
                <a:gd name="T72" fmla="*/ 20 w 51"/>
                <a:gd name="T73" fmla="*/ 33 h 44"/>
                <a:gd name="T74" fmla="*/ 19 w 51"/>
                <a:gd name="T75" fmla="*/ 31 h 44"/>
                <a:gd name="T76" fmla="*/ 19 w 51"/>
                <a:gd name="T77" fmla="*/ 28 h 44"/>
                <a:gd name="T78" fmla="*/ 19 w 51"/>
                <a:gd name="T79" fmla="*/ 27 h 44"/>
                <a:gd name="T80" fmla="*/ 20 w 51"/>
                <a:gd name="T81" fmla="*/ 25 h 44"/>
                <a:gd name="T82" fmla="*/ 22 w 51"/>
                <a:gd name="T83" fmla="*/ 23 h 44"/>
                <a:gd name="T84" fmla="*/ 33 w 51"/>
                <a:gd name="T85" fmla="*/ 14 h 44"/>
                <a:gd name="T86" fmla="*/ 34 w 51"/>
                <a:gd name="T87" fmla="*/ 14 h 44"/>
                <a:gd name="T88" fmla="*/ 34 w 51"/>
                <a:gd name="T89" fmla="*/ 14 h 44"/>
                <a:gd name="T90" fmla="*/ 30 w 51"/>
                <a:gd name="T91" fmla="*/ 27 h 44"/>
                <a:gd name="T92" fmla="*/ 22 w 51"/>
                <a:gd name="T93" fmla="*/ 26 h 44"/>
                <a:gd name="T94" fmla="*/ 29 w 51"/>
                <a:gd name="T95" fmla="*/ 31 h 44"/>
                <a:gd name="T96" fmla="*/ 27 w 51"/>
                <a:gd name="T97" fmla="*/ 28 h 44"/>
                <a:gd name="T98" fmla="*/ 25 w 51"/>
                <a:gd name="T99" fmla="*/ 30 h 44"/>
                <a:gd name="T100" fmla="*/ 25 w 51"/>
                <a:gd name="T10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4">
                  <a:moveTo>
                    <a:pt x="49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7" y="13"/>
                    <a:pt x="46" y="10"/>
                    <a:pt x="43" y="8"/>
                  </a:cubicBezTo>
                  <a:cubicBezTo>
                    <a:pt x="41" y="5"/>
                    <a:pt x="38" y="4"/>
                    <a:pt x="35" y="2"/>
                  </a:cubicBezTo>
                  <a:cubicBezTo>
                    <a:pt x="32" y="1"/>
                    <a:pt x="29" y="0"/>
                    <a:pt x="25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5" y="10"/>
                    <a:pt x="4" y="13"/>
                    <a:pt x="2" y="16"/>
                  </a:cubicBezTo>
                  <a:cubicBezTo>
                    <a:pt x="1" y="19"/>
                    <a:pt x="0" y="22"/>
                    <a:pt x="0" y="26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4" y="38"/>
                    <a:pt x="5" y="41"/>
                    <a:pt x="8" y="43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1" y="43"/>
                    <a:pt x="11" y="41"/>
                    <a:pt x="10" y="41"/>
                  </a:cubicBezTo>
                  <a:cubicBezTo>
                    <a:pt x="9" y="39"/>
                    <a:pt x="7" y="36"/>
                    <a:pt x="6" y="34"/>
                  </a:cubicBezTo>
                  <a:cubicBezTo>
                    <a:pt x="5" y="31"/>
                    <a:pt x="4" y="28"/>
                    <a:pt x="4" y="26"/>
                  </a:cubicBezTo>
                  <a:cubicBezTo>
                    <a:pt x="4" y="23"/>
                    <a:pt x="5" y="20"/>
                    <a:pt x="6" y="17"/>
                  </a:cubicBezTo>
                  <a:cubicBezTo>
                    <a:pt x="7" y="15"/>
                    <a:pt x="9" y="12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28" y="4"/>
                    <a:pt x="31" y="5"/>
                    <a:pt x="34" y="6"/>
                  </a:cubicBezTo>
                  <a:cubicBezTo>
                    <a:pt x="36" y="7"/>
                    <a:pt x="39" y="9"/>
                    <a:pt x="40" y="11"/>
                  </a:cubicBezTo>
                  <a:cubicBezTo>
                    <a:pt x="42" y="12"/>
                    <a:pt x="44" y="15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20"/>
                    <a:pt x="47" y="23"/>
                    <a:pt x="47" y="26"/>
                  </a:cubicBezTo>
                  <a:cubicBezTo>
                    <a:pt x="47" y="28"/>
                    <a:pt x="46" y="31"/>
                    <a:pt x="45" y="34"/>
                  </a:cubicBezTo>
                  <a:cubicBezTo>
                    <a:pt x="44" y="36"/>
                    <a:pt x="42" y="39"/>
                    <a:pt x="40" y="41"/>
                  </a:cubicBezTo>
                  <a:cubicBezTo>
                    <a:pt x="40" y="41"/>
                    <a:pt x="40" y="43"/>
                    <a:pt x="40" y="43"/>
                  </a:cubicBezTo>
                  <a:cubicBezTo>
                    <a:pt x="41" y="44"/>
                    <a:pt x="42" y="44"/>
                    <a:pt x="43" y="43"/>
                  </a:cubicBezTo>
                  <a:cubicBezTo>
                    <a:pt x="46" y="41"/>
                    <a:pt x="47" y="38"/>
                    <a:pt x="49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22"/>
                    <a:pt x="50" y="19"/>
                    <a:pt x="49" y="16"/>
                  </a:cubicBezTo>
                  <a:close/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20" y="35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3" y="37"/>
                    <a:pt x="23" y="37"/>
                  </a:cubicBezTo>
                  <a:cubicBezTo>
                    <a:pt x="23" y="37"/>
                    <a:pt x="23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lose/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9" y="26"/>
                    <a:pt x="29" y="25"/>
                    <a:pt x="28" y="25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5"/>
                    <a:pt x="23" y="25"/>
                    <a:pt x="22" y="26"/>
                  </a:cubicBezTo>
                  <a:cubicBezTo>
                    <a:pt x="21" y="27"/>
                    <a:pt x="21" y="29"/>
                    <a:pt x="22" y="30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2"/>
                    <a:pt x="29" y="32"/>
                    <a:pt x="29" y="31"/>
                  </a:cubicBezTo>
                  <a:cubicBezTo>
                    <a:pt x="30" y="30"/>
                    <a:pt x="30" y="28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5" y="30"/>
                    <a:pt x="25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4" y="29"/>
                    <a:pt x="24" y="28"/>
                    <a:pt x="24" y="28"/>
                  </a:cubicBezTo>
                  <a:cubicBezTo>
                    <a:pt x="24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DAD51F48-B3C8-4843-AB87-5EF9ADE54093}"/>
                </a:ext>
              </a:extLst>
            </p:cNvPr>
            <p:cNvSpPr txBox="1"/>
            <p:nvPr/>
          </p:nvSpPr>
          <p:spPr>
            <a:xfrm>
              <a:off x="1309331" y="5147085"/>
              <a:ext cx="54583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可分配</a:t>
              </a:r>
            </a:p>
          </p:txBody>
        </p: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957114D-8D72-4F45-A228-B976B7553BF9}"/>
              </a:ext>
            </a:extLst>
          </p:cNvPr>
          <p:cNvGrpSpPr/>
          <p:nvPr/>
        </p:nvGrpSpPr>
        <p:grpSpPr>
          <a:xfrm>
            <a:off x="1698273" y="5376001"/>
            <a:ext cx="545831" cy="488238"/>
            <a:chOff x="2023351" y="4835031"/>
            <a:chExt cx="545831" cy="488238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5170A03D-2D01-4BA8-916D-8915343200A7}"/>
                </a:ext>
              </a:extLst>
            </p:cNvPr>
            <p:cNvSpPr/>
            <p:nvPr/>
          </p:nvSpPr>
          <p:spPr>
            <a:xfrm>
              <a:off x="2023351" y="4835031"/>
              <a:ext cx="436135" cy="425863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E088236E-F44C-4219-A28C-66FEA6F89415}"/>
                </a:ext>
              </a:extLst>
            </p:cNvPr>
            <p:cNvSpPr txBox="1"/>
            <p:nvPr/>
          </p:nvSpPr>
          <p:spPr>
            <a:xfrm>
              <a:off x="2062604" y="5000404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5A1A3F4F-BD99-4A54-A9BF-6B72FC3904DE}"/>
                </a:ext>
              </a:extLst>
            </p:cNvPr>
            <p:cNvSpPr txBox="1"/>
            <p:nvPr/>
          </p:nvSpPr>
          <p:spPr>
            <a:xfrm>
              <a:off x="2023351" y="5153992"/>
              <a:ext cx="54583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能源消耗</a:t>
              </a:r>
            </a:p>
          </p:txBody>
        </p: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45E97857-467E-4607-AD7D-2212EA4B52F7}"/>
                </a:ext>
              </a:extLst>
            </p:cNvPr>
            <p:cNvGrpSpPr/>
            <p:nvPr/>
          </p:nvGrpSpPr>
          <p:grpSpPr>
            <a:xfrm>
              <a:off x="2144832" y="4859016"/>
              <a:ext cx="179787" cy="187384"/>
              <a:chOff x="10647978" y="4711836"/>
              <a:chExt cx="593418" cy="618492"/>
            </a:xfrm>
            <a:solidFill>
              <a:srgbClr val="FFC000">
                <a:alpha val="50000"/>
              </a:srgbClr>
            </a:solidFill>
          </p:grpSpPr>
          <p:sp>
            <p:nvSpPr>
              <p:cNvPr id="278" name="Freeform 167">
                <a:extLst>
                  <a:ext uri="{FF2B5EF4-FFF2-40B4-BE49-F238E27FC236}">
                    <a16:creationId xmlns:a16="http://schemas.microsoft.com/office/drawing/2014/main" id="{ED3EAEC7-7318-4A4B-8BFF-0BC92507B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68">
                <a:extLst>
                  <a:ext uri="{FF2B5EF4-FFF2-40B4-BE49-F238E27FC236}">
                    <a16:creationId xmlns:a16="http://schemas.microsoft.com/office/drawing/2014/main" id="{C426E579-2E16-4B5C-89C2-7A70FB03A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69">
                <a:extLst>
                  <a:ext uri="{FF2B5EF4-FFF2-40B4-BE49-F238E27FC236}">
                    <a16:creationId xmlns:a16="http://schemas.microsoft.com/office/drawing/2014/main" id="{040900E2-3A38-4787-9969-BD692A833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8" name="组合 557">
            <a:extLst>
              <a:ext uri="{FF2B5EF4-FFF2-40B4-BE49-F238E27FC236}">
                <a16:creationId xmlns:a16="http://schemas.microsoft.com/office/drawing/2014/main" id="{CA35B956-7B4E-45FB-B6EF-8DF2233714D2}"/>
              </a:ext>
            </a:extLst>
          </p:cNvPr>
          <p:cNvGrpSpPr/>
          <p:nvPr/>
        </p:nvGrpSpPr>
        <p:grpSpPr>
          <a:xfrm>
            <a:off x="2260584" y="4764074"/>
            <a:ext cx="1976592" cy="1039263"/>
            <a:chOff x="2699679" y="4764074"/>
            <a:chExt cx="1976592" cy="1039263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0E4E16BC-8F43-4307-81AC-ADFAF2AAA2C4}"/>
                </a:ext>
              </a:extLst>
            </p:cNvPr>
            <p:cNvSpPr/>
            <p:nvPr/>
          </p:nvSpPr>
          <p:spPr>
            <a:xfrm>
              <a:off x="2699679" y="4817303"/>
              <a:ext cx="1450316" cy="982498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0672DD7-DF39-4116-982D-E29048DA8AD0}"/>
                </a:ext>
              </a:extLst>
            </p:cNvPr>
            <p:cNvSpPr txBox="1"/>
            <p:nvPr/>
          </p:nvSpPr>
          <p:spPr>
            <a:xfrm>
              <a:off x="3276442" y="4773980"/>
              <a:ext cx="5458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左舷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FB939C89-79F5-4FDA-B089-143D41D6C442}"/>
                </a:ext>
              </a:extLst>
            </p:cNvPr>
            <p:cNvGrpSpPr/>
            <p:nvPr/>
          </p:nvGrpSpPr>
          <p:grpSpPr>
            <a:xfrm>
              <a:off x="2780142" y="4993564"/>
              <a:ext cx="1264808" cy="9251"/>
              <a:chOff x="381130" y="1151198"/>
              <a:chExt cx="1264808" cy="9251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D2396B5C-DBE2-443B-ABC4-25A9DFC3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90" y="1151198"/>
                <a:ext cx="1255348" cy="8648"/>
              </a:xfrm>
              <a:prstGeom prst="line">
                <a:avLst/>
              </a:prstGeom>
              <a:ln w="31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FAE8D49C-9731-4E75-A42D-D06BD274A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30" y="1152252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4D96B8FF-C33B-40CF-929E-50587C0C9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4852" y="1160449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45CCA1F6-1261-4CEF-A06D-37724717211F}"/>
                </a:ext>
              </a:extLst>
            </p:cNvPr>
            <p:cNvGrpSpPr/>
            <p:nvPr/>
          </p:nvGrpSpPr>
          <p:grpSpPr>
            <a:xfrm>
              <a:off x="2770903" y="4996816"/>
              <a:ext cx="1342669" cy="230832"/>
              <a:chOff x="2770903" y="4996816"/>
              <a:chExt cx="1342669" cy="230832"/>
            </a:xfrm>
          </p:grpSpPr>
          <p:sp>
            <p:nvSpPr>
              <p:cNvPr id="189" name="Freeform 173">
                <a:extLst>
                  <a:ext uri="{FF2B5EF4-FFF2-40B4-BE49-F238E27FC236}">
                    <a16:creationId xmlns:a16="http://schemas.microsoft.com/office/drawing/2014/main" id="{7B3F60F0-E697-4C0B-9C28-A9360CDFCA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EE4C3355-7D18-4E43-BDB0-194913F6E96A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7384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护盾最大值</a:t>
                </a:r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E7EAE9A-7DBC-44F7-8007-AE86B3255770}"/>
                  </a:ext>
                </a:extLst>
              </p:cNvPr>
              <p:cNvSpPr txBox="1"/>
              <p:nvPr/>
            </p:nvSpPr>
            <p:spPr>
              <a:xfrm>
                <a:off x="3695775" y="4996816"/>
                <a:ext cx="417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4000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9C39FC5E-E836-498E-96D4-AB0AEAA5EA68}"/>
                </a:ext>
              </a:extLst>
            </p:cNvPr>
            <p:cNvSpPr txBox="1"/>
            <p:nvPr/>
          </p:nvSpPr>
          <p:spPr>
            <a:xfrm>
              <a:off x="4219659" y="4764074"/>
              <a:ext cx="391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020D72E1-00B9-42F2-A93C-2B7782377BD6}"/>
                </a:ext>
              </a:extLst>
            </p:cNvPr>
            <p:cNvSpPr/>
            <p:nvPr/>
          </p:nvSpPr>
          <p:spPr>
            <a:xfrm>
              <a:off x="4155437" y="5006179"/>
              <a:ext cx="281157" cy="794775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0AF968D4-01EE-4F37-B839-C6E6C4B30AF6}"/>
                </a:ext>
              </a:extLst>
            </p:cNvPr>
            <p:cNvGrpSpPr/>
            <p:nvPr/>
          </p:nvGrpSpPr>
          <p:grpSpPr>
            <a:xfrm>
              <a:off x="4157033" y="4819346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268" name="Freeform 167">
                <a:extLst>
                  <a:ext uri="{FF2B5EF4-FFF2-40B4-BE49-F238E27FC236}">
                    <a16:creationId xmlns:a16="http://schemas.microsoft.com/office/drawing/2014/main" id="{D1420B7E-33C1-4668-8571-872D878EE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68">
                <a:extLst>
                  <a:ext uri="{FF2B5EF4-FFF2-40B4-BE49-F238E27FC236}">
                    <a16:creationId xmlns:a16="http://schemas.microsoft.com/office/drawing/2014/main" id="{A97CDC3D-0B7A-406C-BAAF-D4E2D7E4D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69">
                <a:extLst>
                  <a:ext uri="{FF2B5EF4-FFF2-40B4-BE49-F238E27FC236}">
                    <a16:creationId xmlns:a16="http://schemas.microsoft.com/office/drawing/2014/main" id="{A2C0699D-60C2-482A-AB6E-D93C3AD5F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0825307B-B7E7-47CD-B6C6-95F5209E07F8}"/>
                </a:ext>
              </a:extLst>
            </p:cNvPr>
            <p:cNvGrpSpPr/>
            <p:nvPr/>
          </p:nvGrpSpPr>
          <p:grpSpPr>
            <a:xfrm>
              <a:off x="4343565" y="5010298"/>
              <a:ext cx="107156" cy="93779"/>
              <a:chOff x="3986212" y="6277181"/>
              <a:chExt cx="107156" cy="93779"/>
            </a:xfrm>
          </p:grpSpPr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A9F72B63-C33C-4BAD-858F-3BBC88F71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8448D017-77FA-466F-A9DE-243A21747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32211696-986F-449E-AC2F-459D1FA039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32B4E770-C513-435F-BACF-1DAD67FA63BB}"/>
                </a:ext>
              </a:extLst>
            </p:cNvPr>
            <p:cNvGrpSpPr/>
            <p:nvPr/>
          </p:nvGrpSpPr>
          <p:grpSpPr>
            <a:xfrm rot="5400000">
              <a:off x="4338427" y="5702869"/>
              <a:ext cx="107156" cy="93779"/>
              <a:chOff x="3986212" y="6277181"/>
              <a:chExt cx="107156" cy="93779"/>
            </a:xfrm>
          </p:grpSpPr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DA8E1280-E66D-41F5-A571-EE71B475D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2C538010-4A2A-44C3-83DA-0F0426A28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E2B63677-2424-4242-9B71-ADA3A9C00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70A32384-CEE9-425F-9B25-72E0FBFEDE3B}"/>
                </a:ext>
              </a:extLst>
            </p:cNvPr>
            <p:cNvGrpSpPr/>
            <p:nvPr/>
          </p:nvGrpSpPr>
          <p:grpSpPr>
            <a:xfrm rot="10800000">
              <a:off x="4141310" y="5694080"/>
              <a:ext cx="107156" cy="93779"/>
              <a:chOff x="3986212" y="6277181"/>
              <a:chExt cx="107156" cy="93779"/>
            </a:xfrm>
          </p:grpSpPr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D34F8274-F536-4B91-A0B0-3167C099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09BF6398-0CB0-4573-9090-A40870DBF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EF86C961-6D33-4384-AA65-8622AB2BC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3428C6B0-6150-4346-890A-41701407872C}"/>
                </a:ext>
              </a:extLst>
            </p:cNvPr>
            <p:cNvGrpSpPr/>
            <p:nvPr/>
          </p:nvGrpSpPr>
          <p:grpSpPr>
            <a:xfrm rot="16200000">
              <a:off x="4149632" y="4999604"/>
              <a:ext cx="107156" cy="93779"/>
              <a:chOff x="3986212" y="6277181"/>
              <a:chExt cx="107156" cy="93779"/>
            </a:xfrm>
          </p:grpSpPr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0A8FEC1A-3A16-40DF-B8B3-4FC4335C2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3DECBA57-4385-437C-860B-E93B7566D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4E2CF9EA-31BE-417B-8ABB-182ED2128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334E262F-54E4-4C2B-98AE-FBA06F2C4123}"/>
                </a:ext>
              </a:extLst>
            </p:cNvPr>
            <p:cNvGrpSpPr/>
            <p:nvPr/>
          </p:nvGrpSpPr>
          <p:grpSpPr>
            <a:xfrm>
              <a:off x="4480764" y="5631637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06774DB2-2C85-4D1C-A1D1-C935DE51277F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243" name="Freeform 126">
                  <a:extLst>
                    <a:ext uri="{FF2B5EF4-FFF2-40B4-BE49-F238E27FC236}">
                      <a16:creationId xmlns:a16="http://schemas.microsoft.com/office/drawing/2014/main" id="{EC6E1396-01F9-480C-B2FE-9E6845EB12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127">
                  <a:extLst>
                    <a:ext uri="{FF2B5EF4-FFF2-40B4-BE49-F238E27FC236}">
                      <a16:creationId xmlns:a16="http://schemas.microsoft.com/office/drawing/2014/main" id="{B26B71CD-CE6E-47FC-9318-AA3D79FA9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128">
                  <a:extLst>
                    <a:ext uri="{FF2B5EF4-FFF2-40B4-BE49-F238E27FC236}">
                      <a16:creationId xmlns:a16="http://schemas.microsoft.com/office/drawing/2014/main" id="{EDB41FBB-D8A2-405C-99C2-BACDD10467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129">
                  <a:extLst>
                    <a:ext uri="{FF2B5EF4-FFF2-40B4-BE49-F238E27FC236}">
                      <a16:creationId xmlns:a16="http://schemas.microsoft.com/office/drawing/2014/main" id="{5FAEEBF3-ACEF-4A4E-8C72-2E92A9C53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130">
                  <a:extLst>
                    <a:ext uri="{FF2B5EF4-FFF2-40B4-BE49-F238E27FC236}">
                      <a16:creationId xmlns:a16="http://schemas.microsoft.com/office/drawing/2014/main" id="{6B078931-2BA9-4951-A788-6F04007D7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131">
                  <a:extLst>
                    <a:ext uri="{FF2B5EF4-FFF2-40B4-BE49-F238E27FC236}">
                      <a16:creationId xmlns:a16="http://schemas.microsoft.com/office/drawing/2014/main" id="{BB1F96C6-E047-43C9-A63B-AFC35CB1B4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132">
                  <a:extLst>
                    <a:ext uri="{FF2B5EF4-FFF2-40B4-BE49-F238E27FC236}">
                      <a16:creationId xmlns:a16="http://schemas.microsoft.com/office/drawing/2014/main" id="{F67A2FC8-6878-4318-B082-6A40589CF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33">
                  <a:extLst>
                    <a:ext uri="{FF2B5EF4-FFF2-40B4-BE49-F238E27FC236}">
                      <a16:creationId xmlns:a16="http://schemas.microsoft.com/office/drawing/2014/main" id="{F38F89A3-8FC8-46E0-8D32-1260F4B8C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924CE14-1236-4DE0-BA43-0B0A710EA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ED32CF9-E37D-43E8-8952-E6386E768831}"/>
                </a:ext>
              </a:extLst>
            </p:cNvPr>
            <p:cNvGrpSpPr/>
            <p:nvPr/>
          </p:nvGrpSpPr>
          <p:grpSpPr>
            <a:xfrm>
              <a:off x="4474316" y="499762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231" name="Freeform 239">
                <a:extLst>
                  <a:ext uri="{FF2B5EF4-FFF2-40B4-BE49-F238E27FC236}">
                    <a16:creationId xmlns:a16="http://schemas.microsoft.com/office/drawing/2014/main" id="{3D0F75DE-6FAB-45E7-86D8-6ADD72E8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AC90E495-BDA0-420C-BFD6-81842ECB89E9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233" name="Freeform 126">
                  <a:extLst>
                    <a:ext uri="{FF2B5EF4-FFF2-40B4-BE49-F238E27FC236}">
                      <a16:creationId xmlns:a16="http://schemas.microsoft.com/office/drawing/2014/main" id="{C2CB1B97-B990-4976-8107-2C328CB8C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127">
                  <a:extLst>
                    <a:ext uri="{FF2B5EF4-FFF2-40B4-BE49-F238E27FC236}">
                      <a16:creationId xmlns:a16="http://schemas.microsoft.com/office/drawing/2014/main" id="{BD2BA4C1-F260-4EA0-A04D-2E85EB1A6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128">
                  <a:extLst>
                    <a:ext uri="{FF2B5EF4-FFF2-40B4-BE49-F238E27FC236}">
                      <a16:creationId xmlns:a16="http://schemas.microsoft.com/office/drawing/2014/main" id="{C8AD901D-8856-4CC0-84C2-DB8A74994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129">
                  <a:extLst>
                    <a:ext uri="{FF2B5EF4-FFF2-40B4-BE49-F238E27FC236}">
                      <a16:creationId xmlns:a16="http://schemas.microsoft.com/office/drawing/2014/main" id="{953BDA42-E6E0-41F8-81C7-3E3B9DDDDE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130">
                  <a:extLst>
                    <a:ext uri="{FF2B5EF4-FFF2-40B4-BE49-F238E27FC236}">
                      <a16:creationId xmlns:a16="http://schemas.microsoft.com/office/drawing/2014/main" id="{704D35B2-2B17-4FA0-A492-84E59574D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131">
                  <a:extLst>
                    <a:ext uri="{FF2B5EF4-FFF2-40B4-BE49-F238E27FC236}">
                      <a16:creationId xmlns:a16="http://schemas.microsoft.com/office/drawing/2014/main" id="{B7F5D15F-AB8F-4F36-BA07-0AF23551B5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132">
                  <a:extLst>
                    <a:ext uri="{FF2B5EF4-FFF2-40B4-BE49-F238E27FC236}">
                      <a16:creationId xmlns:a16="http://schemas.microsoft.com/office/drawing/2014/main" id="{B351628F-279D-4140-851C-166D562EE1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133">
                  <a:extLst>
                    <a:ext uri="{FF2B5EF4-FFF2-40B4-BE49-F238E27FC236}">
                      <a16:creationId xmlns:a16="http://schemas.microsoft.com/office/drawing/2014/main" id="{46236DB2-F2FC-46D9-9164-63AF11E41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A8101B7D-003F-4D4A-8FC9-42A0A4AD76E9}"/>
                </a:ext>
              </a:extLst>
            </p:cNvPr>
            <p:cNvGrpSpPr/>
            <p:nvPr/>
          </p:nvGrpSpPr>
          <p:grpSpPr>
            <a:xfrm>
              <a:off x="4166127" y="5062726"/>
              <a:ext cx="258318" cy="718430"/>
              <a:chOff x="4419017" y="5062726"/>
              <a:chExt cx="258318" cy="718430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14B72DA5-2F73-4077-94D5-717270124D0A}"/>
                  </a:ext>
                </a:extLst>
              </p:cNvPr>
              <p:cNvGrpSpPr/>
              <p:nvPr/>
            </p:nvGrpSpPr>
            <p:grpSpPr>
              <a:xfrm>
                <a:off x="4419017" y="5272688"/>
                <a:ext cx="254964" cy="508468"/>
                <a:chOff x="3369468" y="6332423"/>
                <a:chExt cx="254964" cy="508468"/>
              </a:xfrm>
            </p:grpSpPr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A6588C27-B594-48A4-A384-0941FD4C76F4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EF1BCE2E-4D73-48DE-A533-EC91FE22F01F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1BED6027-81B4-4AD5-B12A-1400F629D914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E0069812-C858-4CD7-8A74-DA47D3E3AE8D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ABEC79C3-643F-4C20-8786-E3ACB837467E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E85DBA3C-D574-4948-9546-2FB040B83E37}"/>
                  </a:ext>
                </a:extLst>
              </p:cNvPr>
              <p:cNvSpPr/>
              <p:nvPr/>
            </p:nvSpPr>
            <p:spPr>
              <a:xfrm>
                <a:off x="4420749" y="5167980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F72D4A61-7380-4923-BF27-8A4B8A70AC67}"/>
                  </a:ext>
                </a:extLst>
              </p:cNvPr>
              <p:cNvSpPr/>
              <p:nvPr/>
            </p:nvSpPr>
            <p:spPr>
              <a:xfrm>
                <a:off x="4422456" y="5062726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710CE5AF-45F1-4B8C-99A0-C17DEB60F4C7}"/>
                </a:ext>
              </a:extLst>
            </p:cNvPr>
            <p:cNvSpPr txBox="1"/>
            <p:nvPr/>
          </p:nvSpPr>
          <p:spPr>
            <a:xfrm>
              <a:off x="4422675" y="525588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1567B4D9-07BE-49CB-8510-C0BE89FE2AB3}"/>
                </a:ext>
              </a:extLst>
            </p:cNvPr>
            <p:cNvGrpSpPr/>
            <p:nvPr/>
          </p:nvGrpSpPr>
          <p:grpSpPr>
            <a:xfrm>
              <a:off x="2765516" y="5142849"/>
              <a:ext cx="1410395" cy="230832"/>
              <a:chOff x="2770903" y="4966594"/>
              <a:chExt cx="1410395" cy="230832"/>
            </a:xfrm>
          </p:grpSpPr>
          <p:sp>
            <p:nvSpPr>
              <p:cNvPr id="312" name="Freeform 173">
                <a:extLst>
                  <a:ext uri="{FF2B5EF4-FFF2-40B4-BE49-F238E27FC236}">
                    <a16:creationId xmlns:a16="http://schemas.microsoft.com/office/drawing/2014/main" id="{AD0236EF-F125-4550-9876-736B187F9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468F63D4-FA53-481A-939D-0A1C8B703537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整体减伤</a:t>
                </a: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7FDDDE04-AA4A-4C5E-93F1-560505EA138E}"/>
                  </a:ext>
                </a:extLst>
              </p:cNvPr>
              <p:cNvSpPr txBox="1"/>
              <p:nvPr/>
            </p:nvSpPr>
            <p:spPr>
              <a:xfrm>
                <a:off x="3740171" y="4966594"/>
                <a:ext cx="441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E7A31DDA-A9FC-4DFD-B386-BBFA926A2B47}"/>
                </a:ext>
              </a:extLst>
            </p:cNvPr>
            <p:cNvGrpSpPr/>
            <p:nvPr/>
          </p:nvGrpSpPr>
          <p:grpSpPr>
            <a:xfrm>
              <a:off x="2767897" y="5311521"/>
              <a:ext cx="1430233" cy="230832"/>
              <a:chOff x="2773284" y="4966594"/>
              <a:chExt cx="1430233" cy="230832"/>
            </a:xfrm>
          </p:grpSpPr>
          <p:sp>
            <p:nvSpPr>
              <p:cNvPr id="316" name="Freeform 173">
                <a:extLst>
                  <a:ext uri="{FF2B5EF4-FFF2-40B4-BE49-F238E27FC236}">
                    <a16:creationId xmlns:a16="http://schemas.microsoft.com/office/drawing/2014/main" id="{674D9EAD-97DC-4D37-85AA-CFEAC39D6B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3284" y="5048227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5424B040-3F46-41B1-AA62-827AF91CEC9C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减伤率</a:t>
                </a:r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A8B5B95B-266B-474D-8152-3019536F7B56}"/>
                  </a:ext>
                </a:extLst>
              </p:cNvPr>
              <p:cNvSpPr txBox="1"/>
              <p:nvPr/>
            </p:nvSpPr>
            <p:spPr>
              <a:xfrm>
                <a:off x="3745094" y="4966594"/>
                <a:ext cx="4584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50%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922E643-F392-4283-A9A3-10D4E344C544}"/>
                </a:ext>
              </a:extLst>
            </p:cNvPr>
            <p:cNvSpPr/>
            <p:nvPr/>
          </p:nvSpPr>
          <p:spPr>
            <a:xfrm>
              <a:off x="3265579" y="5604062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E8D22E48-9A96-47C7-893E-C78271C83BDA}"/>
                </a:ext>
              </a:extLst>
            </p:cNvPr>
            <p:cNvSpPr/>
            <p:nvPr/>
          </p:nvSpPr>
          <p:spPr>
            <a:xfrm>
              <a:off x="3440101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5BBE37A2-DF84-465F-9D97-6AD62098F745}"/>
                </a:ext>
              </a:extLst>
            </p:cNvPr>
            <p:cNvSpPr/>
            <p:nvPr/>
          </p:nvSpPr>
          <p:spPr>
            <a:xfrm>
              <a:off x="3623270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A0413AB3-5400-435A-AEEF-69E5F4C87056}"/>
                </a:ext>
              </a:extLst>
            </p:cNvPr>
            <p:cNvSpPr/>
            <p:nvPr/>
          </p:nvSpPr>
          <p:spPr>
            <a:xfrm>
              <a:off x="3091057" y="5604061"/>
              <a:ext cx="135403" cy="135403"/>
            </a:xfrm>
            <a:prstGeom prst="rect">
              <a:avLst/>
            </a:prstGeom>
            <a:solidFill>
              <a:schemeClr val="bg1"/>
            </a:solidFill>
            <a:ln w="3810" cap="rnd" cmpd="dbl">
              <a:noFill/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71CACB7D-5F59-4209-8C3C-155AAA99E00F}"/>
              </a:ext>
            </a:extLst>
          </p:cNvPr>
          <p:cNvGrpSpPr/>
          <p:nvPr/>
        </p:nvGrpSpPr>
        <p:grpSpPr>
          <a:xfrm>
            <a:off x="4239930" y="4764074"/>
            <a:ext cx="1976592" cy="1039263"/>
            <a:chOff x="2699679" y="4764074"/>
            <a:chExt cx="1976592" cy="1039263"/>
          </a:xfrm>
        </p:grpSpPr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6B51E85D-E5F0-4637-A7CC-D3D6CAB45B87}"/>
                </a:ext>
              </a:extLst>
            </p:cNvPr>
            <p:cNvSpPr/>
            <p:nvPr/>
          </p:nvSpPr>
          <p:spPr>
            <a:xfrm>
              <a:off x="2699679" y="4817303"/>
              <a:ext cx="1450316" cy="982498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文本框 560">
              <a:extLst>
                <a:ext uri="{FF2B5EF4-FFF2-40B4-BE49-F238E27FC236}">
                  <a16:creationId xmlns:a16="http://schemas.microsoft.com/office/drawing/2014/main" id="{D5D587DB-A957-4BA4-AD39-3912DF6B7989}"/>
                </a:ext>
              </a:extLst>
            </p:cNvPr>
            <p:cNvSpPr txBox="1"/>
            <p:nvPr/>
          </p:nvSpPr>
          <p:spPr>
            <a:xfrm>
              <a:off x="3276442" y="4773980"/>
              <a:ext cx="5458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后方</a:t>
              </a:r>
            </a:p>
          </p:txBody>
        </p:sp>
        <p:grpSp>
          <p:nvGrpSpPr>
            <p:cNvPr id="562" name="组合 561">
              <a:extLst>
                <a:ext uri="{FF2B5EF4-FFF2-40B4-BE49-F238E27FC236}">
                  <a16:creationId xmlns:a16="http://schemas.microsoft.com/office/drawing/2014/main" id="{06A3436A-53E8-4D77-AA1D-7C99C1D60543}"/>
                </a:ext>
              </a:extLst>
            </p:cNvPr>
            <p:cNvGrpSpPr/>
            <p:nvPr/>
          </p:nvGrpSpPr>
          <p:grpSpPr>
            <a:xfrm>
              <a:off x="2780142" y="4993564"/>
              <a:ext cx="1264808" cy="9251"/>
              <a:chOff x="381130" y="1151198"/>
              <a:chExt cx="1264808" cy="9251"/>
            </a:xfrm>
          </p:grpSpPr>
          <p:cxnSp>
            <p:nvCxnSpPr>
              <p:cNvPr id="633" name="直接连接符 632">
                <a:extLst>
                  <a:ext uri="{FF2B5EF4-FFF2-40B4-BE49-F238E27FC236}">
                    <a16:creationId xmlns:a16="http://schemas.microsoft.com/office/drawing/2014/main" id="{30D37474-30FB-4CA4-B22F-D383B0DDC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90" y="1151198"/>
                <a:ext cx="1255348" cy="8648"/>
              </a:xfrm>
              <a:prstGeom prst="line">
                <a:avLst/>
              </a:prstGeom>
              <a:ln w="31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直接连接符 633">
                <a:extLst>
                  <a:ext uri="{FF2B5EF4-FFF2-40B4-BE49-F238E27FC236}">
                    <a16:creationId xmlns:a16="http://schemas.microsoft.com/office/drawing/2014/main" id="{CCE27905-5B62-4160-A975-F08F78FC5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30" y="1152252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接连接符 634">
                <a:extLst>
                  <a:ext uri="{FF2B5EF4-FFF2-40B4-BE49-F238E27FC236}">
                    <a16:creationId xmlns:a16="http://schemas.microsoft.com/office/drawing/2014/main" id="{6C832597-0050-491E-864A-8D75E2101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4852" y="1160449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组合 562">
              <a:extLst>
                <a:ext uri="{FF2B5EF4-FFF2-40B4-BE49-F238E27FC236}">
                  <a16:creationId xmlns:a16="http://schemas.microsoft.com/office/drawing/2014/main" id="{A53D17EE-6266-4E36-9752-91313BAACFE1}"/>
                </a:ext>
              </a:extLst>
            </p:cNvPr>
            <p:cNvGrpSpPr/>
            <p:nvPr/>
          </p:nvGrpSpPr>
          <p:grpSpPr>
            <a:xfrm>
              <a:off x="2770903" y="4996816"/>
              <a:ext cx="1342669" cy="230832"/>
              <a:chOff x="2770903" y="4996816"/>
              <a:chExt cx="1342669" cy="230832"/>
            </a:xfrm>
          </p:grpSpPr>
          <p:sp>
            <p:nvSpPr>
              <p:cNvPr id="630" name="Freeform 173">
                <a:extLst>
                  <a:ext uri="{FF2B5EF4-FFF2-40B4-BE49-F238E27FC236}">
                    <a16:creationId xmlns:a16="http://schemas.microsoft.com/office/drawing/2014/main" id="{22FE01C7-D7CD-439B-AB10-511F9784B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31" name="文本框 630">
                <a:extLst>
                  <a:ext uri="{FF2B5EF4-FFF2-40B4-BE49-F238E27FC236}">
                    <a16:creationId xmlns:a16="http://schemas.microsoft.com/office/drawing/2014/main" id="{AD543850-9D08-43F3-A7B8-5AF3489B5E2A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7384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护盾最大值</a:t>
                </a:r>
              </a:p>
            </p:txBody>
          </p:sp>
          <p:sp>
            <p:nvSpPr>
              <p:cNvPr id="632" name="文本框 631">
                <a:extLst>
                  <a:ext uri="{FF2B5EF4-FFF2-40B4-BE49-F238E27FC236}">
                    <a16:creationId xmlns:a16="http://schemas.microsoft.com/office/drawing/2014/main" id="{2D56ABD4-F379-43E0-847C-C586AA8E95C1}"/>
                  </a:ext>
                </a:extLst>
              </p:cNvPr>
              <p:cNvSpPr txBox="1"/>
              <p:nvPr/>
            </p:nvSpPr>
            <p:spPr>
              <a:xfrm>
                <a:off x="3695775" y="4996816"/>
                <a:ext cx="417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4000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564" name="文本框 563">
              <a:extLst>
                <a:ext uri="{FF2B5EF4-FFF2-40B4-BE49-F238E27FC236}">
                  <a16:creationId xmlns:a16="http://schemas.microsoft.com/office/drawing/2014/main" id="{3B4D22C8-92BE-4CD2-A3CE-B5675DCB6EB3}"/>
                </a:ext>
              </a:extLst>
            </p:cNvPr>
            <p:cNvSpPr txBox="1"/>
            <p:nvPr/>
          </p:nvSpPr>
          <p:spPr>
            <a:xfrm>
              <a:off x="4219659" y="4764074"/>
              <a:ext cx="391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BC3C3DAE-40A4-48AB-A213-85911688BCB5}"/>
                </a:ext>
              </a:extLst>
            </p:cNvPr>
            <p:cNvSpPr/>
            <p:nvPr/>
          </p:nvSpPr>
          <p:spPr>
            <a:xfrm>
              <a:off x="4155437" y="5006179"/>
              <a:ext cx="281157" cy="794775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C360285D-B414-4E82-AB19-3C5C3FA23399}"/>
                </a:ext>
              </a:extLst>
            </p:cNvPr>
            <p:cNvGrpSpPr/>
            <p:nvPr/>
          </p:nvGrpSpPr>
          <p:grpSpPr>
            <a:xfrm>
              <a:off x="4157033" y="4819346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627" name="Freeform 167">
                <a:extLst>
                  <a:ext uri="{FF2B5EF4-FFF2-40B4-BE49-F238E27FC236}">
                    <a16:creationId xmlns:a16="http://schemas.microsoft.com/office/drawing/2014/main" id="{EA557481-1214-4AF9-83D1-A97E912C9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Freeform 168">
                <a:extLst>
                  <a:ext uri="{FF2B5EF4-FFF2-40B4-BE49-F238E27FC236}">
                    <a16:creationId xmlns:a16="http://schemas.microsoft.com/office/drawing/2014/main" id="{ED92A68C-50BF-4E30-9560-5D6707A81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Freeform 169">
                <a:extLst>
                  <a:ext uri="{FF2B5EF4-FFF2-40B4-BE49-F238E27FC236}">
                    <a16:creationId xmlns:a16="http://schemas.microsoft.com/office/drawing/2014/main" id="{68804870-6A29-4115-8EB6-D52791A49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8594178C-45CB-4873-A460-524B05EE9402}"/>
                </a:ext>
              </a:extLst>
            </p:cNvPr>
            <p:cNvGrpSpPr/>
            <p:nvPr/>
          </p:nvGrpSpPr>
          <p:grpSpPr>
            <a:xfrm>
              <a:off x="4343565" y="5010298"/>
              <a:ext cx="107156" cy="93779"/>
              <a:chOff x="3986212" y="6277181"/>
              <a:chExt cx="107156" cy="93779"/>
            </a:xfrm>
          </p:grpSpPr>
          <p:cxnSp>
            <p:nvCxnSpPr>
              <p:cNvPr id="624" name="直接连接符 623">
                <a:extLst>
                  <a:ext uri="{FF2B5EF4-FFF2-40B4-BE49-F238E27FC236}">
                    <a16:creationId xmlns:a16="http://schemas.microsoft.com/office/drawing/2014/main" id="{8570DAFD-9D00-4517-89CD-F2ECAD6ED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接连接符 624">
                <a:extLst>
                  <a:ext uri="{FF2B5EF4-FFF2-40B4-BE49-F238E27FC236}">
                    <a16:creationId xmlns:a16="http://schemas.microsoft.com/office/drawing/2014/main" id="{8025BA12-9BE9-45BA-ABCB-01C83EA96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C9FD0B86-8605-46BC-AF3F-921BD5C89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组合 567">
              <a:extLst>
                <a:ext uri="{FF2B5EF4-FFF2-40B4-BE49-F238E27FC236}">
                  <a16:creationId xmlns:a16="http://schemas.microsoft.com/office/drawing/2014/main" id="{50355502-1829-4A42-825A-2ED955782261}"/>
                </a:ext>
              </a:extLst>
            </p:cNvPr>
            <p:cNvGrpSpPr/>
            <p:nvPr/>
          </p:nvGrpSpPr>
          <p:grpSpPr>
            <a:xfrm rot="5400000">
              <a:off x="4338427" y="5702869"/>
              <a:ext cx="107156" cy="93779"/>
              <a:chOff x="3986212" y="6277181"/>
              <a:chExt cx="107156" cy="93779"/>
            </a:xfrm>
          </p:grpSpPr>
          <p:cxnSp>
            <p:nvCxnSpPr>
              <p:cNvPr id="621" name="直接连接符 620">
                <a:extLst>
                  <a:ext uri="{FF2B5EF4-FFF2-40B4-BE49-F238E27FC236}">
                    <a16:creationId xmlns:a16="http://schemas.microsoft.com/office/drawing/2014/main" id="{6064907D-5871-42F3-BEDA-35ED00C8D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直接连接符 621">
                <a:extLst>
                  <a:ext uri="{FF2B5EF4-FFF2-40B4-BE49-F238E27FC236}">
                    <a16:creationId xmlns:a16="http://schemas.microsoft.com/office/drawing/2014/main" id="{9AE49504-45C8-494F-944C-F25676D92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直接连接符 622">
                <a:extLst>
                  <a:ext uri="{FF2B5EF4-FFF2-40B4-BE49-F238E27FC236}">
                    <a16:creationId xmlns:a16="http://schemas.microsoft.com/office/drawing/2014/main" id="{FB0F1653-A90C-46D8-9FA6-D4F7F3A4B0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06FC02C0-898C-4C8D-BD36-E00571F39730}"/>
                </a:ext>
              </a:extLst>
            </p:cNvPr>
            <p:cNvGrpSpPr/>
            <p:nvPr/>
          </p:nvGrpSpPr>
          <p:grpSpPr>
            <a:xfrm rot="10800000">
              <a:off x="4141310" y="5694080"/>
              <a:ext cx="107156" cy="93779"/>
              <a:chOff x="3986212" y="6277181"/>
              <a:chExt cx="107156" cy="93779"/>
            </a:xfrm>
          </p:grpSpPr>
          <p:cxnSp>
            <p:nvCxnSpPr>
              <p:cNvPr id="618" name="直接连接符 617">
                <a:extLst>
                  <a:ext uri="{FF2B5EF4-FFF2-40B4-BE49-F238E27FC236}">
                    <a16:creationId xmlns:a16="http://schemas.microsoft.com/office/drawing/2014/main" id="{0B202022-AC70-4BDE-B5BF-42C073A9D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637149C2-387C-4DA6-90D3-A1D367849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接连接符 619">
                <a:extLst>
                  <a:ext uri="{FF2B5EF4-FFF2-40B4-BE49-F238E27FC236}">
                    <a16:creationId xmlns:a16="http://schemas.microsoft.com/office/drawing/2014/main" id="{637E0723-1E9E-4C66-920B-062954CBDC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组合 569">
              <a:extLst>
                <a:ext uri="{FF2B5EF4-FFF2-40B4-BE49-F238E27FC236}">
                  <a16:creationId xmlns:a16="http://schemas.microsoft.com/office/drawing/2014/main" id="{5F7E4A49-5AD3-484E-93F2-B3C66989DDD9}"/>
                </a:ext>
              </a:extLst>
            </p:cNvPr>
            <p:cNvGrpSpPr/>
            <p:nvPr/>
          </p:nvGrpSpPr>
          <p:grpSpPr>
            <a:xfrm rot="16200000">
              <a:off x="4149632" y="4999604"/>
              <a:ext cx="107156" cy="93779"/>
              <a:chOff x="3986212" y="6277181"/>
              <a:chExt cx="107156" cy="93779"/>
            </a:xfrm>
          </p:grpSpPr>
          <p:cxnSp>
            <p:nvCxnSpPr>
              <p:cNvPr id="615" name="直接连接符 614">
                <a:extLst>
                  <a:ext uri="{FF2B5EF4-FFF2-40B4-BE49-F238E27FC236}">
                    <a16:creationId xmlns:a16="http://schemas.microsoft.com/office/drawing/2014/main" id="{B541C705-AC33-4D80-9EB2-3179AF780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直接连接符 615">
                <a:extLst>
                  <a:ext uri="{FF2B5EF4-FFF2-40B4-BE49-F238E27FC236}">
                    <a16:creationId xmlns:a16="http://schemas.microsoft.com/office/drawing/2014/main" id="{EC108B93-7C32-4E0E-9D4E-6E320B6FE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直接连接符 616">
                <a:extLst>
                  <a:ext uri="{FF2B5EF4-FFF2-40B4-BE49-F238E27FC236}">
                    <a16:creationId xmlns:a16="http://schemas.microsoft.com/office/drawing/2014/main" id="{40BF70FB-4315-4259-B409-88951E4E2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组合 570">
              <a:extLst>
                <a:ext uri="{FF2B5EF4-FFF2-40B4-BE49-F238E27FC236}">
                  <a16:creationId xmlns:a16="http://schemas.microsoft.com/office/drawing/2014/main" id="{9A41C4CD-5986-49D3-BD99-452A80608983}"/>
                </a:ext>
              </a:extLst>
            </p:cNvPr>
            <p:cNvGrpSpPr/>
            <p:nvPr/>
          </p:nvGrpSpPr>
          <p:grpSpPr>
            <a:xfrm>
              <a:off x="4480764" y="5631637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605" name="组合 604">
                <a:extLst>
                  <a:ext uri="{FF2B5EF4-FFF2-40B4-BE49-F238E27FC236}">
                    <a16:creationId xmlns:a16="http://schemas.microsoft.com/office/drawing/2014/main" id="{6E70CAA9-AD25-41E9-B2CD-268677AE09E5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607" name="Freeform 126">
                  <a:extLst>
                    <a:ext uri="{FF2B5EF4-FFF2-40B4-BE49-F238E27FC236}">
                      <a16:creationId xmlns:a16="http://schemas.microsoft.com/office/drawing/2014/main" id="{B09A1249-C41A-420F-8B24-440E87533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Freeform 127">
                  <a:extLst>
                    <a:ext uri="{FF2B5EF4-FFF2-40B4-BE49-F238E27FC236}">
                      <a16:creationId xmlns:a16="http://schemas.microsoft.com/office/drawing/2014/main" id="{520FC52C-6F94-42D2-908B-0DCA4ACE74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Freeform 128">
                  <a:extLst>
                    <a:ext uri="{FF2B5EF4-FFF2-40B4-BE49-F238E27FC236}">
                      <a16:creationId xmlns:a16="http://schemas.microsoft.com/office/drawing/2014/main" id="{663AB328-54A5-4285-A592-2B9C653BA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Freeform 129">
                  <a:extLst>
                    <a:ext uri="{FF2B5EF4-FFF2-40B4-BE49-F238E27FC236}">
                      <a16:creationId xmlns:a16="http://schemas.microsoft.com/office/drawing/2014/main" id="{BF9EE112-6DAB-45EE-AA44-BED5F5F96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Freeform 130">
                  <a:extLst>
                    <a:ext uri="{FF2B5EF4-FFF2-40B4-BE49-F238E27FC236}">
                      <a16:creationId xmlns:a16="http://schemas.microsoft.com/office/drawing/2014/main" id="{D7C4D68E-1E66-4B43-899C-C8419F790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Freeform 131">
                  <a:extLst>
                    <a:ext uri="{FF2B5EF4-FFF2-40B4-BE49-F238E27FC236}">
                      <a16:creationId xmlns:a16="http://schemas.microsoft.com/office/drawing/2014/main" id="{8DA70EC2-1AC2-4486-899A-E4241CC550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132">
                  <a:extLst>
                    <a:ext uri="{FF2B5EF4-FFF2-40B4-BE49-F238E27FC236}">
                      <a16:creationId xmlns:a16="http://schemas.microsoft.com/office/drawing/2014/main" id="{883A762B-83CC-4AA0-8769-65C455F70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Freeform 133">
                  <a:extLst>
                    <a:ext uri="{FF2B5EF4-FFF2-40B4-BE49-F238E27FC236}">
                      <a16:creationId xmlns:a16="http://schemas.microsoft.com/office/drawing/2014/main" id="{9692F0F9-8DA4-4D91-B1F8-A1CA12384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6" name="Rectangle 241">
                <a:extLst>
                  <a:ext uri="{FF2B5EF4-FFF2-40B4-BE49-F238E27FC236}">
                    <a16:creationId xmlns:a16="http://schemas.microsoft.com/office/drawing/2014/main" id="{45130510-0407-41C1-800E-B393703DA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9AACF820-5C8E-4E36-BD9D-941323A2475E}"/>
                </a:ext>
              </a:extLst>
            </p:cNvPr>
            <p:cNvGrpSpPr/>
            <p:nvPr/>
          </p:nvGrpSpPr>
          <p:grpSpPr>
            <a:xfrm>
              <a:off x="4474316" y="499762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595" name="Freeform 239">
                <a:extLst>
                  <a:ext uri="{FF2B5EF4-FFF2-40B4-BE49-F238E27FC236}">
                    <a16:creationId xmlns:a16="http://schemas.microsoft.com/office/drawing/2014/main" id="{7F86FBF6-14C7-4997-B1F8-AB5D9B6EA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96" name="组合 595">
                <a:extLst>
                  <a:ext uri="{FF2B5EF4-FFF2-40B4-BE49-F238E27FC236}">
                    <a16:creationId xmlns:a16="http://schemas.microsoft.com/office/drawing/2014/main" id="{184BEA21-F2DD-4827-972D-5F705CAB4965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597" name="Freeform 126">
                  <a:extLst>
                    <a:ext uri="{FF2B5EF4-FFF2-40B4-BE49-F238E27FC236}">
                      <a16:creationId xmlns:a16="http://schemas.microsoft.com/office/drawing/2014/main" id="{0ABBD128-FEAC-4FAD-86C7-ABA2544B9D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8" name="Freeform 127">
                  <a:extLst>
                    <a:ext uri="{FF2B5EF4-FFF2-40B4-BE49-F238E27FC236}">
                      <a16:creationId xmlns:a16="http://schemas.microsoft.com/office/drawing/2014/main" id="{03E6A573-F5B4-4219-9657-90C4C6FE68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" name="Freeform 128">
                  <a:extLst>
                    <a:ext uri="{FF2B5EF4-FFF2-40B4-BE49-F238E27FC236}">
                      <a16:creationId xmlns:a16="http://schemas.microsoft.com/office/drawing/2014/main" id="{5135BBB8-8C09-409F-95CB-F834B1DC46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" name="Freeform 129">
                  <a:extLst>
                    <a:ext uri="{FF2B5EF4-FFF2-40B4-BE49-F238E27FC236}">
                      <a16:creationId xmlns:a16="http://schemas.microsoft.com/office/drawing/2014/main" id="{6C643643-02F4-45C9-A4A3-6E0ADDD44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1" name="Freeform 130">
                  <a:extLst>
                    <a:ext uri="{FF2B5EF4-FFF2-40B4-BE49-F238E27FC236}">
                      <a16:creationId xmlns:a16="http://schemas.microsoft.com/office/drawing/2014/main" id="{5B941170-3055-4176-B3C7-F5F055501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" name="Freeform 131">
                  <a:extLst>
                    <a:ext uri="{FF2B5EF4-FFF2-40B4-BE49-F238E27FC236}">
                      <a16:creationId xmlns:a16="http://schemas.microsoft.com/office/drawing/2014/main" id="{C0DE564E-5531-4CEC-9559-6168AEBBD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3" name="Freeform 132">
                  <a:extLst>
                    <a:ext uri="{FF2B5EF4-FFF2-40B4-BE49-F238E27FC236}">
                      <a16:creationId xmlns:a16="http://schemas.microsoft.com/office/drawing/2014/main" id="{6AFB720E-065B-40D8-BB83-F903BA224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" name="Freeform 133">
                  <a:extLst>
                    <a:ext uri="{FF2B5EF4-FFF2-40B4-BE49-F238E27FC236}">
                      <a16:creationId xmlns:a16="http://schemas.microsoft.com/office/drawing/2014/main" id="{819D7A51-881C-4D9C-BADC-78285B11D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3" name="组合 572">
              <a:extLst>
                <a:ext uri="{FF2B5EF4-FFF2-40B4-BE49-F238E27FC236}">
                  <a16:creationId xmlns:a16="http://schemas.microsoft.com/office/drawing/2014/main" id="{FB273BEC-C8C2-42B2-B6F7-4140FD9BE312}"/>
                </a:ext>
              </a:extLst>
            </p:cNvPr>
            <p:cNvGrpSpPr/>
            <p:nvPr/>
          </p:nvGrpSpPr>
          <p:grpSpPr>
            <a:xfrm>
              <a:off x="4166127" y="5062726"/>
              <a:ext cx="258318" cy="718430"/>
              <a:chOff x="4419017" y="5062726"/>
              <a:chExt cx="258318" cy="718430"/>
            </a:xfrm>
          </p:grpSpPr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9B8B1994-058A-490A-99E6-7A57228BE48D}"/>
                  </a:ext>
                </a:extLst>
              </p:cNvPr>
              <p:cNvGrpSpPr/>
              <p:nvPr/>
            </p:nvGrpSpPr>
            <p:grpSpPr>
              <a:xfrm>
                <a:off x="4419017" y="5272688"/>
                <a:ext cx="254964" cy="508468"/>
                <a:chOff x="3369468" y="6332423"/>
                <a:chExt cx="254964" cy="508468"/>
              </a:xfrm>
            </p:grpSpPr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FB9608CD-ACCB-435F-A571-B930B83380B8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F0F19CF3-B087-4FFB-BB23-54F6BA03FBB3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CAEB0B13-3F9C-48F7-A5AF-492D7CA76ADC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A4DD6458-6133-4FF0-B996-00C99CB36517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60B6EE27-0876-49DC-95BC-231F6EF21796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68336F2D-2898-4319-BF1C-88DF137669CF}"/>
                  </a:ext>
                </a:extLst>
              </p:cNvPr>
              <p:cNvSpPr/>
              <p:nvPr/>
            </p:nvSpPr>
            <p:spPr>
              <a:xfrm>
                <a:off x="4420749" y="5167980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CF4B8656-FB29-4C74-B2BA-1355932D14F6}"/>
                  </a:ext>
                </a:extLst>
              </p:cNvPr>
              <p:cNvSpPr/>
              <p:nvPr/>
            </p:nvSpPr>
            <p:spPr>
              <a:xfrm>
                <a:off x="4422456" y="5062726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4" name="文本框 573">
              <a:extLst>
                <a:ext uri="{FF2B5EF4-FFF2-40B4-BE49-F238E27FC236}">
                  <a16:creationId xmlns:a16="http://schemas.microsoft.com/office/drawing/2014/main" id="{CB48B6B1-127D-4A12-90E8-C44C6B0953DA}"/>
                </a:ext>
              </a:extLst>
            </p:cNvPr>
            <p:cNvSpPr txBox="1"/>
            <p:nvPr/>
          </p:nvSpPr>
          <p:spPr>
            <a:xfrm>
              <a:off x="4422675" y="525588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575" name="组合 574">
              <a:extLst>
                <a:ext uri="{FF2B5EF4-FFF2-40B4-BE49-F238E27FC236}">
                  <a16:creationId xmlns:a16="http://schemas.microsoft.com/office/drawing/2014/main" id="{43DE933C-2C54-4668-9FEC-E7C511CB6068}"/>
                </a:ext>
              </a:extLst>
            </p:cNvPr>
            <p:cNvGrpSpPr/>
            <p:nvPr/>
          </p:nvGrpSpPr>
          <p:grpSpPr>
            <a:xfrm>
              <a:off x="2765516" y="5142849"/>
              <a:ext cx="1410395" cy="230832"/>
              <a:chOff x="2770903" y="4966594"/>
              <a:chExt cx="1410395" cy="230832"/>
            </a:xfrm>
          </p:grpSpPr>
          <p:sp>
            <p:nvSpPr>
              <p:cNvPr id="584" name="Freeform 173">
                <a:extLst>
                  <a:ext uri="{FF2B5EF4-FFF2-40B4-BE49-F238E27FC236}">
                    <a16:creationId xmlns:a16="http://schemas.microsoft.com/office/drawing/2014/main" id="{63E33572-17D2-4C69-ACAB-4D5F92B2C3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85" name="文本框 584">
                <a:extLst>
                  <a:ext uri="{FF2B5EF4-FFF2-40B4-BE49-F238E27FC236}">
                    <a16:creationId xmlns:a16="http://schemas.microsoft.com/office/drawing/2014/main" id="{2658BDDB-A5E6-4072-8D99-9D5858A4F105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整体减伤</a:t>
                </a:r>
              </a:p>
            </p:txBody>
          </p:sp>
          <p:sp>
            <p:nvSpPr>
              <p:cNvPr id="586" name="文本框 585">
                <a:extLst>
                  <a:ext uri="{FF2B5EF4-FFF2-40B4-BE49-F238E27FC236}">
                    <a16:creationId xmlns:a16="http://schemas.microsoft.com/office/drawing/2014/main" id="{78A2E514-765D-46EE-B947-FCA501A0ADB5}"/>
                  </a:ext>
                </a:extLst>
              </p:cNvPr>
              <p:cNvSpPr txBox="1"/>
              <p:nvPr/>
            </p:nvSpPr>
            <p:spPr>
              <a:xfrm>
                <a:off x="3740171" y="4966594"/>
                <a:ext cx="441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grpSp>
          <p:nvGrpSpPr>
            <p:cNvPr id="576" name="组合 575">
              <a:extLst>
                <a:ext uri="{FF2B5EF4-FFF2-40B4-BE49-F238E27FC236}">
                  <a16:creationId xmlns:a16="http://schemas.microsoft.com/office/drawing/2014/main" id="{7B8F5AF8-2442-450F-A707-7B609982660C}"/>
                </a:ext>
              </a:extLst>
            </p:cNvPr>
            <p:cNvGrpSpPr/>
            <p:nvPr/>
          </p:nvGrpSpPr>
          <p:grpSpPr>
            <a:xfrm>
              <a:off x="2767897" y="5311521"/>
              <a:ext cx="1430233" cy="230832"/>
              <a:chOff x="2773284" y="4966594"/>
              <a:chExt cx="1430233" cy="230832"/>
            </a:xfrm>
          </p:grpSpPr>
          <p:sp>
            <p:nvSpPr>
              <p:cNvPr id="581" name="Freeform 173">
                <a:extLst>
                  <a:ext uri="{FF2B5EF4-FFF2-40B4-BE49-F238E27FC236}">
                    <a16:creationId xmlns:a16="http://schemas.microsoft.com/office/drawing/2014/main" id="{1EA3A0F4-F795-4F6D-AF9F-E8587D51FE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3284" y="5048227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82" name="文本框 581">
                <a:extLst>
                  <a:ext uri="{FF2B5EF4-FFF2-40B4-BE49-F238E27FC236}">
                    <a16:creationId xmlns:a16="http://schemas.microsoft.com/office/drawing/2014/main" id="{DC0BF31A-8738-4D29-82E7-6015B6E048C4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减伤率</a:t>
                </a:r>
              </a:p>
            </p:txBody>
          </p:sp>
          <p:sp>
            <p:nvSpPr>
              <p:cNvPr id="583" name="文本框 582">
                <a:extLst>
                  <a:ext uri="{FF2B5EF4-FFF2-40B4-BE49-F238E27FC236}">
                    <a16:creationId xmlns:a16="http://schemas.microsoft.com/office/drawing/2014/main" id="{CFB89B9B-E023-40F9-AA58-A104F280F240}"/>
                  </a:ext>
                </a:extLst>
              </p:cNvPr>
              <p:cNvSpPr txBox="1"/>
              <p:nvPr/>
            </p:nvSpPr>
            <p:spPr>
              <a:xfrm>
                <a:off x="3745094" y="4966594"/>
                <a:ext cx="4584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50%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577" name="矩形 576">
              <a:extLst>
                <a:ext uri="{FF2B5EF4-FFF2-40B4-BE49-F238E27FC236}">
                  <a16:creationId xmlns:a16="http://schemas.microsoft.com/office/drawing/2014/main" id="{52EB3BBA-015F-4DC3-A383-2453C39ADA0C}"/>
                </a:ext>
              </a:extLst>
            </p:cNvPr>
            <p:cNvSpPr/>
            <p:nvPr/>
          </p:nvSpPr>
          <p:spPr>
            <a:xfrm>
              <a:off x="3265579" y="5604062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8" name="矩形 577">
              <a:extLst>
                <a:ext uri="{FF2B5EF4-FFF2-40B4-BE49-F238E27FC236}">
                  <a16:creationId xmlns:a16="http://schemas.microsoft.com/office/drawing/2014/main" id="{384567B8-163C-44E3-BA18-FEEDADDA32AB}"/>
                </a:ext>
              </a:extLst>
            </p:cNvPr>
            <p:cNvSpPr/>
            <p:nvPr/>
          </p:nvSpPr>
          <p:spPr>
            <a:xfrm>
              <a:off x="3440101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9" name="矩形 578">
              <a:extLst>
                <a:ext uri="{FF2B5EF4-FFF2-40B4-BE49-F238E27FC236}">
                  <a16:creationId xmlns:a16="http://schemas.microsoft.com/office/drawing/2014/main" id="{B0D8D08E-E3B5-4EC4-A87E-FD9CAA71914C}"/>
                </a:ext>
              </a:extLst>
            </p:cNvPr>
            <p:cNvSpPr/>
            <p:nvPr/>
          </p:nvSpPr>
          <p:spPr>
            <a:xfrm>
              <a:off x="3623270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DDBAE7DA-D7BA-4FCB-B178-E3EBEB92C7AE}"/>
                </a:ext>
              </a:extLst>
            </p:cNvPr>
            <p:cNvSpPr/>
            <p:nvPr/>
          </p:nvSpPr>
          <p:spPr>
            <a:xfrm>
              <a:off x="3091057" y="5604061"/>
              <a:ext cx="135403" cy="135403"/>
            </a:xfrm>
            <a:prstGeom prst="rect">
              <a:avLst/>
            </a:prstGeom>
            <a:solidFill>
              <a:schemeClr val="bg1"/>
            </a:solidFill>
            <a:ln w="3810" cap="rnd" cmpd="dbl">
              <a:noFill/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36" name="组合 635">
            <a:extLst>
              <a:ext uri="{FF2B5EF4-FFF2-40B4-BE49-F238E27FC236}">
                <a16:creationId xmlns:a16="http://schemas.microsoft.com/office/drawing/2014/main" id="{577ECFC4-B7CA-47F9-9171-4D7BC4EDC27E}"/>
              </a:ext>
            </a:extLst>
          </p:cNvPr>
          <p:cNvGrpSpPr/>
          <p:nvPr/>
        </p:nvGrpSpPr>
        <p:grpSpPr>
          <a:xfrm>
            <a:off x="6239239" y="4782671"/>
            <a:ext cx="1976592" cy="1039263"/>
            <a:chOff x="2699679" y="4764074"/>
            <a:chExt cx="1976592" cy="1039263"/>
          </a:xfrm>
        </p:grpSpPr>
        <p:sp>
          <p:nvSpPr>
            <p:cNvPr id="637" name="矩形 636">
              <a:extLst>
                <a:ext uri="{FF2B5EF4-FFF2-40B4-BE49-F238E27FC236}">
                  <a16:creationId xmlns:a16="http://schemas.microsoft.com/office/drawing/2014/main" id="{B6EFF9DF-4992-430E-8E72-EBD8ED822E86}"/>
                </a:ext>
              </a:extLst>
            </p:cNvPr>
            <p:cNvSpPr/>
            <p:nvPr/>
          </p:nvSpPr>
          <p:spPr>
            <a:xfrm>
              <a:off x="2699679" y="4817303"/>
              <a:ext cx="1450316" cy="982498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文本框 637">
              <a:extLst>
                <a:ext uri="{FF2B5EF4-FFF2-40B4-BE49-F238E27FC236}">
                  <a16:creationId xmlns:a16="http://schemas.microsoft.com/office/drawing/2014/main" id="{84FD56C2-7030-455D-87F4-AECD6BF65AD8}"/>
                </a:ext>
              </a:extLst>
            </p:cNvPr>
            <p:cNvSpPr txBox="1"/>
            <p:nvPr/>
          </p:nvSpPr>
          <p:spPr>
            <a:xfrm>
              <a:off x="3276442" y="4773980"/>
              <a:ext cx="5458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右弦</a:t>
              </a:r>
            </a:p>
          </p:txBody>
        </p:sp>
        <p:grpSp>
          <p:nvGrpSpPr>
            <p:cNvPr id="639" name="组合 638">
              <a:extLst>
                <a:ext uri="{FF2B5EF4-FFF2-40B4-BE49-F238E27FC236}">
                  <a16:creationId xmlns:a16="http://schemas.microsoft.com/office/drawing/2014/main" id="{50ADC755-DCB4-41D9-A966-90E374A32104}"/>
                </a:ext>
              </a:extLst>
            </p:cNvPr>
            <p:cNvGrpSpPr/>
            <p:nvPr/>
          </p:nvGrpSpPr>
          <p:grpSpPr>
            <a:xfrm>
              <a:off x="2780142" y="4993564"/>
              <a:ext cx="1264808" cy="9251"/>
              <a:chOff x="381130" y="1151198"/>
              <a:chExt cx="1264808" cy="9251"/>
            </a:xfrm>
          </p:grpSpPr>
          <p:cxnSp>
            <p:nvCxnSpPr>
              <p:cNvPr id="710" name="直接连接符 709">
                <a:extLst>
                  <a:ext uri="{FF2B5EF4-FFF2-40B4-BE49-F238E27FC236}">
                    <a16:creationId xmlns:a16="http://schemas.microsoft.com/office/drawing/2014/main" id="{0CF593F0-3B67-43E0-A9DA-02943BF6A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90" y="1151198"/>
                <a:ext cx="1255348" cy="8648"/>
              </a:xfrm>
              <a:prstGeom prst="line">
                <a:avLst/>
              </a:prstGeom>
              <a:ln w="31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直接连接符 710">
                <a:extLst>
                  <a:ext uri="{FF2B5EF4-FFF2-40B4-BE49-F238E27FC236}">
                    <a16:creationId xmlns:a16="http://schemas.microsoft.com/office/drawing/2014/main" id="{DE2C9FE8-07FE-4827-9339-245B3310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30" y="1152252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直接连接符 711">
                <a:extLst>
                  <a:ext uri="{FF2B5EF4-FFF2-40B4-BE49-F238E27FC236}">
                    <a16:creationId xmlns:a16="http://schemas.microsoft.com/office/drawing/2014/main" id="{2C9254BC-97DE-45D0-BDBC-C9B318153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4852" y="1160449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D7528F84-641D-45C8-9FBB-1D41F6213E10}"/>
                </a:ext>
              </a:extLst>
            </p:cNvPr>
            <p:cNvGrpSpPr/>
            <p:nvPr/>
          </p:nvGrpSpPr>
          <p:grpSpPr>
            <a:xfrm>
              <a:off x="2770903" y="4996816"/>
              <a:ext cx="1342669" cy="230832"/>
              <a:chOff x="2770903" y="4996816"/>
              <a:chExt cx="1342669" cy="230832"/>
            </a:xfrm>
          </p:grpSpPr>
          <p:sp>
            <p:nvSpPr>
              <p:cNvPr id="707" name="Freeform 173">
                <a:extLst>
                  <a:ext uri="{FF2B5EF4-FFF2-40B4-BE49-F238E27FC236}">
                    <a16:creationId xmlns:a16="http://schemas.microsoft.com/office/drawing/2014/main" id="{524735BE-391D-4A47-A1DB-9DC96EA78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08" name="文本框 707">
                <a:extLst>
                  <a:ext uri="{FF2B5EF4-FFF2-40B4-BE49-F238E27FC236}">
                    <a16:creationId xmlns:a16="http://schemas.microsoft.com/office/drawing/2014/main" id="{B28F2508-98F5-4278-BDD4-4F683152522C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7384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护盾最大值</a:t>
                </a:r>
              </a:p>
            </p:txBody>
          </p:sp>
          <p:sp>
            <p:nvSpPr>
              <p:cNvPr id="709" name="文本框 708">
                <a:extLst>
                  <a:ext uri="{FF2B5EF4-FFF2-40B4-BE49-F238E27FC236}">
                    <a16:creationId xmlns:a16="http://schemas.microsoft.com/office/drawing/2014/main" id="{4A5C6AED-26B8-49F8-95A9-3C1FEC85AAC5}"/>
                  </a:ext>
                </a:extLst>
              </p:cNvPr>
              <p:cNvSpPr txBox="1"/>
              <p:nvPr/>
            </p:nvSpPr>
            <p:spPr>
              <a:xfrm>
                <a:off x="3695775" y="4996816"/>
                <a:ext cx="417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4000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641" name="文本框 640">
              <a:extLst>
                <a:ext uri="{FF2B5EF4-FFF2-40B4-BE49-F238E27FC236}">
                  <a16:creationId xmlns:a16="http://schemas.microsoft.com/office/drawing/2014/main" id="{385F7B9E-B291-4A13-B076-52F48CACE7C2}"/>
                </a:ext>
              </a:extLst>
            </p:cNvPr>
            <p:cNvSpPr txBox="1"/>
            <p:nvPr/>
          </p:nvSpPr>
          <p:spPr>
            <a:xfrm>
              <a:off x="4219659" y="4764074"/>
              <a:ext cx="391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642" name="矩形 641">
              <a:extLst>
                <a:ext uri="{FF2B5EF4-FFF2-40B4-BE49-F238E27FC236}">
                  <a16:creationId xmlns:a16="http://schemas.microsoft.com/office/drawing/2014/main" id="{9F232D3F-3F94-47A1-8136-6112722BF927}"/>
                </a:ext>
              </a:extLst>
            </p:cNvPr>
            <p:cNvSpPr/>
            <p:nvPr/>
          </p:nvSpPr>
          <p:spPr>
            <a:xfrm>
              <a:off x="4155437" y="5006179"/>
              <a:ext cx="281157" cy="794775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8CE8CB31-3357-4CC9-A33F-B542A2C44F58}"/>
                </a:ext>
              </a:extLst>
            </p:cNvPr>
            <p:cNvGrpSpPr/>
            <p:nvPr/>
          </p:nvGrpSpPr>
          <p:grpSpPr>
            <a:xfrm>
              <a:off x="4157033" y="4819346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704" name="Freeform 167">
                <a:extLst>
                  <a:ext uri="{FF2B5EF4-FFF2-40B4-BE49-F238E27FC236}">
                    <a16:creationId xmlns:a16="http://schemas.microsoft.com/office/drawing/2014/main" id="{81C73614-9366-4FC9-B6A0-BFC6B6FAF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Freeform 168">
                <a:extLst>
                  <a:ext uri="{FF2B5EF4-FFF2-40B4-BE49-F238E27FC236}">
                    <a16:creationId xmlns:a16="http://schemas.microsoft.com/office/drawing/2014/main" id="{CD206BA4-3A41-4F11-9F49-EC7D8BF0F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Freeform 169">
                <a:extLst>
                  <a:ext uri="{FF2B5EF4-FFF2-40B4-BE49-F238E27FC236}">
                    <a16:creationId xmlns:a16="http://schemas.microsoft.com/office/drawing/2014/main" id="{EBE02137-2204-4245-9E48-AE95AAC7D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BE89EC34-1451-4DF2-8C64-20EC182DE832}"/>
                </a:ext>
              </a:extLst>
            </p:cNvPr>
            <p:cNvGrpSpPr/>
            <p:nvPr/>
          </p:nvGrpSpPr>
          <p:grpSpPr>
            <a:xfrm>
              <a:off x="4343565" y="5010298"/>
              <a:ext cx="107156" cy="93779"/>
              <a:chOff x="3986212" y="6277181"/>
              <a:chExt cx="107156" cy="93779"/>
            </a:xfrm>
          </p:grpSpPr>
          <p:cxnSp>
            <p:nvCxnSpPr>
              <p:cNvPr id="701" name="直接连接符 700">
                <a:extLst>
                  <a:ext uri="{FF2B5EF4-FFF2-40B4-BE49-F238E27FC236}">
                    <a16:creationId xmlns:a16="http://schemas.microsoft.com/office/drawing/2014/main" id="{08B01ACE-1C22-4A60-BE3B-A69D229B5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直接连接符 701">
                <a:extLst>
                  <a:ext uri="{FF2B5EF4-FFF2-40B4-BE49-F238E27FC236}">
                    <a16:creationId xmlns:a16="http://schemas.microsoft.com/office/drawing/2014/main" id="{62C02FD4-0C77-4678-B807-22287B241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直接连接符 702">
                <a:extLst>
                  <a:ext uri="{FF2B5EF4-FFF2-40B4-BE49-F238E27FC236}">
                    <a16:creationId xmlns:a16="http://schemas.microsoft.com/office/drawing/2014/main" id="{F2EA3932-B10D-48C8-A1C6-B2B8C8BA77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89B263A6-C086-430F-B8DE-1A08A82BEC96}"/>
                </a:ext>
              </a:extLst>
            </p:cNvPr>
            <p:cNvGrpSpPr/>
            <p:nvPr/>
          </p:nvGrpSpPr>
          <p:grpSpPr>
            <a:xfrm rot="5400000">
              <a:off x="4338427" y="5702869"/>
              <a:ext cx="107156" cy="93779"/>
              <a:chOff x="3986212" y="6277181"/>
              <a:chExt cx="107156" cy="93779"/>
            </a:xfrm>
          </p:grpSpPr>
          <p:cxnSp>
            <p:nvCxnSpPr>
              <p:cNvPr id="698" name="直接连接符 697">
                <a:extLst>
                  <a:ext uri="{FF2B5EF4-FFF2-40B4-BE49-F238E27FC236}">
                    <a16:creationId xmlns:a16="http://schemas.microsoft.com/office/drawing/2014/main" id="{97A03AC0-8327-44D9-A85A-AB865A9A5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直接连接符 698">
                <a:extLst>
                  <a:ext uri="{FF2B5EF4-FFF2-40B4-BE49-F238E27FC236}">
                    <a16:creationId xmlns:a16="http://schemas.microsoft.com/office/drawing/2014/main" id="{9D1C1672-EB13-49ED-ADFF-1A557E781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直接连接符 699">
                <a:extLst>
                  <a:ext uri="{FF2B5EF4-FFF2-40B4-BE49-F238E27FC236}">
                    <a16:creationId xmlns:a16="http://schemas.microsoft.com/office/drawing/2014/main" id="{B2FDBFFB-7796-4749-8777-5FBDFDF57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6" name="组合 645">
              <a:extLst>
                <a:ext uri="{FF2B5EF4-FFF2-40B4-BE49-F238E27FC236}">
                  <a16:creationId xmlns:a16="http://schemas.microsoft.com/office/drawing/2014/main" id="{789E7A2A-4645-4EA6-8458-11B8D62C4C9A}"/>
                </a:ext>
              </a:extLst>
            </p:cNvPr>
            <p:cNvGrpSpPr/>
            <p:nvPr/>
          </p:nvGrpSpPr>
          <p:grpSpPr>
            <a:xfrm rot="10800000">
              <a:off x="4141310" y="5694080"/>
              <a:ext cx="107156" cy="93779"/>
              <a:chOff x="3986212" y="6277181"/>
              <a:chExt cx="107156" cy="93779"/>
            </a:xfrm>
          </p:grpSpPr>
          <p:cxnSp>
            <p:nvCxnSpPr>
              <p:cNvPr id="695" name="直接连接符 694">
                <a:extLst>
                  <a:ext uri="{FF2B5EF4-FFF2-40B4-BE49-F238E27FC236}">
                    <a16:creationId xmlns:a16="http://schemas.microsoft.com/office/drawing/2014/main" id="{292247EB-592F-4743-AEEA-C0422CB6B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直接连接符 695">
                <a:extLst>
                  <a:ext uri="{FF2B5EF4-FFF2-40B4-BE49-F238E27FC236}">
                    <a16:creationId xmlns:a16="http://schemas.microsoft.com/office/drawing/2014/main" id="{AAC39673-6A70-43B0-BA58-242B64CFC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直接连接符 696">
                <a:extLst>
                  <a:ext uri="{FF2B5EF4-FFF2-40B4-BE49-F238E27FC236}">
                    <a16:creationId xmlns:a16="http://schemas.microsoft.com/office/drawing/2014/main" id="{EB0C29F5-8D05-4F0E-9CCB-46B44D3062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7" name="组合 646">
              <a:extLst>
                <a:ext uri="{FF2B5EF4-FFF2-40B4-BE49-F238E27FC236}">
                  <a16:creationId xmlns:a16="http://schemas.microsoft.com/office/drawing/2014/main" id="{F868731E-0C09-432E-90DF-BB633002E33A}"/>
                </a:ext>
              </a:extLst>
            </p:cNvPr>
            <p:cNvGrpSpPr/>
            <p:nvPr/>
          </p:nvGrpSpPr>
          <p:grpSpPr>
            <a:xfrm rot="16200000">
              <a:off x="4149632" y="4999604"/>
              <a:ext cx="107156" cy="93779"/>
              <a:chOff x="3986212" y="6277181"/>
              <a:chExt cx="107156" cy="93779"/>
            </a:xfrm>
          </p:grpSpPr>
          <p:cxnSp>
            <p:nvCxnSpPr>
              <p:cNvPr id="692" name="直接连接符 691">
                <a:extLst>
                  <a:ext uri="{FF2B5EF4-FFF2-40B4-BE49-F238E27FC236}">
                    <a16:creationId xmlns:a16="http://schemas.microsoft.com/office/drawing/2014/main" id="{B5D28D7B-81E1-4D17-BEC6-60AEC3DA0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直接连接符 692">
                <a:extLst>
                  <a:ext uri="{FF2B5EF4-FFF2-40B4-BE49-F238E27FC236}">
                    <a16:creationId xmlns:a16="http://schemas.microsoft.com/office/drawing/2014/main" id="{D4724506-5DCF-44E6-BC95-F09038EEC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直接连接符 693">
                <a:extLst>
                  <a:ext uri="{FF2B5EF4-FFF2-40B4-BE49-F238E27FC236}">
                    <a16:creationId xmlns:a16="http://schemas.microsoft.com/office/drawing/2014/main" id="{06C37A1D-D67F-4120-B38B-3BDDF013BF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8" name="组合 647">
              <a:extLst>
                <a:ext uri="{FF2B5EF4-FFF2-40B4-BE49-F238E27FC236}">
                  <a16:creationId xmlns:a16="http://schemas.microsoft.com/office/drawing/2014/main" id="{F73D55E0-DBE5-4FE2-A75D-A41F5A33B8EF}"/>
                </a:ext>
              </a:extLst>
            </p:cNvPr>
            <p:cNvGrpSpPr/>
            <p:nvPr/>
          </p:nvGrpSpPr>
          <p:grpSpPr>
            <a:xfrm>
              <a:off x="4480764" y="5631637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682" name="组合 681">
                <a:extLst>
                  <a:ext uri="{FF2B5EF4-FFF2-40B4-BE49-F238E27FC236}">
                    <a16:creationId xmlns:a16="http://schemas.microsoft.com/office/drawing/2014/main" id="{2A92B8BD-12BA-428B-B1E1-9CDDD7ED17E6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684" name="Freeform 126">
                  <a:extLst>
                    <a:ext uri="{FF2B5EF4-FFF2-40B4-BE49-F238E27FC236}">
                      <a16:creationId xmlns:a16="http://schemas.microsoft.com/office/drawing/2014/main" id="{C582CEF5-BF15-41FD-AE48-109AD5CA1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5" name="Freeform 127">
                  <a:extLst>
                    <a:ext uri="{FF2B5EF4-FFF2-40B4-BE49-F238E27FC236}">
                      <a16:creationId xmlns:a16="http://schemas.microsoft.com/office/drawing/2014/main" id="{8C14435D-1A99-4F4C-9FF9-29D2114547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6" name="Freeform 128">
                  <a:extLst>
                    <a:ext uri="{FF2B5EF4-FFF2-40B4-BE49-F238E27FC236}">
                      <a16:creationId xmlns:a16="http://schemas.microsoft.com/office/drawing/2014/main" id="{50D97566-B0F0-4096-9F84-97391EE7D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7" name="Freeform 129">
                  <a:extLst>
                    <a:ext uri="{FF2B5EF4-FFF2-40B4-BE49-F238E27FC236}">
                      <a16:creationId xmlns:a16="http://schemas.microsoft.com/office/drawing/2014/main" id="{04B27CF1-1D75-41D2-8D76-F78E6BF436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8" name="Freeform 130">
                  <a:extLst>
                    <a:ext uri="{FF2B5EF4-FFF2-40B4-BE49-F238E27FC236}">
                      <a16:creationId xmlns:a16="http://schemas.microsoft.com/office/drawing/2014/main" id="{7ECE16C7-B86A-4DDC-9B58-BE4D088730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9" name="Freeform 131">
                  <a:extLst>
                    <a:ext uri="{FF2B5EF4-FFF2-40B4-BE49-F238E27FC236}">
                      <a16:creationId xmlns:a16="http://schemas.microsoft.com/office/drawing/2014/main" id="{AD5B4B29-6C44-4AAB-8516-2E4578919A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0" name="Freeform 132">
                  <a:extLst>
                    <a:ext uri="{FF2B5EF4-FFF2-40B4-BE49-F238E27FC236}">
                      <a16:creationId xmlns:a16="http://schemas.microsoft.com/office/drawing/2014/main" id="{C34659D3-48B2-43EB-8178-FAE75DE22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1" name="Freeform 133">
                  <a:extLst>
                    <a:ext uri="{FF2B5EF4-FFF2-40B4-BE49-F238E27FC236}">
                      <a16:creationId xmlns:a16="http://schemas.microsoft.com/office/drawing/2014/main" id="{1F4C290C-7CFB-4F94-B4AD-01FCA28B7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83" name="Rectangle 241">
                <a:extLst>
                  <a:ext uri="{FF2B5EF4-FFF2-40B4-BE49-F238E27FC236}">
                    <a16:creationId xmlns:a16="http://schemas.microsoft.com/office/drawing/2014/main" id="{C161DFD2-A531-4894-ABA1-6ACC4AB5C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9" name="组合 648">
              <a:extLst>
                <a:ext uri="{FF2B5EF4-FFF2-40B4-BE49-F238E27FC236}">
                  <a16:creationId xmlns:a16="http://schemas.microsoft.com/office/drawing/2014/main" id="{9A15A23F-BB9A-4988-A4C0-A321411E2C63}"/>
                </a:ext>
              </a:extLst>
            </p:cNvPr>
            <p:cNvGrpSpPr/>
            <p:nvPr/>
          </p:nvGrpSpPr>
          <p:grpSpPr>
            <a:xfrm>
              <a:off x="4474316" y="499762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672" name="Freeform 239">
                <a:extLst>
                  <a:ext uri="{FF2B5EF4-FFF2-40B4-BE49-F238E27FC236}">
                    <a16:creationId xmlns:a16="http://schemas.microsoft.com/office/drawing/2014/main" id="{5C0D3646-053A-457C-AB91-5AC6C4413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73" name="组合 672">
                <a:extLst>
                  <a:ext uri="{FF2B5EF4-FFF2-40B4-BE49-F238E27FC236}">
                    <a16:creationId xmlns:a16="http://schemas.microsoft.com/office/drawing/2014/main" id="{DE7E5725-7295-4D4B-85FD-943238A45C21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674" name="Freeform 126">
                  <a:extLst>
                    <a:ext uri="{FF2B5EF4-FFF2-40B4-BE49-F238E27FC236}">
                      <a16:creationId xmlns:a16="http://schemas.microsoft.com/office/drawing/2014/main" id="{7C1C29AD-1F95-4ABE-A087-B5308ABB5A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127">
                  <a:extLst>
                    <a:ext uri="{FF2B5EF4-FFF2-40B4-BE49-F238E27FC236}">
                      <a16:creationId xmlns:a16="http://schemas.microsoft.com/office/drawing/2014/main" id="{B2B4B218-9C44-4F64-84E0-25C1285E1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6" name="Freeform 128">
                  <a:extLst>
                    <a:ext uri="{FF2B5EF4-FFF2-40B4-BE49-F238E27FC236}">
                      <a16:creationId xmlns:a16="http://schemas.microsoft.com/office/drawing/2014/main" id="{FEF79BAA-F3AA-47F2-9AB8-F2FFBF7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7" name="Freeform 129">
                  <a:extLst>
                    <a:ext uri="{FF2B5EF4-FFF2-40B4-BE49-F238E27FC236}">
                      <a16:creationId xmlns:a16="http://schemas.microsoft.com/office/drawing/2014/main" id="{3E8A2BBC-A320-4B4D-8E25-66E3023999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8" name="Freeform 130">
                  <a:extLst>
                    <a:ext uri="{FF2B5EF4-FFF2-40B4-BE49-F238E27FC236}">
                      <a16:creationId xmlns:a16="http://schemas.microsoft.com/office/drawing/2014/main" id="{86710212-6B3C-49AC-9161-88388F724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9" name="Freeform 131">
                  <a:extLst>
                    <a:ext uri="{FF2B5EF4-FFF2-40B4-BE49-F238E27FC236}">
                      <a16:creationId xmlns:a16="http://schemas.microsoft.com/office/drawing/2014/main" id="{E4EFF94B-05F1-4CEE-B2AB-74923C725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0" name="Freeform 132">
                  <a:extLst>
                    <a:ext uri="{FF2B5EF4-FFF2-40B4-BE49-F238E27FC236}">
                      <a16:creationId xmlns:a16="http://schemas.microsoft.com/office/drawing/2014/main" id="{C59BE86C-6596-4790-A7B8-4E7B1389C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1" name="Freeform 133">
                  <a:extLst>
                    <a:ext uri="{FF2B5EF4-FFF2-40B4-BE49-F238E27FC236}">
                      <a16:creationId xmlns:a16="http://schemas.microsoft.com/office/drawing/2014/main" id="{28E82145-D950-4648-8341-3B7E2482FE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50" name="组合 649">
              <a:extLst>
                <a:ext uri="{FF2B5EF4-FFF2-40B4-BE49-F238E27FC236}">
                  <a16:creationId xmlns:a16="http://schemas.microsoft.com/office/drawing/2014/main" id="{DD2B0998-BAE4-4A10-899F-FC30E4C772B0}"/>
                </a:ext>
              </a:extLst>
            </p:cNvPr>
            <p:cNvGrpSpPr/>
            <p:nvPr/>
          </p:nvGrpSpPr>
          <p:grpSpPr>
            <a:xfrm>
              <a:off x="4166127" y="5062726"/>
              <a:ext cx="258318" cy="718430"/>
              <a:chOff x="4419017" y="5062726"/>
              <a:chExt cx="258318" cy="718430"/>
            </a:xfrm>
          </p:grpSpPr>
          <p:grpSp>
            <p:nvGrpSpPr>
              <p:cNvPr id="664" name="组合 663">
                <a:extLst>
                  <a:ext uri="{FF2B5EF4-FFF2-40B4-BE49-F238E27FC236}">
                    <a16:creationId xmlns:a16="http://schemas.microsoft.com/office/drawing/2014/main" id="{1F5A04DE-9E42-4FD6-87C5-85F1532B7D7C}"/>
                  </a:ext>
                </a:extLst>
              </p:cNvPr>
              <p:cNvGrpSpPr/>
              <p:nvPr/>
            </p:nvGrpSpPr>
            <p:grpSpPr>
              <a:xfrm>
                <a:off x="4419017" y="5272688"/>
                <a:ext cx="254964" cy="508468"/>
                <a:chOff x="3369468" y="6332423"/>
                <a:chExt cx="254964" cy="508468"/>
              </a:xfrm>
            </p:grpSpPr>
            <p:sp>
              <p:nvSpPr>
                <p:cNvPr id="667" name="矩形 666">
                  <a:extLst>
                    <a:ext uri="{FF2B5EF4-FFF2-40B4-BE49-F238E27FC236}">
                      <a16:creationId xmlns:a16="http://schemas.microsoft.com/office/drawing/2014/main" id="{57933BFF-6079-4B4F-A4ED-9809D9457FC0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矩形 667">
                  <a:extLst>
                    <a:ext uri="{FF2B5EF4-FFF2-40B4-BE49-F238E27FC236}">
                      <a16:creationId xmlns:a16="http://schemas.microsoft.com/office/drawing/2014/main" id="{C3F4D28D-21EE-4A56-95FA-81FA6FC639D2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矩形 668">
                  <a:extLst>
                    <a:ext uri="{FF2B5EF4-FFF2-40B4-BE49-F238E27FC236}">
                      <a16:creationId xmlns:a16="http://schemas.microsoft.com/office/drawing/2014/main" id="{4CD57716-4852-4D5E-8E69-FF2654467C32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矩形 669">
                  <a:extLst>
                    <a:ext uri="{FF2B5EF4-FFF2-40B4-BE49-F238E27FC236}">
                      <a16:creationId xmlns:a16="http://schemas.microsoft.com/office/drawing/2014/main" id="{D23DA3DC-E823-47B9-AB73-F40721C0135A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矩形 670">
                  <a:extLst>
                    <a:ext uri="{FF2B5EF4-FFF2-40B4-BE49-F238E27FC236}">
                      <a16:creationId xmlns:a16="http://schemas.microsoft.com/office/drawing/2014/main" id="{2BE43CFD-AA79-490C-BBC5-2A3B3C3127E9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7D5CD3CB-6B67-4F6F-8642-FE48388EF947}"/>
                  </a:ext>
                </a:extLst>
              </p:cNvPr>
              <p:cNvSpPr/>
              <p:nvPr/>
            </p:nvSpPr>
            <p:spPr>
              <a:xfrm>
                <a:off x="4420749" y="5167980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9AF9E859-DAA8-498D-8BB6-1A7D77C983F4}"/>
                  </a:ext>
                </a:extLst>
              </p:cNvPr>
              <p:cNvSpPr/>
              <p:nvPr/>
            </p:nvSpPr>
            <p:spPr>
              <a:xfrm>
                <a:off x="4422456" y="5062726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1" name="文本框 650">
              <a:extLst>
                <a:ext uri="{FF2B5EF4-FFF2-40B4-BE49-F238E27FC236}">
                  <a16:creationId xmlns:a16="http://schemas.microsoft.com/office/drawing/2014/main" id="{A3A8AF8C-E728-444F-BDEF-41A32BA0E264}"/>
                </a:ext>
              </a:extLst>
            </p:cNvPr>
            <p:cNvSpPr txBox="1"/>
            <p:nvPr/>
          </p:nvSpPr>
          <p:spPr>
            <a:xfrm>
              <a:off x="4422675" y="525588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652" name="组合 651">
              <a:extLst>
                <a:ext uri="{FF2B5EF4-FFF2-40B4-BE49-F238E27FC236}">
                  <a16:creationId xmlns:a16="http://schemas.microsoft.com/office/drawing/2014/main" id="{214B6C5E-A446-4412-9F77-B33C004E4310}"/>
                </a:ext>
              </a:extLst>
            </p:cNvPr>
            <p:cNvGrpSpPr/>
            <p:nvPr/>
          </p:nvGrpSpPr>
          <p:grpSpPr>
            <a:xfrm>
              <a:off x="2765516" y="5142849"/>
              <a:ext cx="1410395" cy="230832"/>
              <a:chOff x="2770903" y="4966594"/>
              <a:chExt cx="1410395" cy="230832"/>
            </a:xfrm>
          </p:grpSpPr>
          <p:sp>
            <p:nvSpPr>
              <p:cNvPr id="661" name="Freeform 173">
                <a:extLst>
                  <a:ext uri="{FF2B5EF4-FFF2-40B4-BE49-F238E27FC236}">
                    <a16:creationId xmlns:a16="http://schemas.microsoft.com/office/drawing/2014/main" id="{FF81E9FE-2CBC-4946-BFEF-B57E85A45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2" name="文本框 661">
                <a:extLst>
                  <a:ext uri="{FF2B5EF4-FFF2-40B4-BE49-F238E27FC236}">
                    <a16:creationId xmlns:a16="http://schemas.microsoft.com/office/drawing/2014/main" id="{7913A5E8-AD79-453A-9A59-2006EB819DAC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整体减伤</a:t>
                </a:r>
              </a:p>
            </p:txBody>
          </p:sp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409D5F17-7B5A-4559-9247-F7EE67A91991}"/>
                  </a:ext>
                </a:extLst>
              </p:cNvPr>
              <p:cNvSpPr txBox="1"/>
              <p:nvPr/>
            </p:nvSpPr>
            <p:spPr>
              <a:xfrm>
                <a:off x="3740171" y="4966594"/>
                <a:ext cx="441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grpSp>
          <p:nvGrpSpPr>
            <p:cNvPr id="653" name="组合 652">
              <a:extLst>
                <a:ext uri="{FF2B5EF4-FFF2-40B4-BE49-F238E27FC236}">
                  <a16:creationId xmlns:a16="http://schemas.microsoft.com/office/drawing/2014/main" id="{1104FAD2-D603-41AB-B7A1-2E0FE3874745}"/>
                </a:ext>
              </a:extLst>
            </p:cNvPr>
            <p:cNvGrpSpPr/>
            <p:nvPr/>
          </p:nvGrpSpPr>
          <p:grpSpPr>
            <a:xfrm>
              <a:off x="2767897" y="5311521"/>
              <a:ext cx="1430233" cy="230832"/>
              <a:chOff x="2773284" y="4966594"/>
              <a:chExt cx="1430233" cy="230832"/>
            </a:xfrm>
          </p:grpSpPr>
          <p:sp>
            <p:nvSpPr>
              <p:cNvPr id="658" name="Freeform 173">
                <a:extLst>
                  <a:ext uri="{FF2B5EF4-FFF2-40B4-BE49-F238E27FC236}">
                    <a16:creationId xmlns:a16="http://schemas.microsoft.com/office/drawing/2014/main" id="{A0EB3585-6B8B-4CFB-884D-0558E3F06A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3284" y="5048227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59" name="文本框 658">
                <a:extLst>
                  <a:ext uri="{FF2B5EF4-FFF2-40B4-BE49-F238E27FC236}">
                    <a16:creationId xmlns:a16="http://schemas.microsoft.com/office/drawing/2014/main" id="{99F7B307-3BDD-4841-8D7F-42395D84516E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减伤率</a:t>
                </a:r>
              </a:p>
            </p:txBody>
          </p:sp>
          <p:sp>
            <p:nvSpPr>
              <p:cNvPr id="660" name="文本框 659">
                <a:extLst>
                  <a:ext uri="{FF2B5EF4-FFF2-40B4-BE49-F238E27FC236}">
                    <a16:creationId xmlns:a16="http://schemas.microsoft.com/office/drawing/2014/main" id="{38588E6A-2095-4528-9D47-83075D018DA2}"/>
                  </a:ext>
                </a:extLst>
              </p:cNvPr>
              <p:cNvSpPr txBox="1"/>
              <p:nvPr/>
            </p:nvSpPr>
            <p:spPr>
              <a:xfrm>
                <a:off x="3745094" y="4966594"/>
                <a:ext cx="4584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50%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654" name="矩形 653">
              <a:extLst>
                <a:ext uri="{FF2B5EF4-FFF2-40B4-BE49-F238E27FC236}">
                  <a16:creationId xmlns:a16="http://schemas.microsoft.com/office/drawing/2014/main" id="{B87C1E31-E787-4304-8B15-74FA121B3F4B}"/>
                </a:ext>
              </a:extLst>
            </p:cNvPr>
            <p:cNvSpPr/>
            <p:nvPr/>
          </p:nvSpPr>
          <p:spPr>
            <a:xfrm>
              <a:off x="3265579" y="5604062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5" name="矩形 654">
              <a:extLst>
                <a:ext uri="{FF2B5EF4-FFF2-40B4-BE49-F238E27FC236}">
                  <a16:creationId xmlns:a16="http://schemas.microsoft.com/office/drawing/2014/main" id="{4C80E4DD-52C7-47EB-AA17-54C78766F4E4}"/>
                </a:ext>
              </a:extLst>
            </p:cNvPr>
            <p:cNvSpPr/>
            <p:nvPr/>
          </p:nvSpPr>
          <p:spPr>
            <a:xfrm>
              <a:off x="3440101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1E1BAA9C-D2C8-47CB-9C99-630CFCA200D5}"/>
                </a:ext>
              </a:extLst>
            </p:cNvPr>
            <p:cNvSpPr/>
            <p:nvPr/>
          </p:nvSpPr>
          <p:spPr>
            <a:xfrm>
              <a:off x="3623270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7" name="矩形 656">
              <a:extLst>
                <a:ext uri="{FF2B5EF4-FFF2-40B4-BE49-F238E27FC236}">
                  <a16:creationId xmlns:a16="http://schemas.microsoft.com/office/drawing/2014/main" id="{7852C957-4922-460A-8BEC-C06C12B0026C}"/>
                </a:ext>
              </a:extLst>
            </p:cNvPr>
            <p:cNvSpPr/>
            <p:nvPr/>
          </p:nvSpPr>
          <p:spPr>
            <a:xfrm>
              <a:off x="3091057" y="5604061"/>
              <a:ext cx="135403" cy="135403"/>
            </a:xfrm>
            <a:prstGeom prst="rect">
              <a:avLst/>
            </a:prstGeom>
            <a:solidFill>
              <a:schemeClr val="bg1"/>
            </a:solidFill>
            <a:ln w="3810" cap="rnd" cmpd="dbl">
              <a:noFill/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13" name="组合 712">
            <a:extLst>
              <a:ext uri="{FF2B5EF4-FFF2-40B4-BE49-F238E27FC236}">
                <a16:creationId xmlns:a16="http://schemas.microsoft.com/office/drawing/2014/main" id="{F8EFF6FF-27B4-46E6-8CBE-6BBCEBF0ACA7}"/>
              </a:ext>
            </a:extLst>
          </p:cNvPr>
          <p:cNvGrpSpPr/>
          <p:nvPr/>
        </p:nvGrpSpPr>
        <p:grpSpPr>
          <a:xfrm>
            <a:off x="8207534" y="4792577"/>
            <a:ext cx="1976592" cy="1039263"/>
            <a:chOff x="2699679" y="4764074"/>
            <a:chExt cx="1976592" cy="1039263"/>
          </a:xfrm>
        </p:grpSpPr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71FC4BE3-C519-4C55-8F0C-72647F9489C2}"/>
                </a:ext>
              </a:extLst>
            </p:cNvPr>
            <p:cNvSpPr/>
            <p:nvPr/>
          </p:nvSpPr>
          <p:spPr>
            <a:xfrm>
              <a:off x="2699679" y="4817303"/>
              <a:ext cx="1450316" cy="982498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文本框 714">
              <a:extLst>
                <a:ext uri="{FF2B5EF4-FFF2-40B4-BE49-F238E27FC236}">
                  <a16:creationId xmlns:a16="http://schemas.microsoft.com/office/drawing/2014/main" id="{4C6082C8-693B-4A8B-BE24-6F33B8529E43}"/>
                </a:ext>
              </a:extLst>
            </p:cNvPr>
            <p:cNvSpPr txBox="1"/>
            <p:nvPr/>
          </p:nvSpPr>
          <p:spPr>
            <a:xfrm>
              <a:off x="3276442" y="4773980"/>
              <a:ext cx="5458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前方</a:t>
              </a:r>
            </a:p>
          </p:txBody>
        </p:sp>
        <p:grpSp>
          <p:nvGrpSpPr>
            <p:cNvPr id="716" name="组合 715">
              <a:extLst>
                <a:ext uri="{FF2B5EF4-FFF2-40B4-BE49-F238E27FC236}">
                  <a16:creationId xmlns:a16="http://schemas.microsoft.com/office/drawing/2014/main" id="{D2260A45-2666-4BE7-B0E1-0BEE26B8ECE6}"/>
                </a:ext>
              </a:extLst>
            </p:cNvPr>
            <p:cNvGrpSpPr/>
            <p:nvPr/>
          </p:nvGrpSpPr>
          <p:grpSpPr>
            <a:xfrm>
              <a:off x="2780142" y="4993564"/>
              <a:ext cx="1264808" cy="9251"/>
              <a:chOff x="381130" y="1151198"/>
              <a:chExt cx="1264808" cy="9251"/>
            </a:xfrm>
          </p:grpSpPr>
          <p:cxnSp>
            <p:nvCxnSpPr>
              <p:cNvPr id="787" name="直接连接符 786">
                <a:extLst>
                  <a:ext uri="{FF2B5EF4-FFF2-40B4-BE49-F238E27FC236}">
                    <a16:creationId xmlns:a16="http://schemas.microsoft.com/office/drawing/2014/main" id="{333CEE5E-4C8C-43F7-B2A6-C8EA4E04B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90" y="1151198"/>
                <a:ext cx="1255348" cy="8648"/>
              </a:xfrm>
              <a:prstGeom prst="line">
                <a:avLst/>
              </a:prstGeom>
              <a:ln w="31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直接连接符 787">
                <a:extLst>
                  <a:ext uri="{FF2B5EF4-FFF2-40B4-BE49-F238E27FC236}">
                    <a16:creationId xmlns:a16="http://schemas.microsoft.com/office/drawing/2014/main" id="{399A2007-E6EE-41CE-85E9-CE6550408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30" y="1152252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直接连接符 788">
                <a:extLst>
                  <a:ext uri="{FF2B5EF4-FFF2-40B4-BE49-F238E27FC236}">
                    <a16:creationId xmlns:a16="http://schemas.microsoft.com/office/drawing/2014/main" id="{F96E001A-6D5E-4CFA-9891-9B6C5CE2B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4852" y="1160449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0A750FF1-ED3D-4505-86F1-5415069A44DE}"/>
                </a:ext>
              </a:extLst>
            </p:cNvPr>
            <p:cNvGrpSpPr/>
            <p:nvPr/>
          </p:nvGrpSpPr>
          <p:grpSpPr>
            <a:xfrm>
              <a:off x="2770903" y="4996816"/>
              <a:ext cx="1342669" cy="230832"/>
              <a:chOff x="2770903" y="4996816"/>
              <a:chExt cx="1342669" cy="230832"/>
            </a:xfrm>
          </p:grpSpPr>
          <p:sp>
            <p:nvSpPr>
              <p:cNvPr id="784" name="Freeform 173">
                <a:extLst>
                  <a:ext uri="{FF2B5EF4-FFF2-40B4-BE49-F238E27FC236}">
                    <a16:creationId xmlns:a16="http://schemas.microsoft.com/office/drawing/2014/main" id="{B066988D-4128-450D-8A94-4C55170A7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85" name="文本框 784">
                <a:extLst>
                  <a:ext uri="{FF2B5EF4-FFF2-40B4-BE49-F238E27FC236}">
                    <a16:creationId xmlns:a16="http://schemas.microsoft.com/office/drawing/2014/main" id="{CE5C8597-2D17-4BA2-B590-9B8FD3BAC9AD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7384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护盾最大值</a:t>
                </a:r>
              </a:p>
            </p:txBody>
          </p:sp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4F093D1F-EE80-4C8C-95E3-5A2B1FE2618F}"/>
                  </a:ext>
                </a:extLst>
              </p:cNvPr>
              <p:cNvSpPr txBox="1"/>
              <p:nvPr/>
            </p:nvSpPr>
            <p:spPr>
              <a:xfrm>
                <a:off x="3695775" y="4996816"/>
                <a:ext cx="417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4000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718" name="文本框 717">
              <a:extLst>
                <a:ext uri="{FF2B5EF4-FFF2-40B4-BE49-F238E27FC236}">
                  <a16:creationId xmlns:a16="http://schemas.microsoft.com/office/drawing/2014/main" id="{80EB8F8B-7D5B-4185-8824-49CAE11C5AAE}"/>
                </a:ext>
              </a:extLst>
            </p:cNvPr>
            <p:cNvSpPr txBox="1"/>
            <p:nvPr/>
          </p:nvSpPr>
          <p:spPr>
            <a:xfrm>
              <a:off x="4219659" y="4764074"/>
              <a:ext cx="391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FAB4C9E0-B9CB-498F-9B24-087B7081381B}"/>
                </a:ext>
              </a:extLst>
            </p:cNvPr>
            <p:cNvSpPr/>
            <p:nvPr/>
          </p:nvSpPr>
          <p:spPr>
            <a:xfrm>
              <a:off x="4155437" y="5006179"/>
              <a:ext cx="281157" cy="794775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0" name="组合 719">
              <a:extLst>
                <a:ext uri="{FF2B5EF4-FFF2-40B4-BE49-F238E27FC236}">
                  <a16:creationId xmlns:a16="http://schemas.microsoft.com/office/drawing/2014/main" id="{421FEFA0-6779-4180-80B6-4C8F22CFDA18}"/>
                </a:ext>
              </a:extLst>
            </p:cNvPr>
            <p:cNvGrpSpPr/>
            <p:nvPr/>
          </p:nvGrpSpPr>
          <p:grpSpPr>
            <a:xfrm>
              <a:off x="4157033" y="4819346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781" name="Freeform 167">
                <a:extLst>
                  <a:ext uri="{FF2B5EF4-FFF2-40B4-BE49-F238E27FC236}">
                    <a16:creationId xmlns:a16="http://schemas.microsoft.com/office/drawing/2014/main" id="{8C8DE234-D115-4CDA-A08B-AADC12D63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2" name="Freeform 168">
                <a:extLst>
                  <a:ext uri="{FF2B5EF4-FFF2-40B4-BE49-F238E27FC236}">
                    <a16:creationId xmlns:a16="http://schemas.microsoft.com/office/drawing/2014/main" id="{019A420A-22E2-4828-8DD5-DA3DBFA15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3" name="Freeform 169">
                <a:extLst>
                  <a:ext uri="{FF2B5EF4-FFF2-40B4-BE49-F238E27FC236}">
                    <a16:creationId xmlns:a16="http://schemas.microsoft.com/office/drawing/2014/main" id="{188C24F8-ACEA-49BE-8458-621059834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21" name="组合 720">
              <a:extLst>
                <a:ext uri="{FF2B5EF4-FFF2-40B4-BE49-F238E27FC236}">
                  <a16:creationId xmlns:a16="http://schemas.microsoft.com/office/drawing/2014/main" id="{F7B7A1E5-3A2C-4E5E-A28D-BDD6A712CCCA}"/>
                </a:ext>
              </a:extLst>
            </p:cNvPr>
            <p:cNvGrpSpPr/>
            <p:nvPr/>
          </p:nvGrpSpPr>
          <p:grpSpPr>
            <a:xfrm>
              <a:off x="4343565" y="5010298"/>
              <a:ext cx="107156" cy="93779"/>
              <a:chOff x="3986212" y="6277181"/>
              <a:chExt cx="107156" cy="93779"/>
            </a:xfrm>
          </p:grpSpPr>
          <p:cxnSp>
            <p:nvCxnSpPr>
              <p:cNvPr id="778" name="直接连接符 777">
                <a:extLst>
                  <a:ext uri="{FF2B5EF4-FFF2-40B4-BE49-F238E27FC236}">
                    <a16:creationId xmlns:a16="http://schemas.microsoft.com/office/drawing/2014/main" id="{6C91EE43-9FB7-4858-9A8A-E96CD77A6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直接连接符 778">
                <a:extLst>
                  <a:ext uri="{FF2B5EF4-FFF2-40B4-BE49-F238E27FC236}">
                    <a16:creationId xmlns:a16="http://schemas.microsoft.com/office/drawing/2014/main" id="{A7A757B3-7D60-46D9-964E-C4882F26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直接连接符 779">
                <a:extLst>
                  <a:ext uri="{FF2B5EF4-FFF2-40B4-BE49-F238E27FC236}">
                    <a16:creationId xmlns:a16="http://schemas.microsoft.com/office/drawing/2014/main" id="{2DCEAC45-786F-413B-8914-9B0AAB88E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2" name="组合 721">
              <a:extLst>
                <a:ext uri="{FF2B5EF4-FFF2-40B4-BE49-F238E27FC236}">
                  <a16:creationId xmlns:a16="http://schemas.microsoft.com/office/drawing/2014/main" id="{EEA4D82B-8A9B-4665-AB97-4C53427E7A0A}"/>
                </a:ext>
              </a:extLst>
            </p:cNvPr>
            <p:cNvGrpSpPr/>
            <p:nvPr/>
          </p:nvGrpSpPr>
          <p:grpSpPr>
            <a:xfrm rot="5400000">
              <a:off x="4338427" y="5702869"/>
              <a:ext cx="107156" cy="93779"/>
              <a:chOff x="3986212" y="6277181"/>
              <a:chExt cx="107156" cy="93779"/>
            </a:xfrm>
          </p:grpSpPr>
          <p:cxnSp>
            <p:nvCxnSpPr>
              <p:cNvPr id="775" name="直接连接符 774">
                <a:extLst>
                  <a:ext uri="{FF2B5EF4-FFF2-40B4-BE49-F238E27FC236}">
                    <a16:creationId xmlns:a16="http://schemas.microsoft.com/office/drawing/2014/main" id="{1826B583-5FA8-4CD2-A0C5-B303C1F3C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直接连接符 775">
                <a:extLst>
                  <a:ext uri="{FF2B5EF4-FFF2-40B4-BE49-F238E27FC236}">
                    <a16:creationId xmlns:a16="http://schemas.microsoft.com/office/drawing/2014/main" id="{DC60555B-8D66-4382-84E1-FE1171E44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直接连接符 776">
                <a:extLst>
                  <a:ext uri="{FF2B5EF4-FFF2-40B4-BE49-F238E27FC236}">
                    <a16:creationId xmlns:a16="http://schemas.microsoft.com/office/drawing/2014/main" id="{C588E299-E44E-4BC2-A62E-418BEC0999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组合 722">
              <a:extLst>
                <a:ext uri="{FF2B5EF4-FFF2-40B4-BE49-F238E27FC236}">
                  <a16:creationId xmlns:a16="http://schemas.microsoft.com/office/drawing/2014/main" id="{A212C827-E991-4A1E-9DFD-E9B9C3941DE3}"/>
                </a:ext>
              </a:extLst>
            </p:cNvPr>
            <p:cNvGrpSpPr/>
            <p:nvPr/>
          </p:nvGrpSpPr>
          <p:grpSpPr>
            <a:xfrm rot="10800000">
              <a:off x="4141310" y="5694080"/>
              <a:ext cx="107156" cy="93779"/>
              <a:chOff x="3986212" y="6277181"/>
              <a:chExt cx="107156" cy="93779"/>
            </a:xfrm>
          </p:grpSpPr>
          <p:cxnSp>
            <p:nvCxnSpPr>
              <p:cNvPr id="772" name="直接连接符 771">
                <a:extLst>
                  <a:ext uri="{FF2B5EF4-FFF2-40B4-BE49-F238E27FC236}">
                    <a16:creationId xmlns:a16="http://schemas.microsoft.com/office/drawing/2014/main" id="{E59F400A-8D7F-4057-932A-373814D4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直接连接符 772">
                <a:extLst>
                  <a:ext uri="{FF2B5EF4-FFF2-40B4-BE49-F238E27FC236}">
                    <a16:creationId xmlns:a16="http://schemas.microsoft.com/office/drawing/2014/main" id="{47D4C381-B4C4-474C-A479-11BEC3AB5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直接连接符 773">
                <a:extLst>
                  <a:ext uri="{FF2B5EF4-FFF2-40B4-BE49-F238E27FC236}">
                    <a16:creationId xmlns:a16="http://schemas.microsoft.com/office/drawing/2014/main" id="{ECC6E70B-D684-424B-9DF4-286123A2A0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" name="组合 723">
              <a:extLst>
                <a:ext uri="{FF2B5EF4-FFF2-40B4-BE49-F238E27FC236}">
                  <a16:creationId xmlns:a16="http://schemas.microsoft.com/office/drawing/2014/main" id="{BC789D3B-C4EA-47C0-AE3F-136F7CB7380D}"/>
                </a:ext>
              </a:extLst>
            </p:cNvPr>
            <p:cNvGrpSpPr/>
            <p:nvPr/>
          </p:nvGrpSpPr>
          <p:grpSpPr>
            <a:xfrm rot="16200000">
              <a:off x="4149632" y="4999604"/>
              <a:ext cx="107156" cy="93779"/>
              <a:chOff x="3986212" y="6277181"/>
              <a:chExt cx="107156" cy="93779"/>
            </a:xfrm>
          </p:grpSpPr>
          <p:cxnSp>
            <p:nvCxnSpPr>
              <p:cNvPr id="769" name="直接连接符 768">
                <a:extLst>
                  <a:ext uri="{FF2B5EF4-FFF2-40B4-BE49-F238E27FC236}">
                    <a16:creationId xmlns:a16="http://schemas.microsoft.com/office/drawing/2014/main" id="{E5A2F273-B76E-4817-99DE-320D18936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直接连接符 769">
                <a:extLst>
                  <a:ext uri="{FF2B5EF4-FFF2-40B4-BE49-F238E27FC236}">
                    <a16:creationId xmlns:a16="http://schemas.microsoft.com/office/drawing/2014/main" id="{0A5A8B71-DE6E-44EA-8DF3-5A20A8474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直接连接符 770">
                <a:extLst>
                  <a:ext uri="{FF2B5EF4-FFF2-40B4-BE49-F238E27FC236}">
                    <a16:creationId xmlns:a16="http://schemas.microsoft.com/office/drawing/2014/main" id="{D1AA60FA-D3E2-4BFF-85C8-AC13A57EA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5" name="组合 724">
              <a:extLst>
                <a:ext uri="{FF2B5EF4-FFF2-40B4-BE49-F238E27FC236}">
                  <a16:creationId xmlns:a16="http://schemas.microsoft.com/office/drawing/2014/main" id="{EC5B98E6-835C-472C-A68E-DD1314C92659}"/>
                </a:ext>
              </a:extLst>
            </p:cNvPr>
            <p:cNvGrpSpPr/>
            <p:nvPr/>
          </p:nvGrpSpPr>
          <p:grpSpPr>
            <a:xfrm>
              <a:off x="4480764" y="5631637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759" name="组合 758">
                <a:extLst>
                  <a:ext uri="{FF2B5EF4-FFF2-40B4-BE49-F238E27FC236}">
                    <a16:creationId xmlns:a16="http://schemas.microsoft.com/office/drawing/2014/main" id="{97C50D1A-5718-4D64-A700-D83E8AB457C4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761" name="Freeform 126">
                  <a:extLst>
                    <a:ext uri="{FF2B5EF4-FFF2-40B4-BE49-F238E27FC236}">
                      <a16:creationId xmlns:a16="http://schemas.microsoft.com/office/drawing/2014/main" id="{01C772EC-5133-40EA-9512-DA3970BFD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Freeform 127">
                  <a:extLst>
                    <a:ext uri="{FF2B5EF4-FFF2-40B4-BE49-F238E27FC236}">
                      <a16:creationId xmlns:a16="http://schemas.microsoft.com/office/drawing/2014/main" id="{91BE95A1-95BC-4F34-B93E-A336C41BA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Freeform 128">
                  <a:extLst>
                    <a:ext uri="{FF2B5EF4-FFF2-40B4-BE49-F238E27FC236}">
                      <a16:creationId xmlns:a16="http://schemas.microsoft.com/office/drawing/2014/main" id="{C56303A7-61FF-4C08-B17B-51D3038A33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Freeform 129">
                  <a:extLst>
                    <a:ext uri="{FF2B5EF4-FFF2-40B4-BE49-F238E27FC236}">
                      <a16:creationId xmlns:a16="http://schemas.microsoft.com/office/drawing/2014/main" id="{67252E7F-4B99-4F00-B685-5F933F226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Freeform 130">
                  <a:extLst>
                    <a:ext uri="{FF2B5EF4-FFF2-40B4-BE49-F238E27FC236}">
                      <a16:creationId xmlns:a16="http://schemas.microsoft.com/office/drawing/2014/main" id="{B3F0D9E7-F385-4ED8-815D-18A3072716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Freeform 131">
                  <a:extLst>
                    <a:ext uri="{FF2B5EF4-FFF2-40B4-BE49-F238E27FC236}">
                      <a16:creationId xmlns:a16="http://schemas.microsoft.com/office/drawing/2014/main" id="{9CD31F3A-4BAF-43BF-AD24-25E870DA18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Freeform 132">
                  <a:extLst>
                    <a:ext uri="{FF2B5EF4-FFF2-40B4-BE49-F238E27FC236}">
                      <a16:creationId xmlns:a16="http://schemas.microsoft.com/office/drawing/2014/main" id="{AFBB6877-F2FF-493C-A282-2F166D991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Freeform 133">
                  <a:extLst>
                    <a:ext uri="{FF2B5EF4-FFF2-40B4-BE49-F238E27FC236}">
                      <a16:creationId xmlns:a16="http://schemas.microsoft.com/office/drawing/2014/main" id="{3F0C2A7A-3BF6-4791-BE75-1E435CEF6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60" name="Rectangle 241">
                <a:extLst>
                  <a:ext uri="{FF2B5EF4-FFF2-40B4-BE49-F238E27FC236}">
                    <a16:creationId xmlns:a16="http://schemas.microsoft.com/office/drawing/2014/main" id="{E45C3EE9-2B79-4F41-8479-6E85E55E7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26" name="组合 725">
              <a:extLst>
                <a:ext uri="{FF2B5EF4-FFF2-40B4-BE49-F238E27FC236}">
                  <a16:creationId xmlns:a16="http://schemas.microsoft.com/office/drawing/2014/main" id="{8B920B81-A971-4746-BFB8-655791464BAA}"/>
                </a:ext>
              </a:extLst>
            </p:cNvPr>
            <p:cNvGrpSpPr/>
            <p:nvPr/>
          </p:nvGrpSpPr>
          <p:grpSpPr>
            <a:xfrm>
              <a:off x="4474316" y="499762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749" name="Freeform 239">
                <a:extLst>
                  <a:ext uri="{FF2B5EF4-FFF2-40B4-BE49-F238E27FC236}">
                    <a16:creationId xmlns:a16="http://schemas.microsoft.com/office/drawing/2014/main" id="{B38CE32A-613D-408F-A0E7-A5ADA74E4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50" name="组合 749">
                <a:extLst>
                  <a:ext uri="{FF2B5EF4-FFF2-40B4-BE49-F238E27FC236}">
                    <a16:creationId xmlns:a16="http://schemas.microsoft.com/office/drawing/2014/main" id="{53AD7327-5ADA-45AE-81F0-1D43A72BC0F1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751" name="Freeform 126">
                  <a:extLst>
                    <a:ext uri="{FF2B5EF4-FFF2-40B4-BE49-F238E27FC236}">
                      <a16:creationId xmlns:a16="http://schemas.microsoft.com/office/drawing/2014/main" id="{D20B98B8-B062-40E3-87F9-A37081BA3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Freeform 127">
                  <a:extLst>
                    <a:ext uri="{FF2B5EF4-FFF2-40B4-BE49-F238E27FC236}">
                      <a16:creationId xmlns:a16="http://schemas.microsoft.com/office/drawing/2014/main" id="{5BA6E33E-F468-4CF1-B5BB-9A695432D2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Freeform 128">
                  <a:extLst>
                    <a:ext uri="{FF2B5EF4-FFF2-40B4-BE49-F238E27FC236}">
                      <a16:creationId xmlns:a16="http://schemas.microsoft.com/office/drawing/2014/main" id="{82AF9B2E-FCDA-401A-94A4-904BD68C86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Freeform 129">
                  <a:extLst>
                    <a:ext uri="{FF2B5EF4-FFF2-40B4-BE49-F238E27FC236}">
                      <a16:creationId xmlns:a16="http://schemas.microsoft.com/office/drawing/2014/main" id="{CAEEC890-D3E0-46D2-8258-F94ECDD4D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Freeform 130">
                  <a:extLst>
                    <a:ext uri="{FF2B5EF4-FFF2-40B4-BE49-F238E27FC236}">
                      <a16:creationId xmlns:a16="http://schemas.microsoft.com/office/drawing/2014/main" id="{1D643AEF-0F1A-46E1-9950-5E31F390D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Freeform 131">
                  <a:extLst>
                    <a:ext uri="{FF2B5EF4-FFF2-40B4-BE49-F238E27FC236}">
                      <a16:creationId xmlns:a16="http://schemas.microsoft.com/office/drawing/2014/main" id="{E4AACB0B-5507-4B70-A29F-678F7BCFAC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" name="Freeform 132">
                  <a:extLst>
                    <a:ext uri="{FF2B5EF4-FFF2-40B4-BE49-F238E27FC236}">
                      <a16:creationId xmlns:a16="http://schemas.microsoft.com/office/drawing/2014/main" id="{79FC7D33-82B6-4272-8F56-F4F155E70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Freeform 133">
                  <a:extLst>
                    <a:ext uri="{FF2B5EF4-FFF2-40B4-BE49-F238E27FC236}">
                      <a16:creationId xmlns:a16="http://schemas.microsoft.com/office/drawing/2014/main" id="{4F6683B6-46CA-4AAE-A328-0CEE0242A7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7" name="组合 726">
              <a:extLst>
                <a:ext uri="{FF2B5EF4-FFF2-40B4-BE49-F238E27FC236}">
                  <a16:creationId xmlns:a16="http://schemas.microsoft.com/office/drawing/2014/main" id="{6D82F265-6A97-4A8A-8400-0A349772DA5E}"/>
                </a:ext>
              </a:extLst>
            </p:cNvPr>
            <p:cNvGrpSpPr/>
            <p:nvPr/>
          </p:nvGrpSpPr>
          <p:grpSpPr>
            <a:xfrm>
              <a:off x="4166127" y="5062726"/>
              <a:ext cx="258318" cy="718430"/>
              <a:chOff x="4419017" y="5062726"/>
              <a:chExt cx="258318" cy="718430"/>
            </a:xfrm>
          </p:grpSpPr>
          <p:grpSp>
            <p:nvGrpSpPr>
              <p:cNvPr id="741" name="组合 740">
                <a:extLst>
                  <a:ext uri="{FF2B5EF4-FFF2-40B4-BE49-F238E27FC236}">
                    <a16:creationId xmlns:a16="http://schemas.microsoft.com/office/drawing/2014/main" id="{64248BEC-D827-4956-886D-B41065DAFD62}"/>
                  </a:ext>
                </a:extLst>
              </p:cNvPr>
              <p:cNvGrpSpPr/>
              <p:nvPr/>
            </p:nvGrpSpPr>
            <p:grpSpPr>
              <a:xfrm>
                <a:off x="4419017" y="5272688"/>
                <a:ext cx="254964" cy="508468"/>
                <a:chOff x="3369468" y="6332423"/>
                <a:chExt cx="254964" cy="508468"/>
              </a:xfrm>
            </p:grpSpPr>
            <p:sp>
              <p:nvSpPr>
                <p:cNvPr id="744" name="矩形 743">
                  <a:extLst>
                    <a:ext uri="{FF2B5EF4-FFF2-40B4-BE49-F238E27FC236}">
                      <a16:creationId xmlns:a16="http://schemas.microsoft.com/office/drawing/2014/main" id="{F60C7D99-123D-4DA7-B486-D373872CCE99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5" name="矩形 744">
                  <a:extLst>
                    <a:ext uri="{FF2B5EF4-FFF2-40B4-BE49-F238E27FC236}">
                      <a16:creationId xmlns:a16="http://schemas.microsoft.com/office/drawing/2014/main" id="{E2C87FEF-D821-46D3-B24A-6E80899019F6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6" name="矩形 745">
                  <a:extLst>
                    <a:ext uri="{FF2B5EF4-FFF2-40B4-BE49-F238E27FC236}">
                      <a16:creationId xmlns:a16="http://schemas.microsoft.com/office/drawing/2014/main" id="{250B4DA5-90FF-46BD-B581-57B3BC78F224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7" name="矩形 746">
                  <a:extLst>
                    <a:ext uri="{FF2B5EF4-FFF2-40B4-BE49-F238E27FC236}">
                      <a16:creationId xmlns:a16="http://schemas.microsoft.com/office/drawing/2014/main" id="{8DCCCD00-E1E7-48C4-A10A-136F2630B056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8" name="矩形 747">
                  <a:extLst>
                    <a:ext uri="{FF2B5EF4-FFF2-40B4-BE49-F238E27FC236}">
                      <a16:creationId xmlns:a16="http://schemas.microsoft.com/office/drawing/2014/main" id="{8A31626B-1F45-42C4-973B-65F846C37955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FE8741E9-F3BD-4284-A474-3D2CDF60589D}"/>
                  </a:ext>
                </a:extLst>
              </p:cNvPr>
              <p:cNvSpPr/>
              <p:nvPr/>
            </p:nvSpPr>
            <p:spPr>
              <a:xfrm>
                <a:off x="4420749" y="5167980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00B4B2B6-BCEA-4DCC-9FD6-0105052BD489}"/>
                  </a:ext>
                </a:extLst>
              </p:cNvPr>
              <p:cNvSpPr/>
              <p:nvPr/>
            </p:nvSpPr>
            <p:spPr>
              <a:xfrm>
                <a:off x="4422456" y="5062726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8" name="文本框 727">
              <a:extLst>
                <a:ext uri="{FF2B5EF4-FFF2-40B4-BE49-F238E27FC236}">
                  <a16:creationId xmlns:a16="http://schemas.microsoft.com/office/drawing/2014/main" id="{8124A9BD-BE17-4BA8-A01A-114695DB48FF}"/>
                </a:ext>
              </a:extLst>
            </p:cNvPr>
            <p:cNvSpPr txBox="1"/>
            <p:nvPr/>
          </p:nvSpPr>
          <p:spPr>
            <a:xfrm>
              <a:off x="4422675" y="525588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729" name="组合 728">
              <a:extLst>
                <a:ext uri="{FF2B5EF4-FFF2-40B4-BE49-F238E27FC236}">
                  <a16:creationId xmlns:a16="http://schemas.microsoft.com/office/drawing/2014/main" id="{013D7620-71AA-4B9F-B9F2-2B3AA6083B9B}"/>
                </a:ext>
              </a:extLst>
            </p:cNvPr>
            <p:cNvGrpSpPr/>
            <p:nvPr/>
          </p:nvGrpSpPr>
          <p:grpSpPr>
            <a:xfrm>
              <a:off x="2765516" y="5142849"/>
              <a:ext cx="1410395" cy="230832"/>
              <a:chOff x="2770903" y="4966594"/>
              <a:chExt cx="1410395" cy="230832"/>
            </a:xfrm>
          </p:grpSpPr>
          <p:sp>
            <p:nvSpPr>
              <p:cNvPr id="738" name="Freeform 173">
                <a:extLst>
                  <a:ext uri="{FF2B5EF4-FFF2-40B4-BE49-F238E27FC236}">
                    <a16:creationId xmlns:a16="http://schemas.microsoft.com/office/drawing/2014/main" id="{DA3CE08C-F01E-442E-8B6A-FFC2C43CA7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39" name="文本框 738">
                <a:extLst>
                  <a:ext uri="{FF2B5EF4-FFF2-40B4-BE49-F238E27FC236}">
                    <a16:creationId xmlns:a16="http://schemas.microsoft.com/office/drawing/2014/main" id="{7CF24D08-300F-42D8-9510-297E78709AD0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整体减伤</a:t>
                </a:r>
              </a:p>
            </p:txBody>
          </p:sp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2F14C3FD-EA74-4C40-916B-88A8D4128640}"/>
                  </a:ext>
                </a:extLst>
              </p:cNvPr>
              <p:cNvSpPr txBox="1"/>
              <p:nvPr/>
            </p:nvSpPr>
            <p:spPr>
              <a:xfrm>
                <a:off x="3740171" y="4966594"/>
                <a:ext cx="441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grpSp>
          <p:nvGrpSpPr>
            <p:cNvPr id="730" name="组合 729">
              <a:extLst>
                <a:ext uri="{FF2B5EF4-FFF2-40B4-BE49-F238E27FC236}">
                  <a16:creationId xmlns:a16="http://schemas.microsoft.com/office/drawing/2014/main" id="{33F9D7C3-9356-46CA-8BEE-397810356054}"/>
                </a:ext>
              </a:extLst>
            </p:cNvPr>
            <p:cNvGrpSpPr/>
            <p:nvPr/>
          </p:nvGrpSpPr>
          <p:grpSpPr>
            <a:xfrm>
              <a:off x="2767897" y="5311521"/>
              <a:ext cx="1430233" cy="230832"/>
              <a:chOff x="2773284" y="4966594"/>
              <a:chExt cx="1430233" cy="230832"/>
            </a:xfrm>
          </p:grpSpPr>
          <p:sp>
            <p:nvSpPr>
              <p:cNvPr id="735" name="Freeform 173">
                <a:extLst>
                  <a:ext uri="{FF2B5EF4-FFF2-40B4-BE49-F238E27FC236}">
                    <a16:creationId xmlns:a16="http://schemas.microsoft.com/office/drawing/2014/main" id="{B9E2E317-87AF-411B-A5E8-365BFC2EC2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3284" y="5048227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36" name="文本框 735">
                <a:extLst>
                  <a:ext uri="{FF2B5EF4-FFF2-40B4-BE49-F238E27FC236}">
                    <a16:creationId xmlns:a16="http://schemas.microsoft.com/office/drawing/2014/main" id="{97C8EFFF-BD7C-42E3-8586-0A462ABFFF6B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减伤率</a:t>
                </a:r>
              </a:p>
            </p:txBody>
          </p:sp>
          <p:sp>
            <p:nvSpPr>
              <p:cNvPr id="737" name="文本框 736">
                <a:extLst>
                  <a:ext uri="{FF2B5EF4-FFF2-40B4-BE49-F238E27FC236}">
                    <a16:creationId xmlns:a16="http://schemas.microsoft.com/office/drawing/2014/main" id="{6AB32D39-2980-45E9-A70E-2F69E3F44BF5}"/>
                  </a:ext>
                </a:extLst>
              </p:cNvPr>
              <p:cNvSpPr txBox="1"/>
              <p:nvPr/>
            </p:nvSpPr>
            <p:spPr>
              <a:xfrm>
                <a:off x="3745094" y="4966594"/>
                <a:ext cx="4584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50%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731" name="矩形 730">
              <a:extLst>
                <a:ext uri="{FF2B5EF4-FFF2-40B4-BE49-F238E27FC236}">
                  <a16:creationId xmlns:a16="http://schemas.microsoft.com/office/drawing/2014/main" id="{A691706E-8ECA-4112-AC5E-B4BE50107C40}"/>
                </a:ext>
              </a:extLst>
            </p:cNvPr>
            <p:cNvSpPr/>
            <p:nvPr/>
          </p:nvSpPr>
          <p:spPr>
            <a:xfrm>
              <a:off x="3265579" y="5604062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2" name="矩形 731">
              <a:extLst>
                <a:ext uri="{FF2B5EF4-FFF2-40B4-BE49-F238E27FC236}">
                  <a16:creationId xmlns:a16="http://schemas.microsoft.com/office/drawing/2014/main" id="{2FDFAE3A-F818-4E19-B74C-F227ED8258EE}"/>
                </a:ext>
              </a:extLst>
            </p:cNvPr>
            <p:cNvSpPr/>
            <p:nvPr/>
          </p:nvSpPr>
          <p:spPr>
            <a:xfrm>
              <a:off x="3440101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3" name="矩形 732">
              <a:extLst>
                <a:ext uri="{FF2B5EF4-FFF2-40B4-BE49-F238E27FC236}">
                  <a16:creationId xmlns:a16="http://schemas.microsoft.com/office/drawing/2014/main" id="{54729D31-25CC-46F2-84A0-A2E46C40BA21}"/>
                </a:ext>
              </a:extLst>
            </p:cNvPr>
            <p:cNvSpPr/>
            <p:nvPr/>
          </p:nvSpPr>
          <p:spPr>
            <a:xfrm>
              <a:off x="3623270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4" name="矩形 733">
              <a:extLst>
                <a:ext uri="{FF2B5EF4-FFF2-40B4-BE49-F238E27FC236}">
                  <a16:creationId xmlns:a16="http://schemas.microsoft.com/office/drawing/2014/main" id="{27F7EFB3-C9B7-4E3D-9813-B37074079C58}"/>
                </a:ext>
              </a:extLst>
            </p:cNvPr>
            <p:cNvSpPr/>
            <p:nvPr/>
          </p:nvSpPr>
          <p:spPr>
            <a:xfrm>
              <a:off x="3091057" y="5604061"/>
              <a:ext cx="135403" cy="135403"/>
            </a:xfrm>
            <a:prstGeom prst="rect">
              <a:avLst/>
            </a:prstGeom>
            <a:solidFill>
              <a:schemeClr val="bg1"/>
            </a:solidFill>
            <a:ln w="3810" cap="rnd" cmpd="dbl">
              <a:noFill/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94" name="组合 793">
            <a:extLst>
              <a:ext uri="{FF2B5EF4-FFF2-40B4-BE49-F238E27FC236}">
                <a16:creationId xmlns:a16="http://schemas.microsoft.com/office/drawing/2014/main" id="{7CCEF733-E9F9-4C2F-B4E2-91020E9789AF}"/>
              </a:ext>
            </a:extLst>
          </p:cNvPr>
          <p:cNvGrpSpPr/>
          <p:nvPr/>
        </p:nvGrpSpPr>
        <p:grpSpPr>
          <a:xfrm>
            <a:off x="2955742" y="4537796"/>
            <a:ext cx="434117" cy="200055"/>
            <a:chOff x="3158759" y="4523543"/>
            <a:chExt cx="434117" cy="200055"/>
          </a:xfrm>
        </p:grpSpPr>
        <p:sp>
          <p:nvSpPr>
            <p:cNvPr id="792" name="Freeform 173">
              <a:extLst>
                <a:ext uri="{FF2B5EF4-FFF2-40B4-BE49-F238E27FC236}">
                  <a16:creationId xmlns:a16="http://schemas.microsoft.com/office/drawing/2014/main" id="{4E72F454-C893-431C-90D3-A6142A667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8759" y="4585027"/>
              <a:ext cx="72952" cy="83489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93" name="文本框 792">
              <a:extLst>
                <a:ext uri="{FF2B5EF4-FFF2-40B4-BE49-F238E27FC236}">
                  <a16:creationId xmlns:a16="http://schemas.microsoft.com/office/drawing/2014/main" id="{77BF779C-EEAA-4BDE-B2CA-215961F8FB4A}"/>
                </a:ext>
              </a:extLst>
            </p:cNvPr>
            <p:cNvSpPr txBox="1"/>
            <p:nvPr/>
          </p:nvSpPr>
          <p:spPr>
            <a:xfrm>
              <a:off x="3175079" y="4523543"/>
              <a:ext cx="417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Aldrich" panose="02000000000000000000"/>
                </a:rPr>
                <a:t>4000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endParaRPr>
            </a:p>
          </p:txBody>
        </p:sp>
      </p:grpSp>
      <p:grpSp>
        <p:nvGrpSpPr>
          <p:cNvPr id="795" name="组合 794">
            <a:extLst>
              <a:ext uri="{FF2B5EF4-FFF2-40B4-BE49-F238E27FC236}">
                <a16:creationId xmlns:a16="http://schemas.microsoft.com/office/drawing/2014/main" id="{B8D162FA-0A64-40D5-B17A-7C6F8833C18F}"/>
              </a:ext>
            </a:extLst>
          </p:cNvPr>
          <p:cNvGrpSpPr/>
          <p:nvPr/>
        </p:nvGrpSpPr>
        <p:grpSpPr>
          <a:xfrm>
            <a:off x="4645636" y="4530490"/>
            <a:ext cx="434117" cy="200055"/>
            <a:chOff x="3158759" y="4523543"/>
            <a:chExt cx="434117" cy="200055"/>
          </a:xfrm>
        </p:grpSpPr>
        <p:sp>
          <p:nvSpPr>
            <p:cNvPr id="796" name="Freeform 173">
              <a:extLst>
                <a:ext uri="{FF2B5EF4-FFF2-40B4-BE49-F238E27FC236}">
                  <a16:creationId xmlns:a16="http://schemas.microsoft.com/office/drawing/2014/main" id="{BFB9FEF8-CD40-429B-AEC3-ADFC2985B6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8759" y="4585027"/>
              <a:ext cx="72952" cy="83489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97" name="文本框 796">
              <a:extLst>
                <a:ext uri="{FF2B5EF4-FFF2-40B4-BE49-F238E27FC236}">
                  <a16:creationId xmlns:a16="http://schemas.microsoft.com/office/drawing/2014/main" id="{F21F6768-8602-4A58-A1EB-6A211C581A3C}"/>
                </a:ext>
              </a:extLst>
            </p:cNvPr>
            <p:cNvSpPr txBox="1"/>
            <p:nvPr/>
          </p:nvSpPr>
          <p:spPr>
            <a:xfrm>
              <a:off x="3175079" y="4523543"/>
              <a:ext cx="417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Aldrich" panose="02000000000000000000"/>
                </a:rPr>
                <a:t>4000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endParaRPr>
            </a:p>
          </p:txBody>
        </p:sp>
      </p:grpSp>
      <p:grpSp>
        <p:nvGrpSpPr>
          <p:cNvPr id="798" name="组合 797">
            <a:extLst>
              <a:ext uri="{FF2B5EF4-FFF2-40B4-BE49-F238E27FC236}">
                <a16:creationId xmlns:a16="http://schemas.microsoft.com/office/drawing/2014/main" id="{132981E3-A757-468E-82FE-8CEC3ACA800B}"/>
              </a:ext>
            </a:extLst>
          </p:cNvPr>
          <p:cNvGrpSpPr/>
          <p:nvPr/>
        </p:nvGrpSpPr>
        <p:grpSpPr>
          <a:xfrm>
            <a:off x="6178248" y="4537796"/>
            <a:ext cx="434117" cy="200055"/>
            <a:chOff x="3158759" y="4523543"/>
            <a:chExt cx="434117" cy="200055"/>
          </a:xfrm>
        </p:grpSpPr>
        <p:sp>
          <p:nvSpPr>
            <p:cNvPr id="799" name="Freeform 173">
              <a:extLst>
                <a:ext uri="{FF2B5EF4-FFF2-40B4-BE49-F238E27FC236}">
                  <a16:creationId xmlns:a16="http://schemas.microsoft.com/office/drawing/2014/main" id="{51486FFD-15C3-4203-B6FC-2C52F41A3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8759" y="4585027"/>
              <a:ext cx="72952" cy="83489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9720A8FB-7AED-4802-B4FA-844DCF0D86EF}"/>
                </a:ext>
              </a:extLst>
            </p:cNvPr>
            <p:cNvSpPr txBox="1"/>
            <p:nvPr/>
          </p:nvSpPr>
          <p:spPr>
            <a:xfrm>
              <a:off x="3175079" y="4523543"/>
              <a:ext cx="417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Aldrich" panose="02000000000000000000"/>
                </a:rPr>
                <a:t>4000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endParaRPr>
            </a:p>
          </p:txBody>
        </p:sp>
      </p:grpSp>
      <p:grpSp>
        <p:nvGrpSpPr>
          <p:cNvPr id="801" name="组合 800">
            <a:extLst>
              <a:ext uri="{FF2B5EF4-FFF2-40B4-BE49-F238E27FC236}">
                <a16:creationId xmlns:a16="http://schemas.microsoft.com/office/drawing/2014/main" id="{B3A1A5E5-216B-4887-9535-942D3F08B043}"/>
              </a:ext>
            </a:extLst>
          </p:cNvPr>
          <p:cNvGrpSpPr/>
          <p:nvPr/>
        </p:nvGrpSpPr>
        <p:grpSpPr>
          <a:xfrm>
            <a:off x="8387401" y="4532092"/>
            <a:ext cx="434117" cy="200055"/>
            <a:chOff x="3158759" y="4523543"/>
            <a:chExt cx="434117" cy="200055"/>
          </a:xfrm>
        </p:grpSpPr>
        <p:sp>
          <p:nvSpPr>
            <p:cNvPr id="802" name="Freeform 173">
              <a:extLst>
                <a:ext uri="{FF2B5EF4-FFF2-40B4-BE49-F238E27FC236}">
                  <a16:creationId xmlns:a16="http://schemas.microsoft.com/office/drawing/2014/main" id="{0A43A3FA-F270-49DE-BF8D-AB5B98EFB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8759" y="4585027"/>
              <a:ext cx="72952" cy="83489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03" name="文本框 802">
              <a:extLst>
                <a:ext uri="{FF2B5EF4-FFF2-40B4-BE49-F238E27FC236}">
                  <a16:creationId xmlns:a16="http://schemas.microsoft.com/office/drawing/2014/main" id="{110808CC-D290-48AB-937E-3121A1A02923}"/>
                </a:ext>
              </a:extLst>
            </p:cNvPr>
            <p:cNvSpPr txBox="1"/>
            <p:nvPr/>
          </p:nvSpPr>
          <p:spPr>
            <a:xfrm>
              <a:off x="3175079" y="4523543"/>
              <a:ext cx="417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Aldrich" panose="02000000000000000000"/>
                </a:rPr>
                <a:t>4000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71A115-E519-4CB2-B206-CE94AAE0D14A}"/>
              </a:ext>
            </a:extLst>
          </p:cNvPr>
          <p:cNvGrpSpPr/>
          <p:nvPr/>
        </p:nvGrpSpPr>
        <p:grpSpPr>
          <a:xfrm>
            <a:off x="3524295" y="4834400"/>
            <a:ext cx="149734" cy="149734"/>
            <a:chOff x="3524295" y="4834400"/>
            <a:chExt cx="149734" cy="149734"/>
          </a:xfrm>
        </p:grpSpPr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045C2B99-B499-4B38-A5DC-6061CDA85EEA}"/>
                </a:ext>
              </a:extLst>
            </p:cNvPr>
            <p:cNvSpPr/>
            <p:nvPr/>
          </p:nvSpPr>
          <p:spPr>
            <a:xfrm rot="10800000">
              <a:off x="3524295" y="4834400"/>
              <a:ext cx="149734" cy="149734"/>
            </a:xfrm>
            <a:prstGeom prst="rect">
              <a:avLst/>
            </a:prstGeom>
            <a:solidFill>
              <a:srgbClr val="DD4B3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1" name="Freeform 183">
              <a:extLst>
                <a:ext uri="{FF2B5EF4-FFF2-40B4-BE49-F238E27FC236}">
                  <a16:creationId xmlns:a16="http://schemas.microsoft.com/office/drawing/2014/main" id="{64E91947-B0E5-47B5-9703-442C5FD3E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2508" y="4851728"/>
              <a:ext cx="99069" cy="114013"/>
            </a:xfrm>
            <a:custGeom>
              <a:avLst/>
              <a:gdLst>
                <a:gd name="T0" fmla="*/ 968 w 2869"/>
                <a:gd name="T1" fmla="*/ 935 h 3292"/>
                <a:gd name="T2" fmla="*/ 806 w 2869"/>
                <a:gd name="T3" fmla="*/ 1039 h 3292"/>
                <a:gd name="T4" fmla="*/ 659 w 2869"/>
                <a:gd name="T5" fmla="*/ 1178 h 3292"/>
                <a:gd name="T6" fmla="*/ 534 w 2869"/>
                <a:gd name="T7" fmla="*/ 1359 h 3292"/>
                <a:gd name="T8" fmla="*/ 451 w 2869"/>
                <a:gd name="T9" fmla="*/ 1560 h 3292"/>
                <a:gd name="T10" fmla="*/ 412 w 2869"/>
                <a:gd name="T11" fmla="*/ 1777 h 3292"/>
                <a:gd name="T12" fmla="*/ 421 w 2869"/>
                <a:gd name="T13" fmla="*/ 1999 h 3292"/>
                <a:gd name="T14" fmla="*/ 474 w 2869"/>
                <a:gd name="T15" fmla="*/ 2212 h 3292"/>
                <a:gd name="T16" fmla="*/ 572 w 2869"/>
                <a:gd name="T17" fmla="*/ 2407 h 3292"/>
                <a:gd name="T18" fmla="*/ 709 w 2869"/>
                <a:gd name="T19" fmla="*/ 2578 h 3292"/>
                <a:gd name="T20" fmla="*/ 881 w 2869"/>
                <a:gd name="T21" fmla="*/ 2718 h 3292"/>
                <a:gd name="T22" fmla="*/ 1075 w 2869"/>
                <a:gd name="T23" fmla="*/ 2816 h 3292"/>
                <a:gd name="T24" fmla="*/ 1286 w 2869"/>
                <a:gd name="T25" fmla="*/ 2870 h 3292"/>
                <a:gd name="T26" fmla="*/ 1508 w 2869"/>
                <a:gd name="T27" fmla="*/ 2878 h 3292"/>
                <a:gd name="T28" fmla="*/ 1723 w 2869"/>
                <a:gd name="T29" fmla="*/ 2839 h 3292"/>
                <a:gd name="T30" fmla="*/ 1925 w 2869"/>
                <a:gd name="T31" fmla="*/ 2755 h 3292"/>
                <a:gd name="T32" fmla="*/ 2104 w 2869"/>
                <a:gd name="T33" fmla="*/ 2630 h 3292"/>
                <a:gd name="T34" fmla="*/ 2255 w 2869"/>
                <a:gd name="T35" fmla="*/ 2467 h 3292"/>
                <a:gd name="T36" fmla="*/ 2367 w 2869"/>
                <a:gd name="T37" fmla="*/ 2279 h 3292"/>
                <a:gd name="T38" fmla="*/ 2435 w 2869"/>
                <a:gd name="T39" fmla="*/ 2071 h 3292"/>
                <a:gd name="T40" fmla="*/ 2458 w 2869"/>
                <a:gd name="T41" fmla="*/ 1851 h 3292"/>
                <a:gd name="T42" fmla="*/ 2435 w 2869"/>
                <a:gd name="T43" fmla="*/ 1631 h 3292"/>
                <a:gd name="T44" fmla="*/ 2367 w 2869"/>
                <a:gd name="T45" fmla="*/ 1424 h 3292"/>
                <a:gd name="T46" fmla="*/ 2255 w 2869"/>
                <a:gd name="T47" fmla="*/ 1236 h 3292"/>
                <a:gd name="T48" fmla="*/ 2102 w 2869"/>
                <a:gd name="T49" fmla="*/ 1071 h 3292"/>
                <a:gd name="T50" fmla="*/ 1912 w 2869"/>
                <a:gd name="T51" fmla="*/ 941 h 3292"/>
                <a:gd name="T52" fmla="*/ 1932 w 2869"/>
                <a:gd name="T53" fmla="*/ 499 h 3292"/>
                <a:gd name="T54" fmla="*/ 2178 w 2869"/>
                <a:gd name="T55" fmla="*/ 619 h 3292"/>
                <a:gd name="T56" fmla="*/ 2396 w 2869"/>
                <a:gd name="T57" fmla="*/ 782 h 3292"/>
                <a:gd name="T58" fmla="*/ 2579 w 2869"/>
                <a:gd name="T59" fmla="*/ 983 h 3292"/>
                <a:gd name="T60" fmla="*/ 2722 w 2869"/>
                <a:gd name="T61" fmla="*/ 1215 h 3292"/>
                <a:gd name="T62" fmla="*/ 2818 w 2869"/>
                <a:gd name="T63" fmla="*/ 1474 h 3292"/>
                <a:gd name="T64" fmla="*/ 2865 w 2869"/>
                <a:gd name="T65" fmla="*/ 1754 h 3292"/>
                <a:gd name="T66" fmla="*/ 2856 w 2869"/>
                <a:gd name="T67" fmla="*/ 2039 h 3292"/>
                <a:gd name="T68" fmla="*/ 2795 w 2869"/>
                <a:gd name="T69" fmla="*/ 2307 h 3292"/>
                <a:gd name="T70" fmla="*/ 2687 w 2869"/>
                <a:gd name="T71" fmla="*/ 2553 h 3292"/>
                <a:gd name="T72" fmla="*/ 2538 w 2869"/>
                <a:gd name="T73" fmla="*/ 2771 h 3292"/>
                <a:gd name="T74" fmla="*/ 2350 w 2869"/>
                <a:gd name="T75" fmla="*/ 2959 h 3292"/>
                <a:gd name="T76" fmla="*/ 2132 w 2869"/>
                <a:gd name="T77" fmla="*/ 3110 h 3292"/>
                <a:gd name="T78" fmla="*/ 1888 w 2869"/>
                <a:gd name="T79" fmla="*/ 3219 h 3292"/>
                <a:gd name="T80" fmla="*/ 1620 w 2869"/>
                <a:gd name="T81" fmla="*/ 3280 h 3292"/>
                <a:gd name="T82" fmla="*/ 1340 w 2869"/>
                <a:gd name="T83" fmla="*/ 3289 h 3292"/>
                <a:gd name="T84" fmla="*/ 1067 w 2869"/>
                <a:gd name="T85" fmla="*/ 3244 h 3292"/>
                <a:gd name="T86" fmla="*/ 814 w 2869"/>
                <a:gd name="T87" fmla="*/ 3150 h 3292"/>
                <a:gd name="T88" fmla="*/ 587 w 2869"/>
                <a:gd name="T89" fmla="*/ 3014 h 3292"/>
                <a:gd name="T90" fmla="*/ 390 w 2869"/>
                <a:gd name="T91" fmla="*/ 2838 h 3292"/>
                <a:gd name="T92" fmla="*/ 226 w 2869"/>
                <a:gd name="T93" fmla="*/ 2629 h 3292"/>
                <a:gd name="T94" fmla="*/ 104 w 2869"/>
                <a:gd name="T95" fmla="*/ 2391 h 3292"/>
                <a:gd name="T96" fmla="*/ 27 w 2869"/>
                <a:gd name="T97" fmla="*/ 2130 h 3292"/>
                <a:gd name="T98" fmla="*/ 0 w 2869"/>
                <a:gd name="T99" fmla="*/ 1851 h 3292"/>
                <a:gd name="T100" fmla="*/ 29 w 2869"/>
                <a:gd name="T101" fmla="*/ 1565 h 3292"/>
                <a:gd name="T102" fmla="*/ 109 w 2869"/>
                <a:gd name="T103" fmla="*/ 1299 h 3292"/>
                <a:gd name="T104" fmla="*/ 237 w 2869"/>
                <a:gd name="T105" fmla="*/ 1057 h 3292"/>
                <a:gd name="T106" fmla="*/ 408 w 2869"/>
                <a:gd name="T107" fmla="*/ 845 h 3292"/>
                <a:gd name="T108" fmla="*/ 615 w 2869"/>
                <a:gd name="T109" fmla="*/ 670 h 3292"/>
                <a:gd name="T110" fmla="*/ 851 w 2869"/>
                <a:gd name="T111" fmla="*/ 535 h 3292"/>
                <a:gd name="T112" fmla="*/ 1229 w 2869"/>
                <a:gd name="T113" fmla="*/ 0 h 3292"/>
                <a:gd name="T114" fmla="*/ 1229 w 2869"/>
                <a:gd name="T115" fmla="*/ 1646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9" h="3292">
                  <a:moveTo>
                    <a:pt x="1024" y="471"/>
                  </a:moveTo>
                  <a:lnTo>
                    <a:pt x="1024" y="908"/>
                  </a:lnTo>
                  <a:lnTo>
                    <a:pt x="968" y="935"/>
                  </a:lnTo>
                  <a:lnTo>
                    <a:pt x="912" y="966"/>
                  </a:lnTo>
                  <a:lnTo>
                    <a:pt x="859" y="1000"/>
                  </a:lnTo>
                  <a:lnTo>
                    <a:pt x="806" y="1039"/>
                  </a:lnTo>
                  <a:lnTo>
                    <a:pt x="757" y="1079"/>
                  </a:lnTo>
                  <a:lnTo>
                    <a:pt x="709" y="1124"/>
                  </a:lnTo>
                  <a:lnTo>
                    <a:pt x="659" y="1178"/>
                  </a:lnTo>
                  <a:lnTo>
                    <a:pt x="613" y="1236"/>
                  </a:lnTo>
                  <a:lnTo>
                    <a:pt x="572" y="1296"/>
                  </a:lnTo>
                  <a:lnTo>
                    <a:pt x="534" y="1359"/>
                  </a:lnTo>
                  <a:lnTo>
                    <a:pt x="502" y="1424"/>
                  </a:lnTo>
                  <a:lnTo>
                    <a:pt x="474" y="1491"/>
                  </a:lnTo>
                  <a:lnTo>
                    <a:pt x="451" y="1560"/>
                  </a:lnTo>
                  <a:lnTo>
                    <a:pt x="433" y="1631"/>
                  </a:lnTo>
                  <a:lnTo>
                    <a:pt x="421" y="1704"/>
                  </a:lnTo>
                  <a:lnTo>
                    <a:pt x="412" y="1777"/>
                  </a:lnTo>
                  <a:lnTo>
                    <a:pt x="409" y="1851"/>
                  </a:lnTo>
                  <a:lnTo>
                    <a:pt x="412" y="1926"/>
                  </a:lnTo>
                  <a:lnTo>
                    <a:pt x="421" y="1999"/>
                  </a:lnTo>
                  <a:lnTo>
                    <a:pt x="433" y="2071"/>
                  </a:lnTo>
                  <a:lnTo>
                    <a:pt x="451" y="2143"/>
                  </a:lnTo>
                  <a:lnTo>
                    <a:pt x="474" y="2212"/>
                  </a:lnTo>
                  <a:lnTo>
                    <a:pt x="502" y="2279"/>
                  </a:lnTo>
                  <a:lnTo>
                    <a:pt x="535" y="2344"/>
                  </a:lnTo>
                  <a:lnTo>
                    <a:pt x="572" y="2407"/>
                  </a:lnTo>
                  <a:lnTo>
                    <a:pt x="613" y="2467"/>
                  </a:lnTo>
                  <a:lnTo>
                    <a:pt x="659" y="2525"/>
                  </a:lnTo>
                  <a:lnTo>
                    <a:pt x="709" y="2578"/>
                  </a:lnTo>
                  <a:lnTo>
                    <a:pt x="764" y="2630"/>
                  </a:lnTo>
                  <a:lnTo>
                    <a:pt x="822" y="2676"/>
                  </a:lnTo>
                  <a:lnTo>
                    <a:pt x="881" y="2718"/>
                  </a:lnTo>
                  <a:lnTo>
                    <a:pt x="944" y="2755"/>
                  </a:lnTo>
                  <a:lnTo>
                    <a:pt x="1009" y="2788"/>
                  </a:lnTo>
                  <a:lnTo>
                    <a:pt x="1075" y="2816"/>
                  </a:lnTo>
                  <a:lnTo>
                    <a:pt x="1144" y="2839"/>
                  </a:lnTo>
                  <a:lnTo>
                    <a:pt x="1214" y="2857"/>
                  </a:lnTo>
                  <a:lnTo>
                    <a:pt x="1286" y="2870"/>
                  </a:lnTo>
                  <a:lnTo>
                    <a:pt x="1360" y="2878"/>
                  </a:lnTo>
                  <a:lnTo>
                    <a:pt x="1434" y="2880"/>
                  </a:lnTo>
                  <a:lnTo>
                    <a:pt x="1508" y="2878"/>
                  </a:lnTo>
                  <a:lnTo>
                    <a:pt x="1581" y="2870"/>
                  </a:lnTo>
                  <a:lnTo>
                    <a:pt x="1653" y="2857"/>
                  </a:lnTo>
                  <a:lnTo>
                    <a:pt x="1723" y="2839"/>
                  </a:lnTo>
                  <a:lnTo>
                    <a:pt x="1792" y="2816"/>
                  </a:lnTo>
                  <a:lnTo>
                    <a:pt x="1859" y="2788"/>
                  </a:lnTo>
                  <a:lnTo>
                    <a:pt x="1925" y="2755"/>
                  </a:lnTo>
                  <a:lnTo>
                    <a:pt x="1986" y="2718"/>
                  </a:lnTo>
                  <a:lnTo>
                    <a:pt x="2047" y="2676"/>
                  </a:lnTo>
                  <a:lnTo>
                    <a:pt x="2104" y="2630"/>
                  </a:lnTo>
                  <a:lnTo>
                    <a:pt x="2158" y="2578"/>
                  </a:lnTo>
                  <a:lnTo>
                    <a:pt x="2209" y="2525"/>
                  </a:lnTo>
                  <a:lnTo>
                    <a:pt x="2255" y="2467"/>
                  </a:lnTo>
                  <a:lnTo>
                    <a:pt x="2297" y="2407"/>
                  </a:lnTo>
                  <a:lnTo>
                    <a:pt x="2334" y="2344"/>
                  </a:lnTo>
                  <a:lnTo>
                    <a:pt x="2367" y="2279"/>
                  </a:lnTo>
                  <a:lnTo>
                    <a:pt x="2394" y="2212"/>
                  </a:lnTo>
                  <a:lnTo>
                    <a:pt x="2417" y="2143"/>
                  </a:lnTo>
                  <a:lnTo>
                    <a:pt x="2435" y="2071"/>
                  </a:lnTo>
                  <a:lnTo>
                    <a:pt x="2448" y="1999"/>
                  </a:lnTo>
                  <a:lnTo>
                    <a:pt x="2455" y="1926"/>
                  </a:lnTo>
                  <a:lnTo>
                    <a:pt x="2458" y="1851"/>
                  </a:lnTo>
                  <a:lnTo>
                    <a:pt x="2455" y="1777"/>
                  </a:lnTo>
                  <a:lnTo>
                    <a:pt x="2448" y="1704"/>
                  </a:lnTo>
                  <a:lnTo>
                    <a:pt x="2435" y="1631"/>
                  </a:lnTo>
                  <a:lnTo>
                    <a:pt x="2417" y="1560"/>
                  </a:lnTo>
                  <a:lnTo>
                    <a:pt x="2394" y="1491"/>
                  </a:lnTo>
                  <a:lnTo>
                    <a:pt x="2367" y="1424"/>
                  </a:lnTo>
                  <a:lnTo>
                    <a:pt x="2334" y="1359"/>
                  </a:lnTo>
                  <a:lnTo>
                    <a:pt x="2297" y="1296"/>
                  </a:lnTo>
                  <a:lnTo>
                    <a:pt x="2255" y="1236"/>
                  </a:lnTo>
                  <a:lnTo>
                    <a:pt x="2209" y="1178"/>
                  </a:lnTo>
                  <a:lnTo>
                    <a:pt x="2158" y="1124"/>
                  </a:lnTo>
                  <a:lnTo>
                    <a:pt x="2102" y="1071"/>
                  </a:lnTo>
                  <a:lnTo>
                    <a:pt x="2041" y="1022"/>
                  </a:lnTo>
                  <a:lnTo>
                    <a:pt x="1978" y="980"/>
                  </a:lnTo>
                  <a:lnTo>
                    <a:pt x="1912" y="941"/>
                  </a:lnTo>
                  <a:lnTo>
                    <a:pt x="1844" y="908"/>
                  </a:lnTo>
                  <a:lnTo>
                    <a:pt x="1844" y="471"/>
                  </a:lnTo>
                  <a:lnTo>
                    <a:pt x="1932" y="499"/>
                  </a:lnTo>
                  <a:lnTo>
                    <a:pt x="2016" y="535"/>
                  </a:lnTo>
                  <a:lnTo>
                    <a:pt x="2099" y="575"/>
                  </a:lnTo>
                  <a:lnTo>
                    <a:pt x="2178" y="619"/>
                  </a:lnTo>
                  <a:lnTo>
                    <a:pt x="2254" y="669"/>
                  </a:lnTo>
                  <a:lnTo>
                    <a:pt x="2327" y="724"/>
                  </a:lnTo>
                  <a:lnTo>
                    <a:pt x="2396" y="782"/>
                  </a:lnTo>
                  <a:lnTo>
                    <a:pt x="2460" y="845"/>
                  </a:lnTo>
                  <a:lnTo>
                    <a:pt x="2521" y="913"/>
                  </a:lnTo>
                  <a:lnTo>
                    <a:pt x="2579" y="983"/>
                  </a:lnTo>
                  <a:lnTo>
                    <a:pt x="2630" y="1057"/>
                  </a:lnTo>
                  <a:lnTo>
                    <a:pt x="2678" y="1135"/>
                  </a:lnTo>
                  <a:lnTo>
                    <a:pt x="2722" y="1215"/>
                  </a:lnTo>
                  <a:lnTo>
                    <a:pt x="2759" y="1299"/>
                  </a:lnTo>
                  <a:lnTo>
                    <a:pt x="2792" y="1386"/>
                  </a:lnTo>
                  <a:lnTo>
                    <a:pt x="2818" y="1474"/>
                  </a:lnTo>
                  <a:lnTo>
                    <a:pt x="2840" y="1565"/>
                  </a:lnTo>
                  <a:lnTo>
                    <a:pt x="2855" y="1659"/>
                  </a:lnTo>
                  <a:lnTo>
                    <a:pt x="2865" y="1754"/>
                  </a:lnTo>
                  <a:lnTo>
                    <a:pt x="2869" y="1851"/>
                  </a:lnTo>
                  <a:lnTo>
                    <a:pt x="2866" y="1946"/>
                  </a:lnTo>
                  <a:lnTo>
                    <a:pt x="2856" y="2039"/>
                  </a:lnTo>
                  <a:lnTo>
                    <a:pt x="2841" y="2130"/>
                  </a:lnTo>
                  <a:lnTo>
                    <a:pt x="2821" y="2220"/>
                  </a:lnTo>
                  <a:lnTo>
                    <a:pt x="2795" y="2307"/>
                  </a:lnTo>
                  <a:lnTo>
                    <a:pt x="2764" y="2391"/>
                  </a:lnTo>
                  <a:lnTo>
                    <a:pt x="2728" y="2473"/>
                  </a:lnTo>
                  <a:lnTo>
                    <a:pt x="2687" y="2553"/>
                  </a:lnTo>
                  <a:lnTo>
                    <a:pt x="2641" y="2629"/>
                  </a:lnTo>
                  <a:lnTo>
                    <a:pt x="2591" y="2702"/>
                  </a:lnTo>
                  <a:lnTo>
                    <a:pt x="2538" y="2771"/>
                  </a:lnTo>
                  <a:lnTo>
                    <a:pt x="2479" y="2838"/>
                  </a:lnTo>
                  <a:lnTo>
                    <a:pt x="2416" y="2901"/>
                  </a:lnTo>
                  <a:lnTo>
                    <a:pt x="2350" y="2959"/>
                  </a:lnTo>
                  <a:lnTo>
                    <a:pt x="2281" y="3014"/>
                  </a:lnTo>
                  <a:lnTo>
                    <a:pt x="2209" y="3064"/>
                  </a:lnTo>
                  <a:lnTo>
                    <a:pt x="2132" y="3110"/>
                  </a:lnTo>
                  <a:lnTo>
                    <a:pt x="2053" y="3150"/>
                  </a:lnTo>
                  <a:lnTo>
                    <a:pt x="1971" y="3187"/>
                  </a:lnTo>
                  <a:lnTo>
                    <a:pt x="1888" y="3219"/>
                  </a:lnTo>
                  <a:lnTo>
                    <a:pt x="1800" y="3244"/>
                  </a:lnTo>
                  <a:lnTo>
                    <a:pt x="1712" y="3265"/>
                  </a:lnTo>
                  <a:lnTo>
                    <a:pt x="1620" y="3280"/>
                  </a:lnTo>
                  <a:lnTo>
                    <a:pt x="1528" y="3289"/>
                  </a:lnTo>
                  <a:lnTo>
                    <a:pt x="1434" y="3292"/>
                  </a:lnTo>
                  <a:lnTo>
                    <a:pt x="1340" y="3289"/>
                  </a:lnTo>
                  <a:lnTo>
                    <a:pt x="1247" y="3280"/>
                  </a:lnTo>
                  <a:lnTo>
                    <a:pt x="1156" y="3265"/>
                  </a:lnTo>
                  <a:lnTo>
                    <a:pt x="1067" y="3244"/>
                  </a:lnTo>
                  <a:lnTo>
                    <a:pt x="981" y="3219"/>
                  </a:lnTo>
                  <a:lnTo>
                    <a:pt x="897" y="3187"/>
                  </a:lnTo>
                  <a:lnTo>
                    <a:pt x="814" y="3150"/>
                  </a:lnTo>
                  <a:lnTo>
                    <a:pt x="736" y="3110"/>
                  </a:lnTo>
                  <a:lnTo>
                    <a:pt x="660" y="3064"/>
                  </a:lnTo>
                  <a:lnTo>
                    <a:pt x="587" y="3014"/>
                  </a:lnTo>
                  <a:lnTo>
                    <a:pt x="517" y="2959"/>
                  </a:lnTo>
                  <a:lnTo>
                    <a:pt x="451" y="2901"/>
                  </a:lnTo>
                  <a:lnTo>
                    <a:pt x="390" y="2838"/>
                  </a:lnTo>
                  <a:lnTo>
                    <a:pt x="331" y="2771"/>
                  </a:lnTo>
                  <a:lnTo>
                    <a:pt x="277" y="2702"/>
                  </a:lnTo>
                  <a:lnTo>
                    <a:pt x="226" y="2629"/>
                  </a:lnTo>
                  <a:lnTo>
                    <a:pt x="181" y="2553"/>
                  </a:lnTo>
                  <a:lnTo>
                    <a:pt x="140" y="2473"/>
                  </a:lnTo>
                  <a:lnTo>
                    <a:pt x="104" y="2391"/>
                  </a:lnTo>
                  <a:lnTo>
                    <a:pt x="73" y="2307"/>
                  </a:lnTo>
                  <a:lnTo>
                    <a:pt x="47" y="2220"/>
                  </a:lnTo>
                  <a:lnTo>
                    <a:pt x="27" y="2130"/>
                  </a:lnTo>
                  <a:lnTo>
                    <a:pt x="12" y="2039"/>
                  </a:lnTo>
                  <a:lnTo>
                    <a:pt x="3" y="1946"/>
                  </a:lnTo>
                  <a:lnTo>
                    <a:pt x="0" y="1851"/>
                  </a:lnTo>
                  <a:lnTo>
                    <a:pt x="3" y="1754"/>
                  </a:lnTo>
                  <a:lnTo>
                    <a:pt x="12" y="1659"/>
                  </a:lnTo>
                  <a:lnTo>
                    <a:pt x="29" y="1565"/>
                  </a:lnTo>
                  <a:lnTo>
                    <a:pt x="49" y="1474"/>
                  </a:lnTo>
                  <a:lnTo>
                    <a:pt x="77" y="1386"/>
                  </a:lnTo>
                  <a:lnTo>
                    <a:pt x="109" y="1299"/>
                  </a:lnTo>
                  <a:lnTo>
                    <a:pt x="147" y="1215"/>
                  </a:lnTo>
                  <a:lnTo>
                    <a:pt x="190" y="1135"/>
                  </a:lnTo>
                  <a:lnTo>
                    <a:pt x="237" y="1057"/>
                  </a:lnTo>
                  <a:lnTo>
                    <a:pt x="290" y="983"/>
                  </a:lnTo>
                  <a:lnTo>
                    <a:pt x="346" y="913"/>
                  </a:lnTo>
                  <a:lnTo>
                    <a:pt x="408" y="845"/>
                  </a:lnTo>
                  <a:lnTo>
                    <a:pt x="473" y="782"/>
                  </a:lnTo>
                  <a:lnTo>
                    <a:pt x="542" y="724"/>
                  </a:lnTo>
                  <a:lnTo>
                    <a:pt x="615" y="670"/>
                  </a:lnTo>
                  <a:lnTo>
                    <a:pt x="690" y="619"/>
                  </a:lnTo>
                  <a:lnTo>
                    <a:pt x="769" y="575"/>
                  </a:lnTo>
                  <a:lnTo>
                    <a:pt x="851" y="535"/>
                  </a:lnTo>
                  <a:lnTo>
                    <a:pt x="937" y="501"/>
                  </a:lnTo>
                  <a:lnTo>
                    <a:pt x="1024" y="471"/>
                  </a:lnTo>
                  <a:close/>
                  <a:moveTo>
                    <a:pt x="1229" y="0"/>
                  </a:moveTo>
                  <a:lnTo>
                    <a:pt x="1639" y="0"/>
                  </a:lnTo>
                  <a:lnTo>
                    <a:pt x="1639" y="1646"/>
                  </a:lnTo>
                  <a:lnTo>
                    <a:pt x="1229" y="1646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D3B5A6D9-F76A-4150-85B5-2487C29024E5}"/>
              </a:ext>
            </a:extLst>
          </p:cNvPr>
          <p:cNvGrpSpPr/>
          <p:nvPr/>
        </p:nvGrpSpPr>
        <p:grpSpPr>
          <a:xfrm>
            <a:off x="5437614" y="4828192"/>
            <a:ext cx="149734" cy="149734"/>
            <a:chOff x="3524295" y="4834400"/>
            <a:chExt cx="149734" cy="149734"/>
          </a:xfrm>
        </p:grpSpPr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EFCE16BB-5D65-48E5-8226-2D5EC9A95C38}"/>
                </a:ext>
              </a:extLst>
            </p:cNvPr>
            <p:cNvSpPr/>
            <p:nvPr/>
          </p:nvSpPr>
          <p:spPr>
            <a:xfrm rot="10800000">
              <a:off x="3524295" y="4834400"/>
              <a:ext cx="149734" cy="149734"/>
            </a:xfrm>
            <a:prstGeom prst="rect">
              <a:avLst/>
            </a:prstGeom>
            <a:solidFill>
              <a:srgbClr val="DD4B3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6" name="Freeform 183">
              <a:extLst>
                <a:ext uri="{FF2B5EF4-FFF2-40B4-BE49-F238E27FC236}">
                  <a16:creationId xmlns:a16="http://schemas.microsoft.com/office/drawing/2014/main" id="{228061D5-4F48-4A0C-8203-A77D3FDDA0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2508" y="4851728"/>
              <a:ext cx="99069" cy="114013"/>
            </a:xfrm>
            <a:custGeom>
              <a:avLst/>
              <a:gdLst>
                <a:gd name="T0" fmla="*/ 968 w 2869"/>
                <a:gd name="T1" fmla="*/ 935 h 3292"/>
                <a:gd name="T2" fmla="*/ 806 w 2869"/>
                <a:gd name="T3" fmla="*/ 1039 h 3292"/>
                <a:gd name="T4" fmla="*/ 659 w 2869"/>
                <a:gd name="T5" fmla="*/ 1178 h 3292"/>
                <a:gd name="T6" fmla="*/ 534 w 2869"/>
                <a:gd name="T7" fmla="*/ 1359 h 3292"/>
                <a:gd name="T8" fmla="*/ 451 w 2869"/>
                <a:gd name="T9" fmla="*/ 1560 h 3292"/>
                <a:gd name="T10" fmla="*/ 412 w 2869"/>
                <a:gd name="T11" fmla="*/ 1777 h 3292"/>
                <a:gd name="T12" fmla="*/ 421 w 2869"/>
                <a:gd name="T13" fmla="*/ 1999 h 3292"/>
                <a:gd name="T14" fmla="*/ 474 w 2869"/>
                <a:gd name="T15" fmla="*/ 2212 h 3292"/>
                <a:gd name="T16" fmla="*/ 572 w 2869"/>
                <a:gd name="T17" fmla="*/ 2407 h 3292"/>
                <a:gd name="T18" fmla="*/ 709 w 2869"/>
                <a:gd name="T19" fmla="*/ 2578 h 3292"/>
                <a:gd name="T20" fmla="*/ 881 w 2869"/>
                <a:gd name="T21" fmla="*/ 2718 h 3292"/>
                <a:gd name="T22" fmla="*/ 1075 w 2869"/>
                <a:gd name="T23" fmla="*/ 2816 h 3292"/>
                <a:gd name="T24" fmla="*/ 1286 w 2869"/>
                <a:gd name="T25" fmla="*/ 2870 h 3292"/>
                <a:gd name="T26" fmla="*/ 1508 w 2869"/>
                <a:gd name="T27" fmla="*/ 2878 h 3292"/>
                <a:gd name="T28" fmla="*/ 1723 w 2869"/>
                <a:gd name="T29" fmla="*/ 2839 h 3292"/>
                <a:gd name="T30" fmla="*/ 1925 w 2869"/>
                <a:gd name="T31" fmla="*/ 2755 h 3292"/>
                <a:gd name="T32" fmla="*/ 2104 w 2869"/>
                <a:gd name="T33" fmla="*/ 2630 h 3292"/>
                <a:gd name="T34" fmla="*/ 2255 w 2869"/>
                <a:gd name="T35" fmla="*/ 2467 h 3292"/>
                <a:gd name="T36" fmla="*/ 2367 w 2869"/>
                <a:gd name="T37" fmla="*/ 2279 h 3292"/>
                <a:gd name="T38" fmla="*/ 2435 w 2869"/>
                <a:gd name="T39" fmla="*/ 2071 h 3292"/>
                <a:gd name="T40" fmla="*/ 2458 w 2869"/>
                <a:gd name="T41" fmla="*/ 1851 h 3292"/>
                <a:gd name="T42" fmla="*/ 2435 w 2869"/>
                <a:gd name="T43" fmla="*/ 1631 h 3292"/>
                <a:gd name="T44" fmla="*/ 2367 w 2869"/>
                <a:gd name="T45" fmla="*/ 1424 h 3292"/>
                <a:gd name="T46" fmla="*/ 2255 w 2869"/>
                <a:gd name="T47" fmla="*/ 1236 h 3292"/>
                <a:gd name="T48" fmla="*/ 2102 w 2869"/>
                <a:gd name="T49" fmla="*/ 1071 h 3292"/>
                <a:gd name="T50" fmla="*/ 1912 w 2869"/>
                <a:gd name="T51" fmla="*/ 941 h 3292"/>
                <a:gd name="T52" fmla="*/ 1932 w 2869"/>
                <a:gd name="T53" fmla="*/ 499 h 3292"/>
                <a:gd name="T54" fmla="*/ 2178 w 2869"/>
                <a:gd name="T55" fmla="*/ 619 h 3292"/>
                <a:gd name="T56" fmla="*/ 2396 w 2869"/>
                <a:gd name="T57" fmla="*/ 782 h 3292"/>
                <a:gd name="T58" fmla="*/ 2579 w 2869"/>
                <a:gd name="T59" fmla="*/ 983 h 3292"/>
                <a:gd name="T60" fmla="*/ 2722 w 2869"/>
                <a:gd name="T61" fmla="*/ 1215 h 3292"/>
                <a:gd name="T62" fmla="*/ 2818 w 2869"/>
                <a:gd name="T63" fmla="*/ 1474 h 3292"/>
                <a:gd name="T64" fmla="*/ 2865 w 2869"/>
                <a:gd name="T65" fmla="*/ 1754 h 3292"/>
                <a:gd name="T66" fmla="*/ 2856 w 2869"/>
                <a:gd name="T67" fmla="*/ 2039 h 3292"/>
                <a:gd name="T68" fmla="*/ 2795 w 2869"/>
                <a:gd name="T69" fmla="*/ 2307 h 3292"/>
                <a:gd name="T70" fmla="*/ 2687 w 2869"/>
                <a:gd name="T71" fmla="*/ 2553 h 3292"/>
                <a:gd name="T72" fmla="*/ 2538 w 2869"/>
                <a:gd name="T73" fmla="*/ 2771 h 3292"/>
                <a:gd name="T74" fmla="*/ 2350 w 2869"/>
                <a:gd name="T75" fmla="*/ 2959 h 3292"/>
                <a:gd name="T76" fmla="*/ 2132 w 2869"/>
                <a:gd name="T77" fmla="*/ 3110 h 3292"/>
                <a:gd name="T78" fmla="*/ 1888 w 2869"/>
                <a:gd name="T79" fmla="*/ 3219 h 3292"/>
                <a:gd name="T80" fmla="*/ 1620 w 2869"/>
                <a:gd name="T81" fmla="*/ 3280 h 3292"/>
                <a:gd name="T82" fmla="*/ 1340 w 2869"/>
                <a:gd name="T83" fmla="*/ 3289 h 3292"/>
                <a:gd name="T84" fmla="*/ 1067 w 2869"/>
                <a:gd name="T85" fmla="*/ 3244 h 3292"/>
                <a:gd name="T86" fmla="*/ 814 w 2869"/>
                <a:gd name="T87" fmla="*/ 3150 h 3292"/>
                <a:gd name="T88" fmla="*/ 587 w 2869"/>
                <a:gd name="T89" fmla="*/ 3014 h 3292"/>
                <a:gd name="T90" fmla="*/ 390 w 2869"/>
                <a:gd name="T91" fmla="*/ 2838 h 3292"/>
                <a:gd name="T92" fmla="*/ 226 w 2869"/>
                <a:gd name="T93" fmla="*/ 2629 h 3292"/>
                <a:gd name="T94" fmla="*/ 104 w 2869"/>
                <a:gd name="T95" fmla="*/ 2391 h 3292"/>
                <a:gd name="T96" fmla="*/ 27 w 2869"/>
                <a:gd name="T97" fmla="*/ 2130 h 3292"/>
                <a:gd name="T98" fmla="*/ 0 w 2869"/>
                <a:gd name="T99" fmla="*/ 1851 h 3292"/>
                <a:gd name="T100" fmla="*/ 29 w 2869"/>
                <a:gd name="T101" fmla="*/ 1565 h 3292"/>
                <a:gd name="T102" fmla="*/ 109 w 2869"/>
                <a:gd name="T103" fmla="*/ 1299 h 3292"/>
                <a:gd name="T104" fmla="*/ 237 w 2869"/>
                <a:gd name="T105" fmla="*/ 1057 h 3292"/>
                <a:gd name="T106" fmla="*/ 408 w 2869"/>
                <a:gd name="T107" fmla="*/ 845 h 3292"/>
                <a:gd name="T108" fmla="*/ 615 w 2869"/>
                <a:gd name="T109" fmla="*/ 670 h 3292"/>
                <a:gd name="T110" fmla="*/ 851 w 2869"/>
                <a:gd name="T111" fmla="*/ 535 h 3292"/>
                <a:gd name="T112" fmla="*/ 1229 w 2869"/>
                <a:gd name="T113" fmla="*/ 0 h 3292"/>
                <a:gd name="T114" fmla="*/ 1229 w 2869"/>
                <a:gd name="T115" fmla="*/ 1646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9" h="3292">
                  <a:moveTo>
                    <a:pt x="1024" y="471"/>
                  </a:moveTo>
                  <a:lnTo>
                    <a:pt x="1024" y="908"/>
                  </a:lnTo>
                  <a:lnTo>
                    <a:pt x="968" y="935"/>
                  </a:lnTo>
                  <a:lnTo>
                    <a:pt x="912" y="966"/>
                  </a:lnTo>
                  <a:lnTo>
                    <a:pt x="859" y="1000"/>
                  </a:lnTo>
                  <a:lnTo>
                    <a:pt x="806" y="1039"/>
                  </a:lnTo>
                  <a:lnTo>
                    <a:pt x="757" y="1079"/>
                  </a:lnTo>
                  <a:lnTo>
                    <a:pt x="709" y="1124"/>
                  </a:lnTo>
                  <a:lnTo>
                    <a:pt x="659" y="1178"/>
                  </a:lnTo>
                  <a:lnTo>
                    <a:pt x="613" y="1236"/>
                  </a:lnTo>
                  <a:lnTo>
                    <a:pt x="572" y="1296"/>
                  </a:lnTo>
                  <a:lnTo>
                    <a:pt x="534" y="1359"/>
                  </a:lnTo>
                  <a:lnTo>
                    <a:pt x="502" y="1424"/>
                  </a:lnTo>
                  <a:lnTo>
                    <a:pt x="474" y="1491"/>
                  </a:lnTo>
                  <a:lnTo>
                    <a:pt x="451" y="1560"/>
                  </a:lnTo>
                  <a:lnTo>
                    <a:pt x="433" y="1631"/>
                  </a:lnTo>
                  <a:lnTo>
                    <a:pt x="421" y="1704"/>
                  </a:lnTo>
                  <a:lnTo>
                    <a:pt x="412" y="1777"/>
                  </a:lnTo>
                  <a:lnTo>
                    <a:pt x="409" y="1851"/>
                  </a:lnTo>
                  <a:lnTo>
                    <a:pt x="412" y="1926"/>
                  </a:lnTo>
                  <a:lnTo>
                    <a:pt x="421" y="1999"/>
                  </a:lnTo>
                  <a:lnTo>
                    <a:pt x="433" y="2071"/>
                  </a:lnTo>
                  <a:lnTo>
                    <a:pt x="451" y="2143"/>
                  </a:lnTo>
                  <a:lnTo>
                    <a:pt x="474" y="2212"/>
                  </a:lnTo>
                  <a:lnTo>
                    <a:pt x="502" y="2279"/>
                  </a:lnTo>
                  <a:lnTo>
                    <a:pt x="535" y="2344"/>
                  </a:lnTo>
                  <a:lnTo>
                    <a:pt x="572" y="2407"/>
                  </a:lnTo>
                  <a:lnTo>
                    <a:pt x="613" y="2467"/>
                  </a:lnTo>
                  <a:lnTo>
                    <a:pt x="659" y="2525"/>
                  </a:lnTo>
                  <a:lnTo>
                    <a:pt x="709" y="2578"/>
                  </a:lnTo>
                  <a:lnTo>
                    <a:pt x="764" y="2630"/>
                  </a:lnTo>
                  <a:lnTo>
                    <a:pt x="822" y="2676"/>
                  </a:lnTo>
                  <a:lnTo>
                    <a:pt x="881" y="2718"/>
                  </a:lnTo>
                  <a:lnTo>
                    <a:pt x="944" y="2755"/>
                  </a:lnTo>
                  <a:lnTo>
                    <a:pt x="1009" y="2788"/>
                  </a:lnTo>
                  <a:lnTo>
                    <a:pt x="1075" y="2816"/>
                  </a:lnTo>
                  <a:lnTo>
                    <a:pt x="1144" y="2839"/>
                  </a:lnTo>
                  <a:lnTo>
                    <a:pt x="1214" y="2857"/>
                  </a:lnTo>
                  <a:lnTo>
                    <a:pt x="1286" y="2870"/>
                  </a:lnTo>
                  <a:lnTo>
                    <a:pt x="1360" y="2878"/>
                  </a:lnTo>
                  <a:lnTo>
                    <a:pt x="1434" y="2880"/>
                  </a:lnTo>
                  <a:lnTo>
                    <a:pt x="1508" y="2878"/>
                  </a:lnTo>
                  <a:lnTo>
                    <a:pt x="1581" y="2870"/>
                  </a:lnTo>
                  <a:lnTo>
                    <a:pt x="1653" y="2857"/>
                  </a:lnTo>
                  <a:lnTo>
                    <a:pt x="1723" y="2839"/>
                  </a:lnTo>
                  <a:lnTo>
                    <a:pt x="1792" y="2816"/>
                  </a:lnTo>
                  <a:lnTo>
                    <a:pt x="1859" y="2788"/>
                  </a:lnTo>
                  <a:lnTo>
                    <a:pt x="1925" y="2755"/>
                  </a:lnTo>
                  <a:lnTo>
                    <a:pt x="1986" y="2718"/>
                  </a:lnTo>
                  <a:lnTo>
                    <a:pt x="2047" y="2676"/>
                  </a:lnTo>
                  <a:lnTo>
                    <a:pt x="2104" y="2630"/>
                  </a:lnTo>
                  <a:lnTo>
                    <a:pt x="2158" y="2578"/>
                  </a:lnTo>
                  <a:lnTo>
                    <a:pt x="2209" y="2525"/>
                  </a:lnTo>
                  <a:lnTo>
                    <a:pt x="2255" y="2467"/>
                  </a:lnTo>
                  <a:lnTo>
                    <a:pt x="2297" y="2407"/>
                  </a:lnTo>
                  <a:lnTo>
                    <a:pt x="2334" y="2344"/>
                  </a:lnTo>
                  <a:lnTo>
                    <a:pt x="2367" y="2279"/>
                  </a:lnTo>
                  <a:lnTo>
                    <a:pt x="2394" y="2212"/>
                  </a:lnTo>
                  <a:lnTo>
                    <a:pt x="2417" y="2143"/>
                  </a:lnTo>
                  <a:lnTo>
                    <a:pt x="2435" y="2071"/>
                  </a:lnTo>
                  <a:lnTo>
                    <a:pt x="2448" y="1999"/>
                  </a:lnTo>
                  <a:lnTo>
                    <a:pt x="2455" y="1926"/>
                  </a:lnTo>
                  <a:lnTo>
                    <a:pt x="2458" y="1851"/>
                  </a:lnTo>
                  <a:lnTo>
                    <a:pt x="2455" y="1777"/>
                  </a:lnTo>
                  <a:lnTo>
                    <a:pt x="2448" y="1704"/>
                  </a:lnTo>
                  <a:lnTo>
                    <a:pt x="2435" y="1631"/>
                  </a:lnTo>
                  <a:lnTo>
                    <a:pt x="2417" y="1560"/>
                  </a:lnTo>
                  <a:lnTo>
                    <a:pt x="2394" y="1491"/>
                  </a:lnTo>
                  <a:lnTo>
                    <a:pt x="2367" y="1424"/>
                  </a:lnTo>
                  <a:lnTo>
                    <a:pt x="2334" y="1359"/>
                  </a:lnTo>
                  <a:lnTo>
                    <a:pt x="2297" y="1296"/>
                  </a:lnTo>
                  <a:lnTo>
                    <a:pt x="2255" y="1236"/>
                  </a:lnTo>
                  <a:lnTo>
                    <a:pt x="2209" y="1178"/>
                  </a:lnTo>
                  <a:lnTo>
                    <a:pt x="2158" y="1124"/>
                  </a:lnTo>
                  <a:lnTo>
                    <a:pt x="2102" y="1071"/>
                  </a:lnTo>
                  <a:lnTo>
                    <a:pt x="2041" y="1022"/>
                  </a:lnTo>
                  <a:lnTo>
                    <a:pt x="1978" y="980"/>
                  </a:lnTo>
                  <a:lnTo>
                    <a:pt x="1912" y="941"/>
                  </a:lnTo>
                  <a:lnTo>
                    <a:pt x="1844" y="908"/>
                  </a:lnTo>
                  <a:lnTo>
                    <a:pt x="1844" y="471"/>
                  </a:lnTo>
                  <a:lnTo>
                    <a:pt x="1932" y="499"/>
                  </a:lnTo>
                  <a:lnTo>
                    <a:pt x="2016" y="535"/>
                  </a:lnTo>
                  <a:lnTo>
                    <a:pt x="2099" y="575"/>
                  </a:lnTo>
                  <a:lnTo>
                    <a:pt x="2178" y="619"/>
                  </a:lnTo>
                  <a:lnTo>
                    <a:pt x="2254" y="669"/>
                  </a:lnTo>
                  <a:lnTo>
                    <a:pt x="2327" y="724"/>
                  </a:lnTo>
                  <a:lnTo>
                    <a:pt x="2396" y="782"/>
                  </a:lnTo>
                  <a:lnTo>
                    <a:pt x="2460" y="845"/>
                  </a:lnTo>
                  <a:lnTo>
                    <a:pt x="2521" y="913"/>
                  </a:lnTo>
                  <a:lnTo>
                    <a:pt x="2579" y="983"/>
                  </a:lnTo>
                  <a:lnTo>
                    <a:pt x="2630" y="1057"/>
                  </a:lnTo>
                  <a:lnTo>
                    <a:pt x="2678" y="1135"/>
                  </a:lnTo>
                  <a:lnTo>
                    <a:pt x="2722" y="1215"/>
                  </a:lnTo>
                  <a:lnTo>
                    <a:pt x="2759" y="1299"/>
                  </a:lnTo>
                  <a:lnTo>
                    <a:pt x="2792" y="1386"/>
                  </a:lnTo>
                  <a:lnTo>
                    <a:pt x="2818" y="1474"/>
                  </a:lnTo>
                  <a:lnTo>
                    <a:pt x="2840" y="1565"/>
                  </a:lnTo>
                  <a:lnTo>
                    <a:pt x="2855" y="1659"/>
                  </a:lnTo>
                  <a:lnTo>
                    <a:pt x="2865" y="1754"/>
                  </a:lnTo>
                  <a:lnTo>
                    <a:pt x="2869" y="1851"/>
                  </a:lnTo>
                  <a:lnTo>
                    <a:pt x="2866" y="1946"/>
                  </a:lnTo>
                  <a:lnTo>
                    <a:pt x="2856" y="2039"/>
                  </a:lnTo>
                  <a:lnTo>
                    <a:pt x="2841" y="2130"/>
                  </a:lnTo>
                  <a:lnTo>
                    <a:pt x="2821" y="2220"/>
                  </a:lnTo>
                  <a:lnTo>
                    <a:pt x="2795" y="2307"/>
                  </a:lnTo>
                  <a:lnTo>
                    <a:pt x="2764" y="2391"/>
                  </a:lnTo>
                  <a:lnTo>
                    <a:pt x="2728" y="2473"/>
                  </a:lnTo>
                  <a:lnTo>
                    <a:pt x="2687" y="2553"/>
                  </a:lnTo>
                  <a:lnTo>
                    <a:pt x="2641" y="2629"/>
                  </a:lnTo>
                  <a:lnTo>
                    <a:pt x="2591" y="2702"/>
                  </a:lnTo>
                  <a:lnTo>
                    <a:pt x="2538" y="2771"/>
                  </a:lnTo>
                  <a:lnTo>
                    <a:pt x="2479" y="2838"/>
                  </a:lnTo>
                  <a:lnTo>
                    <a:pt x="2416" y="2901"/>
                  </a:lnTo>
                  <a:lnTo>
                    <a:pt x="2350" y="2959"/>
                  </a:lnTo>
                  <a:lnTo>
                    <a:pt x="2281" y="3014"/>
                  </a:lnTo>
                  <a:lnTo>
                    <a:pt x="2209" y="3064"/>
                  </a:lnTo>
                  <a:lnTo>
                    <a:pt x="2132" y="3110"/>
                  </a:lnTo>
                  <a:lnTo>
                    <a:pt x="2053" y="3150"/>
                  </a:lnTo>
                  <a:lnTo>
                    <a:pt x="1971" y="3187"/>
                  </a:lnTo>
                  <a:lnTo>
                    <a:pt x="1888" y="3219"/>
                  </a:lnTo>
                  <a:lnTo>
                    <a:pt x="1800" y="3244"/>
                  </a:lnTo>
                  <a:lnTo>
                    <a:pt x="1712" y="3265"/>
                  </a:lnTo>
                  <a:lnTo>
                    <a:pt x="1620" y="3280"/>
                  </a:lnTo>
                  <a:lnTo>
                    <a:pt x="1528" y="3289"/>
                  </a:lnTo>
                  <a:lnTo>
                    <a:pt x="1434" y="3292"/>
                  </a:lnTo>
                  <a:lnTo>
                    <a:pt x="1340" y="3289"/>
                  </a:lnTo>
                  <a:lnTo>
                    <a:pt x="1247" y="3280"/>
                  </a:lnTo>
                  <a:lnTo>
                    <a:pt x="1156" y="3265"/>
                  </a:lnTo>
                  <a:lnTo>
                    <a:pt x="1067" y="3244"/>
                  </a:lnTo>
                  <a:lnTo>
                    <a:pt x="981" y="3219"/>
                  </a:lnTo>
                  <a:lnTo>
                    <a:pt x="897" y="3187"/>
                  </a:lnTo>
                  <a:lnTo>
                    <a:pt x="814" y="3150"/>
                  </a:lnTo>
                  <a:lnTo>
                    <a:pt x="736" y="3110"/>
                  </a:lnTo>
                  <a:lnTo>
                    <a:pt x="660" y="3064"/>
                  </a:lnTo>
                  <a:lnTo>
                    <a:pt x="587" y="3014"/>
                  </a:lnTo>
                  <a:lnTo>
                    <a:pt x="517" y="2959"/>
                  </a:lnTo>
                  <a:lnTo>
                    <a:pt x="451" y="2901"/>
                  </a:lnTo>
                  <a:lnTo>
                    <a:pt x="390" y="2838"/>
                  </a:lnTo>
                  <a:lnTo>
                    <a:pt x="331" y="2771"/>
                  </a:lnTo>
                  <a:lnTo>
                    <a:pt x="277" y="2702"/>
                  </a:lnTo>
                  <a:lnTo>
                    <a:pt x="226" y="2629"/>
                  </a:lnTo>
                  <a:lnTo>
                    <a:pt x="181" y="2553"/>
                  </a:lnTo>
                  <a:lnTo>
                    <a:pt x="140" y="2473"/>
                  </a:lnTo>
                  <a:lnTo>
                    <a:pt x="104" y="2391"/>
                  </a:lnTo>
                  <a:lnTo>
                    <a:pt x="73" y="2307"/>
                  </a:lnTo>
                  <a:lnTo>
                    <a:pt x="47" y="2220"/>
                  </a:lnTo>
                  <a:lnTo>
                    <a:pt x="27" y="2130"/>
                  </a:lnTo>
                  <a:lnTo>
                    <a:pt x="12" y="2039"/>
                  </a:lnTo>
                  <a:lnTo>
                    <a:pt x="3" y="1946"/>
                  </a:lnTo>
                  <a:lnTo>
                    <a:pt x="0" y="1851"/>
                  </a:lnTo>
                  <a:lnTo>
                    <a:pt x="3" y="1754"/>
                  </a:lnTo>
                  <a:lnTo>
                    <a:pt x="12" y="1659"/>
                  </a:lnTo>
                  <a:lnTo>
                    <a:pt x="29" y="1565"/>
                  </a:lnTo>
                  <a:lnTo>
                    <a:pt x="49" y="1474"/>
                  </a:lnTo>
                  <a:lnTo>
                    <a:pt x="77" y="1386"/>
                  </a:lnTo>
                  <a:lnTo>
                    <a:pt x="109" y="1299"/>
                  </a:lnTo>
                  <a:lnTo>
                    <a:pt x="147" y="1215"/>
                  </a:lnTo>
                  <a:lnTo>
                    <a:pt x="190" y="1135"/>
                  </a:lnTo>
                  <a:lnTo>
                    <a:pt x="237" y="1057"/>
                  </a:lnTo>
                  <a:lnTo>
                    <a:pt x="290" y="983"/>
                  </a:lnTo>
                  <a:lnTo>
                    <a:pt x="346" y="913"/>
                  </a:lnTo>
                  <a:lnTo>
                    <a:pt x="408" y="845"/>
                  </a:lnTo>
                  <a:lnTo>
                    <a:pt x="473" y="782"/>
                  </a:lnTo>
                  <a:lnTo>
                    <a:pt x="542" y="724"/>
                  </a:lnTo>
                  <a:lnTo>
                    <a:pt x="615" y="670"/>
                  </a:lnTo>
                  <a:lnTo>
                    <a:pt x="690" y="619"/>
                  </a:lnTo>
                  <a:lnTo>
                    <a:pt x="769" y="575"/>
                  </a:lnTo>
                  <a:lnTo>
                    <a:pt x="851" y="535"/>
                  </a:lnTo>
                  <a:lnTo>
                    <a:pt x="937" y="501"/>
                  </a:lnTo>
                  <a:lnTo>
                    <a:pt x="1024" y="471"/>
                  </a:lnTo>
                  <a:close/>
                  <a:moveTo>
                    <a:pt x="1229" y="0"/>
                  </a:moveTo>
                  <a:lnTo>
                    <a:pt x="1639" y="0"/>
                  </a:lnTo>
                  <a:lnTo>
                    <a:pt x="1639" y="1646"/>
                  </a:lnTo>
                  <a:lnTo>
                    <a:pt x="1229" y="1646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7" name="组合 406">
            <a:extLst>
              <a:ext uri="{FF2B5EF4-FFF2-40B4-BE49-F238E27FC236}">
                <a16:creationId xmlns:a16="http://schemas.microsoft.com/office/drawing/2014/main" id="{2A977D89-A425-49AC-97C7-6750248EE82F}"/>
              </a:ext>
            </a:extLst>
          </p:cNvPr>
          <p:cNvGrpSpPr/>
          <p:nvPr/>
        </p:nvGrpSpPr>
        <p:grpSpPr>
          <a:xfrm>
            <a:off x="7522325" y="4838100"/>
            <a:ext cx="149734" cy="149734"/>
            <a:chOff x="3524295" y="4834400"/>
            <a:chExt cx="149734" cy="149734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1D0A6750-1CB5-4DEC-8AFF-039C0C694DD0}"/>
                </a:ext>
              </a:extLst>
            </p:cNvPr>
            <p:cNvSpPr/>
            <p:nvPr/>
          </p:nvSpPr>
          <p:spPr>
            <a:xfrm rot="10800000">
              <a:off x="3524295" y="4834400"/>
              <a:ext cx="149734" cy="149734"/>
            </a:xfrm>
            <a:prstGeom prst="rect">
              <a:avLst/>
            </a:prstGeom>
            <a:solidFill>
              <a:srgbClr val="DD4B3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9" name="Freeform 183">
              <a:extLst>
                <a:ext uri="{FF2B5EF4-FFF2-40B4-BE49-F238E27FC236}">
                  <a16:creationId xmlns:a16="http://schemas.microsoft.com/office/drawing/2014/main" id="{D238711E-E789-47FB-9819-49B7C29F36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2508" y="4851728"/>
              <a:ext cx="99069" cy="114013"/>
            </a:xfrm>
            <a:custGeom>
              <a:avLst/>
              <a:gdLst>
                <a:gd name="T0" fmla="*/ 968 w 2869"/>
                <a:gd name="T1" fmla="*/ 935 h 3292"/>
                <a:gd name="T2" fmla="*/ 806 w 2869"/>
                <a:gd name="T3" fmla="*/ 1039 h 3292"/>
                <a:gd name="T4" fmla="*/ 659 w 2869"/>
                <a:gd name="T5" fmla="*/ 1178 h 3292"/>
                <a:gd name="T6" fmla="*/ 534 w 2869"/>
                <a:gd name="T7" fmla="*/ 1359 h 3292"/>
                <a:gd name="T8" fmla="*/ 451 w 2869"/>
                <a:gd name="T9" fmla="*/ 1560 h 3292"/>
                <a:gd name="T10" fmla="*/ 412 w 2869"/>
                <a:gd name="T11" fmla="*/ 1777 h 3292"/>
                <a:gd name="T12" fmla="*/ 421 w 2869"/>
                <a:gd name="T13" fmla="*/ 1999 h 3292"/>
                <a:gd name="T14" fmla="*/ 474 w 2869"/>
                <a:gd name="T15" fmla="*/ 2212 h 3292"/>
                <a:gd name="T16" fmla="*/ 572 w 2869"/>
                <a:gd name="T17" fmla="*/ 2407 h 3292"/>
                <a:gd name="T18" fmla="*/ 709 w 2869"/>
                <a:gd name="T19" fmla="*/ 2578 h 3292"/>
                <a:gd name="T20" fmla="*/ 881 w 2869"/>
                <a:gd name="T21" fmla="*/ 2718 h 3292"/>
                <a:gd name="T22" fmla="*/ 1075 w 2869"/>
                <a:gd name="T23" fmla="*/ 2816 h 3292"/>
                <a:gd name="T24" fmla="*/ 1286 w 2869"/>
                <a:gd name="T25" fmla="*/ 2870 h 3292"/>
                <a:gd name="T26" fmla="*/ 1508 w 2869"/>
                <a:gd name="T27" fmla="*/ 2878 h 3292"/>
                <a:gd name="T28" fmla="*/ 1723 w 2869"/>
                <a:gd name="T29" fmla="*/ 2839 h 3292"/>
                <a:gd name="T30" fmla="*/ 1925 w 2869"/>
                <a:gd name="T31" fmla="*/ 2755 h 3292"/>
                <a:gd name="T32" fmla="*/ 2104 w 2869"/>
                <a:gd name="T33" fmla="*/ 2630 h 3292"/>
                <a:gd name="T34" fmla="*/ 2255 w 2869"/>
                <a:gd name="T35" fmla="*/ 2467 h 3292"/>
                <a:gd name="T36" fmla="*/ 2367 w 2869"/>
                <a:gd name="T37" fmla="*/ 2279 h 3292"/>
                <a:gd name="T38" fmla="*/ 2435 w 2869"/>
                <a:gd name="T39" fmla="*/ 2071 h 3292"/>
                <a:gd name="T40" fmla="*/ 2458 w 2869"/>
                <a:gd name="T41" fmla="*/ 1851 h 3292"/>
                <a:gd name="T42" fmla="*/ 2435 w 2869"/>
                <a:gd name="T43" fmla="*/ 1631 h 3292"/>
                <a:gd name="T44" fmla="*/ 2367 w 2869"/>
                <a:gd name="T45" fmla="*/ 1424 h 3292"/>
                <a:gd name="T46" fmla="*/ 2255 w 2869"/>
                <a:gd name="T47" fmla="*/ 1236 h 3292"/>
                <a:gd name="T48" fmla="*/ 2102 w 2869"/>
                <a:gd name="T49" fmla="*/ 1071 h 3292"/>
                <a:gd name="T50" fmla="*/ 1912 w 2869"/>
                <a:gd name="T51" fmla="*/ 941 h 3292"/>
                <a:gd name="T52" fmla="*/ 1932 w 2869"/>
                <a:gd name="T53" fmla="*/ 499 h 3292"/>
                <a:gd name="T54" fmla="*/ 2178 w 2869"/>
                <a:gd name="T55" fmla="*/ 619 h 3292"/>
                <a:gd name="T56" fmla="*/ 2396 w 2869"/>
                <a:gd name="T57" fmla="*/ 782 h 3292"/>
                <a:gd name="T58" fmla="*/ 2579 w 2869"/>
                <a:gd name="T59" fmla="*/ 983 h 3292"/>
                <a:gd name="T60" fmla="*/ 2722 w 2869"/>
                <a:gd name="T61" fmla="*/ 1215 h 3292"/>
                <a:gd name="T62" fmla="*/ 2818 w 2869"/>
                <a:gd name="T63" fmla="*/ 1474 h 3292"/>
                <a:gd name="T64" fmla="*/ 2865 w 2869"/>
                <a:gd name="T65" fmla="*/ 1754 h 3292"/>
                <a:gd name="T66" fmla="*/ 2856 w 2869"/>
                <a:gd name="T67" fmla="*/ 2039 h 3292"/>
                <a:gd name="T68" fmla="*/ 2795 w 2869"/>
                <a:gd name="T69" fmla="*/ 2307 h 3292"/>
                <a:gd name="T70" fmla="*/ 2687 w 2869"/>
                <a:gd name="T71" fmla="*/ 2553 h 3292"/>
                <a:gd name="T72" fmla="*/ 2538 w 2869"/>
                <a:gd name="T73" fmla="*/ 2771 h 3292"/>
                <a:gd name="T74" fmla="*/ 2350 w 2869"/>
                <a:gd name="T75" fmla="*/ 2959 h 3292"/>
                <a:gd name="T76" fmla="*/ 2132 w 2869"/>
                <a:gd name="T77" fmla="*/ 3110 h 3292"/>
                <a:gd name="T78" fmla="*/ 1888 w 2869"/>
                <a:gd name="T79" fmla="*/ 3219 h 3292"/>
                <a:gd name="T80" fmla="*/ 1620 w 2869"/>
                <a:gd name="T81" fmla="*/ 3280 h 3292"/>
                <a:gd name="T82" fmla="*/ 1340 w 2869"/>
                <a:gd name="T83" fmla="*/ 3289 h 3292"/>
                <a:gd name="T84" fmla="*/ 1067 w 2869"/>
                <a:gd name="T85" fmla="*/ 3244 h 3292"/>
                <a:gd name="T86" fmla="*/ 814 w 2869"/>
                <a:gd name="T87" fmla="*/ 3150 h 3292"/>
                <a:gd name="T88" fmla="*/ 587 w 2869"/>
                <a:gd name="T89" fmla="*/ 3014 h 3292"/>
                <a:gd name="T90" fmla="*/ 390 w 2869"/>
                <a:gd name="T91" fmla="*/ 2838 h 3292"/>
                <a:gd name="T92" fmla="*/ 226 w 2869"/>
                <a:gd name="T93" fmla="*/ 2629 h 3292"/>
                <a:gd name="T94" fmla="*/ 104 w 2869"/>
                <a:gd name="T95" fmla="*/ 2391 h 3292"/>
                <a:gd name="T96" fmla="*/ 27 w 2869"/>
                <a:gd name="T97" fmla="*/ 2130 h 3292"/>
                <a:gd name="T98" fmla="*/ 0 w 2869"/>
                <a:gd name="T99" fmla="*/ 1851 h 3292"/>
                <a:gd name="T100" fmla="*/ 29 w 2869"/>
                <a:gd name="T101" fmla="*/ 1565 h 3292"/>
                <a:gd name="T102" fmla="*/ 109 w 2869"/>
                <a:gd name="T103" fmla="*/ 1299 h 3292"/>
                <a:gd name="T104" fmla="*/ 237 w 2869"/>
                <a:gd name="T105" fmla="*/ 1057 h 3292"/>
                <a:gd name="T106" fmla="*/ 408 w 2869"/>
                <a:gd name="T107" fmla="*/ 845 h 3292"/>
                <a:gd name="T108" fmla="*/ 615 w 2869"/>
                <a:gd name="T109" fmla="*/ 670 h 3292"/>
                <a:gd name="T110" fmla="*/ 851 w 2869"/>
                <a:gd name="T111" fmla="*/ 535 h 3292"/>
                <a:gd name="T112" fmla="*/ 1229 w 2869"/>
                <a:gd name="T113" fmla="*/ 0 h 3292"/>
                <a:gd name="T114" fmla="*/ 1229 w 2869"/>
                <a:gd name="T115" fmla="*/ 1646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9" h="3292">
                  <a:moveTo>
                    <a:pt x="1024" y="471"/>
                  </a:moveTo>
                  <a:lnTo>
                    <a:pt x="1024" y="908"/>
                  </a:lnTo>
                  <a:lnTo>
                    <a:pt x="968" y="935"/>
                  </a:lnTo>
                  <a:lnTo>
                    <a:pt x="912" y="966"/>
                  </a:lnTo>
                  <a:lnTo>
                    <a:pt x="859" y="1000"/>
                  </a:lnTo>
                  <a:lnTo>
                    <a:pt x="806" y="1039"/>
                  </a:lnTo>
                  <a:lnTo>
                    <a:pt x="757" y="1079"/>
                  </a:lnTo>
                  <a:lnTo>
                    <a:pt x="709" y="1124"/>
                  </a:lnTo>
                  <a:lnTo>
                    <a:pt x="659" y="1178"/>
                  </a:lnTo>
                  <a:lnTo>
                    <a:pt x="613" y="1236"/>
                  </a:lnTo>
                  <a:lnTo>
                    <a:pt x="572" y="1296"/>
                  </a:lnTo>
                  <a:lnTo>
                    <a:pt x="534" y="1359"/>
                  </a:lnTo>
                  <a:lnTo>
                    <a:pt x="502" y="1424"/>
                  </a:lnTo>
                  <a:lnTo>
                    <a:pt x="474" y="1491"/>
                  </a:lnTo>
                  <a:lnTo>
                    <a:pt x="451" y="1560"/>
                  </a:lnTo>
                  <a:lnTo>
                    <a:pt x="433" y="1631"/>
                  </a:lnTo>
                  <a:lnTo>
                    <a:pt x="421" y="1704"/>
                  </a:lnTo>
                  <a:lnTo>
                    <a:pt x="412" y="1777"/>
                  </a:lnTo>
                  <a:lnTo>
                    <a:pt x="409" y="1851"/>
                  </a:lnTo>
                  <a:lnTo>
                    <a:pt x="412" y="1926"/>
                  </a:lnTo>
                  <a:lnTo>
                    <a:pt x="421" y="1999"/>
                  </a:lnTo>
                  <a:lnTo>
                    <a:pt x="433" y="2071"/>
                  </a:lnTo>
                  <a:lnTo>
                    <a:pt x="451" y="2143"/>
                  </a:lnTo>
                  <a:lnTo>
                    <a:pt x="474" y="2212"/>
                  </a:lnTo>
                  <a:lnTo>
                    <a:pt x="502" y="2279"/>
                  </a:lnTo>
                  <a:lnTo>
                    <a:pt x="535" y="2344"/>
                  </a:lnTo>
                  <a:lnTo>
                    <a:pt x="572" y="2407"/>
                  </a:lnTo>
                  <a:lnTo>
                    <a:pt x="613" y="2467"/>
                  </a:lnTo>
                  <a:lnTo>
                    <a:pt x="659" y="2525"/>
                  </a:lnTo>
                  <a:lnTo>
                    <a:pt x="709" y="2578"/>
                  </a:lnTo>
                  <a:lnTo>
                    <a:pt x="764" y="2630"/>
                  </a:lnTo>
                  <a:lnTo>
                    <a:pt x="822" y="2676"/>
                  </a:lnTo>
                  <a:lnTo>
                    <a:pt x="881" y="2718"/>
                  </a:lnTo>
                  <a:lnTo>
                    <a:pt x="944" y="2755"/>
                  </a:lnTo>
                  <a:lnTo>
                    <a:pt x="1009" y="2788"/>
                  </a:lnTo>
                  <a:lnTo>
                    <a:pt x="1075" y="2816"/>
                  </a:lnTo>
                  <a:lnTo>
                    <a:pt x="1144" y="2839"/>
                  </a:lnTo>
                  <a:lnTo>
                    <a:pt x="1214" y="2857"/>
                  </a:lnTo>
                  <a:lnTo>
                    <a:pt x="1286" y="2870"/>
                  </a:lnTo>
                  <a:lnTo>
                    <a:pt x="1360" y="2878"/>
                  </a:lnTo>
                  <a:lnTo>
                    <a:pt x="1434" y="2880"/>
                  </a:lnTo>
                  <a:lnTo>
                    <a:pt x="1508" y="2878"/>
                  </a:lnTo>
                  <a:lnTo>
                    <a:pt x="1581" y="2870"/>
                  </a:lnTo>
                  <a:lnTo>
                    <a:pt x="1653" y="2857"/>
                  </a:lnTo>
                  <a:lnTo>
                    <a:pt x="1723" y="2839"/>
                  </a:lnTo>
                  <a:lnTo>
                    <a:pt x="1792" y="2816"/>
                  </a:lnTo>
                  <a:lnTo>
                    <a:pt x="1859" y="2788"/>
                  </a:lnTo>
                  <a:lnTo>
                    <a:pt x="1925" y="2755"/>
                  </a:lnTo>
                  <a:lnTo>
                    <a:pt x="1986" y="2718"/>
                  </a:lnTo>
                  <a:lnTo>
                    <a:pt x="2047" y="2676"/>
                  </a:lnTo>
                  <a:lnTo>
                    <a:pt x="2104" y="2630"/>
                  </a:lnTo>
                  <a:lnTo>
                    <a:pt x="2158" y="2578"/>
                  </a:lnTo>
                  <a:lnTo>
                    <a:pt x="2209" y="2525"/>
                  </a:lnTo>
                  <a:lnTo>
                    <a:pt x="2255" y="2467"/>
                  </a:lnTo>
                  <a:lnTo>
                    <a:pt x="2297" y="2407"/>
                  </a:lnTo>
                  <a:lnTo>
                    <a:pt x="2334" y="2344"/>
                  </a:lnTo>
                  <a:lnTo>
                    <a:pt x="2367" y="2279"/>
                  </a:lnTo>
                  <a:lnTo>
                    <a:pt x="2394" y="2212"/>
                  </a:lnTo>
                  <a:lnTo>
                    <a:pt x="2417" y="2143"/>
                  </a:lnTo>
                  <a:lnTo>
                    <a:pt x="2435" y="2071"/>
                  </a:lnTo>
                  <a:lnTo>
                    <a:pt x="2448" y="1999"/>
                  </a:lnTo>
                  <a:lnTo>
                    <a:pt x="2455" y="1926"/>
                  </a:lnTo>
                  <a:lnTo>
                    <a:pt x="2458" y="1851"/>
                  </a:lnTo>
                  <a:lnTo>
                    <a:pt x="2455" y="1777"/>
                  </a:lnTo>
                  <a:lnTo>
                    <a:pt x="2448" y="1704"/>
                  </a:lnTo>
                  <a:lnTo>
                    <a:pt x="2435" y="1631"/>
                  </a:lnTo>
                  <a:lnTo>
                    <a:pt x="2417" y="1560"/>
                  </a:lnTo>
                  <a:lnTo>
                    <a:pt x="2394" y="1491"/>
                  </a:lnTo>
                  <a:lnTo>
                    <a:pt x="2367" y="1424"/>
                  </a:lnTo>
                  <a:lnTo>
                    <a:pt x="2334" y="1359"/>
                  </a:lnTo>
                  <a:lnTo>
                    <a:pt x="2297" y="1296"/>
                  </a:lnTo>
                  <a:lnTo>
                    <a:pt x="2255" y="1236"/>
                  </a:lnTo>
                  <a:lnTo>
                    <a:pt x="2209" y="1178"/>
                  </a:lnTo>
                  <a:lnTo>
                    <a:pt x="2158" y="1124"/>
                  </a:lnTo>
                  <a:lnTo>
                    <a:pt x="2102" y="1071"/>
                  </a:lnTo>
                  <a:lnTo>
                    <a:pt x="2041" y="1022"/>
                  </a:lnTo>
                  <a:lnTo>
                    <a:pt x="1978" y="980"/>
                  </a:lnTo>
                  <a:lnTo>
                    <a:pt x="1912" y="941"/>
                  </a:lnTo>
                  <a:lnTo>
                    <a:pt x="1844" y="908"/>
                  </a:lnTo>
                  <a:lnTo>
                    <a:pt x="1844" y="471"/>
                  </a:lnTo>
                  <a:lnTo>
                    <a:pt x="1932" y="499"/>
                  </a:lnTo>
                  <a:lnTo>
                    <a:pt x="2016" y="535"/>
                  </a:lnTo>
                  <a:lnTo>
                    <a:pt x="2099" y="575"/>
                  </a:lnTo>
                  <a:lnTo>
                    <a:pt x="2178" y="619"/>
                  </a:lnTo>
                  <a:lnTo>
                    <a:pt x="2254" y="669"/>
                  </a:lnTo>
                  <a:lnTo>
                    <a:pt x="2327" y="724"/>
                  </a:lnTo>
                  <a:lnTo>
                    <a:pt x="2396" y="782"/>
                  </a:lnTo>
                  <a:lnTo>
                    <a:pt x="2460" y="845"/>
                  </a:lnTo>
                  <a:lnTo>
                    <a:pt x="2521" y="913"/>
                  </a:lnTo>
                  <a:lnTo>
                    <a:pt x="2579" y="983"/>
                  </a:lnTo>
                  <a:lnTo>
                    <a:pt x="2630" y="1057"/>
                  </a:lnTo>
                  <a:lnTo>
                    <a:pt x="2678" y="1135"/>
                  </a:lnTo>
                  <a:lnTo>
                    <a:pt x="2722" y="1215"/>
                  </a:lnTo>
                  <a:lnTo>
                    <a:pt x="2759" y="1299"/>
                  </a:lnTo>
                  <a:lnTo>
                    <a:pt x="2792" y="1386"/>
                  </a:lnTo>
                  <a:lnTo>
                    <a:pt x="2818" y="1474"/>
                  </a:lnTo>
                  <a:lnTo>
                    <a:pt x="2840" y="1565"/>
                  </a:lnTo>
                  <a:lnTo>
                    <a:pt x="2855" y="1659"/>
                  </a:lnTo>
                  <a:lnTo>
                    <a:pt x="2865" y="1754"/>
                  </a:lnTo>
                  <a:lnTo>
                    <a:pt x="2869" y="1851"/>
                  </a:lnTo>
                  <a:lnTo>
                    <a:pt x="2866" y="1946"/>
                  </a:lnTo>
                  <a:lnTo>
                    <a:pt x="2856" y="2039"/>
                  </a:lnTo>
                  <a:lnTo>
                    <a:pt x="2841" y="2130"/>
                  </a:lnTo>
                  <a:lnTo>
                    <a:pt x="2821" y="2220"/>
                  </a:lnTo>
                  <a:lnTo>
                    <a:pt x="2795" y="2307"/>
                  </a:lnTo>
                  <a:lnTo>
                    <a:pt x="2764" y="2391"/>
                  </a:lnTo>
                  <a:lnTo>
                    <a:pt x="2728" y="2473"/>
                  </a:lnTo>
                  <a:lnTo>
                    <a:pt x="2687" y="2553"/>
                  </a:lnTo>
                  <a:lnTo>
                    <a:pt x="2641" y="2629"/>
                  </a:lnTo>
                  <a:lnTo>
                    <a:pt x="2591" y="2702"/>
                  </a:lnTo>
                  <a:lnTo>
                    <a:pt x="2538" y="2771"/>
                  </a:lnTo>
                  <a:lnTo>
                    <a:pt x="2479" y="2838"/>
                  </a:lnTo>
                  <a:lnTo>
                    <a:pt x="2416" y="2901"/>
                  </a:lnTo>
                  <a:lnTo>
                    <a:pt x="2350" y="2959"/>
                  </a:lnTo>
                  <a:lnTo>
                    <a:pt x="2281" y="3014"/>
                  </a:lnTo>
                  <a:lnTo>
                    <a:pt x="2209" y="3064"/>
                  </a:lnTo>
                  <a:lnTo>
                    <a:pt x="2132" y="3110"/>
                  </a:lnTo>
                  <a:lnTo>
                    <a:pt x="2053" y="3150"/>
                  </a:lnTo>
                  <a:lnTo>
                    <a:pt x="1971" y="3187"/>
                  </a:lnTo>
                  <a:lnTo>
                    <a:pt x="1888" y="3219"/>
                  </a:lnTo>
                  <a:lnTo>
                    <a:pt x="1800" y="3244"/>
                  </a:lnTo>
                  <a:lnTo>
                    <a:pt x="1712" y="3265"/>
                  </a:lnTo>
                  <a:lnTo>
                    <a:pt x="1620" y="3280"/>
                  </a:lnTo>
                  <a:lnTo>
                    <a:pt x="1528" y="3289"/>
                  </a:lnTo>
                  <a:lnTo>
                    <a:pt x="1434" y="3292"/>
                  </a:lnTo>
                  <a:lnTo>
                    <a:pt x="1340" y="3289"/>
                  </a:lnTo>
                  <a:lnTo>
                    <a:pt x="1247" y="3280"/>
                  </a:lnTo>
                  <a:lnTo>
                    <a:pt x="1156" y="3265"/>
                  </a:lnTo>
                  <a:lnTo>
                    <a:pt x="1067" y="3244"/>
                  </a:lnTo>
                  <a:lnTo>
                    <a:pt x="981" y="3219"/>
                  </a:lnTo>
                  <a:lnTo>
                    <a:pt x="897" y="3187"/>
                  </a:lnTo>
                  <a:lnTo>
                    <a:pt x="814" y="3150"/>
                  </a:lnTo>
                  <a:lnTo>
                    <a:pt x="736" y="3110"/>
                  </a:lnTo>
                  <a:lnTo>
                    <a:pt x="660" y="3064"/>
                  </a:lnTo>
                  <a:lnTo>
                    <a:pt x="587" y="3014"/>
                  </a:lnTo>
                  <a:lnTo>
                    <a:pt x="517" y="2959"/>
                  </a:lnTo>
                  <a:lnTo>
                    <a:pt x="451" y="2901"/>
                  </a:lnTo>
                  <a:lnTo>
                    <a:pt x="390" y="2838"/>
                  </a:lnTo>
                  <a:lnTo>
                    <a:pt x="331" y="2771"/>
                  </a:lnTo>
                  <a:lnTo>
                    <a:pt x="277" y="2702"/>
                  </a:lnTo>
                  <a:lnTo>
                    <a:pt x="226" y="2629"/>
                  </a:lnTo>
                  <a:lnTo>
                    <a:pt x="181" y="2553"/>
                  </a:lnTo>
                  <a:lnTo>
                    <a:pt x="140" y="2473"/>
                  </a:lnTo>
                  <a:lnTo>
                    <a:pt x="104" y="2391"/>
                  </a:lnTo>
                  <a:lnTo>
                    <a:pt x="73" y="2307"/>
                  </a:lnTo>
                  <a:lnTo>
                    <a:pt x="47" y="2220"/>
                  </a:lnTo>
                  <a:lnTo>
                    <a:pt x="27" y="2130"/>
                  </a:lnTo>
                  <a:lnTo>
                    <a:pt x="12" y="2039"/>
                  </a:lnTo>
                  <a:lnTo>
                    <a:pt x="3" y="1946"/>
                  </a:lnTo>
                  <a:lnTo>
                    <a:pt x="0" y="1851"/>
                  </a:lnTo>
                  <a:lnTo>
                    <a:pt x="3" y="1754"/>
                  </a:lnTo>
                  <a:lnTo>
                    <a:pt x="12" y="1659"/>
                  </a:lnTo>
                  <a:lnTo>
                    <a:pt x="29" y="1565"/>
                  </a:lnTo>
                  <a:lnTo>
                    <a:pt x="49" y="1474"/>
                  </a:lnTo>
                  <a:lnTo>
                    <a:pt x="77" y="1386"/>
                  </a:lnTo>
                  <a:lnTo>
                    <a:pt x="109" y="1299"/>
                  </a:lnTo>
                  <a:lnTo>
                    <a:pt x="147" y="1215"/>
                  </a:lnTo>
                  <a:lnTo>
                    <a:pt x="190" y="1135"/>
                  </a:lnTo>
                  <a:lnTo>
                    <a:pt x="237" y="1057"/>
                  </a:lnTo>
                  <a:lnTo>
                    <a:pt x="290" y="983"/>
                  </a:lnTo>
                  <a:lnTo>
                    <a:pt x="346" y="913"/>
                  </a:lnTo>
                  <a:lnTo>
                    <a:pt x="408" y="845"/>
                  </a:lnTo>
                  <a:lnTo>
                    <a:pt x="473" y="782"/>
                  </a:lnTo>
                  <a:lnTo>
                    <a:pt x="542" y="724"/>
                  </a:lnTo>
                  <a:lnTo>
                    <a:pt x="615" y="670"/>
                  </a:lnTo>
                  <a:lnTo>
                    <a:pt x="690" y="619"/>
                  </a:lnTo>
                  <a:lnTo>
                    <a:pt x="769" y="575"/>
                  </a:lnTo>
                  <a:lnTo>
                    <a:pt x="851" y="535"/>
                  </a:lnTo>
                  <a:lnTo>
                    <a:pt x="937" y="501"/>
                  </a:lnTo>
                  <a:lnTo>
                    <a:pt x="1024" y="471"/>
                  </a:lnTo>
                  <a:close/>
                  <a:moveTo>
                    <a:pt x="1229" y="0"/>
                  </a:moveTo>
                  <a:lnTo>
                    <a:pt x="1639" y="0"/>
                  </a:lnTo>
                  <a:lnTo>
                    <a:pt x="1639" y="1646"/>
                  </a:lnTo>
                  <a:lnTo>
                    <a:pt x="1229" y="1646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B35571F0-A686-4ED6-B80A-430DAFF11940}"/>
              </a:ext>
            </a:extLst>
          </p:cNvPr>
          <p:cNvGrpSpPr/>
          <p:nvPr/>
        </p:nvGrpSpPr>
        <p:grpSpPr>
          <a:xfrm>
            <a:off x="9490914" y="4856647"/>
            <a:ext cx="149734" cy="149734"/>
            <a:chOff x="3524295" y="4834400"/>
            <a:chExt cx="149734" cy="149734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1E011572-13E2-414E-80CB-A8BC57FA06D0}"/>
                </a:ext>
              </a:extLst>
            </p:cNvPr>
            <p:cNvSpPr/>
            <p:nvPr/>
          </p:nvSpPr>
          <p:spPr>
            <a:xfrm rot="10800000">
              <a:off x="3524295" y="4834400"/>
              <a:ext cx="149734" cy="149734"/>
            </a:xfrm>
            <a:prstGeom prst="rect">
              <a:avLst/>
            </a:prstGeom>
            <a:solidFill>
              <a:srgbClr val="DD4B3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2" name="Freeform 183">
              <a:extLst>
                <a:ext uri="{FF2B5EF4-FFF2-40B4-BE49-F238E27FC236}">
                  <a16:creationId xmlns:a16="http://schemas.microsoft.com/office/drawing/2014/main" id="{EF44C05F-18E9-40F4-A7E2-17A2C236DB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2508" y="4851728"/>
              <a:ext cx="99069" cy="114013"/>
            </a:xfrm>
            <a:custGeom>
              <a:avLst/>
              <a:gdLst>
                <a:gd name="T0" fmla="*/ 968 w 2869"/>
                <a:gd name="T1" fmla="*/ 935 h 3292"/>
                <a:gd name="T2" fmla="*/ 806 w 2869"/>
                <a:gd name="T3" fmla="*/ 1039 h 3292"/>
                <a:gd name="T4" fmla="*/ 659 w 2869"/>
                <a:gd name="T5" fmla="*/ 1178 h 3292"/>
                <a:gd name="T6" fmla="*/ 534 w 2869"/>
                <a:gd name="T7" fmla="*/ 1359 h 3292"/>
                <a:gd name="T8" fmla="*/ 451 w 2869"/>
                <a:gd name="T9" fmla="*/ 1560 h 3292"/>
                <a:gd name="T10" fmla="*/ 412 w 2869"/>
                <a:gd name="T11" fmla="*/ 1777 h 3292"/>
                <a:gd name="T12" fmla="*/ 421 w 2869"/>
                <a:gd name="T13" fmla="*/ 1999 h 3292"/>
                <a:gd name="T14" fmla="*/ 474 w 2869"/>
                <a:gd name="T15" fmla="*/ 2212 h 3292"/>
                <a:gd name="T16" fmla="*/ 572 w 2869"/>
                <a:gd name="T17" fmla="*/ 2407 h 3292"/>
                <a:gd name="T18" fmla="*/ 709 w 2869"/>
                <a:gd name="T19" fmla="*/ 2578 h 3292"/>
                <a:gd name="T20" fmla="*/ 881 w 2869"/>
                <a:gd name="T21" fmla="*/ 2718 h 3292"/>
                <a:gd name="T22" fmla="*/ 1075 w 2869"/>
                <a:gd name="T23" fmla="*/ 2816 h 3292"/>
                <a:gd name="T24" fmla="*/ 1286 w 2869"/>
                <a:gd name="T25" fmla="*/ 2870 h 3292"/>
                <a:gd name="T26" fmla="*/ 1508 w 2869"/>
                <a:gd name="T27" fmla="*/ 2878 h 3292"/>
                <a:gd name="T28" fmla="*/ 1723 w 2869"/>
                <a:gd name="T29" fmla="*/ 2839 h 3292"/>
                <a:gd name="T30" fmla="*/ 1925 w 2869"/>
                <a:gd name="T31" fmla="*/ 2755 h 3292"/>
                <a:gd name="T32" fmla="*/ 2104 w 2869"/>
                <a:gd name="T33" fmla="*/ 2630 h 3292"/>
                <a:gd name="T34" fmla="*/ 2255 w 2869"/>
                <a:gd name="T35" fmla="*/ 2467 h 3292"/>
                <a:gd name="T36" fmla="*/ 2367 w 2869"/>
                <a:gd name="T37" fmla="*/ 2279 h 3292"/>
                <a:gd name="T38" fmla="*/ 2435 w 2869"/>
                <a:gd name="T39" fmla="*/ 2071 h 3292"/>
                <a:gd name="T40" fmla="*/ 2458 w 2869"/>
                <a:gd name="T41" fmla="*/ 1851 h 3292"/>
                <a:gd name="T42" fmla="*/ 2435 w 2869"/>
                <a:gd name="T43" fmla="*/ 1631 h 3292"/>
                <a:gd name="T44" fmla="*/ 2367 w 2869"/>
                <a:gd name="T45" fmla="*/ 1424 h 3292"/>
                <a:gd name="T46" fmla="*/ 2255 w 2869"/>
                <a:gd name="T47" fmla="*/ 1236 h 3292"/>
                <a:gd name="T48" fmla="*/ 2102 w 2869"/>
                <a:gd name="T49" fmla="*/ 1071 h 3292"/>
                <a:gd name="T50" fmla="*/ 1912 w 2869"/>
                <a:gd name="T51" fmla="*/ 941 h 3292"/>
                <a:gd name="T52" fmla="*/ 1932 w 2869"/>
                <a:gd name="T53" fmla="*/ 499 h 3292"/>
                <a:gd name="T54" fmla="*/ 2178 w 2869"/>
                <a:gd name="T55" fmla="*/ 619 h 3292"/>
                <a:gd name="T56" fmla="*/ 2396 w 2869"/>
                <a:gd name="T57" fmla="*/ 782 h 3292"/>
                <a:gd name="T58" fmla="*/ 2579 w 2869"/>
                <a:gd name="T59" fmla="*/ 983 h 3292"/>
                <a:gd name="T60" fmla="*/ 2722 w 2869"/>
                <a:gd name="T61" fmla="*/ 1215 h 3292"/>
                <a:gd name="T62" fmla="*/ 2818 w 2869"/>
                <a:gd name="T63" fmla="*/ 1474 h 3292"/>
                <a:gd name="T64" fmla="*/ 2865 w 2869"/>
                <a:gd name="T65" fmla="*/ 1754 h 3292"/>
                <a:gd name="T66" fmla="*/ 2856 w 2869"/>
                <a:gd name="T67" fmla="*/ 2039 h 3292"/>
                <a:gd name="T68" fmla="*/ 2795 w 2869"/>
                <a:gd name="T69" fmla="*/ 2307 h 3292"/>
                <a:gd name="T70" fmla="*/ 2687 w 2869"/>
                <a:gd name="T71" fmla="*/ 2553 h 3292"/>
                <a:gd name="T72" fmla="*/ 2538 w 2869"/>
                <a:gd name="T73" fmla="*/ 2771 h 3292"/>
                <a:gd name="T74" fmla="*/ 2350 w 2869"/>
                <a:gd name="T75" fmla="*/ 2959 h 3292"/>
                <a:gd name="T76" fmla="*/ 2132 w 2869"/>
                <a:gd name="T77" fmla="*/ 3110 h 3292"/>
                <a:gd name="T78" fmla="*/ 1888 w 2869"/>
                <a:gd name="T79" fmla="*/ 3219 h 3292"/>
                <a:gd name="T80" fmla="*/ 1620 w 2869"/>
                <a:gd name="T81" fmla="*/ 3280 h 3292"/>
                <a:gd name="T82" fmla="*/ 1340 w 2869"/>
                <a:gd name="T83" fmla="*/ 3289 h 3292"/>
                <a:gd name="T84" fmla="*/ 1067 w 2869"/>
                <a:gd name="T85" fmla="*/ 3244 h 3292"/>
                <a:gd name="T86" fmla="*/ 814 w 2869"/>
                <a:gd name="T87" fmla="*/ 3150 h 3292"/>
                <a:gd name="T88" fmla="*/ 587 w 2869"/>
                <a:gd name="T89" fmla="*/ 3014 h 3292"/>
                <a:gd name="T90" fmla="*/ 390 w 2869"/>
                <a:gd name="T91" fmla="*/ 2838 h 3292"/>
                <a:gd name="T92" fmla="*/ 226 w 2869"/>
                <a:gd name="T93" fmla="*/ 2629 h 3292"/>
                <a:gd name="T94" fmla="*/ 104 w 2869"/>
                <a:gd name="T95" fmla="*/ 2391 h 3292"/>
                <a:gd name="T96" fmla="*/ 27 w 2869"/>
                <a:gd name="T97" fmla="*/ 2130 h 3292"/>
                <a:gd name="T98" fmla="*/ 0 w 2869"/>
                <a:gd name="T99" fmla="*/ 1851 h 3292"/>
                <a:gd name="T100" fmla="*/ 29 w 2869"/>
                <a:gd name="T101" fmla="*/ 1565 h 3292"/>
                <a:gd name="T102" fmla="*/ 109 w 2869"/>
                <a:gd name="T103" fmla="*/ 1299 h 3292"/>
                <a:gd name="T104" fmla="*/ 237 w 2869"/>
                <a:gd name="T105" fmla="*/ 1057 h 3292"/>
                <a:gd name="T106" fmla="*/ 408 w 2869"/>
                <a:gd name="T107" fmla="*/ 845 h 3292"/>
                <a:gd name="T108" fmla="*/ 615 w 2869"/>
                <a:gd name="T109" fmla="*/ 670 h 3292"/>
                <a:gd name="T110" fmla="*/ 851 w 2869"/>
                <a:gd name="T111" fmla="*/ 535 h 3292"/>
                <a:gd name="T112" fmla="*/ 1229 w 2869"/>
                <a:gd name="T113" fmla="*/ 0 h 3292"/>
                <a:gd name="T114" fmla="*/ 1229 w 2869"/>
                <a:gd name="T115" fmla="*/ 1646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9" h="3292">
                  <a:moveTo>
                    <a:pt x="1024" y="471"/>
                  </a:moveTo>
                  <a:lnTo>
                    <a:pt x="1024" y="908"/>
                  </a:lnTo>
                  <a:lnTo>
                    <a:pt x="968" y="935"/>
                  </a:lnTo>
                  <a:lnTo>
                    <a:pt x="912" y="966"/>
                  </a:lnTo>
                  <a:lnTo>
                    <a:pt x="859" y="1000"/>
                  </a:lnTo>
                  <a:lnTo>
                    <a:pt x="806" y="1039"/>
                  </a:lnTo>
                  <a:lnTo>
                    <a:pt x="757" y="1079"/>
                  </a:lnTo>
                  <a:lnTo>
                    <a:pt x="709" y="1124"/>
                  </a:lnTo>
                  <a:lnTo>
                    <a:pt x="659" y="1178"/>
                  </a:lnTo>
                  <a:lnTo>
                    <a:pt x="613" y="1236"/>
                  </a:lnTo>
                  <a:lnTo>
                    <a:pt x="572" y="1296"/>
                  </a:lnTo>
                  <a:lnTo>
                    <a:pt x="534" y="1359"/>
                  </a:lnTo>
                  <a:lnTo>
                    <a:pt x="502" y="1424"/>
                  </a:lnTo>
                  <a:lnTo>
                    <a:pt x="474" y="1491"/>
                  </a:lnTo>
                  <a:lnTo>
                    <a:pt x="451" y="1560"/>
                  </a:lnTo>
                  <a:lnTo>
                    <a:pt x="433" y="1631"/>
                  </a:lnTo>
                  <a:lnTo>
                    <a:pt x="421" y="1704"/>
                  </a:lnTo>
                  <a:lnTo>
                    <a:pt x="412" y="1777"/>
                  </a:lnTo>
                  <a:lnTo>
                    <a:pt x="409" y="1851"/>
                  </a:lnTo>
                  <a:lnTo>
                    <a:pt x="412" y="1926"/>
                  </a:lnTo>
                  <a:lnTo>
                    <a:pt x="421" y="1999"/>
                  </a:lnTo>
                  <a:lnTo>
                    <a:pt x="433" y="2071"/>
                  </a:lnTo>
                  <a:lnTo>
                    <a:pt x="451" y="2143"/>
                  </a:lnTo>
                  <a:lnTo>
                    <a:pt x="474" y="2212"/>
                  </a:lnTo>
                  <a:lnTo>
                    <a:pt x="502" y="2279"/>
                  </a:lnTo>
                  <a:lnTo>
                    <a:pt x="535" y="2344"/>
                  </a:lnTo>
                  <a:lnTo>
                    <a:pt x="572" y="2407"/>
                  </a:lnTo>
                  <a:lnTo>
                    <a:pt x="613" y="2467"/>
                  </a:lnTo>
                  <a:lnTo>
                    <a:pt x="659" y="2525"/>
                  </a:lnTo>
                  <a:lnTo>
                    <a:pt x="709" y="2578"/>
                  </a:lnTo>
                  <a:lnTo>
                    <a:pt x="764" y="2630"/>
                  </a:lnTo>
                  <a:lnTo>
                    <a:pt x="822" y="2676"/>
                  </a:lnTo>
                  <a:lnTo>
                    <a:pt x="881" y="2718"/>
                  </a:lnTo>
                  <a:lnTo>
                    <a:pt x="944" y="2755"/>
                  </a:lnTo>
                  <a:lnTo>
                    <a:pt x="1009" y="2788"/>
                  </a:lnTo>
                  <a:lnTo>
                    <a:pt x="1075" y="2816"/>
                  </a:lnTo>
                  <a:lnTo>
                    <a:pt x="1144" y="2839"/>
                  </a:lnTo>
                  <a:lnTo>
                    <a:pt x="1214" y="2857"/>
                  </a:lnTo>
                  <a:lnTo>
                    <a:pt x="1286" y="2870"/>
                  </a:lnTo>
                  <a:lnTo>
                    <a:pt x="1360" y="2878"/>
                  </a:lnTo>
                  <a:lnTo>
                    <a:pt x="1434" y="2880"/>
                  </a:lnTo>
                  <a:lnTo>
                    <a:pt x="1508" y="2878"/>
                  </a:lnTo>
                  <a:lnTo>
                    <a:pt x="1581" y="2870"/>
                  </a:lnTo>
                  <a:lnTo>
                    <a:pt x="1653" y="2857"/>
                  </a:lnTo>
                  <a:lnTo>
                    <a:pt x="1723" y="2839"/>
                  </a:lnTo>
                  <a:lnTo>
                    <a:pt x="1792" y="2816"/>
                  </a:lnTo>
                  <a:lnTo>
                    <a:pt x="1859" y="2788"/>
                  </a:lnTo>
                  <a:lnTo>
                    <a:pt x="1925" y="2755"/>
                  </a:lnTo>
                  <a:lnTo>
                    <a:pt x="1986" y="2718"/>
                  </a:lnTo>
                  <a:lnTo>
                    <a:pt x="2047" y="2676"/>
                  </a:lnTo>
                  <a:lnTo>
                    <a:pt x="2104" y="2630"/>
                  </a:lnTo>
                  <a:lnTo>
                    <a:pt x="2158" y="2578"/>
                  </a:lnTo>
                  <a:lnTo>
                    <a:pt x="2209" y="2525"/>
                  </a:lnTo>
                  <a:lnTo>
                    <a:pt x="2255" y="2467"/>
                  </a:lnTo>
                  <a:lnTo>
                    <a:pt x="2297" y="2407"/>
                  </a:lnTo>
                  <a:lnTo>
                    <a:pt x="2334" y="2344"/>
                  </a:lnTo>
                  <a:lnTo>
                    <a:pt x="2367" y="2279"/>
                  </a:lnTo>
                  <a:lnTo>
                    <a:pt x="2394" y="2212"/>
                  </a:lnTo>
                  <a:lnTo>
                    <a:pt x="2417" y="2143"/>
                  </a:lnTo>
                  <a:lnTo>
                    <a:pt x="2435" y="2071"/>
                  </a:lnTo>
                  <a:lnTo>
                    <a:pt x="2448" y="1999"/>
                  </a:lnTo>
                  <a:lnTo>
                    <a:pt x="2455" y="1926"/>
                  </a:lnTo>
                  <a:lnTo>
                    <a:pt x="2458" y="1851"/>
                  </a:lnTo>
                  <a:lnTo>
                    <a:pt x="2455" y="1777"/>
                  </a:lnTo>
                  <a:lnTo>
                    <a:pt x="2448" y="1704"/>
                  </a:lnTo>
                  <a:lnTo>
                    <a:pt x="2435" y="1631"/>
                  </a:lnTo>
                  <a:lnTo>
                    <a:pt x="2417" y="1560"/>
                  </a:lnTo>
                  <a:lnTo>
                    <a:pt x="2394" y="1491"/>
                  </a:lnTo>
                  <a:lnTo>
                    <a:pt x="2367" y="1424"/>
                  </a:lnTo>
                  <a:lnTo>
                    <a:pt x="2334" y="1359"/>
                  </a:lnTo>
                  <a:lnTo>
                    <a:pt x="2297" y="1296"/>
                  </a:lnTo>
                  <a:lnTo>
                    <a:pt x="2255" y="1236"/>
                  </a:lnTo>
                  <a:lnTo>
                    <a:pt x="2209" y="1178"/>
                  </a:lnTo>
                  <a:lnTo>
                    <a:pt x="2158" y="1124"/>
                  </a:lnTo>
                  <a:lnTo>
                    <a:pt x="2102" y="1071"/>
                  </a:lnTo>
                  <a:lnTo>
                    <a:pt x="2041" y="1022"/>
                  </a:lnTo>
                  <a:lnTo>
                    <a:pt x="1978" y="980"/>
                  </a:lnTo>
                  <a:lnTo>
                    <a:pt x="1912" y="941"/>
                  </a:lnTo>
                  <a:lnTo>
                    <a:pt x="1844" y="908"/>
                  </a:lnTo>
                  <a:lnTo>
                    <a:pt x="1844" y="471"/>
                  </a:lnTo>
                  <a:lnTo>
                    <a:pt x="1932" y="499"/>
                  </a:lnTo>
                  <a:lnTo>
                    <a:pt x="2016" y="535"/>
                  </a:lnTo>
                  <a:lnTo>
                    <a:pt x="2099" y="575"/>
                  </a:lnTo>
                  <a:lnTo>
                    <a:pt x="2178" y="619"/>
                  </a:lnTo>
                  <a:lnTo>
                    <a:pt x="2254" y="669"/>
                  </a:lnTo>
                  <a:lnTo>
                    <a:pt x="2327" y="724"/>
                  </a:lnTo>
                  <a:lnTo>
                    <a:pt x="2396" y="782"/>
                  </a:lnTo>
                  <a:lnTo>
                    <a:pt x="2460" y="845"/>
                  </a:lnTo>
                  <a:lnTo>
                    <a:pt x="2521" y="913"/>
                  </a:lnTo>
                  <a:lnTo>
                    <a:pt x="2579" y="983"/>
                  </a:lnTo>
                  <a:lnTo>
                    <a:pt x="2630" y="1057"/>
                  </a:lnTo>
                  <a:lnTo>
                    <a:pt x="2678" y="1135"/>
                  </a:lnTo>
                  <a:lnTo>
                    <a:pt x="2722" y="1215"/>
                  </a:lnTo>
                  <a:lnTo>
                    <a:pt x="2759" y="1299"/>
                  </a:lnTo>
                  <a:lnTo>
                    <a:pt x="2792" y="1386"/>
                  </a:lnTo>
                  <a:lnTo>
                    <a:pt x="2818" y="1474"/>
                  </a:lnTo>
                  <a:lnTo>
                    <a:pt x="2840" y="1565"/>
                  </a:lnTo>
                  <a:lnTo>
                    <a:pt x="2855" y="1659"/>
                  </a:lnTo>
                  <a:lnTo>
                    <a:pt x="2865" y="1754"/>
                  </a:lnTo>
                  <a:lnTo>
                    <a:pt x="2869" y="1851"/>
                  </a:lnTo>
                  <a:lnTo>
                    <a:pt x="2866" y="1946"/>
                  </a:lnTo>
                  <a:lnTo>
                    <a:pt x="2856" y="2039"/>
                  </a:lnTo>
                  <a:lnTo>
                    <a:pt x="2841" y="2130"/>
                  </a:lnTo>
                  <a:lnTo>
                    <a:pt x="2821" y="2220"/>
                  </a:lnTo>
                  <a:lnTo>
                    <a:pt x="2795" y="2307"/>
                  </a:lnTo>
                  <a:lnTo>
                    <a:pt x="2764" y="2391"/>
                  </a:lnTo>
                  <a:lnTo>
                    <a:pt x="2728" y="2473"/>
                  </a:lnTo>
                  <a:lnTo>
                    <a:pt x="2687" y="2553"/>
                  </a:lnTo>
                  <a:lnTo>
                    <a:pt x="2641" y="2629"/>
                  </a:lnTo>
                  <a:lnTo>
                    <a:pt x="2591" y="2702"/>
                  </a:lnTo>
                  <a:lnTo>
                    <a:pt x="2538" y="2771"/>
                  </a:lnTo>
                  <a:lnTo>
                    <a:pt x="2479" y="2838"/>
                  </a:lnTo>
                  <a:lnTo>
                    <a:pt x="2416" y="2901"/>
                  </a:lnTo>
                  <a:lnTo>
                    <a:pt x="2350" y="2959"/>
                  </a:lnTo>
                  <a:lnTo>
                    <a:pt x="2281" y="3014"/>
                  </a:lnTo>
                  <a:lnTo>
                    <a:pt x="2209" y="3064"/>
                  </a:lnTo>
                  <a:lnTo>
                    <a:pt x="2132" y="3110"/>
                  </a:lnTo>
                  <a:lnTo>
                    <a:pt x="2053" y="3150"/>
                  </a:lnTo>
                  <a:lnTo>
                    <a:pt x="1971" y="3187"/>
                  </a:lnTo>
                  <a:lnTo>
                    <a:pt x="1888" y="3219"/>
                  </a:lnTo>
                  <a:lnTo>
                    <a:pt x="1800" y="3244"/>
                  </a:lnTo>
                  <a:lnTo>
                    <a:pt x="1712" y="3265"/>
                  </a:lnTo>
                  <a:lnTo>
                    <a:pt x="1620" y="3280"/>
                  </a:lnTo>
                  <a:lnTo>
                    <a:pt x="1528" y="3289"/>
                  </a:lnTo>
                  <a:lnTo>
                    <a:pt x="1434" y="3292"/>
                  </a:lnTo>
                  <a:lnTo>
                    <a:pt x="1340" y="3289"/>
                  </a:lnTo>
                  <a:lnTo>
                    <a:pt x="1247" y="3280"/>
                  </a:lnTo>
                  <a:lnTo>
                    <a:pt x="1156" y="3265"/>
                  </a:lnTo>
                  <a:lnTo>
                    <a:pt x="1067" y="3244"/>
                  </a:lnTo>
                  <a:lnTo>
                    <a:pt x="981" y="3219"/>
                  </a:lnTo>
                  <a:lnTo>
                    <a:pt x="897" y="3187"/>
                  </a:lnTo>
                  <a:lnTo>
                    <a:pt x="814" y="3150"/>
                  </a:lnTo>
                  <a:lnTo>
                    <a:pt x="736" y="3110"/>
                  </a:lnTo>
                  <a:lnTo>
                    <a:pt x="660" y="3064"/>
                  </a:lnTo>
                  <a:lnTo>
                    <a:pt x="587" y="3014"/>
                  </a:lnTo>
                  <a:lnTo>
                    <a:pt x="517" y="2959"/>
                  </a:lnTo>
                  <a:lnTo>
                    <a:pt x="451" y="2901"/>
                  </a:lnTo>
                  <a:lnTo>
                    <a:pt x="390" y="2838"/>
                  </a:lnTo>
                  <a:lnTo>
                    <a:pt x="331" y="2771"/>
                  </a:lnTo>
                  <a:lnTo>
                    <a:pt x="277" y="2702"/>
                  </a:lnTo>
                  <a:lnTo>
                    <a:pt x="226" y="2629"/>
                  </a:lnTo>
                  <a:lnTo>
                    <a:pt x="181" y="2553"/>
                  </a:lnTo>
                  <a:lnTo>
                    <a:pt x="140" y="2473"/>
                  </a:lnTo>
                  <a:lnTo>
                    <a:pt x="104" y="2391"/>
                  </a:lnTo>
                  <a:lnTo>
                    <a:pt x="73" y="2307"/>
                  </a:lnTo>
                  <a:lnTo>
                    <a:pt x="47" y="2220"/>
                  </a:lnTo>
                  <a:lnTo>
                    <a:pt x="27" y="2130"/>
                  </a:lnTo>
                  <a:lnTo>
                    <a:pt x="12" y="2039"/>
                  </a:lnTo>
                  <a:lnTo>
                    <a:pt x="3" y="1946"/>
                  </a:lnTo>
                  <a:lnTo>
                    <a:pt x="0" y="1851"/>
                  </a:lnTo>
                  <a:lnTo>
                    <a:pt x="3" y="1754"/>
                  </a:lnTo>
                  <a:lnTo>
                    <a:pt x="12" y="1659"/>
                  </a:lnTo>
                  <a:lnTo>
                    <a:pt x="29" y="1565"/>
                  </a:lnTo>
                  <a:lnTo>
                    <a:pt x="49" y="1474"/>
                  </a:lnTo>
                  <a:lnTo>
                    <a:pt x="77" y="1386"/>
                  </a:lnTo>
                  <a:lnTo>
                    <a:pt x="109" y="1299"/>
                  </a:lnTo>
                  <a:lnTo>
                    <a:pt x="147" y="1215"/>
                  </a:lnTo>
                  <a:lnTo>
                    <a:pt x="190" y="1135"/>
                  </a:lnTo>
                  <a:lnTo>
                    <a:pt x="237" y="1057"/>
                  </a:lnTo>
                  <a:lnTo>
                    <a:pt x="290" y="983"/>
                  </a:lnTo>
                  <a:lnTo>
                    <a:pt x="346" y="913"/>
                  </a:lnTo>
                  <a:lnTo>
                    <a:pt x="408" y="845"/>
                  </a:lnTo>
                  <a:lnTo>
                    <a:pt x="473" y="782"/>
                  </a:lnTo>
                  <a:lnTo>
                    <a:pt x="542" y="724"/>
                  </a:lnTo>
                  <a:lnTo>
                    <a:pt x="615" y="670"/>
                  </a:lnTo>
                  <a:lnTo>
                    <a:pt x="690" y="619"/>
                  </a:lnTo>
                  <a:lnTo>
                    <a:pt x="769" y="575"/>
                  </a:lnTo>
                  <a:lnTo>
                    <a:pt x="851" y="535"/>
                  </a:lnTo>
                  <a:lnTo>
                    <a:pt x="937" y="501"/>
                  </a:lnTo>
                  <a:lnTo>
                    <a:pt x="1024" y="471"/>
                  </a:lnTo>
                  <a:close/>
                  <a:moveTo>
                    <a:pt x="1229" y="0"/>
                  </a:moveTo>
                  <a:lnTo>
                    <a:pt x="1639" y="0"/>
                  </a:lnTo>
                  <a:lnTo>
                    <a:pt x="1639" y="1646"/>
                  </a:lnTo>
                  <a:lnTo>
                    <a:pt x="1229" y="1646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63" name="直接连接符 462">
            <a:extLst>
              <a:ext uri="{FF2B5EF4-FFF2-40B4-BE49-F238E27FC236}">
                <a16:creationId xmlns:a16="http://schemas.microsoft.com/office/drawing/2014/main" id="{4D157C12-CF99-4A07-9C48-3F5BB69F7318}"/>
              </a:ext>
            </a:extLst>
          </p:cNvPr>
          <p:cNvCxnSpPr>
            <a:cxnSpLocks/>
          </p:cNvCxnSpPr>
          <p:nvPr/>
        </p:nvCxnSpPr>
        <p:spPr>
          <a:xfrm>
            <a:off x="4175911" y="1223244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组合 463">
            <a:extLst>
              <a:ext uri="{FF2B5EF4-FFF2-40B4-BE49-F238E27FC236}">
                <a16:creationId xmlns:a16="http://schemas.microsoft.com/office/drawing/2014/main" id="{B87D1AFF-4FEE-4D59-B2BA-D8DD81E0F982}"/>
              </a:ext>
            </a:extLst>
          </p:cNvPr>
          <p:cNvGrpSpPr/>
          <p:nvPr/>
        </p:nvGrpSpPr>
        <p:grpSpPr>
          <a:xfrm>
            <a:off x="3775306" y="4003286"/>
            <a:ext cx="1025548" cy="308934"/>
            <a:chOff x="9251869" y="3269940"/>
            <a:chExt cx="1025548" cy="308934"/>
          </a:xfrm>
        </p:grpSpPr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7EC0E54-B44C-4B16-A376-3601053EC596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6CD594AA-8E5B-4A98-A46D-01DB1A53109A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7" name="文本框 466">
              <a:extLst>
                <a:ext uri="{FF2B5EF4-FFF2-40B4-BE49-F238E27FC236}">
                  <a16:creationId xmlns:a16="http://schemas.microsoft.com/office/drawing/2014/main" id="{03692661-FE57-4F9D-8827-6B31D746D84B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468" name="半闭框 467">
              <a:extLst>
                <a:ext uri="{FF2B5EF4-FFF2-40B4-BE49-F238E27FC236}">
                  <a16:creationId xmlns:a16="http://schemas.microsoft.com/office/drawing/2014/main" id="{F4BF09FE-691C-45C8-A4A5-81C45D465650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9" name="半闭框 468">
              <a:extLst>
                <a:ext uri="{FF2B5EF4-FFF2-40B4-BE49-F238E27FC236}">
                  <a16:creationId xmlns:a16="http://schemas.microsoft.com/office/drawing/2014/main" id="{9E676A4B-5FEE-4287-ACF5-830F56A80397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D56BB323-A6ED-4249-BCFB-B08A86E9AC10}"/>
              </a:ext>
            </a:extLst>
          </p:cNvPr>
          <p:cNvGrpSpPr/>
          <p:nvPr/>
        </p:nvGrpSpPr>
        <p:grpSpPr>
          <a:xfrm>
            <a:off x="4079275" y="4269736"/>
            <a:ext cx="382865" cy="93905"/>
            <a:chOff x="2434542" y="3091223"/>
            <a:chExt cx="382865" cy="93905"/>
          </a:xfrm>
        </p:grpSpPr>
        <p:sp>
          <p:nvSpPr>
            <p:cNvPr id="471" name="Freeform 195">
              <a:extLst>
                <a:ext uri="{FF2B5EF4-FFF2-40B4-BE49-F238E27FC236}">
                  <a16:creationId xmlns:a16="http://schemas.microsoft.com/office/drawing/2014/main" id="{BA407F21-E5D6-4B78-8D4B-5BA59893C3C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" name="椭圆 471">
              <a:extLst>
                <a:ext uri="{FF2B5EF4-FFF2-40B4-BE49-F238E27FC236}">
                  <a16:creationId xmlns:a16="http://schemas.microsoft.com/office/drawing/2014/main" id="{94C6EC8D-9390-4F77-9B33-1BD182AFE705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>
              <a:extLst>
                <a:ext uri="{FF2B5EF4-FFF2-40B4-BE49-F238E27FC236}">
                  <a16:creationId xmlns:a16="http://schemas.microsoft.com/office/drawing/2014/main" id="{264351F5-8B7D-412B-A09C-1A2870149B47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>
              <a:extLst>
                <a:ext uri="{FF2B5EF4-FFF2-40B4-BE49-F238E27FC236}">
                  <a16:creationId xmlns:a16="http://schemas.microsoft.com/office/drawing/2014/main" id="{DD2B965C-9A78-4079-9ADA-03202FAB21DA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>
              <a:extLst>
                <a:ext uri="{FF2B5EF4-FFF2-40B4-BE49-F238E27FC236}">
                  <a16:creationId xmlns:a16="http://schemas.microsoft.com/office/drawing/2014/main" id="{D4AB4BD3-9005-4768-B64E-CD90464565B7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88994811-CA3B-4B5F-86C5-EFDD9790DC1E}"/>
              </a:ext>
            </a:extLst>
          </p:cNvPr>
          <p:cNvGrpSpPr/>
          <p:nvPr/>
        </p:nvGrpSpPr>
        <p:grpSpPr>
          <a:xfrm>
            <a:off x="4967002" y="4010392"/>
            <a:ext cx="1025548" cy="308934"/>
            <a:chOff x="9251869" y="3269940"/>
            <a:chExt cx="1025548" cy="308934"/>
          </a:xfrm>
        </p:grpSpPr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A2E80A58-1255-478A-8FF6-DFEFCA4DD9EC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411B5491-E6B8-4530-A38E-54F5D002EFA2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79" name="文本框 478">
              <a:extLst>
                <a:ext uri="{FF2B5EF4-FFF2-40B4-BE49-F238E27FC236}">
                  <a16:creationId xmlns:a16="http://schemas.microsoft.com/office/drawing/2014/main" id="{9CD5CBC2-FA91-4634-AA8E-A5B5BDE63C82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480" name="半闭框 479">
              <a:extLst>
                <a:ext uri="{FF2B5EF4-FFF2-40B4-BE49-F238E27FC236}">
                  <a16:creationId xmlns:a16="http://schemas.microsoft.com/office/drawing/2014/main" id="{F884264E-A8AB-4BFA-8219-34EE942B263E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81" name="半闭框 480">
              <a:extLst>
                <a:ext uri="{FF2B5EF4-FFF2-40B4-BE49-F238E27FC236}">
                  <a16:creationId xmlns:a16="http://schemas.microsoft.com/office/drawing/2014/main" id="{7BF77835-49DB-43F2-89C0-AB7A5D335DEB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482" name="组合 481">
            <a:extLst>
              <a:ext uri="{FF2B5EF4-FFF2-40B4-BE49-F238E27FC236}">
                <a16:creationId xmlns:a16="http://schemas.microsoft.com/office/drawing/2014/main" id="{1CA5730E-F975-4C54-80F8-D8C64364CF22}"/>
              </a:ext>
            </a:extLst>
          </p:cNvPr>
          <p:cNvGrpSpPr/>
          <p:nvPr/>
        </p:nvGrpSpPr>
        <p:grpSpPr>
          <a:xfrm>
            <a:off x="5270971" y="4276842"/>
            <a:ext cx="382865" cy="93905"/>
            <a:chOff x="2434542" y="3091223"/>
            <a:chExt cx="382865" cy="93905"/>
          </a:xfrm>
        </p:grpSpPr>
        <p:sp>
          <p:nvSpPr>
            <p:cNvPr id="483" name="Freeform 195">
              <a:extLst>
                <a:ext uri="{FF2B5EF4-FFF2-40B4-BE49-F238E27FC236}">
                  <a16:creationId xmlns:a16="http://schemas.microsoft.com/office/drawing/2014/main" id="{452578E2-9110-4E5C-99F4-2C05EF70186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" name="椭圆 483">
              <a:extLst>
                <a:ext uri="{FF2B5EF4-FFF2-40B4-BE49-F238E27FC236}">
                  <a16:creationId xmlns:a16="http://schemas.microsoft.com/office/drawing/2014/main" id="{79A5FC66-BE10-4C5B-81CD-BF0D063C4567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椭圆 484">
              <a:extLst>
                <a:ext uri="{FF2B5EF4-FFF2-40B4-BE49-F238E27FC236}">
                  <a16:creationId xmlns:a16="http://schemas.microsoft.com/office/drawing/2014/main" id="{15DA5FF5-6C9D-4006-917C-7AC73072CD1F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椭圆 485">
              <a:extLst>
                <a:ext uri="{FF2B5EF4-FFF2-40B4-BE49-F238E27FC236}">
                  <a16:creationId xmlns:a16="http://schemas.microsoft.com/office/drawing/2014/main" id="{3CD231B9-2B36-41BC-94F6-AF8F9B12D626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椭圆 486">
              <a:extLst>
                <a:ext uri="{FF2B5EF4-FFF2-40B4-BE49-F238E27FC236}">
                  <a16:creationId xmlns:a16="http://schemas.microsoft.com/office/drawing/2014/main" id="{2E970EA8-7DB8-4FE6-ABDB-542A3AB91442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3503528F-90D5-49D5-8C6A-D01BC49E3B03}"/>
              </a:ext>
            </a:extLst>
          </p:cNvPr>
          <p:cNvGrpSpPr/>
          <p:nvPr/>
        </p:nvGrpSpPr>
        <p:grpSpPr>
          <a:xfrm>
            <a:off x="6172041" y="4010392"/>
            <a:ext cx="1025548" cy="308934"/>
            <a:chOff x="9251869" y="3269940"/>
            <a:chExt cx="1025548" cy="308934"/>
          </a:xfrm>
        </p:grpSpPr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AD851317-85AB-4D1E-A905-31DC46B98CE0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73597BC0-1470-4D27-9E93-EBB768F4C4DB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0CCE41B8-AA76-4A77-B425-537D7674AAEF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492" name="半闭框 491">
              <a:extLst>
                <a:ext uri="{FF2B5EF4-FFF2-40B4-BE49-F238E27FC236}">
                  <a16:creationId xmlns:a16="http://schemas.microsoft.com/office/drawing/2014/main" id="{328E3216-236E-4F53-85D7-C09438558C35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93" name="半闭框 492">
              <a:extLst>
                <a:ext uri="{FF2B5EF4-FFF2-40B4-BE49-F238E27FC236}">
                  <a16:creationId xmlns:a16="http://schemas.microsoft.com/office/drawing/2014/main" id="{B96B63D3-74C5-4456-826C-3F584BE46551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494" name="组合 493">
            <a:extLst>
              <a:ext uri="{FF2B5EF4-FFF2-40B4-BE49-F238E27FC236}">
                <a16:creationId xmlns:a16="http://schemas.microsoft.com/office/drawing/2014/main" id="{598369F2-FCB3-4C6B-9BB0-46AD48F78EEC}"/>
              </a:ext>
            </a:extLst>
          </p:cNvPr>
          <p:cNvGrpSpPr/>
          <p:nvPr/>
        </p:nvGrpSpPr>
        <p:grpSpPr>
          <a:xfrm>
            <a:off x="6476010" y="4276842"/>
            <a:ext cx="382865" cy="93905"/>
            <a:chOff x="2434542" y="3091223"/>
            <a:chExt cx="382865" cy="93905"/>
          </a:xfrm>
        </p:grpSpPr>
        <p:sp>
          <p:nvSpPr>
            <p:cNvPr id="495" name="Freeform 195">
              <a:extLst>
                <a:ext uri="{FF2B5EF4-FFF2-40B4-BE49-F238E27FC236}">
                  <a16:creationId xmlns:a16="http://schemas.microsoft.com/office/drawing/2014/main" id="{1886BBFB-5010-4DD4-9D8B-39062BBD155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椭圆 495">
              <a:extLst>
                <a:ext uri="{FF2B5EF4-FFF2-40B4-BE49-F238E27FC236}">
                  <a16:creationId xmlns:a16="http://schemas.microsoft.com/office/drawing/2014/main" id="{4DE693EE-444A-4939-8CD3-198B0141AF2A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>
              <a:extLst>
                <a:ext uri="{FF2B5EF4-FFF2-40B4-BE49-F238E27FC236}">
                  <a16:creationId xmlns:a16="http://schemas.microsoft.com/office/drawing/2014/main" id="{70BCDD8B-C208-4E89-BAED-E182D71EA523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>
              <a:extLst>
                <a:ext uri="{FF2B5EF4-FFF2-40B4-BE49-F238E27FC236}">
                  <a16:creationId xmlns:a16="http://schemas.microsoft.com/office/drawing/2014/main" id="{3B07B0F1-5C25-466E-89E3-934D971EBFF9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>
              <a:extLst>
                <a:ext uri="{FF2B5EF4-FFF2-40B4-BE49-F238E27FC236}">
                  <a16:creationId xmlns:a16="http://schemas.microsoft.com/office/drawing/2014/main" id="{11FE6BA1-F0F4-413E-B028-22D855178F3D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0" name="组合 499">
            <a:extLst>
              <a:ext uri="{FF2B5EF4-FFF2-40B4-BE49-F238E27FC236}">
                <a16:creationId xmlns:a16="http://schemas.microsoft.com/office/drawing/2014/main" id="{05445A01-5BBF-4B60-8A4D-96D73FBA25CC}"/>
              </a:ext>
            </a:extLst>
          </p:cNvPr>
          <p:cNvGrpSpPr/>
          <p:nvPr/>
        </p:nvGrpSpPr>
        <p:grpSpPr>
          <a:xfrm>
            <a:off x="7352123" y="4018176"/>
            <a:ext cx="1025548" cy="308934"/>
            <a:chOff x="9251869" y="3269940"/>
            <a:chExt cx="1025548" cy="308934"/>
          </a:xfrm>
        </p:grpSpPr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8AE48059-EFB9-4B22-B218-2738BB9999FA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B8C17759-51A9-4A19-AE08-5ECD7791B6C2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03" name="文本框 502">
              <a:extLst>
                <a:ext uri="{FF2B5EF4-FFF2-40B4-BE49-F238E27FC236}">
                  <a16:creationId xmlns:a16="http://schemas.microsoft.com/office/drawing/2014/main" id="{79BD4E6F-E4E7-403C-A672-B961BBCF2070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504" name="半闭框 503">
              <a:extLst>
                <a:ext uri="{FF2B5EF4-FFF2-40B4-BE49-F238E27FC236}">
                  <a16:creationId xmlns:a16="http://schemas.microsoft.com/office/drawing/2014/main" id="{3A9895C9-6358-466F-A673-2695347D81EC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05" name="半闭框 504">
              <a:extLst>
                <a:ext uri="{FF2B5EF4-FFF2-40B4-BE49-F238E27FC236}">
                  <a16:creationId xmlns:a16="http://schemas.microsoft.com/office/drawing/2014/main" id="{53897DA8-98C0-4D14-81B4-F49A8C56E86C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506" name="组合 505">
            <a:extLst>
              <a:ext uri="{FF2B5EF4-FFF2-40B4-BE49-F238E27FC236}">
                <a16:creationId xmlns:a16="http://schemas.microsoft.com/office/drawing/2014/main" id="{4F9C9A1B-80BE-4F99-A977-E4EE534D1D5E}"/>
              </a:ext>
            </a:extLst>
          </p:cNvPr>
          <p:cNvGrpSpPr/>
          <p:nvPr/>
        </p:nvGrpSpPr>
        <p:grpSpPr>
          <a:xfrm>
            <a:off x="7656092" y="4284626"/>
            <a:ext cx="382865" cy="93905"/>
            <a:chOff x="2434542" y="3091223"/>
            <a:chExt cx="382865" cy="93905"/>
          </a:xfrm>
        </p:grpSpPr>
        <p:sp>
          <p:nvSpPr>
            <p:cNvPr id="507" name="Freeform 195">
              <a:extLst>
                <a:ext uri="{FF2B5EF4-FFF2-40B4-BE49-F238E27FC236}">
                  <a16:creationId xmlns:a16="http://schemas.microsoft.com/office/drawing/2014/main" id="{2FED6B47-E69C-4566-9240-D88FF56F53A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26B4E5A3-2490-4158-B6FA-ECF42F8AB949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717FA249-3B48-47FC-9BD8-A933F88EF132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>
              <a:extLst>
                <a:ext uri="{FF2B5EF4-FFF2-40B4-BE49-F238E27FC236}">
                  <a16:creationId xmlns:a16="http://schemas.microsoft.com/office/drawing/2014/main" id="{88FB415E-DF4D-450A-8971-12DDD4F18EE3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>
              <a:extLst>
                <a:ext uri="{FF2B5EF4-FFF2-40B4-BE49-F238E27FC236}">
                  <a16:creationId xmlns:a16="http://schemas.microsoft.com/office/drawing/2014/main" id="{BE22F1D9-264B-4EDB-9869-B9A5187E50AD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5" name="Freeform 183">
            <a:extLst>
              <a:ext uri="{FF2B5EF4-FFF2-40B4-BE49-F238E27FC236}">
                <a16:creationId xmlns:a16="http://schemas.microsoft.com/office/drawing/2014/main" id="{A5597C30-7C1A-445A-9F92-2A672CCB281C}"/>
              </a:ext>
            </a:extLst>
          </p:cNvPr>
          <p:cNvSpPr>
            <a:spLocks noEditPoints="1"/>
          </p:cNvSpPr>
          <p:nvPr/>
        </p:nvSpPr>
        <p:spPr bwMode="auto">
          <a:xfrm>
            <a:off x="5618227" y="4997920"/>
            <a:ext cx="99069" cy="114013"/>
          </a:xfrm>
          <a:custGeom>
            <a:avLst/>
            <a:gdLst>
              <a:gd name="T0" fmla="*/ 968 w 2869"/>
              <a:gd name="T1" fmla="*/ 935 h 3292"/>
              <a:gd name="T2" fmla="*/ 806 w 2869"/>
              <a:gd name="T3" fmla="*/ 1039 h 3292"/>
              <a:gd name="T4" fmla="*/ 659 w 2869"/>
              <a:gd name="T5" fmla="*/ 1178 h 3292"/>
              <a:gd name="T6" fmla="*/ 534 w 2869"/>
              <a:gd name="T7" fmla="*/ 1359 h 3292"/>
              <a:gd name="T8" fmla="*/ 451 w 2869"/>
              <a:gd name="T9" fmla="*/ 1560 h 3292"/>
              <a:gd name="T10" fmla="*/ 412 w 2869"/>
              <a:gd name="T11" fmla="*/ 1777 h 3292"/>
              <a:gd name="T12" fmla="*/ 421 w 2869"/>
              <a:gd name="T13" fmla="*/ 1999 h 3292"/>
              <a:gd name="T14" fmla="*/ 474 w 2869"/>
              <a:gd name="T15" fmla="*/ 2212 h 3292"/>
              <a:gd name="T16" fmla="*/ 572 w 2869"/>
              <a:gd name="T17" fmla="*/ 2407 h 3292"/>
              <a:gd name="T18" fmla="*/ 709 w 2869"/>
              <a:gd name="T19" fmla="*/ 2578 h 3292"/>
              <a:gd name="T20" fmla="*/ 881 w 2869"/>
              <a:gd name="T21" fmla="*/ 2718 h 3292"/>
              <a:gd name="T22" fmla="*/ 1075 w 2869"/>
              <a:gd name="T23" fmla="*/ 2816 h 3292"/>
              <a:gd name="T24" fmla="*/ 1286 w 2869"/>
              <a:gd name="T25" fmla="*/ 2870 h 3292"/>
              <a:gd name="T26" fmla="*/ 1508 w 2869"/>
              <a:gd name="T27" fmla="*/ 2878 h 3292"/>
              <a:gd name="T28" fmla="*/ 1723 w 2869"/>
              <a:gd name="T29" fmla="*/ 2839 h 3292"/>
              <a:gd name="T30" fmla="*/ 1925 w 2869"/>
              <a:gd name="T31" fmla="*/ 2755 h 3292"/>
              <a:gd name="T32" fmla="*/ 2104 w 2869"/>
              <a:gd name="T33" fmla="*/ 2630 h 3292"/>
              <a:gd name="T34" fmla="*/ 2255 w 2869"/>
              <a:gd name="T35" fmla="*/ 2467 h 3292"/>
              <a:gd name="T36" fmla="*/ 2367 w 2869"/>
              <a:gd name="T37" fmla="*/ 2279 h 3292"/>
              <a:gd name="T38" fmla="*/ 2435 w 2869"/>
              <a:gd name="T39" fmla="*/ 2071 h 3292"/>
              <a:gd name="T40" fmla="*/ 2458 w 2869"/>
              <a:gd name="T41" fmla="*/ 1851 h 3292"/>
              <a:gd name="T42" fmla="*/ 2435 w 2869"/>
              <a:gd name="T43" fmla="*/ 1631 h 3292"/>
              <a:gd name="T44" fmla="*/ 2367 w 2869"/>
              <a:gd name="T45" fmla="*/ 1424 h 3292"/>
              <a:gd name="T46" fmla="*/ 2255 w 2869"/>
              <a:gd name="T47" fmla="*/ 1236 h 3292"/>
              <a:gd name="T48" fmla="*/ 2102 w 2869"/>
              <a:gd name="T49" fmla="*/ 1071 h 3292"/>
              <a:gd name="T50" fmla="*/ 1912 w 2869"/>
              <a:gd name="T51" fmla="*/ 941 h 3292"/>
              <a:gd name="T52" fmla="*/ 1932 w 2869"/>
              <a:gd name="T53" fmla="*/ 499 h 3292"/>
              <a:gd name="T54" fmla="*/ 2178 w 2869"/>
              <a:gd name="T55" fmla="*/ 619 h 3292"/>
              <a:gd name="T56" fmla="*/ 2396 w 2869"/>
              <a:gd name="T57" fmla="*/ 782 h 3292"/>
              <a:gd name="T58" fmla="*/ 2579 w 2869"/>
              <a:gd name="T59" fmla="*/ 983 h 3292"/>
              <a:gd name="T60" fmla="*/ 2722 w 2869"/>
              <a:gd name="T61" fmla="*/ 1215 h 3292"/>
              <a:gd name="T62" fmla="*/ 2818 w 2869"/>
              <a:gd name="T63" fmla="*/ 1474 h 3292"/>
              <a:gd name="T64" fmla="*/ 2865 w 2869"/>
              <a:gd name="T65" fmla="*/ 1754 h 3292"/>
              <a:gd name="T66" fmla="*/ 2856 w 2869"/>
              <a:gd name="T67" fmla="*/ 2039 h 3292"/>
              <a:gd name="T68" fmla="*/ 2795 w 2869"/>
              <a:gd name="T69" fmla="*/ 2307 h 3292"/>
              <a:gd name="T70" fmla="*/ 2687 w 2869"/>
              <a:gd name="T71" fmla="*/ 2553 h 3292"/>
              <a:gd name="T72" fmla="*/ 2538 w 2869"/>
              <a:gd name="T73" fmla="*/ 2771 h 3292"/>
              <a:gd name="T74" fmla="*/ 2350 w 2869"/>
              <a:gd name="T75" fmla="*/ 2959 h 3292"/>
              <a:gd name="T76" fmla="*/ 2132 w 2869"/>
              <a:gd name="T77" fmla="*/ 3110 h 3292"/>
              <a:gd name="T78" fmla="*/ 1888 w 2869"/>
              <a:gd name="T79" fmla="*/ 3219 h 3292"/>
              <a:gd name="T80" fmla="*/ 1620 w 2869"/>
              <a:gd name="T81" fmla="*/ 3280 h 3292"/>
              <a:gd name="T82" fmla="*/ 1340 w 2869"/>
              <a:gd name="T83" fmla="*/ 3289 h 3292"/>
              <a:gd name="T84" fmla="*/ 1067 w 2869"/>
              <a:gd name="T85" fmla="*/ 3244 h 3292"/>
              <a:gd name="T86" fmla="*/ 814 w 2869"/>
              <a:gd name="T87" fmla="*/ 3150 h 3292"/>
              <a:gd name="T88" fmla="*/ 587 w 2869"/>
              <a:gd name="T89" fmla="*/ 3014 h 3292"/>
              <a:gd name="T90" fmla="*/ 390 w 2869"/>
              <a:gd name="T91" fmla="*/ 2838 h 3292"/>
              <a:gd name="T92" fmla="*/ 226 w 2869"/>
              <a:gd name="T93" fmla="*/ 2629 h 3292"/>
              <a:gd name="T94" fmla="*/ 104 w 2869"/>
              <a:gd name="T95" fmla="*/ 2391 h 3292"/>
              <a:gd name="T96" fmla="*/ 27 w 2869"/>
              <a:gd name="T97" fmla="*/ 2130 h 3292"/>
              <a:gd name="T98" fmla="*/ 0 w 2869"/>
              <a:gd name="T99" fmla="*/ 1851 h 3292"/>
              <a:gd name="T100" fmla="*/ 29 w 2869"/>
              <a:gd name="T101" fmla="*/ 1565 h 3292"/>
              <a:gd name="T102" fmla="*/ 109 w 2869"/>
              <a:gd name="T103" fmla="*/ 1299 h 3292"/>
              <a:gd name="T104" fmla="*/ 237 w 2869"/>
              <a:gd name="T105" fmla="*/ 1057 h 3292"/>
              <a:gd name="T106" fmla="*/ 408 w 2869"/>
              <a:gd name="T107" fmla="*/ 845 h 3292"/>
              <a:gd name="T108" fmla="*/ 615 w 2869"/>
              <a:gd name="T109" fmla="*/ 670 h 3292"/>
              <a:gd name="T110" fmla="*/ 851 w 2869"/>
              <a:gd name="T111" fmla="*/ 535 h 3292"/>
              <a:gd name="T112" fmla="*/ 1229 w 2869"/>
              <a:gd name="T113" fmla="*/ 0 h 3292"/>
              <a:gd name="T114" fmla="*/ 1229 w 2869"/>
              <a:gd name="T115" fmla="*/ 1646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69" h="3292">
                <a:moveTo>
                  <a:pt x="1024" y="471"/>
                </a:moveTo>
                <a:lnTo>
                  <a:pt x="1024" y="908"/>
                </a:lnTo>
                <a:lnTo>
                  <a:pt x="968" y="935"/>
                </a:lnTo>
                <a:lnTo>
                  <a:pt x="912" y="966"/>
                </a:lnTo>
                <a:lnTo>
                  <a:pt x="859" y="1000"/>
                </a:lnTo>
                <a:lnTo>
                  <a:pt x="806" y="1039"/>
                </a:lnTo>
                <a:lnTo>
                  <a:pt x="757" y="1079"/>
                </a:lnTo>
                <a:lnTo>
                  <a:pt x="709" y="1124"/>
                </a:lnTo>
                <a:lnTo>
                  <a:pt x="659" y="1178"/>
                </a:lnTo>
                <a:lnTo>
                  <a:pt x="613" y="1236"/>
                </a:lnTo>
                <a:lnTo>
                  <a:pt x="572" y="1296"/>
                </a:lnTo>
                <a:lnTo>
                  <a:pt x="534" y="1359"/>
                </a:lnTo>
                <a:lnTo>
                  <a:pt x="502" y="1424"/>
                </a:lnTo>
                <a:lnTo>
                  <a:pt x="474" y="1491"/>
                </a:lnTo>
                <a:lnTo>
                  <a:pt x="451" y="1560"/>
                </a:lnTo>
                <a:lnTo>
                  <a:pt x="433" y="1631"/>
                </a:lnTo>
                <a:lnTo>
                  <a:pt x="421" y="1704"/>
                </a:lnTo>
                <a:lnTo>
                  <a:pt x="412" y="1777"/>
                </a:lnTo>
                <a:lnTo>
                  <a:pt x="409" y="1851"/>
                </a:lnTo>
                <a:lnTo>
                  <a:pt x="412" y="1926"/>
                </a:lnTo>
                <a:lnTo>
                  <a:pt x="421" y="1999"/>
                </a:lnTo>
                <a:lnTo>
                  <a:pt x="433" y="2071"/>
                </a:lnTo>
                <a:lnTo>
                  <a:pt x="451" y="2143"/>
                </a:lnTo>
                <a:lnTo>
                  <a:pt x="474" y="2212"/>
                </a:lnTo>
                <a:lnTo>
                  <a:pt x="502" y="2279"/>
                </a:lnTo>
                <a:lnTo>
                  <a:pt x="535" y="2344"/>
                </a:lnTo>
                <a:lnTo>
                  <a:pt x="572" y="2407"/>
                </a:lnTo>
                <a:lnTo>
                  <a:pt x="613" y="2467"/>
                </a:lnTo>
                <a:lnTo>
                  <a:pt x="659" y="2525"/>
                </a:lnTo>
                <a:lnTo>
                  <a:pt x="709" y="2578"/>
                </a:lnTo>
                <a:lnTo>
                  <a:pt x="764" y="2630"/>
                </a:lnTo>
                <a:lnTo>
                  <a:pt x="822" y="2676"/>
                </a:lnTo>
                <a:lnTo>
                  <a:pt x="881" y="2718"/>
                </a:lnTo>
                <a:lnTo>
                  <a:pt x="944" y="2755"/>
                </a:lnTo>
                <a:lnTo>
                  <a:pt x="1009" y="2788"/>
                </a:lnTo>
                <a:lnTo>
                  <a:pt x="1075" y="2816"/>
                </a:lnTo>
                <a:lnTo>
                  <a:pt x="1144" y="2839"/>
                </a:lnTo>
                <a:lnTo>
                  <a:pt x="1214" y="2857"/>
                </a:lnTo>
                <a:lnTo>
                  <a:pt x="1286" y="2870"/>
                </a:lnTo>
                <a:lnTo>
                  <a:pt x="1360" y="2878"/>
                </a:lnTo>
                <a:lnTo>
                  <a:pt x="1434" y="2880"/>
                </a:lnTo>
                <a:lnTo>
                  <a:pt x="1508" y="2878"/>
                </a:lnTo>
                <a:lnTo>
                  <a:pt x="1581" y="2870"/>
                </a:lnTo>
                <a:lnTo>
                  <a:pt x="1653" y="2857"/>
                </a:lnTo>
                <a:lnTo>
                  <a:pt x="1723" y="2839"/>
                </a:lnTo>
                <a:lnTo>
                  <a:pt x="1792" y="2816"/>
                </a:lnTo>
                <a:lnTo>
                  <a:pt x="1859" y="2788"/>
                </a:lnTo>
                <a:lnTo>
                  <a:pt x="1925" y="2755"/>
                </a:lnTo>
                <a:lnTo>
                  <a:pt x="1986" y="2718"/>
                </a:lnTo>
                <a:lnTo>
                  <a:pt x="2047" y="2676"/>
                </a:lnTo>
                <a:lnTo>
                  <a:pt x="2104" y="2630"/>
                </a:lnTo>
                <a:lnTo>
                  <a:pt x="2158" y="2578"/>
                </a:lnTo>
                <a:lnTo>
                  <a:pt x="2209" y="2525"/>
                </a:lnTo>
                <a:lnTo>
                  <a:pt x="2255" y="2467"/>
                </a:lnTo>
                <a:lnTo>
                  <a:pt x="2297" y="2407"/>
                </a:lnTo>
                <a:lnTo>
                  <a:pt x="2334" y="2344"/>
                </a:lnTo>
                <a:lnTo>
                  <a:pt x="2367" y="2279"/>
                </a:lnTo>
                <a:lnTo>
                  <a:pt x="2394" y="2212"/>
                </a:lnTo>
                <a:lnTo>
                  <a:pt x="2417" y="2143"/>
                </a:lnTo>
                <a:lnTo>
                  <a:pt x="2435" y="2071"/>
                </a:lnTo>
                <a:lnTo>
                  <a:pt x="2448" y="1999"/>
                </a:lnTo>
                <a:lnTo>
                  <a:pt x="2455" y="1926"/>
                </a:lnTo>
                <a:lnTo>
                  <a:pt x="2458" y="1851"/>
                </a:lnTo>
                <a:lnTo>
                  <a:pt x="2455" y="1777"/>
                </a:lnTo>
                <a:lnTo>
                  <a:pt x="2448" y="1704"/>
                </a:lnTo>
                <a:lnTo>
                  <a:pt x="2435" y="1631"/>
                </a:lnTo>
                <a:lnTo>
                  <a:pt x="2417" y="1560"/>
                </a:lnTo>
                <a:lnTo>
                  <a:pt x="2394" y="1491"/>
                </a:lnTo>
                <a:lnTo>
                  <a:pt x="2367" y="1424"/>
                </a:lnTo>
                <a:lnTo>
                  <a:pt x="2334" y="1359"/>
                </a:lnTo>
                <a:lnTo>
                  <a:pt x="2297" y="1296"/>
                </a:lnTo>
                <a:lnTo>
                  <a:pt x="2255" y="1236"/>
                </a:lnTo>
                <a:lnTo>
                  <a:pt x="2209" y="1178"/>
                </a:lnTo>
                <a:lnTo>
                  <a:pt x="2158" y="1124"/>
                </a:lnTo>
                <a:lnTo>
                  <a:pt x="2102" y="1071"/>
                </a:lnTo>
                <a:lnTo>
                  <a:pt x="2041" y="1022"/>
                </a:lnTo>
                <a:lnTo>
                  <a:pt x="1978" y="980"/>
                </a:lnTo>
                <a:lnTo>
                  <a:pt x="1912" y="941"/>
                </a:lnTo>
                <a:lnTo>
                  <a:pt x="1844" y="908"/>
                </a:lnTo>
                <a:lnTo>
                  <a:pt x="1844" y="471"/>
                </a:lnTo>
                <a:lnTo>
                  <a:pt x="1932" y="499"/>
                </a:lnTo>
                <a:lnTo>
                  <a:pt x="2016" y="535"/>
                </a:lnTo>
                <a:lnTo>
                  <a:pt x="2099" y="575"/>
                </a:lnTo>
                <a:lnTo>
                  <a:pt x="2178" y="619"/>
                </a:lnTo>
                <a:lnTo>
                  <a:pt x="2254" y="669"/>
                </a:lnTo>
                <a:lnTo>
                  <a:pt x="2327" y="724"/>
                </a:lnTo>
                <a:lnTo>
                  <a:pt x="2396" y="782"/>
                </a:lnTo>
                <a:lnTo>
                  <a:pt x="2460" y="845"/>
                </a:lnTo>
                <a:lnTo>
                  <a:pt x="2521" y="913"/>
                </a:lnTo>
                <a:lnTo>
                  <a:pt x="2579" y="983"/>
                </a:lnTo>
                <a:lnTo>
                  <a:pt x="2630" y="1057"/>
                </a:lnTo>
                <a:lnTo>
                  <a:pt x="2678" y="1135"/>
                </a:lnTo>
                <a:lnTo>
                  <a:pt x="2722" y="1215"/>
                </a:lnTo>
                <a:lnTo>
                  <a:pt x="2759" y="1299"/>
                </a:lnTo>
                <a:lnTo>
                  <a:pt x="2792" y="1386"/>
                </a:lnTo>
                <a:lnTo>
                  <a:pt x="2818" y="1474"/>
                </a:lnTo>
                <a:lnTo>
                  <a:pt x="2840" y="1565"/>
                </a:lnTo>
                <a:lnTo>
                  <a:pt x="2855" y="1659"/>
                </a:lnTo>
                <a:lnTo>
                  <a:pt x="2865" y="1754"/>
                </a:lnTo>
                <a:lnTo>
                  <a:pt x="2869" y="1851"/>
                </a:lnTo>
                <a:lnTo>
                  <a:pt x="2866" y="1946"/>
                </a:lnTo>
                <a:lnTo>
                  <a:pt x="2856" y="2039"/>
                </a:lnTo>
                <a:lnTo>
                  <a:pt x="2841" y="2130"/>
                </a:lnTo>
                <a:lnTo>
                  <a:pt x="2821" y="2220"/>
                </a:lnTo>
                <a:lnTo>
                  <a:pt x="2795" y="2307"/>
                </a:lnTo>
                <a:lnTo>
                  <a:pt x="2764" y="2391"/>
                </a:lnTo>
                <a:lnTo>
                  <a:pt x="2728" y="2473"/>
                </a:lnTo>
                <a:lnTo>
                  <a:pt x="2687" y="2553"/>
                </a:lnTo>
                <a:lnTo>
                  <a:pt x="2641" y="2629"/>
                </a:lnTo>
                <a:lnTo>
                  <a:pt x="2591" y="2702"/>
                </a:lnTo>
                <a:lnTo>
                  <a:pt x="2538" y="2771"/>
                </a:lnTo>
                <a:lnTo>
                  <a:pt x="2479" y="2838"/>
                </a:lnTo>
                <a:lnTo>
                  <a:pt x="2416" y="2901"/>
                </a:lnTo>
                <a:lnTo>
                  <a:pt x="2350" y="2959"/>
                </a:lnTo>
                <a:lnTo>
                  <a:pt x="2281" y="3014"/>
                </a:lnTo>
                <a:lnTo>
                  <a:pt x="2209" y="3064"/>
                </a:lnTo>
                <a:lnTo>
                  <a:pt x="2132" y="3110"/>
                </a:lnTo>
                <a:lnTo>
                  <a:pt x="2053" y="3150"/>
                </a:lnTo>
                <a:lnTo>
                  <a:pt x="1971" y="3187"/>
                </a:lnTo>
                <a:lnTo>
                  <a:pt x="1888" y="3219"/>
                </a:lnTo>
                <a:lnTo>
                  <a:pt x="1800" y="3244"/>
                </a:lnTo>
                <a:lnTo>
                  <a:pt x="1712" y="3265"/>
                </a:lnTo>
                <a:lnTo>
                  <a:pt x="1620" y="3280"/>
                </a:lnTo>
                <a:lnTo>
                  <a:pt x="1528" y="3289"/>
                </a:lnTo>
                <a:lnTo>
                  <a:pt x="1434" y="3292"/>
                </a:lnTo>
                <a:lnTo>
                  <a:pt x="1340" y="3289"/>
                </a:lnTo>
                <a:lnTo>
                  <a:pt x="1247" y="3280"/>
                </a:lnTo>
                <a:lnTo>
                  <a:pt x="1156" y="3265"/>
                </a:lnTo>
                <a:lnTo>
                  <a:pt x="1067" y="3244"/>
                </a:lnTo>
                <a:lnTo>
                  <a:pt x="981" y="3219"/>
                </a:lnTo>
                <a:lnTo>
                  <a:pt x="897" y="3187"/>
                </a:lnTo>
                <a:lnTo>
                  <a:pt x="814" y="3150"/>
                </a:lnTo>
                <a:lnTo>
                  <a:pt x="736" y="3110"/>
                </a:lnTo>
                <a:lnTo>
                  <a:pt x="660" y="3064"/>
                </a:lnTo>
                <a:lnTo>
                  <a:pt x="587" y="3014"/>
                </a:lnTo>
                <a:lnTo>
                  <a:pt x="517" y="2959"/>
                </a:lnTo>
                <a:lnTo>
                  <a:pt x="451" y="2901"/>
                </a:lnTo>
                <a:lnTo>
                  <a:pt x="390" y="2838"/>
                </a:lnTo>
                <a:lnTo>
                  <a:pt x="331" y="2771"/>
                </a:lnTo>
                <a:lnTo>
                  <a:pt x="277" y="2702"/>
                </a:lnTo>
                <a:lnTo>
                  <a:pt x="226" y="2629"/>
                </a:lnTo>
                <a:lnTo>
                  <a:pt x="181" y="2553"/>
                </a:lnTo>
                <a:lnTo>
                  <a:pt x="140" y="2473"/>
                </a:lnTo>
                <a:lnTo>
                  <a:pt x="104" y="2391"/>
                </a:lnTo>
                <a:lnTo>
                  <a:pt x="73" y="2307"/>
                </a:lnTo>
                <a:lnTo>
                  <a:pt x="47" y="2220"/>
                </a:lnTo>
                <a:lnTo>
                  <a:pt x="27" y="2130"/>
                </a:lnTo>
                <a:lnTo>
                  <a:pt x="12" y="2039"/>
                </a:lnTo>
                <a:lnTo>
                  <a:pt x="3" y="1946"/>
                </a:lnTo>
                <a:lnTo>
                  <a:pt x="0" y="1851"/>
                </a:lnTo>
                <a:lnTo>
                  <a:pt x="3" y="1754"/>
                </a:lnTo>
                <a:lnTo>
                  <a:pt x="12" y="1659"/>
                </a:lnTo>
                <a:lnTo>
                  <a:pt x="29" y="1565"/>
                </a:lnTo>
                <a:lnTo>
                  <a:pt x="49" y="1474"/>
                </a:lnTo>
                <a:lnTo>
                  <a:pt x="77" y="1386"/>
                </a:lnTo>
                <a:lnTo>
                  <a:pt x="109" y="1299"/>
                </a:lnTo>
                <a:lnTo>
                  <a:pt x="147" y="1215"/>
                </a:lnTo>
                <a:lnTo>
                  <a:pt x="190" y="1135"/>
                </a:lnTo>
                <a:lnTo>
                  <a:pt x="237" y="1057"/>
                </a:lnTo>
                <a:lnTo>
                  <a:pt x="290" y="983"/>
                </a:lnTo>
                <a:lnTo>
                  <a:pt x="346" y="913"/>
                </a:lnTo>
                <a:lnTo>
                  <a:pt x="408" y="845"/>
                </a:lnTo>
                <a:lnTo>
                  <a:pt x="473" y="782"/>
                </a:lnTo>
                <a:lnTo>
                  <a:pt x="542" y="724"/>
                </a:lnTo>
                <a:lnTo>
                  <a:pt x="615" y="670"/>
                </a:lnTo>
                <a:lnTo>
                  <a:pt x="690" y="619"/>
                </a:lnTo>
                <a:lnTo>
                  <a:pt x="769" y="575"/>
                </a:lnTo>
                <a:lnTo>
                  <a:pt x="851" y="535"/>
                </a:lnTo>
                <a:lnTo>
                  <a:pt x="937" y="501"/>
                </a:lnTo>
                <a:lnTo>
                  <a:pt x="1024" y="471"/>
                </a:lnTo>
                <a:close/>
                <a:moveTo>
                  <a:pt x="1229" y="0"/>
                </a:moveTo>
                <a:lnTo>
                  <a:pt x="1639" y="0"/>
                </a:lnTo>
                <a:lnTo>
                  <a:pt x="1639" y="1646"/>
                </a:lnTo>
                <a:lnTo>
                  <a:pt x="1229" y="1646"/>
                </a:lnTo>
                <a:lnTo>
                  <a:pt x="1229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73C8AE-9AB1-462C-9442-696E880C40CB}"/>
              </a:ext>
            </a:extLst>
          </p:cNvPr>
          <p:cNvSpPr/>
          <p:nvPr/>
        </p:nvSpPr>
        <p:spPr>
          <a:xfrm>
            <a:off x="1103977" y="996996"/>
            <a:ext cx="9984045" cy="5045610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7B7F5456-236F-45EF-9ACC-7DED246E0BE5}"/>
              </a:ext>
            </a:extLst>
          </p:cNvPr>
          <p:cNvSpPr/>
          <p:nvPr/>
        </p:nvSpPr>
        <p:spPr>
          <a:xfrm>
            <a:off x="1483060" y="4280156"/>
            <a:ext cx="9225879" cy="1580848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C4DB2-DA51-479A-94DF-7BCE0FA2936A}"/>
              </a:ext>
            </a:extLst>
          </p:cNvPr>
          <p:cNvSpPr txBox="1"/>
          <p:nvPr/>
        </p:nvSpPr>
        <p:spPr>
          <a:xfrm>
            <a:off x="5644594" y="64507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护盾模块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95E1BD-60B2-48B6-B060-0CA861868F01}"/>
              </a:ext>
            </a:extLst>
          </p:cNvPr>
          <p:cNvCxnSpPr>
            <a:cxnSpLocks/>
          </p:cNvCxnSpPr>
          <p:nvPr/>
        </p:nvCxnSpPr>
        <p:spPr>
          <a:xfrm>
            <a:off x="4175911" y="957547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50">
            <a:extLst>
              <a:ext uri="{FF2B5EF4-FFF2-40B4-BE49-F238E27FC236}">
                <a16:creationId xmlns:a16="http://schemas.microsoft.com/office/drawing/2014/main" id="{551BB4FC-34D8-4C16-A5F7-509088640C71}"/>
              </a:ext>
            </a:extLst>
          </p:cNvPr>
          <p:cNvSpPr>
            <a:spLocks noEditPoints="1"/>
          </p:cNvSpPr>
          <p:nvPr/>
        </p:nvSpPr>
        <p:spPr bwMode="auto">
          <a:xfrm>
            <a:off x="5436075" y="689219"/>
            <a:ext cx="208519" cy="219492"/>
          </a:xfrm>
          <a:custGeom>
            <a:avLst/>
            <a:gdLst>
              <a:gd name="T0" fmla="*/ 26 w 47"/>
              <a:gd name="T1" fmla="*/ 41 h 50"/>
              <a:gd name="T2" fmla="*/ 22 w 47"/>
              <a:gd name="T3" fmla="*/ 41 h 50"/>
              <a:gd name="T4" fmla="*/ 10 w 47"/>
              <a:gd name="T5" fmla="*/ 8 h 50"/>
              <a:gd name="T6" fmla="*/ 12 w 47"/>
              <a:gd name="T7" fmla="*/ 10 h 50"/>
              <a:gd name="T8" fmla="*/ 8 w 47"/>
              <a:gd name="T9" fmla="*/ 10 h 50"/>
              <a:gd name="T10" fmla="*/ 37 w 47"/>
              <a:gd name="T11" fmla="*/ 8 h 50"/>
              <a:gd name="T12" fmla="*/ 39 w 47"/>
              <a:gd name="T13" fmla="*/ 10 h 50"/>
              <a:gd name="T14" fmla="*/ 35 w 47"/>
              <a:gd name="T15" fmla="*/ 10 h 50"/>
              <a:gd name="T16" fmla="*/ 24 w 47"/>
              <a:gd name="T17" fmla="*/ 36 h 50"/>
              <a:gd name="T18" fmla="*/ 31 w 47"/>
              <a:gd name="T19" fmla="*/ 27 h 50"/>
              <a:gd name="T20" fmla="*/ 33 w 47"/>
              <a:gd name="T21" fmla="*/ 14 h 50"/>
              <a:gd name="T22" fmla="*/ 32 w 47"/>
              <a:gd name="T23" fmla="*/ 13 h 50"/>
              <a:gd name="T24" fmla="*/ 14 w 47"/>
              <a:gd name="T25" fmla="*/ 14 h 50"/>
              <a:gd name="T26" fmla="*/ 16 w 47"/>
              <a:gd name="T27" fmla="*/ 27 h 50"/>
              <a:gd name="T28" fmla="*/ 33 w 47"/>
              <a:gd name="T29" fmla="*/ 28 h 50"/>
              <a:gd name="T30" fmla="*/ 24 w 47"/>
              <a:gd name="T31" fmla="*/ 38 h 50"/>
              <a:gd name="T32" fmla="*/ 23 w 47"/>
              <a:gd name="T33" fmla="*/ 38 h 50"/>
              <a:gd name="T34" fmla="*/ 10 w 47"/>
              <a:gd name="T35" fmla="*/ 15 h 50"/>
              <a:gd name="T36" fmla="*/ 12 w 47"/>
              <a:gd name="T37" fmla="*/ 13 h 50"/>
              <a:gd name="T38" fmla="*/ 13 w 47"/>
              <a:gd name="T39" fmla="*/ 11 h 50"/>
              <a:gd name="T40" fmla="*/ 33 w 47"/>
              <a:gd name="T41" fmla="*/ 11 h 50"/>
              <a:gd name="T42" fmla="*/ 35 w 47"/>
              <a:gd name="T43" fmla="*/ 13 h 50"/>
              <a:gd name="T44" fmla="*/ 36 w 47"/>
              <a:gd name="T45" fmla="*/ 14 h 50"/>
              <a:gd name="T46" fmla="*/ 37 w 47"/>
              <a:gd name="T47" fmla="*/ 15 h 50"/>
              <a:gd name="T48" fmla="*/ 24 w 47"/>
              <a:gd name="T49" fmla="*/ 46 h 50"/>
              <a:gd name="T50" fmla="*/ 43 w 47"/>
              <a:gd name="T51" fmla="*/ 11 h 50"/>
              <a:gd name="T52" fmla="*/ 38 w 47"/>
              <a:gd name="T53" fmla="*/ 4 h 50"/>
              <a:gd name="T54" fmla="*/ 4 w 47"/>
              <a:gd name="T55" fmla="*/ 10 h 50"/>
              <a:gd name="T56" fmla="*/ 24 w 47"/>
              <a:gd name="T57" fmla="*/ 46 h 50"/>
              <a:gd name="T58" fmla="*/ 24 w 47"/>
              <a:gd name="T59" fmla="*/ 49 h 50"/>
              <a:gd name="T60" fmla="*/ 0 w 47"/>
              <a:gd name="T61" fmla="*/ 11 h 50"/>
              <a:gd name="T62" fmla="*/ 0 w 47"/>
              <a:gd name="T63" fmla="*/ 8 h 50"/>
              <a:gd name="T64" fmla="*/ 6 w 47"/>
              <a:gd name="T65" fmla="*/ 2 h 50"/>
              <a:gd name="T66" fmla="*/ 8 w 47"/>
              <a:gd name="T67" fmla="*/ 0 h 50"/>
              <a:gd name="T68" fmla="*/ 39 w 47"/>
              <a:gd name="T69" fmla="*/ 0 h 50"/>
              <a:gd name="T70" fmla="*/ 45 w 47"/>
              <a:gd name="T71" fmla="*/ 7 h 50"/>
              <a:gd name="T72" fmla="*/ 47 w 47"/>
              <a:gd name="T73" fmla="*/ 10 h 50"/>
              <a:gd name="T74" fmla="*/ 24 w 47"/>
              <a:gd name="T7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50">
                <a:moveTo>
                  <a:pt x="24" y="39"/>
                </a:moveTo>
                <a:cubicBezTo>
                  <a:pt x="25" y="39"/>
                  <a:pt x="26" y="40"/>
                  <a:pt x="26" y="41"/>
                </a:cubicBezTo>
                <a:cubicBezTo>
                  <a:pt x="26" y="42"/>
                  <a:pt x="25" y="43"/>
                  <a:pt x="24" y="43"/>
                </a:cubicBezTo>
                <a:cubicBezTo>
                  <a:pt x="23" y="43"/>
                  <a:pt x="22" y="42"/>
                  <a:pt x="22" y="41"/>
                </a:cubicBezTo>
                <a:cubicBezTo>
                  <a:pt x="22" y="40"/>
                  <a:pt x="23" y="39"/>
                  <a:pt x="24" y="39"/>
                </a:cubicBezTo>
                <a:close/>
                <a:moveTo>
                  <a:pt x="10" y="8"/>
                </a:move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2" y="11"/>
                  <a:pt x="11" y="12"/>
                  <a:pt x="10" y="12"/>
                </a:cubicBezTo>
                <a:cubicBezTo>
                  <a:pt x="9" y="12"/>
                  <a:pt x="8" y="11"/>
                  <a:pt x="8" y="10"/>
                </a:cubicBezTo>
                <a:cubicBezTo>
                  <a:pt x="8" y="9"/>
                  <a:pt x="9" y="8"/>
                  <a:pt x="10" y="8"/>
                </a:cubicBezTo>
                <a:close/>
                <a:moveTo>
                  <a:pt x="37" y="8"/>
                </a:move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11"/>
                  <a:pt x="38" y="12"/>
                  <a:pt x="37" y="12"/>
                </a:cubicBezTo>
                <a:cubicBezTo>
                  <a:pt x="36" y="12"/>
                  <a:pt x="35" y="11"/>
                  <a:pt x="35" y="10"/>
                </a:cubicBezTo>
                <a:cubicBezTo>
                  <a:pt x="35" y="9"/>
                  <a:pt x="36" y="8"/>
                  <a:pt x="37" y="8"/>
                </a:cubicBezTo>
                <a:close/>
                <a:moveTo>
                  <a:pt x="24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7" y="34"/>
                  <a:pt x="29" y="31"/>
                  <a:pt x="31" y="27"/>
                </a:cubicBezTo>
                <a:cubicBezTo>
                  <a:pt x="33" y="24"/>
                  <a:pt x="34" y="19"/>
                  <a:pt x="34" y="15"/>
                </a:cubicBezTo>
                <a:cubicBezTo>
                  <a:pt x="34" y="15"/>
                  <a:pt x="34" y="15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2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9"/>
                  <a:pt x="15" y="24"/>
                  <a:pt x="16" y="27"/>
                </a:cubicBezTo>
                <a:cubicBezTo>
                  <a:pt x="18" y="31"/>
                  <a:pt x="21" y="34"/>
                  <a:pt x="24" y="36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1" y="32"/>
                  <a:pt x="28" y="36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39"/>
                  <a:pt x="23" y="38"/>
                </a:cubicBezTo>
                <a:cubicBezTo>
                  <a:pt x="19" y="36"/>
                  <a:pt x="17" y="32"/>
                  <a:pt x="14" y="28"/>
                </a:cubicBezTo>
                <a:cubicBezTo>
                  <a:pt x="12" y="24"/>
                  <a:pt x="11" y="20"/>
                  <a:pt x="10" y="15"/>
                </a:cubicBezTo>
                <a:cubicBezTo>
                  <a:pt x="10" y="15"/>
                  <a:pt x="10" y="14"/>
                  <a:pt x="11" y="14"/>
                </a:cubicBezTo>
                <a:cubicBezTo>
                  <a:pt x="11" y="14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2"/>
                  <a:pt x="13" y="12"/>
                  <a:pt x="13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1"/>
                </a:cubicBezTo>
                <a:cubicBezTo>
                  <a:pt x="34" y="12"/>
                  <a:pt x="35" y="12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6" y="20"/>
                  <a:pt x="35" y="24"/>
                  <a:pt x="33" y="28"/>
                </a:cubicBezTo>
                <a:close/>
                <a:moveTo>
                  <a:pt x="24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36" y="39"/>
                  <a:pt x="43" y="25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0" y="9"/>
                  <a:pt x="38" y="7"/>
                  <a:pt x="38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7"/>
                  <a:pt x="7" y="9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5"/>
                  <a:pt x="11" y="39"/>
                  <a:pt x="24" y="46"/>
                </a:cubicBez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49"/>
                </a:cubicBezTo>
                <a:cubicBezTo>
                  <a:pt x="8" y="43"/>
                  <a:pt x="0" y="27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7"/>
                  <a:pt x="2" y="7"/>
                </a:cubicBezTo>
                <a:cubicBezTo>
                  <a:pt x="4" y="6"/>
                  <a:pt x="6" y="4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4"/>
                  <a:pt x="43" y="6"/>
                  <a:pt x="45" y="7"/>
                </a:cubicBezTo>
                <a:cubicBezTo>
                  <a:pt x="46" y="7"/>
                  <a:pt x="47" y="7"/>
                  <a:pt x="47" y="8"/>
                </a:cubicBezTo>
                <a:cubicBezTo>
                  <a:pt x="47" y="9"/>
                  <a:pt x="47" y="9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27"/>
                  <a:pt x="39" y="42"/>
                  <a:pt x="24" y="4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9D71CE-7E67-4235-ABBE-9068C48AE908}"/>
              </a:ext>
            </a:extLst>
          </p:cNvPr>
          <p:cNvGrpSpPr/>
          <p:nvPr/>
        </p:nvGrpSpPr>
        <p:grpSpPr>
          <a:xfrm>
            <a:off x="9853095" y="4649315"/>
            <a:ext cx="643163" cy="1103754"/>
            <a:chOff x="3434646" y="4351522"/>
            <a:chExt cx="741266" cy="1272111"/>
          </a:xfrm>
        </p:grpSpPr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7AC94AD-5DE1-4A89-A670-2749E7C1E76B}"/>
                </a:ext>
              </a:extLst>
            </p:cNvPr>
            <p:cNvSpPr/>
            <p:nvPr/>
          </p:nvSpPr>
          <p:spPr>
            <a:xfrm>
              <a:off x="3453292" y="4369029"/>
              <a:ext cx="371103" cy="1049035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7" name="组合 476">
              <a:extLst>
                <a:ext uri="{FF2B5EF4-FFF2-40B4-BE49-F238E27FC236}">
                  <a16:creationId xmlns:a16="http://schemas.microsoft.com/office/drawing/2014/main" id="{6F46E5A5-BD5F-469E-930F-BE4129C24D81}"/>
                </a:ext>
              </a:extLst>
            </p:cNvPr>
            <p:cNvGrpSpPr/>
            <p:nvPr/>
          </p:nvGrpSpPr>
          <p:grpSpPr>
            <a:xfrm>
              <a:off x="3701605" y="4374466"/>
              <a:ext cx="141437" cy="123780"/>
              <a:chOff x="3986212" y="6277181"/>
              <a:chExt cx="107156" cy="93779"/>
            </a:xfrm>
          </p:grpSpPr>
          <p:cxnSp>
            <p:nvCxnSpPr>
              <p:cNvPr id="534" name="直接连接符 533">
                <a:extLst>
                  <a:ext uri="{FF2B5EF4-FFF2-40B4-BE49-F238E27FC236}">
                    <a16:creationId xmlns:a16="http://schemas.microsoft.com/office/drawing/2014/main" id="{3C8F0EE6-3B96-4353-88B6-D4A465EF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直接连接符 534">
                <a:extLst>
                  <a:ext uri="{FF2B5EF4-FFF2-40B4-BE49-F238E27FC236}">
                    <a16:creationId xmlns:a16="http://schemas.microsoft.com/office/drawing/2014/main" id="{54EFCC19-F122-4DE4-8DC6-F2D1269A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直接连接符 535">
                <a:extLst>
                  <a:ext uri="{FF2B5EF4-FFF2-40B4-BE49-F238E27FC236}">
                    <a16:creationId xmlns:a16="http://schemas.microsoft.com/office/drawing/2014/main" id="{548A2EB3-823F-4B6E-8BF2-6AE084C5F1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组合 477">
              <a:extLst>
                <a:ext uri="{FF2B5EF4-FFF2-40B4-BE49-F238E27FC236}">
                  <a16:creationId xmlns:a16="http://schemas.microsoft.com/office/drawing/2014/main" id="{D369ED87-7936-40F8-BA60-F5572ECBCE87}"/>
                </a:ext>
              </a:extLst>
            </p:cNvPr>
            <p:cNvGrpSpPr/>
            <p:nvPr/>
          </p:nvGrpSpPr>
          <p:grpSpPr>
            <a:xfrm rot="5400000">
              <a:off x="3694823" y="5288600"/>
              <a:ext cx="141437" cy="123780"/>
              <a:chOff x="3986212" y="6277181"/>
              <a:chExt cx="107156" cy="93779"/>
            </a:xfrm>
          </p:grpSpPr>
          <p:cxnSp>
            <p:nvCxnSpPr>
              <p:cNvPr id="531" name="直接连接符 530">
                <a:extLst>
                  <a:ext uri="{FF2B5EF4-FFF2-40B4-BE49-F238E27FC236}">
                    <a16:creationId xmlns:a16="http://schemas.microsoft.com/office/drawing/2014/main" id="{B7CACBFF-73DA-4CCB-A5D6-9CC44540E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直接连接符 531">
                <a:extLst>
                  <a:ext uri="{FF2B5EF4-FFF2-40B4-BE49-F238E27FC236}">
                    <a16:creationId xmlns:a16="http://schemas.microsoft.com/office/drawing/2014/main" id="{62A217A6-5168-48A5-B23D-C38427CFA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直接连接符 532">
                <a:extLst>
                  <a:ext uri="{FF2B5EF4-FFF2-40B4-BE49-F238E27FC236}">
                    <a16:creationId xmlns:a16="http://schemas.microsoft.com/office/drawing/2014/main" id="{16591A05-020B-4685-89E3-0C5FEB78C0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D5CB4AC0-E062-4001-87DB-C9A9C01C7535}"/>
                </a:ext>
              </a:extLst>
            </p:cNvPr>
            <p:cNvGrpSpPr/>
            <p:nvPr/>
          </p:nvGrpSpPr>
          <p:grpSpPr>
            <a:xfrm rot="10800000">
              <a:off x="3434646" y="5276999"/>
              <a:ext cx="141437" cy="123780"/>
              <a:chOff x="3986212" y="6277181"/>
              <a:chExt cx="107156" cy="93779"/>
            </a:xfrm>
          </p:grpSpPr>
          <p:cxnSp>
            <p:nvCxnSpPr>
              <p:cNvPr id="528" name="直接连接符 527">
                <a:extLst>
                  <a:ext uri="{FF2B5EF4-FFF2-40B4-BE49-F238E27FC236}">
                    <a16:creationId xmlns:a16="http://schemas.microsoft.com/office/drawing/2014/main" id="{E1846077-6C7A-4DFA-923A-FD8CF7C41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直接连接符 528">
                <a:extLst>
                  <a:ext uri="{FF2B5EF4-FFF2-40B4-BE49-F238E27FC236}">
                    <a16:creationId xmlns:a16="http://schemas.microsoft.com/office/drawing/2014/main" id="{ED619660-6E73-4ED4-AE34-07801271D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直接连接符 529">
                <a:extLst>
                  <a:ext uri="{FF2B5EF4-FFF2-40B4-BE49-F238E27FC236}">
                    <a16:creationId xmlns:a16="http://schemas.microsoft.com/office/drawing/2014/main" id="{AC7D0EE1-3EB8-46CB-AB44-2063B097E0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组合 479">
              <a:extLst>
                <a:ext uri="{FF2B5EF4-FFF2-40B4-BE49-F238E27FC236}">
                  <a16:creationId xmlns:a16="http://schemas.microsoft.com/office/drawing/2014/main" id="{9807A1DF-81D9-4B6E-92DA-B1CE3884B996}"/>
                </a:ext>
              </a:extLst>
            </p:cNvPr>
            <p:cNvGrpSpPr/>
            <p:nvPr/>
          </p:nvGrpSpPr>
          <p:grpSpPr>
            <a:xfrm rot="16200000">
              <a:off x="3445630" y="4360351"/>
              <a:ext cx="141437" cy="123780"/>
              <a:chOff x="3986212" y="6277181"/>
              <a:chExt cx="107156" cy="93779"/>
            </a:xfrm>
          </p:grpSpPr>
          <p:cxnSp>
            <p:nvCxnSpPr>
              <p:cNvPr id="525" name="直接连接符 524">
                <a:extLst>
                  <a:ext uri="{FF2B5EF4-FFF2-40B4-BE49-F238E27FC236}">
                    <a16:creationId xmlns:a16="http://schemas.microsoft.com/office/drawing/2014/main" id="{BAC3F935-58C5-476D-BA27-E3283669C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接连接符 525">
                <a:extLst>
                  <a:ext uri="{FF2B5EF4-FFF2-40B4-BE49-F238E27FC236}">
                    <a16:creationId xmlns:a16="http://schemas.microsoft.com/office/drawing/2014/main" id="{3B4CFCE9-1DD4-4BE8-A649-102FE924B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接连接符 526">
                <a:extLst>
                  <a:ext uri="{FF2B5EF4-FFF2-40B4-BE49-F238E27FC236}">
                    <a16:creationId xmlns:a16="http://schemas.microsoft.com/office/drawing/2014/main" id="{5B4383C9-E902-4179-939D-39C8A2E74F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组合 480">
              <a:extLst>
                <a:ext uri="{FF2B5EF4-FFF2-40B4-BE49-F238E27FC236}">
                  <a16:creationId xmlns:a16="http://schemas.microsoft.com/office/drawing/2014/main" id="{87C2B1C7-6146-4D52-8E7D-15CA2838DE4A}"/>
                </a:ext>
              </a:extLst>
            </p:cNvPr>
            <p:cNvGrpSpPr/>
            <p:nvPr/>
          </p:nvGrpSpPr>
          <p:grpSpPr>
            <a:xfrm>
              <a:off x="3882696" y="5194580"/>
              <a:ext cx="173437" cy="174098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F284464B-8DEB-4255-B76A-8894A0A663A2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517" name="Freeform 126">
                  <a:extLst>
                    <a:ext uri="{FF2B5EF4-FFF2-40B4-BE49-F238E27FC236}">
                      <a16:creationId xmlns:a16="http://schemas.microsoft.com/office/drawing/2014/main" id="{764B848D-96BE-46CB-A042-FBD286B1D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8" name="Freeform 127">
                  <a:extLst>
                    <a:ext uri="{FF2B5EF4-FFF2-40B4-BE49-F238E27FC236}">
                      <a16:creationId xmlns:a16="http://schemas.microsoft.com/office/drawing/2014/main" id="{A933D20F-92D8-4A29-A6E7-C5717661E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9" name="Freeform 128">
                  <a:extLst>
                    <a:ext uri="{FF2B5EF4-FFF2-40B4-BE49-F238E27FC236}">
                      <a16:creationId xmlns:a16="http://schemas.microsoft.com/office/drawing/2014/main" id="{85E4D89C-1A2A-4FE9-8522-A6A761DA7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0" name="Freeform 129">
                  <a:extLst>
                    <a:ext uri="{FF2B5EF4-FFF2-40B4-BE49-F238E27FC236}">
                      <a16:creationId xmlns:a16="http://schemas.microsoft.com/office/drawing/2014/main" id="{51251B45-748E-4419-BD99-BD0E9F556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1" name="Freeform 130">
                  <a:extLst>
                    <a:ext uri="{FF2B5EF4-FFF2-40B4-BE49-F238E27FC236}">
                      <a16:creationId xmlns:a16="http://schemas.microsoft.com/office/drawing/2014/main" id="{74750423-F893-46F0-B3B6-B0E213357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" name="Freeform 131">
                  <a:extLst>
                    <a:ext uri="{FF2B5EF4-FFF2-40B4-BE49-F238E27FC236}">
                      <a16:creationId xmlns:a16="http://schemas.microsoft.com/office/drawing/2014/main" id="{BBFFFE6C-3047-461D-B159-8F3B95562B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" name="Freeform 132">
                  <a:extLst>
                    <a:ext uri="{FF2B5EF4-FFF2-40B4-BE49-F238E27FC236}">
                      <a16:creationId xmlns:a16="http://schemas.microsoft.com/office/drawing/2014/main" id="{B9EB2906-3E5C-4A69-BACA-8EA8D116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4" name="Freeform 133">
                  <a:extLst>
                    <a:ext uri="{FF2B5EF4-FFF2-40B4-BE49-F238E27FC236}">
                      <a16:creationId xmlns:a16="http://schemas.microsoft.com/office/drawing/2014/main" id="{F205798F-3E15-4EB1-A944-32A2186CB6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16" name="Rectangle 241">
                <a:extLst>
                  <a:ext uri="{FF2B5EF4-FFF2-40B4-BE49-F238E27FC236}">
                    <a16:creationId xmlns:a16="http://schemas.microsoft.com/office/drawing/2014/main" id="{537D9543-A791-476F-B9D5-8CEB50B33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2" name="组合 481">
              <a:extLst>
                <a:ext uri="{FF2B5EF4-FFF2-40B4-BE49-F238E27FC236}">
                  <a16:creationId xmlns:a16="http://schemas.microsoft.com/office/drawing/2014/main" id="{26AED262-05F3-497C-B2B3-42AFAB73760F}"/>
                </a:ext>
              </a:extLst>
            </p:cNvPr>
            <p:cNvGrpSpPr/>
            <p:nvPr/>
          </p:nvGrpSpPr>
          <p:grpSpPr>
            <a:xfrm>
              <a:off x="3874185" y="4357744"/>
              <a:ext cx="181947" cy="182642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505" name="Freeform 239">
                <a:extLst>
                  <a:ext uri="{FF2B5EF4-FFF2-40B4-BE49-F238E27FC236}">
                    <a16:creationId xmlns:a16="http://schemas.microsoft.com/office/drawing/2014/main" id="{D3802C3A-06F0-49A1-9C71-554F0140F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2BB6DABB-DBF5-47A3-8AEC-526F4FCFFEDE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507" name="Freeform 126">
                  <a:extLst>
                    <a:ext uri="{FF2B5EF4-FFF2-40B4-BE49-F238E27FC236}">
                      <a16:creationId xmlns:a16="http://schemas.microsoft.com/office/drawing/2014/main" id="{A1B4B55D-EE9D-4E6E-9994-6F5445A8A5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8" name="Freeform 127">
                  <a:extLst>
                    <a:ext uri="{FF2B5EF4-FFF2-40B4-BE49-F238E27FC236}">
                      <a16:creationId xmlns:a16="http://schemas.microsoft.com/office/drawing/2014/main" id="{D7D30A6B-226F-4179-9E2F-0533E67E4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9" name="Freeform 128">
                  <a:extLst>
                    <a:ext uri="{FF2B5EF4-FFF2-40B4-BE49-F238E27FC236}">
                      <a16:creationId xmlns:a16="http://schemas.microsoft.com/office/drawing/2014/main" id="{CE0AF190-DB9D-40BB-B8FC-F182EFC460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0" name="Freeform 129">
                  <a:extLst>
                    <a:ext uri="{FF2B5EF4-FFF2-40B4-BE49-F238E27FC236}">
                      <a16:creationId xmlns:a16="http://schemas.microsoft.com/office/drawing/2014/main" id="{A8C1D068-07AC-4B11-84AE-ABEB5464B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1" name="Freeform 130">
                  <a:extLst>
                    <a:ext uri="{FF2B5EF4-FFF2-40B4-BE49-F238E27FC236}">
                      <a16:creationId xmlns:a16="http://schemas.microsoft.com/office/drawing/2014/main" id="{5541312E-14F3-4484-A9D8-02F0546BF9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" name="Freeform 131">
                  <a:extLst>
                    <a:ext uri="{FF2B5EF4-FFF2-40B4-BE49-F238E27FC236}">
                      <a16:creationId xmlns:a16="http://schemas.microsoft.com/office/drawing/2014/main" id="{68E1A057-6FEF-487A-BD47-670739CB5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3" name="Freeform 132">
                  <a:extLst>
                    <a:ext uri="{FF2B5EF4-FFF2-40B4-BE49-F238E27FC236}">
                      <a16:creationId xmlns:a16="http://schemas.microsoft.com/office/drawing/2014/main" id="{21107AC1-A13E-41C3-81C7-C1F1F7ECA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4" name="Freeform 133">
                  <a:extLst>
                    <a:ext uri="{FF2B5EF4-FFF2-40B4-BE49-F238E27FC236}">
                      <a16:creationId xmlns:a16="http://schemas.microsoft.com/office/drawing/2014/main" id="{E1212968-65C1-47F0-94A9-098F3C880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3" name="组合 482">
              <a:extLst>
                <a:ext uri="{FF2B5EF4-FFF2-40B4-BE49-F238E27FC236}">
                  <a16:creationId xmlns:a16="http://schemas.microsoft.com/office/drawing/2014/main" id="{F7F7B56A-F356-4D5B-A670-3C97111AFAB7}"/>
                </a:ext>
              </a:extLst>
            </p:cNvPr>
            <p:cNvGrpSpPr/>
            <p:nvPr/>
          </p:nvGrpSpPr>
          <p:grpSpPr>
            <a:xfrm>
              <a:off x="3467402" y="4443666"/>
              <a:ext cx="340957" cy="948266"/>
              <a:chOff x="4419017" y="5062726"/>
              <a:chExt cx="258318" cy="718430"/>
            </a:xfrm>
          </p:grpSpPr>
          <p:grpSp>
            <p:nvGrpSpPr>
              <p:cNvPr id="497" name="组合 496">
                <a:extLst>
                  <a:ext uri="{FF2B5EF4-FFF2-40B4-BE49-F238E27FC236}">
                    <a16:creationId xmlns:a16="http://schemas.microsoft.com/office/drawing/2014/main" id="{F174E4B8-5787-4625-8234-804BCA57AD1C}"/>
                  </a:ext>
                </a:extLst>
              </p:cNvPr>
              <p:cNvGrpSpPr/>
              <p:nvPr/>
            </p:nvGrpSpPr>
            <p:grpSpPr>
              <a:xfrm>
                <a:off x="4419017" y="5272688"/>
                <a:ext cx="254964" cy="508468"/>
                <a:chOff x="3369468" y="6332423"/>
                <a:chExt cx="254964" cy="508468"/>
              </a:xfrm>
            </p:grpSpPr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D0306024-0F41-4A8B-85CB-0E85FB790686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830C11D9-35C0-44DE-A911-4682B32D888B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4A77F886-EDFA-4A99-B8DC-A307896AEDF5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9932F1A0-9883-422E-B32D-CBF86C43EC9C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E46B979A-08A7-4B59-98DA-18C77E5D1446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B5C9A80D-2D57-48F3-BA40-CDEB5C2AF5B5}"/>
                  </a:ext>
                </a:extLst>
              </p:cNvPr>
              <p:cNvSpPr/>
              <p:nvPr/>
            </p:nvSpPr>
            <p:spPr>
              <a:xfrm>
                <a:off x="4420749" y="5167980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4BEE0BC2-DF34-450B-B893-2A297CAA47AB}"/>
                  </a:ext>
                </a:extLst>
              </p:cNvPr>
              <p:cNvSpPr/>
              <p:nvPr/>
            </p:nvSpPr>
            <p:spPr>
              <a:xfrm>
                <a:off x="4422456" y="5062726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4" name="文本框 483">
              <a:extLst>
                <a:ext uri="{FF2B5EF4-FFF2-40B4-BE49-F238E27FC236}">
                  <a16:creationId xmlns:a16="http://schemas.microsoft.com/office/drawing/2014/main" id="{F2F72A3F-C993-47CD-94C8-2C7F4FA5A7DC}"/>
                </a:ext>
              </a:extLst>
            </p:cNvPr>
            <p:cNvSpPr txBox="1"/>
            <p:nvPr/>
          </p:nvSpPr>
          <p:spPr>
            <a:xfrm>
              <a:off x="3841187" y="4749094"/>
              <a:ext cx="334725" cy="33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2CF5B10-F815-4304-BE68-902DDCD99D94}"/>
                </a:ext>
              </a:extLst>
            </p:cNvPr>
            <p:cNvSpPr txBox="1"/>
            <p:nvPr/>
          </p:nvSpPr>
          <p:spPr>
            <a:xfrm>
              <a:off x="3487000" y="5423578"/>
              <a:ext cx="50206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</a:rPr>
                <a:t>剩余：</a:t>
              </a: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52" name="组合 451">
            <a:extLst>
              <a:ext uri="{FF2B5EF4-FFF2-40B4-BE49-F238E27FC236}">
                <a16:creationId xmlns:a16="http://schemas.microsoft.com/office/drawing/2014/main" id="{F330FB6C-492C-4C12-80E6-B97F69A474A9}"/>
              </a:ext>
            </a:extLst>
          </p:cNvPr>
          <p:cNvGrpSpPr/>
          <p:nvPr/>
        </p:nvGrpSpPr>
        <p:grpSpPr>
          <a:xfrm>
            <a:off x="3567001" y="4664685"/>
            <a:ext cx="408707" cy="410200"/>
            <a:chOff x="8360115" y="5116079"/>
            <a:chExt cx="521329" cy="523233"/>
          </a:xfrm>
        </p:grpSpPr>
        <p:grpSp>
          <p:nvGrpSpPr>
            <p:cNvPr id="453" name="组合 452">
              <a:extLst>
                <a:ext uri="{FF2B5EF4-FFF2-40B4-BE49-F238E27FC236}">
                  <a16:creationId xmlns:a16="http://schemas.microsoft.com/office/drawing/2014/main" id="{DABD9F9C-9BA1-47F7-8CED-1554D0B77537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0B957FC5-892F-4472-996B-E796EFC2F906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88F665EB-1471-4592-87DF-8794EF80E58A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458" name="组合 457">
                  <a:extLst>
                    <a:ext uri="{FF2B5EF4-FFF2-40B4-BE49-F238E27FC236}">
                      <a16:creationId xmlns:a16="http://schemas.microsoft.com/office/drawing/2014/main" id="{79EC57B5-0C2A-48E4-89CF-AADA8A504EED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463" name="Freeform 599">
                    <a:extLst>
                      <a:ext uri="{FF2B5EF4-FFF2-40B4-BE49-F238E27FC236}">
                        <a16:creationId xmlns:a16="http://schemas.microsoft.com/office/drawing/2014/main" id="{BE4AC32A-7709-425C-9383-69A5AB6DF1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600">
                    <a:extLst>
                      <a:ext uri="{FF2B5EF4-FFF2-40B4-BE49-F238E27FC236}">
                        <a16:creationId xmlns:a16="http://schemas.microsoft.com/office/drawing/2014/main" id="{38D4E879-C1E7-49FD-8779-6A40A2CB2B6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962A4A5E-31CB-4C76-A2E7-F4FE8C31EE32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539EAD9E-6915-47EE-B6CB-919B47FB9B0A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1" name="矩形 460">
                  <a:extLst>
                    <a:ext uri="{FF2B5EF4-FFF2-40B4-BE49-F238E27FC236}">
                      <a16:creationId xmlns:a16="http://schemas.microsoft.com/office/drawing/2014/main" id="{D2AFCC8A-7237-4D98-9B7B-0C7BC358C2B6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2" name="矩形 461">
                  <a:extLst>
                    <a:ext uri="{FF2B5EF4-FFF2-40B4-BE49-F238E27FC236}">
                      <a16:creationId xmlns:a16="http://schemas.microsoft.com/office/drawing/2014/main" id="{BFE2842D-54DA-4B40-9CC5-1A9827C2CAF6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B5ECE9E8-E0CB-4751-A2DF-BAD81BB07199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54" name="图片 453">
              <a:extLst>
                <a:ext uri="{FF2B5EF4-FFF2-40B4-BE49-F238E27FC236}">
                  <a16:creationId xmlns:a16="http://schemas.microsoft.com/office/drawing/2014/main" id="{F1677C7A-FDF6-485A-B722-C7F1140E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465" name="直接连接符 464">
            <a:extLst>
              <a:ext uri="{FF2B5EF4-FFF2-40B4-BE49-F238E27FC236}">
                <a16:creationId xmlns:a16="http://schemas.microsoft.com/office/drawing/2014/main" id="{DC6DE79A-0B3F-4FD2-8AEE-1D8956039EA2}"/>
              </a:ext>
            </a:extLst>
          </p:cNvPr>
          <p:cNvCxnSpPr>
            <a:cxnSpLocks/>
          </p:cNvCxnSpPr>
          <p:nvPr/>
        </p:nvCxnSpPr>
        <p:spPr>
          <a:xfrm>
            <a:off x="3567000" y="5124373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>
            <a:extLst>
              <a:ext uri="{FF2B5EF4-FFF2-40B4-BE49-F238E27FC236}">
                <a16:creationId xmlns:a16="http://schemas.microsoft.com/office/drawing/2014/main" id="{280EB472-2BC6-4D32-86BE-C29C22D753B5}"/>
              </a:ext>
            </a:extLst>
          </p:cNvPr>
          <p:cNvCxnSpPr>
            <a:cxnSpLocks/>
          </p:cNvCxnSpPr>
          <p:nvPr/>
        </p:nvCxnSpPr>
        <p:spPr>
          <a:xfrm>
            <a:off x="3567000" y="5124373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4821CF7-42EA-469E-884C-40F9AF8BE76F}"/>
              </a:ext>
            </a:extLst>
          </p:cNvPr>
          <p:cNvSpPr txBox="1"/>
          <p:nvPr/>
        </p:nvSpPr>
        <p:spPr>
          <a:xfrm>
            <a:off x="3616284" y="5091317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grpSp>
        <p:nvGrpSpPr>
          <p:cNvPr id="845" name="组合 844">
            <a:extLst>
              <a:ext uri="{FF2B5EF4-FFF2-40B4-BE49-F238E27FC236}">
                <a16:creationId xmlns:a16="http://schemas.microsoft.com/office/drawing/2014/main" id="{3C3B005D-384C-4018-827A-37B99F88CE37}"/>
              </a:ext>
            </a:extLst>
          </p:cNvPr>
          <p:cNvGrpSpPr/>
          <p:nvPr/>
        </p:nvGrpSpPr>
        <p:grpSpPr>
          <a:xfrm>
            <a:off x="4164522" y="4664685"/>
            <a:ext cx="408707" cy="410200"/>
            <a:chOff x="8360115" y="5116079"/>
            <a:chExt cx="521329" cy="523233"/>
          </a:xfrm>
        </p:grpSpPr>
        <p:grpSp>
          <p:nvGrpSpPr>
            <p:cNvPr id="846" name="组合 845">
              <a:extLst>
                <a:ext uri="{FF2B5EF4-FFF2-40B4-BE49-F238E27FC236}">
                  <a16:creationId xmlns:a16="http://schemas.microsoft.com/office/drawing/2014/main" id="{60F1E27E-A486-48BD-8860-0DCEE3712A50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848" name="组合 847">
                <a:extLst>
                  <a:ext uri="{FF2B5EF4-FFF2-40B4-BE49-F238E27FC236}">
                    <a16:creationId xmlns:a16="http://schemas.microsoft.com/office/drawing/2014/main" id="{1F98C349-E7AF-41E0-8A0C-639A75EEB5E9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850" name="矩形 849">
                  <a:extLst>
                    <a:ext uri="{FF2B5EF4-FFF2-40B4-BE49-F238E27FC236}">
                      <a16:creationId xmlns:a16="http://schemas.microsoft.com/office/drawing/2014/main" id="{84863654-2AE9-49FB-AEC4-060453290C3D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851" name="组合 850">
                  <a:extLst>
                    <a:ext uri="{FF2B5EF4-FFF2-40B4-BE49-F238E27FC236}">
                      <a16:creationId xmlns:a16="http://schemas.microsoft.com/office/drawing/2014/main" id="{40059B80-7187-4F04-95D7-B2373B4F56C4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856" name="Freeform 599">
                    <a:extLst>
                      <a:ext uri="{FF2B5EF4-FFF2-40B4-BE49-F238E27FC236}">
                        <a16:creationId xmlns:a16="http://schemas.microsoft.com/office/drawing/2014/main" id="{315B3630-9EA9-4BC1-95AB-F212147E04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600">
                    <a:extLst>
                      <a:ext uri="{FF2B5EF4-FFF2-40B4-BE49-F238E27FC236}">
                        <a16:creationId xmlns:a16="http://schemas.microsoft.com/office/drawing/2014/main" id="{4CA3CB62-5224-42A6-BD9A-F21DF41F72D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52" name="矩形 851">
                  <a:extLst>
                    <a:ext uri="{FF2B5EF4-FFF2-40B4-BE49-F238E27FC236}">
                      <a16:creationId xmlns:a16="http://schemas.microsoft.com/office/drawing/2014/main" id="{EA06E0CF-B859-419D-8F6C-0B20CCDA2BE5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3" name="矩形 852">
                  <a:extLst>
                    <a:ext uri="{FF2B5EF4-FFF2-40B4-BE49-F238E27FC236}">
                      <a16:creationId xmlns:a16="http://schemas.microsoft.com/office/drawing/2014/main" id="{AD59041A-9884-4F2F-8CE8-0C8389B178C0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4" name="矩形 853">
                  <a:extLst>
                    <a:ext uri="{FF2B5EF4-FFF2-40B4-BE49-F238E27FC236}">
                      <a16:creationId xmlns:a16="http://schemas.microsoft.com/office/drawing/2014/main" id="{6D2AA577-F59F-4C3B-B05B-A1D07B631613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5" name="矩形 854">
                  <a:extLst>
                    <a:ext uri="{FF2B5EF4-FFF2-40B4-BE49-F238E27FC236}">
                      <a16:creationId xmlns:a16="http://schemas.microsoft.com/office/drawing/2014/main" id="{791CED74-31EA-4554-97E7-3D74B5228755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2C211EB8-2D49-40F8-9BE1-0EC04D4EED1E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47" name="图片 846">
              <a:extLst>
                <a:ext uri="{FF2B5EF4-FFF2-40B4-BE49-F238E27FC236}">
                  <a16:creationId xmlns:a16="http://schemas.microsoft.com/office/drawing/2014/main" id="{A859FB4F-A8CC-456A-BA46-8FF0DC99F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858" name="直接连接符 857">
            <a:extLst>
              <a:ext uri="{FF2B5EF4-FFF2-40B4-BE49-F238E27FC236}">
                <a16:creationId xmlns:a16="http://schemas.microsoft.com/office/drawing/2014/main" id="{A1ABF4CE-0A28-410F-807C-8F61DF7C22CF}"/>
              </a:ext>
            </a:extLst>
          </p:cNvPr>
          <p:cNvCxnSpPr>
            <a:cxnSpLocks/>
          </p:cNvCxnSpPr>
          <p:nvPr/>
        </p:nvCxnSpPr>
        <p:spPr>
          <a:xfrm>
            <a:off x="4164521" y="5124373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直接连接符 858">
            <a:extLst>
              <a:ext uri="{FF2B5EF4-FFF2-40B4-BE49-F238E27FC236}">
                <a16:creationId xmlns:a16="http://schemas.microsoft.com/office/drawing/2014/main" id="{94AEAA86-24E8-49E6-9151-D103C1082022}"/>
              </a:ext>
            </a:extLst>
          </p:cNvPr>
          <p:cNvCxnSpPr>
            <a:cxnSpLocks/>
          </p:cNvCxnSpPr>
          <p:nvPr/>
        </p:nvCxnSpPr>
        <p:spPr>
          <a:xfrm>
            <a:off x="4164521" y="5124373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文本框 859">
            <a:extLst>
              <a:ext uri="{FF2B5EF4-FFF2-40B4-BE49-F238E27FC236}">
                <a16:creationId xmlns:a16="http://schemas.microsoft.com/office/drawing/2014/main" id="{50270C1B-8EA4-4807-9D84-63C8650AB2B3}"/>
              </a:ext>
            </a:extLst>
          </p:cNvPr>
          <p:cNvSpPr txBox="1"/>
          <p:nvPr/>
        </p:nvSpPr>
        <p:spPr>
          <a:xfrm>
            <a:off x="4213805" y="5091317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grpSp>
        <p:nvGrpSpPr>
          <p:cNvPr id="861" name="组合 860">
            <a:extLst>
              <a:ext uri="{FF2B5EF4-FFF2-40B4-BE49-F238E27FC236}">
                <a16:creationId xmlns:a16="http://schemas.microsoft.com/office/drawing/2014/main" id="{CC88B7E1-2188-4BF8-9F05-D86C7003E8E4}"/>
              </a:ext>
            </a:extLst>
          </p:cNvPr>
          <p:cNvGrpSpPr/>
          <p:nvPr/>
        </p:nvGrpSpPr>
        <p:grpSpPr>
          <a:xfrm>
            <a:off x="4762041" y="4657340"/>
            <a:ext cx="408707" cy="410200"/>
            <a:chOff x="8360115" y="5116079"/>
            <a:chExt cx="521329" cy="523233"/>
          </a:xfrm>
        </p:grpSpPr>
        <p:grpSp>
          <p:nvGrpSpPr>
            <p:cNvPr id="862" name="组合 861">
              <a:extLst>
                <a:ext uri="{FF2B5EF4-FFF2-40B4-BE49-F238E27FC236}">
                  <a16:creationId xmlns:a16="http://schemas.microsoft.com/office/drawing/2014/main" id="{40B634D7-6ADB-48E5-A7FA-A93A80B9016E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864" name="组合 863">
                <a:extLst>
                  <a:ext uri="{FF2B5EF4-FFF2-40B4-BE49-F238E27FC236}">
                    <a16:creationId xmlns:a16="http://schemas.microsoft.com/office/drawing/2014/main" id="{5BD51EE3-8C35-4A5F-911B-99CBEBE3B45B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866" name="矩形 865">
                  <a:extLst>
                    <a:ext uri="{FF2B5EF4-FFF2-40B4-BE49-F238E27FC236}">
                      <a16:creationId xmlns:a16="http://schemas.microsoft.com/office/drawing/2014/main" id="{81376192-1F34-4DD2-9DBF-501E42BB9FA9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867" name="组合 866">
                  <a:extLst>
                    <a:ext uri="{FF2B5EF4-FFF2-40B4-BE49-F238E27FC236}">
                      <a16:creationId xmlns:a16="http://schemas.microsoft.com/office/drawing/2014/main" id="{9C24337D-9697-4E75-8558-DC0FB6ACAB11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872" name="Freeform 599">
                    <a:extLst>
                      <a:ext uri="{FF2B5EF4-FFF2-40B4-BE49-F238E27FC236}">
                        <a16:creationId xmlns:a16="http://schemas.microsoft.com/office/drawing/2014/main" id="{9EFCA857-66AC-4169-892A-7569EA7B24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600">
                    <a:extLst>
                      <a:ext uri="{FF2B5EF4-FFF2-40B4-BE49-F238E27FC236}">
                        <a16:creationId xmlns:a16="http://schemas.microsoft.com/office/drawing/2014/main" id="{FE18FAA7-7CDF-445B-A401-E3B5BF848D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68" name="矩形 867">
                  <a:extLst>
                    <a:ext uri="{FF2B5EF4-FFF2-40B4-BE49-F238E27FC236}">
                      <a16:creationId xmlns:a16="http://schemas.microsoft.com/office/drawing/2014/main" id="{EA017401-D3FD-4A95-A1AA-989C82D94BE2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9" name="矩形 868">
                  <a:extLst>
                    <a:ext uri="{FF2B5EF4-FFF2-40B4-BE49-F238E27FC236}">
                      <a16:creationId xmlns:a16="http://schemas.microsoft.com/office/drawing/2014/main" id="{BEE358AB-E507-47C9-8B72-BE27F0322844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0" name="矩形 869">
                  <a:extLst>
                    <a:ext uri="{FF2B5EF4-FFF2-40B4-BE49-F238E27FC236}">
                      <a16:creationId xmlns:a16="http://schemas.microsoft.com/office/drawing/2014/main" id="{E14B7073-9AE8-4111-AFA3-4029CCE3A983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1" name="矩形 870">
                  <a:extLst>
                    <a:ext uri="{FF2B5EF4-FFF2-40B4-BE49-F238E27FC236}">
                      <a16:creationId xmlns:a16="http://schemas.microsoft.com/office/drawing/2014/main" id="{36A22F49-01E7-49A9-98BC-07E203C24C96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54C6CB76-E69A-4971-BE6F-1EDA09907A51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63" name="图片 862">
              <a:extLst>
                <a:ext uri="{FF2B5EF4-FFF2-40B4-BE49-F238E27FC236}">
                  <a16:creationId xmlns:a16="http://schemas.microsoft.com/office/drawing/2014/main" id="{0C983FCC-B11D-4637-8105-E5FCD849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874" name="直接连接符 873">
            <a:extLst>
              <a:ext uri="{FF2B5EF4-FFF2-40B4-BE49-F238E27FC236}">
                <a16:creationId xmlns:a16="http://schemas.microsoft.com/office/drawing/2014/main" id="{9E63FE2E-E5D3-4F72-A346-2842D396DF83}"/>
              </a:ext>
            </a:extLst>
          </p:cNvPr>
          <p:cNvCxnSpPr>
            <a:cxnSpLocks/>
          </p:cNvCxnSpPr>
          <p:nvPr/>
        </p:nvCxnSpPr>
        <p:spPr>
          <a:xfrm>
            <a:off x="4762040" y="5117028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接连接符 874">
            <a:extLst>
              <a:ext uri="{FF2B5EF4-FFF2-40B4-BE49-F238E27FC236}">
                <a16:creationId xmlns:a16="http://schemas.microsoft.com/office/drawing/2014/main" id="{C8C0B1CB-AADE-4522-BEA7-AD2D8CC6F6CC}"/>
              </a:ext>
            </a:extLst>
          </p:cNvPr>
          <p:cNvCxnSpPr>
            <a:cxnSpLocks/>
          </p:cNvCxnSpPr>
          <p:nvPr/>
        </p:nvCxnSpPr>
        <p:spPr>
          <a:xfrm>
            <a:off x="4762040" y="5117028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文本框 875">
            <a:extLst>
              <a:ext uri="{FF2B5EF4-FFF2-40B4-BE49-F238E27FC236}">
                <a16:creationId xmlns:a16="http://schemas.microsoft.com/office/drawing/2014/main" id="{0CA368FE-9DE8-4845-9A9E-57982DD82215}"/>
              </a:ext>
            </a:extLst>
          </p:cNvPr>
          <p:cNvSpPr txBox="1"/>
          <p:nvPr/>
        </p:nvSpPr>
        <p:spPr>
          <a:xfrm>
            <a:off x="4811324" y="5083972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grpSp>
        <p:nvGrpSpPr>
          <p:cNvPr id="877" name="组合 876">
            <a:extLst>
              <a:ext uri="{FF2B5EF4-FFF2-40B4-BE49-F238E27FC236}">
                <a16:creationId xmlns:a16="http://schemas.microsoft.com/office/drawing/2014/main" id="{C06AEEB6-9BB2-4CE4-BEC8-D56DCEEA705E}"/>
              </a:ext>
            </a:extLst>
          </p:cNvPr>
          <p:cNvGrpSpPr/>
          <p:nvPr/>
        </p:nvGrpSpPr>
        <p:grpSpPr>
          <a:xfrm>
            <a:off x="3574356" y="5272478"/>
            <a:ext cx="408707" cy="410200"/>
            <a:chOff x="8360115" y="5116079"/>
            <a:chExt cx="521329" cy="523233"/>
          </a:xfrm>
        </p:grpSpPr>
        <p:grpSp>
          <p:nvGrpSpPr>
            <p:cNvPr id="878" name="组合 877">
              <a:extLst>
                <a:ext uri="{FF2B5EF4-FFF2-40B4-BE49-F238E27FC236}">
                  <a16:creationId xmlns:a16="http://schemas.microsoft.com/office/drawing/2014/main" id="{35C11303-B80F-4403-8801-A090BD9B5571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880" name="组合 879">
                <a:extLst>
                  <a:ext uri="{FF2B5EF4-FFF2-40B4-BE49-F238E27FC236}">
                    <a16:creationId xmlns:a16="http://schemas.microsoft.com/office/drawing/2014/main" id="{091B228D-597A-4D1E-A3C6-9D59F2CBB6D5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882" name="矩形 881">
                  <a:extLst>
                    <a:ext uri="{FF2B5EF4-FFF2-40B4-BE49-F238E27FC236}">
                      <a16:creationId xmlns:a16="http://schemas.microsoft.com/office/drawing/2014/main" id="{8CB978B2-BA0A-4815-8D09-BF98285F94D9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883" name="组合 882">
                  <a:extLst>
                    <a:ext uri="{FF2B5EF4-FFF2-40B4-BE49-F238E27FC236}">
                      <a16:creationId xmlns:a16="http://schemas.microsoft.com/office/drawing/2014/main" id="{FEB6D878-2A7C-4123-946E-FC9571F943CD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888" name="Freeform 599">
                    <a:extLst>
                      <a:ext uri="{FF2B5EF4-FFF2-40B4-BE49-F238E27FC236}">
                        <a16:creationId xmlns:a16="http://schemas.microsoft.com/office/drawing/2014/main" id="{E0F45301-B86E-4450-806B-F2316095A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600">
                    <a:extLst>
                      <a:ext uri="{FF2B5EF4-FFF2-40B4-BE49-F238E27FC236}">
                        <a16:creationId xmlns:a16="http://schemas.microsoft.com/office/drawing/2014/main" id="{C4861227-122C-4ACD-ACF2-7A3E472BF98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84" name="矩形 883">
                  <a:extLst>
                    <a:ext uri="{FF2B5EF4-FFF2-40B4-BE49-F238E27FC236}">
                      <a16:creationId xmlns:a16="http://schemas.microsoft.com/office/drawing/2014/main" id="{0C955426-6D75-4575-989E-A4450F4F76FF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5" name="矩形 884">
                  <a:extLst>
                    <a:ext uri="{FF2B5EF4-FFF2-40B4-BE49-F238E27FC236}">
                      <a16:creationId xmlns:a16="http://schemas.microsoft.com/office/drawing/2014/main" id="{1D158091-3A4D-456B-A908-B17E6E7237A4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6" name="矩形 885">
                  <a:extLst>
                    <a:ext uri="{FF2B5EF4-FFF2-40B4-BE49-F238E27FC236}">
                      <a16:creationId xmlns:a16="http://schemas.microsoft.com/office/drawing/2014/main" id="{51B4CB49-04CF-4DCF-8A9A-D89E2C4E9B16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7" name="矩形 886">
                  <a:extLst>
                    <a:ext uri="{FF2B5EF4-FFF2-40B4-BE49-F238E27FC236}">
                      <a16:creationId xmlns:a16="http://schemas.microsoft.com/office/drawing/2014/main" id="{097D1042-EC81-4417-A30B-F7AA29EDED99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81" name="矩形 880">
                <a:extLst>
                  <a:ext uri="{FF2B5EF4-FFF2-40B4-BE49-F238E27FC236}">
                    <a16:creationId xmlns:a16="http://schemas.microsoft.com/office/drawing/2014/main" id="{91EE0757-16AA-43F7-AF05-6003C53CB6A3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79" name="图片 878">
              <a:extLst>
                <a:ext uri="{FF2B5EF4-FFF2-40B4-BE49-F238E27FC236}">
                  <a16:creationId xmlns:a16="http://schemas.microsoft.com/office/drawing/2014/main" id="{3D18EF72-153A-44D7-885D-A52AB0FAF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890" name="直接连接符 889">
            <a:extLst>
              <a:ext uri="{FF2B5EF4-FFF2-40B4-BE49-F238E27FC236}">
                <a16:creationId xmlns:a16="http://schemas.microsoft.com/office/drawing/2014/main" id="{76655175-B2F2-47D3-A3EC-6372717FBC8D}"/>
              </a:ext>
            </a:extLst>
          </p:cNvPr>
          <p:cNvCxnSpPr>
            <a:cxnSpLocks/>
          </p:cNvCxnSpPr>
          <p:nvPr/>
        </p:nvCxnSpPr>
        <p:spPr>
          <a:xfrm>
            <a:off x="3574355" y="5732166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直接连接符 890">
            <a:extLst>
              <a:ext uri="{FF2B5EF4-FFF2-40B4-BE49-F238E27FC236}">
                <a16:creationId xmlns:a16="http://schemas.microsoft.com/office/drawing/2014/main" id="{A76F8EB6-0D3C-4305-ACE9-360C4A64A9E4}"/>
              </a:ext>
            </a:extLst>
          </p:cNvPr>
          <p:cNvCxnSpPr>
            <a:cxnSpLocks/>
          </p:cNvCxnSpPr>
          <p:nvPr/>
        </p:nvCxnSpPr>
        <p:spPr>
          <a:xfrm>
            <a:off x="3574355" y="5732166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文本框 891">
            <a:extLst>
              <a:ext uri="{FF2B5EF4-FFF2-40B4-BE49-F238E27FC236}">
                <a16:creationId xmlns:a16="http://schemas.microsoft.com/office/drawing/2014/main" id="{C0BE3BEB-450A-474B-808C-E11385F4F255}"/>
              </a:ext>
            </a:extLst>
          </p:cNvPr>
          <p:cNvSpPr txBox="1"/>
          <p:nvPr/>
        </p:nvSpPr>
        <p:spPr>
          <a:xfrm>
            <a:off x="3623639" y="5699110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grpSp>
        <p:nvGrpSpPr>
          <p:cNvPr id="893" name="组合 892">
            <a:extLst>
              <a:ext uri="{FF2B5EF4-FFF2-40B4-BE49-F238E27FC236}">
                <a16:creationId xmlns:a16="http://schemas.microsoft.com/office/drawing/2014/main" id="{B5DEFC8F-CEB5-4975-9D86-B4C6659029FA}"/>
              </a:ext>
            </a:extLst>
          </p:cNvPr>
          <p:cNvGrpSpPr/>
          <p:nvPr/>
        </p:nvGrpSpPr>
        <p:grpSpPr>
          <a:xfrm>
            <a:off x="4171877" y="5272478"/>
            <a:ext cx="408707" cy="410200"/>
            <a:chOff x="8360115" y="5116079"/>
            <a:chExt cx="521329" cy="523233"/>
          </a:xfrm>
        </p:grpSpPr>
        <p:grpSp>
          <p:nvGrpSpPr>
            <p:cNvPr id="894" name="组合 893">
              <a:extLst>
                <a:ext uri="{FF2B5EF4-FFF2-40B4-BE49-F238E27FC236}">
                  <a16:creationId xmlns:a16="http://schemas.microsoft.com/office/drawing/2014/main" id="{08C0C655-6F0F-48DC-AB45-FD8A3BF4F0F2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896" name="组合 895">
                <a:extLst>
                  <a:ext uri="{FF2B5EF4-FFF2-40B4-BE49-F238E27FC236}">
                    <a16:creationId xmlns:a16="http://schemas.microsoft.com/office/drawing/2014/main" id="{41B19BAB-BD8E-40ED-B39A-DBEC7310D2BB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898" name="矩形 897">
                  <a:extLst>
                    <a:ext uri="{FF2B5EF4-FFF2-40B4-BE49-F238E27FC236}">
                      <a16:creationId xmlns:a16="http://schemas.microsoft.com/office/drawing/2014/main" id="{67DF704D-D3D5-4888-86BE-F0FD56D52EDF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899" name="组合 898">
                  <a:extLst>
                    <a:ext uri="{FF2B5EF4-FFF2-40B4-BE49-F238E27FC236}">
                      <a16:creationId xmlns:a16="http://schemas.microsoft.com/office/drawing/2014/main" id="{F4C9A5D4-0D64-4B7B-9161-EA792FA2564B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904" name="Freeform 599">
                    <a:extLst>
                      <a:ext uri="{FF2B5EF4-FFF2-40B4-BE49-F238E27FC236}">
                        <a16:creationId xmlns:a16="http://schemas.microsoft.com/office/drawing/2014/main" id="{78423E88-E8B7-48C1-A7AD-F3B11D71B3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600">
                    <a:extLst>
                      <a:ext uri="{FF2B5EF4-FFF2-40B4-BE49-F238E27FC236}">
                        <a16:creationId xmlns:a16="http://schemas.microsoft.com/office/drawing/2014/main" id="{03D1BD22-D27C-4FBF-BE02-639EB41AB56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00" name="矩形 899">
                  <a:extLst>
                    <a:ext uri="{FF2B5EF4-FFF2-40B4-BE49-F238E27FC236}">
                      <a16:creationId xmlns:a16="http://schemas.microsoft.com/office/drawing/2014/main" id="{3E6AA6CC-B586-4197-8E38-BAE4229F82CA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1" name="矩形 900">
                  <a:extLst>
                    <a:ext uri="{FF2B5EF4-FFF2-40B4-BE49-F238E27FC236}">
                      <a16:creationId xmlns:a16="http://schemas.microsoft.com/office/drawing/2014/main" id="{86D315C5-489D-4738-BDE8-90B35616AC23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2" name="矩形 901">
                  <a:extLst>
                    <a:ext uri="{FF2B5EF4-FFF2-40B4-BE49-F238E27FC236}">
                      <a16:creationId xmlns:a16="http://schemas.microsoft.com/office/drawing/2014/main" id="{12810FCE-C0ED-495E-8E28-3970EACD70FD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3" name="矩形 902">
                  <a:extLst>
                    <a:ext uri="{FF2B5EF4-FFF2-40B4-BE49-F238E27FC236}">
                      <a16:creationId xmlns:a16="http://schemas.microsoft.com/office/drawing/2014/main" id="{EC6C5B96-41EA-443C-8B23-6DD32784AA39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97" name="矩形 896">
                <a:extLst>
                  <a:ext uri="{FF2B5EF4-FFF2-40B4-BE49-F238E27FC236}">
                    <a16:creationId xmlns:a16="http://schemas.microsoft.com/office/drawing/2014/main" id="{13FA6422-85E5-460A-A083-1440AA769649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95" name="图片 894">
              <a:extLst>
                <a:ext uri="{FF2B5EF4-FFF2-40B4-BE49-F238E27FC236}">
                  <a16:creationId xmlns:a16="http://schemas.microsoft.com/office/drawing/2014/main" id="{C8306472-DF61-4175-959A-0F01DB2C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906" name="直接连接符 905">
            <a:extLst>
              <a:ext uri="{FF2B5EF4-FFF2-40B4-BE49-F238E27FC236}">
                <a16:creationId xmlns:a16="http://schemas.microsoft.com/office/drawing/2014/main" id="{A1A95EC3-B63C-411E-A75E-E083A134F9C1}"/>
              </a:ext>
            </a:extLst>
          </p:cNvPr>
          <p:cNvCxnSpPr>
            <a:cxnSpLocks/>
          </p:cNvCxnSpPr>
          <p:nvPr/>
        </p:nvCxnSpPr>
        <p:spPr>
          <a:xfrm>
            <a:off x="4171876" y="5732166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接连接符 906">
            <a:extLst>
              <a:ext uri="{FF2B5EF4-FFF2-40B4-BE49-F238E27FC236}">
                <a16:creationId xmlns:a16="http://schemas.microsoft.com/office/drawing/2014/main" id="{97047756-A0D6-4D4F-B10D-50237A4AF81C}"/>
              </a:ext>
            </a:extLst>
          </p:cNvPr>
          <p:cNvCxnSpPr>
            <a:cxnSpLocks/>
          </p:cNvCxnSpPr>
          <p:nvPr/>
        </p:nvCxnSpPr>
        <p:spPr>
          <a:xfrm>
            <a:off x="4171876" y="5732166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文本框 907">
            <a:extLst>
              <a:ext uri="{FF2B5EF4-FFF2-40B4-BE49-F238E27FC236}">
                <a16:creationId xmlns:a16="http://schemas.microsoft.com/office/drawing/2014/main" id="{C1FB5F50-A985-41C4-BB82-40CE397214B3}"/>
              </a:ext>
            </a:extLst>
          </p:cNvPr>
          <p:cNvSpPr txBox="1"/>
          <p:nvPr/>
        </p:nvSpPr>
        <p:spPr>
          <a:xfrm>
            <a:off x="4221160" y="5699110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grpSp>
        <p:nvGrpSpPr>
          <p:cNvPr id="909" name="组合 908">
            <a:extLst>
              <a:ext uri="{FF2B5EF4-FFF2-40B4-BE49-F238E27FC236}">
                <a16:creationId xmlns:a16="http://schemas.microsoft.com/office/drawing/2014/main" id="{16CBE02C-D530-4AB5-9965-F27744F038AF}"/>
              </a:ext>
            </a:extLst>
          </p:cNvPr>
          <p:cNvGrpSpPr/>
          <p:nvPr/>
        </p:nvGrpSpPr>
        <p:grpSpPr>
          <a:xfrm>
            <a:off x="4769396" y="5265133"/>
            <a:ext cx="408707" cy="410200"/>
            <a:chOff x="8360115" y="5116079"/>
            <a:chExt cx="521329" cy="523233"/>
          </a:xfrm>
        </p:grpSpPr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E1E12471-B437-497A-95C2-8359C5099907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912" name="组合 911">
                <a:extLst>
                  <a:ext uri="{FF2B5EF4-FFF2-40B4-BE49-F238E27FC236}">
                    <a16:creationId xmlns:a16="http://schemas.microsoft.com/office/drawing/2014/main" id="{324E4D22-CF51-4189-BE41-245DF22A3C34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914" name="矩形 913">
                  <a:extLst>
                    <a:ext uri="{FF2B5EF4-FFF2-40B4-BE49-F238E27FC236}">
                      <a16:creationId xmlns:a16="http://schemas.microsoft.com/office/drawing/2014/main" id="{25C371EA-DF6E-43A7-9D4A-4F189F7FB51C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915" name="组合 914">
                  <a:extLst>
                    <a:ext uri="{FF2B5EF4-FFF2-40B4-BE49-F238E27FC236}">
                      <a16:creationId xmlns:a16="http://schemas.microsoft.com/office/drawing/2014/main" id="{A8DF3533-0416-45DF-80BF-AF098331017C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920" name="Freeform 599">
                    <a:extLst>
                      <a:ext uri="{FF2B5EF4-FFF2-40B4-BE49-F238E27FC236}">
                        <a16:creationId xmlns:a16="http://schemas.microsoft.com/office/drawing/2014/main" id="{9DBF36DC-4C57-414B-B239-555B2E8DAC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600">
                    <a:extLst>
                      <a:ext uri="{FF2B5EF4-FFF2-40B4-BE49-F238E27FC236}">
                        <a16:creationId xmlns:a16="http://schemas.microsoft.com/office/drawing/2014/main" id="{027D5145-402D-4705-B257-0E2D18F45D6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16" name="矩形 915">
                  <a:extLst>
                    <a:ext uri="{FF2B5EF4-FFF2-40B4-BE49-F238E27FC236}">
                      <a16:creationId xmlns:a16="http://schemas.microsoft.com/office/drawing/2014/main" id="{56AD1AE5-520C-4187-AE72-020314C487C3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7" name="矩形 916">
                  <a:extLst>
                    <a:ext uri="{FF2B5EF4-FFF2-40B4-BE49-F238E27FC236}">
                      <a16:creationId xmlns:a16="http://schemas.microsoft.com/office/drawing/2014/main" id="{C1B1F46B-2FDB-491D-B84C-A95F6C1633E8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8" name="矩形 917">
                  <a:extLst>
                    <a:ext uri="{FF2B5EF4-FFF2-40B4-BE49-F238E27FC236}">
                      <a16:creationId xmlns:a16="http://schemas.microsoft.com/office/drawing/2014/main" id="{1AFAB6D6-7325-4A83-B67E-E96249A69CF4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9" name="矩形 918">
                  <a:extLst>
                    <a:ext uri="{FF2B5EF4-FFF2-40B4-BE49-F238E27FC236}">
                      <a16:creationId xmlns:a16="http://schemas.microsoft.com/office/drawing/2014/main" id="{EF3C3560-E607-4B0E-B400-E0EB87DED8C9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0B9B31D6-1077-4A2F-92FA-97C6F1D01255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911" name="图片 910">
              <a:extLst>
                <a:ext uri="{FF2B5EF4-FFF2-40B4-BE49-F238E27FC236}">
                  <a16:creationId xmlns:a16="http://schemas.microsoft.com/office/drawing/2014/main" id="{F9BE1F16-0144-4115-9856-A95BDA9E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922" name="直接连接符 921">
            <a:extLst>
              <a:ext uri="{FF2B5EF4-FFF2-40B4-BE49-F238E27FC236}">
                <a16:creationId xmlns:a16="http://schemas.microsoft.com/office/drawing/2014/main" id="{55D61726-928C-46D8-8DF4-D6AE9D78C246}"/>
              </a:ext>
            </a:extLst>
          </p:cNvPr>
          <p:cNvCxnSpPr>
            <a:cxnSpLocks/>
          </p:cNvCxnSpPr>
          <p:nvPr/>
        </p:nvCxnSpPr>
        <p:spPr>
          <a:xfrm>
            <a:off x="4769395" y="5724821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接连接符 922">
            <a:extLst>
              <a:ext uri="{FF2B5EF4-FFF2-40B4-BE49-F238E27FC236}">
                <a16:creationId xmlns:a16="http://schemas.microsoft.com/office/drawing/2014/main" id="{68433BE4-BA46-4BD0-A844-F38BD90FF0DD}"/>
              </a:ext>
            </a:extLst>
          </p:cNvPr>
          <p:cNvCxnSpPr>
            <a:cxnSpLocks/>
          </p:cNvCxnSpPr>
          <p:nvPr/>
        </p:nvCxnSpPr>
        <p:spPr>
          <a:xfrm>
            <a:off x="4769395" y="5724821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" name="文本框 923">
            <a:extLst>
              <a:ext uri="{FF2B5EF4-FFF2-40B4-BE49-F238E27FC236}">
                <a16:creationId xmlns:a16="http://schemas.microsoft.com/office/drawing/2014/main" id="{C42EAEA9-BA1D-43F6-A0EE-5EAFAE746CE7}"/>
              </a:ext>
            </a:extLst>
          </p:cNvPr>
          <p:cNvSpPr txBox="1"/>
          <p:nvPr/>
        </p:nvSpPr>
        <p:spPr>
          <a:xfrm>
            <a:off x="4818679" y="5691765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sp>
        <p:nvSpPr>
          <p:cNvPr id="925" name="文本框 924">
            <a:extLst>
              <a:ext uri="{FF2B5EF4-FFF2-40B4-BE49-F238E27FC236}">
                <a16:creationId xmlns:a16="http://schemas.microsoft.com/office/drawing/2014/main" id="{962D4CA3-B77C-486A-9F09-4E9C7C65769A}"/>
              </a:ext>
            </a:extLst>
          </p:cNvPr>
          <p:cNvSpPr txBox="1"/>
          <p:nvPr/>
        </p:nvSpPr>
        <p:spPr>
          <a:xfrm>
            <a:off x="3494766" y="42913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</a:rPr>
              <a:t>护盾模块</a:t>
            </a:r>
          </a:p>
        </p:txBody>
      </p:sp>
      <p:grpSp>
        <p:nvGrpSpPr>
          <p:cNvPr id="926" name="组合 925">
            <a:extLst>
              <a:ext uri="{FF2B5EF4-FFF2-40B4-BE49-F238E27FC236}">
                <a16:creationId xmlns:a16="http://schemas.microsoft.com/office/drawing/2014/main" id="{9848C086-DD0D-4754-9A74-D41DA17B86D9}"/>
              </a:ext>
            </a:extLst>
          </p:cNvPr>
          <p:cNvGrpSpPr/>
          <p:nvPr/>
        </p:nvGrpSpPr>
        <p:grpSpPr>
          <a:xfrm>
            <a:off x="3561395" y="4549922"/>
            <a:ext cx="1634030" cy="1327"/>
            <a:chOff x="381130" y="1150925"/>
            <a:chExt cx="1634030" cy="1327"/>
          </a:xfrm>
        </p:grpSpPr>
        <p:cxnSp>
          <p:nvCxnSpPr>
            <p:cNvPr id="927" name="直接连接符 926">
              <a:extLst>
                <a:ext uri="{FF2B5EF4-FFF2-40B4-BE49-F238E27FC236}">
                  <a16:creationId xmlns:a16="http://schemas.microsoft.com/office/drawing/2014/main" id="{DB410AE4-F0BC-4799-B30C-BCEAF674ADB6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591518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>
              <a:extLst>
                <a:ext uri="{FF2B5EF4-FFF2-40B4-BE49-F238E27FC236}">
                  <a16:creationId xmlns:a16="http://schemas.microsoft.com/office/drawing/2014/main" id="{98B70C5E-03E7-44B3-B64F-611A9E292698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>
              <a:extLst>
                <a:ext uri="{FF2B5EF4-FFF2-40B4-BE49-F238E27FC236}">
                  <a16:creationId xmlns:a16="http://schemas.microsoft.com/office/drawing/2014/main" id="{B219B5FD-14D3-4406-A1DD-E995BF397A2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887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组合 946">
            <a:extLst>
              <a:ext uri="{FF2B5EF4-FFF2-40B4-BE49-F238E27FC236}">
                <a16:creationId xmlns:a16="http://schemas.microsoft.com/office/drawing/2014/main" id="{92D8901E-1C1B-467B-BC74-D72389E98229}"/>
              </a:ext>
            </a:extLst>
          </p:cNvPr>
          <p:cNvGrpSpPr/>
          <p:nvPr/>
        </p:nvGrpSpPr>
        <p:grpSpPr>
          <a:xfrm>
            <a:off x="3775306" y="3830744"/>
            <a:ext cx="1025548" cy="308934"/>
            <a:chOff x="9251869" y="3269940"/>
            <a:chExt cx="1025548" cy="308934"/>
          </a:xfrm>
        </p:grpSpPr>
        <p:sp>
          <p:nvSpPr>
            <p:cNvPr id="948" name="矩形 947">
              <a:extLst>
                <a:ext uri="{FF2B5EF4-FFF2-40B4-BE49-F238E27FC236}">
                  <a16:creationId xmlns:a16="http://schemas.microsoft.com/office/drawing/2014/main" id="{F84883D8-58D7-4071-98E6-558290B3BB7A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矩形 948">
              <a:extLst>
                <a:ext uri="{FF2B5EF4-FFF2-40B4-BE49-F238E27FC236}">
                  <a16:creationId xmlns:a16="http://schemas.microsoft.com/office/drawing/2014/main" id="{073FA7FC-93CE-42F8-A9BF-CB49191762EF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950" name="文本框 949">
              <a:extLst>
                <a:ext uri="{FF2B5EF4-FFF2-40B4-BE49-F238E27FC236}">
                  <a16:creationId xmlns:a16="http://schemas.microsoft.com/office/drawing/2014/main" id="{EF2E3B74-AC6D-4277-82C4-1386D236ABED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951" name="半闭框 950">
              <a:extLst>
                <a:ext uri="{FF2B5EF4-FFF2-40B4-BE49-F238E27FC236}">
                  <a16:creationId xmlns:a16="http://schemas.microsoft.com/office/drawing/2014/main" id="{3F3D8D6F-5A3C-4E74-8C29-8E16C7BD8689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952" name="半闭框 951">
              <a:extLst>
                <a:ext uri="{FF2B5EF4-FFF2-40B4-BE49-F238E27FC236}">
                  <a16:creationId xmlns:a16="http://schemas.microsoft.com/office/drawing/2014/main" id="{19C7C19C-4534-48FF-8EF8-826950754495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961" name="组合 960">
            <a:extLst>
              <a:ext uri="{FF2B5EF4-FFF2-40B4-BE49-F238E27FC236}">
                <a16:creationId xmlns:a16="http://schemas.microsoft.com/office/drawing/2014/main" id="{C15419C8-AC72-4949-A0CA-10F0184B92CB}"/>
              </a:ext>
            </a:extLst>
          </p:cNvPr>
          <p:cNvGrpSpPr/>
          <p:nvPr/>
        </p:nvGrpSpPr>
        <p:grpSpPr>
          <a:xfrm>
            <a:off x="4079275" y="4097194"/>
            <a:ext cx="382865" cy="93905"/>
            <a:chOff x="2434542" y="3091223"/>
            <a:chExt cx="382865" cy="93905"/>
          </a:xfrm>
        </p:grpSpPr>
        <p:sp>
          <p:nvSpPr>
            <p:cNvPr id="962" name="Freeform 195">
              <a:extLst>
                <a:ext uri="{FF2B5EF4-FFF2-40B4-BE49-F238E27FC236}">
                  <a16:creationId xmlns:a16="http://schemas.microsoft.com/office/drawing/2014/main" id="{FED402AF-91ED-4AAD-8164-1D2F7C97E5D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" name="椭圆 962">
              <a:extLst>
                <a:ext uri="{FF2B5EF4-FFF2-40B4-BE49-F238E27FC236}">
                  <a16:creationId xmlns:a16="http://schemas.microsoft.com/office/drawing/2014/main" id="{13287139-9A7C-4965-829F-28CB26D8F2BD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4" name="椭圆 963">
              <a:extLst>
                <a:ext uri="{FF2B5EF4-FFF2-40B4-BE49-F238E27FC236}">
                  <a16:creationId xmlns:a16="http://schemas.microsoft.com/office/drawing/2014/main" id="{44AA0AC2-AB02-472A-8A68-A84EE2557B24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椭圆 964">
              <a:extLst>
                <a:ext uri="{FF2B5EF4-FFF2-40B4-BE49-F238E27FC236}">
                  <a16:creationId xmlns:a16="http://schemas.microsoft.com/office/drawing/2014/main" id="{0744A999-C0CC-4828-AADA-365F8FCED82F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椭圆 965">
              <a:extLst>
                <a:ext uri="{FF2B5EF4-FFF2-40B4-BE49-F238E27FC236}">
                  <a16:creationId xmlns:a16="http://schemas.microsoft.com/office/drawing/2014/main" id="{9E9E7CE3-258D-42BF-BB4E-6EF97C84EB98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7" name="组合 986">
            <a:extLst>
              <a:ext uri="{FF2B5EF4-FFF2-40B4-BE49-F238E27FC236}">
                <a16:creationId xmlns:a16="http://schemas.microsoft.com/office/drawing/2014/main" id="{A3B3649F-399D-4964-919B-948C96AC3E95}"/>
              </a:ext>
            </a:extLst>
          </p:cNvPr>
          <p:cNvGrpSpPr/>
          <p:nvPr/>
        </p:nvGrpSpPr>
        <p:grpSpPr>
          <a:xfrm>
            <a:off x="4967002" y="3837850"/>
            <a:ext cx="1025548" cy="308934"/>
            <a:chOff x="9251869" y="3269940"/>
            <a:chExt cx="1025548" cy="308934"/>
          </a:xfrm>
        </p:grpSpPr>
        <p:sp>
          <p:nvSpPr>
            <p:cNvPr id="988" name="矩形 987">
              <a:extLst>
                <a:ext uri="{FF2B5EF4-FFF2-40B4-BE49-F238E27FC236}">
                  <a16:creationId xmlns:a16="http://schemas.microsoft.com/office/drawing/2014/main" id="{3642570F-E393-438D-B98A-095FA3F0CA63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9" name="矩形 988">
              <a:extLst>
                <a:ext uri="{FF2B5EF4-FFF2-40B4-BE49-F238E27FC236}">
                  <a16:creationId xmlns:a16="http://schemas.microsoft.com/office/drawing/2014/main" id="{59251952-DDA9-4B21-9259-447CB62180FA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990" name="文本框 989">
              <a:extLst>
                <a:ext uri="{FF2B5EF4-FFF2-40B4-BE49-F238E27FC236}">
                  <a16:creationId xmlns:a16="http://schemas.microsoft.com/office/drawing/2014/main" id="{4D8062E7-D784-45A2-99A2-F366A7D77993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991" name="半闭框 990">
              <a:extLst>
                <a:ext uri="{FF2B5EF4-FFF2-40B4-BE49-F238E27FC236}">
                  <a16:creationId xmlns:a16="http://schemas.microsoft.com/office/drawing/2014/main" id="{AA0316E6-86FC-4759-9036-9A1B824D7C16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992" name="半闭框 991">
              <a:extLst>
                <a:ext uri="{FF2B5EF4-FFF2-40B4-BE49-F238E27FC236}">
                  <a16:creationId xmlns:a16="http://schemas.microsoft.com/office/drawing/2014/main" id="{BEC836DD-25C6-4CCC-BE91-254A0C56529D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993" name="组合 992">
            <a:extLst>
              <a:ext uri="{FF2B5EF4-FFF2-40B4-BE49-F238E27FC236}">
                <a16:creationId xmlns:a16="http://schemas.microsoft.com/office/drawing/2014/main" id="{127C23FE-E7B4-471C-9372-FD020ECDE72B}"/>
              </a:ext>
            </a:extLst>
          </p:cNvPr>
          <p:cNvGrpSpPr/>
          <p:nvPr/>
        </p:nvGrpSpPr>
        <p:grpSpPr>
          <a:xfrm>
            <a:off x="5270971" y="4104300"/>
            <a:ext cx="382865" cy="93905"/>
            <a:chOff x="2434542" y="3091223"/>
            <a:chExt cx="382865" cy="93905"/>
          </a:xfrm>
        </p:grpSpPr>
        <p:sp>
          <p:nvSpPr>
            <p:cNvPr id="994" name="Freeform 195">
              <a:extLst>
                <a:ext uri="{FF2B5EF4-FFF2-40B4-BE49-F238E27FC236}">
                  <a16:creationId xmlns:a16="http://schemas.microsoft.com/office/drawing/2014/main" id="{74985FD0-2492-4E14-93BF-93A28B4445A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" name="椭圆 994">
              <a:extLst>
                <a:ext uri="{FF2B5EF4-FFF2-40B4-BE49-F238E27FC236}">
                  <a16:creationId xmlns:a16="http://schemas.microsoft.com/office/drawing/2014/main" id="{ACF325DD-9DB3-405F-A45E-2B34896B4D35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6" name="椭圆 995">
              <a:extLst>
                <a:ext uri="{FF2B5EF4-FFF2-40B4-BE49-F238E27FC236}">
                  <a16:creationId xmlns:a16="http://schemas.microsoft.com/office/drawing/2014/main" id="{58FD2767-E314-4D7B-8411-8D269B731263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椭圆 996">
              <a:extLst>
                <a:ext uri="{FF2B5EF4-FFF2-40B4-BE49-F238E27FC236}">
                  <a16:creationId xmlns:a16="http://schemas.microsoft.com/office/drawing/2014/main" id="{F8D24139-9B3A-4686-8FC8-3C04B14081DA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椭圆 997">
              <a:extLst>
                <a:ext uri="{FF2B5EF4-FFF2-40B4-BE49-F238E27FC236}">
                  <a16:creationId xmlns:a16="http://schemas.microsoft.com/office/drawing/2014/main" id="{2568E68F-670D-4BB2-BE3B-91FCDB54D2BC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9" name="组合 998">
            <a:extLst>
              <a:ext uri="{FF2B5EF4-FFF2-40B4-BE49-F238E27FC236}">
                <a16:creationId xmlns:a16="http://schemas.microsoft.com/office/drawing/2014/main" id="{DA8901C4-5B51-48E4-8DD8-202569CA70BC}"/>
              </a:ext>
            </a:extLst>
          </p:cNvPr>
          <p:cNvGrpSpPr/>
          <p:nvPr/>
        </p:nvGrpSpPr>
        <p:grpSpPr>
          <a:xfrm>
            <a:off x="6172041" y="3837850"/>
            <a:ext cx="1025548" cy="308934"/>
            <a:chOff x="9251869" y="3269940"/>
            <a:chExt cx="1025548" cy="308934"/>
          </a:xfrm>
        </p:grpSpPr>
        <p:sp>
          <p:nvSpPr>
            <p:cNvPr id="1000" name="矩形 999">
              <a:extLst>
                <a:ext uri="{FF2B5EF4-FFF2-40B4-BE49-F238E27FC236}">
                  <a16:creationId xmlns:a16="http://schemas.microsoft.com/office/drawing/2014/main" id="{7BE3C767-6902-4310-A997-BC7D3F814036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>
              <a:extLst>
                <a:ext uri="{FF2B5EF4-FFF2-40B4-BE49-F238E27FC236}">
                  <a16:creationId xmlns:a16="http://schemas.microsoft.com/office/drawing/2014/main" id="{120B2DBD-4830-4599-85AA-20A38B025AC7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002" name="文本框 1001">
              <a:extLst>
                <a:ext uri="{FF2B5EF4-FFF2-40B4-BE49-F238E27FC236}">
                  <a16:creationId xmlns:a16="http://schemas.microsoft.com/office/drawing/2014/main" id="{9646FD2D-5D86-4F69-BA85-6439516B309B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1003" name="半闭框 1002">
              <a:extLst>
                <a:ext uri="{FF2B5EF4-FFF2-40B4-BE49-F238E27FC236}">
                  <a16:creationId xmlns:a16="http://schemas.microsoft.com/office/drawing/2014/main" id="{CD3DA0DF-05BF-48FA-923F-B08AE9BA6318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004" name="半闭框 1003">
              <a:extLst>
                <a:ext uri="{FF2B5EF4-FFF2-40B4-BE49-F238E27FC236}">
                  <a16:creationId xmlns:a16="http://schemas.microsoft.com/office/drawing/2014/main" id="{130B1A83-B3E1-4A35-B353-13A3E844794A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05" name="组合 1004">
            <a:extLst>
              <a:ext uri="{FF2B5EF4-FFF2-40B4-BE49-F238E27FC236}">
                <a16:creationId xmlns:a16="http://schemas.microsoft.com/office/drawing/2014/main" id="{9B865B4C-04C3-498F-B010-06CF653E65E9}"/>
              </a:ext>
            </a:extLst>
          </p:cNvPr>
          <p:cNvGrpSpPr/>
          <p:nvPr/>
        </p:nvGrpSpPr>
        <p:grpSpPr>
          <a:xfrm>
            <a:off x="6476010" y="4104300"/>
            <a:ext cx="382865" cy="93905"/>
            <a:chOff x="2434542" y="3091223"/>
            <a:chExt cx="382865" cy="93905"/>
          </a:xfrm>
        </p:grpSpPr>
        <p:sp>
          <p:nvSpPr>
            <p:cNvPr id="1006" name="Freeform 195">
              <a:extLst>
                <a:ext uri="{FF2B5EF4-FFF2-40B4-BE49-F238E27FC236}">
                  <a16:creationId xmlns:a16="http://schemas.microsoft.com/office/drawing/2014/main" id="{EFD7C314-40A2-449B-B673-369F074FB20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" name="椭圆 1006">
              <a:extLst>
                <a:ext uri="{FF2B5EF4-FFF2-40B4-BE49-F238E27FC236}">
                  <a16:creationId xmlns:a16="http://schemas.microsoft.com/office/drawing/2014/main" id="{DE4573C4-E5D2-465C-8677-C175C22B5E63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8" name="椭圆 1007">
              <a:extLst>
                <a:ext uri="{FF2B5EF4-FFF2-40B4-BE49-F238E27FC236}">
                  <a16:creationId xmlns:a16="http://schemas.microsoft.com/office/drawing/2014/main" id="{2A11B95E-877F-48B7-90D9-16E57C8779D1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9" name="椭圆 1008">
              <a:extLst>
                <a:ext uri="{FF2B5EF4-FFF2-40B4-BE49-F238E27FC236}">
                  <a16:creationId xmlns:a16="http://schemas.microsoft.com/office/drawing/2014/main" id="{D82857C0-FF3C-41F8-B5DC-2D64B47E4A4B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0" name="椭圆 1009">
              <a:extLst>
                <a:ext uri="{FF2B5EF4-FFF2-40B4-BE49-F238E27FC236}">
                  <a16:creationId xmlns:a16="http://schemas.microsoft.com/office/drawing/2014/main" id="{48D2B463-DF1C-4590-A747-F7AE8FED380B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2" name="组合 1011">
            <a:extLst>
              <a:ext uri="{FF2B5EF4-FFF2-40B4-BE49-F238E27FC236}">
                <a16:creationId xmlns:a16="http://schemas.microsoft.com/office/drawing/2014/main" id="{0FCD9852-E250-483B-A0C4-8B433E327377}"/>
              </a:ext>
            </a:extLst>
          </p:cNvPr>
          <p:cNvGrpSpPr/>
          <p:nvPr/>
        </p:nvGrpSpPr>
        <p:grpSpPr>
          <a:xfrm>
            <a:off x="7352123" y="3845634"/>
            <a:ext cx="1025548" cy="308934"/>
            <a:chOff x="9251869" y="3269940"/>
            <a:chExt cx="1025548" cy="308934"/>
          </a:xfrm>
        </p:grpSpPr>
        <p:sp>
          <p:nvSpPr>
            <p:cNvPr id="1013" name="矩形 1012">
              <a:extLst>
                <a:ext uri="{FF2B5EF4-FFF2-40B4-BE49-F238E27FC236}">
                  <a16:creationId xmlns:a16="http://schemas.microsoft.com/office/drawing/2014/main" id="{E311C694-305A-4774-AE54-14DE14B1113A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矩形 1013">
              <a:extLst>
                <a:ext uri="{FF2B5EF4-FFF2-40B4-BE49-F238E27FC236}">
                  <a16:creationId xmlns:a16="http://schemas.microsoft.com/office/drawing/2014/main" id="{8753016E-A2B8-4202-B9BD-D9916B225785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015" name="文本框 1014">
              <a:extLst>
                <a:ext uri="{FF2B5EF4-FFF2-40B4-BE49-F238E27FC236}">
                  <a16:creationId xmlns:a16="http://schemas.microsoft.com/office/drawing/2014/main" id="{0FD113D6-3FD6-4EE1-889C-608D33FE498E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1016" name="半闭框 1015">
              <a:extLst>
                <a:ext uri="{FF2B5EF4-FFF2-40B4-BE49-F238E27FC236}">
                  <a16:creationId xmlns:a16="http://schemas.microsoft.com/office/drawing/2014/main" id="{22DA0F33-CCD1-4E39-9D54-1C1099BB4033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017" name="半闭框 1016">
              <a:extLst>
                <a:ext uri="{FF2B5EF4-FFF2-40B4-BE49-F238E27FC236}">
                  <a16:creationId xmlns:a16="http://schemas.microsoft.com/office/drawing/2014/main" id="{F121DFB3-06B5-4DCF-8631-79C713ADAD78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18" name="组合 1017">
            <a:extLst>
              <a:ext uri="{FF2B5EF4-FFF2-40B4-BE49-F238E27FC236}">
                <a16:creationId xmlns:a16="http://schemas.microsoft.com/office/drawing/2014/main" id="{610CC751-79E4-436D-837C-60FBD05CFE8F}"/>
              </a:ext>
            </a:extLst>
          </p:cNvPr>
          <p:cNvGrpSpPr/>
          <p:nvPr/>
        </p:nvGrpSpPr>
        <p:grpSpPr>
          <a:xfrm>
            <a:off x="7656092" y="4112084"/>
            <a:ext cx="382865" cy="93905"/>
            <a:chOff x="2434542" y="3091223"/>
            <a:chExt cx="382865" cy="93905"/>
          </a:xfrm>
        </p:grpSpPr>
        <p:sp>
          <p:nvSpPr>
            <p:cNvPr id="1019" name="Freeform 195">
              <a:extLst>
                <a:ext uri="{FF2B5EF4-FFF2-40B4-BE49-F238E27FC236}">
                  <a16:creationId xmlns:a16="http://schemas.microsoft.com/office/drawing/2014/main" id="{4BB9D62C-E495-44D3-81C8-BC38B7736037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" name="椭圆 1019">
              <a:extLst>
                <a:ext uri="{FF2B5EF4-FFF2-40B4-BE49-F238E27FC236}">
                  <a16:creationId xmlns:a16="http://schemas.microsoft.com/office/drawing/2014/main" id="{BE76563A-867E-421C-AB6B-799F3A1025BA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椭圆 1020">
              <a:extLst>
                <a:ext uri="{FF2B5EF4-FFF2-40B4-BE49-F238E27FC236}">
                  <a16:creationId xmlns:a16="http://schemas.microsoft.com/office/drawing/2014/main" id="{C73ED7AA-56CF-43CC-9A0C-3281551E23F7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椭圆 1021">
              <a:extLst>
                <a:ext uri="{FF2B5EF4-FFF2-40B4-BE49-F238E27FC236}">
                  <a16:creationId xmlns:a16="http://schemas.microsoft.com/office/drawing/2014/main" id="{69698E19-7BC5-4ABA-AB1E-37C8DE72CCF8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椭圆 1022">
              <a:extLst>
                <a:ext uri="{FF2B5EF4-FFF2-40B4-BE49-F238E27FC236}">
                  <a16:creationId xmlns:a16="http://schemas.microsoft.com/office/drawing/2014/main" id="{3DD9C8C6-32B2-4898-8F61-6FB6340EB574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4" name="图片 1023">
            <a:extLst>
              <a:ext uri="{FF2B5EF4-FFF2-40B4-BE49-F238E27FC236}">
                <a16:creationId xmlns:a16="http://schemas.microsoft.com/office/drawing/2014/main" id="{265C76DB-8E8C-42EE-82BE-18CC9439E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0973" y1="70333" x2="20973" y2="70333"/>
                        <a14:foregroundMark x1="94225" y1="60333" x2="94225" y2="60333"/>
                        <a14:foregroundMark x1="18845" y1="68333" x2="18845" y2="6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61" y="793998"/>
            <a:ext cx="6969636" cy="3177646"/>
          </a:xfrm>
          <a:prstGeom prst="rect">
            <a:avLst/>
          </a:prstGeom>
        </p:spPr>
      </p:pic>
      <p:sp>
        <p:nvSpPr>
          <p:cNvPr id="1026" name="文本框 1025">
            <a:extLst>
              <a:ext uri="{FF2B5EF4-FFF2-40B4-BE49-F238E27FC236}">
                <a16:creationId xmlns:a16="http://schemas.microsoft.com/office/drawing/2014/main" id="{480D59DE-4962-444E-9B76-CF8B89DCAA10}"/>
              </a:ext>
            </a:extLst>
          </p:cNvPr>
          <p:cNvSpPr txBox="1"/>
          <p:nvPr/>
        </p:nvSpPr>
        <p:spPr>
          <a:xfrm>
            <a:off x="5378768" y="43102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</a:rPr>
              <a:t>护盾展开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256232E3-7C8A-4573-87D6-C6E74E7D1683}"/>
              </a:ext>
            </a:extLst>
          </p:cNvPr>
          <p:cNvGrpSpPr/>
          <p:nvPr/>
        </p:nvGrpSpPr>
        <p:grpSpPr>
          <a:xfrm>
            <a:off x="5445397" y="4545268"/>
            <a:ext cx="4006869" cy="1327"/>
            <a:chOff x="381130" y="1150925"/>
            <a:chExt cx="4006869" cy="1327"/>
          </a:xfrm>
        </p:grpSpPr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CF91B3CB-A262-4A41-B399-A65F4F45E8CA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3997409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994A6BC7-49B1-432E-B1C9-BAA1CF4ADE68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464BDD7F-DC46-446D-A81B-897776CD0217}"/>
                </a:ext>
              </a:extLst>
            </p:cNvPr>
            <p:cNvCxnSpPr>
              <a:cxnSpLocks/>
            </p:cNvCxnSpPr>
            <p:nvPr/>
          </p:nvCxnSpPr>
          <p:spPr>
            <a:xfrm>
              <a:off x="4354726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BBF4601-7B2E-4F8A-AAB7-6513106C362C}"/>
              </a:ext>
            </a:extLst>
          </p:cNvPr>
          <p:cNvGrpSpPr/>
          <p:nvPr/>
        </p:nvGrpSpPr>
        <p:grpSpPr>
          <a:xfrm>
            <a:off x="1649800" y="4289966"/>
            <a:ext cx="1692236" cy="1639593"/>
            <a:chOff x="1649800" y="4289966"/>
            <a:chExt cx="1692236" cy="1639593"/>
          </a:xfrm>
        </p:grpSpPr>
        <p:sp>
          <p:nvSpPr>
            <p:cNvPr id="413" name="文本框 412">
              <a:extLst>
                <a:ext uri="{FF2B5EF4-FFF2-40B4-BE49-F238E27FC236}">
                  <a16:creationId xmlns:a16="http://schemas.microsoft.com/office/drawing/2014/main" id="{B0C218DE-2E72-4C50-951F-1DA361F33129}"/>
                </a:ext>
              </a:extLst>
            </p:cNvPr>
            <p:cNvSpPr txBox="1"/>
            <p:nvPr/>
          </p:nvSpPr>
          <p:spPr>
            <a:xfrm>
              <a:off x="1649800" y="428996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chemeClr val="bg1"/>
                  </a:solidFill>
                </a:rPr>
                <a:t>左舷护盾</a:t>
              </a:r>
            </a:p>
          </p:txBody>
        </p:sp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5A3C5A40-700E-41E8-9DE7-3378CB23DF37}"/>
                </a:ext>
              </a:extLst>
            </p:cNvPr>
            <p:cNvGrpSpPr/>
            <p:nvPr/>
          </p:nvGrpSpPr>
          <p:grpSpPr>
            <a:xfrm>
              <a:off x="1716429" y="4548541"/>
              <a:ext cx="1516555" cy="1327"/>
              <a:chOff x="381130" y="1150925"/>
              <a:chExt cx="1516555" cy="1327"/>
            </a:xfrm>
          </p:grpSpPr>
          <p:cxnSp>
            <p:nvCxnSpPr>
              <p:cNvPr id="415" name="直接连接符 414">
                <a:extLst>
                  <a:ext uri="{FF2B5EF4-FFF2-40B4-BE49-F238E27FC236}">
                    <a16:creationId xmlns:a16="http://schemas.microsoft.com/office/drawing/2014/main" id="{A8D47434-A486-44EE-BF4C-C23BFBCC16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90" y="1151198"/>
                <a:ext cx="1507095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>
                <a:extLst>
                  <a:ext uri="{FF2B5EF4-FFF2-40B4-BE49-F238E27FC236}">
                    <a16:creationId xmlns:a16="http://schemas.microsoft.com/office/drawing/2014/main" id="{65F78502-80C0-4B54-8F85-3FA27CDFA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30" y="1152252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>
                <a:extLst>
                  <a:ext uri="{FF2B5EF4-FFF2-40B4-BE49-F238E27FC236}">
                    <a16:creationId xmlns:a16="http://schemas.microsoft.com/office/drawing/2014/main" id="{DD036667-1570-4B84-9BC8-0A341FBA1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412" y="1150925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9" name="文本框 418">
              <a:extLst>
                <a:ext uri="{FF2B5EF4-FFF2-40B4-BE49-F238E27FC236}">
                  <a16:creationId xmlns:a16="http://schemas.microsoft.com/office/drawing/2014/main" id="{C087742C-7D08-44E0-90B9-FBFCA4F699B8}"/>
                </a:ext>
              </a:extLst>
            </p:cNvPr>
            <p:cNvSpPr txBox="1"/>
            <p:nvPr/>
          </p:nvSpPr>
          <p:spPr>
            <a:xfrm>
              <a:off x="2800893" y="46204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8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5000</a:t>
              </a:r>
              <a:endParaRPr lang="zh-CN" altLang="en-US" sz="7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21" name="文本框 420">
              <a:extLst>
                <a:ext uri="{FF2B5EF4-FFF2-40B4-BE49-F238E27FC236}">
                  <a16:creationId xmlns:a16="http://schemas.microsoft.com/office/drawing/2014/main" id="{8D33996F-CC9F-4AAB-9B01-CCEADF7E3536}"/>
                </a:ext>
              </a:extLst>
            </p:cNvPr>
            <p:cNvSpPr txBox="1"/>
            <p:nvPr/>
          </p:nvSpPr>
          <p:spPr>
            <a:xfrm>
              <a:off x="1873001" y="4796955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减伤</a:t>
              </a:r>
            </a:p>
          </p:txBody>
        </p:sp>
        <p:sp>
          <p:nvSpPr>
            <p:cNvPr id="422" name="文本框 421">
              <a:extLst>
                <a:ext uri="{FF2B5EF4-FFF2-40B4-BE49-F238E27FC236}">
                  <a16:creationId xmlns:a16="http://schemas.microsoft.com/office/drawing/2014/main" id="{0134CBEC-089F-4467-A590-DD18217E16C6}"/>
                </a:ext>
              </a:extLst>
            </p:cNvPr>
            <p:cNvSpPr txBox="1"/>
            <p:nvPr/>
          </p:nvSpPr>
          <p:spPr>
            <a:xfrm>
              <a:off x="2824527" y="4796955"/>
              <a:ext cx="3802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7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50%</a:t>
              </a:r>
              <a:endParaRPr lang="zh-CN" altLang="en-US" sz="6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98584B78-7768-4730-949E-E2B6E8C8C533}"/>
                </a:ext>
              </a:extLst>
            </p:cNvPr>
            <p:cNvSpPr txBox="1"/>
            <p:nvPr/>
          </p:nvSpPr>
          <p:spPr>
            <a:xfrm>
              <a:off x="1862247" y="5200469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最大展开</a:t>
              </a:r>
            </a:p>
          </p:txBody>
        </p:sp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D8268E8E-C51C-4ABC-A303-42F7764D579E}"/>
                </a:ext>
              </a:extLst>
            </p:cNvPr>
            <p:cNvSpPr txBox="1"/>
            <p:nvPr/>
          </p:nvSpPr>
          <p:spPr>
            <a:xfrm>
              <a:off x="2966942" y="5206074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8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2</a:t>
              </a:r>
              <a:endParaRPr lang="zh-CN" altLang="en-US" sz="7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74" name="文本框 473">
              <a:extLst>
                <a:ext uri="{FF2B5EF4-FFF2-40B4-BE49-F238E27FC236}">
                  <a16:creationId xmlns:a16="http://schemas.microsoft.com/office/drawing/2014/main" id="{84127EA1-63EF-4BC4-8612-D2B3A029D0B2}"/>
                </a:ext>
              </a:extLst>
            </p:cNvPr>
            <p:cNvSpPr txBox="1"/>
            <p:nvPr/>
          </p:nvSpPr>
          <p:spPr>
            <a:xfrm>
              <a:off x="2825351" y="5594412"/>
              <a:ext cx="516685" cy="33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FFDFB8F6-50A5-4122-ADCC-2553A9FE6BA3}"/>
                </a:ext>
              </a:extLst>
            </p:cNvPr>
            <p:cNvGrpSpPr/>
            <p:nvPr/>
          </p:nvGrpSpPr>
          <p:grpSpPr>
            <a:xfrm>
              <a:off x="1739641" y="5651066"/>
              <a:ext cx="142058" cy="148060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537" name="Freeform 167">
                <a:extLst>
                  <a:ext uri="{FF2B5EF4-FFF2-40B4-BE49-F238E27FC236}">
                    <a16:creationId xmlns:a16="http://schemas.microsoft.com/office/drawing/2014/main" id="{0167B1DD-CAFC-4EC2-B981-DFA27C495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168">
                <a:extLst>
                  <a:ext uri="{FF2B5EF4-FFF2-40B4-BE49-F238E27FC236}">
                    <a16:creationId xmlns:a16="http://schemas.microsoft.com/office/drawing/2014/main" id="{DDD717C2-A575-495F-9310-9B6672E30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Freeform 169">
                <a:extLst>
                  <a:ext uri="{FF2B5EF4-FFF2-40B4-BE49-F238E27FC236}">
                    <a16:creationId xmlns:a16="http://schemas.microsoft.com/office/drawing/2014/main" id="{03D56C0F-E899-4F0E-B15D-3353DC7D5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2" name="Freeform 195">
              <a:extLst>
                <a:ext uri="{FF2B5EF4-FFF2-40B4-BE49-F238E27FC236}">
                  <a16:creationId xmlns:a16="http://schemas.microsoft.com/office/drawing/2014/main" id="{5898B963-521D-4CA6-AE93-F2ACA46C38E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1733467" y="5240015"/>
              <a:ext cx="163363" cy="120889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" name="Freeform 173">
              <a:extLst>
                <a:ext uri="{FF2B5EF4-FFF2-40B4-BE49-F238E27FC236}">
                  <a16:creationId xmlns:a16="http://schemas.microsoft.com/office/drawing/2014/main" id="{D3069F84-1E7D-4DE5-8DE3-685098DF0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0937" y="4647501"/>
              <a:ext cx="106462" cy="121839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34" name="文本框 833">
              <a:extLst>
                <a:ext uri="{FF2B5EF4-FFF2-40B4-BE49-F238E27FC236}">
                  <a16:creationId xmlns:a16="http://schemas.microsoft.com/office/drawing/2014/main" id="{21311CF3-7054-4B3A-AA9E-253343F128C3}"/>
                </a:ext>
              </a:extLst>
            </p:cNvPr>
            <p:cNvSpPr txBox="1"/>
            <p:nvPr/>
          </p:nvSpPr>
          <p:spPr>
            <a:xfrm>
              <a:off x="1873001" y="4612345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护盾上限</a:t>
              </a:r>
            </a:p>
          </p:txBody>
        </p:sp>
        <p:sp>
          <p:nvSpPr>
            <p:cNvPr id="837" name="文本框 836">
              <a:extLst>
                <a:ext uri="{FF2B5EF4-FFF2-40B4-BE49-F238E27FC236}">
                  <a16:creationId xmlns:a16="http://schemas.microsoft.com/office/drawing/2014/main" id="{2C64BD84-93AB-45C6-AE24-751541F2751E}"/>
                </a:ext>
              </a:extLst>
            </p:cNvPr>
            <p:cNvSpPr txBox="1"/>
            <p:nvPr/>
          </p:nvSpPr>
          <p:spPr>
            <a:xfrm>
              <a:off x="1869873" y="4998712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减伤几率</a:t>
              </a:r>
            </a:p>
          </p:txBody>
        </p:sp>
        <p:sp>
          <p:nvSpPr>
            <p:cNvPr id="838" name="文本框 837">
              <a:extLst>
                <a:ext uri="{FF2B5EF4-FFF2-40B4-BE49-F238E27FC236}">
                  <a16:creationId xmlns:a16="http://schemas.microsoft.com/office/drawing/2014/main" id="{9C4429F3-53A3-4CAE-AA50-680DBEA7AACE}"/>
                </a:ext>
              </a:extLst>
            </p:cNvPr>
            <p:cNvSpPr txBox="1"/>
            <p:nvPr/>
          </p:nvSpPr>
          <p:spPr>
            <a:xfrm>
              <a:off x="2821399" y="4998712"/>
              <a:ext cx="3802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7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50%</a:t>
              </a:r>
              <a:endParaRPr lang="zh-CN" altLang="en-US" sz="6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839" name="Freeform 158">
              <a:extLst>
                <a:ext uri="{FF2B5EF4-FFF2-40B4-BE49-F238E27FC236}">
                  <a16:creationId xmlns:a16="http://schemas.microsoft.com/office/drawing/2014/main" id="{100C17F3-5C8C-41DC-88A8-431FA6964B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0651" y="4853204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118">
              <a:extLst>
                <a:ext uri="{FF2B5EF4-FFF2-40B4-BE49-F238E27FC236}">
                  <a16:creationId xmlns:a16="http://schemas.microsoft.com/office/drawing/2014/main" id="{50E62A86-44A1-4D2C-B977-778689AAE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9702" y="503034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文本框 840">
              <a:extLst>
                <a:ext uri="{FF2B5EF4-FFF2-40B4-BE49-F238E27FC236}">
                  <a16:creationId xmlns:a16="http://schemas.microsoft.com/office/drawing/2014/main" id="{1FD6E9F0-8AD3-4B87-BB45-09A3E46CA632}"/>
                </a:ext>
              </a:extLst>
            </p:cNvPr>
            <p:cNvSpPr txBox="1"/>
            <p:nvPr/>
          </p:nvSpPr>
          <p:spPr>
            <a:xfrm>
              <a:off x="1860248" y="5412573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最大模块</a:t>
              </a:r>
            </a:p>
          </p:txBody>
        </p:sp>
        <p:sp>
          <p:nvSpPr>
            <p:cNvPr id="842" name="文本框 841">
              <a:extLst>
                <a:ext uri="{FF2B5EF4-FFF2-40B4-BE49-F238E27FC236}">
                  <a16:creationId xmlns:a16="http://schemas.microsoft.com/office/drawing/2014/main" id="{5DF11E7A-9485-43E1-83D7-AF53454E1DFC}"/>
                </a:ext>
              </a:extLst>
            </p:cNvPr>
            <p:cNvSpPr txBox="1"/>
            <p:nvPr/>
          </p:nvSpPr>
          <p:spPr>
            <a:xfrm>
              <a:off x="2964943" y="5418178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8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3</a:t>
              </a:r>
              <a:endParaRPr lang="zh-CN" altLang="en-US" sz="7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844" name="Freeform 150">
              <a:extLst>
                <a:ext uri="{FF2B5EF4-FFF2-40B4-BE49-F238E27FC236}">
                  <a16:creationId xmlns:a16="http://schemas.microsoft.com/office/drawing/2014/main" id="{C2338C02-8660-4C32-BE10-3461C56D6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890" y="5439146"/>
              <a:ext cx="132825" cy="139815"/>
            </a:xfrm>
            <a:custGeom>
              <a:avLst/>
              <a:gdLst>
                <a:gd name="T0" fmla="*/ 26 w 47"/>
                <a:gd name="T1" fmla="*/ 41 h 50"/>
                <a:gd name="T2" fmla="*/ 22 w 47"/>
                <a:gd name="T3" fmla="*/ 41 h 50"/>
                <a:gd name="T4" fmla="*/ 10 w 47"/>
                <a:gd name="T5" fmla="*/ 8 h 50"/>
                <a:gd name="T6" fmla="*/ 12 w 47"/>
                <a:gd name="T7" fmla="*/ 10 h 50"/>
                <a:gd name="T8" fmla="*/ 8 w 47"/>
                <a:gd name="T9" fmla="*/ 10 h 50"/>
                <a:gd name="T10" fmla="*/ 37 w 47"/>
                <a:gd name="T11" fmla="*/ 8 h 50"/>
                <a:gd name="T12" fmla="*/ 39 w 47"/>
                <a:gd name="T13" fmla="*/ 10 h 50"/>
                <a:gd name="T14" fmla="*/ 35 w 47"/>
                <a:gd name="T15" fmla="*/ 10 h 50"/>
                <a:gd name="T16" fmla="*/ 24 w 47"/>
                <a:gd name="T17" fmla="*/ 36 h 50"/>
                <a:gd name="T18" fmla="*/ 31 w 47"/>
                <a:gd name="T19" fmla="*/ 27 h 50"/>
                <a:gd name="T20" fmla="*/ 33 w 47"/>
                <a:gd name="T21" fmla="*/ 14 h 50"/>
                <a:gd name="T22" fmla="*/ 32 w 47"/>
                <a:gd name="T23" fmla="*/ 13 h 50"/>
                <a:gd name="T24" fmla="*/ 14 w 47"/>
                <a:gd name="T25" fmla="*/ 14 h 50"/>
                <a:gd name="T26" fmla="*/ 16 w 47"/>
                <a:gd name="T27" fmla="*/ 27 h 50"/>
                <a:gd name="T28" fmla="*/ 33 w 47"/>
                <a:gd name="T29" fmla="*/ 28 h 50"/>
                <a:gd name="T30" fmla="*/ 24 w 47"/>
                <a:gd name="T31" fmla="*/ 38 h 50"/>
                <a:gd name="T32" fmla="*/ 23 w 47"/>
                <a:gd name="T33" fmla="*/ 38 h 50"/>
                <a:gd name="T34" fmla="*/ 10 w 47"/>
                <a:gd name="T35" fmla="*/ 15 h 50"/>
                <a:gd name="T36" fmla="*/ 12 w 47"/>
                <a:gd name="T37" fmla="*/ 13 h 50"/>
                <a:gd name="T38" fmla="*/ 13 w 47"/>
                <a:gd name="T39" fmla="*/ 11 h 50"/>
                <a:gd name="T40" fmla="*/ 33 w 47"/>
                <a:gd name="T41" fmla="*/ 11 h 50"/>
                <a:gd name="T42" fmla="*/ 35 w 47"/>
                <a:gd name="T43" fmla="*/ 13 h 50"/>
                <a:gd name="T44" fmla="*/ 36 w 47"/>
                <a:gd name="T45" fmla="*/ 14 h 50"/>
                <a:gd name="T46" fmla="*/ 37 w 47"/>
                <a:gd name="T47" fmla="*/ 15 h 50"/>
                <a:gd name="T48" fmla="*/ 24 w 47"/>
                <a:gd name="T49" fmla="*/ 46 h 50"/>
                <a:gd name="T50" fmla="*/ 43 w 47"/>
                <a:gd name="T51" fmla="*/ 11 h 50"/>
                <a:gd name="T52" fmla="*/ 38 w 47"/>
                <a:gd name="T53" fmla="*/ 4 h 50"/>
                <a:gd name="T54" fmla="*/ 4 w 47"/>
                <a:gd name="T55" fmla="*/ 10 h 50"/>
                <a:gd name="T56" fmla="*/ 24 w 47"/>
                <a:gd name="T57" fmla="*/ 46 h 50"/>
                <a:gd name="T58" fmla="*/ 24 w 47"/>
                <a:gd name="T59" fmla="*/ 49 h 50"/>
                <a:gd name="T60" fmla="*/ 0 w 47"/>
                <a:gd name="T61" fmla="*/ 11 h 50"/>
                <a:gd name="T62" fmla="*/ 0 w 47"/>
                <a:gd name="T63" fmla="*/ 8 h 50"/>
                <a:gd name="T64" fmla="*/ 6 w 47"/>
                <a:gd name="T65" fmla="*/ 2 h 50"/>
                <a:gd name="T66" fmla="*/ 8 w 47"/>
                <a:gd name="T67" fmla="*/ 0 h 50"/>
                <a:gd name="T68" fmla="*/ 39 w 47"/>
                <a:gd name="T69" fmla="*/ 0 h 50"/>
                <a:gd name="T70" fmla="*/ 45 w 47"/>
                <a:gd name="T71" fmla="*/ 7 h 50"/>
                <a:gd name="T72" fmla="*/ 47 w 47"/>
                <a:gd name="T73" fmla="*/ 10 h 50"/>
                <a:gd name="T74" fmla="*/ 24 w 47"/>
                <a:gd name="T7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0">
                  <a:moveTo>
                    <a:pt x="24" y="39"/>
                  </a:moveTo>
                  <a:cubicBezTo>
                    <a:pt x="25" y="39"/>
                    <a:pt x="26" y="40"/>
                    <a:pt x="26" y="41"/>
                  </a:cubicBezTo>
                  <a:cubicBezTo>
                    <a:pt x="26" y="42"/>
                    <a:pt x="25" y="43"/>
                    <a:pt x="24" y="43"/>
                  </a:cubicBezTo>
                  <a:cubicBezTo>
                    <a:pt x="23" y="43"/>
                    <a:pt x="22" y="42"/>
                    <a:pt x="22" y="41"/>
                  </a:cubicBezTo>
                  <a:cubicBezTo>
                    <a:pt x="22" y="40"/>
                    <a:pt x="23" y="39"/>
                    <a:pt x="24" y="39"/>
                  </a:cubicBezTo>
                  <a:close/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lose/>
                  <a:moveTo>
                    <a:pt x="37" y="8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39" y="9"/>
                    <a:pt x="39" y="10"/>
                  </a:cubicBezTo>
                  <a:cubicBezTo>
                    <a:pt x="39" y="11"/>
                    <a:pt x="38" y="12"/>
                    <a:pt x="37" y="12"/>
                  </a:cubicBezTo>
                  <a:cubicBezTo>
                    <a:pt x="36" y="12"/>
                    <a:pt x="35" y="11"/>
                    <a:pt x="35" y="10"/>
                  </a:cubicBezTo>
                  <a:cubicBezTo>
                    <a:pt x="35" y="9"/>
                    <a:pt x="36" y="8"/>
                    <a:pt x="37" y="8"/>
                  </a:cubicBezTo>
                  <a:close/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7" y="34"/>
                    <a:pt x="29" y="31"/>
                    <a:pt x="31" y="27"/>
                  </a:cubicBezTo>
                  <a:cubicBezTo>
                    <a:pt x="33" y="24"/>
                    <a:pt x="34" y="19"/>
                    <a:pt x="34" y="15"/>
                  </a:cubicBezTo>
                  <a:cubicBezTo>
                    <a:pt x="34" y="15"/>
                    <a:pt x="34" y="15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2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9"/>
                    <a:pt x="15" y="24"/>
                    <a:pt x="16" y="27"/>
                  </a:cubicBezTo>
                  <a:cubicBezTo>
                    <a:pt x="18" y="31"/>
                    <a:pt x="21" y="34"/>
                    <a:pt x="24" y="36"/>
                  </a:cubicBezTo>
                  <a:close/>
                  <a:moveTo>
                    <a:pt x="33" y="28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1" y="32"/>
                    <a:pt x="28" y="36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3" y="39"/>
                    <a:pt x="23" y="38"/>
                  </a:cubicBezTo>
                  <a:cubicBezTo>
                    <a:pt x="19" y="36"/>
                    <a:pt x="17" y="32"/>
                    <a:pt x="14" y="28"/>
                  </a:cubicBezTo>
                  <a:cubicBezTo>
                    <a:pt x="12" y="24"/>
                    <a:pt x="11" y="20"/>
                    <a:pt x="10" y="15"/>
                  </a:cubicBezTo>
                  <a:cubicBezTo>
                    <a:pt x="10" y="15"/>
                    <a:pt x="10" y="14"/>
                    <a:pt x="11" y="14"/>
                  </a:cubicBezTo>
                  <a:cubicBezTo>
                    <a:pt x="11" y="14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4" y="11"/>
                    <a:pt x="34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20"/>
                    <a:pt x="35" y="24"/>
                    <a:pt x="33" y="28"/>
                  </a:cubicBezTo>
                  <a:close/>
                  <a:moveTo>
                    <a:pt x="24" y="46"/>
                  </a:moveTo>
                  <a:cubicBezTo>
                    <a:pt x="24" y="46"/>
                    <a:pt x="24" y="46"/>
                    <a:pt x="24" y="46"/>
                  </a:cubicBezTo>
                  <a:cubicBezTo>
                    <a:pt x="36" y="39"/>
                    <a:pt x="43" y="25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9"/>
                    <a:pt x="38" y="7"/>
                    <a:pt x="38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7"/>
                    <a:pt x="7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25"/>
                    <a:pt x="11" y="39"/>
                    <a:pt x="24" y="46"/>
                  </a:cubicBezTo>
                  <a:close/>
                  <a:moveTo>
                    <a:pt x="24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50"/>
                    <a:pt x="23" y="50"/>
                    <a:pt x="23" y="49"/>
                  </a:cubicBezTo>
                  <a:cubicBezTo>
                    <a:pt x="8" y="43"/>
                    <a:pt x="0" y="27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4" y="6"/>
                    <a:pt x="6" y="4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4"/>
                    <a:pt x="43" y="6"/>
                    <a:pt x="45" y="7"/>
                  </a:cubicBezTo>
                  <a:cubicBezTo>
                    <a:pt x="46" y="7"/>
                    <a:pt x="47" y="7"/>
                    <a:pt x="47" y="8"/>
                  </a:cubicBezTo>
                  <a:cubicBezTo>
                    <a:pt x="47" y="9"/>
                    <a:pt x="47" y="9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27"/>
                    <a:pt x="39" y="42"/>
                    <a:pt x="24" y="4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" name="文本框 929">
              <a:extLst>
                <a:ext uri="{FF2B5EF4-FFF2-40B4-BE49-F238E27FC236}">
                  <a16:creationId xmlns:a16="http://schemas.microsoft.com/office/drawing/2014/main" id="{6D8965EC-8DCF-49CF-94F8-D47BF675FFB0}"/>
                </a:ext>
              </a:extLst>
            </p:cNvPr>
            <p:cNvSpPr txBox="1"/>
            <p:nvPr/>
          </p:nvSpPr>
          <p:spPr>
            <a:xfrm>
              <a:off x="1856940" y="5628828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能耗</a:t>
              </a:r>
            </a:p>
          </p:txBody>
        </p: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5694C32F-F67D-44D8-890F-06C7A86B7E59}"/>
                </a:ext>
              </a:extLst>
            </p:cNvPr>
            <p:cNvGrpSpPr/>
            <p:nvPr/>
          </p:nvGrpSpPr>
          <p:grpSpPr>
            <a:xfrm>
              <a:off x="3080624" y="4343758"/>
              <a:ext cx="149734" cy="149734"/>
              <a:chOff x="3524295" y="4834400"/>
              <a:chExt cx="149734" cy="149734"/>
            </a:xfrm>
          </p:grpSpPr>
          <p:sp>
            <p:nvSpPr>
              <p:cNvPr id="1033" name="矩形 1032">
                <a:extLst>
                  <a:ext uri="{FF2B5EF4-FFF2-40B4-BE49-F238E27FC236}">
                    <a16:creationId xmlns:a16="http://schemas.microsoft.com/office/drawing/2014/main" id="{6F5064AE-F1D6-443D-81BF-1DCA1968B4F9}"/>
                  </a:ext>
                </a:extLst>
              </p:cNvPr>
              <p:cNvSpPr/>
              <p:nvPr/>
            </p:nvSpPr>
            <p:spPr>
              <a:xfrm rot="10800000">
                <a:off x="3524295" y="4834400"/>
                <a:ext cx="149734" cy="149734"/>
              </a:xfrm>
              <a:prstGeom prst="rect">
                <a:avLst/>
              </a:prstGeom>
              <a:solidFill>
                <a:srgbClr val="DD4B33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4" name="Freeform 183">
                <a:extLst>
                  <a:ext uri="{FF2B5EF4-FFF2-40B4-BE49-F238E27FC236}">
                    <a16:creationId xmlns:a16="http://schemas.microsoft.com/office/drawing/2014/main" id="{EB6C38E9-5046-44E6-B1F7-F33186C482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52508" y="4851728"/>
                <a:ext cx="99069" cy="114013"/>
              </a:xfrm>
              <a:custGeom>
                <a:avLst/>
                <a:gdLst>
                  <a:gd name="T0" fmla="*/ 968 w 2869"/>
                  <a:gd name="T1" fmla="*/ 935 h 3292"/>
                  <a:gd name="T2" fmla="*/ 806 w 2869"/>
                  <a:gd name="T3" fmla="*/ 1039 h 3292"/>
                  <a:gd name="T4" fmla="*/ 659 w 2869"/>
                  <a:gd name="T5" fmla="*/ 1178 h 3292"/>
                  <a:gd name="T6" fmla="*/ 534 w 2869"/>
                  <a:gd name="T7" fmla="*/ 1359 h 3292"/>
                  <a:gd name="T8" fmla="*/ 451 w 2869"/>
                  <a:gd name="T9" fmla="*/ 1560 h 3292"/>
                  <a:gd name="T10" fmla="*/ 412 w 2869"/>
                  <a:gd name="T11" fmla="*/ 1777 h 3292"/>
                  <a:gd name="T12" fmla="*/ 421 w 2869"/>
                  <a:gd name="T13" fmla="*/ 1999 h 3292"/>
                  <a:gd name="T14" fmla="*/ 474 w 2869"/>
                  <a:gd name="T15" fmla="*/ 2212 h 3292"/>
                  <a:gd name="T16" fmla="*/ 572 w 2869"/>
                  <a:gd name="T17" fmla="*/ 2407 h 3292"/>
                  <a:gd name="T18" fmla="*/ 709 w 2869"/>
                  <a:gd name="T19" fmla="*/ 2578 h 3292"/>
                  <a:gd name="T20" fmla="*/ 881 w 2869"/>
                  <a:gd name="T21" fmla="*/ 2718 h 3292"/>
                  <a:gd name="T22" fmla="*/ 1075 w 2869"/>
                  <a:gd name="T23" fmla="*/ 2816 h 3292"/>
                  <a:gd name="T24" fmla="*/ 1286 w 2869"/>
                  <a:gd name="T25" fmla="*/ 2870 h 3292"/>
                  <a:gd name="T26" fmla="*/ 1508 w 2869"/>
                  <a:gd name="T27" fmla="*/ 2878 h 3292"/>
                  <a:gd name="T28" fmla="*/ 1723 w 2869"/>
                  <a:gd name="T29" fmla="*/ 2839 h 3292"/>
                  <a:gd name="T30" fmla="*/ 1925 w 2869"/>
                  <a:gd name="T31" fmla="*/ 2755 h 3292"/>
                  <a:gd name="T32" fmla="*/ 2104 w 2869"/>
                  <a:gd name="T33" fmla="*/ 2630 h 3292"/>
                  <a:gd name="T34" fmla="*/ 2255 w 2869"/>
                  <a:gd name="T35" fmla="*/ 2467 h 3292"/>
                  <a:gd name="T36" fmla="*/ 2367 w 2869"/>
                  <a:gd name="T37" fmla="*/ 2279 h 3292"/>
                  <a:gd name="T38" fmla="*/ 2435 w 2869"/>
                  <a:gd name="T39" fmla="*/ 2071 h 3292"/>
                  <a:gd name="T40" fmla="*/ 2458 w 2869"/>
                  <a:gd name="T41" fmla="*/ 1851 h 3292"/>
                  <a:gd name="T42" fmla="*/ 2435 w 2869"/>
                  <a:gd name="T43" fmla="*/ 1631 h 3292"/>
                  <a:gd name="T44" fmla="*/ 2367 w 2869"/>
                  <a:gd name="T45" fmla="*/ 1424 h 3292"/>
                  <a:gd name="T46" fmla="*/ 2255 w 2869"/>
                  <a:gd name="T47" fmla="*/ 1236 h 3292"/>
                  <a:gd name="T48" fmla="*/ 2102 w 2869"/>
                  <a:gd name="T49" fmla="*/ 1071 h 3292"/>
                  <a:gd name="T50" fmla="*/ 1912 w 2869"/>
                  <a:gd name="T51" fmla="*/ 941 h 3292"/>
                  <a:gd name="T52" fmla="*/ 1932 w 2869"/>
                  <a:gd name="T53" fmla="*/ 499 h 3292"/>
                  <a:gd name="T54" fmla="*/ 2178 w 2869"/>
                  <a:gd name="T55" fmla="*/ 619 h 3292"/>
                  <a:gd name="T56" fmla="*/ 2396 w 2869"/>
                  <a:gd name="T57" fmla="*/ 782 h 3292"/>
                  <a:gd name="T58" fmla="*/ 2579 w 2869"/>
                  <a:gd name="T59" fmla="*/ 983 h 3292"/>
                  <a:gd name="T60" fmla="*/ 2722 w 2869"/>
                  <a:gd name="T61" fmla="*/ 1215 h 3292"/>
                  <a:gd name="T62" fmla="*/ 2818 w 2869"/>
                  <a:gd name="T63" fmla="*/ 1474 h 3292"/>
                  <a:gd name="T64" fmla="*/ 2865 w 2869"/>
                  <a:gd name="T65" fmla="*/ 1754 h 3292"/>
                  <a:gd name="T66" fmla="*/ 2856 w 2869"/>
                  <a:gd name="T67" fmla="*/ 2039 h 3292"/>
                  <a:gd name="T68" fmla="*/ 2795 w 2869"/>
                  <a:gd name="T69" fmla="*/ 2307 h 3292"/>
                  <a:gd name="T70" fmla="*/ 2687 w 2869"/>
                  <a:gd name="T71" fmla="*/ 2553 h 3292"/>
                  <a:gd name="T72" fmla="*/ 2538 w 2869"/>
                  <a:gd name="T73" fmla="*/ 2771 h 3292"/>
                  <a:gd name="T74" fmla="*/ 2350 w 2869"/>
                  <a:gd name="T75" fmla="*/ 2959 h 3292"/>
                  <a:gd name="T76" fmla="*/ 2132 w 2869"/>
                  <a:gd name="T77" fmla="*/ 3110 h 3292"/>
                  <a:gd name="T78" fmla="*/ 1888 w 2869"/>
                  <a:gd name="T79" fmla="*/ 3219 h 3292"/>
                  <a:gd name="T80" fmla="*/ 1620 w 2869"/>
                  <a:gd name="T81" fmla="*/ 3280 h 3292"/>
                  <a:gd name="T82" fmla="*/ 1340 w 2869"/>
                  <a:gd name="T83" fmla="*/ 3289 h 3292"/>
                  <a:gd name="T84" fmla="*/ 1067 w 2869"/>
                  <a:gd name="T85" fmla="*/ 3244 h 3292"/>
                  <a:gd name="T86" fmla="*/ 814 w 2869"/>
                  <a:gd name="T87" fmla="*/ 3150 h 3292"/>
                  <a:gd name="T88" fmla="*/ 587 w 2869"/>
                  <a:gd name="T89" fmla="*/ 3014 h 3292"/>
                  <a:gd name="T90" fmla="*/ 390 w 2869"/>
                  <a:gd name="T91" fmla="*/ 2838 h 3292"/>
                  <a:gd name="T92" fmla="*/ 226 w 2869"/>
                  <a:gd name="T93" fmla="*/ 2629 h 3292"/>
                  <a:gd name="T94" fmla="*/ 104 w 2869"/>
                  <a:gd name="T95" fmla="*/ 2391 h 3292"/>
                  <a:gd name="T96" fmla="*/ 27 w 2869"/>
                  <a:gd name="T97" fmla="*/ 2130 h 3292"/>
                  <a:gd name="T98" fmla="*/ 0 w 2869"/>
                  <a:gd name="T99" fmla="*/ 1851 h 3292"/>
                  <a:gd name="T100" fmla="*/ 29 w 2869"/>
                  <a:gd name="T101" fmla="*/ 1565 h 3292"/>
                  <a:gd name="T102" fmla="*/ 109 w 2869"/>
                  <a:gd name="T103" fmla="*/ 1299 h 3292"/>
                  <a:gd name="T104" fmla="*/ 237 w 2869"/>
                  <a:gd name="T105" fmla="*/ 1057 h 3292"/>
                  <a:gd name="T106" fmla="*/ 408 w 2869"/>
                  <a:gd name="T107" fmla="*/ 845 h 3292"/>
                  <a:gd name="T108" fmla="*/ 615 w 2869"/>
                  <a:gd name="T109" fmla="*/ 670 h 3292"/>
                  <a:gd name="T110" fmla="*/ 851 w 2869"/>
                  <a:gd name="T111" fmla="*/ 535 h 3292"/>
                  <a:gd name="T112" fmla="*/ 1229 w 2869"/>
                  <a:gd name="T113" fmla="*/ 0 h 3292"/>
                  <a:gd name="T114" fmla="*/ 1229 w 2869"/>
                  <a:gd name="T115" fmla="*/ 1646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69" h="3292">
                    <a:moveTo>
                      <a:pt x="1024" y="471"/>
                    </a:moveTo>
                    <a:lnTo>
                      <a:pt x="1024" y="908"/>
                    </a:lnTo>
                    <a:lnTo>
                      <a:pt x="968" y="935"/>
                    </a:lnTo>
                    <a:lnTo>
                      <a:pt x="912" y="966"/>
                    </a:lnTo>
                    <a:lnTo>
                      <a:pt x="859" y="1000"/>
                    </a:lnTo>
                    <a:lnTo>
                      <a:pt x="806" y="1039"/>
                    </a:lnTo>
                    <a:lnTo>
                      <a:pt x="757" y="1079"/>
                    </a:lnTo>
                    <a:lnTo>
                      <a:pt x="709" y="1124"/>
                    </a:lnTo>
                    <a:lnTo>
                      <a:pt x="659" y="1178"/>
                    </a:lnTo>
                    <a:lnTo>
                      <a:pt x="613" y="1236"/>
                    </a:lnTo>
                    <a:lnTo>
                      <a:pt x="572" y="1296"/>
                    </a:lnTo>
                    <a:lnTo>
                      <a:pt x="534" y="1359"/>
                    </a:lnTo>
                    <a:lnTo>
                      <a:pt x="502" y="1424"/>
                    </a:lnTo>
                    <a:lnTo>
                      <a:pt x="474" y="1491"/>
                    </a:lnTo>
                    <a:lnTo>
                      <a:pt x="451" y="1560"/>
                    </a:lnTo>
                    <a:lnTo>
                      <a:pt x="433" y="1631"/>
                    </a:lnTo>
                    <a:lnTo>
                      <a:pt x="421" y="1704"/>
                    </a:lnTo>
                    <a:lnTo>
                      <a:pt x="412" y="1777"/>
                    </a:lnTo>
                    <a:lnTo>
                      <a:pt x="409" y="1851"/>
                    </a:lnTo>
                    <a:lnTo>
                      <a:pt x="412" y="1926"/>
                    </a:lnTo>
                    <a:lnTo>
                      <a:pt x="421" y="1999"/>
                    </a:lnTo>
                    <a:lnTo>
                      <a:pt x="433" y="2071"/>
                    </a:lnTo>
                    <a:lnTo>
                      <a:pt x="451" y="2143"/>
                    </a:lnTo>
                    <a:lnTo>
                      <a:pt x="474" y="2212"/>
                    </a:lnTo>
                    <a:lnTo>
                      <a:pt x="502" y="2279"/>
                    </a:lnTo>
                    <a:lnTo>
                      <a:pt x="535" y="2344"/>
                    </a:lnTo>
                    <a:lnTo>
                      <a:pt x="572" y="2407"/>
                    </a:lnTo>
                    <a:lnTo>
                      <a:pt x="613" y="2467"/>
                    </a:lnTo>
                    <a:lnTo>
                      <a:pt x="659" y="2525"/>
                    </a:lnTo>
                    <a:lnTo>
                      <a:pt x="709" y="2578"/>
                    </a:lnTo>
                    <a:lnTo>
                      <a:pt x="764" y="2630"/>
                    </a:lnTo>
                    <a:lnTo>
                      <a:pt x="822" y="2676"/>
                    </a:lnTo>
                    <a:lnTo>
                      <a:pt x="881" y="2718"/>
                    </a:lnTo>
                    <a:lnTo>
                      <a:pt x="944" y="2755"/>
                    </a:lnTo>
                    <a:lnTo>
                      <a:pt x="1009" y="2788"/>
                    </a:lnTo>
                    <a:lnTo>
                      <a:pt x="1075" y="2816"/>
                    </a:lnTo>
                    <a:lnTo>
                      <a:pt x="1144" y="2839"/>
                    </a:lnTo>
                    <a:lnTo>
                      <a:pt x="1214" y="2857"/>
                    </a:lnTo>
                    <a:lnTo>
                      <a:pt x="1286" y="2870"/>
                    </a:lnTo>
                    <a:lnTo>
                      <a:pt x="1360" y="2878"/>
                    </a:lnTo>
                    <a:lnTo>
                      <a:pt x="1434" y="2880"/>
                    </a:lnTo>
                    <a:lnTo>
                      <a:pt x="1508" y="2878"/>
                    </a:lnTo>
                    <a:lnTo>
                      <a:pt x="1581" y="2870"/>
                    </a:lnTo>
                    <a:lnTo>
                      <a:pt x="1653" y="2857"/>
                    </a:lnTo>
                    <a:lnTo>
                      <a:pt x="1723" y="2839"/>
                    </a:lnTo>
                    <a:lnTo>
                      <a:pt x="1792" y="2816"/>
                    </a:lnTo>
                    <a:lnTo>
                      <a:pt x="1859" y="2788"/>
                    </a:lnTo>
                    <a:lnTo>
                      <a:pt x="1925" y="2755"/>
                    </a:lnTo>
                    <a:lnTo>
                      <a:pt x="1986" y="2718"/>
                    </a:lnTo>
                    <a:lnTo>
                      <a:pt x="2047" y="2676"/>
                    </a:lnTo>
                    <a:lnTo>
                      <a:pt x="2104" y="2630"/>
                    </a:lnTo>
                    <a:lnTo>
                      <a:pt x="2158" y="2578"/>
                    </a:lnTo>
                    <a:lnTo>
                      <a:pt x="2209" y="2525"/>
                    </a:lnTo>
                    <a:lnTo>
                      <a:pt x="2255" y="2467"/>
                    </a:lnTo>
                    <a:lnTo>
                      <a:pt x="2297" y="2407"/>
                    </a:lnTo>
                    <a:lnTo>
                      <a:pt x="2334" y="2344"/>
                    </a:lnTo>
                    <a:lnTo>
                      <a:pt x="2367" y="2279"/>
                    </a:lnTo>
                    <a:lnTo>
                      <a:pt x="2394" y="2212"/>
                    </a:lnTo>
                    <a:lnTo>
                      <a:pt x="2417" y="2143"/>
                    </a:lnTo>
                    <a:lnTo>
                      <a:pt x="2435" y="2071"/>
                    </a:lnTo>
                    <a:lnTo>
                      <a:pt x="2448" y="1999"/>
                    </a:lnTo>
                    <a:lnTo>
                      <a:pt x="2455" y="1926"/>
                    </a:lnTo>
                    <a:lnTo>
                      <a:pt x="2458" y="1851"/>
                    </a:lnTo>
                    <a:lnTo>
                      <a:pt x="2455" y="1777"/>
                    </a:lnTo>
                    <a:lnTo>
                      <a:pt x="2448" y="1704"/>
                    </a:lnTo>
                    <a:lnTo>
                      <a:pt x="2435" y="1631"/>
                    </a:lnTo>
                    <a:lnTo>
                      <a:pt x="2417" y="1560"/>
                    </a:lnTo>
                    <a:lnTo>
                      <a:pt x="2394" y="1491"/>
                    </a:lnTo>
                    <a:lnTo>
                      <a:pt x="2367" y="1424"/>
                    </a:lnTo>
                    <a:lnTo>
                      <a:pt x="2334" y="1359"/>
                    </a:lnTo>
                    <a:lnTo>
                      <a:pt x="2297" y="1296"/>
                    </a:lnTo>
                    <a:lnTo>
                      <a:pt x="2255" y="1236"/>
                    </a:lnTo>
                    <a:lnTo>
                      <a:pt x="2209" y="1178"/>
                    </a:lnTo>
                    <a:lnTo>
                      <a:pt x="2158" y="1124"/>
                    </a:lnTo>
                    <a:lnTo>
                      <a:pt x="2102" y="1071"/>
                    </a:lnTo>
                    <a:lnTo>
                      <a:pt x="2041" y="1022"/>
                    </a:lnTo>
                    <a:lnTo>
                      <a:pt x="1978" y="980"/>
                    </a:lnTo>
                    <a:lnTo>
                      <a:pt x="1912" y="941"/>
                    </a:lnTo>
                    <a:lnTo>
                      <a:pt x="1844" y="908"/>
                    </a:lnTo>
                    <a:lnTo>
                      <a:pt x="1844" y="471"/>
                    </a:lnTo>
                    <a:lnTo>
                      <a:pt x="1932" y="499"/>
                    </a:lnTo>
                    <a:lnTo>
                      <a:pt x="2016" y="535"/>
                    </a:lnTo>
                    <a:lnTo>
                      <a:pt x="2099" y="575"/>
                    </a:lnTo>
                    <a:lnTo>
                      <a:pt x="2178" y="619"/>
                    </a:lnTo>
                    <a:lnTo>
                      <a:pt x="2254" y="669"/>
                    </a:lnTo>
                    <a:lnTo>
                      <a:pt x="2327" y="724"/>
                    </a:lnTo>
                    <a:lnTo>
                      <a:pt x="2396" y="782"/>
                    </a:lnTo>
                    <a:lnTo>
                      <a:pt x="2460" y="845"/>
                    </a:lnTo>
                    <a:lnTo>
                      <a:pt x="2521" y="913"/>
                    </a:lnTo>
                    <a:lnTo>
                      <a:pt x="2579" y="983"/>
                    </a:lnTo>
                    <a:lnTo>
                      <a:pt x="2630" y="1057"/>
                    </a:lnTo>
                    <a:lnTo>
                      <a:pt x="2678" y="1135"/>
                    </a:lnTo>
                    <a:lnTo>
                      <a:pt x="2722" y="1215"/>
                    </a:lnTo>
                    <a:lnTo>
                      <a:pt x="2759" y="1299"/>
                    </a:lnTo>
                    <a:lnTo>
                      <a:pt x="2792" y="1386"/>
                    </a:lnTo>
                    <a:lnTo>
                      <a:pt x="2818" y="1474"/>
                    </a:lnTo>
                    <a:lnTo>
                      <a:pt x="2840" y="1565"/>
                    </a:lnTo>
                    <a:lnTo>
                      <a:pt x="2855" y="1659"/>
                    </a:lnTo>
                    <a:lnTo>
                      <a:pt x="2865" y="1754"/>
                    </a:lnTo>
                    <a:lnTo>
                      <a:pt x="2869" y="1851"/>
                    </a:lnTo>
                    <a:lnTo>
                      <a:pt x="2866" y="1946"/>
                    </a:lnTo>
                    <a:lnTo>
                      <a:pt x="2856" y="2039"/>
                    </a:lnTo>
                    <a:lnTo>
                      <a:pt x="2841" y="2130"/>
                    </a:lnTo>
                    <a:lnTo>
                      <a:pt x="2821" y="2220"/>
                    </a:lnTo>
                    <a:lnTo>
                      <a:pt x="2795" y="2307"/>
                    </a:lnTo>
                    <a:lnTo>
                      <a:pt x="2764" y="2391"/>
                    </a:lnTo>
                    <a:lnTo>
                      <a:pt x="2728" y="2473"/>
                    </a:lnTo>
                    <a:lnTo>
                      <a:pt x="2687" y="2553"/>
                    </a:lnTo>
                    <a:lnTo>
                      <a:pt x="2641" y="2629"/>
                    </a:lnTo>
                    <a:lnTo>
                      <a:pt x="2591" y="2702"/>
                    </a:lnTo>
                    <a:lnTo>
                      <a:pt x="2538" y="2771"/>
                    </a:lnTo>
                    <a:lnTo>
                      <a:pt x="2479" y="2838"/>
                    </a:lnTo>
                    <a:lnTo>
                      <a:pt x="2416" y="2901"/>
                    </a:lnTo>
                    <a:lnTo>
                      <a:pt x="2350" y="2959"/>
                    </a:lnTo>
                    <a:lnTo>
                      <a:pt x="2281" y="3014"/>
                    </a:lnTo>
                    <a:lnTo>
                      <a:pt x="2209" y="3064"/>
                    </a:lnTo>
                    <a:lnTo>
                      <a:pt x="2132" y="3110"/>
                    </a:lnTo>
                    <a:lnTo>
                      <a:pt x="2053" y="3150"/>
                    </a:lnTo>
                    <a:lnTo>
                      <a:pt x="1971" y="3187"/>
                    </a:lnTo>
                    <a:lnTo>
                      <a:pt x="1888" y="3219"/>
                    </a:lnTo>
                    <a:lnTo>
                      <a:pt x="1800" y="3244"/>
                    </a:lnTo>
                    <a:lnTo>
                      <a:pt x="1712" y="3265"/>
                    </a:lnTo>
                    <a:lnTo>
                      <a:pt x="1620" y="3280"/>
                    </a:lnTo>
                    <a:lnTo>
                      <a:pt x="1528" y="3289"/>
                    </a:lnTo>
                    <a:lnTo>
                      <a:pt x="1434" y="3292"/>
                    </a:lnTo>
                    <a:lnTo>
                      <a:pt x="1340" y="3289"/>
                    </a:lnTo>
                    <a:lnTo>
                      <a:pt x="1247" y="3280"/>
                    </a:lnTo>
                    <a:lnTo>
                      <a:pt x="1156" y="3265"/>
                    </a:lnTo>
                    <a:lnTo>
                      <a:pt x="1067" y="3244"/>
                    </a:lnTo>
                    <a:lnTo>
                      <a:pt x="981" y="3219"/>
                    </a:lnTo>
                    <a:lnTo>
                      <a:pt x="897" y="3187"/>
                    </a:lnTo>
                    <a:lnTo>
                      <a:pt x="814" y="3150"/>
                    </a:lnTo>
                    <a:lnTo>
                      <a:pt x="736" y="3110"/>
                    </a:lnTo>
                    <a:lnTo>
                      <a:pt x="660" y="3064"/>
                    </a:lnTo>
                    <a:lnTo>
                      <a:pt x="587" y="3014"/>
                    </a:lnTo>
                    <a:lnTo>
                      <a:pt x="517" y="2959"/>
                    </a:lnTo>
                    <a:lnTo>
                      <a:pt x="451" y="2901"/>
                    </a:lnTo>
                    <a:lnTo>
                      <a:pt x="390" y="2838"/>
                    </a:lnTo>
                    <a:lnTo>
                      <a:pt x="331" y="2771"/>
                    </a:lnTo>
                    <a:lnTo>
                      <a:pt x="277" y="2702"/>
                    </a:lnTo>
                    <a:lnTo>
                      <a:pt x="226" y="2629"/>
                    </a:lnTo>
                    <a:lnTo>
                      <a:pt x="181" y="2553"/>
                    </a:lnTo>
                    <a:lnTo>
                      <a:pt x="140" y="2473"/>
                    </a:lnTo>
                    <a:lnTo>
                      <a:pt x="104" y="2391"/>
                    </a:lnTo>
                    <a:lnTo>
                      <a:pt x="73" y="2307"/>
                    </a:lnTo>
                    <a:lnTo>
                      <a:pt x="47" y="2220"/>
                    </a:lnTo>
                    <a:lnTo>
                      <a:pt x="27" y="2130"/>
                    </a:lnTo>
                    <a:lnTo>
                      <a:pt x="12" y="2039"/>
                    </a:lnTo>
                    <a:lnTo>
                      <a:pt x="3" y="1946"/>
                    </a:lnTo>
                    <a:lnTo>
                      <a:pt x="0" y="1851"/>
                    </a:lnTo>
                    <a:lnTo>
                      <a:pt x="3" y="1754"/>
                    </a:lnTo>
                    <a:lnTo>
                      <a:pt x="12" y="1659"/>
                    </a:lnTo>
                    <a:lnTo>
                      <a:pt x="29" y="1565"/>
                    </a:lnTo>
                    <a:lnTo>
                      <a:pt x="49" y="1474"/>
                    </a:lnTo>
                    <a:lnTo>
                      <a:pt x="77" y="1386"/>
                    </a:lnTo>
                    <a:lnTo>
                      <a:pt x="109" y="1299"/>
                    </a:lnTo>
                    <a:lnTo>
                      <a:pt x="147" y="1215"/>
                    </a:lnTo>
                    <a:lnTo>
                      <a:pt x="190" y="1135"/>
                    </a:lnTo>
                    <a:lnTo>
                      <a:pt x="237" y="1057"/>
                    </a:lnTo>
                    <a:lnTo>
                      <a:pt x="290" y="983"/>
                    </a:lnTo>
                    <a:lnTo>
                      <a:pt x="346" y="913"/>
                    </a:lnTo>
                    <a:lnTo>
                      <a:pt x="408" y="845"/>
                    </a:lnTo>
                    <a:lnTo>
                      <a:pt x="473" y="782"/>
                    </a:lnTo>
                    <a:lnTo>
                      <a:pt x="542" y="724"/>
                    </a:lnTo>
                    <a:lnTo>
                      <a:pt x="615" y="670"/>
                    </a:lnTo>
                    <a:lnTo>
                      <a:pt x="690" y="619"/>
                    </a:lnTo>
                    <a:lnTo>
                      <a:pt x="769" y="575"/>
                    </a:lnTo>
                    <a:lnTo>
                      <a:pt x="851" y="535"/>
                    </a:lnTo>
                    <a:lnTo>
                      <a:pt x="937" y="501"/>
                    </a:lnTo>
                    <a:lnTo>
                      <a:pt x="1024" y="471"/>
                    </a:lnTo>
                    <a:close/>
                    <a:moveTo>
                      <a:pt x="1229" y="0"/>
                    </a:moveTo>
                    <a:lnTo>
                      <a:pt x="1639" y="0"/>
                    </a:lnTo>
                    <a:lnTo>
                      <a:pt x="1639" y="1646"/>
                    </a:lnTo>
                    <a:lnTo>
                      <a:pt x="1229" y="1646"/>
                    </a:lnTo>
                    <a:lnTo>
                      <a:pt x="122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5" name="文本框 1034">
            <a:extLst>
              <a:ext uri="{FF2B5EF4-FFF2-40B4-BE49-F238E27FC236}">
                <a16:creationId xmlns:a16="http://schemas.microsoft.com/office/drawing/2014/main" id="{926FA401-3454-49ED-820C-63326BF2C3C2}"/>
              </a:ext>
            </a:extLst>
          </p:cNvPr>
          <p:cNvSpPr txBox="1"/>
          <p:nvPr/>
        </p:nvSpPr>
        <p:spPr>
          <a:xfrm>
            <a:off x="9716446" y="42913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</a:rPr>
              <a:t>能源分配</a:t>
            </a:r>
          </a:p>
        </p:txBody>
      </p: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2F5BB440-24A2-4CBC-8B3B-82F8E06BACEE}"/>
              </a:ext>
            </a:extLst>
          </p:cNvPr>
          <p:cNvGrpSpPr/>
          <p:nvPr/>
        </p:nvGrpSpPr>
        <p:grpSpPr>
          <a:xfrm>
            <a:off x="9798046" y="4545929"/>
            <a:ext cx="874258" cy="3285"/>
            <a:chOff x="381130" y="1151173"/>
            <a:chExt cx="1516555" cy="86"/>
          </a:xfrm>
        </p:grpSpPr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D787DE66-8199-4E53-BB74-E73F0B81A1B0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507095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1C42B8C8-5A82-45F9-9053-5E423505676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1259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2FA7C9EF-8F5B-4B98-B4FE-A537FE3F1500}"/>
                </a:ext>
              </a:extLst>
            </p:cNvPr>
            <p:cNvCxnSpPr>
              <a:cxnSpLocks/>
            </p:cNvCxnSpPr>
            <p:nvPr/>
          </p:nvCxnSpPr>
          <p:spPr>
            <a:xfrm>
              <a:off x="1864412" y="1151173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5CAEDF95-1FFD-4D09-B235-6F168B7C5C85}"/>
              </a:ext>
            </a:extLst>
          </p:cNvPr>
          <p:cNvSpPr txBox="1"/>
          <p:nvPr/>
        </p:nvSpPr>
        <p:spPr>
          <a:xfrm>
            <a:off x="1681029" y="3896596"/>
            <a:ext cx="798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alpha val="7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总览</a:t>
            </a:r>
          </a:p>
        </p:txBody>
      </p:sp>
      <p:sp>
        <p:nvSpPr>
          <p:cNvPr id="1043" name="Freeform 14">
            <a:extLst>
              <a:ext uri="{FF2B5EF4-FFF2-40B4-BE49-F238E27FC236}">
                <a16:creationId xmlns:a16="http://schemas.microsoft.com/office/drawing/2014/main" id="{3BAE83DB-4D06-42B1-9493-6C3A5907C89E}"/>
              </a:ext>
            </a:extLst>
          </p:cNvPr>
          <p:cNvSpPr>
            <a:spLocks noEditPoints="1"/>
          </p:cNvSpPr>
          <p:nvPr/>
        </p:nvSpPr>
        <p:spPr bwMode="auto">
          <a:xfrm>
            <a:off x="1540704" y="3922857"/>
            <a:ext cx="154439" cy="15443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5"/>
              </a:cxn>
              <a:cxn ang="0">
                <a:pos x="43" y="23"/>
              </a:cxn>
              <a:cxn ang="0">
                <a:pos x="25" y="23"/>
              </a:cxn>
              <a:cxn ang="0">
                <a:pos x="32" y="16"/>
              </a:cxn>
              <a:cxn ang="0">
                <a:pos x="33" y="14"/>
              </a:cxn>
              <a:cxn ang="0">
                <a:pos x="32" y="13"/>
              </a:cxn>
              <a:cxn ang="0">
                <a:pos x="29" y="9"/>
              </a:cxn>
              <a:cxn ang="0">
                <a:pos x="27" y="9"/>
              </a:cxn>
              <a:cxn ang="0">
                <a:pos x="26" y="9"/>
              </a:cxn>
              <a:cxn ang="0">
                <a:pos x="13" y="22"/>
              </a:cxn>
              <a:cxn ang="0">
                <a:pos x="9" y="26"/>
              </a:cxn>
              <a:cxn ang="0">
                <a:pos x="9" y="27"/>
              </a:cxn>
              <a:cxn ang="0">
                <a:pos x="9" y="29"/>
              </a:cxn>
              <a:cxn ang="0">
                <a:pos x="13" y="32"/>
              </a:cxn>
              <a:cxn ang="0">
                <a:pos x="26" y="45"/>
              </a:cxn>
              <a:cxn ang="0">
                <a:pos x="27" y="46"/>
              </a:cxn>
              <a:cxn ang="0">
                <a:pos x="29" y="45"/>
              </a:cxn>
              <a:cxn ang="0">
                <a:pos x="32" y="42"/>
              </a:cxn>
              <a:cxn ang="0">
                <a:pos x="33" y="40"/>
              </a:cxn>
              <a:cxn ang="0">
                <a:pos x="32" y="38"/>
              </a:cxn>
              <a:cxn ang="0">
                <a:pos x="25" y="32"/>
              </a:cxn>
              <a:cxn ang="0">
                <a:pos x="43" y="32"/>
              </a:cxn>
              <a:cxn ang="0">
                <a:pos x="45" y="29"/>
              </a:cxn>
              <a:cxn ang="0">
                <a:pos x="45" y="25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5"/>
                </a:moveTo>
                <a:cubicBezTo>
                  <a:pt x="45" y="24"/>
                  <a:pt x="44" y="23"/>
                  <a:pt x="43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5"/>
                  <a:pt x="33" y="15"/>
                  <a:pt x="33" y="14"/>
                </a:cubicBezTo>
                <a:cubicBezTo>
                  <a:pt x="33" y="14"/>
                  <a:pt x="32" y="13"/>
                  <a:pt x="32" y="13"/>
                </a:cubicBezTo>
                <a:cubicBezTo>
                  <a:pt x="29" y="9"/>
                  <a:pt x="29" y="9"/>
                  <a:pt x="29" y="9"/>
                </a:cubicBezTo>
                <a:cubicBezTo>
                  <a:pt x="28" y="9"/>
                  <a:pt x="28" y="9"/>
                  <a:pt x="27" y="9"/>
                </a:cubicBezTo>
                <a:cubicBezTo>
                  <a:pt x="27" y="9"/>
                  <a:pt x="26" y="9"/>
                  <a:pt x="26" y="9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7"/>
                  <a:pt x="9" y="27"/>
                </a:cubicBezTo>
                <a:cubicBezTo>
                  <a:pt x="9" y="28"/>
                  <a:pt x="9" y="28"/>
                  <a:pt x="9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7" y="46"/>
                  <a:pt x="27" y="46"/>
                </a:cubicBezTo>
                <a:cubicBezTo>
                  <a:pt x="28" y="46"/>
                  <a:pt x="28" y="45"/>
                  <a:pt x="29" y="45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3" y="41"/>
                  <a:pt x="33" y="40"/>
                </a:cubicBezTo>
                <a:cubicBezTo>
                  <a:pt x="33" y="39"/>
                  <a:pt x="32" y="39"/>
                  <a:pt x="32" y="38"/>
                </a:cubicBezTo>
                <a:cubicBezTo>
                  <a:pt x="25" y="32"/>
                  <a:pt x="25" y="32"/>
                  <a:pt x="25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4" y="32"/>
                  <a:pt x="45" y="31"/>
                  <a:pt x="45" y="29"/>
                </a:cubicBezTo>
                <a:lnTo>
                  <a:pt x="45" y="2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28D9E97-2DE5-4478-B285-5099771CEC45}"/>
              </a:ext>
            </a:extLst>
          </p:cNvPr>
          <p:cNvSpPr/>
          <p:nvPr/>
        </p:nvSpPr>
        <p:spPr>
          <a:xfrm>
            <a:off x="5473239" y="4645513"/>
            <a:ext cx="183499" cy="18349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0137C423-9586-44CF-A172-F2F49C6B868E}"/>
              </a:ext>
            </a:extLst>
          </p:cNvPr>
          <p:cNvSpPr/>
          <p:nvPr/>
        </p:nvSpPr>
        <p:spPr>
          <a:xfrm>
            <a:off x="5467775" y="4892591"/>
            <a:ext cx="183499" cy="18349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386FDC4F-D37E-4382-892D-045760898FF5}"/>
              </a:ext>
            </a:extLst>
          </p:cNvPr>
          <p:cNvSpPr/>
          <p:nvPr/>
        </p:nvSpPr>
        <p:spPr>
          <a:xfrm>
            <a:off x="5467775" y="5135639"/>
            <a:ext cx="183499" cy="18349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D31642D4-D01E-4A82-B6C8-A38D5D138DB2}"/>
              </a:ext>
            </a:extLst>
          </p:cNvPr>
          <p:cNvSpPr/>
          <p:nvPr/>
        </p:nvSpPr>
        <p:spPr>
          <a:xfrm>
            <a:off x="5464242" y="5378687"/>
            <a:ext cx="183499" cy="18349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48" name="椭圆 1047">
            <a:extLst>
              <a:ext uri="{FF2B5EF4-FFF2-40B4-BE49-F238E27FC236}">
                <a16:creationId xmlns:a16="http://schemas.microsoft.com/office/drawing/2014/main" id="{9E929C93-7658-4A55-BA38-C5029801A1E0}"/>
              </a:ext>
            </a:extLst>
          </p:cNvPr>
          <p:cNvSpPr/>
          <p:nvPr/>
        </p:nvSpPr>
        <p:spPr>
          <a:xfrm>
            <a:off x="5464242" y="5615590"/>
            <a:ext cx="183499" cy="18349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76E14AFA-EF98-4D51-97BE-B96AE37AE70C}"/>
              </a:ext>
            </a:extLst>
          </p:cNvPr>
          <p:cNvSpPr txBox="1"/>
          <p:nvPr/>
        </p:nvSpPr>
        <p:spPr>
          <a:xfrm>
            <a:off x="5722194" y="5612828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rPr>
              <a:t>10%</a:t>
            </a:r>
            <a:endParaRPr lang="zh-CN" altLang="en-US" sz="700" dirty="0">
              <a:solidFill>
                <a:srgbClr val="FFC000"/>
              </a:solidFill>
              <a:latin typeface="Aldrich" panose="02000000000000000000" pitchFamily="2" charset="0"/>
              <a:ea typeface="思源黑体 CN Heavy" panose="020B0A00000000000000" pitchFamily="34" charset="-122"/>
            </a:endParaRPr>
          </a:p>
        </p:txBody>
      </p: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A1DB8F14-7B56-4A42-9283-C2D09EEAD966}"/>
              </a:ext>
            </a:extLst>
          </p:cNvPr>
          <p:cNvGrpSpPr/>
          <p:nvPr/>
        </p:nvGrpSpPr>
        <p:grpSpPr>
          <a:xfrm>
            <a:off x="5691002" y="5665689"/>
            <a:ext cx="98159" cy="102306"/>
            <a:chOff x="10647978" y="4711836"/>
            <a:chExt cx="593418" cy="618492"/>
          </a:xfrm>
          <a:solidFill>
            <a:srgbClr val="FFC000"/>
          </a:solidFill>
        </p:grpSpPr>
        <p:sp>
          <p:nvSpPr>
            <p:cNvPr id="1051" name="Freeform 167">
              <a:extLst>
                <a:ext uri="{FF2B5EF4-FFF2-40B4-BE49-F238E27FC236}">
                  <a16:creationId xmlns:a16="http://schemas.microsoft.com/office/drawing/2014/main" id="{B12EC5F8-F3A0-4415-8EFB-A218328F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185" y="4711836"/>
              <a:ext cx="394916" cy="618492"/>
            </a:xfrm>
            <a:custGeom>
              <a:avLst/>
              <a:gdLst>
                <a:gd name="T0" fmla="*/ 125 w 189"/>
                <a:gd name="T1" fmla="*/ 128 h 296"/>
                <a:gd name="T2" fmla="*/ 170 w 189"/>
                <a:gd name="T3" fmla="*/ 0 h 296"/>
                <a:gd name="T4" fmla="*/ 0 w 189"/>
                <a:gd name="T5" fmla="*/ 168 h 296"/>
                <a:gd name="T6" fmla="*/ 64 w 189"/>
                <a:gd name="T7" fmla="*/ 168 h 296"/>
                <a:gd name="T8" fmla="*/ 14 w 189"/>
                <a:gd name="T9" fmla="*/ 296 h 296"/>
                <a:gd name="T10" fmla="*/ 189 w 189"/>
                <a:gd name="T11" fmla="*/ 128 h 296"/>
                <a:gd name="T12" fmla="*/ 125 w 189"/>
                <a:gd name="T13" fmla="*/ 1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96">
                  <a:moveTo>
                    <a:pt x="125" y="128"/>
                  </a:moveTo>
                  <a:lnTo>
                    <a:pt x="170" y="0"/>
                  </a:lnTo>
                  <a:lnTo>
                    <a:pt x="0" y="168"/>
                  </a:lnTo>
                  <a:lnTo>
                    <a:pt x="64" y="168"/>
                  </a:lnTo>
                  <a:lnTo>
                    <a:pt x="14" y="296"/>
                  </a:lnTo>
                  <a:lnTo>
                    <a:pt x="189" y="128"/>
                  </a:lnTo>
                  <a:lnTo>
                    <a:pt x="125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" name="Freeform 168">
              <a:extLst>
                <a:ext uri="{FF2B5EF4-FFF2-40B4-BE49-F238E27FC236}">
                  <a16:creationId xmlns:a16="http://schemas.microsoft.com/office/drawing/2014/main" id="{595A23E5-2DC9-4FF9-8495-7ED06CCE0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391" y="4766163"/>
              <a:ext cx="397005" cy="539091"/>
            </a:xfrm>
            <a:custGeom>
              <a:avLst/>
              <a:gdLst>
                <a:gd name="T0" fmla="*/ 53 w 80"/>
                <a:gd name="T1" fmla="*/ 0 h 109"/>
                <a:gd name="T2" fmla="*/ 50 w 80"/>
                <a:gd name="T3" fmla="*/ 8 h 109"/>
                <a:gd name="T4" fmla="*/ 71 w 80"/>
                <a:gd name="T5" fmla="*/ 49 h 109"/>
                <a:gd name="T6" fmla="*/ 20 w 80"/>
                <a:gd name="T7" fmla="*/ 100 h 109"/>
                <a:gd name="T8" fmla="*/ 7 w 80"/>
                <a:gd name="T9" fmla="*/ 98 h 109"/>
                <a:gd name="T10" fmla="*/ 0 w 80"/>
                <a:gd name="T11" fmla="*/ 105 h 109"/>
                <a:gd name="T12" fmla="*/ 20 w 80"/>
                <a:gd name="T13" fmla="*/ 109 h 109"/>
                <a:gd name="T14" fmla="*/ 80 w 80"/>
                <a:gd name="T15" fmla="*/ 49 h 109"/>
                <a:gd name="T16" fmla="*/ 53 w 80"/>
                <a:gd name="T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9">
                  <a:moveTo>
                    <a:pt x="53" y="0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62" y="17"/>
                    <a:pt x="71" y="32"/>
                    <a:pt x="71" y="49"/>
                  </a:cubicBezTo>
                  <a:cubicBezTo>
                    <a:pt x="71" y="77"/>
                    <a:pt x="48" y="100"/>
                    <a:pt x="20" y="100"/>
                  </a:cubicBezTo>
                  <a:cubicBezTo>
                    <a:pt x="15" y="100"/>
                    <a:pt x="12" y="99"/>
                    <a:pt x="7" y="9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6" y="108"/>
                    <a:pt x="12" y="109"/>
                    <a:pt x="20" y="109"/>
                  </a:cubicBezTo>
                  <a:cubicBezTo>
                    <a:pt x="53" y="109"/>
                    <a:pt x="80" y="82"/>
                    <a:pt x="80" y="49"/>
                  </a:cubicBezTo>
                  <a:cubicBezTo>
                    <a:pt x="80" y="28"/>
                    <a:pt x="69" y="1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" name="Freeform 169">
              <a:extLst>
                <a:ext uri="{FF2B5EF4-FFF2-40B4-BE49-F238E27FC236}">
                  <a16:creationId xmlns:a16="http://schemas.microsoft.com/office/drawing/2014/main" id="{F9B0947A-84D6-4F1E-B659-4E3C4D2E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978" y="4711836"/>
              <a:ext cx="405363" cy="549539"/>
            </a:xfrm>
            <a:custGeom>
              <a:avLst/>
              <a:gdLst>
                <a:gd name="T0" fmla="*/ 32 w 82"/>
                <a:gd name="T1" fmla="*/ 103 h 111"/>
                <a:gd name="T2" fmla="*/ 9 w 82"/>
                <a:gd name="T3" fmla="*/ 60 h 111"/>
                <a:gd name="T4" fmla="*/ 60 w 82"/>
                <a:gd name="T5" fmla="*/ 9 h 111"/>
                <a:gd name="T6" fmla="*/ 75 w 82"/>
                <a:gd name="T7" fmla="*/ 11 h 111"/>
                <a:gd name="T8" fmla="*/ 74 w 82"/>
                <a:gd name="T9" fmla="*/ 11 h 111"/>
                <a:gd name="T10" fmla="*/ 82 w 82"/>
                <a:gd name="T11" fmla="*/ 5 h 111"/>
                <a:gd name="T12" fmla="*/ 60 w 82"/>
                <a:gd name="T13" fmla="*/ 0 h 111"/>
                <a:gd name="T14" fmla="*/ 0 w 82"/>
                <a:gd name="T15" fmla="*/ 60 h 111"/>
                <a:gd name="T16" fmla="*/ 29 w 82"/>
                <a:gd name="T17" fmla="*/ 111 h 111"/>
                <a:gd name="T18" fmla="*/ 32 w 82"/>
                <a:gd name="T19" fmla="*/ 10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11">
                  <a:moveTo>
                    <a:pt x="32" y="103"/>
                  </a:moveTo>
                  <a:cubicBezTo>
                    <a:pt x="18" y="94"/>
                    <a:pt x="9" y="78"/>
                    <a:pt x="9" y="60"/>
                  </a:cubicBezTo>
                  <a:cubicBezTo>
                    <a:pt x="9" y="32"/>
                    <a:pt x="32" y="9"/>
                    <a:pt x="60" y="9"/>
                  </a:cubicBezTo>
                  <a:cubicBezTo>
                    <a:pt x="65" y="9"/>
                    <a:pt x="70" y="10"/>
                    <a:pt x="75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5" y="2"/>
                    <a:pt x="68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12" y="100"/>
                    <a:pt x="29" y="111"/>
                  </a:cubicBezTo>
                  <a:lnTo>
                    <a:pt x="3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114495-A355-4AAD-9083-1049C2A6ACC5}"/>
              </a:ext>
            </a:extLst>
          </p:cNvPr>
          <p:cNvGrpSpPr/>
          <p:nvPr/>
        </p:nvGrpSpPr>
        <p:grpSpPr>
          <a:xfrm>
            <a:off x="6073714" y="4646962"/>
            <a:ext cx="935986" cy="1088764"/>
            <a:chOff x="6429210" y="4646962"/>
            <a:chExt cx="935986" cy="1088764"/>
          </a:xfrm>
        </p:grpSpPr>
        <p:sp>
          <p:nvSpPr>
            <p:cNvPr id="17" name="空心弧 16">
              <a:extLst>
                <a:ext uri="{FF2B5EF4-FFF2-40B4-BE49-F238E27FC236}">
                  <a16:creationId xmlns:a16="http://schemas.microsoft.com/office/drawing/2014/main" id="{0AEF419E-4F5F-4BC5-8206-F671885C60EC}"/>
                </a:ext>
              </a:extLst>
            </p:cNvPr>
            <p:cNvSpPr/>
            <p:nvPr/>
          </p:nvSpPr>
          <p:spPr>
            <a:xfrm rot="16200000">
              <a:off x="6352821" y="4723351"/>
              <a:ext cx="1088764" cy="935986"/>
            </a:xfrm>
            <a:prstGeom prst="blockArc">
              <a:avLst>
                <a:gd name="adj1" fmla="val 12333181"/>
                <a:gd name="adj2" fmla="val 20073859"/>
                <a:gd name="adj3" fmla="val 25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795728D-2C53-4C4A-BD47-6D99EC04634C}"/>
                </a:ext>
              </a:extLst>
            </p:cNvPr>
            <p:cNvSpPr txBox="1"/>
            <p:nvPr/>
          </p:nvSpPr>
          <p:spPr>
            <a:xfrm>
              <a:off x="6502850" y="4930665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00B0F0">
                      <a:alpha val="80000"/>
                    </a:srgbClr>
                  </a:solidFill>
                  <a:ea typeface="思源黑体 CN Heavy" panose="020B0A00000000000000"/>
                </a:rPr>
                <a:t>五层护盾</a:t>
              </a:r>
            </a:p>
          </p:txBody>
        </p:sp>
        <p:sp>
          <p:nvSpPr>
            <p:cNvPr id="1055" name="Freeform 158">
              <a:extLst>
                <a:ext uri="{FF2B5EF4-FFF2-40B4-BE49-F238E27FC236}">
                  <a16:creationId xmlns:a16="http://schemas.microsoft.com/office/drawing/2014/main" id="{F208F58D-286E-4AB1-B678-03A92FC0E3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424" y="5119106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118">
              <a:extLst>
                <a:ext uri="{FF2B5EF4-FFF2-40B4-BE49-F238E27FC236}">
                  <a16:creationId xmlns:a16="http://schemas.microsoft.com/office/drawing/2014/main" id="{1D567FFC-27EC-4053-B269-063E75DA7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753" y="525693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文本框 1056">
              <a:extLst>
                <a:ext uri="{FF2B5EF4-FFF2-40B4-BE49-F238E27FC236}">
                  <a16:creationId xmlns:a16="http://schemas.microsoft.com/office/drawing/2014/main" id="{A66B1059-56BE-49E1-A648-330FE3825B3F}"/>
                </a:ext>
              </a:extLst>
            </p:cNvPr>
            <p:cNvSpPr txBox="1"/>
            <p:nvPr/>
          </p:nvSpPr>
          <p:spPr>
            <a:xfrm>
              <a:off x="6679875" y="5063558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58" name="文本框 1057">
              <a:extLst>
                <a:ext uri="{FF2B5EF4-FFF2-40B4-BE49-F238E27FC236}">
                  <a16:creationId xmlns:a16="http://schemas.microsoft.com/office/drawing/2014/main" id="{E9302AE5-DAAF-48AC-B5D3-222943FEEF74}"/>
                </a:ext>
              </a:extLst>
            </p:cNvPr>
            <p:cNvSpPr txBox="1"/>
            <p:nvPr/>
          </p:nvSpPr>
          <p:spPr>
            <a:xfrm>
              <a:off x="6686767" y="5224929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55%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60" name="组合 1059">
            <a:extLst>
              <a:ext uri="{FF2B5EF4-FFF2-40B4-BE49-F238E27FC236}">
                <a16:creationId xmlns:a16="http://schemas.microsoft.com/office/drawing/2014/main" id="{1C54C257-FF76-40D2-B8C4-3D739D5E4375}"/>
              </a:ext>
            </a:extLst>
          </p:cNvPr>
          <p:cNvGrpSpPr/>
          <p:nvPr/>
        </p:nvGrpSpPr>
        <p:grpSpPr>
          <a:xfrm>
            <a:off x="6713307" y="4634157"/>
            <a:ext cx="935986" cy="1088764"/>
            <a:chOff x="6429210" y="4646962"/>
            <a:chExt cx="935986" cy="1088764"/>
          </a:xfrm>
        </p:grpSpPr>
        <p:sp>
          <p:nvSpPr>
            <p:cNvPr id="1061" name="空心弧 1060">
              <a:extLst>
                <a:ext uri="{FF2B5EF4-FFF2-40B4-BE49-F238E27FC236}">
                  <a16:creationId xmlns:a16="http://schemas.microsoft.com/office/drawing/2014/main" id="{834CCD16-918B-4A91-B8E7-D617EC05289B}"/>
                </a:ext>
              </a:extLst>
            </p:cNvPr>
            <p:cNvSpPr/>
            <p:nvPr/>
          </p:nvSpPr>
          <p:spPr>
            <a:xfrm rot="16200000">
              <a:off x="6352821" y="4723351"/>
              <a:ext cx="1088764" cy="935986"/>
            </a:xfrm>
            <a:prstGeom prst="blockArc">
              <a:avLst>
                <a:gd name="adj1" fmla="val 12333181"/>
                <a:gd name="adj2" fmla="val 20073859"/>
                <a:gd name="adj3" fmla="val 25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2" name="文本框 1061">
              <a:extLst>
                <a:ext uri="{FF2B5EF4-FFF2-40B4-BE49-F238E27FC236}">
                  <a16:creationId xmlns:a16="http://schemas.microsoft.com/office/drawing/2014/main" id="{99510C0F-B783-40C8-B364-58F31B16788B}"/>
                </a:ext>
              </a:extLst>
            </p:cNvPr>
            <p:cNvSpPr txBox="1"/>
            <p:nvPr/>
          </p:nvSpPr>
          <p:spPr>
            <a:xfrm>
              <a:off x="6502850" y="4930665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00B0F0">
                      <a:alpha val="80000"/>
                    </a:srgbClr>
                  </a:solidFill>
                  <a:ea typeface="思源黑体 CN Heavy" panose="020B0A00000000000000"/>
                </a:rPr>
                <a:t>四层护盾</a:t>
              </a:r>
            </a:p>
          </p:txBody>
        </p:sp>
        <p:sp>
          <p:nvSpPr>
            <p:cNvPr id="1063" name="Freeform 158">
              <a:extLst>
                <a:ext uri="{FF2B5EF4-FFF2-40B4-BE49-F238E27FC236}">
                  <a16:creationId xmlns:a16="http://schemas.microsoft.com/office/drawing/2014/main" id="{5947B9BD-D1C6-4754-A551-657924C1D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424" y="5119106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118">
              <a:extLst>
                <a:ext uri="{FF2B5EF4-FFF2-40B4-BE49-F238E27FC236}">
                  <a16:creationId xmlns:a16="http://schemas.microsoft.com/office/drawing/2014/main" id="{DF8653B1-EC52-4F72-A6A5-317BD34FF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753" y="525693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文本框 1064">
              <a:extLst>
                <a:ext uri="{FF2B5EF4-FFF2-40B4-BE49-F238E27FC236}">
                  <a16:creationId xmlns:a16="http://schemas.microsoft.com/office/drawing/2014/main" id="{7D04187E-65B4-48D2-BC5D-9F40242D851A}"/>
                </a:ext>
              </a:extLst>
            </p:cNvPr>
            <p:cNvSpPr txBox="1"/>
            <p:nvPr/>
          </p:nvSpPr>
          <p:spPr>
            <a:xfrm>
              <a:off x="6679875" y="5063558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66" name="文本框 1065">
              <a:extLst>
                <a:ext uri="{FF2B5EF4-FFF2-40B4-BE49-F238E27FC236}">
                  <a16:creationId xmlns:a16="http://schemas.microsoft.com/office/drawing/2014/main" id="{4F02AEB4-B2DF-4933-899A-3275E85936F2}"/>
                </a:ext>
              </a:extLst>
            </p:cNvPr>
            <p:cNvSpPr txBox="1"/>
            <p:nvPr/>
          </p:nvSpPr>
          <p:spPr>
            <a:xfrm>
              <a:off x="6686767" y="5224929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55%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67" name="组合 1066">
            <a:extLst>
              <a:ext uri="{FF2B5EF4-FFF2-40B4-BE49-F238E27FC236}">
                <a16:creationId xmlns:a16="http://schemas.microsoft.com/office/drawing/2014/main" id="{403A1FD8-4C4D-4A14-9F8D-9B055A0ADD36}"/>
              </a:ext>
            </a:extLst>
          </p:cNvPr>
          <p:cNvGrpSpPr/>
          <p:nvPr/>
        </p:nvGrpSpPr>
        <p:grpSpPr>
          <a:xfrm>
            <a:off x="7334296" y="4621899"/>
            <a:ext cx="935986" cy="1088764"/>
            <a:chOff x="6429210" y="4646962"/>
            <a:chExt cx="935986" cy="1088764"/>
          </a:xfrm>
        </p:grpSpPr>
        <p:sp>
          <p:nvSpPr>
            <p:cNvPr id="1068" name="空心弧 1067">
              <a:extLst>
                <a:ext uri="{FF2B5EF4-FFF2-40B4-BE49-F238E27FC236}">
                  <a16:creationId xmlns:a16="http://schemas.microsoft.com/office/drawing/2014/main" id="{04584BA1-3778-4555-A1A5-1AA40C92596C}"/>
                </a:ext>
              </a:extLst>
            </p:cNvPr>
            <p:cNvSpPr/>
            <p:nvPr/>
          </p:nvSpPr>
          <p:spPr>
            <a:xfrm rot="16200000">
              <a:off x="6352821" y="4723351"/>
              <a:ext cx="1088764" cy="935986"/>
            </a:xfrm>
            <a:prstGeom prst="blockArc">
              <a:avLst>
                <a:gd name="adj1" fmla="val 12333181"/>
                <a:gd name="adj2" fmla="val 20073859"/>
                <a:gd name="adj3" fmla="val 25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9" name="文本框 1068">
              <a:extLst>
                <a:ext uri="{FF2B5EF4-FFF2-40B4-BE49-F238E27FC236}">
                  <a16:creationId xmlns:a16="http://schemas.microsoft.com/office/drawing/2014/main" id="{525EED8A-F6C9-4025-B585-69BB6BC21956}"/>
                </a:ext>
              </a:extLst>
            </p:cNvPr>
            <p:cNvSpPr txBox="1"/>
            <p:nvPr/>
          </p:nvSpPr>
          <p:spPr>
            <a:xfrm>
              <a:off x="6502850" y="4930665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00B0F0">
                      <a:alpha val="80000"/>
                    </a:srgbClr>
                  </a:solidFill>
                  <a:ea typeface="思源黑体 CN Heavy" panose="020B0A00000000000000"/>
                </a:rPr>
                <a:t>三层护盾</a:t>
              </a:r>
            </a:p>
          </p:txBody>
        </p:sp>
        <p:sp>
          <p:nvSpPr>
            <p:cNvPr id="1070" name="Freeform 158">
              <a:extLst>
                <a:ext uri="{FF2B5EF4-FFF2-40B4-BE49-F238E27FC236}">
                  <a16:creationId xmlns:a16="http://schemas.microsoft.com/office/drawing/2014/main" id="{88F5C327-9954-403D-AE3F-6F964E0A5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424" y="5119106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18">
              <a:extLst>
                <a:ext uri="{FF2B5EF4-FFF2-40B4-BE49-F238E27FC236}">
                  <a16:creationId xmlns:a16="http://schemas.microsoft.com/office/drawing/2014/main" id="{67F9E7C7-F53B-4559-A1BE-359E22149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753" y="525693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文本框 1071">
              <a:extLst>
                <a:ext uri="{FF2B5EF4-FFF2-40B4-BE49-F238E27FC236}">
                  <a16:creationId xmlns:a16="http://schemas.microsoft.com/office/drawing/2014/main" id="{158C5B3C-BD00-46D4-A376-9D166663DF86}"/>
                </a:ext>
              </a:extLst>
            </p:cNvPr>
            <p:cNvSpPr txBox="1"/>
            <p:nvPr/>
          </p:nvSpPr>
          <p:spPr>
            <a:xfrm>
              <a:off x="6679875" y="5063558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73" name="文本框 1072">
              <a:extLst>
                <a:ext uri="{FF2B5EF4-FFF2-40B4-BE49-F238E27FC236}">
                  <a16:creationId xmlns:a16="http://schemas.microsoft.com/office/drawing/2014/main" id="{7067821C-B15D-4315-AC6B-F60A90E8FE8B}"/>
                </a:ext>
              </a:extLst>
            </p:cNvPr>
            <p:cNvSpPr txBox="1"/>
            <p:nvPr/>
          </p:nvSpPr>
          <p:spPr>
            <a:xfrm>
              <a:off x="6686767" y="5224929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55%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74" name="组合 1073">
            <a:extLst>
              <a:ext uri="{FF2B5EF4-FFF2-40B4-BE49-F238E27FC236}">
                <a16:creationId xmlns:a16="http://schemas.microsoft.com/office/drawing/2014/main" id="{1F20530B-0D1C-4FA2-B8FD-9F9713465DB9}"/>
              </a:ext>
            </a:extLst>
          </p:cNvPr>
          <p:cNvGrpSpPr/>
          <p:nvPr/>
        </p:nvGrpSpPr>
        <p:grpSpPr>
          <a:xfrm>
            <a:off x="7927902" y="4618575"/>
            <a:ext cx="935986" cy="1088764"/>
            <a:chOff x="6429210" y="4646962"/>
            <a:chExt cx="935986" cy="1088764"/>
          </a:xfrm>
        </p:grpSpPr>
        <p:sp>
          <p:nvSpPr>
            <p:cNvPr id="1075" name="空心弧 1074">
              <a:extLst>
                <a:ext uri="{FF2B5EF4-FFF2-40B4-BE49-F238E27FC236}">
                  <a16:creationId xmlns:a16="http://schemas.microsoft.com/office/drawing/2014/main" id="{68A8E4E9-4EE2-4969-8A7F-3937E4A6C1A6}"/>
                </a:ext>
              </a:extLst>
            </p:cNvPr>
            <p:cNvSpPr/>
            <p:nvPr/>
          </p:nvSpPr>
          <p:spPr>
            <a:xfrm rot="16200000">
              <a:off x="6352821" y="4723351"/>
              <a:ext cx="1088764" cy="935986"/>
            </a:xfrm>
            <a:prstGeom prst="blockArc">
              <a:avLst>
                <a:gd name="adj1" fmla="val 12333181"/>
                <a:gd name="adj2" fmla="val 20073859"/>
                <a:gd name="adj3" fmla="val 25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6" name="文本框 1075">
              <a:extLst>
                <a:ext uri="{FF2B5EF4-FFF2-40B4-BE49-F238E27FC236}">
                  <a16:creationId xmlns:a16="http://schemas.microsoft.com/office/drawing/2014/main" id="{9AFBEF75-54C1-4A92-B320-6994C6262DA1}"/>
                </a:ext>
              </a:extLst>
            </p:cNvPr>
            <p:cNvSpPr txBox="1"/>
            <p:nvPr/>
          </p:nvSpPr>
          <p:spPr>
            <a:xfrm>
              <a:off x="6502850" y="4930665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00B0F0">
                      <a:alpha val="80000"/>
                    </a:srgbClr>
                  </a:solidFill>
                  <a:ea typeface="思源黑体 CN Heavy" panose="020B0A00000000000000"/>
                </a:rPr>
                <a:t>二层护盾</a:t>
              </a:r>
            </a:p>
          </p:txBody>
        </p:sp>
        <p:sp>
          <p:nvSpPr>
            <p:cNvPr id="1077" name="Freeform 158">
              <a:extLst>
                <a:ext uri="{FF2B5EF4-FFF2-40B4-BE49-F238E27FC236}">
                  <a16:creationId xmlns:a16="http://schemas.microsoft.com/office/drawing/2014/main" id="{7A4F2807-05B2-435B-BFB9-4851C2123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424" y="5119106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118">
              <a:extLst>
                <a:ext uri="{FF2B5EF4-FFF2-40B4-BE49-F238E27FC236}">
                  <a16:creationId xmlns:a16="http://schemas.microsoft.com/office/drawing/2014/main" id="{F8749510-1E52-4DD4-AB00-9DFF05627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753" y="525693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文本框 1078">
              <a:extLst>
                <a:ext uri="{FF2B5EF4-FFF2-40B4-BE49-F238E27FC236}">
                  <a16:creationId xmlns:a16="http://schemas.microsoft.com/office/drawing/2014/main" id="{593D6CE1-71A3-4ECC-A4AF-AD9335536BD8}"/>
                </a:ext>
              </a:extLst>
            </p:cNvPr>
            <p:cNvSpPr txBox="1"/>
            <p:nvPr/>
          </p:nvSpPr>
          <p:spPr>
            <a:xfrm>
              <a:off x="6679875" y="5063558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80" name="文本框 1079">
              <a:extLst>
                <a:ext uri="{FF2B5EF4-FFF2-40B4-BE49-F238E27FC236}">
                  <a16:creationId xmlns:a16="http://schemas.microsoft.com/office/drawing/2014/main" id="{FD07FD9B-207F-45A5-8B59-FE202D8CE983}"/>
                </a:ext>
              </a:extLst>
            </p:cNvPr>
            <p:cNvSpPr txBox="1"/>
            <p:nvPr/>
          </p:nvSpPr>
          <p:spPr>
            <a:xfrm>
              <a:off x="6686767" y="5224929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55%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81" name="组合 1080">
            <a:extLst>
              <a:ext uri="{FF2B5EF4-FFF2-40B4-BE49-F238E27FC236}">
                <a16:creationId xmlns:a16="http://schemas.microsoft.com/office/drawing/2014/main" id="{0F6AD88B-042B-4E68-B966-D6CFA25AB595}"/>
              </a:ext>
            </a:extLst>
          </p:cNvPr>
          <p:cNvGrpSpPr/>
          <p:nvPr/>
        </p:nvGrpSpPr>
        <p:grpSpPr>
          <a:xfrm>
            <a:off x="8516280" y="4612061"/>
            <a:ext cx="935986" cy="1088764"/>
            <a:chOff x="6429210" y="4646962"/>
            <a:chExt cx="935986" cy="1088764"/>
          </a:xfrm>
        </p:grpSpPr>
        <p:sp>
          <p:nvSpPr>
            <p:cNvPr id="1082" name="空心弧 1081">
              <a:extLst>
                <a:ext uri="{FF2B5EF4-FFF2-40B4-BE49-F238E27FC236}">
                  <a16:creationId xmlns:a16="http://schemas.microsoft.com/office/drawing/2014/main" id="{545C03EC-7BF4-45E8-88F0-AB0212A68E5E}"/>
                </a:ext>
              </a:extLst>
            </p:cNvPr>
            <p:cNvSpPr/>
            <p:nvPr/>
          </p:nvSpPr>
          <p:spPr>
            <a:xfrm rot="16200000">
              <a:off x="6352821" y="4723351"/>
              <a:ext cx="1088764" cy="935986"/>
            </a:xfrm>
            <a:prstGeom prst="blockArc">
              <a:avLst>
                <a:gd name="adj1" fmla="val 12333181"/>
                <a:gd name="adj2" fmla="val 20073859"/>
                <a:gd name="adj3" fmla="val 25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3" name="文本框 1082">
              <a:extLst>
                <a:ext uri="{FF2B5EF4-FFF2-40B4-BE49-F238E27FC236}">
                  <a16:creationId xmlns:a16="http://schemas.microsoft.com/office/drawing/2014/main" id="{3F8D77CD-9CCD-47EC-A4CB-EE94C4D032BF}"/>
                </a:ext>
              </a:extLst>
            </p:cNvPr>
            <p:cNvSpPr txBox="1"/>
            <p:nvPr/>
          </p:nvSpPr>
          <p:spPr>
            <a:xfrm>
              <a:off x="6502850" y="4930665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00B0F0">
                      <a:alpha val="80000"/>
                    </a:srgbClr>
                  </a:solidFill>
                  <a:ea typeface="思源黑体 CN Heavy" panose="020B0A00000000000000"/>
                </a:rPr>
                <a:t>一层护盾</a:t>
              </a:r>
            </a:p>
          </p:txBody>
        </p:sp>
        <p:sp>
          <p:nvSpPr>
            <p:cNvPr id="1084" name="Freeform 158">
              <a:extLst>
                <a:ext uri="{FF2B5EF4-FFF2-40B4-BE49-F238E27FC236}">
                  <a16:creationId xmlns:a16="http://schemas.microsoft.com/office/drawing/2014/main" id="{4E82D7A1-ED8D-469E-B86F-7774C82FD7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424" y="5119106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118">
              <a:extLst>
                <a:ext uri="{FF2B5EF4-FFF2-40B4-BE49-F238E27FC236}">
                  <a16:creationId xmlns:a16="http://schemas.microsoft.com/office/drawing/2014/main" id="{A7330D11-DA72-40EA-AA24-DBDEDF93D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753" y="525693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文本框 1085">
              <a:extLst>
                <a:ext uri="{FF2B5EF4-FFF2-40B4-BE49-F238E27FC236}">
                  <a16:creationId xmlns:a16="http://schemas.microsoft.com/office/drawing/2014/main" id="{38F4618F-181E-4CBD-BA59-483DA73763D2}"/>
                </a:ext>
              </a:extLst>
            </p:cNvPr>
            <p:cNvSpPr txBox="1"/>
            <p:nvPr/>
          </p:nvSpPr>
          <p:spPr>
            <a:xfrm>
              <a:off x="6679875" y="5063558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87" name="文本框 1086">
              <a:extLst>
                <a:ext uri="{FF2B5EF4-FFF2-40B4-BE49-F238E27FC236}">
                  <a16:creationId xmlns:a16="http://schemas.microsoft.com/office/drawing/2014/main" id="{057892C7-771F-40C4-8BAE-A690D9C82E44}"/>
                </a:ext>
              </a:extLst>
            </p:cNvPr>
            <p:cNvSpPr txBox="1"/>
            <p:nvPr/>
          </p:nvSpPr>
          <p:spPr>
            <a:xfrm>
              <a:off x="6686767" y="5224929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55%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34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7C4DB2-DA51-479A-94DF-7BCE0FA2936A}"/>
              </a:ext>
            </a:extLst>
          </p:cNvPr>
          <p:cNvSpPr txBox="1"/>
          <p:nvPr/>
        </p:nvSpPr>
        <p:spPr>
          <a:xfrm>
            <a:off x="5644594" y="64507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护盾模块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95E1BD-60B2-48B6-B060-0CA861868F01}"/>
              </a:ext>
            </a:extLst>
          </p:cNvPr>
          <p:cNvCxnSpPr>
            <a:cxnSpLocks/>
          </p:cNvCxnSpPr>
          <p:nvPr/>
        </p:nvCxnSpPr>
        <p:spPr>
          <a:xfrm>
            <a:off x="4175911" y="957547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50">
            <a:extLst>
              <a:ext uri="{FF2B5EF4-FFF2-40B4-BE49-F238E27FC236}">
                <a16:creationId xmlns:a16="http://schemas.microsoft.com/office/drawing/2014/main" id="{551BB4FC-34D8-4C16-A5F7-509088640C71}"/>
              </a:ext>
            </a:extLst>
          </p:cNvPr>
          <p:cNvSpPr>
            <a:spLocks noEditPoints="1"/>
          </p:cNvSpPr>
          <p:nvPr/>
        </p:nvSpPr>
        <p:spPr bwMode="auto">
          <a:xfrm>
            <a:off x="5436075" y="689219"/>
            <a:ext cx="208519" cy="219492"/>
          </a:xfrm>
          <a:custGeom>
            <a:avLst/>
            <a:gdLst>
              <a:gd name="T0" fmla="*/ 26 w 47"/>
              <a:gd name="T1" fmla="*/ 41 h 50"/>
              <a:gd name="T2" fmla="*/ 22 w 47"/>
              <a:gd name="T3" fmla="*/ 41 h 50"/>
              <a:gd name="T4" fmla="*/ 10 w 47"/>
              <a:gd name="T5" fmla="*/ 8 h 50"/>
              <a:gd name="T6" fmla="*/ 12 w 47"/>
              <a:gd name="T7" fmla="*/ 10 h 50"/>
              <a:gd name="T8" fmla="*/ 8 w 47"/>
              <a:gd name="T9" fmla="*/ 10 h 50"/>
              <a:gd name="T10" fmla="*/ 37 w 47"/>
              <a:gd name="T11" fmla="*/ 8 h 50"/>
              <a:gd name="T12" fmla="*/ 39 w 47"/>
              <a:gd name="T13" fmla="*/ 10 h 50"/>
              <a:gd name="T14" fmla="*/ 35 w 47"/>
              <a:gd name="T15" fmla="*/ 10 h 50"/>
              <a:gd name="T16" fmla="*/ 24 w 47"/>
              <a:gd name="T17" fmla="*/ 36 h 50"/>
              <a:gd name="T18" fmla="*/ 31 w 47"/>
              <a:gd name="T19" fmla="*/ 27 h 50"/>
              <a:gd name="T20" fmla="*/ 33 w 47"/>
              <a:gd name="T21" fmla="*/ 14 h 50"/>
              <a:gd name="T22" fmla="*/ 32 w 47"/>
              <a:gd name="T23" fmla="*/ 13 h 50"/>
              <a:gd name="T24" fmla="*/ 14 w 47"/>
              <a:gd name="T25" fmla="*/ 14 h 50"/>
              <a:gd name="T26" fmla="*/ 16 w 47"/>
              <a:gd name="T27" fmla="*/ 27 h 50"/>
              <a:gd name="T28" fmla="*/ 33 w 47"/>
              <a:gd name="T29" fmla="*/ 28 h 50"/>
              <a:gd name="T30" fmla="*/ 24 w 47"/>
              <a:gd name="T31" fmla="*/ 38 h 50"/>
              <a:gd name="T32" fmla="*/ 23 w 47"/>
              <a:gd name="T33" fmla="*/ 38 h 50"/>
              <a:gd name="T34" fmla="*/ 10 w 47"/>
              <a:gd name="T35" fmla="*/ 15 h 50"/>
              <a:gd name="T36" fmla="*/ 12 w 47"/>
              <a:gd name="T37" fmla="*/ 13 h 50"/>
              <a:gd name="T38" fmla="*/ 13 w 47"/>
              <a:gd name="T39" fmla="*/ 11 h 50"/>
              <a:gd name="T40" fmla="*/ 33 w 47"/>
              <a:gd name="T41" fmla="*/ 11 h 50"/>
              <a:gd name="T42" fmla="*/ 35 w 47"/>
              <a:gd name="T43" fmla="*/ 13 h 50"/>
              <a:gd name="T44" fmla="*/ 36 w 47"/>
              <a:gd name="T45" fmla="*/ 14 h 50"/>
              <a:gd name="T46" fmla="*/ 37 w 47"/>
              <a:gd name="T47" fmla="*/ 15 h 50"/>
              <a:gd name="T48" fmla="*/ 24 w 47"/>
              <a:gd name="T49" fmla="*/ 46 h 50"/>
              <a:gd name="T50" fmla="*/ 43 w 47"/>
              <a:gd name="T51" fmla="*/ 11 h 50"/>
              <a:gd name="T52" fmla="*/ 38 w 47"/>
              <a:gd name="T53" fmla="*/ 4 h 50"/>
              <a:gd name="T54" fmla="*/ 4 w 47"/>
              <a:gd name="T55" fmla="*/ 10 h 50"/>
              <a:gd name="T56" fmla="*/ 24 w 47"/>
              <a:gd name="T57" fmla="*/ 46 h 50"/>
              <a:gd name="T58" fmla="*/ 24 w 47"/>
              <a:gd name="T59" fmla="*/ 49 h 50"/>
              <a:gd name="T60" fmla="*/ 0 w 47"/>
              <a:gd name="T61" fmla="*/ 11 h 50"/>
              <a:gd name="T62" fmla="*/ 0 w 47"/>
              <a:gd name="T63" fmla="*/ 8 h 50"/>
              <a:gd name="T64" fmla="*/ 6 w 47"/>
              <a:gd name="T65" fmla="*/ 2 h 50"/>
              <a:gd name="T66" fmla="*/ 8 w 47"/>
              <a:gd name="T67" fmla="*/ 0 h 50"/>
              <a:gd name="T68" fmla="*/ 39 w 47"/>
              <a:gd name="T69" fmla="*/ 0 h 50"/>
              <a:gd name="T70" fmla="*/ 45 w 47"/>
              <a:gd name="T71" fmla="*/ 7 h 50"/>
              <a:gd name="T72" fmla="*/ 47 w 47"/>
              <a:gd name="T73" fmla="*/ 10 h 50"/>
              <a:gd name="T74" fmla="*/ 24 w 47"/>
              <a:gd name="T7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50">
                <a:moveTo>
                  <a:pt x="24" y="39"/>
                </a:moveTo>
                <a:cubicBezTo>
                  <a:pt x="25" y="39"/>
                  <a:pt x="26" y="40"/>
                  <a:pt x="26" y="41"/>
                </a:cubicBezTo>
                <a:cubicBezTo>
                  <a:pt x="26" y="42"/>
                  <a:pt x="25" y="43"/>
                  <a:pt x="24" y="43"/>
                </a:cubicBezTo>
                <a:cubicBezTo>
                  <a:pt x="23" y="43"/>
                  <a:pt x="22" y="42"/>
                  <a:pt x="22" y="41"/>
                </a:cubicBezTo>
                <a:cubicBezTo>
                  <a:pt x="22" y="40"/>
                  <a:pt x="23" y="39"/>
                  <a:pt x="24" y="39"/>
                </a:cubicBezTo>
                <a:close/>
                <a:moveTo>
                  <a:pt x="10" y="8"/>
                </a:move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2" y="11"/>
                  <a:pt x="11" y="12"/>
                  <a:pt x="10" y="12"/>
                </a:cubicBezTo>
                <a:cubicBezTo>
                  <a:pt x="9" y="12"/>
                  <a:pt x="8" y="11"/>
                  <a:pt x="8" y="10"/>
                </a:cubicBezTo>
                <a:cubicBezTo>
                  <a:pt x="8" y="9"/>
                  <a:pt x="9" y="8"/>
                  <a:pt x="10" y="8"/>
                </a:cubicBezTo>
                <a:close/>
                <a:moveTo>
                  <a:pt x="37" y="8"/>
                </a:move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11"/>
                  <a:pt x="38" y="12"/>
                  <a:pt x="37" y="12"/>
                </a:cubicBezTo>
                <a:cubicBezTo>
                  <a:pt x="36" y="12"/>
                  <a:pt x="35" y="11"/>
                  <a:pt x="35" y="10"/>
                </a:cubicBezTo>
                <a:cubicBezTo>
                  <a:pt x="35" y="9"/>
                  <a:pt x="36" y="8"/>
                  <a:pt x="37" y="8"/>
                </a:cubicBezTo>
                <a:close/>
                <a:moveTo>
                  <a:pt x="24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7" y="34"/>
                  <a:pt x="29" y="31"/>
                  <a:pt x="31" y="27"/>
                </a:cubicBezTo>
                <a:cubicBezTo>
                  <a:pt x="33" y="24"/>
                  <a:pt x="34" y="19"/>
                  <a:pt x="34" y="15"/>
                </a:cubicBezTo>
                <a:cubicBezTo>
                  <a:pt x="34" y="15"/>
                  <a:pt x="34" y="15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2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9"/>
                  <a:pt x="15" y="24"/>
                  <a:pt x="16" y="27"/>
                </a:cubicBezTo>
                <a:cubicBezTo>
                  <a:pt x="18" y="31"/>
                  <a:pt x="21" y="34"/>
                  <a:pt x="24" y="36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1" y="32"/>
                  <a:pt x="28" y="36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39"/>
                  <a:pt x="23" y="38"/>
                </a:cubicBezTo>
                <a:cubicBezTo>
                  <a:pt x="19" y="36"/>
                  <a:pt x="17" y="32"/>
                  <a:pt x="14" y="28"/>
                </a:cubicBezTo>
                <a:cubicBezTo>
                  <a:pt x="12" y="24"/>
                  <a:pt x="11" y="20"/>
                  <a:pt x="10" y="15"/>
                </a:cubicBezTo>
                <a:cubicBezTo>
                  <a:pt x="10" y="15"/>
                  <a:pt x="10" y="14"/>
                  <a:pt x="11" y="14"/>
                </a:cubicBezTo>
                <a:cubicBezTo>
                  <a:pt x="11" y="14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2"/>
                  <a:pt x="13" y="12"/>
                  <a:pt x="13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1"/>
                </a:cubicBezTo>
                <a:cubicBezTo>
                  <a:pt x="34" y="12"/>
                  <a:pt x="35" y="12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6" y="20"/>
                  <a:pt x="35" y="24"/>
                  <a:pt x="33" y="28"/>
                </a:cubicBezTo>
                <a:close/>
                <a:moveTo>
                  <a:pt x="24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36" y="39"/>
                  <a:pt x="43" y="25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0" y="9"/>
                  <a:pt x="38" y="7"/>
                  <a:pt x="38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7"/>
                  <a:pt x="7" y="9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5"/>
                  <a:pt x="11" y="39"/>
                  <a:pt x="24" y="46"/>
                </a:cubicBez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49"/>
                </a:cubicBezTo>
                <a:cubicBezTo>
                  <a:pt x="8" y="43"/>
                  <a:pt x="0" y="27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7"/>
                  <a:pt x="2" y="7"/>
                </a:cubicBezTo>
                <a:cubicBezTo>
                  <a:pt x="4" y="6"/>
                  <a:pt x="6" y="4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4"/>
                  <a:pt x="43" y="6"/>
                  <a:pt x="45" y="7"/>
                </a:cubicBezTo>
                <a:cubicBezTo>
                  <a:pt x="46" y="7"/>
                  <a:pt x="47" y="7"/>
                  <a:pt x="47" y="8"/>
                </a:cubicBezTo>
                <a:cubicBezTo>
                  <a:pt x="47" y="9"/>
                  <a:pt x="47" y="9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27"/>
                  <a:pt x="39" y="42"/>
                  <a:pt x="24" y="4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3FD0F2E-BE5E-47D5-8E96-605E080FC118}"/>
              </a:ext>
            </a:extLst>
          </p:cNvPr>
          <p:cNvSpPr txBox="1"/>
          <p:nvPr/>
        </p:nvSpPr>
        <p:spPr>
          <a:xfrm>
            <a:off x="9116227" y="15520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护盾信息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75548C0-7002-46B2-AE17-9BCF3F7666EA}"/>
              </a:ext>
            </a:extLst>
          </p:cNvPr>
          <p:cNvGrpSpPr/>
          <p:nvPr/>
        </p:nvGrpSpPr>
        <p:grpSpPr>
          <a:xfrm>
            <a:off x="9182856" y="1786978"/>
            <a:ext cx="1516555" cy="1327"/>
            <a:chOff x="381130" y="1150925"/>
            <a:chExt cx="1516555" cy="1327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526189A-2BFD-41BC-A106-DCACD0A48D78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507095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DDBDADA-29C4-4974-9BBD-CB36DC7B0F15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220C4F6-BBC0-4EA9-BDD9-EA94CC331FCC}"/>
                </a:ext>
              </a:extLst>
            </p:cNvPr>
            <p:cNvCxnSpPr>
              <a:cxnSpLocks/>
            </p:cNvCxnSpPr>
            <p:nvPr/>
          </p:nvCxnSpPr>
          <p:spPr>
            <a:xfrm>
              <a:off x="1864412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0">
            <a:extLst>
              <a:ext uri="{FF2B5EF4-FFF2-40B4-BE49-F238E27FC236}">
                <a16:creationId xmlns:a16="http://schemas.microsoft.com/office/drawing/2014/main" id="{EFD53123-FC1E-4F63-8C7C-74C546447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129" y="2081876"/>
            <a:ext cx="148195" cy="148196"/>
          </a:xfrm>
          <a:custGeom>
            <a:avLst/>
            <a:gdLst>
              <a:gd name="T0" fmla="*/ 170126 w 587"/>
              <a:gd name="T1" fmla="*/ 81290 h 587"/>
              <a:gd name="T2" fmla="*/ 170126 w 587"/>
              <a:gd name="T3" fmla="*/ 81290 h 587"/>
              <a:gd name="T4" fmla="*/ 149984 w 587"/>
              <a:gd name="T5" fmla="*/ 81290 h 587"/>
              <a:gd name="T6" fmla="*/ 149984 w 587"/>
              <a:gd name="T7" fmla="*/ 129488 h 587"/>
              <a:gd name="T8" fmla="*/ 170126 w 587"/>
              <a:gd name="T9" fmla="*/ 129488 h 587"/>
              <a:gd name="T10" fmla="*/ 210769 w 587"/>
              <a:gd name="T11" fmla="*/ 170133 h 587"/>
              <a:gd name="T12" fmla="*/ 170126 w 587"/>
              <a:gd name="T13" fmla="*/ 210778 h 587"/>
              <a:gd name="T14" fmla="*/ 129483 w 587"/>
              <a:gd name="T15" fmla="*/ 170133 h 587"/>
              <a:gd name="T16" fmla="*/ 129483 w 587"/>
              <a:gd name="T17" fmla="*/ 149991 h 587"/>
              <a:gd name="T18" fmla="*/ 81286 w 587"/>
              <a:gd name="T19" fmla="*/ 149991 h 587"/>
              <a:gd name="T20" fmla="*/ 81286 w 587"/>
              <a:gd name="T21" fmla="*/ 170133 h 587"/>
              <a:gd name="T22" fmla="*/ 40643 w 587"/>
              <a:gd name="T23" fmla="*/ 210778 h 587"/>
              <a:gd name="T24" fmla="*/ 0 w 587"/>
              <a:gd name="T25" fmla="*/ 170133 h 587"/>
              <a:gd name="T26" fmla="*/ 40643 w 587"/>
              <a:gd name="T27" fmla="*/ 129488 h 587"/>
              <a:gd name="T28" fmla="*/ 60785 w 587"/>
              <a:gd name="T29" fmla="*/ 129488 h 587"/>
              <a:gd name="T30" fmla="*/ 60785 w 587"/>
              <a:gd name="T31" fmla="*/ 81290 h 587"/>
              <a:gd name="T32" fmla="*/ 40643 w 587"/>
              <a:gd name="T33" fmla="*/ 81290 h 587"/>
              <a:gd name="T34" fmla="*/ 0 w 587"/>
              <a:gd name="T35" fmla="*/ 40645 h 587"/>
              <a:gd name="T36" fmla="*/ 40643 w 587"/>
              <a:gd name="T37" fmla="*/ 0 h 587"/>
              <a:gd name="T38" fmla="*/ 81286 w 587"/>
              <a:gd name="T39" fmla="*/ 40645 h 587"/>
              <a:gd name="T40" fmla="*/ 81286 w 587"/>
              <a:gd name="T41" fmla="*/ 60788 h 587"/>
              <a:gd name="T42" fmla="*/ 129483 w 587"/>
              <a:gd name="T43" fmla="*/ 60788 h 587"/>
              <a:gd name="T44" fmla="*/ 129483 w 587"/>
              <a:gd name="T45" fmla="*/ 40645 h 587"/>
              <a:gd name="T46" fmla="*/ 170126 w 587"/>
              <a:gd name="T47" fmla="*/ 0 h 587"/>
              <a:gd name="T48" fmla="*/ 210769 w 587"/>
              <a:gd name="T49" fmla="*/ 40645 h 587"/>
              <a:gd name="T50" fmla="*/ 170126 w 587"/>
              <a:gd name="T51" fmla="*/ 81290 h 587"/>
              <a:gd name="T52" fmla="*/ 149984 w 587"/>
              <a:gd name="T53" fmla="*/ 170133 h 587"/>
              <a:gd name="T54" fmla="*/ 149984 w 587"/>
              <a:gd name="T55" fmla="*/ 170133 h 587"/>
              <a:gd name="T56" fmla="*/ 170126 w 587"/>
              <a:gd name="T57" fmla="*/ 190636 h 587"/>
              <a:gd name="T58" fmla="*/ 190628 w 587"/>
              <a:gd name="T59" fmla="*/ 170133 h 587"/>
              <a:gd name="T60" fmla="*/ 172644 w 587"/>
              <a:gd name="T61" fmla="*/ 149991 h 587"/>
              <a:gd name="T62" fmla="*/ 172644 w 587"/>
              <a:gd name="T63" fmla="*/ 149991 h 587"/>
              <a:gd name="T64" fmla="*/ 149984 w 587"/>
              <a:gd name="T65" fmla="*/ 149991 h 587"/>
              <a:gd name="T66" fmla="*/ 149984 w 587"/>
              <a:gd name="T67" fmla="*/ 170133 h 587"/>
              <a:gd name="T68" fmla="*/ 60785 w 587"/>
              <a:gd name="T69" fmla="*/ 40645 h 587"/>
              <a:gd name="T70" fmla="*/ 60785 w 587"/>
              <a:gd name="T71" fmla="*/ 40645 h 587"/>
              <a:gd name="T72" fmla="*/ 40643 w 587"/>
              <a:gd name="T73" fmla="*/ 20143 h 587"/>
              <a:gd name="T74" fmla="*/ 20142 w 587"/>
              <a:gd name="T75" fmla="*/ 40645 h 587"/>
              <a:gd name="T76" fmla="*/ 40643 w 587"/>
              <a:gd name="T77" fmla="*/ 60788 h 587"/>
              <a:gd name="T78" fmla="*/ 60785 w 587"/>
              <a:gd name="T79" fmla="*/ 60788 h 587"/>
              <a:gd name="T80" fmla="*/ 60785 w 587"/>
              <a:gd name="T81" fmla="*/ 40645 h 587"/>
              <a:gd name="T82" fmla="*/ 20142 w 587"/>
              <a:gd name="T83" fmla="*/ 170133 h 587"/>
              <a:gd name="T84" fmla="*/ 20142 w 587"/>
              <a:gd name="T85" fmla="*/ 170133 h 587"/>
              <a:gd name="T86" fmla="*/ 40643 w 587"/>
              <a:gd name="T87" fmla="*/ 190636 h 587"/>
              <a:gd name="T88" fmla="*/ 60785 w 587"/>
              <a:gd name="T89" fmla="*/ 170133 h 587"/>
              <a:gd name="T90" fmla="*/ 60785 w 587"/>
              <a:gd name="T91" fmla="*/ 149991 h 587"/>
              <a:gd name="T92" fmla="*/ 40643 w 587"/>
              <a:gd name="T93" fmla="*/ 149991 h 587"/>
              <a:gd name="T94" fmla="*/ 20142 w 587"/>
              <a:gd name="T95" fmla="*/ 170133 h 587"/>
              <a:gd name="T96" fmla="*/ 129483 w 587"/>
              <a:gd name="T97" fmla="*/ 81290 h 587"/>
              <a:gd name="T98" fmla="*/ 129483 w 587"/>
              <a:gd name="T99" fmla="*/ 81290 h 587"/>
              <a:gd name="T100" fmla="*/ 81286 w 587"/>
              <a:gd name="T101" fmla="*/ 81290 h 587"/>
              <a:gd name="T102" fmla="*/ 81286 w 587"/>
              <a:gd name="T103" fmla="*/ 129488 h 587"/>
              <a:gd name="T104" fmla="*/ 129483 w 587"/>
              <a:gd name="T105" fmla="*/ 129488 h 587"/>
              <a:gd name="T106" fmla="*/ 129483 w 587"/>
              <a:gd name="T107" fmla="*/ 81290 h 587"/>
              <a:gd name="T108" fmla="*/ 170126 w 587"/>
              <a:gd name="T109" fmla="*/ 20143 h 587"/>
              <a:gd name="T110" fmla="*/ 170126 w 587"/>
              <a:gd name="T111" fmla="*/ 20143 h 587"/>
              <a:gd name="T112" fmla="*/ 149984 w 587"/>
              <a:gd name="T113" fmla="*/ 40645 h 587"/>
              <a:gd name="T114" fmla="*/ 149984 w 587"/>
              <a:gd name="T115" fmla="*/ 60788 h 587"/>
              <a:gd name="T116" fmla="*/ 170126 w 587"/>
              <a:gd name="T117" fmla="*/ 60788 h 587"/>
              <a:gd name="T118" fmla="*/ 190628 w 587"/>
              <a:gd name="T119" fmla="*/ 40645 h 587"/>
              <a:gd name="T120" fmla="*/ 170126 w 587"/>
              <a:gd name="T121" fmla="*/ 20143 h 58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87" h="587">
                <a:moveTo>
                  <a:pt x="473" y="226"/>
                </a:moveTo>
                <a:lnTo>
                  <a:pt x="473" y="226"/>
                </a:lnTo>
                <a:cubicBezTo>
                  <a:pt x="417" y="226"/>
                  <a:pt x="417" y="226"/>
                  <a:pt x="417" y="226"/>
                </a:cubicBezTo>
                <a:cubicBezTo>
                  <a:pt x="417" y="360"/>
                  <a:pt x="417" y="360"/>
                  <a:pt x="417" y="360"/>
                </a:cubicBezTo>
                <a:cubicBezTo>
                  <a:pt x="473" y="360"/>
                  <a:pt x="473" y="360"/>
                  <a:pt x="473" y="360"/>
                </a:cubicBezTo>
                <a:cubicBezTo>
                  <a:pt x="537" y="360"/>
                  <a:pt x="586" y="410"/>
                  <a:pt x="586" y="473"/>
                </a:cubicBezTo>
                <a:cubicBezTo>
                  <a:pt x="586" y="537"/>
                  <a:pt x="537" y="586"/>
                  <a:pt x="473" y="586"/>
                </a:cubicBezTo>
                <a:cubicBezTo>
                  <a:pt x="410" y="586"/>
                  <a:pt x="360" y="537"/>
                  <a:pt x="360" y="473"/>
                </a:cubicBezTo>
                <a:cubicBezTo>
                  <a:pt x="360" y="417"/>
                  <a:pt x="360" y="417"/>
                  <a:pt x="360" y="417"/>
                </a:cubicBezTo>
                <a:cubicBezTo>
                  <a:pt x="226" y="417"/>
                  <a:pt x="226" y="417"/>
                  <a:pt x="226" y="417"/>
                </a:cubicBezTo>
                <a:cubicBezTo>
                  <a:pt x="226" y="473"/>
                  <a:pt x="226" y="473"/>
                  <a:pt x="226" y="473"/>
                </a:cubicBezTo>
                <a:cubicBezTo>
                  <a:pt x="226" y="537"/>
                  <a:pt x="176" y="586"/>
                  <a:pt x="113" y="586"/>
                </a:cubicBezTo>
                <a:cubicBezTo>
                  <a:pt x="49" y="586"/>
                  <a:pt x="0" y="537"/>
                  <a:pt x="0" y="473"/>
                </a:cubicBezTo>
                <a:cubicBezTo>
                  <a:pt x="0" y="410"/>
                  <a:pt x="49" y="360"/>
                  <a:pt x="113" y="360"/>
                </a:cubicBezTo>
                <a:cubicBezTo>
                  <a:pt x="169" y="360"/>
                  <a:pt x="169" y="360"/>
                  <a:pt x="169" y="360"/>
                </a:cubicBezTo>
                <a:cubicBezTo>
                  <a:pt x="169" y="226"/>
                  <a:pt x="169" y="226"/>
                  <a:pt x="169" y="226"/>
                </a:cubicBezTo>
                <a:cubicBezTo>
                  <a:pt x="113" y="226"/>
                  <a:pt x="113" y="226"/>
                  <a:pt x="113" y="226"/>
                </a:cubicBezTo>
                <a:cubicBezTo>
                  <a:pt x="49" y="226"/>
                  <a:pt x="0" y="176"/>
                  <a:pt x="0" y="113"/>
                </a:cubicBezTo>
                <a:cubicBezTo>
                  <a:pt x="0" y="49"/>
                  <a:pt x="49" y="0"/>
                  <a:pt x="113" y="0"/>
                </a:cubicBezTo>
                <a:cubicBezTo>
                  <a:pt x="176" y="0"/>
                  <a:pt x="226" y="49"/>
                  <a:pt x="226" y="113"/>
                </a:cubicBezTo>
                <a:cubicBezTo>
                  <a:pt x="226" y="169"/>
                  <a:pt x="226" y="169"/>
                  <a:pt x="226" y="169"/>
                </a:cubicBezTo>
                <a:cubicBezTo>
                  <a:pt x="360" y="169"/>
                  <a:pt x="360" y="169"/>
                  <a:pt x="360" y="169"/>
                </a:cubicBezTo>
                <a:cubicBezTo>
                  <a:pt x="360" y="113"/>
                  <a:pt x="360" y="113"/>
                  <a:pt x="360" y="113"/>
                </a:cubicBezTo>
                <a:cubicBezTo>
                  <a:pt x="360" y="49"/>
                  <a:pt x="410" y="0"/>
                  <a:pt x="473" y="0"/>
                </a:cubicBezTo>
                <a:cubicBezTo>
                  <a:pt x="537" y="0"/>
                  <a:pt x="586" y="49"/>
                  <a:pt x="586" y="113"/>
                </a:cubicBezTo>
                <a:cubicBezTo>
                  <a:pt x="586" y="176"/>
                  <a:pt x="537" y="226"/>
                  <a:pt x="473" y="226"/>
                </a:cubicBezTo>
                <a:close/>
                <a:moveTo>
                  <a:pt x="417" y="473"/>
                </a:moveTo>
                <a:lnTo>
                  <a:pt x="417" y="473"/>
                </a:lnTo>
                <a:cubicBezTo>
                  <a:pt x="417" y="502"/>
                  <a:pt x="445" y="530"/>
                  <a:pt x="473" y="530"/>
                </a:cubicBezTo>
                <a:cubicBezTo>
                  <a:pt x="501" y="530"/>
                  <a:pt x="530" y="502"/>
                  <a:pt x="530" y="473"/>
                </a:cubicBezTo>
                <a:cubicBezTo>
                  <a:pt x="530" y="445"/>
                  <a:pt x="508" y="417"/>
                  <a:pt x="480" y="417"/>
                </a:cubicBezTo>
                <a:cubicBezTo>
                  <a:pt x="417" y="417"/>
                  <a:pt x="417" y="417"/>
                  <a:pt x="417" y="417"/>
                </a:cubicBezTo>
                <a:lnTo>
                  <a:pt x="417" y="473"/>
                </a:lnTo>
                <a:close/>
                <a:moveTo>
                  <a:pt x="169" y="113"/>
                </a:moveTo>
                <a:lnTo>
                  <a:pt x="169" y="113"/>
                </a:lnTo>
                <a:cubicBezTo>
                  <a:pt x="169" y="84"/>
                  <a:pt x="148" y="56"/>
                  <a:pt x="113" y="56"/>
                </a:cubicBezTo>
                <a:cubicBezTo>
                  <a:pt x="84" y="56"/>
                  <a:pt x="56" y="84"/>
                  <a:pt x="56" y="113"/>
                </a:cubicBezTo>
                <a:cubicBezTo>
                  <a:pt x="56" y="141"/>
                  <a:pt x="84" y="169"/>
                  <a:pt x="113" y="169"/>
                </a:cubicBezTo>
                <a:cubicBezTo>
                  <a:pt x="169" y="169"/>
                  <a:pt x="169" y="169"/>
                  <a:pt x="169" y="169"/>
                </a:cubicBezTo>
                <a:lnTo>
                  <a:pt x="169" y="113"/>
                </a:lnTo>
                <a:close/>
                <a:moveTo>
                  <a:pt x="56" y="473"/>
                </a:moveTo>
                <a:lnTo>
                  <a:pt x="56" y="473"/>
                </a:lnTo>
                <a:cubicBezTo>
                  <a:pt x="56" y="502"/>
                  <a:pt x="84" y="530"/>
                  <a:pt x="113" y="530"/>
                </a:cubicBezTo>
                <a:cubicBezTo>
                  <a:pt x="148" y="530"/>
                  <a:pt x="169" y="502"/>
                  <a:pt x="169" y="473"/>
                </a:cubicBezTo>
                <a:cubicBezTo>
                  <a:pt x="169" y="417"/>
                  <a:pt x="169" y="417"/>
                  <a:pt x="169" y="417"/>
                </a:cubicBezTo>
                <a:cubicBezTo>
                  <a:pt x="113" y="417"/>
                  <a:pt x="113" y="417"/>
                  <a:pt x="113" y="417"/>
                </a:cubicBezTo>
                <a:cubicBezTo>
                  <a:pt x="84" y="417"/>
                  <a:pt x="56" y="438"/>
                  <a:pt x="56" y="473"/>
                </a:cubicBezTo>
                <a:close/>
                <a:moveTo>
                  <a:pt x="360" y="226"/>
                </a:moveTo>
                <a:lnTo>
                  <a:pt x="360" y="226"/>
                </a:lnTo>
                <a:cubicBezTo>
                  <a:pt x="226" y="226"/>
                  <a:pt x="226" y="226"/>
                  <a:pt x="226" y="226"/>
                </a:cubicBezTo>
                <a:cubicBezTo>
                  <a:pt x="226" y="360"/>
                  <a:pt x="226" y="360"/>
                  <a:pt x="226" y="360"/>
                </a:cubicBezTo>
                <a:cubicBezTo>
                  <a:pt x="360" y="360"/>
                  <a:pt x="360" y="360"/>
                  <a:pt x="360" y="360"/>
                </a:cubicBezTo>
                <a:lnTo>
                  <a:pt x="360" y="226"/>
                </a:lnTo>
                <a:close/>
                <a:moveTo>
                  <a:pt x="473" y="56"/>
                </a:moveTo>
                <a:lnTo>
                  <a:pt x="473" y="56"/>
                </a:lnTo>
                <a:cubicBezTo>
                  <a:pt x="445" y="56"/>
                  <a:pt x="417" y="84"/>
                  <a:pt x="417" y="113"/>
                </a:cubicBezTo>
                <a:cubicBezTo>
                  <a:pt x="417" y="169"/>
                  <a:pt x="417" y="169"/>
                  <a:pt x="417" y="169"/>
                </a:cubicBezTo>
                <a:cubicBezTo>
                  <a:pt x="473" y="169"/>
                  <a:pt x="473" y="169"/>
                  <a:pt x="473" y="169"/>
                </a:cubicBezTo>
                <a:cubicBezTo>
                  <a:pt x="501" y="169"/>
                  <a:pt x="530" y="141"/>
                  <a:pt x="530" y="113"/>
                </a:cubicBezTo>
                <a:cubicBezTo>
                  <a:pt x="530" y="84"/>
                  <a:pt x="501" y="56"/>
                  <a:pt x="473" y="56"/>
                </a:cubicBez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731886-130F-49E1-B2B9-DAB41FF99F7B}"/>
              </a:ext>
            </a:extLst>
          </p:cNvPr>
          <p:cNvSpPr txBox="1"/>
          <p:nvPr/>
        </p:nvSpPr>
        <p:spPr>
          <a:xfrm>
            <a:off x="10245441" y="1845705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探索舰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475AB9-254A-4023-9A6F-95FABEAFEE00}"/>
              </a:ext>
            </a:extLst>
          </p:cNvPr>
          <p:cNvSpPr txBox="1"/>
          <p:nvPr/>
        </p:nvSpPr>
        <p:spPr>
          <a:xfrm>
            <a:off x="9347543" y="183475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+mn-ea"/>
              </a:rPr>
              <a:t>类型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C133929-8C0C-4C9B-A79B-51AE514FFE55}"/>
              </a:ext>
            </a:extLst>
          </p:cNvPr>
          <p:cNvSpPr txBox="1"/>
          <p:nvPr/>
        </p:nvSpPr>
        <p:spPr>
          <a:xfrm>
            <a:off x="9339428" y="205594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+mn-ea"/>
              </a:rPr>
              <a:t>级别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8ADA60B-1E89-482D-BC6F-B0B5F2C58440}"/>
              </a:ext>
            </a:extLst>
          </p:cNvPr>
          <p:cNvSpPr txBox="1"/>
          <p:nvPr/>
        </p:nvSpPr>
        <p:spPr>
          <a:xfrm>
            <a:off x="10162065" y="2055947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7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纳迦法级</a:t>
            </a:r>
            <a:endParaRPr lang="zh-CN" altLang="en-US" sz="600" b="1" dirty="0">
              <a:solidFill>
                <a:schemeClr val="bg1">
                  <a:alpha val="80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E553BBD-0C8B-4DE9-A16B-A5521A77075A}"/>
              </a:ext>
            </a:extLst>
          </p:cNvPr>
          <p:cNvSpPr txBox="1"/>
          <p:nvPr/>
        </p:nvSpPr>
        <p:spPr>
          <a:xfrm>
            <a:off x="9333826" y="227714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+mn-ea"/>
              </a:rPr>
              <a:t>规模</a:t>
            </a:r>
          </a:p>
        </p:txBody>
      </p:sp>
      <p:sp>
        <p:nvSpPr>
          <p:cNvPr id="44" name="Freeform 142">
            <a:extLst>
              <a:ext uri="{FF2B5EF4-FFF2-40B4-BE49-F238E27FC236}">
                <a16:creationId xmlns:a16="http://schemas.microsoft.com/office/drawing/2014/main" id="{C0B5B207-0743-4264-A904-00D53CED65F0}"/>
              </a:ext>
            </a:extLst>
          </p:cNvPr>
          <p:cNvSpPr>
            <a:spLocks noEditPoints="1"/>
          </p:cNvSpPr>
          <p:nvPr/>
        </p:nvSpPr>
        <p:spPr bwMode="auto">
          <a:xfrm>
            <a:off x="9207977" y="1851150"/>
            <a:ext cx="164497" cy="157728"/>
          </a:xfrm>
          <a:custGeom>
            <a:avLst/>
            <a:gdLst>
              <a:gd name="T0" fmla="*/ 68 w 113"/>
              <a:gd name="T1" fmla="*/ 54 h 108"/>
              <a:gd name="T2" fmla="*/ 45 w 113"/>
              <a:gd name="T3" fmla="*/ 54 h 108"/>
              <a:gd name="T4" fmla="*/ 48 w 113"/>
              <a:gd name="T5" fmla="*/ 32 h 108"/>
              <a:gd name="T6" fmla="*/ 0 w 113"/>
              <a:gd name="T7" fmla="*/ 54 h 108"/>
              <a:gd name="T8" fmla="*/ 17 w 113"/>
              <a:gd name="T9" fmla="*/ 93 h 108"/>
              <a:gd name="T10" fmla="*/ 62 w 113"/>
              <a:gd name="T11" fmla="*/ 78 h 108"/>
              <a:gd name="T12" fmla="*/ 38 w 113"/>
              <a:gd name="T13" fmla="*/ 84 h 108"/>
              <a:gd name="T14" fmla="*/ 26 w 113"/>
              <a:gd name="T15" fmla="*/ 73 h 108"/>
              <a:gd name="T16" fmla="*/ 57 w 113"/>
              <a:gd name="T17" fmla="*/ 76 h 108"/>
              <a:gd name="T18" fmla="*/ 79 w 113"/>
              <a:gd name="T19" fmla="*/ 82 h 108"/>
              <a:gd name="T20" fmla="*/ 64 w 113"/>
              <a:gd name="T21" fmla="*/ 89 h 108"/>
              <a:gd name="T22" fmla="*/ 52 w 113"/>
              <a:gd name="T23" fmla="*/ 89 h 108"/>
              <a:gd name="T24" fmla="*/ 80 w 113"/>
              <a:gd name="T25" fmla="*/ 105 h 108"/>
              <a:gd name="T26" fmla="*/ 86 w 113"/>
              <a:gd name="T27" fmla="*/ 73 h 108"/>
              <a:gd name="T28" fmla="*/ 113 w 113"/>
              <a:gd name="T29" fmla="*/ 54 h 108"/>
              <a:gd name="T30" fmla="*/ 70 w 113"/>
              <a:gd name="T31" fmla="*/ 32 h 108"/>
              <a:gd name="T32" fmla="*/ 76 w 113"/>
              <a:gd name="T33" fmla="*/ 23 h 108"/>
              <a:gd name="T34" fmla="*/ 88 w 113"/>
              <a:gd name="T35" fmla="*/ 33 h 108"/>
              <a:gd name="T36" fmla="*/ 96 w 113"/>
              <a:gd name="T37" fmla="*/ 14 h 108"/>
              <a:gd name="T38" fmla="*/ 63 w 113"/>
              <a:gd name="T39" fmla="*/ 20 h 108"/>
              <a:gd name="T40" fmla="*/ 33 w 113"/>
              <a:gd name="T41" fmla="*/ 3 h 108"/>
              <a:gd name="T42" fmla="*/ 26 w 113"/>
              <a:gd name="T43" fmla="*/ 29 h 108"/>
              <a:gd name="T44" fmla="*/ 34 w 113"/>
              <a:gd name="T45" fmla="*/ 25 h 108"/>
              <a:gd name="T46" fmla="*/ 49 w 113"/>
              <a:gd name="T47" fmla="*/ 18 h 108"/>
              <a:gd name="T48" fmla="*/ 48 w 113"/>
              <a:gd name="T49" fmla="*/ 32 h 108"/>
              <a:gd name="T50" fmla="*/ 92 w 113"/>
              <a:gd name="T51" fmla="*/ 45 h 108"/>
              <a:gd name="T52" fmla="*/ 92 w 113"/>
              <a:gd name="T53" fmla="*/ 62 h 108"/>
              <a:gd name="T54" fmla="*/ 77 w 113"/>
              <a:gd name="T55" fmla="*/ 44 h 108"/>
              <a:gd name="T56" fmla="*/ 75 w 113"/>
              <a:gd name="T57" fmla="*/ 66 h 108"/>
              <a:gd name="T58" fmla="*/ 65 w 113"/>
              <a:gd name="T59" fmla="*/ 41 h 108"/>
              <a:gd name="T60" fmla="*/ 51 w 113"/>
              <a:gd name="T61" fmla="*/ 41 h 108"/>
              <a:gd name="T62" fmla="*/ 47 w 113"/>
              <a:gd name="T63" fmla="*/ 44 h 108"/>
              <a:gd name="T64" fmla="*/ 57 w 113"/>
              <a:gd name="T65" fmla="*/ 67 h 108"/>
              <a:gd name="T66" fmla="*/ 22 w 113"/>
              <a:gd name="T67" fmla="*/ 62 h 108"/>
              <a:gd name="T68" fmla="*/ 9 w 113"/>
              <a:gd name="T69" fmla="*/ 54 h 108"/>
              <a:gd name="T70" fmla="*/ 37 w 113"/>
              <a:gd name="T71" fmla="*/ 42 h 108"/>
              <a:gd name="T72" fmla="*/ 64 w 113"/>
              <a:gd name="T73" fmla="*/ 50 h 108"/>
              <a:gd name="T74" fmla="*/ 64 w 113"/>
              <a:gd name="T75" fmla="*/ 50 h 108"/>
              <a:gd name="T76" fmla="*/ 50 w 113"/>
              <a:gd name="T77" fmla="*/ 53 h 108"/>
              <a:gd name="T78" fmla="*/ 49 w 113"/>
              <a:gd name="T79" fmla="*/ 57 h 108"/>
              <a:gd name="T80" fmla="*/ 51 w 113"/>
              <a:gd name="T81" fmla="*/ 52 h 108"/>
              <a:gd name="T82" fmla="*/ 56 w 113"/>
              <a:gd name="T83" fmla="*/ 45 h 108"/>
              <a:gd name="T84" fmla="*/ 58 w 113"/>
              <a:gd name="T85" fmla="*/ 45 h 108"/>
              <a:gd name="T86" fmla="*/ 60 w 113"/>
              <a:gd name="T87" fmla="*/ 4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108">
                <a:moveTo>
                  <a:pt x="57" y="42"/>
                </a:moveTo>
                <a:cubicBezTo>
                  <a:pt x="63" y="42"/>
                  <a:pt x="68" y="47"/>
                  <a:pt x="68" y="54"/>
                </a:cubicBezTo>
                <a:cubicBezTo>
                  <a:pt x="68" y="60"/>
                  <a:pt x="63" y="65"/>
                  <a:pt x="57" y="65"/>
                </a:cubicBezTo>
                <a:cubicBezTo>
                  <a:pt x="50" y="65"/>
                  <a:pt x="45" y="60"/>
                  <a:pt x="45" y="54"/>
                </a:cubicBezTo>
                <a:cubicBezTo>
                  <a:pt x="45" y="47"/>
                  <a:pt x="50" y="42"/>
                  <a:pt x="57" y="42"/>
                </a:cubicBezTo>
                <a:close/>
                <a:moveTo>
                  <a:pt x="48" y="32"/>
                </a:moveTo>
                <a:cubicBezTo>
                  <a:pt x="36" y="32"/>
                  <a:pt x="26" y="34"/>
                  <a:pt x="19" y="37"/>
                </a:cubicBezTo>
                <a:cubicBezTo>
                  <a:pt x="7" y="41"/>
                  <a:pt x="0" y="47"/>
                  <a:pt x="0" y="54"/>
                </a:cubicBezTo>
                <a:cubicBezTo>
                  <a:pt x="0" y="60"/>
                  <a:pt x="7" y="66"/>
                  <a:pt x="17" y="70"/>
                </a:cubicBezTo>
                <a:cubicBezTo>
                  <a:pt x="13" y="80"/>
                  <a:pt x="12" y="89"/>
                  <a:pt x="17" y="93"/>
                </a:cubicBezTo>
                <a:cubicBezTo>
                  <a:pt x="22" y="98"/>
                  <a:pt x="31" y="98"/>
                  <a:pt x="42" y="92"/>
                </a:cubicBezTo>
                <a:cubicBezTo>
                  <a:pt x="48" y="89"/>
                  <a:pt x="55" y="84"/>
                  <a:pt x="62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4" y="81"/>
                  <a:pt x="41" y="83"/>
                  <a:pt x="38" y="84"/>
                </a:cubicBezTo>
                <a:cubicBezTo>
                  <a:pt x="31" y="88"/>
                  <a:pt x="25" y="89"/>
                  <a:pt x="23" y="87"/>
                </a:cubicBezTo>
                <a:cubicBezTo>
                  <a:pt x="21" y="85"/>
                  <a:pt x="23" y="80"/>
                  <a:pt x="26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35" y="75"/>
                  <a:pt x="45" y="76"/>
                  <a:pt x="57" y="76"/>
                </a:cubicBezTo>
                <a:cubicBezTo>
                  <a:pt x="64" y="76"/>
                  <a:pt x="71" y="75"/>
                  <a:pt x="77" y="74"/>
                </a:cubicBezTo>
                <a:cubicBezTo>
                  <a:pt x="78" y="77"/>
                  <a:pt x="78" y="80"/>
                  <a:pt x="79" y="82"/>
                </a:cubicBezTo>
                <a:cubicBezTo>
                  <a:pt x="79" y="90"/>
                  <a:pt x="79" y="95"/>
                  <a:pt x="76" y="96"/>
                </a:cubicBezTo>
                <a:cubicBezTo>
                  <a:pt x="74" y="98"/>
                  <a:pt x="69" y="95"/>
                  <a:pt x="64" y="89"/>
                </a:cubicBezTo>
                <a:cubicBezTo>
                  <a:pt x="62" y="88"/>
                  <a:pt x="61" y="86"/>
                  <a:pt x="60" y="84"/>
                </a:cubicBezTo>
                <a:cubicBezTo>
                  <a:pt x="52" y="89"/>
                  <a:pt x="52" y="89"/>
                  <a:pt x="52" y="89"/>
                </a:cubicBezTo>
                <a:cubicBezTo>
                  <a:pt x="54" y="91"/>
                  <a:pt x="56" y="93"/>
                  <a:pt x="57" y="95"/>
                </a:cubicBezTo>
                <a:cubicBezTo>
                  <a:pt x="65" y="104"/>
                  <a:pt x="74" y="108"/>
                  <a:pt x="80" y="105"/>
                </a:cubicBezTo>
                <a:cubicBezTo>
                  <a:pt x="86" y="102"/>
                  <a:pt x="89" y="93"/>
                  <a:pt x="88" y="81"/>
                </a:cubicBezTo>
                <a:cubicBezTo>
                  <a:pt x="87" y="79"/>
                  <a:pt x="87" y="76"/>
                  <a:pt x="86" y="73"/>
                </a:cubicBezTo>
                <a:cubicBezTo>
                  <a:pt x="89" y="72"/>
                  <a:pt x="92" y="71"/>
                  <a:pt x="95" y="70"/>
                </a:cubicBezTo>
                <a:cubicBezTo>
                  <a:pt x="106" y="67"/>
                  <a:pt x="113" y="61"/>
                  <a:pt x="113" y="54"/>
                </a:cubicBezTo>
                <a:cubicBezTo>
                  <a:pt x="113" y="47"/>
                  <a:pt x="106" y="41"/>
                  <a:pt x="95" y="37"/>
                </a:cubicBezTo>
                <a:cubicBezTo>
                  <a:pt x="88" y="35"/>
                  <a:pt x="80" y="33"/>
                  <a:pt x="70" y="32"/>
                </a:cubicBezTo>
                <a:cubicBezTo>
                  <a:pt x="69" y="31"/>
                  <a:pt x="69" y="29"/>
                  <a:pt x="68" y="28"/>
                </a:cubicBezTo>
                <a:cubicBezTo>
                  <a:pt x="70" y="26"/>
                  <a:pt x="73" y="24"/>
                  <a:pt x="76" y="23"/>
                </a:cubicBezTo>
                <a:cubicBezTo>
                  <a:pt x="83" y="20"/>
                  <a:pt x="88" y="18"/>
                  <a:pt x="90" y="20"/>
                </a:cubicBezTo>
                <a:cubicBezTo>
                  <a:pt x="92" y="22"/>
                  <a:pt x="91" y="27"/>
                  <a:pt x="88" y="33"/>
                </a:cubicBezTo>
                <a:cubicBezTo>
                  <a:pt x="97" y="35"/>
                  <a:pt x="97" y="35"/>
                  <a:pt x="97" y="35"/>
                </a:cubicBezTo>
                <a:cubicBezTo>
                  <a:pt x="101" y="26"/>
                  <a:pt x="101" y="18"/>
                  <a:pt x="96" y="14"/>
                </a:cubicBezTo>
                <a:cubicBezTo>
                  <a:pt x="91" y="9"/>
                  <a:pt x="82" y="10"/>
                  <a:pt x="72" y="15"/>
                </a:cubicBezTo>
                <a:cubicBezTo>
                  <a:pt x="69" y="16"/>
                  <a:pt x="66" y="18"/>
                  <a:pt x="63" y="20"/>
                </a:cubicBezTo>
                <a:cubicBezTo>
                  <a:pt x="60" y="17"/>
                  <a:pt x="58" y="15"/>
                  <a:pt x="56" y="12"/>
                </a:cubicBezTo>
                <a:cubicBezTo>
                  <a:pt x="48" y="4"/>
                  <a:pt x="39" y="0"/>
                  <a:pt x="33" y="3"/>
                </a:cubicBezTo>
                <a:cubicBezTo>
                  <a:pt x="27" y="6"/>
                  <a:pt x="24" y="14"/>
                  <a:pt x="26" y="26"/>
                </a:cubicBezTo>
                <a:cubicBezTo>
                  <a:pt x="26" y="27"/>
                  <a:pt x="26" y="28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7"/>
                  <a:pt x="35" y="26"/>
                  <a:pt x="34" y="25"/>
                </a:cubicBezTo>
                <a:cubicBezTo>
                  <a:pt x="34" y="17"/>
                  <a:pt x="34" y="12"/>
                  <a:pt x="37" y="11"/>
                </a:cubicBezTo>
                <a:cubicBezTo>
                  <a:pt x="39" y="10"/>
                  <a:pt x="44" y="13"/>
                  <a:pt x="49" y="18"/>
                </a:cubicBezTo>
                <a:cubicBezTo>
                  <a:pt x="51" y="20"/>
                  <a:pt x="53" y="23"/>
                  <a:pt x="55" y="25"/>
                </a:cubicBezTo>
                <a:cubicBezTo>
                  <a:pt x="53" y="27"/>
                  <a:pt x="50" y="30"/>
                  <a:pt x="48" y="32"/>
                </a:cubicBezTo>
                <a:close/>
                <a:moveTo>
                  <a:pt x="75" y="42"/>
                </a:moveTo>
                <a:cubicBezTo>
                  <a:pt x="82" y="43"/>
                  <a:pt x="87" y="44"/>
                  <a:pt x="92" y="45"/>
                </a:cubicBezTo>
                <a:cubicBezTo>
                  <a:pt x="99" y="48"/>
                  <a:pt x="104" y="51"/>
                  <a:pt x="104" y="54"/>
                </a:cubicBezTo>
                <a:cubicBezTo>
                  <a:pt x="104" y="56"/>
                  <a:pt x="99" y="59"/>
                  <a:pt x="92" y="62"/>
                </a:cubicBezTo>
                <a:cubicBezTo>
                  <a:pt x="89" y="63"/>
                  <a:pt x="87" y="63"/>
                  <a:pt x="84" y="64"/>
                </a:cubicBezTo>
                <a:cubicBezTo>
                  <a:pt x="82" y="58"/>
                  <a:pt x="80" y="51"/>
                  <a:pt x="77" y="44"/>
                </a:cubicBezTo>
                <a:cubicBezTo>
                  <a:pt x="76" y="44"/>
                  <a:pt x="76" y="43"/>
                  <a:pt x="75" y="42"/>
                </a:cubicBezTo>
                <a:close/>
                <a:moveTo>
                  <a:pt x="75" y="66"/>
                </a:moveTo>
                <a:cubicBezTo>
                  <a:pt x="73" y="60"/>
                  <a:pt x="71" y="54"/>
                  <a:pt x="69" y="48"/>
                </a:cubicBezTo>
                <a:cubicBezTo>
                  <a:pt x="67" y="46"/>
                  <a:pt x="66" y="43"/>
                  <a:pt x="65" y="41"/>
                </a:cubicBezTo>
                <a:cubicBezTo>
                  <a:pt x="62" y="41"/>
                  <a:pt x="59" y="41"/>
                  <a:pt x="57" y="41"/>
                </a:cubicBezTo>
                <a:cubicBezTo>
                  <a:pt x="55" y="41"/>
                  <a:pt x="53" y="41"/>
                  <a:pt x="51" y="41"/>
                </a:cubicBezTo>
                <a:cubicBezTo>
                  <a:pt x="50" y="42"/>
                  <a:pt x="49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1" y="51"/>
                  <a:pt x="35" y="58"/>
                  <a:pt x="31" y="64"/>
                </a:cubicBezTo>
                <a:cubicBezTo>
                  <a:pt x="38" y="66"/>
                  <a:pt x="47" y="67"/>
                  <a:pt x="57" y="67"/>
                </a:cubicBezTo>
                <a:cubicBezTo>
                  <a:pt x="63" y="67"/>
                  <a:pt x="69" y="66"/>
                  <a:pt x="75" y="66"/>
                </a:cubicBezTo>
                <a:close/>
                <a:moveTo>
                  <a:pt x="22" y="62"/>
                </a:moveTo>
                <a:cubicBezTo>
                  <a:pt x="22" y="62"/>
                  <a:pt x="22" y="62"/>
                  <a:pt x="22" y="62"/>
                </a:cubicBezTo>
                <a:cubicBezTo>
                  <a:pt x="14" y="59"/>
                  <a:pt x="9" y="56"/>
                  <a:pt x="9" y="54"/>
                </a:cubicBezTo>
                <a:cubicBezTo>
                  <a:pt x="9" y="51"/>
                  <a:pt x="14" y="48"/>
                  <a:pt x="22" y="45"/>
                </a:cubicBezTo>
                <a:cubicBezTo>
                  <a:pt x="26" y="44"/>
                  <a:pt x="31" y="43"/>
                  <a:pt x="37" y="42"/>
                </a:cubicBezTo>
                <a:cubicBezTo>
                  <a:pt x="31" y="49"/>
                  <a:pt x="26" y="56"/>
                  <a:pt x="22" y="62"/>
                </a:cubicBezTo>
                <a:close/>
                <a:moveTo>
                  <a:pt x="64" y="50"/>
                </a:moveTo>
                <a:cubicBezTo>
                  <a:pt x="63" y="55"/>
                  <a:pt x="61" y="59"/>
                  <a:pt x="57" y="62"/>
                </a:cubicBezTo>
                <a:cubicBezTo>
                  <a:pt x="63" y="62"/>
                  <a:pt x="66" y="55"/>
                  <a:pt x="64" y="50"/>
                </a:cubicBezTo>
                <a:close/>
                <a:moveTo>
                  <a:pt x="49" y="57"/>
                </a:moveTo>
                <a:cubicBezTo>
                  <a:pt x="49" y="55"/>
                  <a:pt x="50" y="54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4"/>
                  <a:pt x="48" y="55"/>
                  <a:pt x="49" y="57"/>
                </a:cubicBezTo>
                <a:close/>
                <a:moveTo>
                  <a:pt x="49" y="50"/>
                </a:moveTo>
                <a:cubicBezTo>
                  <a:pt x="51" y="52"/>
                  <a:pt x="51" y="52"/>
                  <a:pt x="51" y="52"/>
                </a:cubicBezTo>
                <a:cubicBezTo>
                  <a:pt x="53" y="50"/>
                  <a:pt x="55" y="49"/>
                  <a:pt x="57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3" y="45"/>
                  <a:pt x="50" y="47"/>
                  <a:pt x="49" y="50"/>
                </a:cubicBezTo>
                <a:close/>
                <a:moveTo>
                  <a:pt x="58" y="45"/>
                </a:moveTo>
                <a:cubicBezTo>
                  <a:pt x="58" y="47"/>
                  <a:pt x="58" y="47"/>
                  <a:pt x="58" y="47"/>
                </a:cubicBezTo>
                <a:cubicBezTo>
                  <a:pt x="59" y="46"/>
                  <a:pt x="59" y="46"/>
                  <a:pt x="60" y="46"/>
                </a:cubicBezTo>
                <a:cubicBezTo>
                  <a:pt x="59" y="45"/>
                  <a:pt x="58" y="45"/>
                  <a:pt x="58" y="45"/>
                </a:cubicBez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04D35E5-1F41-449F-A6D1-A94D077A944D}"/>
              </a:ext>
            </a:extLst>
          </p:cNvPr>
          <p:cNvSpPr txBox="1"/>
          <p:nvPr/>
        </p:nvSpPr>
        <p:spPr>
          <a:xfrm>
            <a:off x="10358864" y="2282746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小型</a:t>
            </a:r>
          </a:p>
        </p:txBody>
      </p:sp>
      <p:sp>
        <p:nvSpPr>
          <p:cNvPr id="46" name="Freeform 87">
            <a:extLst>
              <a:ext uri="{FF2B5EF4-FFF2-40B4-BE49-F238E27FC236}">
                <a16:creationId xmlns:a16="http://schemas.microsoft.com/office/drawing/2014/main" id="{F64F05A6-2AAA-4342-A602-C1E184F4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126" y="2303069"/>
            <a:ext cx="148197" cy="148197"/>
          </a:xfrm>
          <a:custGeom>
            <a:avLst/>
            <a:gdLst>
              <a:gd name="T0" fmla="*/ 206641 w 602"/>
              <a:gd name="T1" fmla="*/ 217126 h 602"/>
              <a:gd name="T2" fmla="*/ 165819 w 602"/>
              <a:gd name="T3" fmla="*/ 217126 h 602"/>
              <a:gd name="T4" fmla="*/ 165819 w 602"/>
              <a:gd name="T5" fmla="*/ 196533 h 602"/>
              <a:gd name="T6" fmla="*/ 196526 w 602"/>
              <a:gd name="T7" fmla="*/ 196533 h 602"/>
              <a:gd name="T8" fmla="*/ 196526 w 602"/>
              <a:gd name="T9" fmla="*/ 165825 h 602"/>
              <a:gd name="T10" fmla="*/ 217118 w 602"/>
              <a:gd name="T11" fmla="*/ 165825 h 602"/>
              <a:gd name="T12" fmla="*/ 217118 w 602"/>
              <a:gd name="T13" fmla="*/ 206649 h 602"/>
              <a:gd name="T14" fmla="*/ 206641 w 602"/>
              <a:gd name="T15" fmla="*/ 61055 h 602"/>
              <a:gd name="T16" fmla="*/ 196526 w 602"/>
              <a:gd name="T17" fmla="*/ 50940 h 602"/>
              <a:gd name="T18" fmla="*/ 196526 w 602"/>
              <a:gd name="T19" fmla="*/ 20231 h 602"/>
              <a:gd name="T20" fmla="*/ 165819 w 602"/>
              <a:gd name="T21" fmla="*/ 20231 h 602"/>
              <a:gd name="T22" fmla="*/ 165819 w 602"/>
              <a:gd name="T23" fmla="*/ 0 h 602"/>
              <a:gd name="T24" fmla="*/ 206641 w 602"/>
              <a:gd name="T25" fmla="*/ 0 h 602"/>
              <a:gd name="T26" fmla="*/ 217118 w 602"/>
              <a:gd name="T27" fmla="*/ 50940 h 602"/>
              <a:gd name="T28" fmla="*/ 206641 w 602"/>
              <a:gd name="T29" fmla="*/ 61055 h 602"/>
              <a:gd name="T30" fmla="*/ 50938 w 602"/>
              <a:gd name="T31" fmla="*/ 20231 h 602"/>
              <a:gd name="T32" fmla="*/ 20231 w 602"/>
              <a:gd name="T33" fmla="*/ 20231 h 602"/>
              <a:gd name="T34" fmla="*/ 20231 w 602"/>
              <a:gd name="T35" fmla="*/ 50940 h 602"/>
              <a:gd name="T36" fmla="*/ 0 w 602"/>
              <a:gd name="T37" fmla="*/ 50940 h 602"/>
              <a:gd name="T38" fmla="*/ 0 w 602"/>
              <a:gd name="T39" fmla="*/ 10116 h 602"/>
              <a:gd name="T40" fmla="*/ 50938 w 602"/>
              <a:gd name="T41" fmla="*/ 0 h 602"/>
              <a:gd name="T42" fmla="*/ 61053 w 602"/>
              <a:gd name="T43" fmla="*/ 10116 h 602"/>
              <a:gd name="T44" fmla="*/ 30707 w 602"/>
              <a:gd name="T45" fmla="*/ 30708 h 602"/>
              <a:gd name="T46" fmla="*/ 186411 w 602"/>
              <a:gd name="T47" fmla="*/ 30708 h 602"/>
              <a:gd name="T48" fmla="*/ 30707 w 602"/>
              <a:gd name="T49" fmla="*/ 186417 h 602"/>
              <a:gd name="T50" fmla="*/ 50938 w 602"/>
              <a:gd name="T51" fmla="*/ 165825 h 602"/>
              <a:gd name="T52" fmla="*/ 165819 w 602"/>
              <a:gd name="T53" fmla="*/ 165825 h 602"/>
              <a:gd name="T54" fmla="*/ 50938 w 602"/>
              <a:gd name="T55" fmla="*/ 50940 h 602"/>
              <a:gd name="T56" fmla="*/ 10115 w 602"/>
              <a:gd name="T57" fmla="*/ 155709 h 602"/>
              <a:gd name="T58" fmla="*/ 20231 w 602"/>
              <a:gd name="T59" fmla="*/ 165825 h 602"/>
              <a:gd name="T60" fmla="*/ 20231 w 602"/>
              <a:gd name="T61" fmla="*/ 196533 h 602"/>
              <a:gd name="T62" fmla="*/ 50938 w 602"/>
              <a:gd name="T63" fmla="*/ 196533 h 602"/>
              <a:gd name="T64" fmla="*/ 50938 w 602"/>
              <a:gd name="T65" fmla="*/ 217126 h 602"/>
              <a:gd name="T66" fmla="*/ 10115 w 602"/>
              <a:gd name="T67" fmla="*/ 217126 h 602"/>
              <a:gd name="T68" fmla="*/ 0 w 602"/>
              <a:gd name="T69" fmla="*/ 165825 h 602"/>
              <a:gd name="T70" fmla="*/ 10115 w 602"/>
              <a:gd name="T71" fmla="*/ 155709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2" h="602">
                <a:moveTo>
                  <a:pt x="572" y="601"/>
                </a:moveTo>
                <a:lnTo>
                  <a:pt x="572" y="601"/>
                </a:lnTo>
                <a:cubicBezTo>
                  <a:pt x="459" y="601"/>
                  <a:pt x="459" y="601"/>
                  <a:pt x="459" y="601"/>
                </a:cubicBezTo>
                <a:cubicBezTo>
                  <a:pt x="445" y="601"/>
                  <a:pt x="431" y="593"/>
                  <a:pt x="431" y="572"/>
                </a:cubicBezTo>
                <a:cubicBezTo>
                  <a:pt x="431" y="558"/>
                  <a:pt x="445" y="544"/>
                  <a:pt x="459" y="544"/>
                </a:cubicBezTo>
                <a:cubicBezTo>
                  <a:pt x="544" y="544"/>
                  <a:pt x="544" y="544"/>
                  <a:pt x="544" y="544"/>
                </a:cubicBezTo>
                <a:cubicBezTo>
                  <a:pt x="544" y="459"/>
                  <a:pt x="544" y="459"/>
                  <a:pt x="544" y="459"/>
                </a:cubicBezTo>
                <a:cubicBezTo>
                  <a:pt x="544" y="445"/>
                  <a:pt x="558" y="431"/>
                  <a:pt x="572" y="431"/>
                </a:cubicBezTo>
                <a:cubicBezTo>
                  <a:pt x="594" y="431"/>
                  <a:pt x="601" y="445"/>
                  <a:pt x="601" y="459"/>
                </a:cubicBezTo>
                <a:cubicBezTo>
                  <a:pt x="601" y="572"/>
                  <a:pt x="601" y="572"/>
                  <a:pt x="601" y="572"/>
                </a:cubicBezTo>
                <a:cubicBezTo>
                  <a:pt x="601" y="593"/>
                  <a:pt x="594" y="601"/>
                  <a:pt x="572" y="601"/>
                </a:cubicBezTo>
                <a:close/>
                <a:moveTo>
                  <a:pt x="572" y="169"/>
                </a:moveTo>
                <a:lnTo>
                  <a:pt x="572" y="169"/>
                </a:lnTo>
                <a:cubicBezTo>
                  <a:pt x="558" y="169"/>
                  <a:pt x="544" y="155"/>
                  <a:pt x="544" y="141"/>
                </a:cubicBezTo>
                <a:cubicBezTo>
                  <a:pt x="544" y="56"/>
                  <a:pt x="544" y="56"/>
                  <a:pt x="544" y="56"/>
                </a:cubicBezTo>
                <a:cubicBezTo>
                  <a:pt x="459" y="56"/>
                  <a:pt x="459" y="56"/>
                  <a:pt x="459" y="56"/>
                </a:cubicBezTo>
                <a:cubicBezTo>
                  <a:pt x="445" y="56"/>
                  <a:pt x="431" y="42"/>
                  <a:pt x="431" y="28"/>
                </a:cubicBezTo>
                <a:cubicBezTo>
                  <a:pt x="431" y="14"/>
                  <a:pt x="445" y="0"/>
                  <a:pt x="459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141"/>
                  <a:pt x="601" y="141"/>
                  <a:pt x="601" y="141"/>
                </a:cubicBezTo>
                <a:cubicBezTo>
                  <a:pt x="601" y="155"/>
                  <a:pt x="594" y="169"/>
                  <a:pt x="572" y="169"/>
                </a:cubicBezTo>
                <a:close/>
                <a:moveTo>
                  <a:pt x="141" y="56"/>
                </a:moveTo>
                <a:lnTo>
                  <a:pt x="141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141"/>
                  <a:pt x="56" y="141"/>
                  <a:pt x="56" y="141"/>
                </a:cubicBezTo>
                <a:cubicBezTo>
                  <a:pt x="56" y="155"/>
                  <a:pt x="42" y="169"/>
                  <a:pt x="28" y="169"/>
                </a:cubicBezTo>
                <a:cubicBezTo>
                  <a:pt x="14" y="169"/>
                  <a:pt x="0" y="155"/>
                  <a:pt x="0" y="1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5" y="0"/>
                  <a:pt x="169" y="14"/>
                  <a:pt x="169" y="28"/>
                </a:cubicBezTo>
                <a:cubicBezTo>
                  <a:pt x="169" y="42"/>
                  <a:pt x="155" y="56"/>
                  <a:pt x="141" y="56"/>
                </a:cubicBezTo>
                <a:close/>
                <a:moveTo>
                  <a:pt x="85" y="85"/>
                </a:moveTo>
                <a:lnTo>
                  <a:pt x="85" y="85"/>
                </a:lnTo>
                <a:cubicBezTo>
                  <a:pt x="516" y="85"/>
                  <a:pt x="516" y="85"/>
                  <a:pt x="516" y="85"/>
                </a:cubicBezTo>
                <a:cubicBezTo>
                  <a:pt x="516" y="516"/>
                  <a:pt x="516" y="516"/>
                  <a:pt x="516" y="516"/>
                </a:cubicBezTo>
                <a:cubicBezTo>
                  <a:pt x="85" y="516"/>
                  <a:pt x="85" y="516"/>
                  <a:pt x="85" y="516"/>
                </a:cubicBezTo>
                <a:lnTo>
                  <a:pt x="85" y="85"/>
                </a:lnTo>
                <a:close/>
                <a:moveTo>
                  <a:pt x="141" y="459"/>
                </a:moveTo>
                <a:lnTo>
                  <a:pt x="141" y="459"/>
                </a:lnTo>
                <a:cubicBezTo>
                  <a:pt x="459" y="459"/>
                  <a:pt x="459" y="459"/>
                  <a:pt x="459" y="459"/>
                </a:cubicBezTo>
                <a:cubicBezTo>
                  <a:pt x="459" y="141"/>
                  <a:pt x="459" y="141"/>
                  <a:pt x="459" y="141"/>
                </a:cubicBezTo>
                <a:cubicBezTo>
                  <a:pt x="141" y="141"/>
                  <a:pt x="141" y="141"/>
                  <a:pt x="141" y="141"/>
                </a:cubicBezTo>
                <a:lnTo>
                  <a:pt x="141" y="459"/>
                </a:lnTo>
                <a:close/>
                <a:moveTo>
                  <a:pt x="28" y="431"/>
                </a:moveTo>
                <a:lnTo>
                  <a:pt x="28" y="431"/>
                </a:lnTo>
                <a:cubicBezTo>
                  <a:pt x="42" y="431"/>
                  <a:pt x="56" y="445"/>
                  <a:pt x="56" y="459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141" y="544"/>
                  <a:pt x="141" y="544"/>
                  <a:pt x="141" y="544"/>
                </a:cubicBezTo>
                <a:cubicBezTo>
                  <a:pt x="155" y="544"/>
                  <a:pt x="169" y="558"/>
                  <a:pt x="169" y="572"/>
                </a:cubicBezTo>
                <a:cubicBezTo>
                  <a:pt x="169" y="593"/>
                  <a:pt x="155" y="601"/>
                  <a:pt x="141" y="601"/>
                </a:cubicBez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93"/>
                  <a:pt x="0" y="572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445"/>
                  <a:pt x="14" y="431"/>
                  <a:pt x="28" y="431"/>
                </a:cubicBez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50">
            <a:extLst>
              <a:ext uri="{FF2B5EF4-FFF2-40B4-BE49-F238E27FC236}">
                <a16:creationId xmlns:a16="http://schemas.microsoft.com/office/drawing/2014/main" id="{AB9BAF6C-A8F7-4966-94F0-88BA86794A8C}"/>
              </a:ext>
            </a:extLst>
          </p:cNvPr>
          <p:cNvSpPr>
            <a:spLocks noEditPoints="1"/>
          </p:cNvSpPr>
          <p:nvPr/>
        </p:nvSpPr>
        <p:spPr bwMode="auto">
          <a:xfrm>
            <a:off x="9192848" y="4511356"/>
            <a:ext cx="150813" cy="158750"/>
          </a:xfrm>
          <a:custGeom>
            <a:avLst/>
            <a:gdLst>
              <a:gd name="T0" fmla="*/ 26 w 47"/>
              <a:gd name="T1" fmla="*/ 41 h 50"/>
              <a:gd name="T2" fmla="*/ 22 w 47"/>
              <a:gd name="T3" fmla="*/ 41 h 50"/>
              <a:gd name="T4" fmla="*/ 10 w 47"/>
              <a:gd name="T5" fmla="*/ 8 h 50"/>
              <a:gd name="T6" fmla="*/ 12 w 47"/>
              <a:gd name="T7" fmla="*/ 10 h 50"/>
              <a:gd name="T8" fmla="*/ 8 w 47"/>
              <a:gd name="T9" fmla="*/ 10 h 50"/>
              <a:gd name="T10" fmla="*/ 37 w 47"/>
              <a:gd name="T11" fmla="*/ 8 h 50"/>
              <a:gd name="T12" fmla="*/ 39 w 47"/>
              <a:gd name="T13" fmla="*/ 10 h 50"/>
              <a:gd name="T14" fmla="*/ 35 w 47"/>
              <a:gd name="T15" fmla="*/ 10 h 50"/>
              <a:gd name="T16" fmla="*/ 24 w 47"/>
              <a:gd name="T17" fmla="*/ 36 h 50"/>
              <a:gd name="T18" fmla="*/ 31 w 47"/>
              <a:gd name="T19" fmla="*/ 27 h 50"/>
              <a:gd name="T20" fmla="*/ 33 w 47"/>
              <a:gd name="T21" fmla="*/ 14 h 50"/>
              <a:gd name="T22" fmla="*/ 32 w 47"/>
              <a:gd name="T23" fmla="*/ 13 h 50"/>
              <a:gd name="T24" fmla="*/ 14 w 47"/>
              <a:gd name="T25" fmla="*/ 14 h 50"/>
              <a:gd name="T26" fmla="*/ 16 w 47"/>
              <a:gd name="T27" fmla="*/ 27 h 50"/>
              <a:gd name="T28" fmla="*/ 33 w 47"/>
              <a:gd name="T29" fmla="*/ 28 h 50"/>
              <a:gd name="T30" fmla="*/ 24 w 47"/>
              <a:gd name="T31" fmla="*/ 38 h 50"/>
              <a:gd name="T32" fmla="*/ 23 w 47"/>
              <a:gd name="T33" fmla="*/ 38 h 50"/>
              <a:gd name="T34" fmla="*/ 10 w 47"/>
              <a:gd name="T35" fmla="*/ 15 h 50"/>
              <a:gd name="T36" fmla="*/ 12 w 47"/>
              <a:gd name="T37" fmla="*/ 13 h 50"/>
              <a:gd name="T38" fmla="*/ 13 w 47"/>
              <a:gd name="T39" fmla="*/ 11 h 50"/>
              <a:gd name="T40" fmla="*/ 33 w 47"/>
              <a:gd name="T41" fmla="*/ 11 h 50"/>
              <a:gd name="T42" fmla="*/ 35 w 47"/>
              <a:gd name="T43" fmla="*/ 13 h 50"/>
              <a:gd name="T44" fmla="*/ 36 w 47"/>
              <a:gd name="T45" fmla="*/ 14 h 50"/>
              <a:gd name="T46" fmla="*/ 37 w 47"/>
              <a:gd name="T47" fmla="*/ 15 h 50"/>
              <a:gd name="T48" fmla="*/ 24 w 47"/>
              <a:gd name="T49" fmla="*/ 46 h 50"/>
              <a:gd name="T50" fmla="*/ 43 w 47"/>
              <a:gd name="T51" fmla="*/ 11 h 50"/>
              <a:gd name="T52" fmla="*/ 38 w 47"/>
              <a:gd name="T53" fmla="*/ 4 h 50"/>
              <a:gd name="T54" fmla="*/ 4 w 47"/>
              <a:gd name="T55" fmla="*/ 10 h 50"/>
              <a:gd name="T56" fmla="*/ 24 w 47"/>
              <a:gd name="T57" fmla="*/ 46 h 50"/>
              <a:gd name="T58" fmla="*/ 24 w 47"/>
              <a:gd name="T59" fmla="*/ 49 h 50"/>
              <a:gd name="T60" fmla="*/ 0 w 47"/>
              <a:gd name="T61" fmla="*/ 11 h 50"/>
              <a:gd name="T62" fmla="*/ 0 w 47"/>
              <a:gd name="T63" fmla="*/ 8 h 50"/>
              <a:gd name="T64" fmla="*/ 6 w 47"/>
              <a:gd name="T65" fmla="*/ 2 h 50"/>
              <a:gd name="T66" fmla="*/ 8 w 47"/>
              <a:gd name="T67" fmla="*/ 0 h 50"/>
              <a:gd name="T68" fmla="*/ 39 w 47"/>
              <a:gd name="T69" fmla="*/ 0 h 50"/>
              <a:gd name="T70" fmla="*/ 45 w 47"/>
              <a:gd name="T71" fmla="*/ 7 h 50"/>
              <a:gd name="T72" fmla="*/ 47 w 47"/>
              <a:gd name="T73" fmla="*/ 10 h 50"/>
              <a:gd name="T74" fmla="*/ 24 w 47"/>
              <a:gd name="T7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50">
                <a:moveTo>
                  <a:pt x="24" y="39"/>
                </a:moveTo>
                <a:cubicBezTo>
                  <a:pt x="25" y="39"/>
                  <a:pt x="26" y="40"/>
                  <a:pt x="26" y="41"/>
                </a:cubicBezTo>
                <a:cubicBezTo>
                  <a:pt x="26" y="42"/>
                  <a:pt x="25" y="43"/>
                  <a:pt x="24" y="43"/>
                </a:cubicBezTo>
                <a:cubicBezTo>
                  <a:pt x="23" y="43"/>
                  <a:pt x="22" y="42"/>
                  <a:pt x="22" y="41"/>
                </a:cubicBezTo>
                <a:cubicBezTo>
                  <a:pt x="22" y="40"/>
                  <a:pt x="23" y="39"/>
                  <a:pt x="24" y="39"/>
                </a:cubicBezTo>
                <a:close/>
                <a:moveTo>
                  <a:pt x="10" y="8"/>
                </a:move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2" y="11"/>
                  <a:pt x="11" y="12"/>
                  <a:pt x="10" y="12"/>
                </a:cubicBezTo>
                <a:cubicBezTo>
                  <a:pt x="9" y="12"/>
                  <a:pt x="8" y="11"/>
                  <a:pt x="8" y="10"/>
                </a:cubicBezTo>
                <a:cubicBezTo>
                  <a:pt x="8" y="9"/>
                  <a:pt x="9" y="8"/>
                  <a:pt x="10" y="8"/>
                </a:cubicBezTo>
                <a:close/>
                <a:moveTo>
                  <a:pt x="37" y="8"/>
                </a:move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11"/>
                  <a:pt x="38" y="12"/>
                  <a:pt x="37" y="12"/>
                </a:cubicBezTo>
                <a:cubicBezTo>
                  <a:pt x="36" y="12"/>
                  <a:pt x="35" y="11"/>
                  <a:pt x="35" y="10"/>
                </a:cubicBezTo>
                <a:cubicBezTo>
                  <a:pt x="35" y="9"/>
                  <a:pt x="36" y="8"/>
                  <a:pt x="37" y="8"/>
                </a:cubicBezTo>
                <a:close/>
                <a:moveTo>
                  <a:pt x="24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7" y="34"/>
                  <a:pt x="29" y="31"/>
                  <a:pt x="31" y="27"/>
                </a:cubicBezTo>
                <a:cubicBezTo>
                  <a:pt x="33" y="24"/>
                  <a:pt x="34" y="19"/>
                  <a:pt x="34" y="15"/>
                </a:cubicBezTo>
                <a:cubicBezTo>
                  <a:pt x="34" y="15"/>
                  <a:pt x="34" y="15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2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9"/>
                  <a:pt x="15" y="24"/>
                  <a:pt x="16" y="27"/>
                </a:cubicBezTo>
                <a:cubicBezTo>
                  <a:pt x="18" y="31"/>
                  <a:pt x="21" y="34"/>
                  <a:pt x="24" y="36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1" y="32"/>
                  <a:pt x="28" y="36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39"/>
                  <a:pt x="23" y="38"/>
                </a:cubicBezTo>
                <a:cubicBezTo>
                  <a:pt x="19" y="36"/>
                  <a:pt x="17" y="32"/>
                  <a:pt x="14" y="28"/>
                </a:cubicBezTo>
                <a:cubicBezTo>
                  <a:pt x="12" y="24"/>
                  <a:pt x="11" y="20"/>
                  <a:pt x="10" y="15"/>
                </a:cubicBezTo>
                <a:cubicBezTo>
                  <a:pt x="10" y="15"/>
                  <a:pt x="10" y="14"/>
                  <a:pt x="11" y="14"/>
                </a:cubicBezTo>
                <a:cubicBezTo>
                  <a:pt x="11" y="14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2"/>
                  <a:pt x="13" y="12"/>
                  <a:pt x="13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1"/>
                </a:cubicBezTo>
                <a:cubicBezTo>
                  <a:pt x="34" y="12"/>
                  <a:pt x="35" y="12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6" y="20"/>
                  <a:pt x="35" y="24"/>
                  <a:pt x="33" y="28"/>
                </a:cubicBezTo>
                <a:close/>
                <a:moveTo>
                  <a:pt x="24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36" y="39"/>
                  <a:pt x="43" y="25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0" y="9"/>
                  <a:pt x="38" y="7"/>
                  <a:pt x="38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7"/>
                  <a:pt x="7" y="9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5"/>
                  <a:pt x="11" y="39"/>
                  <a:pt x="24" y="46"/>
                </a:cubicBez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49"/>
                </a:cubicBezTo>
                <a:cubicBezTo>
                  <a:pt x="8" y="43"/>
                  <a:pt x="0" y="27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7"/>
                  <a:pt x="2" y="7"/>
                </a:cubicBezTo>
                <a:cubicBezTo>
                  <a:pt x="4" y="6"/>
                  <a:pt x="6" y="4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4"/>
                  <a:pt x="43" y="6"/>
                  <a:pt x="45" y="7"/>
                </a:cubicBezTo>
                <a:cubicBezTo>
                  <a:pt x="46" y="7"/>
                  <a:pt x="47" y="7"/>
                  <a:pt x="47" y="8"/>
                </a:cubicBezTo>
                <a:cubicBezTo>
                  <a:pt x="47" y="9"/>
                  <a:pt x="47" y="9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27"/>
                  <a:pt x="39" y="42"/>
                  <a:pt x="24" y="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7C20808-08A1-45F4-94AD-EBF0BBEF57BC}"/>
              </a:ext>
            </a:extLst>
          </p:cNvPr>
          <p:cNvSpPr txBox="1"/>
          <p:nvPr/>
        </p:nvSpPr>
        <p:spPr>
          <a:xfrm>
            <a:off x="10438361" y="4530198"/>
            <a:ext cx="340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rPr>
              <a:t> 50</a:t>
            </a:r>
            <a:endParaRPr lang="zh-CN" altLang="en-US" sz="700" dirty="0">
              <a:solidFill>
                <a:schemeClr val="bg1"/>
              </a:solidFill>
              <a:latin typeface="Aldrich" panose="020000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90" name="Freeform 3">
            <a:extLst>
              <a:ext uri="{FF2B5EF4-FFF2-40B4-BE49-F238E27FC236}">
                <a16:creationId xmlns:a16="http://schemas.microsoft.com/office/drawing/2014/main" id="{E956716D-6A72-45CF-BF51-F1F7DA65F5D0}"/>
              </a:ext>
            </a:extLst>
          </p:cNvPr>
          <p:cNvSpPr>
            <a:spLocks noEditPoints="1"/>
          </p:cNvSpPr>
          <p:nvPr/>
        </p:nvSpPr>
        <p:spPr bwMode="auto">
          <a:xfrm>
            <a:off x="10387955" y="4567757"/>
            <a:ext cx="109401" cy="107213"/>
          </a:xfrm>
          <a:custGeom>
            <a:avLst/>
            <a:gdLst>
              <a:gd name="T0" fmla="*/ 25 w 50"/>
              <a:gd name="T1" fmla="*/ 0 h 49"/>
              <a:gd name="T2" fmla="*/ 43 w 50"/>
              <a:gd name="T3" fmla="*/ 7 h 49"/>
              <a:gd name="T4" fmla="*/ 43 w 50"/>
              <a:gd name="T5" fmla="*/ 7 h 49"/>
              <a:gd name="T6" fmla="*/ 50 w 50"/>
              <a:gd name="T7" fmla="*/ 24 h 49"/>
              <a:gd name="T8" fmla="*/ 43 w 50"/>
              <a:gd name="T9" fmla="*/ 42 h 49"/>
              <a:gd name="T10" fmla="*/ 43 w 50"/>
              <a:gd name="T11" fmla="*/ 42 h 49"/>
              <a:gd name="T12" fmla="*/ 25 w 50"/>
              <a:gd name="T13" fmla="*/ 49 h 49"/>
              <a:gd name="T14" fmla="*/ 8 w 50"/>
              <a:gd name="T15" fmla="*/ 42 h 49"/>
              <a:gd name="T16" fmla="*/ 8 w 50"/>
              <a:gd name="T17" fmla="*/ 42 h 49"/>
              <a:gd name="T18" fmla="*/ 0 w 50"/>
              <a:gd name="T19" fmla="*/ 24 h 49"/>
              <a:gd name="T20" fmla="*/ 8 w 50"/>
              <a:gd name="T21" fmla="*/ 7 h 49"/>
              <a:gd name="T22" fmla="*/ 8 w 50"/>
              <a:gd name="T23" fmla="*/ 7 h 49"/>
              <a:gd name="T24" fmla="*/ 8 w 50"/>
              <a:gd name="T25" fmla="*/ 7 h 49"/>
              <a:gd name="T26" fmla="*/ 25 w 50"/>
              <a:gd name="T27" fmla="*/ 0 h 49"/>
              <a:gd name="T28" fmla="*/ 36 w 50"/>
              <a:gd name="T29" fmla="*/ 23 h 49"/>
              <a:gd name="T30" fmla="*/ 36 w 50"/>
              <a:gd name="T31" fmla="*/ 23 h 49"/>
              <a:gd name="T32" fmla="*/ 27 w 50"/>
              <a:gd name="T33" fmla="*/ 23 h 49"/>
              <a:gd name="T34" fmla="*/ 27 w 50"/>
              <a:gd name="T35" fmla="*/ 7 h 49"/>
              <a:gd name="T36" fmla="*/ 25 w 50"/>
              <a:gd name="T37" fmla="*/ 5 h 49"/>
              <a:gd name="T38" fmla="*/ 23 w 50"/>
              <a:gd name="T39" fmla="*/ 7 h 49"/>
              <a:gd name="T40" fmla="*/ 23 w 50"/>
              <a:gd name="T41" fmla="*/ 24 h 49"/>
              <a:gd name="T42" fmla="*/ 23 w 50"/>
              <a:gd name="T43" fmla="*/ 24 h 49"/>
              <a:gd name="T44" fmla="*/ 25 w 50"/>
              <a:gd name="T45" fmla="*/ 26 h 49"/>
              <a:gd name="T46" fmla="*/ 36 w 50"/>
              <a:gd name="T47" fmla="*/ 26 h 49"/>
              <a:gd name="T48" fmla="*/ 38 w 50"/>
              <a:gd name="T49" fmla="*/ 24 h 49"/>
              <a:gd name="T50" fmla="*/ 36 w 50"/>
              <a:gd name="T51" fmla="*/ 23 h 49"/>
              <a:gd name="T52" fmla="*/ 40 w 50"/>
              <a:gd name="T53" fmla="*/ 10 h 49"/>
              <a:gd name="T54" fmla="*/ 40 w 50"/>
              <a:gd name="T55" fmla="*/ 10 h 49"/>
              <a:gd name="T56" fmla="*/ 25 w 50"/>
              <a:gd name="T57" fmla="*/ 3 h 49"/>
              <a:gd name="T58" fmla="*/ 10 w 50"/>
              <a:gd name="T59" fmla="*/ 10 h 49"/>
              <a:gd name="T60" fmla="*/ 10 w 50"/>
              <a:gd name="T61" fmla="*/ 10 h 49"/>
              <a:gd name="T62" fmla="*/ 4 w 50"/>
              <a:gd name="T63" fmla="*/ 24 h 49"/>
              <a:gd name="T64" fmla="*/ 10 w 50"/>
              <a:gd name="T65" fmla="*/ 39 h 49"/>
              <a:gd name="T66" fmla="*/ 10 w 50"/>
              <a:gd name="T67" fmla="*/ 39 h 49"/>
              <a:gd name="T68" fmla="*/ 25 w 50"/>
              <a:gd name="T69" fmla="*/ 46 h 49"/>
              <a:gd name="T70" fmla="*/ 40 w 50"/>
              <a:gd name="T71" fmla="*/ 39 h 49"/>
              <a:gd name="T72" fmla="*/ 40 w 50"/>
              <a:gd name="T73" fmla="*/ 39 h 49"/>
              <a:gd name="T74" fmla="*/ 46 w 50"/>
              <a:gd name="T75" fmla="*/ 24 h 49"/>
              <a:gd name="T76" fmla="*/ 40 w 50"/>
              <a:gd name="T77" fmla="*/ 10 h 49"/>
              <a:gd name="T78" fmla="*/ 40 w 50"/>
              <a:gd name="T79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" h="49">
                <a:moveTo>
                  <a:pt x="25" y="0"/>
                </a:moveTo>
                <a:cubicBezTo>
                  <a:pt x="32" y="0"/>
                  <a:pt x="38" y="2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7" y="11"/>
                  <a:pt x="50" y="18"/>
                  <a:pt x="50" y="24"/>
                </a:cubicBezTo>
                <a:cubicBezTo>
                  <a:pt x="50" y="31"/>
                  <a:pt x="47" y="38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38" y="47"/>
                  <a:pt x="32" y="49"/>
                  <a:pt x="25" y="49"/>
                </a:cubicBezTo>
                <a:cubicBezTo>
                  <a:pt x="18" y="49"/>
                  <a:pt x="12" y="47"/>
                  <a:pt x="8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3" y="38"/>
                  <a:pt x="0" y="31"/>
                  <a:pt x="0" y="24"/>
                </a:cubicBezTo>
                <a:cubicBezTo>
                  <a:pt x="0" y="18"/>
                  <a:pt x="3" y="11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12" y="2"/>
                  <a:pt x="18" y="0"/>
                  <a:pt x="25" y="0"/>
                </a:cubicBezTo>
                <a:close/>
                <a:moveTo>
                  <a:pt x="36" y="23"/>
                </a:moveTo>
                <a:cubicBezTo>
                  <a:pt x="36" y="23"/>
                  <a:pt x="36" y="23"/>
                  <a:pt x="36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6"/>
                  <a:pt x="26" y="5"/>
                  <a:pt x="25" y="5"/>
                </a:cubicBezTo>
                <a:cubicBezTo>
                  <a:pt x="24" y="5"/>
                  <a:pt x="23" y="6"/>
                  <a:pt x="23" y="7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6"/>
                  <a:pt x="24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7" y="26"/>
                  <a:pt x="38" y="26"/>
                  <a:pt x="38" y="24"/>
                </a:cubicBezTo>
                <a:cubicBezTo>
                  <a:pt x="38" y="23"/>
                  <a:pt x="37" y="23"/>
                  <a:pt x="36" y="23"/>
                </a:cubicBezTo>
                <a:close/>
                <a:moveTo>
                  <a:pt x="40" y="10"/>
                </a:moveTo>
                <a:cubicBezTo>
                  <a:pt x="40" y="10"/>
                  <a:pt x="40" y="10"/>
                  <a:pt x="40" y="10"/>
                </a:cubicBezTo>
                <a:cubicBezTo>
                  <a:pt x="36" y="6"/>
                  <a:pt x="31" y="3"/>
                  <a:pt x="25" y="3"/>
                </a:cubicBezTo>
                <a:cubicBezTo>
                  <a:pt x="20" y="3"/>
                  <a:pt x="14" y="6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7" y="13"/>
                  <a:pt x="4" y="19"/>
                  <a:pt x="4" y="24"/>
                </a:cubicBezTo>
                <a:cubicBezTo>
                  <a:pt x="4" y="30"/>
                  <a:pt x="7" y="36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4" y="43"/>
                  <a:pt x="20" y="46"/>
                  <a:pt x="25" y="46"/>
                </a:cubicBezTo>
                <a:cubicBezTo>
                  <a:pt x="31" y="46"/>
                  <a:pt x="36" y="43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4" y="36"/>
                  <a:pt x="46" y="30"/>
                  <a:pt x="46" y="24"/>
                </a:cubicBezTo>
                <a:cubicBezTo>
                  <a:pt x="46" y="19"/>
                  <a:pt x="44" y="13"/>
                  <a:pt x="40" y="10"/>
                </a:cubicBezTo>
                <a:cubicBezTo>
                  <a:pt x="40" y="10"/>
                  <a:pt x="40" y="10"/>
                  <a:pt x="40" y="1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8F17E46-3F02-44C2-A023-84DA81FD454F}"/>
              </a:ext>
            </a:extLst>
          </p:cNvPr>
          <p:cNvGrpSpPr/>
          <p:nvPr/>
        </p:nvGrpSpPr>
        <p:grpSpPr>
          <a:xfrm>
            <a:off x="9192316" y="4715221"/>
            <a:ext cx="1516555" cy="1327"/>
            <a:chOff x="381130" y="1150925"/>
            <a:chExt cx="1516555" cy="1327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21A04F1-3DFF-463A-8120-F3E6665F2CD8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507095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E14291D-C35E-4905-8A0C-092E4BF47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5F5F403-3A93-4F1B-B6BB-18E54A07B2B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412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39AF976F-0B1A-4F9E-A331-CF5D26787329}"/>
              </a:ext>
            </a:extLst>
          </p:cNvPr>
          <p:cNvSpPr txBox="1"/>
          <p:nvPr/>
        </p:nvSpPr>
        <p:spPr>
          <a:xfrm>
            <a:off x="9312940" y="44851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4">
                    <a:lumMod val="60000"/>
                    <a:lumOff val="40000"/>
                    <a:alpha val="80000"/>
                  </a:schemeClr>
                </a:solidFill>
                <a:latin typeface="+mn-ea"/>
              </a:rPr>
              <a:t>模块花费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A3E9002-F320-47A1-B6AA-70D8EB571F13}"/>
              </a:ext>
            </a:extLst>
          </p:cNvPr>
          <p:cNvSpPr/>
          <p:nvPr/>
        </p:nvSpPr>
        <p:spPr>
          <a:xfrm>
            <a:off x="3466062" y="1162135"/>
            <a:ext cx="3691564" cy="1249686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B640E2E-24CF-4BF5-BAD1-E281B23151D9}"/>
              </a:ext>
            </a:extLst>
          </p:cNvPr>
          <p:cNvGrpSpPr/>
          <p:nvPr/>
        </p:nvGrpSpPr>
        <p:grpSpPr>
          <a:xfrm>
            <a:off x="4006772" y="1717314"/>
            <a:ext cx="408707" cy="410200"/>
            <a:chOff x="8360115" y="5116079"/>
            <a:chExt cx="521329" cy="52323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ED89432-BAF3-4C95-BDF9-5011BBA0ABC9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3CFC174-8A13-4C81-B0BB-F52629C7E538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CE8C8E5-AEB0-4CD1-9EC9-5076C40B0D40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76C545E1-243B-4507-80BB-E88CFEC8E168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29" name="Freeform 599">
                    <a:extLst>
                      <a:ext uri="{FF2B5EF4-FFF2-40B4-BE49-F238E27FC236}">
                        <a16:creationId xmlns:a16="http://schemas.microsoft.com/office/drawing/2014/main" id="{E76A4657-82CB-4B15-9FC6-634195C09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600">
                    <a:extLst>
                      <a:ext uri="{FF2B5EF4-FFF2-40B4-BE49-F238E27FC236}">
                        <a16:creationId xmlns:a16="http://schemas.microsoft.com/office/drawing/2014/main" id="{208B135C-7731-4498-B607-23B7AC6D320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8CAD36D-BF24-4BB1-BB50-96B153490DFA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C653C03-1B8A-4067-88C2-E8D6D5379012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CD2F488-E0B6-4C2F-960A-A3E8BCE32CA1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0FDF3F8-C3AC-4323-A095-C7F312580E81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CC2F9F5-A0CC-419C-9D87-239FDBC19AD6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54D620F-1652-452A-BE3F-84CFE4540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C63F4F5-E4AF-4515-A909-12D44EBBC78A}"/>
              </a:ext>
            </a:extLst>
          </p:cNvPr>
          <p:cNvCxnSpPr>
            <a:cxnSpLocks/>
          </p:cNvCxnSpPr>
          <p:nvPr/>
        </p:nvCxnSpPr>
        <p:spPr>
          <a:xfrm>
            <a:off x="4006771" y="2177002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E6F43A5-31A7-4606-BDC8-44FF2F718106}"/>
              </a:ext>
            </a:extLst>
          </p:cNvPr>
          <p:cNvCxnSpPr>
            <a:cxnSpLocks/>
          </p:cNvCxnSpPr>
          <p:nvPr/>
        </p:nvCxnSpPr>
        <p:spPr>
          <a:xfrm>
            <a:off x="4006771" y="2177002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406CF59-1C34-41CE-86CD-FBD3826A1EAD}"/>
              </a:ext>
            </a:extLst>
          </p:cNvPr>
          <p:cNvSpPr txBox="1"/>
          <p:nvPr/>
        </p:nvSpPr>
        <p:spPr>
          <a:xfrm>
            <a:off x="4056055" y="2143946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F2A2AE-021A-455D-A0D3-C7FE8EEED94B}"/>
              </a:ext>
            </a:extLst>
          </p:cNvPr>
          <p:cNvSpPr txBox="1"/>
          <p:nvPr/>
        </p:nvSpPr>
        <p:spPr>
          <a:xfrm>
            <a:off x="2825351" y="5594412"/>
            <a:ext cx="516685" cy="335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rPr>
              <a:t>400</a:t>
            </a:r>
            <a:endParaRPr lang="zh-CN" altLang="en-US" sz="1050" dirty="0">
              <a:solidFill>
                <a:srgbClr val="FFC000"/>
              </a:solidFill>
              <a:latin typeface="Aldrich" panose="02000000000000000000" pitchFamily="2" charset="0"/>
              <a:ea typeface="思源黑体 CN Heavy" panose="020B0A00000000000000" pitchFamily="34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4E91170-BC36-48ED-8C51-597BBD56432D}"/>
              </a:ext>
            </a:extLst>
          </p:cNvPr>
          <p:cNvGrpSpPr/>
          <p:nvPr/>
        </p:nvGrpSpPr>
        <p:grpSpPr>
          <a:xfrm>
            <a:off x="1739641" y="5651066"/>
            <a:ext cx="142058" cy="148060"/>
            <a:chOff x="10647978" y="4711836"/>
            <a:chExt cx="593418" cy="618492"/>
          </a:xfrm>
          <a:solidFill>
            <a:srgbClr val="FFC000"/>
          </a:solidFill>
        </p:grpSpPr>
        <p:sp>
          <p:nvSpPr>
            <p:cNvPr id="72" name="Freeform 167">
              <a:extLst>
                <a:ext uri="{FF2B5EF4-FFF2-40B4-BE49-F238E27FC236}">
                  <a16:creationId xmlns:a16="http://schemas.microsoft.com/office/drawing/2014/main" id="{0EC59698-7C9D-413B-8696-A99A78ACA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185" y="4711836"/>
              <a:ext cx="394916" cy="618492"/>
            </a:xfrm>
            <a:custGeom>
              <a:avLst/>
              <a:gdLst>
                <a:gd name="T0" fmla="*/ 125 w 189"/>
                <a:gd name="T1" fmla="*/ 128 h 296"/>
                <a:gd name="T2" fmla="*/ 170 w 189"/>
                <a:gd name="T3" fmla="*/ 0 h 296"/>
                <a:gd name="T4" fmla="*/ 0 w 189"/>
                <a:gd name="T5" fmla="*/ 168 h 296"/>
                <a:gd name="T6" fmla="*/ 64 w 189"/>
                <a:gd name="T7" fmla="*/ 168 h 296"/>
                <a:gd name="T8" fmla="*/ 14 w 189"/>
                <a:gd name="T9" fmla="*/ 296 h 296"/>
                <a:gd name="T10" fmla="*/ 189 w 189"/>
                <a:gd name="T11" fmla="*/ 128 h 296"/>
                <a:gd name="T12" fmla="*/ 125 w 189"/>
                <a:gd name="T13" fmla="*/ 1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96">
                  <a:moveTo>
                    <a:pt x="125" y="128"/>
                  </a:moveTo>
                  <a:lnTo>
                    <a:pt x="170" y="0"/>
                  </a:lnTo>
                  <a:lnTo>
                    <a:pt x="0" y="168"/>
                  </a:lnTo>
                  <a:lnTo>
                    <a:pt x="64" y="168"/>
                  </a:lnTo>
                  <a:lnTo>
                    <a:pt x="14" y="296"/>
                  </a:lnTo>
                  <a:lnTo>
                    <a:pt x="189" y="128"/>
                  </a:lnTo>
                  <a:lnTo>
                    <a:pt x="125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68">
              <a:extLst>
                <a:ext uri="{FF2B5EF4-FFF2-40B4-BE49-F238E27FC236}">
                  <a16:creationId xmlns:a16="http://schemas.microsoft.com/office/drawing/2014/main" id="{9ED51FC6-218F-422F-992D-801B924B8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391" y="4766163"/>
              <a:ext cx="397005" cy="539091"/>
            </a:xfrm>
            <a:custGeom>
              <a:avLst/>
              <a:gdLst>
                <a:gd name="T0" fmla="*/ 53 w 80"/>
                <a:gd name="T1" fmla="*/ 0 h 109"/>
                <a:gd name="T2" fmla="*/ 50 w 80"/>
                <a:gd name="T3" fmla="*/ 8 h 109"/>
                <a:gd name="T4" fmla="*/ 71 w 80"/>
                <a:gd name="T5" fmla="*/ 49 h 109"/>
                <a:gd name="T6" fmla="*/ 20 w 80"/>
                <a:gd name="T7" fmla="*/ 100 h 109"/>
                <a:gd name="T8" fmla="*/ 7 w 80"/>
                <a:gd name="T9" fmla="*/ 98 h 109"/>
                <a:gd name="T10" fmla="*/ 0 w 80"/>
                <a:gd name="T11" fmla="*/ 105 h 109"/>
                <a:gd name="T12" fmla="*/ 20 w 80"/>
                <a:gd name="T13" fmla="*/ 109 h 109"/>
                <a:gd name="T14" fmla="*/ 80 w 80"/>
                <a:gd name="T15" fmla="*/ 49 h 109"/>
                <a:gd name="T16" fmla="*/ 53 w 80"/>
                <a:gd name="T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9">
                  <a:moveTo>
                    <a:pt x="53" y="0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62" y="17"/>
                    <a:pt x="71" y="32"/>
                    <a:pt x="71" y="49"/>
                  </a:cubicBezTo>
                  <a:cubicBezTo>
                    <a:pt x="71" y="77"/>
                    <a:pt x="48" y="100"/>
                    <a:pt x="20" y="100"/>
                  </a:cubicBezTo>
                  <a:cubicBezTo>
                    <a:pt x="15" y="100"/>
                    <a:pt x="12" y="99"/>
                    <a:pt x="7" y="9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6" y="108"/>
                    <a:pt x="12" y="109"/>
                    <a:pt x="20" y="109"/>
                  </a:cubicBezTo>
                  <a:cubicBezTo>
                    <a:pt x="53" y="109"/>
                    <a:pt x="80" y="82"/>
                    <a:pt x="80" y="49"/>
                  </a:cubicBezTo>
                  <a:cubicBezTo>
                    <a:pt x="80" y="28"/>
                    <a:pt x="69" y="1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69">
              <a:extLst>
                <a:ext uri="{FF2B5EF4-FFF2-40B4-BE49-F238E27FC236}">
                  <a16:creationId xmlns:a16="http://schemas.microsoft.com/office/drawing/2014/main" id="{95558B2C-66E6-4C41-8162-FCFEB1918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978" y="4711836"/>
              <a:ext cx="405363" cy="549539"/>
            </a:xfrm>
            <a:custGeom>
              <a:avLst/>
              <a:gdLst>
                <a:gd name="T0" fmla="*/ 32 w 82"/>
                <a:gd name="T1" fmla="*/ 103 h 111"/>
                <a:gd name="T2" fmla="*/ 9 w 82"/>
                <a:gd name="T3" fmla="*/ 60 h 111"/>
                <a:gd name="T4" fmla="*/ 60 w 82"/>
                <a:gd name="T5" fmla="*/ 9 h 111"/>
                <a:gd name="T6" fmla="*/ 75 w 82"/>
                <a:gd name="T7" fmla="*/ 11 h 111"/>
                <a:gd name="T8" fmla="*/ 74 w 82"/>
                <a:gd name="T9" fmla="*/ 11 h 111"/>
                <a:gd name="T10" fmla="*/ 82 w 82"/>
                <a:gd name="T11" fmla="*/ 5 h 111"/>
                <a:gd name="T12" fmla="*/ 60 w 82"/>
                <a:gd name="T13" fmla="*/ 0 h 111"/>
                <a:gd name="T14" fmla="*/ 0 w 82"/>
                <a:gd name="T15" fmla="*/ 60 h 111"/>
                <a:gd name="T16" fmla="*/ 29 w 82"/>
                <a:gd name="T17" fmla="*/ 111 h 111"/>
                <a:gd name="T18" fmla="*/ 32 w 82"/>
                <a:gd name="T19" fmla="*/ 10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11">
                  <a:moveTo>
                    <a:pt x="32" y="103"/>
                  </a:moveTo>
                  <a:cubicBezTo>
                    <a:pt x="18" y="94"/>
                    <a:pt x="9" y="78"/>
                    <a:pt x="9" y="60"/>
                  </a:cubicBezTo>
                  <a:cubicBezTo>
                    <a:pt x="9" y="32"/>
                    <a:pt x="32" y="9"/>
                    <a:pt x="60" y="9"/>
                  </a:cubicBezTo>
                  <a:cubicBezTo>
                    <a:pt x="65" y="9"/>
                    <a:pt x="70" y="10"/>
                    <a:pt x="75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5" y="2"/>
                    <a:pt x="68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12" y="100"/>
                    <a:pt x="29" y="111"/>
                  </a:cubicBezTo>
                  <a:lnTo>
                    <a:pt x="3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AE292-BA70-492B-A07E-66A4C192EEFF}"/>
              </a:ext>
            </a:extLst>
          </p:cNvPr>
          <p:cNvSpPr txBox="1"/>
          <p:nvPr/>
        </p:nvSpPr>
        <p:spPr>
          <a:xfrm>
            <a:off x="1856940" y="562882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+mn-ea"/>
              </a:rPr>
              <a:t>能耗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C9C40D-E2BE-4424-99C1-5B2527491A2D}"/>
              </a:ext>
            </a:extLst>
          </p:cNvPr>
          <p:cNvSpPr/>
          <p:nvPr/>
        </p:nvSpPr>
        <p:spPr>
          <a:xfrm>
            <a:off x="6260066" y="4105423"/>
            <a:ext cx="118872" cy="1188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B8EE915-73C6-4DCF-BA94-F01790CC0558}"/>
              </a:ext>
            </a:extLst>
          </p:cNvPr>
          <p:cNvSpPr/>
          <p:nvPr/>
        </p:nvSpPr>
        <p:spPr>
          <a:xfrm>
            <a:off x="6172041" y="4045092"/>
            <a:ext cx="990804" cy="239534"/>
          </a:xfrm>
          <a:prstGeom prst="rect">
            <a:avLst/>
          </a:prstGeom>
          <a:solidFill>
            <a:srgbClr val="92D050">
              <a:alpha val="20000"/>
            </a:srgbClr>
          </a:solidFill>
          <a:ln w="3175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36A23B1-4A26-46DC-8BBB-B0A337EBCBAE}"/>
              </a:ext>
            </a:extLst>
          </p:cNvPr>
          <p:cNvSpPr txBox="1"/>
          <p:nvPr/>
        </p:nvSpPr>
        <p:spPr>
          <a:xfrm>
            <a:off x="6378938" y="4061398"/>
            <a:ext cx="798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alpha val="7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右舷护盾</a:t>
            </a:r>
          </a:p>
        </p:txBody>
      </p:sp>
      <p:sp>
        <p:nvSpPr>
          <p:cNvPr id="82" name="半闭框 81">
            <a:extLst>
              <a:ext uri="{FF2B5EF4-FFF2-40B4-BE49-F238E27FC236}">
                <a16:creationId xmlns:a16="http://schemas.microsoft.com/office/drawing/2014/main" id="{4CB9D17D-114E-4CAB-A89B-1135C460C877}"/>
              </a:ext>
            </a:extLst>
          </p:cNvPr>
          <p:cNvSpPr/>
          <p:nvPr/>
        </p:nvSpPr>
        <p:spPr>
          <a:xfrm rot="5400000">
            <a:off x="7128101" y="4010392"/>
            <a:ext cx="69488" cy="69488"/>
          </a:xfrm>
          <a:prstGeom prst="halfFrame">
            <a:avLst>
              <a:gd name="adj1" fmla="val 4003"/>
              <a:gd name="adj2" fmla="val 37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3" name="半闭框 82">
            <a:extLst>
              <a:ext uri="{FF2B5EF4-FFF2-40B4-BE49-F238E27FC236}">
                <a16:creationId xmlns:a16="http://schemas.microsoft.com/office/drawing/2014/main" id="{96B4C3B2-1175-40E5-97F0-FA9CCECCBEA5}"/>
              </a:ext>
            </a:extLst>
          </p:cNvPr>
          <p:cNvSpPr/>
          <p:nvPr/>
        </p:nvSpPr>
        <p:spPr>
          <a:xfrm rot="10800000">
            <a:off x="7128101" y="4249838"/>
            <a:ext cx="69488" cy="69488"/>
          </a:xfrm>
          <a:prstGeom prst="halfFrame">
            <a:avLst>
              <a:gd name="adj1" fmla="val 4003"/>
              <a:gd name="adj2" fmla="val 37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81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238</Words>
  <Application>Microsoft Office PowerPoint</Application>
  <PresentationFormat>宽屏</PresentationFormat>
  <Paragraphs>116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Aldrich</vt:lpstr>
      <vt:lpstr>等线</vt:lpstr>
      <vt:lpstr>等线 Light</vt:lpstr>
      <vt:lpstr>思源黑体 CN ExtraLight</vt:lpstr>
      <vt:lpstr>思源黑体 CN Heavy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ewrf</dc:creator>
  <cp:lastModifiedBy>ewrf</cp:lastModifiedBy>
  <cp:revision>117</cp:revision>
  <dcterms:created xsi:type="dcterms:W3CDTF">2020-02-04T03:41:34Z</dcterms:created>
  <dcterms:modified xsi:type="dcterms:W3CDTF">2020-02-04T13:13:31Z</dcterms:modified>
</cp:coreProperties>
</file>