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F3C14-1C79-4E0A-9292-7B6C4C098C52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4041-DC8E-4648-ABA1-C918D2A2E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1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4041-DC8E-4648-ABA1-C918D2A2EE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9945F-7A0B-4343-B078-E591654E5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0CEB4B-DEE6-4C8E-A7CE-3D263252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C5F3A-C547-4F1D-AEED-67C42D2B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C2DFC-698E-4309-BDD3-B3E9B0AC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1B45C-882B-4F83-8B3C-06A5786C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8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609D1-7349-4707-A373-DD9EB3E9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276FB1-D5EC-4C30-9D82-490D88F4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79CC4-09D8-4D1F-8525-C2C277FE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5E9F6-9669-45C2-A1E8-F48CDEA1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AA202-18AE-42C7-BCE2-6228604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2EB98-24FB-49BB-AC04-023BE903A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63CB2-A107-48A8-9053-6CB8EA6D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7F639-D690-47FD-AD28-8B523F8C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4D01C-405E-4455-A5F3-6962A9AB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B8313-21D2-4986-B33B-8F8590EA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1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CFDC-D4C3-4D76-82CB-EE7531EE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9CB5B-A1B5-43D7-B0B2-1BC58540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83A0F-E00C-4B68-AE4D-D47924A5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F4F8C-ECE2-4D6D-BC8D-0A4730CF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6550D-BE87-4F95-9326-895F82F6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E3FF6-7947-48BB-80AB-3326C9A5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A02B1-0C40-4B19-BF53-F78D1982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5D115-FB2E-4E71-B61E-96969040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E1F82-DD23-480B-9481-30EAC911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216C-C1D4-434E-8292-DA4BFB5E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A8684-73EF-448B-B00D-6945C3C2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CE420-1473-4EA5-9FD8-A44E553AB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E75A1-AD3F-46B9-A7A7-AEEDFFAFB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CEFD1-6421-4371-9545-4052A57B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35EDE-00C1-4E31-AB25-50D86A7E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04CE9-9138-40E6-B2D6-D6C49080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4039-83FC-459D-B1DB-8A9244E5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83023-464F-4F21-8164-68EF27EC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EB6AB-2421-4957-936E-B5457120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509DB-DE06-4472-B4C8-73FFF73E9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959E32-C55A-4D88-8EEE-8CC72E883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7CDEE-0A41-42EB-8E1D-02F681FE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EE088C-41A3-4B33-A6F8-54BB2B18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10F49C-A91A-4D65-83B7-DD780FA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A1F83-1F36-46D8-86F3-9C2AC855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BA8750-08D5-4B9A-A6F1-0041C932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45C22E-0A2B-45E4-81A1-E3B4F71C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0C87C-E2DD-4128-B02C-3FA04ADA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4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05984-6A52-4AB6-BD9E-A14442C4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03C171-A58E-480E-ADF0-2847A87C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8720A-EDF2-4456-8984-64550E8C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6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CD0CC-E014-4770-872C-8AA11725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7552C-DC77-4787-8626-C847345D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412337-9289-4D4D-9B6D-F3BFC5324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13219-AEDB-4D34-9F83-3F19E933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18FBE-8069-400E-BC90-E0114449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204EA-3CDF-4D7B-9E29-BD103B97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E249D-D32A-4CB7-8CFF-EEDEF183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F46358-DA5C-42B5-925A-A227A32D7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C5EB8-EF3F-48C0-9136-53B5719A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E6A76-5D9A-4670-B6B0-A8622D19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17F63-F43F-40DA-8947-AD326C0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D94A5-1AC0-49FF-B990-FF5DBFF8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112CA4-0445-4976-ABB9-5CF1312B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64CD1-892D-4684-AB5F-E3CC99CE9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B7530-D322-46AA-ACF0-1E8B9689D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ED4D-E552-467B-93E3-DE27C4EAE3AB}" type="datetimeFigureOut">
              <a:rPr lang="zh-CN" altLang="en-US" smtClean="0"/>
              <a:t>2020/1/20/Monday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87B0C-B3E3-444A-AB93-B4A4962E9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452EF-0167-4F7C-B9B4-F4C9ED6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2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DD82F27F-8B26-4A73-85D8-26F2F5722E21}"/>
              </a:ext>
            </a:extLst>
          </p:cNvPr>
          <p:cNvGrpSpPr/>
          <p:nvPr/>
        </p:nvGrpSpPr>
        <p:grpSpPr>
          <a:xfrm>
            <a:off x="4244833" y="5899922"/>
            <a:ext cx="266178" cy="137265"/>
            <a:chOff x="4782352" y="5164415"/>
            <a:chExt cx="555144" cy="286282"/>
          </a:xfrm>
        </p:grpSpPr>
        <p:sp>
          <p:nvSpPr>
            <p:cNvPr id="1037" name="弧形 1036">
              <a:extLst>
                <a:ext uri="{FF2B5EF4-FFF2-40B4-BE49-F238E27FC236}">
                  <a16:creationId xmlns:a16="http://schemas.microsoft.com/office/drawing/2014/main" id="{ADDACAA5-7492-478B-B3A3-F93217E2C762}"/>
                </a:ext>
              </a:extLst>
            </p:cNvPr>
            <p:cNvSpPr/>
            <p:nvPr/>
          </p:nvSpPr>
          <p:spPr>
            <a:xfrm>
              <a:off x="4782352" y="5164415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弧形 613">
              <a:extLst>
                <a:ext uri="{FF2B5EF4-FFF2-40B4-BE49-F238E27FC236}">
                  <a16:creationId xmlns:a16="http://schemas.microsoft.com/office/drawing/2014/main" id="{1A70DB9C-ACDA-41E5-BA8E-39B6B648250C}"/>
                </a:ext>
              </a:extLst>
            </p:cNvPr>
            <p:cNvSpPr/>
            <p:nvPr/>
          </p:nvSpPr>
          <p:spPr>
            <a:xfrm rot="10800000">
              <a:off x="5059924" y="5166043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2" name="组合 621">
            <a:extLst>
              <a:ext uri="{FF2B5EF4-FFF2-40B4-BE49-F238E27FC236}">
                <a16:creationId xmlns:a16="http://schemas.microsoft.com/office/drawing/2014/main" id="{ECBFFDC8-3084-4DF0-8A3F-89AB38FF456E}"/>
              </a:ext>
            </a:extLst>
          </p:cNvPr>
          <p:cNvGrpSpPr/>
          <p:nvPr/>
        </p:nvGrpSpPr>
        <p:grpSpPr>
          <a:xfrm flipH="1">
            <a:off x="7680334" y="5895159"/>
            <a:ext cx="266178" cy="137265"/>
            <a:chOff x="4782352" y="5164415"/>
            <a:chExt cx="555144" cy="286282"/>
          </a:xfrm>
        </p:grpSpPr>
        <p:sp>
          <p:nvSpPr>
            <p:cNvPr id="623" name="弧形 622">
              <a:extLst>
                <a:ext uri="{FF2B5EF4-FFF2-40B4-BE49-F238E27FC236}">
                  <a16:creationId xmlns:a16="http://schemas.microsoft.com/office/drawing/2014/main" id="{48C7A196-9EEA-471A-8A4E-470A17D86E2A}"/>
                </a:ext>
              </a:extLst>
            </p:cNvPr>
            <p:cNvSpPr/>
            <p:nvPr/>
          </p:nvSpPr>
          <p:spPr>
            <a:xfrm>
              <a:off x="4782352" y="5164415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弧形 623">
              <a:extLst>
                <a:ext uri="{FF2B5EF4-FFF2-40B4-BE49-F238E27FC236}">
                  <a16:creationId xmlns:a16="http://schemas.microsoft.com/office/drawing/2014/main" id="{14D0983F-9738-416B-969F-E0E1708A4648}"/>
                </a:ext>
              </a:extLst>
            </p:cNvPr>
            <p:cNvSpPr/>
            <p:nvPr/>
          </p:nvSpPr>
          <p:spPr>
            <a:xfrm rot="10800000">
              <a:off x="5059924" y="5166043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8367E2F7-E463-4EAD-A8BD-94A5A228AAF3}"/>
              </a:ext>
            </a:extLst>
          </p:cNvPr>
          <p:cNvCxnSpPr>
            <a:cxnSpLocks/>
          </p:cNvCxnSpPr>
          <p:nvPr/>
        </p:nvCxnSpPr>
        <p:spPr>
          <a:xfrm>
            <a:off x="4444466" y="6036406"/>
            <a:ext cx="3302412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>
            <a:extLst>
              <a:ext uri="{FF2B5EF4-FFF2-40B4-BE49-F238E27FC236}">
                <a16:creationId xmlns:a16="http://schemas.microsoft.com/office/drawing/2014/main" id="{EEA7B5EA-5D03-4AB8-9964-B06669BA61C5}"/>
              </a:ext>
            </a:extLst>
          </p:cNvPr>
          <p:cNvCxnSpPr/>
          <p:nvPr/>
        </p:nvCxnSpPr>
        <p:spPr>
          <a:xfrm>
            <a:off x="7880350" y="5891539"/>
            <a:ext cx="4311650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4A80590D-C7C5-4805-816B-7141181718E0}"/>
              </a:ext>
            </a:extLst>
          </p:cNvPr>
          <p:cNvCxnSpPr/>
          <p:nvPr/>
        </p:nvCxnSpPr>
        <p:spPr>
          <a:xfrm>
            <a:off x="0" y="5899837"/>
            <a:ext cx="4311650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空心弧 603">
            <a:extLst>
              <a:ext uri="{FF2B5EF4-FFF2-40B4-BE49-F238E27FC236}">
                <a16:creationId xmlns:a16="http://schemas.microsoft.com/office/drawing/2014/main" id="{F9A65757-2BD9-4BD4-8343-BE8A7146F845}"/>
              </a:ext>
            </a:extLst>
          </p:cNvPr>
          <p:cNvSpPr/>
          <p:nvPr/>
        </p:nvSpPr>
        <p:spPr>
          <a:xfrm rot="1206067">
            <a:off x="11029814" y="5484629"/>
            <a:ext cx="1650750" cy="1650750"/>
          </a:xfrm>
          <a:prstGeom prst="blockArc">
            <a:avLst>
              <a:gd name="adj1" fmla="val 6680822"/>
              <a:gd name="adj2" fmla="val 16535802"/>
              <a:gd name="adj3" fmla="val 4553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8" name="图片 1027">
            <a:extLst>
              <a:ext uri="{FF2B5EF4-FFF2-40B4-BE49-F238E27FC236}">
                <a16:creationId xmlns:a16="http://schemas.microsoft.com/office/drawing/2014/main" id="{D6846011-81D2-4498-90ED-69DDD147A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36" y="5534041"/>
            <a:ext cx="1524003" cy="1524003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492" name="矩形 491">
            <a:extLst>
              <a:ext uri="{FF2B5EF4-FFF2-40B4-BE49-F238E27FC236}">
                <a16:creationId xmlns:a16="http://schemas.microsoft.com/office/drawing/2014/main" id="{FF6371D7-CE7E-4569-BBE3-AE4DF23A3BF2}"/>
              </a:ext>
            </a:extLst>
          </p:cNvPr>
          <p:cNvSpPr/>
          <p:nvPr/>
        </p:nvSpPr>
        <p:spPr>
          <a:xfrm>
            <a:off x="-146686" y="5713308"/>
            <a:ext cx="12654284" cy="1315565"/>
          </a:xfrm>
          <a:prstGeom prst="rect">
            <a:avLst/>
          </a:prstGeom>
          <a:gradFill>
            <a:gsLst>
              <a:gs pos="38000">
                <a:schemeClr val="bg2">
                  <a:lumMod val="10000"/>
                  <a:alpha val="64000"/>
                </a:schemeClr>
              </a:gs>
              <a:gs pos="0">
                <a:schemeClr val="bg2">
                  <a:lumMod val="10000"/>
                  <a:alpha val="17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1FD09E-A3B7-4A6C-9D64-25A22C89DB8D}"/>
              </a:ext>
            </a:extLst>
          </p:cNvPr>
          <p:cNvSpPr/>
          <p:nvPr/>
        </p:nvSpPr>
        <p:spPr>
          <a:xfrm>
            <a:off x="0" y="0"/>
            <a:ext cx="5357548" cy="283529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C1A84-C858-46E4-B1ED-63D96BCB5C02}"/>
              </a:ext>
            </a:extLst>
          </p:cNvPr>
          <p:cNvSpPr/>
          <p:nvPr/>
        </p:nvSpPr>
        <p:spPr>
          <a:xfrm>
            <a:off x="6836053" y="0"/>
            <a:ext cx="5355950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91316728-5A13-42E5-ADBA-040A9DFC6267}"/>
              </a:ext>
            </a:extLst>
          </p:cNvPr>
          <p:cNvSpPr/>
          <p:nvPr/>
        </p:nvSpPr>
        <p:spPr>
          <a:xfrm rot="10800000">
            <a:off x="5357588" y="-2"/>
            <a:ext cx="1478464" cy="56434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bg2">
                  <a:lumMod val="10000"/>
                  <a:alpha val="4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79">
            <a:extLst>
              <a:ext uri="{FF2B5EF4-FFF2-40B4-BE49-F238E27FC236}">
                <a16:creationId xmlns:a16="http://schemas.microsoft.com/office/drawing/2014/main" id="{CAD1247D-5204-4BA1-AB5F-6BF887F4E2DB}"/>
              </a:ext>
            </a:extLst>
          </p:cNvPr>
          <p:cNvSpPr>
            <a:spLocks noEditPoints="1"/>
          </p:cNvSpPr>
          <p:nvPr/>
        </p:nvSpPr>
        <p:spPr bwMode="auto">
          <a:xfrm>
            <a:off x="5794030" y="347616"/>
            <a:ext cx="120818" cy="120818"/>
          </a:xfrm>
          <a:custGeom>
            <a:avLst/>
            <a:gdLst>
              <a:gd name="T0" fmla="*/ 131 w 131"/>
              <a:gd name="T1" fmla="*/ 66 h 131"/>
              <a:gd name="T2" fmla="*/ 0 w 131"/>
              <a:gd name="T3" fmla="*/ 66 h 131"/>
              <a:gd name="T4" fmla="*/ 102 w 131"/>
              <a:gd name="T5" fmla="*/ 18 h 131"/>
              <a:gd name="T6" fmla="*/ 123 w 131"/>
              <a:gd name="T7" fmla="*/ 49 h 131"/>
              <a:gd name="T8" fmla="*/ 110 w 131"/>
              <a:gd name="T9" fmla="*/ 55 h 131"/>
              <a:gd name="T10" fmla="*/ 108 w 131"/>
              <a:gd name="T11" fmla="*/ 58 h 131"/>
              <a:gd name="T12" fmla="*/ 100 w 131"/>
              <a:gd name="T13" fmla="*/ 48 h 131"/>
              <a:gd name="T14" fmla="*/ 87 w 131"/>
              <a:gd name="T15" fmla="*/ 46 h 131"/>
              <a:gd name="T16" fmla="*/ 92 w 131"/>
              <a:gd name="T17" fmla="*/ 59 h 131"/>
              <a:gd name="T18" fmla="*/ 95 w 131"/>
              <a:gd name="T19" fmla="*/ 67 h 131"/>
              <a:gd name="T20" fmla="*/ 88 w 131"/>
              <a:gd name="T21" fmla="*/ 83 h 131"/>
              <a:gd name="T22" fmla="*/ 83 w 131"/>
              <a:gd name="T23" fmla="*/ 84 h 131"/>
              <a:gd name="T24" fmla="*/ 75 w 131"/>
              <a:gd name="T25" fmla="*/ 67 h 131"/>
              <a:gd name="T26" fmla="*/ 71 w 131"/>
              <a:gd name="T27" fmla="*/ 64 h 131"/>
              <a:gd name="T28" fmla="*/ 71 w 131"/>
              <a:gd name="T29" fmla="*/ 53 h 131"/>
              <a:gd name="T30" fmla="*/ 79 w 131"/>
              <a:gd name="T31" fmla="*/ 48 h 131"/>
              <a:gd name="T32" fmla="*/ 73 w 131"/>
              <a:gd name="T33" fmla="*/ 40 h 131"/>
              <a:gd name="T34" fmla="*/ 69 w 131"/>
              <a:gd name="T35" fmla="*/ 29 h 131"/>
              <a:gd name="T36" fmla="*/ 77 w 131"/>
              <a:gd name="T37" fmla="*/ 22 h 131"/>
              <a:gd name="T38" fmla="*/ 96 w 131"/>
              <a:gd name="T39" fmla="*/ 18 h 131"/>
              <a:gd name="T40" fmla="*/ 32 w 131"/>
              <a:gd name="T41" fmla="*/ 16 h 131"/>
              <a:gd name="T42" fmla="*/ 43 w 131"/>
              <a:gd name="T43" fmla="*/ 18 h 131"/>
              <a:gd name="T44" fmla="*/ 46 w 131"/>
              <a:gd name="T45" fmla="*/ 19 h 131"/>
              <a:gd name="T46" fmla="*/ 45 w 131"/>
              <a:gd name="T47" fmla="*/ 27 h 131"/>
              <a:gd name="T48" fmla="*/ 32 w 131"/>
              <a:gd name="T49" fmla="*/ 36 h 131"/>
              <a:gd name="T50" fmla="*/ 20 w 131"/>
              <a:gd name="T51" fmla="*/ 49 h 131"/>
              <a:gd name="T52" fmla="*/ 12 w 131"/>
              <a:gd name="T53" fmla="*/ 59 h 131"/>
              <a:gd name="T54" fmla="*/ 8 w 131"/>
              <a:gd name="T55" fmla="*/ 52 h 131"/>
              <a:gd name="T56" fmla="*/ 6 w 131"/>
              <a:gd name="T57" fmla="*/ 60 h 131"/>
              <a:gd name="T58" fmla="*/ 12 w 131"/>
              <a:gd name="T59" fmla="*/ 67 h 131"/>
              <a:gd name="T60" fmla="*/ 16 w 131"/>
              <a:gd name="T61" fmla="*/ 64 h 131"/>
              <a:gd name="T62" fmla="*/ 25 w 131"/>
              <a:gd name="T63" fmla="*/ 52 h 131"/>
              <a:gd name="T64" fmla="*/ 35 w 131"/>
              <a:gd name="T65" fmla="*/ 40 h 131"/>
              <a:gd name="T66" fmla="*/ 48 w 131"/>
              <a:gd name="T67" fmla="*/ 31 h 131"/>
              <a:gd name="T68" fmla="*/ 50 w 131"/>
              <a:gd name="T69" fmla="*/ 22 h 131"/>
              <a:gd name="T70" fmla="*/ 44 w 131"/>
              <a:gd name="T71" fmla="*/ 12 h 131"/>
              <a:gd name="T72" fmla="*/ 66 w 131"/>
              <a:gd name="T73" fmla="*/ 6 h 131"/>
              <a:gd name="T74" fmla="*/ 83 w 131"/>
              <a:gd name="T75" fmla="*/ 14 h 131"/>
              <a:gd name="T76" fmla="*/ 67 w 131"/>
              <a:gd name="T77" fmla="*/ 21 h 131"/>
              <a:gd name="T78" fmla="*/ 65 w 131"/>
              <a:gd name="T79" fmla="*/ 38 h 131"/>
              <a:gd name="T80" fmla="*/ 73 w 131"/>
              <a:gd name="T81" fmla="*/ 46 h 131"/>
              <a:gd name="T82" fmla="*/ 64 w 131"/>
              <a:gd name="T83" fmla="*/ 57 h 131"/>
              <a:gd name="T84" fmla="*/ 75 w 131"/>
              <a:gd name="T85" fmla="*/ 73 h 131"/>
              <a:gd name="T86" fmla="*/ 77 w 131"/>
              <a:gd name="T87" fmla="*/ 75 h 131"/>
              <a:gd name="T88" fmla="*/ 81 w 131"/>
              <a:gd name="T89" fmla="*/ 91 h 131"/>
              <a:gd name="T90" fmla="*/ 85 w 131"/>
              <a:gd name="T91" fmla="*/ 92 h 131"/>
              <a:gd name="T92" fmla="*/ 97 w 131"/>
              <a:gd name="T93" fmla="*/ 76 h 131"/>
              <a:gd name="T94" fmla="*/ 100 w 131"/>
              <a:gd name="T95" fmla="*/ 62 h 131"/>
              <a:gd name="T96" fmla="*/ 92 w 131"/>
              <a:gd name="T97" fmla="*/ 50 h 131"/>
              <a:gd name="T98" fmla="*/ 92 w 131"/>
              <a:gd name="T99" fmla="*/ 49 h 131"/>
              <a:gd name="T100" fmla="*/ 100 w 131"/>
              <a:gd name="T101" fmla="*/ 56 h 131"/>
              <a:gd name="T102" fmla="*/ 114 w 131"/>
              <a:gd name="T103" fmla="*/ 63 h 131"/>
              <a:gd name="T104" fmla="*/ 116 w 131"/>
              <a:gd name="T105" fmla="*/ 51 h 131"/>
              <a:gd name="T106" fmla="*/ 125 w 131"/>
              <a:gd name="T107" fmla="*/ 57 h 131"/>
              <a:gd name="T108" fmla="*/ 66 w 131"/>
              <a:gd name="T109" fmla="*/ 126 h 131"/>
              <a:gd name="T110" fmla="*/ 6 w 131"/>
              <a:gd name="T111" fmla="*/ 6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1" h="131">
                <a:moveTo>
                  <a:pt x="66" y="131"/>
                </a:moveTo>
                <a:cubicBezTo>
                  <a:pt x="102" y="131"/>
                  <a:pt x="131" y="102"/>
                  <a:pt x="131" y="66"/>
                </a:cubicBezTo>
                <a:cubicBezTo>
                  <a:pt x="131" y="30"/>
                  <a:pt x="102" y="0"/>
                  <a:pt x="66" y="0"/>
                </a:cubicBezTo>
                <a:cubicBezTo>
                  <a:pt x="30" y="0"/>
                  <a:pt x="0" y="30"/>
                  <a:pt x="0" y="66"/>
                </a:cubicBezTo>
                <a:cubicBezTo>
                  <a:pt x="0" y="102"/>
                  <a:pt x="30" y="131"/>
                  <a:pt x="66" y="131"/>
                </a:cubicBezTo>
                <a:close/>
                <a:moveTo>
                  <a:pt x="102" y="18"/>
                </a:moveTo>
                <a:cubicBezTo>
                  <a:pt x="112" y="26"/>
                  <a:pt x="120" y="37"/>
                  <a:pt x="123" y="49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21" y="46"/>
                  <a:pt x="116" y="44"/>
                  <a:pt x="113" y="46"/>
                </a:cubicBezTo>
                <a:cubicBezTo>
                  <a:pt x="110" y="47"/>
                  <a:pt x="109" y="51"/>
                  <a:pt x="110" y="55"/>
                </a:cubicBezTo>
                <a:cubicBezTo>
                  <a:pt x="110" y="57"/>
                  <a:pt x="110" y="58"/>
                  <a:pt x="110" y="59"/>
                </a:cubicBezTo>
                <a:cubicBezTo>
                  <a:pt x="109" y="59"/>
                  <a:pt x="109" y="59"/>
                  <a:pt x="108" y="58"/>
                </a:cubicBezTo>
                <a:cubicBezTo>
                  <a:pt x="107" y="57"/>
                  <a:pt x="105" y="55"/>
                  <a:pt x="105" y="54"/>
                </a:cubicBezTo>
                <a:cubicBezTo>
                  <a:pt x="104" y="52"/>
                  <a:pt x="102" y="50"/>
                  <a:pt x="100" y="48"/>
                </a:cubicBezTo>
                <a:cubicBezTo>
                  <a:pt x="99" y="47"/>
                  <a:pt x="96" y="45"/>
                  <a:pt x="95" y="44"/>
                </a:cubicBezTo>
                <a:cubicBezTo>
                  <a:pt x="92" y="43"/>
                  <a:pt x="88" y="43"/>
                  <a:pt x="87" y="46"/>
                </a:cubicBezTo>
                <a:cubicBezTo>
                  <a:pt x="85" y="48"/>
                  <a:pt x="85" y="52"/>
                  <a:pt x="88" y="54"/>
                </a:cubicBezTo>
                <a:cubicBezTo>
                  <a:pt x="89" y="55"/>
                  <a:pt x="91" y="57"/>
                  <a:pt x="92" y="59"/>
                </a:cubicBezTo>
                <a:cubicBezTo>
                  <a:pt x="93" y="60"/>
                  <a:pt x="94" y="62"/>
                  <a:pt x="95" y="64"/>
                </a:cubicBezTo>
                <a:cubicBezTo>
                  <a:pt x="95" y="65"/>
                  <a:pt x="95" y="66"/>
                  <a:pt x="95" y="67"/>
                </a:cubicBezTo>
                <a:cubicBezTo>
                  <a:pt x="93" y="69"/>
                  <a:pt x="92" y="73"/>
                  <a:pt x="91" y="76"/>
                </a:cubicBezTo>
                <a:cubicBezTo>
                  <a:pt x="91" y="78"/>
                  <a:pt x="89" y="81"/>
                  <a:pt x="88" y="83"/>
                </a:cubicBezTo>
                <a:cubicBezTo>
                  <a:pt x="87" y="84"/>
                  <a:pt x="85" y="86"/>
                  <a:pt x="84" y="86"/>
                </a:cubicBezTo>
                <a:cubicBezTo>
                  <a:pt x="84" y="86"/>
                  <a:pt x="83" y="85"/>
                  <a:pt x="83" y="84"/>
                </a:cubicBezTo>
                <a:cubicBezTo>
                  <a:pt x="83" y="80"/>
                  <a:pt x="83" y="75"/>
                  <a:pt x="82" y="72"/>
                </a:cubicBezTo>
                <a:cubicBezTo>
                  <a:pt x="80" y="70"/>
                  <a:pt x="78" y="67"/>
                  <a:pt x="75" y="67"/>
                </a:cubicBezTo>
                <a:cubicBezTo>
                  <a:pt x="75" y="67"/>
                  <a:pt x="75" y="67"/>
                  <a:pt x="75" y="67"/>
                </a:cubicBezTo>
                <a:cubicBezTo>
                  <a:pt x="74" y="67"/>
                  <a:pt x="73" y="66"/>
                  <a:pt x="71" y="64"/>
                </a:cubicBezTo>
                <a:cubicBezTo>
                  <a:pt x="70" y="62"/>
                  <a:pt x="69" y="59"/>
                  <a:pt x="69" y="58"/>
                </a:cubicBezTo>
                <a:cubicBezTo>
                  <a:pt x="69" y="56"/>
                  <a:pt x="71" y="54"/>
                  <a:pt x="71" y="53"/>
                </a:cubicBezTo>
                <a:cubicBezTo>
                  <a:pt x="73" y="53"/>
                  <a:pt x="75" y="51"/>
                  <a:pt x="76" y="51"/>
                </a:cubicBezTo>
                <a:cubicBezTo>
                  <a:pt x="78" y="50"/>
                  <a:pt x="78" y="49"/>
                  <a:pt x="79" y="48"/>
                </a:cubicBezTo>
                <a:cubicBezTo>
                  <a:pt x="79" y="47"/>
                  <a:pt x="79" y="45"/>
                  <a:pt x="78" y="44"/>
                </a:cubicBezTo>
                <a:cubicBezTo>
                  <a:pt x="77" y="42"/>
                  <a:pt x="74" y="40"/>
                  <a:pt x="73" y="40"/>
                </a:cubicBezTo>
                <a:cubicBezTo>
                  <a:pt x="72" y="39"/>
                  <a:pt x="71" y="38"/>
                  <a:pt x="70" y="36"/>
                </a:cubicBezTo>
                <a:cubicBezTo>
                  <a:pt x="69" y="34"/>
                  <a:pt x="69" y="31"/>
                  <a:pt x="69" y="29"/>
                </a:cubicBezTo>
                <a:cubicBezTo>
                  <a:pt x="69" y="28"/>
                  <a:pt x="70" y="26"/>
                  <a:pt x="71" y="26"/>
                </a:cubicBezTo>
                <a:cubicBezTo>
                  <a:pt x="72" y="25"/>
                  <a:pt x="75" y="23"/>
                  <a:pt x="77" y="22"/>
                </a:cubicBezTo>
                <a:cubicBezTo>
                  <a:pt x="78" y="21"/>
                  <a:pt x="82" y="20"/>
                  <a:pt x="85" y="19"/>
                </a:cubicBezTo>
                <a:cubicBezTo>
                  <a:pt x="87" y="19"/>
                  <a:pt x="93" y="18"/>
                  <a:pt x="96" y="18"/>
                </a:cubicBezTo>
                <a:lnTo>
                  <a:pt x="102" y="18"/>
                </a:lnTo>
                <a:close/>
                <a:moveTo>
                  <a:pt x="32" y="16"/>
                </a:moveTo>
                <a:cubicBezTo>
                  <a:pt x="35" y="17"/>
                  <a:pt x="35" y="17"/>
                  <a:pt x="35" y="17"/>
                </a:cubicBezTo>
                <a:cubicBezTo>
                  <a:pt x="37" y="17"/>
                  <a:pt x="41" y="17"/>
                  <a:pt x="43" y="18"/>
                </a:cubicBezTo>
                <a:cubicBezTo>
                  <a:pt x="45" y="18"/>
                  <a:pt x="46" y="18"/>
                  <a:pt x="46" y="18"/>
                </a:cubicBezTo>
                <a:cubicBezTo>
                  <a:pt x="46" y="19"/>
                  <a:pt x="46" y="19"/>
                  <a:pt x="46" y="19"/>
                </a:cubicBezTo>
                <a:cubicBezTo>
                  <a:pt x="45" y="21"/>
                  <a:pt x="44" y="24"/>
                  <a:pt x="46" y="26"/>
                </a:cubicBezTo>
                <a:cubicBezTo>
                  <a:pt x="46" y="26"/>
                  <a:pt x="45" y="27"/>
                  <a:pt x="45" y="27"/>
                </a:cubicBezTo>
                <a:cubicBezTo>
                  <a:pt x="43" y="28"/>
                  <a:pt x="41" y="30"/>
                  <a:pt x="39" y="31"/>
                </a:cubicBezTo>
                <a:cubicBezTo>
                  <a:pt x="37" y="32"/>
                  <a:pt x="34" y="34"/>
                  <a:pt x="32" y="36"/>
                </a:cubicBezTo>
                <a:cubicBezTo>
                  <a:pt x="29" y="37"/>
                  <a:pt x="26" y="40"/>
                  <a:pt x="25" y="42"/>
                </a:cubicBezTo>
                <a:cubicBezTo>
                  <a:pt x="23" y="44"/>
                  <a:pt x="21" y="47"/>
                  <a:pt x="20" y="49"/>
                </a:cubicBezTo>
                <a:cubicBezTo>
                  <a:pt x="19" y="51"/>
                  <a:pt x="17" y="54"/>
                  <a:pt x="15" y="56"/>
                </a:cubicBezTo>
                <a:cubicBezTo>
                  <a:pt x="14" y="57"/>
                  <a:pt x="13" y="58"/>
                  <a:pt x="12" y="59"/>
                </a:cubicBezTo>
                <a:cubicBezTo>
                  <a:pt x="11" y="57"/>
                  <a:pt x="10" y="56"/>
                  <a:pt x="9" y="55"/>
                </a:cubicBezTo>
                <a:cubicBezTo>
                  <a:pt x="8" y="52"/>
                  <a:pt x="8" y="52"/>
                  <a:pt x="8" y="52"/>
                </a:cubicBezTo>
                <a:cubicBezTo>
                  <a:pt x="11" y="37"/>
                  <a:pt x="20" y="25"/>
                  <a:pt x="32" y="16"/>
                </a:cubicBezTo>
                <a:close/>
                <a:moveTo>
                  <a:pt x="6" y="60"/>
                </a:moveTo>
                <a:cubicBezTo>
                  <a:pt x="7" y="61"/>
                  <a:pt x="8" y="63"/>
                  <a:pt x="8" y="64"/>
                </a:cubicBezTo>
                <a:cubicBezTo>
                  <a:pt x="10" y="66"/>
                  <a:pt x="11" y="67"/>
                  <a:pt x="12" y="67"/>
                </a:cubicBezTo>
                <a:cubicBezTo>
                  <a:pt x="12" y="67"/>
                  <a:pt x="13" y="67"/>
                  <a:pt x="13" y="67"/>
                </a:cubicBezTo>
                <a:cubicBezTo>
                  <a:pt x="14" y="67"/>
                  <a:pt x="15" y="66"/>
                  <a:pt x="16" y="64"/>
                </a:cubicBezTo>
                <a:cubicBezTo>
                  <a:pt x="16" y="64"/>
                  <a:pt x="17" y="61"/>
                  <a:pt x="19" y="59"/>
                </a:cubicBezTo>
                <a:cubicBezTo>
                  <a:pt x="21" y="57"/>
                  <a:pt x="24" y="54"/>
                  <a:pt x="25" y="52"/>
                </a:cubicBezTo>
                <a:cubicBezTo>
                  <a:pt x="26" y="50"/>
                  <a:pt x="28" y="47"/>
                  <a:pt x="29" y="46"/>
                </a:cubicBezTo>
                <a:cubicBezTo>
                  <a:pt x="30" y="44"/>
                  <a:pt x="33" y="42"/>
                  <a:pt x="35" y="40"/>
                </a:cubicBezTo>
                <a:cubicBezTo>
                  <a:pt x="37" y="39"/>
                  <a:pt x="40" y="37"/>
                  <a:pt x="42" y="36"/>
                </a:cubicBezTo>
                <a:cubicBezTo>
                  <a:pt x="44" y="35"/>
                  <a:pt x="47" y="33"/>
                  <a:pt x="48" y="31"/>
                </a:cubicBezTo>
                <a:cubicBezTo>
                  <a:pt x="51" y="29"/>
                  <a:pt x="52" y="26"/>
                  <a:pt x="51" y="23"/>
                </a:cubicBezTo>
                <a:cubicBezTo>
                  <a:pt x="50" y="23"/>
                  <a:pt x="50" y="22"/>
                  <a:pt x="50" y="22"/>
                </a:cubicBezTo>
                <a:cubicBezTo>
                  <a:pt x="52" y="21"/>
                  <a:pt x="52" y="18"/>
                  <a:pt x="51" y="16"/>
                </a:cubicBezTo>
                <a:cubicBezTo>
                  <a:pt x="50" y="14"/>
                  <a:pt x="47" y="12"/>
                  <a:pt x="44" y="12"/>
                </a:cubicBezTo>
                <a:cubicBezTo>
                  <a:pt x="43" y="12"/>
                  <a:pt x="42" y="12"/>
                  <a:pt x="40" y="12"/>
                </a:cubicBezTo>
                <a:cubicBezTo>
                  <a:pt x="48" y="8"/>
                  <a:pt x="57" y="6"/>
                  <a:pt x="66" y="6"/>
                </a:cubicBezTo>
                <a:cubicBezTo>
                  <a:pt x="76" y="6"/>
                  <a:pt x="85" y="8"/>
                  <a:pt x="93" y="13"/>
                </a:cubicBezTo>
                <a:cubicBezTo>
                  <a:pt x="90" y="13"/>
                  <a:pt x="86" y="13"/>
                  <a:pt x="83" y="14"/>
                </a:cubicBezTo>
                <a:cubicBezTo>
                  <a:pt x="80" y="15"/>
                  <a:pt x="76" y="16"/>
                  <a:pt x="74" y="17"/>
                </a:cubicBezTo>
                <a:cubicBezTo>
                  <a:pt x="72" y="18"/>
                  <a:pt x="69" y="20"/>
                  <a:pt x="67" y="21"/>
                </a:cubicBezTo>
                <a:cubicBezTo>
                  <a:pt x="65" y="23"/>
                  <a:pt x="63" y="26"/>
                  <a:pt x="63" y="29"/>
                </a:cubicBezTo>
                <a:cubicBezTo>
                  <a:pt x="63" y="32"/>
                  <a:pt x="64" y="36"/>
                  <a:pt x="65" y="38"/>
                </a:cubicBezTo>
                <a:cubicBezTo>
                  <a:pt x="66" y="41"/>
                  <a:pt x="68" y="44"/>
                  <a:pt x="71" y="45"/>
                </a:cubicBezTo>
                <a:cubicBezTo>
                  <a:pt x="71" y="45"/>
                  <a:pt x="72" y="46"/>
                  <a:pt x="73" y="46"/>
                </a:cubicBezTo>
                <a:cubicBezTo>
                  <a:pt x="72" y="47"/>
                  <a:pt x="70" y="48"/>
                  <a:pt x="69" y="49"/>
                </a:cubicBezTo>
                <a:cubicBezTo>
                  <a:pt x="66" y="50"/>
                  <a:pt x="64" y="54"/>
                  <a:pt x="64" y="57"/>
                </a:cubicBezTo>
                <a:cubicBezTo>
                  <a:pt x="63" y="60"/>
                  <a:pt x="65" y="65"/>
                  <a:pt x="67" y="67"/>
                </a:cubicBezTo>
                <a:cubicBezTo>
                  <a:pt x="69" y="70"/>
                  <a:pt x="72" y="73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6" y="74"/>
                  <a:pt x="77" y="75"/>
                </a:cubicBezTo>
                <a:cubicBezTo>
                  <a:pt x="77" y="76"/>
                  <a:pt x="78" y="80"/>
                  <a:pt x="78" y="84"/>
                </a:cubicBezTo>
                <a:cubicBezTo>
                  <a:pt x="78" y="87"/>
                  <a:pt x="79" y="90"/>
                  <a:pt x="81" y="91"/>
                </a:cubicBezTo>
                <a:cubicBezTo>
                  <a:pt x="82" y="92"/>
                  <a:pt x="83" y="92"/>
                  <a:pt x="84" y="92"/>
                </a:cubicBezTo>
                <a:cubicBezTo>
                  <a:pt x="84" y="92"/>
                  <a:pt x="85" y="92"/>
                  <a:pt x="85" y="92"/>
                </a:cubicBezTo>
                <a:cubicBezTo>
                  <a:pt x="88" y="91"/>
                  <a:pt x="91" y="89"/>
                  <a:pt x="93" y="86"/>
                </a:cubicBezTo>
                <a:cubicBezTo>
                  <a:pt x="94" y="84"/>
                  <a:pt x="96" y="80"/>
                  <a:pt x="97" y="76"/>
                </a:cubicBezTo>
                <a:cubicBezTo>
                  <a:pt x="97" y="74"/>
                  <a:pt x="98" y="71"/>
                  <a:pt x="99" y="71"/>
                </a:cubicBezTo>
                <a:cubicBezTo>
                  <a:pt x="101" y="69"/>
                  <a:pt x="101" y="65"/>
                  <a:pt x="100" y="62"/>
                </a:cubicBezTo>
                <a:cubicBezTo>
                  <a:pt x="100" y="60"/>
                  <a:pt x="98" y="57"/>
                  <a:pt x="96" y="55"/>
                </a:cubicBezTo>
                <a:cubicBezTo>
                  <a:pt x="95" y="54"/>
                  <a:pt x="93" y="51"/>
                  <a:pt x="92" y="50"/>
                </a:cubicBezTo>
                <a:cubicBezTo>
                  <a:pt x="91" y="50"/>
                  <a:pt x="91" y="49"/>
                  <a:pt x="91" y="49"/>
                </a:cubicBezTo>
                <a:cubicBezTo>
                  <a:pt x="91" y="49"/>
                  <a:pt x="92" y="49"/>
                  <a:pt x="92" y="49"/>
                </a:cubicBezTo>
                <a:cubicBezTo>
                  <a:pt x="93" y="50"/>
                  <a:pt x="95" y="52"/>
                  <a:pt x="97" y="53"/>
                </a:cubicBezTo>
                <a:cubicBezTo>
                  <a:pt x="98" y="54"/>
                  <a:pt x="99" y="56"/>
                  <a:pt x="100" y="56"/>
                </a:cubicBezTo>
                <a:cubicBezTo>
                  <a:pt x="100" y="58"/>
                  <a:pt x="103" y="61"/>
                  <a:pt x="105" y="63"/>
                </a:cubicBezTo>
                <a:cubicBezTo>
                  <a:pt x="108" y="65"/>
                  <a:pt x="112" y="66"/>
                  <a:pt x="114" y="63"/>
                </a:cubicBezTo>
                <a:cubicBezTo>
                  <a:pt x="115" y="61"/>
                  <a:pt x="116" y="57"/>
                  <a:pt x="115" y="54"/>
                </a:cubicBezTo>
                <a:cubicBezTo>
                  <a:pt x="115" y="52"/>
                  <a:pt x="115" y="51"/>
                  <a:pt x="116" y="51"/>
                </a:cubicBezTo>
                <a:cubicBezTo>
                  <a:pt x="116" y="51"/>
                  <a:pt x="118" y="51"/>
                  <a:pt x="119" y="52"/>
                </a:cubicBezTo>
                <a:cubicBezTo>
                  <a:pt x="120" y="53"/>
                  <a:pt x="123" y="56"/>
                  <a:pt x="125" y="57"/>
                </a:cubicBezTo>
                <a:cubicBezTo>
                  <a:pt x="125" y="60"/>
                  <a:pt x="126" y="63"/>
                  <a:pt x="126" y="66"/>
                </a:cubicBezTo>
                <a:cubicBezTo>
                  <a:pt x="126" y="99"/>
                  <a:pt x="99" y="126"/>
                  <a:pt x="66" y="126"/>
                </a:cubicBezTo>
                <a:cubicBezTo>
                  <a:pt x="33" y="126"/>
                  <a:pt x="6" y="99"/>
                  <a:pt x="6" y="66"/>
                </a:cubicBezTo>
                <a:cubicBezTo>
                  <a:pt x="6" y="64"/>
                  <a:pt x="6" y="62"/>
                  <a:pt x="6" y="6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E18AE6-054F-418E-A24D-3DC065980C14}"/>
              </a:ext>
            </a:extLst>
          </p:cNvPr>
          <p:cNvSpPr txBox="1"/>
          <p:nvPr/>
        </p:nvSpPr>
        <p:spPr>
          <a:xfrm>
            <a:off x="5553680" y="7571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苏尔古奇区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AF79BB-8D56-4574-9249-5334EF1ECED0}"/>
              </a:ext>
            </a:extLst>
          </p:cNvPr>
          <p:cNvSpPr txBox="1"/>
          <p:nvPr/>
        </p:nvSpPr>
        <p:spPr>
          <a:xfrm>
            <a:off x="5842757" y="29504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先遣哨站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B2B51E-1734-45E1-BC25-E48112723C23}"/>
              </a:ext>
            </a:extLst>
          </p:cNvPr>
          <p:cNvGrpSpPr/>
          <p:nvPr/>
        </p:nvGrpSpPr>
        <p:grpSpPr>
          <a:xfrm flipV="1">
            <a:off x="5466058" y="227716"/>
            <a:ext cx="1270636" cy="55814"/>
            <a:chOff x="5630513" y="940594"/>
            <a:chExt cx="1041360" cy="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1D0FA59-FC98-459C-8BA0-A1D969CDFCF3}"/>
                </a:ext>
              </a:extLst>
            </p:cNvPr>
            <p:cNvCxnSpPr/>
            <p:nvPr/>
          </p:nvCxnSpPr>
          <p:spPr>
            <a:xfrm>
              <a:off x="5630513" y="940594"/>
              <a:ext cx="1037296" cy="0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719682C-061E-42C6-9BEB-5EB6CA332A5B}"/>
                </a:ext>
              </a:extLst>
            </p:cNvPr>
            <p:cNvCxnSpPr>
              <a:cxnSpLocks/>
            </p:cNvCxnSpPr>
            <p:nvPr/>
          </p:nvCxnSpPr>
          <p:spPr>
            <a:xfrm>
              <a:off x="5630633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C2173F7-2968-48B4-919A-08D3F4556324}"/>
                </a:ext>
              </a:extLst>
            </p:cNvPr>
            <p:cNvCxnSpPr>
              <a:cxnSpLocks/>
            </p:cNvCxnSpPr>
            <p:nvPr/>
          </p:nvCxnSpPr>
          <p:spPr>
            <a:xfrm>
              <a:off x="6624746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2BAD366-6455-49D0-9F4F-9F173495140E}"/>
              </a:ext>
            </a:extLst>
          </p:cNvPr>
          <p:cNvGrpSpPr/>
          <p:nvPr/>
        </p:nvGrpSpPr>
        <p:grpSpPr>
          <a:xfrm>
            <a:off x="5987146" y="498332"/>
            <a:ext cx="217708" cy="86580"/>
            <a:chOff x="6015722" y="628035"/>
            <a:chExt cx="217708" cy="86580"/>
          </a:xfrm>
        </p:grpSpPr>
        <p:sp>
          <p:nvSpPr>
            <p:cNvPr id="15" name="Freeform 138">
              <a:extLst>
                <a:ext uri="{FF2B5EF4-FFF2-40B4-BE49-F238E27FC236}">
                  <a16:creationId xmlns:a16="http://schemas.microsoft.com/office/drawing/2014/main" id="{62F18182-22BD-4A1F-9D9C-0F4B8C877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3140" y="628035"/>
              <a:ext cx="45719" cy="86580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8">
              <a:extLst>
                <a:ext uri="{FF2B5EF4-FFF2-40B4-BE49-F238E27FC236}">
                  <a16:creationId xmlns:a16="http://schemas.microsoft.com/office/drawing/2014/main" id="{1AEDBE52-AD5B-40E9-B2F6-1286EDD2D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0558" y="628035"/>
              <a:ext cx="45719" cy="86580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8">
              <a:extLst>
                <a:ext uri="{FF2B5EF4-FFF2-40B4-BE49-F238E27FC236}">
                  <a16:creationId xmlns:a16="http://schemas.microsoft.com/office/drawing/2014/main" id="{E4760CB5-7E93-4CF5-AB13-DA1B9D156B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7711" y="628035"/>
              <a:ext cx="45719" cy="86580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9">
              <a:extLst>
                <a:ext uri="{FF2B5EF4-FFF2-40B4-BE49-F238E27FC236}">
                  <a16:creationId xmlns:a16="http://schemas.microsoft.com/office/drawing/2014/main" id="{2FB15989-D2D1-4844-85DF-A0495DCA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722" y="628035"/>
              <a:ext cx="45719" cy="86043"/>
            </a:xfrm>
            <a:custGeom>
              <a:avLst/>
              <a:gdLst>
                <a:gd name="T0" fmla="*/ 0 w 161"/>
                <a:gd name="T1" fmla="*/ 0 h 303"/>
                <a:gd name="T2" fmla="*/ 0 w 161"/>
                <a:gd name="T3" fmla="*/ 303 h 303"/>
                <a:gd name="T4" fmla="*/ 0 w 161"/>
                <a:gd name="T5" fmla="*/ 303 h 303"/>
                <a:gd name="T6" fmla="*/ 81 w 161"/>
                <a:gd name="T7" fmla="*/ 234 h 303"/>
                <a:gd name="T8" fmla="*/ 161 w 161"/>
                <a:gd name="T9" fmla="*/ 303 h 303"/>
                <a:gd name="T10" fmla="*/ 161 w 161"/>
                <a:gd name="T11" fmla="*/ 303 h 303"/>
                <a:gd name="T12" fmla="*/ 161 w 161"/>
                <a:gd name="T13" fmla="*/ 0 h 303"/>
                <a:gd name="T14" fmla="*/ 0 w 161"/>
                <a:gd name="T15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303">
                  <a:moveTo>
                    <a:pt x="0" y="0"/>
                  </a:moveTo>
                  <a:lnTo>
                    <a:pt x="0" y="303"/>
                  </a:lnTo>
                  <a:lnTo>
                    <a:pt x="0" y="303"/>
                  </a:lnTo>
                  <a:lnTo>
                    <a:pt x="81" y="234"/>
                  </a:lnTo>
                  <a:lnTo>
                    <a:pt x="161" y="303"/>
                  </a:lnTo>
                  <a:lnTo>
                    <a:pt x="161" y="303"/>
                  </a:lnTo>
                  <a:lnTo>
                    <a:pt x="1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BF61593-4F75-485A-AB40-F68EF16B863A}"/>
              </a:ext>
            </a:extLst>
          </p:cNvPr>
          <p:cNvGrpSpPr/>
          <p:nvPr/>
        </p:nvGrpSpPr>
        <p:grpSpPr>
          <a:xfrm>
            <a:off x="3670524" y="61606"/>
            <a:ext cx="146419" cy="157813"/>
            <a:chOff x="11028363" y="6192838"/>
            <a:chExt cx="407987" cy="439738"/>
          </a:xfrm>
        </p:grpSpPr>
        <p:sp>
          <p:nvSpPr>
            <p:cNvPr id="20" name="Freeform 529">
              <a:extLst>
                <a:ext uri="{FF2B5EF4-FFF2-40B4-BE49-F238E27FC236}">
                  <a16:creationId xmlns:a16="http://schemas.microsoft.com/office/drawing/2014/main" id="{8DB6C3C0-D662-4926-929D-2C597C1D3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4888" y="6324600"/>
              <a:ext cx="36513" cy="39688"/>
            </a:xfrm>
            <a:custGeom>
              <a:avLst/>
              <a:gdLst>
                <a:gd name="T0" fmla="*/ 0 w 11"/>
                <a:gd name="T1" fmla="*/ 6 h 12"/>
                <a:gd name="T2" fmla="*/ 6 w 11"/>
                <a:gd name="T3" fmla="*/ 12 h 12"/>
                <a:gd name="T4" fmla="*/ 11 w 11"/>
                <a:gd name="T5" fmla="*/ 5 h 12"/>
                <a:gd name="T6" fmla="*/ 5 w 11"/>
                <a:gd name="T7" fmla="*/ 0 h 12"/>
                <a:gd name="T8" fmla="*/ 0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6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7" y="9"/>
                    <a:pt x="9" y="7"/>
                    <a:pt x="11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30">
              <a:extLst>
                <a:ext uri="{FF2B5EF4-FFF2-40B4-BE49-F238E27FC236}">
                  <a16:creationId xmlns:a16="http://schemas.microsoft.com/office/drawing/2014/main" id="{FA37DDAC-236A-4814-8863-CC5A51950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313" y="6296025"/>
              <a:ext cx="66675" cy="65088"/>
            </a:xfrm>
            <a:custGeom>
              <a:avLst/>
              <a:gdLst>
                <a:gd name="T0" fmla="*/ 6 w 20"/>
                <a:gd name="T1" fmla="*/ 20 h 20"/>
                <a:gd name="T2" fmla="*/ 20 w 20"/>
                <a:gd name="T3" fmla="*/ 6 h 20"/>
                <a:gd name="T4" fmla="*/ 15 w 20"/>
                <a:gd name="T5" fmla="*/ 0 h 20"/>
                <a:gd name="T6" fmla="*/ 0 w 20"/>
                <a:gd name="T7" fmla="*/ 14 h 20"/>
                <a:gd name="T8" fmla="*/ 6 w 2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6" y="2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6" y="2"/>
                    <a:pt x="15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5"/>
                    <a:pt x="5" y="17"/>
                    <a:pt x="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31">
              <a:extLst>
                <a:ext uri="{FF2B5EF4-FFF2-40B4-BE49-F238E27FC236}">
                  <a16:creationId xmlns:a16="http://schemas.microsoft.com/office/drawing/2014/main" id="{696F6776-4FA5-4630-94D3-C47C28D8A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663" y="6411913"/>
              <a:ext cx="53975" cy="46038"/>
            </a:xfrm>
            <a:custGeom>
              <a:avLst/>
              <a:gdLst>
                <a:gd name="T0" fmla="*/ 16 w 16"/>
                <a:gd name="T1" fmla="*/ 7 h 14"/>
                <a:gd name="T2" fmla="*/ 5 w 16"/>
                <a:gd name="T3" fmla="*/ 0 h 14"/>
                <a:gd name="T4" fmla="*/ 0 w 16"/>
                <a:gd name="T5" fmla="*/ 6 h 14"/>
                <a:gd name="T6" fmla="*/ 11 w 16"/>
                <a:gd name="T7" fmla="*/ 14 h 14"/>
                <a:gd name="T8" fmla="*/ 16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2" y="5"/>
                    <a:pt x="0" y="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2"/>
                    <a:pt x="14" y="9"/>
                    <a:pt x="16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32">
              <a:extLst>
                <a:ext uri="{FF2B5EF4-FFF2-40B4-BE49-F238E27FC236}">
                  <a16:creationId xmlns:a16="http://schemas.microsoft.com/office/drawing/2014/main" id="{15CF28AB-1E92-4FB4-8735-5F3011CD7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6424613"/>
              <a:ext cx="85725" cy="100013"/>
            </a:xfrm>
            <a:custGeom>
              <a:avLst/>
              <a:gdLst>
                <a:gd name="T0" fmla="*/ 20 w 26"/>
                <a:gd name="T1" fmla="*/ 0 h 30"/>
                <a:gd name="T2" fmla="*/ 0 w 26"/>
                <a:gd name="T3" fmla="*/ 25 h 30"/>
                <a:gd name="T4" fmla="*/ 6 w 26"/>
                <a:gd name="T5" fmla="*/ 30 h 30"/>
                <a:gd name="T6" fmla="*/ 26 w 26"/>
                <a:gd name="T7" fmla="*/ 5 h 30"/>
                <a:gd name="T8" fmla="*/ 20 w 2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8"/>
                    <a:pt x="6" y="3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4"/>
                    <a:pt x="21" y="2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533">
              <a:extLst>
                <a:ext uri="{FF2B5EF4-FFF2-40B4-BE49-F238E27FC236}">
                  <a16:creationId xmlns:a16="http://schemas.microsoft.com/office/drawing/2014/main" id="{592D8AF9-C79E-4F78-B21A-5F699031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0288" y="6345238"/>
              <a:ext cx="85725" cy="8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534">
              <a:extLst>
                <a:ext uri="{FF2B5EF4-FFF2-40B4-BE49-F238E27FC236}">
                  <a16:creationId xmlns:a16="http://schemas.microsoft.com/office/drawing/2014/main" id="{EF595E8E-505B-468C-97CE-534B80EEF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19283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35">
              <a:extLst>
                <a:ext uri="{FF2B5EF4-FFF2-40B4-BE49-F238E27FC236}">
                  <a16:creationId xmlns:a16="http://schemas.microsoft.com/office/drawing/2014/main" id="{074050FE-6451-4F68-8DB3-D538EDF1A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350" y="6226175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36">
              <a:extLst>
                <a:ext uri="{FF2B5EF4-FFF2-40B4-BE49-F238E27FC236}">
                  <a16:creationId xmlns:a16="http://schemas.microsoft.com/office/drawing/2014/main" id="{F118A2CC-F139-4D91-AE65-0158D6C90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8363" y="6510338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537">
              <a:extLst>
                <a:ext uri="{FF2B5EF4-FFF2-40B4-BE49-F238E27FC236}">
                  <a16:creationId xmlns:a16="http://schemas.microsoft.com/office/drawing/2014/main" id="{1C89E001-8B60-4D4E-9398-0AB090FB5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42778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605C188-35F2-4241-89EC-D4B0CFC45CD2}"/>
              </a:ext>
            </a:extLst>
          </p:cNvPr>
          <p:cNvSpPr txBox="1"/>
          <p:nvPr/>
        </p:nvSpPr>
        <p:spPr>
          <a:xfrm>
            <a:off x="3834604" y="-2383"/>
            <a:ext cx="295348" cy="161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虹石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90CCD34-6848-4B8B-A520-90FD5F3B0AD7}"/>
              </a:ext>
            </a:extLst>
          </p:cNvPr>
          <p:cNvCxnSpPr>
            <a:cxnSpLocks/>
          </p:cNvCxnSpPr>
          <p:nvPr/>
        </p:nvCxnSpPr>
        <p:spPr>
          <a:xfrm>
            <a:off x="3852691" y="55895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674E98-DA50-4067-9C07-2DFBCB49D853}"/>
              </a:ext>
            </a:extLst>
          </p:cNvPr>
          <p:cNvCxnSpPr>
            <a:cxnSpLocks/>
          </p:cNvCxnSpPr>
          <p:nvPr/>
        </p:nvCxnSpPr>
        <p:spPr>
          <a:xfrm>
            <a:off x="3869241" y="56492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20DE69C-3882-4E60-8F5A-D384FE94E49A}"/>
              </a:ext>
            </a:extLst>
          </p:cNvPr>
          <p:cNvSpPr txBox="1"/>
          <p:nvPr/>
        </p:nvSpPr>
        <p:spPr>
          <a:xfrm>
            <a:off x="3834228" y="75747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88640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F8974B-D6EC-4F55-B6AD-0FD89ECAE8E0}"/>
              </a:ext>
            </a:extLst>
          </p:cNvPr>
          <p:cNvSpPr txBox="1"/>
          <p:nvPr/>
        </p:nvSpPr>
        <p:spPr>
          <a:xfrm>
            <a:off x="4220682" y="82438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solidFill>
                  <a:srgbClr val="92D050"/>
                </a:solidFill>
                <a:latin typeface="Aldrich" panose="02000000000000000000" pitchFamily="2" charset="0"/>
              </a:rPr>
              <a:t>+50</a:t>
            </a:r>
            <a:endParaRPr lang="zh-CN" altLang="en-US" sz="700" dirty="0">
              <a:solidFill>
                <a:srgbClr val="92D050"/>
              </a:solidFill>
              <a:latin typeface="Aldrich" panose="02000000000000000000" pitchFamily="2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37C7AE4-CA00-4C9A-A11C-8F1F4A814F47}"/>
              </a:ext>
            </a:extLst>
          </p:cNvPr>
          <p:cNvGrpSpPr/>
          <p:nvPr/>
        </p:nvGrpSpPr>
        <p:grpSpPr>
          <a:xfrm>
            <a:off x="4638398" y="-1054"/>
            <a:ext cx="747686" cy="293574"/>
            <a:chOff x="2764629" y="531412"/>
            <a:chExt cx="747686" cy="29357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E75EFF2-B166-441E-ABF9-AF322A1FC24D}"/>
                </a:ext>
              </a:extLst>
            </p:cNvPr>
            <p:cNvSpPr txBox="1"/>
            <p:nvPr/>
          </p:nvSpPr>
          <p:spPr>
            <a:xfrm>
              <a:off x="2890497" y="531412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能源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B2ADAE8-20D0-48C5-B578-95778A5EB44D}"/>
                </a:ext>
              </a:extLst>
            </p:cNvPr>
            <p:cNvCxnSpPr>
              <a:cxnSpLocks/>
            </p:cNvCxnSpPr>
            <p:nvPr/>
          </p:nvCxnSpPr>
          <p:spPr>
            <a:xfrm>
              <a:off x="2908583" y="589690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61F107-B55E-4364-955C-4B5594BB3B0F}"/>
                </a:ext>
              </a:extLst>
            </p:cNvPr>
            <p:cNvCxnSpPr>
              <a:cxnSpLocks/>
            </p:cNvCxnSpPr>
            <p:nvPr/>
          </p:nvCxnSpPr>
          <p:spPr>
            <a:xfrm>
              <a:off x="2925134" y="590287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B089F9D-093B-48FB-8250-7CA6FFA324DF}"/>
                </a:ext>
              </a:extLst>
            </p:cNvPr>
            <p:cNvSpPr txBox="1"/>
            <p:nvPr/>
          </p:nvSpPr>
          <p:spPr>
            <a:xfrm>
              <a:off x="2890497" y="609542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6F999CE-5A44-4B93-B1B8-920B473BCB80}"/>
                </a:ext>
              </a:extLst>
            </p:cNvPr>
            <p:cNvSpPr txBox="1"/>
            <p:nvPr/>
          </p:nvSpPr>
          <p:spPr>
            <a:xfrm>
              <a:off x="3140097" y="616233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" name="Freeform 117">
              <a:extLst>
                <a:ext uri="{FF2B5EF4-FFF2-40B4-BE49-F238E27FC236}">
                  <a16:creationId xmlns:a16="http://schemas.microsoft.com/office/drawing/2014/main" id="{429EE649-E1CB-4F6D-BB4C-C8B558E90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629" y="594197"/>
              <a:ext cx="77442" cy="153769"/>
            </a:xfrm>
            <a:custGeom>
              <a:avLst/>
              <a:gdLst>
                <a:gd name="T0" fmla="*/ 66 w 67"/>
                <a:gd name="T1" fmla="*/ 2 h 132"/>
                <a:gd name="T2" fmla="*/ 63 w 67"/>
                <a:gd name="T3" fmla="*/ 0 h 132"/>
                <a:gd name="T4" fmla="*/ 32 w 67"/>
                <a:gd name="T5" fmla="*/ 0 h 132"/>
                <a:gd name="T6" fmla="*/ 28 w 67"/>
                <a:gd name="T7" fmla="*/ 2 h 132"/>
                <a:gd name="T8" fmla="*/ 1 w 67"/>
                <a:gd name="T9" fmla="*/ 61 h 132"/>
                <a:gd name="T10" fmla="*/ 1 w 67"/>
                <a:gd name="T11" fmla="*/ 65 h 132"/>
                <a:gd name="T12" fmla="*/ 3 w 67"/>
                <a:gd name="T13" fmla="*/ 67 h 132"/>
                <a:gd name="T14" fmla="*/ 30 w 67"/>
                <a:gd name="T15" fmla="*/ 75 h 132"/>
                <a:gd name="T16" fmla="*/ 14 w 67"/>
                <a:gd name="T17" fmla="*/ 127 h 132"/>
                <a:gd name="T18" fmla="*/ 16 w 67"/>
                <a:gd name="T19" fmla="*/ 131 h 132"/>
                <a:gd name="T20" fmla="*/ 17 w 67"/>
                <a:gd name="T21" fmla="*/ 132 h 132"/>
                <a:gd name="T22" fmla="*/ 21 w 67"/>
                <a:gd name="T23" fmla="*/ 130 h 132"/>
                <a:gd name="T24" fmla="*/ 66 w 67"/>
                <a:gd name="T25" fmla="*/ 62 h 132"/>
                <a:gd name="T26" fmla="*/ 67 w 67"/>
                <a:gd name="T27" fmla="*/ 58 h 132"/>
                <a:gd name="T28" fmla="*/ 64 w 67"/>
                <a:gd name="T29" fmla="*/ 56 h 132"/>
                <a:gd name="T30" fmla="*/ 39 w 67"/>
                <a:gd name="T31" fmla="*/ 49 h 132"/>
                <a:gd name="T32" fmla="*/ 66 w 67"/>
                <a:gd name="T33" fmla="*/ 6 h 132"/>
                <a:gd name="T34" fmla="*/ 66 w 67"/>
                <a:gd name="T3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32">
                  <a:moveTo>
                    <a:pt x="66" y="2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6"/>
                    <a:pt x="2" y="67"/>
                    <a:pt x="3" y="6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4" y="130"/>
                    <a:pt x="16" y="131"/>
                  </a:cubicBezTo>
                  <a:cubicBezTo>
                    <a:pt x="16" y="132"/>
                    <a:pt x="17" y="132"/>
                    <a:pt x="17" y="132"/>
                  </a:cubicBezTo>
                  <a:cubicBezTo>
                    <a:pt x="19" y="132"/>
                    <a:pt x="20" y="131"/>
                    <a:pt x="21" y="130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7" y="59"/>
                    <a:pt x="67" y="58"/>
                  </a:cubicBezTo>
                  <a:cubicBezTo>
                    <a:pt x="66" y="57"/>
                    <a:pt x="65" y="56"/>
                    <a:pt x="64" y="5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5"/>
                    <a:pt x="67" y="3"/>
                    <a:pt x="6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FAC48EC-A61F-4705-BDB1-351DE28E4B1E}"/>
              </a:ext>
            </a:extLst>
          </p:cNvPr>
          <p:cNvGrpSpPr/>
          <p:nvPr/>
        </p:nvGrpSpPr>
        <p:grpSpPr>
          <a:xfrm>
            <a:off x="6932637" y="-2383"/>
            <a:ext cx="565590" cy="293574"/>
            <a:chOff x="2740405" y="853873"/>
            <a:chExt cx="565590" cy="29357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710AD4A-7FB4-4E7D-BD25-0D5E0E54CCBB}"/>
                </a:ext>
              </a:extLst>
            </p:cNvPr>
            <p:cNvSpPr txBox="1"/>
            <p:nvPr/>
          </p:nvSpPr>
          <p:spPr>
            <a:xfrm>
              <a:off x="2894964" y="932003"/>
              <a:ext cx="3177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35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065F51B-EEAC-454C-8A47-537CF451EA93}"/>
                </a:ext>
              </a:extLst>
            </p:cNvPr>
            <p:cNvGrpSpPr/>
            <p:nvPr/>
          </p:nvGrpSpPr>
          <p:grpSpPr>
            <a:xfrm>
              <a:off x="2740405" y="853873"/>
              <a:ext cx="565590" cy="221660"/>
              <a:chOff x="2740405" y="853873"/>
              <a:chExt cx="565590" cy="221660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348D929-2F46-436E-86D3-DDA0EF852A0B}"/>
                  </a:ext>
                </a:extLst>
              </p:cNvPr>
              <p:cNvSpPr txBox="1"/>
              <p:nvPr/>
            </p:nvSpPr>
            <p:spPr>
              <a:xfrm>
                <a:off x="2890497" y="853873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60000"/>
                      </a:schemeClr>
                    </a:solidFill>
                  </a:rPr>
                  <a:t>建设者</a:t>
                </a: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597B048-BD5F-4CC2-8AD6-E2B5A725D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8583" y="912151"/>
                <a:ext cx="0" cy="162785"/>
              </a:xfrm>
              <a:prstGeom prst="line">
                <a:avLst/>
              </a:prstGeom>
              <a:ln w="127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D51EB1E-0F9C-4D64-A7CE-515E35E57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134" y="912748"/>
                <a:ext cx="0" cy="162785"/>
              </a:xfrm>
              <a:prstGeom prst="line">
                <a:avLst/>
              </a:prstGeom>
              <a:ln w="635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DC5A1771-8258-4648-9A6F-C92AD6CB7ABE}"/>
                  </a:ext>
                </a:extLst>
              </p:cNvPr>
              <p:cNvGrpSpPr/>
              <p:nvPr/>
            </p:nvGrpSpPr>
            <p:grpSpPr>
              <a:xfrm>
                <a:off x="2740405" y="909783"/>
                <a:ext cx="140840" cy="150296"/>
                <a:chOff x="2609680" y="837635"/>
                <a:chExt cx="301128" cy="321346"/>
              </a:xfrm>
            </p:grpSpPr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id="{042293DB-1F70-45E0-88C0-85243278F2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9680" y="1000230"/>
                  <a:ext cx="136524" cy="158751"/>
                </a:xfrm>
                <a:custGeom>
                  <a:avLst/>
                  <a:gdLst>
                    <a:gd name="T0" fmla="*/ 64 w 71"/>
                    <a:gd name="T1" fmla="*/ 16 h 83"/>
                    <a:gd name="T2" fmla="*/ 64 w 71"/>
                    <a:gd name="T3" fmla="*/ 16 h 83"/>
                    <a:gd name="T4" fmla="*/ 63 w 71"/>
                    <a:gd name="T5" fmla="*/ 14 h 83"/>
                    <a:gd name="T6" fmla="*/ 61 w 71"/>
                    <a:gd name="T7" fmla="*/ 12 h 83"/>
                    <a:gd name="T8" fmla="*/ 61 w 71"/>
                    <a:gd name="T9" fmla="*/ 12 h 83"/>
                    <a:gd name="T10" fmla="*/ 59 w 71"/>
                    <a:gd name="T11" fmla="*/ 12 h 83"/>
                    <a:gd name="T12" fmla="*/ 56 w 71"/>
                    <a:gd name="T13" fmla="*/ 11 h 83"/>
                    <a:gd name="T14" fmla="*/ 55 w 71"/>
                    <a:gd name="T15" fmla="*/ 9 h 83"/>
                    <a:gd name="T16" fmla="*/ 51 w 71"/>
                    <a:gd name="T17" fmla="*/ 0 h 83"/>
                    <a:gd name="T18" fmla="*/ 47 w 71"/>
                    <a:gd name="T19" fmla="*/ 5 h 83"/>
                    <a:gd name="T20" fmla="*/ 5 w 71"/>
                    <a:gd name="T21" fmla="*/ 55 h 83"/>
                    <a:gd name="T22" fmla="*/ 7 w 71"/>
                    <a:gd name="T23" fmla="*/ 77 h 83"/>
                    <a:gd name="T24" fmla="*/ 8 w 71"/>
                    <a:gd name="T25" fmla="*/ 78 h 83"/>
                    <a:gd name="T26" fmla="*/ 30 w 71"/>
                    <a:gd name="T27" fmla="*/ 76 h 83"/>
                    <a:gd name="T28" fmla="*/ 68 w 71"/>
                    <a:gd name="T29" fmla="*/ 30 h 83"/>
                    <a:gd name="T30" fmla="*/ 71 w 71"/>
                    <a:gd name="T31" fmla="*/ 27 h 83"/>
                    <a:gd name="T32" fmla="*/ 65 w 71"/>
                    <a:gd name="T33" fmla="*/ 20 h 83"/>
                    <a:gd name="T34" fmla="*/ 64 w 71"/>
                    <a:gd name="T35" fmla="*/ 16 h 83"/>
                    <a:gd name="T36" fmla="*/ 26 w 71"/>
                    <a:gd name="T37" fmla="*/ 70 h 83"/>
                    <a:gd name="T38" fmla="*/ 12 w 71"/>
                    <a:gd name="T39" fmla="*/ 71 h 83"/>
                    <a:gd name="T40" fmla="*/ 11 w 71"/>
                    <a:gd name="T41" fmla="*/ 58 h 83"/>
                    <a:gd name="T42" fmla="*/ 25 w 71"/>
                    <a:gd name="T43" fmla="*/ 56 h 83"/>
                    <a:gd name="T44" fmla="*/ 26 w 71"/>
                    <a:gd name="T45" fmla="*/ 7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1" h="83">
                      <a:moveTo>
                        <a:pt x="64" y="16"/>
                      </a:move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5"/>
                        <a:pt x="63" y="14"/>
                        <a:pt x="63" y="14"/>
                      </a:cubicBezTo>
                      <a:cubicBezTo>
                        <a:pt x="62" y="13"/>
                        <a:pt x="62" y="13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0" y="12"/>
                        <a:pt x="60" y="12"/>
                        <a:pt x="59" y="12"/>
                      </a:cubicBezTo>
                      <a:cubicBezTo>
                        <a:pt x="58" y="12"/>
                        <a:pt x="57" y="11"/>
                        <a:pt x="56" y="11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3" y="7"/>
                        <a:pt x="52" y="3"/>
                        <a:pt x="51" y="0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0" y="61"/>
                        <a:pt x="0" y="71"/>
                        <a:pt x="7" y="77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15" y="83"/>
                        <a:pt x="25" y="82"/>
                        <a:pt x="30" y="76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4" y="19"/>
                        <a:pt x="64" y="17"/>
                        <a:pt x="64" y="16"/>
                      </a:cubicBezTo>
                      <a:close/>
                      <a:moveTo>
                        <a:pt x="26" y="70"/>
                      </a:moveTo>
                      <a:cubicBezTo>
                        <a:pt x="23" y="74"/>
                        <a:pt x="17" y="75"/>
                        <a:pt x="12" y="71"/>
                      </a:cubicBezTo>
                      <a:cubicBezTo>
                        <a:pt x="8" y="68"/>
                        <a:pt x="8" y="62"/>
                        <a:pt x="11" y="58"/>
                      </a:cubicBezTo>
                      <a:cubicBezTo>
                        <a:pt x="15" y="53"/>
                        <a:pt x="21" y="53"/>
                        <a:pt x="25" y="56"/>
                      </a:cubicBezTo>
                      <a:cubicBezTo>
                        <a:pt x="29" y="60"/>
                        <a:pt x="30" y="66"/>
                        <a:pt x="26" y="7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2">
                  <a:extLst>
                    <a:ext uri="{FF2B5EF4-FFF2-40B4-BE49-F238E27FC236}">
                      <a16:creationId xmlns:a16="http://schemas.microsoft.com/office/drawing/2014/main" id="{85F4DFD5-3774-4DFF-BCF5-0102245168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482" y="837635"/>
                  <a:ext cx="187326" cy="193676"/>
                </a:xfrm>
                <a:custGeom>
                  <a:avLst/>
                  <a:gdLst>
                    <a:gd name="T0" fmla="*/ 97 w 97"/>
                    <a:gd name="T1" fmla="*/ 43 h 100"/>
                    <a:gd name="T2" fmla="*/ 88 w 97"/>
                    <a:gd name="T3" fmla="*/ 37 h 100"/>
                    <a:gd name="T4" fmla="*/ 78 w 97"/>
                    <a:gd name="T5" fmla="*/ 48 h 100"/>
                    <a:gd name="T6" fmla="*/ 77 w 97"/>
                    <a:gd name="T7" fmla="*/ 49 h 100"/>
                    <a:gd name="T8" fmla="*/ 73 w 97"/>
                    <a:gd name="T9" fmla="*/ 51 h 100"/>
                    <a:gd name="T10" fmla="*/ 66 w 97"/>
                    <a:gd name="T11" fmla="*/ 54 h 100"/>
                    <a:gd name="T12" fmla="*/ 57 w 97"/>
                    <a:gd name="T13" fmla="*/ 53 h 100"/>
                    <a:gd name="T14" fmla="*/ 49 w 97"/>
                    <a:gd name="T15" fmla="*/ 49 h 100"/>
                    <a:gd name="T16" fmla="*/ 43 w 97"/>
                    <a:gd name="T17" fmla="*/ 40 h 100"/>
                    <a:gd name="T18" fmla="*/ 41 w 97"/>
                    <a:gd name="T19" fmla="*/ 31 h 100"/>
                    <a:gd name="T20" fmla="*/ 42 w 97"/>
                    <a:gd name="T21" fmla="*/ 25 h 100"/>
                    <a:gd name="T22" fmla="*/ 44 w 97"/>
                    <a:gd name="T23" fmla="*/ 21 h 100"/>
                    <a:gd name="T24" fmla="*/ 44 w 97"/>
                    <a:gd name="T25" fmla="*/ 20 h 100"/>
                    <a:gd name="T26" fmla="*/ 54 w 97"/>
                    <a:gd name="T27" fmla="*/ 8 h 100"/>
                    <a:gd name="T28" fmla="*/ 46 w 97"/>
                    <a:gd name="T29" fmla="*/ 1 h 100"/>
                    <a:gd name="T30" fmla="*/ 26 w 97"/>
                    <a:gd name="T31" fmla="*/ 13 h 100"/>
                    <a:gd name="T32" fmla="*/ 16 w 97"/>
                    <a:gd name="T33" fmla="*/ 36 h 100"/>
                    <a:gd name="T34" fmla="*/ 16 w 97"/>
                    <a:gd name="T35" fmla="*/ 44 h 100"/>
                    <a:gd name="T36" fmla="*/ 17 w 97"/>
                    <a:gd name="T37" fmla="*/ 46 h 100"/>
                    <a:gd name="T38" fmla="*/ 15 w 97"/>
                    <a:gd name="T39" fmla="*/ 58 h 100"/>
                    <a:gd name="T40" fmla="*/ 9 w 97"/>
                    <a:gd name="T41" fmla="*/ 70 h 100"/>
                    <a:gd name="T42" fmla="*/ 0 w 97"/>
                    <a:gd name="T43" fmla="*/ 80 h 100"/>
                    <a:gd name="T44" fmla="*/ 1 w 97"/>
                    <a:gd name="T45" fmla="*/ 80 h 100"/>
                    <a:gd name="T46" fmla="*/ 16 w 97"/>
                    <a:gd name="T47" fmla="*/ 87 h 100"/>
                    <a:gd name="T48" fmla="*/ 17 w 97"/>
                    <a:gd name="T49" fmla="*/ 89 h 100"/>
                    <a:gd name="T50" fmla="*/ 17 w 97"/>
                    <a:gd name="T51" fmla="*/ 93 h 100"/>
                    <a:gd name="T52" fmla="*/ 18 w 97"/>
                    <a:gd name="T53" fmla="*/ 93 h 100"/>
                    <a:gd name="T54" fmla="*/ 19 w 97"/>
                    <a:gd name="T55" fmla="*/ 95 h 100"/>
                    <a:gd name="T56" fmla="*/ 21 w 97"/>
                    <a:gd name="T57" fmla="*/ 97 h 100"/>
                    <a:gd name="T58" fmla="*/ 21 w 97"/>
                    <a:gd name="T59" fmla="*/ 97 h 100"/>
                    <a:gd name="T60" fmla="*/ 22 w 97"/>
                    <a:gd name="T61" fmla="*/ 97 h 100"/>
                    <a:gd name="T62" fmla="*/ 25 w 97"/>
                    <a:gd name="T63" fmla="*/ 98 h 100"/>
                    <a:gd name="T64" fmla="*/ 27 w 97"/>
                    <a:gd name="T65" fmla="*/ 100 h 100"/>
                    <a:gd name="T66" fmla="*/ 30 w 97"/>
                    <a:gd name="T67" fmla="*/ 96 h 100"/>
                    <a:gd name="T68" fmla="*/ 45 w 97"/>
                    <a:gd name="T69" fmla="*/ 83 h 100"/>
                    <a:gd name="T70" fmla="*/ 57 w 97"/>
                    <a:gd name="T71" fmla="*/ 80 h 100"/>
                    <a:gd name="T72" fmla="*/ 60 w 97"/>
                    <a:gd name="T73" fmla="*/ 80 h 100"/>
                    <a:gd name="T74" fmla="*/ 67 w 97"/>
                    <a:gd name="T75" fmla="*/ 79 h 100"/>
                    <a:gd name="T76" fmla="*/ 88 w 97"/>
                    <a:gd name="T77" fmla="*/ 65 h 100"/>
                    <a:gd name="T78" fmla="*/ 97 w 97"/>
                    <a:gd name="T79" fmla="*/ 4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7" h="100">
                      <a:moveTo>
                        <a:pt x="97" y="43"/>
                      </a:moveTo>
                      <a:cubicBezTo>
                        <a:pt x="96" y="34"/>
                        <a:pt x="92" y="31"/>
                        <a:pt x="88" y="37"/>
                      </a:cubicBezTo>
                      <a:cubicBezTo>
                        <a:pt x="83" y="42"/>
                        <a:pt x="79" y="47"/>
                        <a:pt x="78" y="48"/>
                      </a:cubicBezTo>
                      <a:cubicBezTo>
                        <a:pt x="78" y="48"/>
                        <a:pt x="78" y="48"/>
                        <a:pt x="77" y="49"/>
                      </a:cubicBezTo>
                      <a:cubicBezTo>
                        <a:pt x="76" y="50"/>
                        <a:pt x="74" y="51"/>
                        <a:pt x="73" y="51"/>
                      </a:cubicBezTo>
                      <a:cubicBezTo>
                        <a:pt x="71" y="52"/>
                        <a:pt x="69" y="53"/>
                        <a:pt x="66" y="54"/>
                      </a:cubicBezTo>
                      <a:cubicBezTo>
                        <a:pt x="63" y="54"/>
                        <a:pt x="60" y="54"/>
                        <a:pt x="57" y="53"/>
                      </a:cubicBezTo>
                      <a:cubicBezTo>
                        <a:pt x="54" y="52"/>
                        <a:pt x="51" y="51"/>
                        <a:pt x="49" y="49"/>
                      </a:cubicBezTo>
                      <a:cubicBezTo>
                        <a:pt x="46" y="46"/>
                        <a:pt x="44" y="43"/>
                        <a:pt x="43" y="40"/>
                      </a:cubicBezTo>
                      <a:cubicBezTo>
                        <a:pt x="41" y="37"/>
                        <a:pt x="41" y="34"/>
                        <a:pt x="41" y="31"/>
                      </a:cubicBezTo>
                      <a:cubicBezTo>
                        <a:pt x="41" y="29"/>
                        <a:pt x="41" y="27"/>
                        <a:pt x="42" y="25"/>
                      </a:cubicBezTo>
                      <a:cubicBezTo>
                        <a:pt x="42" y="24"/>
                        <a:pt x="43" y="22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5" y="19"/>
                        <a:pt x="50" y="13"/>
                        <a:pt x="54" y="8"/>
                      </a:cubicBezTo>
                      <a:cubicBezTo>
                        <a:pt x="58" y="3"/>
                        <a:pt x="55" y="0"/>
                        <a:pt x="46" y="1"/>
                      </a:cubicBezTo>
                      <a:cubicBezTo>
                        <a:pt x="46" y="1"/>
                        <a:pt x="35" y="2"/>
                        <a:pt x="26" y="13"/>
                      </a:cubicBezTo>
                      <a:cubicBezTo>
                        <a:pt x="20" y="20"/>
                        <a:pt x="17" y="28"/>
                        <a:pt x="16" y="36"/>
                      </a:cubicBezTo>
                      <a:cubicBezTo>
                        <a:pt x="16" y="39"/>
                        <a:pt x="16" y="41"/>
                        <a:pt x="16" y="44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7" y="49"/>
                        <a:pt x="17" y="54"/>
                        <a:pt x="15" y="58"/>
                      </a:cubicBezTo>
                      <a:cubicBezTo>
                        <a:pt x="15" y="61"/>
                        <a:pt x="12" y="66"/>
                        <a:pt x="9" y="70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80"/>
                        <a:pt x="0" y="80"/>
                        <a:pt x="1" y="80"/>
                      </a:cubicBezTo>
                      <a:cubicBezTo>
                        <a:pt x="6" y="80"/>
                        <a:pt x="12" y="83"/>
                        <a:pt x="16" y="87"/>
                      </a:cubicBezTo>
                      <a:cubicBezTo>
                        <a:pt x="17" y="89"/>
                        <a:pt x="17" y="89"/>
                        <a:pt x="17" y="89"/>
                      </a:cubicBezTo>
                      <a:cubicBezTo>
                        <a:pt x="18" y="90"/>
                        <a:pt x="18" y="92"/>
                        <a:pt x="17" y="93"/>
                      </a:cubicBezTo>
                      <a:cubicBezTo>
                        <a:pt x="17" y="93"/>
                        <a:pt x="17" y="93"/>
                        <a:pt x="18" y="93"/>
                      </a:cubicBezTo>
                      <a:cubicBezTo>
                        <a:pt x="18" y="94"/>
                        <a:pt x="19" y="94"/>
                        <a:pt x="19" y="95"/>
                      </a:cubicBezTo>
                      <a:cubicBezTo>
                        <a:pt x="20" y="96"/>
                        <a:pt x="20" y="96"/>
                        <a:pt x="21" y="97"/>
                      </a:cubicBezTo>
                      <a:cubicBezTo>
                        <a:pt x="21" y="97"/>
                        <a:pt x="21" y="97"/>
                        <a:pt x="21" y="97"/>
                      </a:cubicBezTo>
                      <a:cubicBezTo>
                        <a:pt x="21" y="97"/>
                        <a:pt x="22" y="97"/>
                        <a:pt x="22" y="97"/>
                      </a:cubicBezTo>
                      <a:cubicBezTo>
                        <a:pt x="24" y="97"/>
                        <a:pt x="25" y="98"/>
                        <a:pt x="25" y="98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30" y="96"/>
                        <a:pt x="30" y="96"/>
                        <a:pt x="30" y="96"/>
                      </a:cubicBezTo>
                      <a:cubicBezTo>
                        <a:pt x="36" y="90"/>
                        <a:pt x="42" y="85"/>
                        <a:pt x="45" y="83"/>
                      </a:cubicBezTo>
                      <a:cubicBezTo>
                        <a:pt x="49" y="81"/>
                        <a:pt x="54" y="80"/>
                        <a:pt x="57" y="80"/>
                      </a:cubicBezTo>
                      <a:cubicBezTo>
                        <a:pt x="57" y="80"/>
                        <a:pt x="57" y="80"/>
                        <a:pt x="60" y="80"/>
                      </a:cubicBezTo>
                      <a:cubicBezTo>
                        <a:pt x="62" y="80"/>
                        <a:pt x="64" y="79"/>
                        <a:pt x="67" y="79"/>
                      </a:cubicBezTo>
                      <a:cubicBezTo>
                        <a:pt x="75" y="77"/>
                        <a:pt x="82" y="72"/>
                        <a:pt x="88" y="65"/>
                      </a:cubicBezTo>
                      <a:cubicBezTo>
                        <a:pt x="97" y="54"/>
                        <a:pt x="97" y="43"/>
                        <a:pt x="97" y="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983D9447-B7D9-4EDF-BF06-90F914FE36C0}"/>
              </a:ext>
            </a:extLst>
          </p:cNvPr>
          <p:cNvSpPr txBox="1"/>
          <p:nvPr/>
        </p:nvSpPr>
        <p:spPr>
          <a:xfrm>
            <a:off x="7716318" y="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智核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B9B710E-DAE2-48DE-9859-9DCA6A625D16}"/>
              </a:ext>
            </a:extLst>
          </p:cNvPr>
          <p:cNvCxnSpPr>
            <a:cxnSpLocks/>
          </p:cNvCxnSpPr>
          <p:nvPr/>
        </p:nvCxnSpPr>
        <p:spPr>
          <a:xfrm>
            <a:off x="7734404" y="58278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A7BB09F-8C08-494C-A1EA-1FE6EFC5964F}"/>
              </a:ext>
            </a:extLst>
          </p:cNvPr>
          <p:cNvCxnSpPr>
            <a:cxnSpLocks/>
          </p:cNvCxnSpPr>
          <p:nvPr/>
        </p:nvCxnSpPr>
        <p:spPr>
          <a:xfrm>
            <a:off x="7750955" y="58875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151761F-7DDA-4356-8713-D2622600EF2E}"/>
              </a:ext>
            </a:extLst>
          </p:cNvPr>
          <p:cNvSpPr txBox="1"/>
          <p:nvPr/>
        </p:nvSpPr>
        <p:spPr>
          <a:xfrm>
            <a:off x="7725938" y="7813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5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03C66BA-EFAA-428C-8247-4F1ACB61EB61}"/>
              </a:ext>
            </a:extLst>
          </p:cNvPr>
          <p:cNvGrpSpPr/>
          <p:nvPr/>
        </p:nvGrpSpPr>
        <p:grpSpPr>
          <a:xfrm>
            <a:off x="7541222" y="66589"/>
            <a:ext cx="143947" cy="146162"/>
            <a:chOff x="5780089" y="422276"/>
            <a:chExt cx="722312" cy="733425"/>
          </a:xfrm>
        </p:grpSpPr>
        <p:sp>
          <p:nvSpPr>
            <p:cNvPr id="55" name="Freeform 89">
              <a:extLst>
                <a:ext uri="{FF2B5EF4-FFF2-40B4-BE49-F238E27FC236}">
                  <a16:creationId xmlns:a16="http://schemas.microsoft.com/office/drawing/2014/main" id="{99ACDE3A-7DBF-4F58-9216-248305464F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9501" y="741363"/>
              <a:ext cx="312738" cy="361950"/>
            </a:xfrm>
            <a:custGeom>
              <a:avLst/>
              <a:gdLst>
                <a:gd name="T0" fmla="*/ 4 w 83"/>
                <a:gd name="T1" fmla="*/ 12 h 96"/>
                <a:gd name="T2" fmla="*/ 1 w 83"/>
                <a:gd name="T3" fmla="*/ 21 h 96"/>
                <a:gd name="T4" fmla="*/ 10 w 83"/>
                <a:gd name="T5" fmla="*/ 23 h 96"/>
                <a:gd name="T6" fmla="*/ 28 w 83"/>
                <a:gd name="T7" fmla="*/ 12 h 96"/>
                <a:gd name="T8" fmla="*/ 30 w 83"/>
                <a:gd name="T9" fmla="*/ 4 h 96"/>
                <a:gd name="T10" fmla="*/ 22 w 83"/>
                <a:gd name="T11" fmla="*/ 2 h 96"/>
                <a:gd name="T12" fmla="*/ 4 w 83"/>
                <a:gd name="T13" fmla="*/ 12 h 96"/>
                <a:gd name="T14" fmla="*/ 50 w 83"/>
                <a:gd name="T15" fmla="*/ 2 h 96"/>
                <a:gd name="T16" fmla="*/ 42 w 83"/>
                <a:gd name="T17" fmla="*/ 4 h 96"/>
                <a:gd name="T18" fmla="*/ 44 w 83"/>
                <a:gd name="T19" fmla="*/ 12 h 96"/>
                <a:gd name="T20" fmla="*/ 62 w 83"/>
                <a:gd name="T21" fmla="*/ 23 h 96"/>
                <a:gd name="T22" fmla="*/ 71 w 83"/>
                <a:gd name="T23" fmla="*/ 21 h 96"/>
                <a:gd name="T24" fmla="*/ 68 w 83"/>
                <a:gd name="T25" fmla="*/ 13 h 96"/>
                <a:gd name="T26" fmla="*/ 50 w 83"/>
                <a:gd name="T27" fmla="*/ 2 h 96"/>
                <a:gd name="T28" fmla="*/ 83 w 83"/>
                <a:gd name="T29" fmla="*/ 38 h 96"/>
                <a:gd name="T30" fmla="*/ 77 w 83"/>
                <a:gd name="T31" fmla="*/ 32 h 96"/>
                <a:gd name="T32" fmla="*/ 71 w 83"/>
                <a:gd name="T33" fmla="*/ 38 h 96"/>
                <a:gd name="T34" fmla="*/ 71 w 83"/>
                <a:gd name="T35" fmla="*/ 59 h 96"/>
                <a:gd name="T36" fmla="*/ 77 w 83"/>
                <a:gd name="T37" fmla="*/ 65 h 96"/>
                <a:gd name="T38" fmla="*/ 83 w 83"/>
                <a:gd name="T39" fmla="*/ 59 h 96"/>
                <a:gd name="T40" fmla="*/ 83 w 83"/>
                <a:gd name="T41" fmla="*/ 38 h 96"/>
                <a:gd name="T42" fmla="*/ 68 w 83"/>
                <a:gd name="T43" fmla="*/ 84 h 96"/>
                <a:gd name="T44" fmla="*/ 71 w 83"/>
                <a:gd name="T45" fmla="*/ 76 h 96"/>
                <a:gd name="T46" fmla="*/ 62 w 83"/>
                <a:gd name="T47" fmla="*/ 74 h 96"/>
                <a:gd name="T48" fmla="*/ 45 w 83"/>
                <a:gd name="T49" fmla="*/ 84 h 96"/>
                <a:gd name="T50" fmla="*/ 43 w 83"/>
                <a:gd name="T51" fmla="*/ 92 h 96"/>
                <a:gd name="T52" fmla="*/ 51 w 83"/>
                <a:gd name="T53" fmla="*/ 94 h 96"/>
                <a:gd name="T54" fmla="*/ 68 w 83"/>
                <a:gd name="T55" fmla="*/ 84 h 96"/>
                <a:gd name="T56" fmla="*/ 21 w 83"/>
                <a:gd name="T57" fmla="*/ 94 h 96"/>
                <a:gd name="T58" fmla="*/ 29 w 83"/>
                <a:gd name="T59" fmla="*/ 92 h 96"/>
                <a:gd name="T60" fmla="*/ 27 w 83"/>
                <a:gd name="T61" fmla="*/ 84 h 96"/>
                <a:gd name="T62" fmla="*/ 10 w 83"/>
                <a:gd name="T63" fmla="*/ 74 h 96"/>
                <a:gd name="T64" fmla="*/ 1 w 83"/>
                <a:gd name="T65" fmla="*/ 76 h 96"/>
                <a:gd name="T66" fmla="*/ 4 w 83"/>
                <a:gd name="T67" fmla="*/ 84 h 96"/>
                <a:gd name="T68" fmla="*/ 21 w 83"/>
                <a:gd name="T6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96">
                  <a:moveTo>
                    <a:pt x="4" y="12"/>
                  </a:moveTo>
                  <a:cubicBezTo>
                    <a:pt x="1" y="14"/>
                    <a:pt x="0" y="18"/>
                    <a:pt x="1" y="21"/>
                  </a:cubicBezTo>
                  <a:cubicBezTo>
                    <a:pt x="3" y="24"/>
                    <a:pt x="7" y="25"/>
                    <a:pt x="10" y="2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1"/>
                    <a:pt x="32" y="7"/>
                    <a:pt x="30" y="4"/>
                  </a:cubicBezTo>
                  <a:cubicBezTo>
                    <a:pt x="28" y="1"/>
                    <a:pt x="25" y="0"/>
                    <a:pt x="22" y="2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50" y="2"/>
                  </a:moveTo>
                  <a:cubicBezTo>
                    <a:pt x="47" y="0"/>
                    <a:pt x="44" y="1"/>
                    <a:pt x="42" y="4"/>
                  </a:cubicBezTo>
                  <a:cubicBezTo>
                    <a:pt x="40" y="7"/>
                    <a:pt x="41" y="11"/>
                    <a:pt x="44" y="1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5"/>
                    <a:pt x="69" y="24"/>
                    <a:pt x="71" y="21"/>
                  </a:cubicBezTo>
                  <a:cubicBezTo>
                    <a:pt x="72" y="18"/>
                    <a:pt x="71" y="14"/>
                    <a:pt x="68" y="13"/>
                  </a:cubicBezTo>
                  <a:cubicBezTo>
                    <a:pt x="50" y="2"/>
                    <a:pt x="50" y="2"/>
                    <a:pt x="50" y="2"/>
                  </a:cubicBezTo>
                  <a:close/>
                  <a:moveTo>
                    <a:pt x="83" y="38"/>
                  </a:moveTo>
                  <a:cubicBezTo>
                    <a:pt x="83" y="35"/>
                    <a:pt x="81" y="32"/>
                    <a:pt x="77" y="32"/>
                  </a:cubicBezTo>
                  <a:cubicBezTo>
                    <a:pt x="74" y="32"/>
                    <a:pt x="71" y="35"/>
                    <a:pt x="71" y="3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62"/>
                    <a:pt x="74" y="65"/>
                    <a:pt x="77" y="65"/>
                  </a:cubicBezTo>
                  <a:cubicBezTo>
                    <a:pt x="81" y="65"/>
                    <a:pt x="83" y="62"/>
                    <a:pt x="83" y="59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68" y="84"/>
                  </a:moveTo>
                  <a:cubicBezTo>
                    <a:pt x="71" y="83"/>
                    <a:pt x="72" y="79"/>
                    <a:pt x="71" y="76"/>
                  </a:cubicBezTo>
                  <a:cubicBezTo>
                    <a:pt x="69" y="73"/>
                    <a:pt x="65" y="72"/>
                    <a:pt x="62" y="7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86"/>
                    <a:pt x="41" y="89"/>
                    <a:pt x="43" y="92"/>
                  </a:cubicBezTo>
                  <a:cubicBezTo>
                    <a:pt x="44" y="95"/>
                    <a:pt x="48" y="96"/>
                    <a:pt x="51" y="94"/>
                  </a:cubicBezTo>
                  <a:cubicBezTo>
                    <a:pt x="68" y="84"/>
                    <a:pt x="68" y="84"/>
                    <a:pt x="68" y="84"/>
                  </a:cubicBezTo>
                  <a:close/>
                  <a:moveTo>
                    <a:pt x="21" y="94"/>
                  </a:moveTo>
                  <a:cubicBezTo>
                    <a:pt x="24" y="96"/>
                    <a:pt x="28" y="95"/>
                    <a:pt x="29" y="92"/>
                  </a:cubicBezTo>
                  <a:cubicBezTo>
                    <a:pt x="31" y="89"/>
                    <a:pt x="30" y="86"/>
                    <a:pt x="27" y="8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7" y="72"/>
                    <a:pt x="3" y="73"/>
                    <a:pt x="1" y="76"/>
                  </a:cubicBezTo>
                  <a:cubicBezTo>
                    <a:pt x="0" y="79"/>
                    <a:pt x="1" y="83"/>
                    <a:pt x="4" y="84"/>
                  </a:cubicBezTo>
                  <a:cubicBezTo>
                    <a:pt x="21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90">
              <a:extLst>
                <a:ext uri="{FF2B5EF4-FFF2-40B4-BE49-F238E27FC236}">
                  <a16:creationId xmlns:a16="http://schemas.microsoft.com/office/drawing/2014/main" id="{B5487022-6AF7-433B-8312-9CE1E90BB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7076" y="746126"/>
              <a:ext cx="357188" cy="357188"/>
            </a:xfrm>
            <a:custGeom>
              <a:avLst/>
              <a:gdLst>
                <a:gd name="T0" fmla="*/ 39 w 95"/>
                <a:gd name="T1" fmla="*/ 12 h 95"/>
                <a:gd name="T2" fmla="*/ 41 w 95"/>
                <a:gd name="T3" fmla="*/ 4 h 95"/>
                <a:gd name="T4" fmla="*/ 33 w 95"/>
                <a:gd name="T5" fmla="*/ 1 h 95"/>
                <a:gd name="T6" fmla="*/ 15 w 95"/>
                <a:gd name="T7" fmla="*/ 12 h 95"/>
                <a:gd name="T8" fmla="*/ 13 w 95"/>
                <a:gd name="T9" fmla="*/ 20 h 95"/>
                <a:gd name="T10" fmla="*/ 21 w 95"/>
                <a:gd name="T11" fmla="*/ 22 h 95"/>
                <a:gd name="T12" fmla="*/ 39 w 95"/>
                <a:gd name="T13" fmla="*/ 12 h 95"/>
                <a:gd name="T14" fmla="*/ 12 w 95"/>
                <a:gd name="T15" fmla="*/ 37 h 95"/>
                <a:gd name="T16" fmla="*/ 6 w 95"/>
                <a:gd name="T17" fmla="*/ 31 h 95"/>
                <a:gd name="T18" fmla="*/ 0 w 95"/>
                <a:gd name="T19" fmla="*/ 37 h 95"/>
                <a:gd name="T20" fmla="*/ 0 w 95"/>
                <a:gd name="T21" fmla="*/ 58 h 95"/>
                <a:gd name="T22" fmla="*/ 6 w 95"/>
                <a:gd name="T23" fmla="*/ 64 h 95"/>
                <a:gd name="T24" fmla="*/ 12 w 95"/>
                <a:gd name="T25" fmla="*/ 58 h 95"/>
                <a:gd name="T26" fmla="*/ 12 w 95"/>
                <a:gd name="T27" fmla="*/ 37 h 95"/>
                <a:gd name="T28" fmla="*/ 21 w 95"/>
                <a:gd name="T29" fmla="*/ 73 h 95"/>
                <a:gd name="T30" fmla="*/ 13 w 95"/>
                <a:gd name="T31" fmla="*/ 75 h 95"/>
                <a:gd name="T32" fmla="*/ 15 w 95"/>
                <a:gd name="T33" fmla="*/ 83 h 95"/>
                <a:gd name="T34" fmla="*/ 33 w 95"/>
                <a:gd name="T35" fmla="*/ 93 h 95"/>
                <a:gd name="T36" fmla="*/ 41 w 95"/>
                <a:gd name="T37" fmla="*/ 91 h 95"/>
                <a:gd name="T38" fmla="*/ 39 w 95"/>
                <a:gd name="T39" fmla="*/ 83 h 95"/>
                <a:gd name="T40" fmla="*/ 21 w 95"/>
                <a:gd name="T41" fmla="*/ 73 h 95"/>
                <a:gd name="T42" fmla="*/ 56 w 95"/>
                <a:gd name="T43" fmla="*/ 83 h 95"/>
                <a:gd name="T44" fmla="*/ 54 w 95"/>
                <a:gd name="T45" fmla="*/ 91 h 95"/>
                <a:gd name="T46" fmla="*/ 62 w 95"/>
                <a:gd name="T47" fmla="*/ 93 h 95"/>
                <a:gd name="T48" fmla="*/ 80 w 95"/>
                <a:gd name="T49" fmla="*/ 83 h 95"/>
                <a:gd name="T50" fmla="*/ 82 w 95"/>
                <a:gd name="T51" fmla="*/ 75 h 95"/>
                <a:gd name="T52" fmla="*/ 74 w 95"/>
                <a:gd name="T53" fmla="*/ 73 h 95"/>
                <a:gd name="T54" fmla="*/ 56 w 95"/>
                <a:gd name="T55" fmla="*/ 83 h 95"/>
                <a:gd name="T56" fmla="*/ 83 w 95"/>
                <a:gd name="T57" fmla="*/ 58 h 95"/>
                <a:gd name="T58" fmla="*/ 89 w 95"/>
                <a:gd name="T59" fmla="*/ 64 h 95"/>
                <a:gd name="T60" fmla="*/ 95 w 95"/>
                <a:gd name="T61" fmla="*/ 58 h 95"/>
                <a:gd name="T62" fmla="*/ 95 w 95"/>
                <a:gd name="T63" fmla="*/ 37 h 95"/>
                <a:gd name="T64" fmla="*/ 89 w 95"/>
                <a:gd name="T65" fmla="*/ 31 h 95"/>
                <a:gd name="T66" fmla="*/ 83 w 95"/>
                <a:gd name="T67" fmla="*/ 37 h 95"/>
                <a:gd name="T68" fmla="*/ 83 w 95"/>
                <a:gd name="T69" fmla="*/ 58 h 95"/>
                <a:gd name="T70" fmla="*/ 74 w 95"/>
                <a:gd name="T71" fmla="*/ 22 h 95"/>
                <a:gd name="T72" fmla="*/ 82 w 95"/>
                <a:gd name="T73" fmla="*/ 20 h 95"/>
                <a:gd name="T74" fmla="*/ 80 w 95"/>
                <a:gd name="T75" fmla="*/ 11 h 95"/>
                <a:gd name="T76" fmla="*/ 62 w 95"/>
                <a:gd name="T77" fmla="*/ 1 h 95"/>
                <a:gd name="T78" fmla="*/ 54 w 95"/>
                <a:gd name="T79" fmla="*/ 4 h 95"/>
                <a:gd name="T80" fmla="*/ 56 w 95"/>
                <a:gd name="T81" fmla="*/ 12 h 95"/>
                <a:gd name="T82" fmla="*/ 74 w 95"/>
                <a:gd name="T83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" h="95">
                  <a:moveTo>
                    <a:pt x="39" y="12"/>
                  </a:moveTo>
                  <a:cubicBezTo>
                    <a:pt x="42" y="10"/>
                    <a:pt x="43" y="6"/>
                    <a:pt x="41" y="4"/>
                  </a:cubicBezTo>
                  <a:cubicBezTo>
                    <a:pt x="39" y="1"/>
                    <a:pt x="36" y="0"/>
                    <a:pt x="33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3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2" y="37"/>
                  </a:moveTo>
                  <a:cubicBezTo>
                    <a:pt x="12" y="34"/>
                    <a:pt x="10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2" y="61"/>
                    <a:pt x="12" y="58"/>
                  </a:cubicBezTo>
                  <a:cubicBezTo>
                    <a:pt x="12" y="37"/>
                    <a:pt x="12" y="37"/>
                    <a:pt x="12" y="37"/>
                  </a:cubicBezTo>
                  <a:close/>
                  <a:moveTo>
                    <a:pt x="21" y="73"/>
                  </a:moveTo>
                  <a:cubicBezTo>
                    <a:pt x="18" y="71"/>
                    <a:pt x="15" y="72"/>
                    <a:pt x="13" y="75"/>
                  </a:cubicBezTo>
                  <a:cubicBezTo>
                    <a:pt x="11" y="78"/>
                    <a:pt x="12" y="82"/>
                    <a:pt x="15" y="8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5" y="95"/>
                    <a:pt x="39" y="94"/>
                    <a:pt x="41" y="91"/>
                  </a:cubicBezTo>
                  <a:cubicBezTo>
                    <a:pt x="43" y="88"/>
                    <a:pt x="42" y="85"/>
                    <a:pt x="39" y="8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56" y="83"/>
                  </a:moveTo>
                  <a:cubicBezTo>
                    <a:pt x="53" y="85"/>
                    <a:pt x="52" y="88"/>
                    <a:pt x="54" y="91"/>
                  </a:cubicBezTo>
                  <a:cubicBezTo>
                    <a:pt x="56" y="94"/>
                    <a:pt x="59" y="95"/>
                    <a:pt x="62" y="93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3" y="82"/>
                    <a:pt x="84" y="78"/>
                    <a:pt x="82" y="75"/>
                  </a:cubicBezTo>
                  <a:cubicBezTo>
                    <a:pt x="80" y="72"/>
                    <a:pt x="77" y="71"/>
                    <a:pt x="74" y="73"/>
                  </a:cubicBezTo>
                  <a:cubicBezTo>
                    <a:pt x="56" y="83"/>
                    <a:pt x="56" y="83"/>
                    <a:pt x="56" y="83"/>
                  </a:cubicBezTo>
                  <a:close/>
                  <a:moveTo>
                    <a:pt x="83" y="58"/>
                  </a:moveTo>
                  <a:cubicBezTo>
                    <a:pt x="83" y="61"/>
                    <a:pt x="85" y="64"/>
                    <a:pt x="89" y="64"/>
                  </a:cubicBezTo>
                  <a:cubicBezTo>
                    <a:pt x="92" y="64"/>
                    <a:pt x="95" y="61"/>
                    <a:pt x="95" y="5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4"/>
                    <a:pt x="92" y="31"/>
                    <a:pt x="89" y="31"/>
                  </a:cubicBezTo>
                  <a:cubicBezTo>
                    <a:pt x="85" y="31"/>
                    <a:pt x="83" y="34"/>
                    <a:pt x="83" y="37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74" y="22"/>
                  </a:moveTo>
                  <a:cubicBezTo>
                    <a:pt x="77" y="24"/>
                    <a:pt x="80" y="23"/>
                    <a:pt x="82" y="20"/>
                  </a:cubicBezTo>
                  <a:cubicBezTo>
                    <a:pt x="84" y="17"/>
                    <a:pt x="83" y="13"/>
                    <a:pt x="80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0"/>
                    <a:pt x="56" y="1"/>
                    <a:pt x="54" y="4"/>
                  </a:cubicBezTo>
                  <a:cubicBezTo>
                    <a:pt x="52" y="6"/>
                    <a:pt x="53" y="10"/>
                    <a:pt x="56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1">
              <a:extLst>
                <a:ext uri="{FF2B5EF4-FFF2-40B4-BE49-F238E27FC236}">
                  <a16:creationId xmlns:a16="http://schemas.microsoft.com/office/drawing/2014/main" id="{2C2AB90A-A3A5-4772-A0EB-57E22777A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1064" y="474663"/>
              <a:ext cx="357188" cy="241300"/>
            </a:xfrm>
            <a:custGeom>
              <a:avLst/>
              <a:gdLst>
                <a:gd name="T0" fmla="*/ 39 w 95"/>
                <a:gd name="T1" fmla="*/ 12 h 64"/>
                <a:gd name="T2" fmla="*/ 41 w 95"/>
                <a:gd name="T3" fmla="*/ 4 h 64"/>
                <a:gd name="T4" fmla="*/ 33 w 95"/>
                <a:gd name="T5" fmla="*/ 2 h 64"/>
                <a:gd name="T6" fmla="*/ 15 w 95"/>
                <a:gd name="T7" fmla="*/ 12 h 64"/>
                <a:gd name="T8" fmla="*/ 13 w 95"/>
                <a:gd name="T9" fmla="*/ 20 h 64"/>
                <a:gd name="T10" fmla="*/ 21 w 95"/>
                <a:gd name="T11" fmla="*/ 22 h 64"/>
                <a:gd name="T12" fmla="*/ 39 w 95"/>
                <a:gd name="T13" fmla="*/ 12 h 64"/>
                <a:gd name="T14" fmla="*/ 13 w 95"/>
                <a:gd name="T15" fmla="*/ 38 h 64"/>
                <a:gd name="T16" fmla="*/ 6 w 95"/>
                <a:gd name="T17" fmla="*/ 32 h 64"/>
                <a:gd name="T18" fmla="*/ 0 w 95"/>
                <a:gd name="T19" fmla="*/ 38 h 64"/>
                <a:gd name="T20" fmla="*/ 0 w 95"/>
                <a:gd name="T21" fmla="*/ 58 h 64"/>
                <a:gd name="T22" fmla="*/ 6 w 95"/>
                <a:gd name="T23" fmla="*/ 64 h 64"/>
                <a:gd name="T24" fmla="*/ 13 w 95"/>
                <a:gd name="T25" fmla="*/ 58 h 64"/>
                <a:gd name="T26" fmla="*/ 13 w 95"/>
                <a:gd name="T27" fmla="*/ 38 h 64"/>
                <a:gd name="T28" fmla="*/ 83 w 95"/>
                <a:gd name="T29" fmla="*/ 57 h 64"/>
                <a:gd name="T30" fmla="*/ 89 w 95"/>
                <a:gd name="T31" fmla="*/ 63 h 64"/>
                <a:gd name="T32" fmla="*/ 95 w 95"/>
                <a:gd name="T33" fmla="*/ 57 h 64"/>
                <a:gd name="T34" fmla="*/ 95 w 95"/>
                <a:gd name="T35" fmla="*/ 38 h 64"/>
                <a:gd name="T36" fmla="*/ 89 w 95"/>
                <a:gd name="T37" fmla="*/ 32 h 64"/>
                <a:gd name="T38" fmla="*/ 83 w 95"/>
                <a:gd name="T39" fmla="*/ 38 h 64"/>
                <a:gd name="T40" fmla="*/ 83 w 95"/>
                <a:gd name="T41" fmla="*/ 57 h 64"/>
                <a:gd name="T42" fmla="*/ 74 w 95"/>
                <a:gd name="T43" fmla="*/ 22 h 64"/>
                <a:gd name="T44" fmla="*/ 82 w 95"/>
                <a:gd name="T45" fmla="*/ 20 h 64"/>
                <a:gd name="T46" fmla="*/ 80 w 95"/>
                <a:gd name="T47" fmla="*/ 12 h 64"/>
                <a:gd name="T48" fmla="*/ 63 w 95"/>
                <a:gd name="T49" fmla="*/ 2 h 64"/>
                <a:gd name="T50" fmla="*/ 54 w 95"/>
                <a:gd name="T51" fmla="*/ 4 h 64"/>
                <a:gd name="T52" fmla="*/ 57 w 95"/>
                <a:gd name="T53" fmla="*/ 12 h 64"/>
                <a:gd name="T54" fmla="*/ 74 w 95"/>
                <a:gd name="T55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64">
                  <a:moveTo>
                    <a:pt x="39" y="12"/>
                  </a:moveTo>
                  <a:cubicBezTo>
                    <a:pt x="42" y="10"/>
                    <a:pt x="43" y="7"/>
                    <a:pt x="41" y="4"/>
                  </a:cubicBezTo>
                  <a:cubicBezTo>
                    <a:pt x="39" y="1"/>
                    <a:pt x="36" y="0"/>
                    <a:pt x="33" y="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4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3" y="38"/>
                  </a:moveTo>
                  <a:cubicBezTo>
                    <a:pt x="13" y="34"/>
                    <a:pt x="10" y="32"/>
                    <a:pt x="6" y="32"/>
                  </a:cubicBezTo>
                  <a:cubicBezTo>
                    <a:pt x="3" y="32"/>
                    <a:pt x="0" y="34"/>
                    <a:pt x="0" y="3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3" y="61"/>
                    <a:pt x="13" y="58"/>
                  </a:cubicBezTo>
                  <a:cubicBezTo>
                    <a:pt x="13" y="38"/>
                    <a:pt x="13" y="38"/>
                    <a:pt x="13" y="38"/>
                  </a:cubicBezTo>
                  <a:close/>
                  <a:moveTo>
                    <a:pt x="83" y="57"/>
                  </a:moveTo>
                  <a:cubicBezTo>
                    <a:pt x="83" y="60"/>
                    <a:pt x="86" y="63"/>
                    <a:pt x="89" y="63"/>
                  </a:cubicBezTo>
                  <a:cubicBezTo>
                    <a:pt x="92" y="63"/>
                    <a:pt x="95" y="60"/>
                    <a:pt x="95" y="5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5" y="34"/>
                    <a:pt x="92" y="32"/>
                    <a:pt x="89" y="32"/>
                  </a:cubicBezTo>
                  <a:cubicBezTo>
                    <a:pt x="86" y="32"/>
                    <a:pt x="83" y="34"/>
                    <a:pt x="83" y="38"/>
                  </a:cubicBezTo>
                  <a:cubicBezTo>
                    <a:pt x="83" y="57"/>
                    <a:pt x="83" y="57"/>
                    <a:pt x="83" y="57"/>
                  </a:cubicBezTo>
                  <a:close/>
                  <a:moveTo>
                    <a:pt x="74" y="22"/>
                  </a:moveTo>
                  <a:cubicBezTo>
                    <a:pt x="77" y="24"/>
                    <a:pt x="81" y="23"/>
                    <a:pt x="82" y="20"/>
                  </a:cubicBezTo>
                  <a:cubicBezTo>
                    <a:pt x="84" y="17"/>
                    <a:pt x="83" y="14"/>
                    <a:pt x="80" y="1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0"/>
                    <a:pt x="56" y="1"/>
                    <a:pt x="54" y="4"/>
                  </a:cubicBezTo>
                  <a:cubicBezTo>
                    <a:pt x="53" y="7"/>
                    <a:pt x="54" y="10"/>
                    <a:pt x="57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92">
              <a:extLst>
                <a:ext uri="{FF2B5EF4-FFF2-40B4-BE49-F238E27FC236}">
                  <a16:creationId xmlns:a16="http://schemas.microsoft.com/office/drawing/2014/main" id="{E9B5FC12-2AB3-4B6B-82DF-5EBBE82B3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93">
              <a:extLst>
                <a:ext uri="{FF2B5EF4-FFF2-40B4-BE49-F238E27FC236}">
                  <a16:creationId xmlns:a16="http://schemas.microsoft.com/office/drawing/2014/main" id="{CE19D569-2A37-44A9-93F2-9FB1DE4A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94">
              <a:extLst>
                <a:ext uri="{FF2B5EF4-FFF2-40B4-BE49-F238E27FC236}">
                  <a16:creationId xmlns:a16="http://schemas.microsoft.com/office/drawing/2014/main" id="{15DD2357-08C8-4211-A099-7A0E534E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1049338"/>
              <a:ext cx="106363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95">
              <a:extLst>
                <a:ext uri="{FF2B5EF4-FFF2-40B4-BE49-F238E27FC236}">
                  <a16:creationId xmlns:a16="http://schemas.microsoft.com/office/drawing/2014/main" id="{DC74F2F9-5BFD-454D-AB7D-9FDB0CB2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96">
              <a:extLst>
                <a:ext uri="{FF2B5EF4-FFF2-40B4-BE49-F238E27FC236}">
                  <a16:creationId xmlns:a16="http://schemas.microsoft.com/office/drawing/2014/main" id="{132365B3-BAC9-473A-9E41-2C91BBDE8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97">
              <a:extLst>
                <a:ext uri="{FF2B5EF4-FFF2-40B4-BE49-F238E27FC236}">
                  <a16:creationId xmlns:a16="http://schemas.microsoft.com/office/drawing/2014/main" id="{B0B19FFC-918D-4131-85BA-298C6EB1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512763"/>
              <a:ext cx="106363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98">
              <a:extLst>
                <a:ext uri="{FF2B5EF4-FFF2-40B4-BE49-F238E27FC236}">
                  <a16:creationId xmlns:a16="http://schemas.microsoft.com/office/drawing/2014/main" id="{14CE6EA8-7480-4885-88BB-A68273B90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422276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99">
              <a:extLst>
                <a:ext uri="{FF2B5EF4-FFF2-40B4-BE49-F238E27FC236}">
                  <a16:creationId xmlns:a16="http://schemas.microsoft.com/office/drawing/2014/main" id="{02EE4EC9-E214-4E9D-9D93-53754266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512763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00">
              <a:extLst>
                <a:ext uri="{FF2B5EF4-FFF2-40B4-BE49-F238E27FC236}">
                  <a16:creationId xmlns:a16="http://schemas.microsoft.com/office/drawing/2014/main" id="{6BB0138C-2983-448D-AD27-E26B547BC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693738"/>
              <a:ext cx="101600" cy="1000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01">
              <a:extLst>
                <a:ext uri="{FF2B5EF4-FFF2-40B4-BE49-F238E27FC236}">
                  <a16:creationId xmlns:a16="http://schemas.microsoft.com/office/drawing/2014/main" id="{A95CCD02-96F6-479D-A90B-E1F1FC7DF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02">
              <a:extLst>
                <a:ext uri="{FF2B5EF4-FFF2-40B4-BE49-F238E27FC236}">
                  <a16:creationId xmlns:a16="http://schemas.microsoft.com/office/drawing/2014/main" id="{94D1535A-46CE-4D0D-9EDD-584F7346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3">
              <a:extLst>
                <a:ext uri="{FF2B5EF4-FFF2-40B4-BE49-F238E27FC236}">
                  <a16:creationId xmlns:a16="http://schemas.microsoft.com/office/drawing/2014/main" id="{116BE6A3-E3D5-45A3-8E3F-C247B6AF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1049338"/>
              <a:ext cx="101600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4">
              <a:extLst>
                <a:ext uri="{FF2B5EF4-FFF2-40B4-BE49-F238E27FC236}">
                  <a16:creationId xmlns:a16="http://schemas.microsoft.com/office/drawing/2014/main" id="{BFEF1708-E654-456F-B4A1-3B209F2E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688976"/>
              <a:ext cx="106363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96CF2BB-0486-4602-A543-EF0C4673AA90}"/>
              </a:ext>
            </a:extLst>
          </p:cNvPr>
          <p:cNvGrpSpPr/>
          <p:nvPr/>
        </p:nvGrpSpPr>
        <p:grpSpPr>
          <a:xfrm>
            <a:off x="2750495" y="-2383"/>
            <a:ext cx="878776" cy="293574"/>
            <a:chOff x="3212962" y="945990"/>
            <a:chExt cx="878776" cy="293574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4EF3BE6-AD27-4E9E-8111-5DD45BD8D815}"/>
                </a:ext>
              </a:extLst>
            </p:cNvPr>
            <p:cNvSpPr txBox="1"/>
            <p:nvPr/>
          </p:nvSpPr>
          <p:spPr>
            <a:xfrm>
              <a:off x="3371442" y="945990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研究点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72E61A7-B77C-4290-A504-137F269EB0DF}"/>
                </a:ext>
              </a:extLst>
            </p:cNvPr>
            <p:cNvCxnSpPr>
              <a:cxnSpLocks/>
            </p:cNvCxnSpPr>
            <p:nvPr/>
          </p:nvCxnSpPr>
          <p:spPr>
            <a:xfrm>
              <a:off x="3389529" y="1004268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6B906EA-73B9-4F73-9A89-0F8E180CE3A2}"/>
                </a:ext>
              </a:extLst>
            </p:cNvPr>
            <p:cNvCxnSpPr>
              <a:cxnSpLocks/>
            </p:cNvCxnSpPr>
            <p:nvPr/>
          </p:nvCxnSpPr>
          <p:spPr>
            <a:xfrm>
              <a:off x="3406079" y="1004865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3E2D509-200F-4A24-8E22-7A2D770C9219}"/>
                </a:ext>
              </a:extLst>
            </p:cNvPr>
            <p:cNvSpPr txBox="1"/>
            <p:nvPr/>
          </p:nvSpPr>
          <p:spPr>
            <a:xfrm>
              <a:off x="3371066" y="1024120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4924FEB-3C9F-41E2-A077-F2B8B30FDDFA}"/>
                </a:ext>
              </a:extLst>
            </p:cNvPr>
            <p:cNvSpPr txBox="1"/>
            <p:nvPr/>
          </p:nvSpPr>
          <p:spPr>
            <a:xfrm>
              <a:off x="3719520" y="1030811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A4F0C51-F80E-4006-A5B4-0C2E12BE55F3}"/>
                </a:ext>
              </a:extLst>
            </p:cNvPr>
            <p:cNvGrpSpPr/>
            <p:nvPr/>
          </p:nvGrpSpPr>
          <p:grpSpPr>
            <a:xfrm>
              <a:off x="3212962" y="1016586"/>
              <a:ext cx="111618" cy="141383"/>
              <a:chOff x="1045162" y="5376491"/>
              <a:chExt cx="357188" cy="452438"/>
            </a:xfrm>
          </p:grpSpPr>
          <p:sp>
            <p:nvSpPr>
              <p:cNvPr id="78" name="Freeform 455">
                <a:extLst>
                  <a:ext uri="{FF2B5EF4-FFF2-40B4-BE49-F238E27FC236}">
                    <a16:creationId xmlns:a16="http://schemas.microsoft.com/office/drawing/2014/main" id="{A8774511-3275-421F-B86B-4E3C4EEB9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387" y="5716216"/>
                <a:ext cx="307975" cy="53975"/>
              </a:xfrm>
              <a:custGeom>
                <a:avLst/>
                <a:gdLst>
                  <a:gd name="T0" fmla="*/ 0 w 93"/>
                  <a:gd name="T1" fmla="*/ 9 h 16"/>
                  <a:gd name="T2" fmla="*/ 8 w 93"/>
                  <a:gd name="T3" fmla="*/ 12 h 16"/>
                  <a:gd name="T4" fmla="*/ 17 w 93"/>
                  <a:gd name="T5" fmla="*/ 15 h 16"/>
                  <a:gd name="T6" fmla="*/ 25 w 93"/>
                  <a:gd name="T7" fmla="*/ 15 h 16"/>
                  <a:gd name="T8" fmla="*/ 40 w 93"/>
                  <a:gd name="T9" fmla="*/ 10 h 16"/>
                  <a:gd name="T10" fmla="*/ 54 w 93"/>
                  <a:gd name="T11" fmla="*/ 10 h 16"/>
                  <a:gd name="T12" fmla="*/ 69 w 93"/>
                  <a:gd name="T13" fmla="*/ 15 h 16"/>
                  <a:gd name="T14" fmla="*/ 77 w 93"/>
                  <a:gd name="T15" fmla="*/ 15 h 16"/>
                  <a:gd name="T16" fmla="*/ 86 w 93"/>
                  <a:gd name="T17" fmla="*/ 12 h 16"/>
                  <a:gd name="T18" fmla="*/ 93 w 93"/>
                  <a:gd name="T19" fmla="*/ 9 h 16"/>
                  <a:gd name="T20" fmla="*/ 90 w 93"/>
                  <a:gd name="T21" fmla="*/ 2 h 16"/>
                  <a:gd name="T22" fmla="*/ 82 w 93"/>
                  <a:gd name="T23" fmla="*/ 5 h 16"/>
                  <a:gd name="T24" fmla="*/ 79 w 93"/>
                  <a:gd name="T25" fmla="*/ 6 h 16"/>
                  <a:gd name="T26" fmla="*/ 73 w 93"/>
                  <a:gd name="T27" fmla="*/ 7 h 16"/>
                  <a:gd name="T28" fmla="*/ 66 w 93"/>
                  <a:gd name="T29" fmla="*/ 6 h 16"/>
                  <a:gd name="T30" fmla="*/ 51 w 93"/>
                  <a:gd name="T31" fmla="*/ 1 h 16"/>
                  <a:gd name="T32" fmla="*/ 43 w 93"/>
                  <a:gd name="T33" fmla="*/ 1 h 16"/>
                  <a:gd name="T34" fmla="*/ 28 w 93"/>
                  <a:gd name="T35" fmla="*/ 6 h 16"/>
                  <a:gd name="T36" fmla="*/ 14 w 93"/>
                  <a:gd name="T37" fmla="*/ 6 h 16"/>
                  <a:gd name="T38" fmla="*/ 12 w 93"/>
                  <a:gd name="T39" fmla="*/ 5 h 16"/>
                  <a:gd name="T40" fmla="*/ 4 w 93"/>
                  <a:gd name="T41" fmla="*/ 2 h 16"/>
                  <a:gd name="T42" fmla="*/ 0 w 93"/>
                  <a:gd name="T4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6">
                    <a:moveTo>
                      <a:pt x="0" y="9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6"/>
                      <a:pt x="23" y="16"/>
                      <a:pt x="25" y="1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4" y="9"/>
                      <a:pt x="50" y="9"/>
                      <a:pt x="54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1" y="16"/>
                      <a:pt x="75" y="16"/>
                      <a:pt x="77" y="15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6"/>
                      <a:pt x="75" y="7"/>
                      <a:pt x="73" y="7"/>
                    </a:cubicBezTo>
                    <a:cubicBezTo>
                      <a:pt x="70" y="7"/>
                      <a:pt x="68" y="6"/>
                      <a:pt x="6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9" y="0"/>
                      <a:pt x="45" y="0"/>
                      <a:pt x="43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7"/>
                      <a:pt x="18" y="7"/>
                      <a:pt x="14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56">
                <a:extLst>
                  <a:ext uri="{FF2B5EF4-FFF2-40B4-BE49-F238E27FC236}">
                    <a16:creationId xmlns:a16="http://schemas.microsoft.com/office/drawing/2014/main" id="{12B5FD88-E775-41C4-9C95-F1AF1AF43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162" y="5773366"/>
                <a:ext cx="357188" cy="55563"/>
              </a:xfrm>
              <a:custGeom>
                <a:avLst/>
                <a:gdLst>
                  <a:gd name="T0" fmla="*/ 107 w 108"/>
                  <a:gd name="T1" fmla="*/ 6 h 17"/>
                  <a:gd name="T2" fmla="*/ 104 w 108"/>
                  <a:gd name="T3" fmla="*/ 0 h 17"/>
                  <a:gd name="T4" fmla="*/ 96 w 108"/>
                  <a:gd name="T5" fmla="*/ 2 h 17"/>
                  <a:gd name="T6" fmla="*/ 86 w 108"/>
                  <a:gd name="T7" fmla="*/ 6 h 17"/>
                  <a:gd name="T8" fmla="*/ 80 w 108"/>
                  <a:gd name="T9" fmla="*/ 7 h 17"/>
                  <a:gd name="T10" fmla="*/ 73 w 108"/>
                  <a:gd name="T11" fmla="*/ 6 h 17"/>
                  <a:gd name="T12" fmla="*/ 58 w 108"/>
                  <a:gd name="T13" fmla="*/ 1 h 17"/>
                  <a:gd name="T14" fmla="*/ 50 w 108"/>
                  <a:gd name="T15" fmla="*/ 1 h 17"/>
                  <a:gd name="T16" fmla="*/ 35 w 108"/>
                  <a:gd name="T17" fmla="*/ 6 h 17"/>
                  <a:gd name="T18" fmla="*/ 21 w 108"/>
                  <a:gd name="T19" fmla="*/ 6 h 17"/>
                  <a:gd name="T20" fmla="*/ 12 w 108"/>
                  <a:gd name="T21" fmla="*/ 2 h 17"/>
                  <a:gd name="T22" fmla="*/ 4 w 108"/>
                  <a:gd name="T23" fmla="*/ 0 h 17"/>
                  <a:gd name="T24" fmla="*/ 1 w 108"/>
                  <a:gd name="T25" fmla="*/ 6 h 17"/>
                  <a:gd name="T26" fmla="*/ 2 w 108"/>
                  <a:gd name="T27" fmla="*/ 13 h 17"/>
                  <a:gd name="T28" fmla="*/ 8 w 108"/>
                  <a:gd name="T29" fmla="*/ 17 h 17"/>
                  <a:gd name="T30" fmla="*/ 100 w 108"/>
                  <a:gd name="T31" fmla="*/ 17 h 17"/>
                  <a:gd name="T32" fmla="*/ 106 w 108"/>
                  <a:gd name="T33" fmla="*/ 13 h 17"/>
                  <a:gd name="T34" fmla="*/ 107 w 108"/>
                  <a:gd name="T3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7">
                    <a:moveTo>
                      <a:pt x="107" y="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2" y="7"/>
                      <a:pt x="80" y="7"/>
                    </a:cubicBezTo>
                    <a:cubicBezTo>
                      <a:pt x="77" y="7"/>
                      <a:pt x="75" y="6"/>
                      <a:pt x="73" y="6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6" y="0"/>
                      <a:pt x="52" y="0"/>
                      <a:pt x="50" y="1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1" y="7"/>
                      <a:pt x="25" y="7"/>
                      <a:pt x="21" y="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3" y="17"/>
                      <a:pt x="105" y="15"/>
                      <a:pt x="106" y="13"/>
                    </a:cubicBezTo>
                    <a:cubicBezTo>
                      <a:pt x="108" y="11"/>
                      <a:pt x="108" y="8"/>
                      <a:pt x="10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57">
                <a:extLst>
                  <a:ext uri="{FF2B5EF4-FFF2-40B4-BE49-F238E27FC236}">
                    <a16:creationId xmlns:a16="http://schemas.microsoft.com/office/drawing/2014/main" id="{62737F7A-043A-4487-8904-91504387B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012" y="5376491"/>
                <a:ext cx="217488" cy="280988"/>
              </a:xfrm>
              <a:custGeom>
                <a:avLst/>
                <a:gdLst>
                  <a:gd name="T0" fmla="*/ 39 w 66"/>
                  <a:gd name="T1" fmla="*/ 0 h 85"/>
                  <a:gd name="T2" fmla="*/ 27 w 66"/>
                  <a:gd name="T3" fmla="*/ 0 h 85"/>
                  <a:gd name="T4" fmla="*/ 18 w 66"/>
                  <a:gd name="T5" fmla="*/ 9 h 85"/>
                  <a:gd name="T6" fmla="*/ 18 w 66"/>
                  <a:gd name="T7" fmla="*/ 40 h 85"/>
                  <a:gd name="T8" fmla="*/ 16 w 66"/>
                  <a:gd name="T9" fmla="*/ 50 h 85"/>
                  <a:gd name="T10" fmla="*/ 0 w 66"/>
                  <a:gd name="T11" fmla="*/ 83 h 85"/>
                  <a:gd name="T12" fmla="*/ 4 w 66"/>
                  <a:gd name="T13" fmla="*/ 85 h 85"/>
                  <a:gd name="T14" fmla="*/ 8 w 66"/>
                  <a:gd name="T15" fmla="*/ 85 h 85"/>
                  <a:gd name="T16" fmla="*/ 11 w 66"/>
                  <a:gd name="T17" fmla="*/ 84 h 85"/>
                  <a:gd name="T18" fmla="*/ 26 w 66"/>
                  <a:gd name="T19" fmla="*/ 79 h 85"/>
                  <a:gd name="T20" fmla="*/ 40 w 66"/>
                  <a:gd name="T21" fmla="*/ 79 h 85"/>
                  <a:gd name="T22" fmla="*/ 55 w 66"/>
                  <a:gd name="T23" fmla="*/ 84 h 85"/>
                  <a:gd name="T24" fmla="*/ 58 w 66"/>
                  <a:gd name="T25" fmla="*/ 85 h 85"/>
                  <a:gd name="T26" fmla="*/ 62 w 66"/>
                  <a:gd name="T27" fmla="*/ 84 h 85"/>
                  <a:gd name="T28" fmla="*/ 66 w 66"/>
                  <a:gd name="T29" fmla="*/ 83 h 85"/>
                  <a:gd name="T30" fmla="*/ 50 w 66"/>
                  <a:gd name="T31" fmla="*/ 50 h 85"/>
                  <a:gd name="T32" fmla="*/ 48 w 66"/>
                  <a:gd name="T33" fmla="*/ 40 h 85"/>
                  <a:gd name="T34" fmla="*/ 48 w 66"/>
                  <a:gd name="T35" fmla="*/ 9 h 85"/>
                  <a:gd name="T36" fmla="*/ 39 w 66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5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18" y="4"/>
                      <a:pt x="18" y="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3"/>
                      <a:pt x="17" y="47"/>
                      <a:pt x="16" y="5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5"/>
                      <a:pt x="6" y="85"/>
                      <a:pt x="8" y="85"/>
                    </a:cubicBezTo>
                    <a:cubicBezTo>
                      <a:pt x="9" y="85"/>
                      <a:pt x="10" y="84"/>
                      <a:pt x="11" y="84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78"/>
                      <a:pt x="36" y="78"/>
                      <a:pt x="40" y="79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6" y="84"/>
                      <a:pt x="57" y="85"/>
                      <a:pt x="58" y="85"/>
                    </a:cubicBezTo>
                    <a:cubicBezTo>
                      <a:pt x="59" y="85"/>
                      <a:pt x="61" y="85"/>
                      <a:pt x="62" y="84"/>
                    </a:cubicBezTo>
                    <a:cubicBezTo>
                      <a:pt x="66" y="83"/>
                      <a:pt x="66" y="83"/>
                      <a:pt x="66" y="83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7"/>
                      <a:pt x="48" y="43"/>
                      <a:pt x="48" y="40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58">
                <a:extLst>
                  <a:ext uri="{FF2B5EF4-FFF2-40B4-BE49-F238E27FC236}">
                    <a16:creationId xmlns:a16="http://schemas.microsoft.com/office/drawing/2014/main" id="{E917C2ED-CBB7-41E6-BE19-20873140E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199" y="5660653"/>
                <a:ext cx="265113" cy="52388"/>
              </a:xfrm>
              <a:custGeom>
                <a:avLst/>
                <a:gdLst>
                  <a:gd name="T0" fmla="*/ 4 w 80"/>
                  <a:gd name="T1" fmla="*/ 4 h 16"/>
                  <a:gd name="T2" fmla="*/ 0 w 80"/>
                  <a:gd name="T3" fmla="*/ 12 h 16"/>
                  <a:gd name="T4" fmla="*/ 8 w 80"/>
                  <a:gd name="T5" fmla="*/ 14 h 16"/>
                  <a:gd name="T6" fmla="*/ 10 w 80"/>
                  <a:gd name="T7" fmla="*/ 15 h 16"/>
                  <a:gd name="T8" fmla="*/ 18 w 80"/>
                  <a:gd name="T9" fmla="*/ 15 h 16"/>
                  <a:gd name="T10" fmla="*/ 33 w 80"/>
                  <a:gd name="T11" fmla="*/ 10 h 16"/>
                  <a:gd name="T12" fmla="*/ 47 w 80"/>
                  <a:gd name="T13" fmla="*/ 10 h 16"/>
                  <a:gd name="T14" fmla="*/ 62 w 80"/>
                  <a:gd name="T15" fmla="*/ 15 h 16"/>
                  <a:gd name="T16" fmla="*/ 70 w 80"/>
                  <a:gd name="T17" fmla="*/ 15 h 16"/>
                  <a:gd name="T18" fmla="*/ 72 w 80"/>
                  <a:gd name="T19" fmla="*/ 14 h 16"/>
                  <a:gd name="T20" fmla="*/ 80 w 80"/>
                  <a:gd name="T21" fmla="*/ 12 h 16"/>
                  <a:gd name="T22" fmla="*/ 76 w 80"/>
                  <a:gd name="T23" fmla="*/ 4 h 16"/>
                  <a:gd name="T24" fmla="*/ 76 w 80"/>
                  <a:gd name="T25" fmla="*/ 5 h 16"/>
                  <a:gd name="T26" fmla="*/ 72 w 80"/>
                  <a:gd name="T27" fmla="*/ 6 h 16"/>
                  <a:gd name="T28" fmla="*/ 68 w 80"/>
                  <a:gd name="T29" fmla="*/ 7 h 16"/>
                  <a:gd name="T30" fmla="*/ 59 w 80"/>
                  <a:gd name="T31" fmla="*/ 6 h 16"/>
                  <a:gd name="T32" fmla="*/ 44 w 80"/>
                  <a:gd name="T33" fmla="*/ 1 h 16"/>
                  <a:gd name="T34" fmla="*/ 36 w 80"/>
                  <a:gd name="T35" fmla="*/ 1 h 16"/>
                  <a:gd name="T36" fmla="*/ 21 w 80"/>
                  <a:gd name="T37" fmla="*/ 6 h 16"/>
                  <a:gd name="T38" fmla="*/ 14 w 80"/>
                  <a:gd name="T39" fmla="*/ 7 h 16"/>
                  <a:gd name="T40" fmla="*/ 11 w 80"/>
                  <a:gd name="T41" fmla="*/ 7 h 16"/>
                  <a:gd name="T42" fmla="*/ 8 w 80"/>
                  <a:gd name="T43" fmla="*/ 6 h 16"/>
                  <a:gd name="T44" fmla="*/ 4 w 80"/>
                  <a:gd name="T45" fmla="*/ 5 h 16"/>
                  <a:gd name="T46" fmla="*/ 4 w 80"/>
                  <a:gd name="T4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6">
                    <a:moveTo>
                      <a:pt x="4" y="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6"/>
                      <a:pt x="16" y="16"/>
                      <a:pt x="18" y="1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7" y="9"/>
                      <a:pt x="43" y="9"/>
                      <a:pt x="47" y="10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6"/>
                      <a:pt x="68" y="16"/>
                      <a:pt x="70" y="15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5"/>
                      <a:pt x="76" y="5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1" y="6"/>
                      <a:pt x="70" y="7"/>
                      <a:pt x="68" y="7"/>
                    </a:cubicBezTo>
                    <a:cubicBezTo>
                      <a:pt x="65" y="7"/>
                      <a:pt x="62" y="7"/>
                      <a:pt x="59" y="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2" y="0"/>
                      <a:pt x="38" y="0"/>
                      <a:pt x="36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9" y="6"/>
                      <a:pt x="16" y="7"/>
                      <a:pt x="14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801346D-1D13-4584-AF3A-D15BEE1E0B07}"/>
              </a:ext>
            </a:extLst>
          </p:cNvPr>
          <p:cNvGrpSpPr/>
          <p:nvPr/>
        </p:nvGrpSpPr>
        <p:grpSpPr>
          <a:xfrm>
            <a:off x="11899900" y="0"/>
            <a:ext cx="292100" cy="335972"/>
            <a:chOff x="9870609" y="0"/>
            <a:chExt cx="292100" cy="33597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042ECF-3302-4C20-AAFD-EEA4F75274ED}"/>
                </a:ext>
              </a:extLst>
            </p:cNvPr>
            <p:cNvGrpSpPr/>
            <p:nvPr/>
          </p:nvGrpSpPr>
          <p:grpSpPr>
            <a:xfrm>
              <a:off x="9870609" y="0"/>
              <a:ext cx="292100" cy="335972"/>
              <a:chOff x="9870609" y="0"/>
              <a:chExt cx="292100" cy="335972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E83971A-89F3-4932-8ACC-8C156EA0C057}"/>
                  </a:ext>
                </a:extLst>
              </p:cNvPr>
              <p:cNvSpPr/>
              <p:nvPr/>
            </p:nvSpPr>
            <p:spPr>
              <a:xfrm>
                <a:off x="9870609" y="0"/>
                <a:ext cx="292100" cy="282486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10000"/>
                      <a:alpha val="20000"/>
                    </a:schemeClr>
                  </a:gs>
                  <a:gs pos="100000">
                    <a:schemeClr val="bg2">
                      <a:lumMod val="10000"/>
                      <a:alpha val="6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合并 88">
                <a:extLst>
                  <a:ext uri="{FF2B5EF4-FFF2-40B4-BE49-F238E27FC236}">
                    <a16:creationId xmlns:a16="http://schemas.microsoft.com/office/drawing/2014/main" id="{F58C1DDB-1FDD-45C0-BE49-69136F6733A1}"/>
                  </a:ext>
                </a:extLst>
              </p:cNvPr>
              <p:cNvSpPr/>
              <p:nvPr/>
            </p:nvSpPr>
            <p:spPr>
              <a:xfrm>
                <a:off x="9969034" y="284553"/>
                <a:ext cx="95250" cy="51419"/>
              </a:xfrm>
              <a:prstGeom prst="flowChartMerge">
                <a:avLst/>
              </a:prstGeom>
              <a:solidFill>
                <a:schemeClr val="bg2">
                  <a:lumMod val="1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C554974-E766-4284-8228-5E393AF0FA59}"/>
                </a:ext>
              </a:extLst>
            </p:cNvPr>
            <p:cNvGrpSpPr/>
            <p:nvPr/>
          </p:nvGrpSpPr>
          <p:grpSpPr>
            <a:xfrm>
              <a:off x="9939629" y="27061"/>
              <a:ext cx="152867" cy="222686"/>
              <a:chOff x="8331200" y="1257300"/>
              <a:chExt cx="330200" cy="481013"/>
            </a:xfrm>
            <a:solidFill>
              <a:schemeClr val="bg1"/>
            </a:solidFill>
          </p:grpSpPr>
          <p:sp>
            <p:nvSpPr>
              <p:cNvPr id="85" name="Oval 135">
                <a:extLst>
                  <a:ext uri="{FF2B5EF4-FFF2-40B4-BE49-F238E27FC236}">
                    <a16:creationId xmlns:a16="http://schemas.microsoft.com/office/drawing/2014/main" id="{71DDFA5E-3D14-4D19-A804-47BE4EDE6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738" y="1365250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36">
                <a:extLst>
                  <a:ext uri="{FF2B5EF4-FFF2-40B4-BE49-F238E27FC236}">
                    <a16:creationId xmlns:a16="http://schemas.microsoft.com/office/drawing/2014/main" id="{182F7926-9624-49B7-82DC-345C6B96F0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1200" y="1257300"/>
                <a:ext cx="330200" cy="330200"/>
              </a:xfrm>
              <a:custGeom>
                <a:avLst/>
                <a:gdLst>
                  <a:gd name="T0" fmla="*/ 88 w 88"/>
                  <a:gd name="T1" fmla="*/ 44 h 88"/>
                  <a:gd name="T2" fmla="*/ 79 w 88"/>
                  <a:gd name="T3" fmla="*/ 35 h 88"/>
                  <a:gd name="T4" fmla="*/ 82 w 88"/>
                  <a:gd name="T5" fmla="*/ 22 h 88"/>
                  <a:gd name="T6" fmla="*/ 70 w 88"/>
                  <a:gd name="T7" fmla="*/ 19 h 88"/>
                  <a:gd name="T8" fmla="*/ 66 w 88"/>
                  <a:gd name="T9" fmla="*/ 6 h 88"/>
                  <a:gd name="T10" fmla="*/ 53 w 88"/>
                  <a:gd name="T11" fmla="*/ 9 h 88"/>
                  <a:gd name="T12" fmla="*/ 44 w 88"/>
                  <a:gd name="T13" fmla="*/ 0 h 88"/>
                  <a:gd name="T14" fmla="*/ 35 w 88"/>
                  <a:gd name="T15" fmla="*/ 9 h 88"/>
                  <a:gd name="T16" fmla="*/ 22 w 88"/>
                  <a:gd name="T17" fmla="*/ 6 h 88"/>
                  <a:gd name="T18" fmla="*/ 18 w 88"/>
                  <a:gd name="T19" fmla="*/ 19 h 88"/>
                  <a:gd name="T20" fmla="*/ 6 w 88"/>
                  <a:gd name="T21" fmla="*/ 22 h 88"/>
                  <a:gd name="T22" fmla="*/ 9 w 88"/>
                  <a:gd name="T23" fmla="*/ 35 h 88"/>
                  <a:gd name="T24" fmla="*/ 0 w 88"/>
                  <a:gd name="T25" fmla="*/ 44 h 88"/>
                  <a:gd name="T26" fmla="*/ 9 w 88"/>
                  <a:gd name="T27" fmla="*/ 54 h 88"/>
                  <a:gd name="T28" fmla="*/ 6 w 88"/>
                  <a:gd name="T29" fmla="*/ 66 h 88"/>
                  <a:gd name="T30" fmla="*/ 18 w 88"/>
                  <a:gd name="T31" fmla="*/ 70 h 88"/>
                  <a:gd name="T32" fmla="*/ 22 w 88"/>
                  <a:gd name="T33" fmla="*/ 82 h 88"/>
                  <a:gd name="T34" fmla="*/ 35 w 88"/>
                  <a:gd name="T35" fmla="*/ 79 h 88"/>
                  <a:gd name="T36" fmla="*/ 44 w 88"/>
                  <a:gd name="T37" fmla="*/ 88 h 88"/>
                  <a:gd name="T38" fmla="*/ 53 w 88"/>
                  <a:gd name="T39" fmla="*/ 79 h 88"/>
                  <a:gd name="T40" fmla="*/ 66 w 88"/>
                  <a:gd name="T41" fmla="*/ 82 h 88"/>
                  <a:gd name="T42" fmla="*/ 70 w 88"/>
                  <a:gd name="T43" fmla="*/ 70 h 88"/>
                  <a:gd name="T44" fmla="*/ 82 w 88"/>
                  <a:gd name="T45" fmla="*/ 66 h 88"/>
                  <a:gd name="T46" fmla="*/ 79 w 88"/>
                  <a:gd name="T47" fmla="*/ 54 h 88"/>
                  <a:gd name="T48" fmla="*/ 88 w 88"/>
                  <a:gd name="T49" fmla="*/ 44 h 88"/>
                  <a:gd name="T50" fmla="*/ 44 w 88"/>
                  <a:gd name="T51" fmla="*/ 69 h 88"/>
                  <a:gd name="T52" fmla="*/ 19 w 88"/>
                  <a:gd name="T53" fmla="*/ 44 h 88"/>
                  <a:gd name="T54" fmla="*/ 44 w 88"/>
                  <a:gd name="T55" fmla="*/ 20 h 88"/>
                  <a:gd name="T56" fmla="*/ 69 w 88"/>
                  <a:gd name="T57" fmla="*/ 44 h 88"/>
                  <a:gd name="T58" fmla="*/ 44 w 88"/>
                  <a:gd name="T5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88" y="44"/>
                    </a:lnTo>
                    <a:close/>
                    <a:moveTo>
                      <a:pt x="44" y="69"/>
                    </a:moveTo>
                    <a:cubicBezTo>
                      <a:pt x="30" y="69"/>
                      <a:pt x="19" y="58"/>
                      <a:pt x="19" y="44"/>
                    </a:cubicBezTo>
                    <a:cubicBezTo>
                      <a:pt x="19" y="31"/>
                      <a:pt x="30" y="20"/>
                      <a:pt x="44" y="20"/>
                    </a:cubicBezTo>
                    <a:cubicBezTo>
                      <a:pt x="58" y="20"/>
                      <a:pt x="69" y="31"/>
                      <a:pt x="69" y="44"/>
                    </a:cubicBezTo>
                    <a:cubicBezTo>
                      <a:pt x="69" y="58"/>
                      <a:pt x="58" y="69"/>
                      <a:pt x="4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37">
                <a:extLst>
                  <a:ext uri="{FF2B5EF4-FFF2-40B4-BE49-F238E27FC236}">
                    <a16:creationId xmlns:a16="http://schemas.microsoft.com/office/drawing/2014/main" id="{32263C6B-A179-4E93-AA23-C72BB9E5A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1595438"/>
                <a:ext cx="112713" cy="142875"/>
              </a:xfrm>
              <a:custGeom>
                <a:avLst/>
                <a:gdLst>
                  <a:gd name="T0" fmla="*/ 52 w 71"/>
                  <a:gd name="T1" fmla="*/ 12 h 90"/>
                  <a:gd name="T2" fmla="*/ 35 w 71"/>
                  <a:gd name="T3" fmla="*/ 28 h 90"/>
                  <a:gd name="T4" fmla="*/ 19 w 71"/>
                  <a:gd name="T5" fmla="*/ 12 h 90"/>
                  <a:gd name="T6" fmla="*/ 7 w 71"/>
                  <a:gd name="T7" fmla="*/ 0 h 90"/>
                  <a:gd name="T8" fmla="*/ 0 w 71"/>
                  <a:gd name="T9" fmla="*/ 2 h 90"/>
                  <a:gd name="T10" fmla="*/ 0 w 71"/>
                  <a:gd name="T11" fmla="*/ 90 h 90"/>
                  <a:gd name="T12" fmla="*/ 35 w 71"/>
                  <a:gd name="T13" fmla="*/ 57 h 90"/>
                  <a:gd name="T14" fmla="*/ 71 w 71"/>
                  <a:gd name="T15" fmla="*/ 90 h 90"/>
                  <a:gd name="T16" fmla="*/ 71 w 71"/>
                  <a:gd name="T17" fmla="*/ 2 h 90"/>
                  <a:gd name="T18" fmla="*/ 64 w 71"/>
                  <a:gd name="T19" fmla="*/ 0 h 90"/>
                  <a:gd name="T20" fmla="*/ 52 w 71"/>
                  <a:gd name="T21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90">
                    <a:moveTo>
                      <a:pt x="52" y="12"/>
                    </a:moveTo>
                    <a:lnTo>
                      <a:pt x="35" y="28"/>
                    </a:lnTo>
                    <a:lnTo>
                      <a:pt x="19" y="12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90"/>
                    </a:lnTo>
                    <a:lnTo>
                      <a:pt x="35" y="57"/>
                    </a:lnTo>
                    <a:lnTo>
                      <a:pt x="71" y="90"/>
                    </a:lnTo>
                    <a:lnTo>
                      <a:pt x="71" y="2"/>
                    </a:lnTo>
                    <a:lnTo>
                      <a:pt x="64" y="0"/>
                    </a:lnTo>
                    <a:lnTo>
                      <a:pt x="5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6675C6A7-5E69-480B-934C-CF6D160D5BE1}"/>
              </a:ext>
            </a:extLst>
          </p:cNvPr>
          <p:cNvSpPr/>
          <p:nvPr/>
        </p:nvSpPr>
        <p:spPr>
          <a:xfrm>
            <a:off x="-385" y="-4347"/>
            <a:ext cx="334056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1D3EBBE-D979-4633-9681-EDAC6AF27EE2}"/>
              </a:ext>
            </a:extLst>
          </p:cNvPr>
          <p:cNvGrpSpPr/>
          <p:nvPr/>
        </p:nvGrpSpPr>
        <p:grpSpPr>
          <a:xfrm>
            <a:off x="67810" y="62545"/>
            <a:ext cx="168383" cy="134373"/>
            <a:chOff x="7296150" y="1316038"/>
            <a:chExt cx="479425" cy="382588"/>
          </a:xfrm>
          <a:solidFill>
            <a:schemeClr val="bg1">
              <a:alpha val="80000"/>
            </a:schemeClr>
          </a:solidFill>
        </p:grpSpPr>
        <p:sp>
          <p:nvSpPr>
            <p:cNvPr id="92" name="Rectangle 126">
              <a:extLst>
                <a:ext uri="{FF2B5EF4-FFF2-40B4-BE49-F238E27FC236}">
                  <a16:creationId xmlns:a16="http://schemas.microsoft.com/office/drawing/2014/main" id="{D9FEF883-6474-488C-A8A0-981E5FA7B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624013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27">
              <a:extLst>
                <a:ext uri="{FF2B5EF4-FFF2-40B4-BE49-F238E27FC236}">
                  <a16:creationId xmlns:a16="http://schemas.microsoft.com/office/drawing/2014/main" id="{18F49186-4B71-47AA-B0E7-92C46DFEE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624013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28">
              <a:extLst>
                <a:ext uri="{FF2B5EF4-FFF2-40B4-BE49-F238E27FC236}">
                  <a16:creationId xmlns:a16="http://schemas.microsoft.com/office/drawing/2014/main" id="{25BEB53B-F101-4AAD-BE94-95E8D2D5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4700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29">
              <a:extLst>
                <a:ext uri="{FF2B5EF4-FFF2-40B4-BE49-F238E27FC236}">
                  <a16:creationId xmlns:a16="http://schemas.microsoft.com/office/drawing/2014/main" id="{F60EE0B9-8CBA-414E-B95E-9CFE42E7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470025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30">
              <a:extLst>
                <a:ext uri="{FF2B5EF4-FFF2-40B4-BE49-F238E27FC236}">
                  <a16:creationId xmlns:a16="http://schemas.microsoft.com/office/drawing/2014/main" id="{80E81E82-2C19-4F73-95C5-98830482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316038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31">
              <a:extLst>
                <a:ext uri="{FF2B5EF4-FFF2-40B4-BE49-F238E27FC236}">
                  <a16:creationId xmlns:a16="http://schemas.microsoft.com/office/drawing/2014/main" id="{CBB052E0-F43B-4876-A2F7-7614CCC2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316038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F2C43445-F2DF-4366-9341-267D84D87833}"/>
              </a:ext>
            </a:extLst>
          </p:cNvPr>
          <p:cNvGrpSpPr/>
          <p:nvPr/>
        </p:nvGrpSpPr>
        <p:grpSpPr>
          <a:xfrm>
            <a:off x="3112533" y="6069631"/>
            <a:ext cx="1132300" cy="862190"/>
            <a:chOff x="2672540" y="6069631"/>
            <a:chExt cx="1132300" cy="862190"/>
          </a:xfrm>
        </p:grpSpPr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CEF793A5-B3C0-4454-A7B0-511BE74EF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777" r="15739"/>
            <a:stretch/>
          </p:blipFill>
          <p:spPr>
            <a:xfrm>
              <a:off x="2677761" y="6192468"/>
              <a:ext cx="668603" cy="668603"/>
            </a:xfrm>
            <a:prstGeom prst="rect">
              <a:avLst/>
            </a:prstGeom>
            <a:effectLst>
              <a:softEdge rad="88900"/>
            </a:effectLst>
          </p:spPr>
        </p:pic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E726C88-3621-472B-9112-4F117178006B}"/>
                </a:ext>
              </a:extLst>
            </p:cNvPr>
            <p:cNvSpPr/>
            <p:nvPr/>
          </p:nvSpPr>
          <p:spPr>
            <a:xfrm>
              <a:off x="2672540" y="6180318"/>
              <a:ext cx="669340" cy="67768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33000">
                  <a:schemeClr val="bg1">
                    <a:alpha val="10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E25E30B1-D3A9-4A1E-A696-ED59A7EDDDBD}"/>
                </a:ext>
              </a:extLst>
            </p:cNvPr>
            <p:cNvSpPr txBox="1"/>
            <p:nvPr/>
          </p:nvSpPr>
          <p:spPr>
            <a:xfrm>
              <a:off x="2790616" y="616366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alpha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机库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107ED7A1-FBB3-45E8-B590-F5AC88AB9B15}"/>
                </a:ext>
              </a:extLst>
            </p:cNvPr>
            <p:cNvSpPr txBox="1"/>
            <p:nvPr/>
          </p:nvSpPr>
          <p:spPr>
            <a:xfrm>
              <a:off x="3434166" y="606963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BB33D8E6-3132-4430-BE01-BFBDACE897D4}"/>
                </a:ext>
              </a:extLst>
            </p:cNvPr>
            <p:cNvSpPr/>
            <p:nvPr/>
          </p:nvSpPr>
          <p:spPr>
            <a:xfrm>
              <a:off x="3348113" y="6315803"/>
              <a:ext cx="281157" cy="548338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16C5DA4A-EE80-4456-8CF9-4FC6206BB4B6}"/>
                </a:ext>
              </a:extLst>
            </p:cNvPr>
            <p:cNvGrpSpPr/>
            <p:nvPr/>
          </p:nvGrpSpPr>
          <p:grpSpPr>
            <a:xfrm>
              <a:off x="3371540" y="6124903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153" name="Freeform 167">
                <a:extLst>
                  <a:ext uri="{FF2B5EF4-FFF2-40B4-BE49-F238E27FC236}">
                    <a16:creationId xmlns:a16="http://schemas.microsoft.com/office/drawing/2014/main" id="{D9C65778-BAFF-4ACD-9637-F8CBCB4EA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68">
                <a:extLst>
                  <a:ext uri="{FF2B5EF4-FFF2-40B4-BE49-F238E27FC236}">
                    <a16:creationId xmlns:a16="http://schemas.microsoft.com/office/drawing/2014/main" id="{02562B5C-B352-4AB2-9203-11D77E673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69">
                <a:extLst>
                  <a:ext uri="{FF2B5EF4-FFF2-40B4-BE49-F238E27FC236}">
                    <a16:creationId xmlns:a16="http://schemas.microsoft.com/office/drawing/2014/main" id="{D2F75DEF-37E9-4818-925D-C57E5F2F8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43F8AEAD-3B5D-46A0-9F7A-68AB5C7F4AB7}"/>
                </a:ext>
              </a:extLst>
            </p:cNvPr>
            <p:cNvGrpSpPr/>
            <p:nvPr/>
          </p:nvGrpSpPr>
          <p:grpSpPr>
            <a:xfrm>
              <a:off x="3536241" y="6315803"/>
              <a:ext cx="107156" cy="93779"/>
              <a:chOff x="3986212" y="6277181"/>
              <a:chExt cx="107156" cy="93779"/>
            </a:xfrm>
          </p:grpSpPr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19FC9F83-AAFE-4211-BAFE-F2A1A26DC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CBF71CD3-D01D-4E7E-B78D-62923D7DB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C240A487-9A42-413F-B1BF-CE760077EF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363BEBCD-A8DE-45E7-B135-87B6D1AF73D0}"/>
                </a:ext>
              </a:extLst>
            </p:cNvPr>
            <p:cNvGrpSpPr/>
            <p:nvPr/>
          </p:nvGrpSpPr>
          <p:grpSpPr>
            <a:xfrm rot="5400000">
              <a:off x="3531103" y="6766056"/>
              <a:ext cx="107156" cy="93779"/>
              <a:chOff x="3986212" y="6277181"/>
              <a:chExt cx="107156" cy="93779"/>
            </a:xfrm>
          </p:grpSpPr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9A9737EB-4857-4B0B-A58E-080F4E4DA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06576B75-D81C-4973-A7BF-BD8B9D842D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C74A6E61-2D0A-421F-968C-836FB3EB8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38D95E03-F87F-4698-96A5-A30E24860EA5}"/>
                </a:ext>
              </a:extLst>
            </p:cNvPr>
            <p:cNvGrpSpPr/>
            <p:nvPr/>
          </p:nvGrpSpPr>
          <p:grpSpPr>
            <a:xfrm rot="10800000">
              <a:off x="3333986" y="6757267"/>
              <a:ext cx="107156" cy="93779"/>
              <a:chOff x="3986212" y="6277181"/>
              <a:chExt cx="107156" cy="93779"/>
            </a:xfrm>
          </p:grpSpPr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A5EB5107-E8E1-4CD7-990F-4A37601E5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FEC72FB-9828-4D44-AC4A-251DA6494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2E9C5492-194B-4320-8107-7C5D33BE93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A37A6BCA-695B-411E-B8EB-83D31196BCFC}"/>
                </a:ext>
              </a:extLst>
            </p:cNvPr>
            <p:cNvGrpSpPr/>
            <p:nvPr/>
          </p:nvGrpSpPr>
          <p:grpSpPr>
            <a:xfrm rot="16200000">
              <a:off x="3342307" y="6304202"/>
              <a:ext cx="107156" cy="93779"/>
              <a:chOff x="3986212" y="6277181"/>
              <a:chExt cx="107156" cy="93779"/>
            </a:xfrm>
          </p:grpSpPr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693B1253-DA59-4C77-8FD1-AFBE05EF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456CE766-E403-4E37-BD8E-FE07A8C8D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DB9D3186-48E8-4EE1-AEDD-4EA9CA944E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A1CE6CC1-7DC1-49A4-B542-87BCB5E0A6B7}"/>
                </a:ext>
              </a:extLst>
            </p:cNvPr>
            <p:cNvGrpSpPr/>
            <p:nvPr/>
          </p:nvGrpSpPr>
          <p:grpSpPr>
            <a:xfrm>
              <a:off x="3362399" y="6333433"/>
              <a:ext cx="254964" cy="508468"/>
              <a:chOff x="3369468" y="6332423"/>
              <a:chExt cx="254964" cy="508468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8819D2F-CD14-491A-84EE-879D69F383FD}"/>
                  </a:ext>
                </a:extLst>
              </p:cNvPr>
              <p:cNvSpPr/>
              <p:nvPr/>
            </p:nvSpPr>
            <p:spPr>
              <a:xfrm>
                <a:off x="3369468" y="6332423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F6E601F8-D2D4-45CE-98CA-B91538CFC276}"/>
                  </a:ext>
                </a:extLst>
              </p:cNvPr>
              <p:cNvSpPr/>
              <p:nvPr/>
            </p:nvSpPr>
            <p:spPr>
              <a:xfrm>
                <a:off x="3369551" y="6747845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521CA398-13FD-4326-BC4C-7D4BB78594E8}"/>
                  </a:ext>
                </a:extLst>
              </p:cNvPr>
              <p:cNvSpPr/>
              <p:nvPr/>
            </p:nvSpPr>
            <p:spPr>
              <a:xfrm>
                <a:off x="3369553" y="6643705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C0B087DC-2FDF-4B69-BE74-BD38A8E4432B}"/>
                  </a:ext>
                </a:extLst>
              </p:cNvPr>
              <p:cNvSpPr/>
              <p:nvPr/>
            </p:nvSpPr>
            <p:spPr>
              <a:xfrm>
                <a:off x="3369550" y="6541134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FC45D49-2250-4C0F-8C53-D1B864B52D86}"/>
                  </a:ext>
                </a:extLst>
              </p:cNvPr>
              <p:cNvSpPr/>
              <p:nvPr/>
            </p:nvSpPr>
            <p:spPr>
              <a:xfrm>
                <a:off x="3369468" y="6436563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AC32120-BD7F-4BCA-9F39-C1D08BD54A1D}"/>
                </a:ext>
              </a:extLst>
            </p:cNvPr>
            <p:cNvGrpSpPr/>
            <p:nvPr/>
          </p:nvGrpSpPr>
          <p:grpSpPr>
            <a:xfrm>
              <a:off x="3673440" y="6694824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C7DF8311-BF7E-4BDD-81B9-CEAACDB78654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142" name="Freeform 126">
                  <a:extLst>
                    <a:ext uri="{FF2B5EF4-FFF2-40B4-BE49-F238E27FC236}">
                      <a16:creationId xmlns:a16="http://schemas.microsoft.com/office/drawing/2014/main" id="{F73D2800-A83D-452C-A568-24A3751409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127">
                  <a:extLst>
                    <a:ext uri="{FF2B5EF4-FFF2-40B4-BE49-F238E27FC236}">
                      <a16:creationId xmlns:a16="http://schemas.microsoft.com/office/drawing/2014/main" id="{8E1AC130-0E4A-42C1-8541-98A1848B0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28">
                  <a:extLst>
                    <a:ext uri="{FF2B5EF4-FFF2-40B4-BE49-F238E27FC236}">
                      <a16:creationId xmlns:a16="http://schemas.microsoft.com/office/drawing/2014/main" id="{4FDCA241-AE56-4F29-A063-B88D9C2AA6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29">
                  <a:extLst>
                    <a:ext uri="{FF2B5EF4-FFF2-40B4-BE49-F238E27FC236}">
                      <a16:creationId xmlns:a16="http://schemas.microsoft.com/office/drawing/2014/main" id="{DDF1CFFD-5608-40AF-A1E0-4C1C5DCB30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30">
                  <a:extLst>
                    <a:ext uri="{FF2B5EF4-FFF2-40B4-BE49-F238E27FC236}">
                      <a16:creationId xmlns:a16="http://schemas.microsoft.com/office/drawing/2014/main" id="{B6AEC51F-E81A-4211-B225-88E197ADB6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1">
                  <a:extLst>
                    <a:ext uri="{FF2B5EF4-FFF2-40B4-BE49-F238E27FC236}">
                      <a16:creationId xmlns:a16="http://schemas.microsoft.com/office/drawing/2014/main" id="{89DBFE91-A41A-4DC1-B1B3-DD92DF7A8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32">
                  <a:extLst>
                    <a:ext uri="{FF2B5EF4-FFF2-40B4-BE49-F238E27FC236}">
                      <a16:creationId xmlns:a16="http://schemas.microsoft.com/office/drawing/2014/main" id="{D3E05B3A-51FC-4CCC-AEE6-8713F76EF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33">
                  <a:extLst>
                    <a:ext uri="{FF2B5EF4-FFF2-40B4-BE49-F238E27FC236}">
                      <a16:creationId xmlns:a16="http://schemas.microsoft.com/office/drawing/2014/main" id="{705C3261-45F4-4A91-B050-8576A2FF6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1" name="Rectangle 241">
                <a:extLst>
                  <a:ext uri="{FF2B5EF4-FFF2-40B4-BE49-F238E27FC236}">
                    <a16:creationId xmlns:a16="http://schemas.microsoft.com/office/drawing/2014/main" id="{0EDE9864-E33A-4808-AA7C-E4ACC4B9B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286A81D6-78EA-45AE-99D5-A7BEFFCA34F0}"/>
                </a:ext>
              </a:extLst>
            </p:cNvPr>
            <p:cNvGrpSpPr/>
            <p:nvPr/>
          </p:nvGrpSpPr>
          <p:grpSpPr>
            <a:xfrm>
              <a:off x="3666992" y="632846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150" name="Freeform 239">
                <a:extLst>
                  <a:ext uri="{FF2B5EF4-FFF2-40B4-BE49-F238E27FC236}">
                    <a16:creationId xmlns:a16="http://schemas.microsoft.com/office/drawing/2014/main" id="{6726B911-99E0-473F-AEC5-F2F0B23F5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94" name="组合 193">
                <a:extLst>
                  <a:ext uri="{FF2B5EF4-FFF2-40B4-BE49-F238E27FC236}">
                    <a16:creationId xmlns:a16="http://schemas.microsoft.com/office/drawing/2014/main" id="{FDF17E94-282A-42B5-84AF-787BBA465B95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196" name="Freeform 126">
                  <a:extLst>
                    <a:ext uri="{FF2B5EF4-FFF2-40B4-BE49-F238E27FC236}">
                      <a16:creationId xmlns:a16="http://schemas.microsoft.com/office/drawing/2014/main" id="{2AE86753-424A-4428-A5B9-5C768731AA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127">
                  <a:extLst>
                    <a:ext uri="{FF2B5EF4-FFF2-40B4-BE49-F238E27FC236}">
                      <a16:creationId xmlns:a16="http://schemas.microsoft.com/office/drawing/2014/main" id="{7BC6B0AB-108A-4AE5-A972-AF05EFEFFF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128">
                  <a:extLst>
                    <a:ext uri="{FF2B5EF4-FFF2-40B4-BE49-F238E27FC236}">
                      <a16:creationId xmlns:a16="http://schemas.microsoft.com/office/drawing/2014/main" id="{AC18E0EE-191A-40B2-8DE4-1F612FE5D6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129">
                  <a:extLst>
                    <a:ext uri="{FF2B5EF4-FFF2-40B4-BE49-F238E27FC236}">
                      <a16:creationId xmlns:a16="http://schemas.microsoft.com/office/drawing/2014/main" id="{4688DAF9-F160-47E8-9310-928190241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130">
                  <a:extLst>
                    <a:ext uri="{FF2B5EF4-FFF2-40B4-BE49-F238E27FC236}">
                      <a16:creationId xmlns:a16="http://schemas.microsoft.com/office/drawing/2014/main" id="{A35276FF-D4AC-4858-80F3-41D6A552F1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131">
                  <a:extLst>
                    <a:ext uri="{FF2B5EF4-FFF2-40B4-BE49-F238E27FC236}">
                      <a16:creationId xmlns:a16="http://schemas.microsoft.com/office/drawing/2014/main" id="{20BC3601-0FB9-4DF7-990E-F17C536216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132">
                  <a:extLst>
                    <a:ext uri="{FF2B5EF4-FFF2-40B4-BE49-F238E27FC236}">
                      <a16:creationId xmlns:a16="http://schemas.microsoft.com/office/drawing/2014/main" id="{E9CF3763-CF86-4D31-BF7D-C3631D963D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Freeform 133">
                  <a:extLst>
                    <a:ext uri="{FF2B5EF4-FFF2-40B4-BE49-F238E27FC236}">
                      <a16:creationId xmlns:a16="http://schemas.microsoft.com/office/drawing/2014/main" id="{D3E8F9C6-A35F-4294-A683-34561B917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2D047BE3-2101-46EE-9A0B-4600BF6A2536}"/>
                </a:ext>
              </a:extLst>
            </p:cNvPr>
            <p:cNvCxnSpPr>
              <a:cxnSpLocks/>
            </p:cNvCxnSpPr>
            <p:nvPr/>
          </p:nvCxnSpPr>
          <p:spPr>
            <a:xfrm>
              <a:off x="2678774" y="6826725"/>
              <a:ext cx="659472" cy="0"/>
            </a:xfrm>
            <a:prstGeom prst="line">
              <a:avLst/>
            </a:prstGeom>
            <a:ln w="635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ED838866-3BBC-4F3A-A528-85E4FE1025C9}"/>
                </a:ext>
              </a:extLst>
            </p:cNvPr>
            <p:cNvSpPr txBox="1"/>
            <p:nvPr/>
          </p:nvSpPr>
          <p:spPr>
            <a:xfrm>
              <a:off x="2763813" y="6700989"/>
              <a:ext cx="5084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 pitchFamily="2" charset="0"/>
                </a:rPr>
                <a:t>5600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B3446027-4871-403F-81AB-1C4DC75797F0}"/>
              </a:ext>
            </a:extLst>
          </p:cNvPr>
          <p:cNvGrpSpPr/>
          <p:nvPr/>
        </p:nvGrpSpPr>
        <p:grpSpPr>
          <a:xfrm>
            <a:off x="4349688" y="6070275"/>
            <a:ext cx="1132300" cy="862190"/>
            <a:chOff x="2672540" y="6069631"/>
            <a:chExt cx="1132300" cy="862190"/>
          </a:xfrm>
        </p:grpSpPr>
        <p:pic>
          <p:nvPicPr>
            <p:cNvPr id="269" name="图片 268">
              <a:extLst>
                <a:ext uri="{FF2B5EF4-FFF2-40B4-BE49-F238E27FC236}">
                  <a16:creationId xmlns:a16="http://schemas.microsoft.com/office/drawing/2014/main" id="{D2B48178-4351-4BAD-BD22-7CCF6F5BC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777" r="15739"/>
            <a:stretch/>
          </p:blipFill>
          <p:spPr>
            <a:xfrm>
              <a:off x="2677761" y="6192468"/>
              <a:ext cx="668603" cy="668603"/>
            </a:xfrm>
            <a:prstGeom prst="rect">
              <a:avLst/>
            </a:prstGeom>
            <a:effectLst>
              <a:softEdge rad="88900"/>
            </a:effectLst>
          </p:spPr>
        </p:pic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6C916B64-29BB-45F3-A3C4-748B415AE193}"/>
                </a:ext>
              </a:extLst>
            </p:cNvPr>
            <p:cNvSpPr/>
            <p:nvPr/>
          </p:nvSpPr>
          <p:spPr>
            <a:xfrm>
              <a:off x="2672540" y="6180318"/>
              <a:ext cx="669340" cy="67768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33000">
                  <a:schemeClr val="bg1">
                    <a:alpha val="10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C1932726-BA05-4DA8-B8A5-D888992FB52F}"/>
                </a:ext>
              </a:extLst>
            </p:cNvPr>
            <p:cNvSpPr txBox="1"/>
            <p:nvPr/>
          </p:nvSpPr>
          <p:spPr>
            <a:xfrm>
              <a:off x="2790616" y="616366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alpha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机库</a:t>
              </a:r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4C9371DB-7F1F-46CE-B2FE-F6DE9D354DAB}"/>
                </a:ext>
              </a:extLst>
            </p:cNvPr>
            <p:cNvSpPr txBox="1"/>
            <p:nvPr/>
          </p:nvSpPr>
          <p:spPr>
            <a:xfrm>
              <a:off x="3434166" y="606963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D9A5C827-92E9-48FB-A855-CA801AFFB33A}"/>
                </a:ext>
              </a:extLst>
            </p:cNvPr>
            <p:cNvSpPr/>
            <p:nvPr/>
          </p:nvSpPr>
          <p:spPr>
            <a:xfrm>
              <a:off x="3348113" y="6315803"/>
              <a:ext cx="281157" cy="548338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E2932A56-6D7C-4DB8-B96F-01D92611DB0F}"/>
                </a:ext>
              </a:extLst>
            </p:cNvPr>
            <p:cNvGrpSpPr/>
            <p:nvPr/>
          </p:nvGrpSpPr>
          <p:grpSpPr>
            <a:xfrm>
              <a:off x="3371540" y="6124903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321" name="Freeform 167">
                <a:extLst>
                  <a:ext uri="{FF2B5EF4-FFF2-40B4-BE49-F238E27FC236}">
                    <a16:creationId xmlns:a16="http://schemas.microsoft.com/office/drawing/2014/main" id="{BADB9DAE-2A54-4142-A14D-48C8D15E4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168">
                <a:extLst>
                  <a:ext uri="{FF2B5EF4-FFF2-40B4-BE49-F238E27FC236}">
                    <a16:creationId xmlns:a16="http://schemas.microsoft.com/office/drawing/2014/main" id="{68B9339C-444C-4468-B67E-DA986F955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169">
                <a:extLst>
                  <a:ext uri="{FF2B5EF4-FFF2-40B4-BE49-F238E27FC236}">
                    <a16:creationId xmlns:a16="http://schemas.microsoft.com/office/drawing/2014/main" id="{332C459E-7D9A-4FFF-AE3F-0173726D1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B0CD7D18-ABFF-419A-81D3-E4C049EA6981}"/>
                </a:ext>
              </a:extLst>
            </p:cNvPr>
            <p:cNvGrpSpPr/>
            <p:nvPr/>
          </p:nvGrpSpPr>
          <p:grpSpPr>
            <a:xfrm>
              <a:off x="3536241" y="6315803"/>
              <a:ext cx="107156" cy="93779"/>
              <a:chOff x="3986212" y="6277181"/>
              <a:chExt cx="107156" cy="93779"/>
            </a:xfrm>
          </p:grpSpPr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49496DCB-7B5C-4CC8-9B10-BE1EF4715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>
                <a:extLst>
                  <a:ext uri="{FF2B5EF4-FFF2-40B4-BE49-F238E27FC236}">
                    <a16:creationId xmlns:a16="http://schemas.microsoft.com/office/drawing/2014/main" id="{C2398C04-CD3B-420A-B9BA-86DCD36FB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 319">
                <a:extLst>
                  <a:ext uri="{FF2B5EF4-FFF2-40B4-BE49-F238E27FC236}">
                    <a16:creationId xmlns:a16="http://schemas.microsoft.com/office/drawing/2014/main" id="{52CBDF88-FA60-4273-BBFD-35C029864F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7FCDE653-07B3-431C-B3E4-F03B9CBB1421}"/>
                </a:ext>
              </a:extLst>
            </p:cNvPr>
            <p:cNvGrpSpPr/>
            <p:nvPr/>
          </p:nvGrpSpPr>
          <p:grpSpPr>
            <a:xfrm rot="5400000">
              <a:off x="3531103" y="6766056"/>
              <a:ext cx="107156" cy="93779"/>
              <a:chOff x="3986212" y="6277181"/>
              <a:chExt cx="107156" cy="93779"/>
            </a:xfrm>
          </p:grpSpPr>
          <p:cxnSp>
            <p:nvCxnSpPr>
              <p:cNvPr id="315" name="直接连接符 314">
                <a:extLst>
                  <a:ext uri="{FF2B5EF4-FFF2-40B4-BE49-F238E27FC236}">
                    <a16:creationId xmlns:a16="http://schemas.microsoft.com/office/drawing/2014/main" id="{93DE7918-1A90-4744-9EA7-3FF333137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>
                <a:extLst>
                  <a:ext uri="{FF2B5EF4-FFF2-40B4-BE49-F238E27FC236}">
                    <a16:creationId xmlns:a16="http://schemas.microsoft.com/office/drawing/2014/main" id="{E1C6BFEE-11FA-47D1-9CDD-34D532C64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506DB4C0-2103-44A2-9BB1-43F795291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60E465FD-7FCC-4149-8DDE-A57D7B9C4925}"/>
                </a:ext>
              </a:extLst>
            </p:cNvPr>
            <p:cNvGrpSpPr/>
            <p:nvPr/>
          </p:nvGrpSpPr>
          <p:grpSpPr>
            <a:xfrm rot="10800000">
              <a:off x="3333986" y="6757267"/>
              <a:ext cx="107156" cy="93779"/>
              <a:chOff x="3986212" y="6277181"/>
              <a:chExt cx="107156" cy="93779"/>
            </a:xfrm>
          </p:grpSpPr>
          <p:cxnSp>
            <p:nvCxnSpPr>
              <p:cNvPr id="312" name="直接连接符 311">
                <a:extLst>
                  <a:ext uri="{FF2B5EF4-FFF2-40B4-BE49-F238E27FC236}">
                    <a16:creationId xmlns:a16="http://schemas.microsoft.com/office/drawing/2014/main" id="{06BE347E-E0F8-4C04-B073-537F54600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>
                <a:extLst>
                  <a:ext uri="{FF2B5EF4-FFF2-40B4-BE49-F238E27FC236}">
                    <a16:creationId xmlns:a16="http://schemas.microsoft.com/office/drawing/2014/main" id="{BA45426A-1862-4A7E-83C2-0FAEA40A3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>
                <a:extLst>
                  <a:ext uri="{FF2B5EF4-FFF2-40B4-BE49-F238E27FC236}">
                    <a16:creationId xmlns:a16="http://schemas.microsoft.com/office/drawing/2014/main" id="{071CFBA4-AF56-4A92-946D-D38AF4D90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C15417A8-92D7-438F-B932-774A2024E982}"/>
                </a:ext>
              </a:extLst>
            </p:cNvPr>
            <p:cNvGrpSpPr/>
            <p:nvPr/>
          </p:nvGrpSpPr>
          <p:grpSpPr>
            <a:xfrm rot="16200000">
              <a:off x="3342307" y="6304202"/>
              <a:ext cx="107156" cy="93779"/>
              <a:chOff x="3986212" y="6277181"/>
              <a:chExt cx="107156" cy="93779"/>
            </a:xfrm>
          </p:grpSpPr>
          <p:cxnSp>
            <p:nvCxnSpPr>
              <p:cNvPr id="309" name="直接连接符 308">
                <a:extLst>
                  <a:ext uri="{FF2B5EF4-FFF2-40B4-BE49-F238E27FC236}">
                    <a16:creationId xmlns:a16="http://schemas.microsoft.com/office/drawing/2014/main" id="{3BB11417-3F8B-4BB3-892E-A72669C12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>
                <a:extLst>
                  <a:ext uri="{FF2B5EF4-FFF2-40B4-BE49-F238E27FC236}">
                    <a16:creationId xmlns:a16="http://schemas.microsoft.com/office/drawing/2014/main" id="{FEC8ECCD-0B9E-48F9-A96A-2837236F2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 310">
                <a:extLst>
                  <a:ext uri="{FF2B5EF4-FFF2-40B4-BE49-F238E27FC236}">
                    <a16:creationId xmlns:a16="http://schemas.microsoft.com/office/drawing/2014/main" id="{AF92F24C-1284-4067-A0DD-1A8C71265B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0E0E88A7-8B16-41A8-837B-C24D321D1F4E}"/>
                </a:ext>
              </a:extLst>
            </p:cNvPr>
            <p:cNvGrpSpPr/>
            <p:nvPr/>
          </p:nvGrpSpPr>
          <p:grpSpPr>
            <a:xfrm>
              <a:off x="3362399" y="6333433"/>
              <a:ext cx="254964" cy="508468"/>
              <a:chOff x="3369468" y="6332423"/>
              <a:chExt cx="254964" cy="508468"/>
            </a:xfrm>
          </p:grpSpPr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2830A27B-F3B2-4CCE-8E76-90EE71827F6B}"/>
                  </a:ext>
                </a:extLst>
              </p:cNvPr>
              <p:cNvSpPr/>
              <p:nvPr/>
            </p:nvSpPr>
            <p:spPr>
              <a:xfrm>
                <a:off x="3369468" y="6332423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F9C51FCC-445C-4A91-AB11-C922645D8FEF}"/>
                  </a:ext>
                </a:extLst>
              </p:cNvPr>
              <p:cNvSpPr/>
              <p:nvPr/>
            </p:nvSpPr>
            <p:spPr>
              <a:xfrm>
                <a:off x="3369551" y="6747845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983907C1-4967-4BC5-9214-48EE7AE8A911}"/>
                  </a:ext>
                </a:extLst>
              </p:cNvPr>
              <p:cNvSpPr/>
              <p:nvPr/>
            </p:nvSpPr>
            <p:spPr>
              <a:xfrm>
                <a:off x="3369553" y="6643705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D5314D1D-9076-4BE8-9046-48EC21496134}"/>
                  </a:ext>
                </a:extLst>
              </p:cNvPr>
              <p:cNvSpPr/>
              <p:nvPr/>
            </p:nvSpPr>
            <p:spPr>
              <a:xfrm>
                <a:off x="3369550" y="6541134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93A9038E-73DF-42BE-82E8-36696DC46B54}"/>
                  </a:ext>
                </a:extLst>
              </p:cNvPr>
              <p:cNvSpPr/>
              <p:nvPr/>
            </p:nvSpPr>
            <p:spPr>
              <a:xfrm>
                <a:off x="3369468" y="6436563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340E8981-4ED7-4391-B375-EF1144739AB7}"/>
                </a:ext>
              </a:extLst>
            </p:cNvPr>
            <p:cNvGrpSpPr/>
            <p:nvPr/>
          </p:nvGrpSpPr>
          <p:grpSpPr>
            <a:xfrm>
              <a:off x="3673440" y="6694824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4684624D-C230-4501-8120-9DB30832001B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296" name="Freeform 126">
                  <a:extLst>
                    <a:ext uri="{FF2B5EF4-FFF2-40B4-BE49-F238E27FC236}">
                      <a16:creationId xmlns:a16="http://schemas.microsoft.com/office/drawing/2014/main" id="{BCBE6194-B480-4916-A578-393D8F363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27">
                  <a:extLst>
                    <a:ext uri="{FF2B5EF4-FFF2-40B4-BE49-F238E27FC236}">
                      <a16:creationId xmlns:a16="http://schemas.microsoft.com/office/drawing/2014/main" id="{DCDA4731-1679-4DD5-A996-1418A48176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28">
                  <a:extLst>
                    <a:ext uri="{FF2B5EF4-FFF2-40B4-BE49-F238E27FC236}">
                      <a16:creationId xmlns:a16="http://schemas.microsoft.com/office/drawing/2014/main" id="{4E766923-131E-4204-B7A3-17D17CF90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29">
                  <a:extLst>
                    <a:ext uri="{FF2B5EF4-FFF2-40B4-BE49-F238E27FC236}">
                      <a16:creationId xmlns:a16="http://schemas.microsoft.com/office/drawing/2014/main" id="{5817B36D-834D-4AB9-9F4D-06A52FB48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30">
                  <a:extLst>
                    <a:ext uri="{FF2B5EF4-FFF2-40B4-BE49-F238E27FC236}">
                      <a16:creationId xmlns:a16="http://schemas.microsoft.com/office/drawing/2014/main" id="{67722C39-4C32-4DE0-BEDE-5D9FA0EC3C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31">
                  <a:extLst>
                    <a:ext uri="{FF2B5EF4-FFF2-40B4-BE49-F238E27FC236}">
                      <a16:creationId xmlns:a16="http://schemas.microsoft.com/office/drawing/2014/main" id="{72DA60D0-7AFF-4FB7-B8DA-D532F511A1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32">
                  <a:extLst>
                    <a:ext uri="{FF2B5EF4-FFF2-40B4-BE49-F238E27FC236}">
                      <a16:creationId xmlns:a16="http://schemas.microsoft.com/office/drawing/2014/main" id="{922701BC-30AF-4E2D-ABBA-8C300F6F9A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33">
                  <a:extLst>
                    <a:ext uri="{FF2B5EF4-FFF2-40B4-BE49-F238E27FC236}">
                      <a16:creationId xmlns:a16="http://schemas.microsoft.com/office/drawing/2014/main" id="{EF20526E-FF1A-43CD-8B4D-F45394360C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95" name="Rectangle 241">
                <a:extLst>
                  <a:ext uri="{FF2B5EF4-FFF2-40B4-BE49-F238E27FC236}">
                    <a16:creationId xmlns:a16="http://schemas.microsoft.com/office/drawing/2014/main" id="{12E8A7AE-AF3C-46A5-9177-94A100D46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DA8AD3F7-50D7-47F5-999E-CD5D87A0E989}"/>
                </a:ext>
              </a:extLst>
            </p:cNvPr>
            <p:cNvGrpSpPr/>
            <p:nvPr/>
          </p:nvGrpSpPr>
          <p:grpSpPr>
            <a:xfrm>
              <a:off x="3666992" y="632846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284" name="Freeform 239">
                <a:extLst>
                  <a:ext uri="{FF2B5EF4-FFF2-40B4-BE49-F238E27FC236}">
                    <a16:creationId xmlns:a16="http://schemas.microsoft.com/office/drawing/2014/main" id="{5EADF97B-3EA0-4627-B8F0-31393E8F4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27E68161-1858-4298-9699-A973D7D476EE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286" name="Freeform 126">
                  <a:extLst>
                    <a:ext uri="{FF2B5EF4-FFF2-40B4-BE49-F238E27FC236}">
                      <a16:creationId xmlns:a16="http://schemas.microsoft.com/office/drawing/2014/main" id="{995118AA-0E39-4C59-AB8D-4D562536F9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27">
                  <a:extLst>
                    <a:ext uri="{FF2B5EF4-FFF2-40B4-BE49-F238E27FC236}">
                      <a16:creationId xmlns:a16="http://schemas.microsoft.com/office/drawing/2014/main" id="{656F3DCB-013D-49E8-8C8A-E55D29902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28">
                  <a:extLst>
                    <a:ext uri="{FF2B5EF4-FFF2-40B4-BE49-F238E27FC236}">
                      <a16:creationId xmlns:a16="http://schemas.microsoft.com/office/drawing/2014/main" id="{9C50C490-1B93-4E2A-8424-A613FADBA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29">
                  <a:extLst>
                    <a:ext uri="{FF2B5EF4-FFF2-40B4-BE49-F238E27FC236}">
                      <a16:creationId xmlns:a16="http://schemas.microsoft.com/office/drawing/2014/main" id="{0C033391-2080-4F50-A226-F61D9E74B2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30">
                  <a:extLst>
                    <a:ext uri="{FF2B5EF4-FFF2-40B4-BE49-F238E27FC236}">
                      <a16:creationId xmlns:a16="http://schemas.microsoft.com/office/drawing/2014/main" id="{B4760B40-A280-428A-B734-D9615B746A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31">
                  <a:extLst>
                    <a:ext uri="{FF2B5EF4-FFF2-40B4-BE49-F238E27FC236}">
                      <a16:creationId xmlns:a16="http://schemas.microsoft.com/office/drawing/2014/main" id="{B3D278FA-C726-4EEA-B842-9E656A2341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32">
                  <a:extLst>
                    <a:ext uri="{FF2B5EF4-FFF2-40B4-BE49-F238E27FC236}">
                      <a16:creationId xmlns:a16="http://schemas.microsoft.com/office/drawing/2014/main" id="{46B2A38C-2D47-4BC8-8230-8CA92593E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33">
                  <a:extLst>
                    <a:ext uri="{FF2B5EF4-FFF2-40B4-BE49-F238E27FC236}">
                      <a16:creationId xmlns:a16="http://schemas.microsoft.com/office/drawing/2014/main" id="{C822D94D-A683-41DC-B422-E021612406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F7701538-BA9B-4DC0-B4BD-C222FB51EF69}"/>
                </a:ext>
              </a:extLst>
            </p:cNvPr>
            <p:cNvCxnSpPr>
              <a:cxnSpLocks/>
            </p:cNvCxnSpPr>
            <p:nvPr/>
          </p:nvCxnSpPr>
          <p:spPr>
            <a:xfrm>
              <a:off x="2678774" y="6826725"/>
              <a:ext cx="659472" cy="0"/>
            </a:xfrm>
            <a:prstGeom prst="line">
              <a:avLst/>
            </a:prstGeom>
            <a:ln w="635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>
              <a:extLst>
                <a:ext uri="{FF2B5EF4-FFF2-40B4-BE49-F238E27FC236}">
                  <a16:creationId xmlns:a16="http://schemas.microsoft.com/office/drawing/2014/main" id="{D9DAC43E-87B0-4FBC-B739-0D9B15E768EE}"/>
                </a:ext>
              </a:extLst>
            </p:cNvPr>
            <p:cNvSpPr txBox="1"/>
            <p:nvPr/>
          </p:nvSpPr>
          <p:spPr>
            <a:xfrm>
              <a:off x="2763813" y="6700989"/>
              <a:ext cx="5084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 pitchFamily="2" charset="0"/>
                </a:rPr>
                <a:t>5600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EFD7D4F9-171D-4FD7-B424-EC9A90640B6E}"/>
              </a:ext>
            </a:extLst>
          </p:cNvPr>
          <p:cNvGrpSpPr/>
          <p:nvPr/>
        </p:nvGrpSpPr>
        <p:grpSpPr>
          <a:xfrm>
            <a:off x="5566244" y="6068162"/>
            <a:ext cx="1132300" cy="862190"/>
            <a:chOff x="2672540" y="6069631"/>
            <a:chExt cx="1132300" cy="862190"/>
          </a:xfrm>
        </p:grpSpPr>
        <p:pic>
          <p:nvPicPr>
            <p:cNvPr id="325" name="图片 324">
              <a:extLst>
                <a:ext uri="{FF2B5EF4-FFF2-40B4-BE49-F238E27FC236}">
                  <a16:creationId xmlns:a16="http://schemas.microsoft.com/office/drawing/2014/main" id="{8DD1E285-F715-4B80-97AA-14905DFBC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777" r="15739"/>
            <a:stretch/>
          </p:blipFill>
          <p:spPr>
            <a:xfrm>
              <a:off x="2677761" y="6192468"/>
              <a:ext cx="668603" cy="668603"/>
            </a:xfrm>
            <a:prstGeom prst="rect">
              <a:avLst/>
            </a:prstGeom>
            <a:effectLst>
              <a:softEdge rad="88900"/>
            </a:effectLst>
          </p:spPr>
        </p:pic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936F1A19-4129-484A-9CB1-4EE73A6862AF}"/>
                </a:ext>
              </a:extLst>
            </p:cNvPr>
            <p:cNvSpPr/>
            <p:nvPr/>
          </p:nvSpPr>
          <p:spPr>
            <a:xfrm>
              <a:off x="2672540" y="6180318"/>
              <a:ext cx="669340" cy="67768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33000">
                  <a:schemeClr val="bg1">
                    <a:alpha val="10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9E5522FC-A39B-4626-BE97-105FCB516A01}"/>
                </a:ext>
              </a:extLst>
            </p:cNvPr>
            <p:cNvSpPr txBox="1"/>
            <p:nvPr/>
          </p:nvSpPr>
          <p:spPr>
            <a:xfrm>
              <a:off x="2790616" y="616366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alpha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机库</a:t>
              </a:r>
            </a:p>
          </p:txBody>
        </p:sp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4EFCE33E-1892-40FF-85B5-B3FBA9098448}"/>
                </a:ext>
              </a:extLst>
            </p:cNvPr>
            <p:cNvSpPr txBox="1"/>
            <p:nvPr/>
          </p:nvSpPr>
          <p:spPr>
            <a:xfrm>
              <a:off x="3434166" y="606963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CBF623A-2F06-4A65-9A0F-453BC59DCD73}"/>
                </a:ext>
              </a:extLst>
            </p:cNvPr>
            <p:cNvSpPr/>
            <p:nvPr/>
          </p:nvSpPr>
          <p:spPr>
            <a:xfrm>
              <a:off x="3348113" y="6315803"/>
              <a:ext cx="281157" cy="548338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AF76D992-3D3C-4436-A42A-6A5DB74C683F}"/>
                </a:ext>
              </a:extLst>
            </p:cNvPr>
            <p:cNvGrpSpPr/>
            <p:nvPr/>
          </p:nvGrpSpPr>
          <p:grpSpPr>
            <a:xfrm>
              <a:off x="3371540" y="6124903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377" name="Freeform 167">
                <a:extLst>
                  <a:ext uri="{FF2B5EF4-FFF2-40B4-BE49-F238E27FC236}">
                    <a16:creationId xmlns:a16="http://schemas.microsoft.com/office/drawing/2014/main" id="{6E75295E-674A-492C-BC61-2FD527770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68">
                <a:extLst>
                  <a:ext uri="{FF2B5EF4-FFF2-40B4-BE49-F238E27FC236}">
                    <a16:creationId xmlns:a16="http://schemas.microsoft.com/office/drawing/2014/main" id="{1B13F4E1-338C-44F7-98CB-07B6B2A54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69">
                <a:extLst>
                  <a:ext uri="{FF2B5EF4-FFF2-40B4-BE49-F238E27FC236}">
                    <a16:creationId xmlns:a16="http://schemas.microsoft.com/office/drawing/2014/main" id="{BF82002C-5204-42F4-A7D4-59CCF7FD7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D13D7D0E-A268-48D5-A504-9D7F666E0BA8}"/>
                </a:ext>
              </a:extLst>
            </p:cNvPr>
            <p:cNvGrpSpPr/>
            <p:nvPr/>
          </p:nvGrpSpPr>
          <p:grpSpPr>
            <a:xfrm>
              <a:off x="3536241" y="6315803"/>
              <a:ext cx="107156" cy="93779"/>
              <a:chOff x="3986212" y="6277181"/>
              <a:chExt cx="107156" cy="93779"/>
            </a:xfrm>
          </p:grpSpPr>
          <p:cxnSp>
            <p:nvCxnSpPr>
              <p:cNvPr id="374" name="直接连接符 373">
                <a:extLst>
                  <a:ext uri="{FF2B5EF4-FFF2-40B4-BE49-F238E27FC236}">
                    <a16:creationId xmlns:a16="http://schemas.microsoft.com/office/drawing/2014/main" id="{A64E60A9-821B-4430-8815-2700F5F6A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接连接符 374">
                <a:extLst>
                  <a:ext uri="{FF2B5EF4-FFF2-40B4-BE49-F238E27FC236}">
                    <a16:creationId xmlns:a16="http://schemas.microsoft.com/office/drawing/2014/main" id="{BE800BE7-72E2-46E0-9FB2-33D227052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>
                <a:extLst>
                  <a:ext uri="{FF2B5EF4-FFF2-40B4-BE49-F238E27FC236}">
                    <a16:creationId xmlns:a16="http://schemas.microsoft.com/office/drawing/2014/main" id="{9878334B-B19A-4F7D-801D-61753270A0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35B47509-DF4B-4660-9AF4-75AA2F6329A0}"/>
                </a:ext>
              </a:extLst>
            </p:cNvPr>
            <p:cNvGrpSpPr/>
            <p:nvPr/>
          </p:nvGrpSpPr>
          <p:grpSpPr>
            <a:xfrm rot="5400000">
              <a:off x="3531103" y="6766056"/>
              <a:ext cx="107156" cy="93779"/>
              <a:chOff x="3986212" y="6277181"/>
              <a:chExt cx="107156" cy="93779"/>
            </a:xfrm>
          </p:grpSpPr>
          <p:cxnSp>
            <p:nvCxnSpPr>
              <p:cNvPr id="371" name="直接连接符 370">
                <a:extLst>
                  <a:ext uri="{FF2B5EF4-FFF2-40B4-BE49-F238E27FC236}">
                    <a16:creationId xmlns:a16="http://schemas.microsoft.com/office/drawing/2014/main" id="{894695C2-0D3A-48EF-AC17-795D5ADE4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连接符 371">
                <a:extLst>
                  <a:ext uri="{FF2B5EF4-FFF2-40B4-BE49-F238E27FC236}">
                    <a16:creationId xmlns:a16="http://schemas.microsoft.com/office/drawing/2014/main" id="{C2D7FD46-D6AE-46BA-80C5-3270D7DAB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连接符 372">
                <a:extLst>
                  <a:ext uri="{FF2B5EF4-FFF2-40B4-BE49-F238E27FC236}">
                    <a16:creationId xmlns:a16="http://schemas.microsoft.com/office/drawing/2014/main" id="{DB684FBF-4196-4C34-9488-DEFDC31D3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DBBED994-0063-42F8-B5D7-855FAFE9E6EB}"/>
                </a:ext>
              </a:extLst>
            </p:cNvPr>
            <p:cNvGrpSpPr/>
            <p:nvPr/>
          </p:nvGrpSpPr>
          <p:grpSpPr>
            <a:xfrm rot="10800000">
              <a:off x="3333986" y="6757267"/>
              <a:ext cx="107156" cy="93779"/>
              <a:chOff x="3986212" y="6277181"/>
              <a:chExt cx="107156" cy="93779"/>
            </a:xfrm>
          </p:grpSpPr>
          <p:cxnSp>
            <p:nvCxnSpPr>
              <p:cNvPr id="368" name="直接连接符 367">
                <a:extLst>
                  <a:ext uri="{FF2B5EF4-FFF2-40B4-BE49-F238E27FC236}">
                    <a16:creationId xmlns:a16="http://schemas.microsoft.com/office/drawing/2014/main" id="{45D6F331-EFF8-4A8D-9186-1D2EB33CA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接连接符 368">
                <a:extLst>
                  <a:ext uri="{FF2B5EF4-FFF2-40B4-BE49-F238E27FC236}">
                    <a16:creationId xmlns:a16="http://schemas.microsoft.com/office/drawing/2014/main" id="{41DC054F-08BB-4D14-B341-AA3A1F028E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连接符 369">
                <a:extLst>
                  <a:ext uri="{FF2B5EF4-FFF2-40B4-BE49-F238E27FC236}">
                    <a16:creationId xmlns:a16="http://schemas.microsoft.com/office/drawing/2014/main" id="{316A84A0-CBDF-4E88-B08C-51D6B1F2A2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组合 333">
              <a:extLst>
                <a:ext uri="{FF2B5EF4-FFF2-40B4-BE49-F238E27FC236}">
                  <a16:creationId xmlns:a16="http://schemas.microsoft.com/office/drawing/2014/main" id="{72C2A128-A526-4CD7-8F98-BDB6925B96E5}"/>
                </a:ext>
              </a:extLst>
            </p:cNvPr>
            <p:cNvGrpSpPr/>
            <p:nvPr/>
          </p:nvGrpSpPr>
          <p:grpSpPr>
            <a:xfrm rot="16200000">
              <a:off x="3342307" y="6304202"/>
              <a:ext cx="107156" cy="93779"/>
              <a:chOff x="3986212" y="6277181"/>
              <a:chExt cx="107156" cy="93779"/>
            </a:xfrm>
          </p:grpSpPr>
          <p:cxnSp>
            <p:nvCxnSpPr>
              <p:cNvPr id="365" name="直接连接符 364">
                <a:extLst>
                  <a:ext uri="{FF2B5EF4-FFF2-40B4-BE49-F238E27FC236}">
                    <a16:creationId xmlns:a16="http://schemas.microsoft.com/office/drawing/2014/main" id="{57296103-04D6-40F9-BAB6-FDE22F46F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连接符 365">
                <a:extLst>
                  <a:ext uri="{FF2B5EF4-FFF2-40B4-BE49-F238E27FC236}">
                    <a16:creationId xmlns:a16="http://schemas.microsoft.com/office/drawing/2014/main" id="{2071E08D-22FE-4D16-B215-87BC7062D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连接符 366">
                <a:extLst>
                  <a:ext uri="{FF2B5EF4-FFF2-40B4-BE49-F238E27FC236}">
                    <a16:creationId xmlns:a16="http://schemas.microsoft.com/office/drawing/2014/main" id="{E7860523-70DA-4B8C-99A2-014A795D18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C5315157-F009-4D69-8613-BCF93D845203}"/>
                </a:ext>
              </a:extLst>
            </p:cNvPr>
            <p:cNvGrpSpPr/>
            <p:nvPr/>
          </p:nvGrpSpPr>
          <p:grpSpPr>
            <a:xfrm>
              <a:off x="3362399" y="6333433"/>
              <a:ext cx="254964" cy="508468"/>
              <a:chOff x="3369468" y="6332423"/>
              <a:chExt cx="254964" cy="508468"/>
            </a:xfrm>
          </p:grpSpPr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943E878C-F2D8-4306-93A1-A632A81939B1}"/>
                  </a:ext>
                </a:extLst>
              </p:cNvPr>
              <p:cNvSpPr/>
              <p:nvPr/>
            </p:nvSpPr>
            <p:spPr>
              <a:xfrm>
                <a:off x="3369468" y="6332423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0D15063C-1E57-421F-A55F-25F75B2FBB14}"/>
                  </a:ext>
                </a:extLst>
              </p:cNvPr>
              <p:cNvSpPr/>
              <p:nvPr/>
            </p:nvSpPr>
            <p:spPr>
              <a:xfrm>
                <a:off x="3369551" y="6747845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943DC2ED-87E4-46C1-B9C9-906725A93247}"/>
                  </a:ext>
                </a:extLst>
              </p:cNvPr>
              <p:cNvSpPr/>
              <p:nvPr/>
            </p:nvSpPr>
            <p:spPr>
              <a:xfrm>
                <a:off x="3369553" y="6643705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B62A6F80-3478-44CE-AF73-2BEF17F82375}"/>
                  </a:ext>
                </a:extLst>
              </p:cNvPr>
              <p:cNvSpPr/>
              <p:nvPr/>
            </p:nvSpPr>
            <p:spPr>
              <a:xfrm>
                <a:off x="3369550" y="6541134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E904075B-A531-4F40-B539-8A97BE58CB3B}"/>
                  </a:ext>
                </a:extLst>
              </p:cNvPr>
              <p:cNvSpPr/>
              <p:nvPr/>
            </p:nvSpPr>
            <p:spPr>
              <a:xfrm>
                <a:off x="3369468" y="6436563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68807AFC-7611-4338-A91F-47E25F3D96B1}"/>
                </a:ext>
              </a:extLst>
            </p:cNvPr>
            <p:cNvGrpSpPr/>
            <p:nvPr/>
          </p:nvGrpSpPr>
          <p:grpSpPr>
            <a:xfrm>
              <a:off x="3673440" y="6694824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350" name="组合 349">
                <a:extLst>
                  <a:ext uri="{FF2B5EF4-FFF2-40B4-BE49-F238E27FC236}">
                    <a16:creationId xmlns:a16="http://schemas.microsoft.com/office/drawing/2014/main" id="{A6E4BC5E-06CD-474C-A20D-530E23C8BD79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352" name="Freeform 126">
                  <a:extLst>
                    <a:ext uri="{FF2B5EF4-FFF2-40B4-BE49-F238E27FC236}">
                      <a16:creationId xmlns:a16="http://schemas.microsoft.com/office/drawing/2014/main" id="{652E4085-4D1A-4160-9EC2-7F139F195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27">
                  <a:extLst>
                    <a:ext uri="{FF2B5EF4-FFF2-40B4-BE49-F238E27FC236}">
                      <a16:creationId xmlns:a16="http://schemas.microsoft.com/office/drawing/2014/main" id="{877CC352-8758-4736-A894-DB5BF27FC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28">
                  <a:extLst>
                    <a:ext uri="{FF2B5EF4-FFF2-40B4-BE49-F238E27FC236}">
                      <a16:creationId xmlns:a16="http://schemas.microsoft.com/office/drawing/2014/main" id="{E413D79A-4F6C-4F9A-84DE-C3C3193382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29">
                  <a:extLst>
                    <a:ext uri="{FF2B5EF4-FFF2-40B4-BE49-F238E27FC236}">
                      <a16:creationId xmlns:a16="http://schemas.microsoft.com/office/drawing/2014/main" id="{8AD5D26D-2C6A-4EBA-922C-63940D053A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30">
                  <a:extLst>
                    <a:ext uri="{FF2B5EF4-FFF2-40B4-BE49-F238E27FC236}">
                      <a16:creationId xmlns:a16="http://schemas.microsoft.com/office/drawing/2014/main" id="{857BEF62-6BF4-416A-A102-1534154C8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31">
                  <a:extLst>
                    <a:ext uri="{FF2B5EF4-FFF2-40B4-BE49-F238E27FC236}">
                      <a16:creationId xmlns:a16="http://schemas.microsoft.com/office/drawing/2014/main" id="{D066125A-E81F-439A-8466-0DE8B3A97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32">
                  <a:extLst>
                    <a:ext uri="{FF2B5EF4-FFF2-40B4-BE49-F238E27FC236}">
                      <a16:creationId xmlns:a16="http://schemas.microsoft.com/office/drawing/2014/main" id="{1F3C2130-4379-4097-8F7F-04EB60CA4B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33">
                  <a:extLst>
                    <a:ext uri="{FF2B5EF4-FFF2-40B4-BE49-F238E27FC236}">
                      <a16:creationId xmlns:a16="http://schemas.microsoft.com/office/drawing/2014/main" id="{C4371DDF-DCCE-4D7A-A439-E101884414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51" name="Rectangle 241">
                <a:extLst>
                  <a:ext uri="{FF2B5EF4-FFF2-40B4-BE49-F238E27FC236}">
                    <a16:creationId xmlns:a16="http://schemas.microsoft.com/office/drawing/2014/main" id="{611A8521-F97B-47A3-BF12-50210FE75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>
              <a:extLst>
                <a:ext uri="{FF2B5EF4-FFF2-40B4-BE49-F238E27FC236}">
                  <a16:creationId xmlns:a16="http://schemas.microsoft.com/office/drawing/2014/main" id="{FD331267-6F98-4532-B81F-1988D081625C}"/>
                </a:ext>
              </a:extLst>
            </p:cNvPr>
            <p:cNvGrpSpPr/>
            <p:nvPr/>
          </p:nvGrpSpPr>
          <p:grpSpPr>
            <a:xfrm>
              <a:off x="3666992" y="632846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340" name="Freeform 239">
                <a:extLst>
                  <a:ext uri="{FF2B5EF4-FFF2-40B4-BE49-F238E27FC236}">
                    <a16:creationId xmlns:a16="http://schemas.microsoft.com/office/drawing/2014/main" id="{B6D7FD38-ED60-4943-848F-28FC7F35C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41" name="组合 340">
                <a:extLst>
                  <a:ext uri="{FF2B5EF4-FFF2-40B4-BE49-F238E27FC236}">
                    <a16:creationId xmlns:a16="http://schemas.microsoft.com/office/drawing/2014/main" id="{2B94FEBB-60A1-41C1-949E-8BB101DF7E0E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342" name="Freeform 126">
                  <a:extLst>
                    <a:ext uri="{FF2B5EF4-FFF2-40B4-BE49-F238E27FC236}">
                      <a16:creationId xmlns:a16="http://schemas.microsoft.com/office/drawing/2014/main" id="{7998785D-A825-4E96-BA38-3C8B44A4D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Freeform 127">
                  <a:extLst>
                    <a:ext uri="{FF2B5EF4-FFF2-40B4-BE49-F238E27FC236}">
                      <a16:creationId xmlns:a16="http://schemas.microsoft.com/office/drawing/2014/main" id="{076972FE-345D-4AA2-AFDF-4A77C9B96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Freeform 128">
                  <a:extLst>
                    <a:ext uri="{FF2B5EF4-FFF2-40B4-BE49-F238E27FC236}">
                      <a16:creationId xmlns:a16="http://schemas.microsoft.com/office/drawing/2014/main" id="{4BF55961-0C08-4831-9597-A211E2106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Freeform 129">
                  <a:extLst>
                    <a:ext uri="{FF2B5EF4-FFF2-40B4-BE49-F238E27FC236}">
                      <a16:creationId xmlns:a16="http://schemas.microsoft.com/office/drawing/2014/main" id="{A1A5D817-2BED-414C-A08E-032CEDCDE3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Freeform 130">
                  <a:extLst>
                    <a:ext uri="{FF2B5EF4-FFF2-40B4-BE49-F238E27FC236}">
                      <a16:creationId xmlns:a16="http://schemas.microsoft.com/office/drawing/2014/main" id="{D5D23B25-1313-4C8A-8EA2-8DE66E5D2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31">
                  <a:extLst>
                    <a:ext uri="{FF2B5EF4-FFF2-40B4-BE49-F238E27FC236}">
                      <a16:creationId xmlns:a16="http://schemas.microsoft.com/office/drawing/2014/main" id="{50F72DF1-474F-48A5-8711-6385F8BD4E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32">
                  <a:extLst>
                    <a:ext uri="{FF2B5EF4-FFF2-40B4-BE49-F238E27FC236}">
                      <a16:creationId xmlns:a16="http://schemas.microsoft.com/office/drawing/2014/main" id="{1FF3E9DD-3C8A-4B23-A66A-3AAB3B142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33">
                  <a:extLst>
                    <a:ext uri="{FF2B5EF4-FFF2-40B4-BE49-F238E27FC236}">
                      <a16:creationId xmlns:a16="http://schemas.microsoft.com/office/drawing/2014/main" id="{424E0ABD-B298-404F-9276-FBFD2C359A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514B885C-3658-4C0A-9C37-89598F41BE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8774" y="6826725"/>
              <a:ext cx="659472" cy="0"/>
            </a:xfrm>
            <a:prstGeom prst="line">
              <a:avLst/>
            </a:prstGeom>
            <a:ln w="635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文本框 338">
              <a:extLst>
                <a:ext uri="{FF2B5EF4-FFF2-40B4-BE49-F238E27FC236}">
                  <a16:creationId xmlns:a16="http://schemas.microsoft.com/office/drawing/2014/main" id="{EB66FEB0-12F6-48E9-813D-85A9279ECF00}"/>
                </a:ext>
              </a:extLst>
            </p:cNvPr>
            <p:cNvSpPr txBox="1"/>
            <p:nvPr/>
          </p:nvSpPr>
          <p:spPr>
            <a:xfrm>
              <a:off x="2763813" y="6700989"/>
              <a:ext cx="5084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 pitchFamily="2" charset="0"/>
                </a:rPr>
                <a:t>5600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380" name="组合 379">
            <a:extLst>
              <a:ext uri="{FF2B5EF4-FFF2-40B4-BE49-F238E27FC236}">
                <a16:creationId xmlns:a16="http://schemas.microsoft.com/office/drawing/2014/main" id="{BA3E865F-CA0A-45AD-8449-2DD6D10194AE}"/>
              </a:ext>
            </a:extLst>
          </p:cNvPr>
          <p:cNvGrpSpPr/>
          <p:nvPr/>
        </p:nvGrpSpPr>
        <p:grpSpPr>
          <a:xfrm>
            <a:off x="6782800" y="6068162"/>
            <a:ext cx="1132300" cy="862190"/>
            <a:chOff x="2672540" y="6069631"/>
            <a:chExt cx="1132300" cy="862190"/>
          </a:xfrm>
        </p:grpSpPr>
        <p:pic>
          <p:nvPicPr>
            <p:cNvPr id="381" name="图片 380">
              <a:extLst>
                <a:ext uri="{FF2B5EF4-FFF2-40B4-BE49-F238E27FC236}">
                  <a16:creationId xmlns:a16="http://schemas.microsoft.com/office/drawing/2014/main" id="{73D22D85-EF43-4E0B-8073-F89B7ACA2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777" r="15739"/>
            <a:stretch/>
          </p:blipFill>
          <p:spPr>
            <a:xfrm>
              <a:off x="2677761" y="6192468"/>
              <a:ext cx="668603" cy="668603"/>
            </a:xfrm>
            <a:prstGeom prst="rect">
              <a:avLst/>
            </a:prstGeom>
            <a:effectLst>
              <a:softEdge rad="88900"/>
            </a:effectLst>
          </p:spPr>
        </p:pic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88AEBAF1-F71A-49D2-8B7F-ECFF4D2266F2}"/>
                </a:ext>
              </a:extLst>
            </p:cNvPr>
            <p:cNvSpPr/>
            <p:nvPr/>
          </p:nvSpPr>
          <p:spPr>
            <a:xfrm>
              <a:off x="2672540" y="6180318"/>
              <a:ext cx="669340" cy="67768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33000">
                  <a:schemeClr val="bg1">
                    <a:alpha val="10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3" name="文本框 382">
              <a:extLst>
                <a:ext uri="{FF2B5EF4-FFF2-40B4-BE49-F238E27FC236}">
                  <a16:creationId xmlns:a16="http://schemas.microsoft.com/office/drawing/2014/main" id="{0758A65A-9DA7-408A-A00A-B6697998B5DB}"/>
                </a:ext>
              </a:extLst>
            </p:cNvPr>
            <p:cNvSpPr txBox="1"/>
            <p:nvPr/>
          </p:nvSpPr>
          <p:spPr>
            <a:xfrm>
              <a:off x="2790616" y="616366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alpha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机库</a:t>
              </a:r>
            </a:p>
          </p:txBody>
        </p:sp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714F8B1C-C471-460C-BA81-806EAC0FFADA}"/>
                </a:ext>
              </a:extLst>
            </p:cNvPr>
            <p:cNvSpPr txBox="1"/>
            <p:nvPr/>
          </p:nvSpPr>
          <p:spPr>
            <a:xfrm>
              <a:off x="3434166" y="606963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115DE91F-A79E-4A14-8C86-AD3C9A7C3C75}"/>
                </a:ext>
              </a:extLst>
            </p:cNvPr>
            <p:cNvSpPr/>
            <p:nvPr/>
          </p:nvSpPr>
          <p:spPr>
            <a:xfrm>
              <a:off x="3348113" y="6315803"/>
              <a:ext cx="281157" cy="548338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961DA3E8-C05A-441F-9B04-763E25BAD307}"/>
                </a:ext>
              </a:extLst>
            </p:cNvPr>
            <p:cNvGrpSpPr/>
            <p:nvPr/>
          </p:nvGrpSpPr>
          <p:grpSpPr>
            <a:xfrm>
              <a:off x="3371540" y="6124903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433" name="Freeform 167">
                <a:extLst>
                  <a:ext uri="{FF2B5EF4-FFF2-40B4-BE49-F238E27FC236}">
                    <a16:creationId xmlns:a16="http://schemas.microsoft.com/office/drawing/2014/main" id="{02093A5A-AF31-4D8A-8B04-6E109F8D9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168">
                <a:extLst>
                  <a:ext uri="{FF2B5EF4-FFF2-40B4-BE49-F238E27FC236}">
                    <a16:creationId xmlns:a16="http://schemas.microsoft.com/office/drawing/2014/main" id="{CB0F1240-6AE9-4C5C-A8E9-08EB1FAF7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169">
                <a:extLst>
                  <a:ext uri="{FF2B5EF4-FFF2-40B4-BE49-F238E27FC236}">
                    <a16:creationId xmlns:a16="http://schemas.microsoft.com/office/drawing/2014/main" id="{107C5C0F-3C6C-4879-8E02-B5209AEBB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7" name="组合 386">
              <a:extLst>
                <a:ext uri="{FF2B5EF4-FFF2-40B4-BE49-F238E27FC236}">
                  <a16:creationId xmlns:a16="http://schemas.microsoft.com/office/drawing/2014/main" id="{DD485D91-62FD-4AE8-9ACE-B4ECE55AC670}"/>
                </a:ext>
              </a:extLst>
            </p:cNvPr>
            <p:cNvGrpSpPr/>
            <p:nvPr/>
          </p:nvGrpSpPr>
          <p:grpSpPr>
            <a:xfrm>
              <a:off x="3536241" y="6315803"/>
              <a:ext cx="107156" cy="93779"/>
              <a:chOff x="3986212" y="6277181"/>
              <a:chExt cx="107156" cy="93779"/>
            </a:xfrm>
          </p:grpSpPr>
          <p:cxnSp>
            <p:nvCxnSpPr>
              <p:cNvPr id="430" name="直接连接符 429">
                <a:extLst>
                  <a:ext uri="{FF2B5EF4-FFF2-40B4-BE49-F238E27FC236}">
                    <a16:creationId xmlns:a16="http://schemas.microsoft.com/office/drawing/2014/main" id="{650F6871-2A1F-4D49-9B50-472AFE99D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>
                <a:extLst>
                  <a:ext uri="{FF2B5EF4-FFF2-40B4-BE49-F238E27FC236}">
                    <a16:creationId xmlns:a16="http://schemas.microsoft.com/office/drawing/2014/main" id="{F50CF47B-FB81-4BFA-8388-799455447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接连接符 431">
                <a:extLst>
                  <a:ext uri="{FF2B5EF4-FFF2-40B4-BE49-F238E27FC236}">
                    <a16:creationId xmlns:a16="http://schemas.microsoft.com/office/drawing/2014/main" id="{790AF617-A48B-4705-877B-B1F5891C88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组合 387">
              <a:extLst>
                <a:ext uri="{FF2B5EF4-FFF2-40B4-BE49-F238E27FC236}">
                  <a16:creationId xmlns:a16="http://schemas.microsoft.com/office/drawing/2014/main" id="{1DF41D37-9313-4241-8ED2-D1CF88795767}"/>
                </a:ext>
              </a:extLst>
            </p:cNvPr>
            <p:cNvGrpSpPr/>
            <p:nvPr/>
          </p:nvGrpSpPr>
          <p:grpSpPr>
            <a:xfrm rot="5400000">
              <a:off x="3531103" y="6766056"/>
              <a:ext cx="107156" cy="93779"/>
              <a:chOff x="3986212" y="6277181"/>
              <a:chExt cx="107156" cy="93779"/>
            </a:xfrm>
          </p:grpSpPr>
          <p:cxnSp>
            <p:nvCxnSpPr>
              <p:cNvPr id="427" name="直接连接符 426">
                <a:extLst>
                  <a:ext uri="{FF2B5EF4-FFF2-40B4-BE49-F238E27FC236}">
                    <a16:creationId xmlns:a16="http://schemas.microsoft.com/office/drawing/2014/main" id="{6A1F23F4-E27B-4C2D-9AC8-D43D2C65A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>
                <a:extLst>
                  <a:ext uri="{FF2B5EF4-FFF2-40B4-BE49-F238E27FC236}">
                    <a16:creationId xmlns:a16="http://schemas.microsoft.com/office/drawing/2014/main" id="{EE022A39-5561-41BB-AC48-9A4361883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接连接符 428">
                <a:extLst>
                  <a:ext uri="{FF2B5EF4-FFF2-40B4-BE49-F238E27FC236}">
                    <a16:creationId xmlns:a16="http://schemas.microsoft.com/office/drawing/2014/main" id="{1FB8B550-512F-497D-A610-B64D10E6E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组合 388">
              <a:extLst>
                <a:ext uri="{FF2B5EF4-FFF2-40B4-BE49-F238E27FC236}">
                  <a16:creationId xmlns:a16="http://schemas.microsoft.com/office/drawing/2014/main" id="{4F5AC9FC-099F-4B67-B27B-04FACFB9CA78}"/>
                </a:ext>
              </a:extLst>
            </p:cNvPr>
            <p:cNvGrpSpPr/>
            <p:nvPr/>
          </p:nvGrpSpPr>
          <p:grpSpPr>
            <a:xfrm rot="10800000">
              <a:off x="3333986" y="6757267"/>
              <a:ext cx="107156" cy="93779"/>
              <a:chOff x="3986212" y="6277181"/>
              <a:chExt cx="107156" cy="93779"/>
            </a:xfrm>
          </p:grpSpPr>
          <p:cxnSp>
            <p:nvCxnSpPr>
              <p:cNvPr id="424" name="直接连接符 423">
                <a:extLst>
                  <a:ext uri="{FF2B5EF4-FFF2-40B4-BE49-F238E27FC236}">
                    <a16:creationId xmlns:a16="http://schemas.microsoft.com/office/drawing/2014/main" id="{DCECB608-D3B7-4718-B6C9-7E7795B5D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>
                <a:extLst>
                  <a:ext uri="{FF2B5EF4-FFF2-40B4-BE49-F238E27FC236}">
                    <a16:creationId xmlns:a16="http://schemas.microsoft.com/office/drawing/2014/main" id="{883AF90C-F465-4F53-99A2-31D12F985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>
                <a:extLst>
                  <a:ext uri="{FF2B5EF4-FFF2-40B4-BE49-F238E27FC236}">
                    <a16:creationId xmlns:a16="http://schemas.microsoft.com/office/drawing/2014/main" id="{2326436E-3D55-4714-8C43-199126EE94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组合 389">
              <a:extLst>
                <a:ext uri="{FF2B5EF4-FFF2-40B4-BE49-F238E27FC236}">
                  <a16:creationId xmlns:a16="http://schemas.microsoft.com/office/drawing/2014/main" id="{FE433F46-5167-462A-B62A-D20C7397AEE2}"/>
                </a:ext>
              </a:extLst>
            </p:cNvPr>
            <p:cNvGrpSpPr/>
            <p:nvPr/>
          </p:nvGrpSpPr>
          <p:grpSpPr>
            <a:xfrm rot="16200000">
              <a:off x="3342307" y="6304202"/>
              <a:ext cx="107156" cy="93779"/>
              <a:chOff x="3986212" y="6277181"/>
              <a:chExt cx="107156" cy="93779"/>
            </a:xfrm>
          </p:grpSpPr>
          <p:cxnSp>
            <p:nvCxnSpPr>
              <p:cNvPr id="421" name="直接连接符 420">
                <a:extLst>
                  <a:ext uri="{FF2B5EF4-FFF2-40B4-BE49-F238E27FC236}">
                    <a16:creationId xmlns:a16="http://schemas.microsoft.com/office/drawing/2014/main" id="{5D0735B0-759A-40CA-A0C2-77ED9430F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>
                <a:extLst>
                  <a:ext uri="{FF2B5EF4-FFF2-40B4-BE49-F238E27FC236}">
                    <a16:creationId xmlns:a16="http://schemas.microsoft.com/office/drawing/2014/main" id="{A484D3FD-B55F-4FEC-9D3D-62151FAE6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>
                <a:extLst>
                  <a:ext uri="{FF2B5EF4-FFF2-40B4-BE49-F238E27FC236}">
                    <a16:creationId xmlns:a16="http://schemas.microsoft.com/office/drawing/2014/main" id="{5170F2BF-E953-4B9C-837B-461CC9B7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组合 390">
              <a:extLst>
                <a:ext uri="{FF2B5EF4-FFF2-40B4-BE49-F238E27FC236}">
                  <a16:creationId xmlns:a16="http://schemas.microsoft.com/office/drawing/2014/main" id="{F44DB0B9-9485-4E7C-98CA-547B1C9CE79E}"/>
                </a:ext>
              </a:extLst>
            </p:cNvPr>
            <p:cNvGrpSpPr/>
            <p:nvPr/>
          </p:nvGrpSpPr>
          <p:grpSpPr>
            <a:xfrm>
              <a:off x="3362399" y="6333433"/>
              <a:ext cx="254964" cy="508468"/>
              <a:chOff x="3369468" y="6332423"/>
              <a:chExt cx="254964" cy="508468"/>
            </a:xfrm>
          </p:grpSpPr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15A2DE74-C2FD-432D-AA60-7D06B3A5D733}"/>
                  </a:ext>
                </a:extLst>
              </p:cNvPr>
              <p:cNvSpPr/>
              <p:nvPr/>
            </p:nvSpPr>
            <p:spPr>
              <a:xfrm>
                <a:off x="3369468" y="6332423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CB317192-A244-4B77-B450-B611C4C61AE0}"/>
                  </a:ext>
                </a:extLst>
              </p:cNvPr>
              <p:cNvSpPr/>
              <p:nvPr/>
            </p:nvSpPr>
            <p:spPr>
              <a:xfrm>
                <a:off x="3369551" y="6747845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43062DE3-7C3B-4CE5-A3B7-4C23103DA740}"/>
                  </a:ext>
                </a:extLst>
              </p:cNvPr>
              <p:cNvSpPr/>
              <p:nvPr/>
            </p:nvSpPr>
            <p:spPr>
              <a:xfrm>
                <a:off x="3369553" y="6643705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CAAA2800-4882-438D-90D2-D48B80A64249}"/>
                  </a:ext>
                </a:extLst>
              </p:cNvPr>
              <p:cNvSpPr/>
              <p:nvPr/>
            </p:nvSpPr>
            <p:spPr>
              <a:xfrm>
                <a:off x="3369550" y="6541134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FE204BAF-46DD-49BB-8E47-887749865881}"/>
                  </a:ext>
                </a:extLst>
              </p:cNvPr>
              <p:cNvSpPr/>
              <p:nvPr/>
            </p:nvSpPr>
            <p:spPr>
              <a:xfrm>
                <a:off x="3369468" y="6436563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6881AA1D-8C41-4615-A63C-9C261E3272C3}"/>
                </a:ext>
              </a:extLst>
            </p:cNvPr>
            <p:cNvGrpSpPr/>
            <p:nvPr/>
          </p:nvGrpSpPr>
          <p:grpSpPr>
            <a:xfrm>
              <a:off x="3673440" y="6694824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406" name="组合 405">
                <a:extLst>
                  <a:ext uri="{FF2B5EF4-FFF2-40B4-BE49-F238E27FC236}">
                    <a16:creationId xmlns:a16="http://schemas.microsoft.com/office/drawing/2014/main" id="{13ED4F78-F040-4064-931F-2DFD43BF4FAF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408" name="Freeform 126">
                  <a:extLst>
                    <a:ext uri="{FF2B5EF4-FFF2-40B4-BE49-F238E27FC236}">
                      <a16:creationId xmlns:a16="http://schemas.microsoft.com/office/drawing/2014/main" id="{7320C765-0531-461C-AE2E-DFCD7FE48C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27">
                  <a:extLst>
                    <a:ext uri="{FF2B5EF4-FFF2-40B4-BE49-F238E27FC236}">
                      <a16:creationId xmlns:a16="http://schemas.microsoft.com/office/drawing/2014/main" id="{C919F211-E6CA-4ED5-8FEC-FEA79DDA62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" name="Freeform 128">
                  <a:extLst>
                    <a:ext uri="{FF2B5EF4-FFF2-40B4-BE49-F238E27FC236}">
                      <a16:creationId xmlns:a16="http://schemas.microsoft.com/office/drawing/2014/main" id="{6DA983C9-BD1D-4DB8-8E68-AC10CE358E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" name="Freeform 129">
                  <a:extLst>
                    <a:ext uri="{FF2B5EF4-FFF2-40B4-BE49-F238E27FC236}">
                      <a16:creationId xmlns:a16="http://schemas.microsoft.com/office/drawing/2014/main" id="{33E674A1-424A-4111-9839-5ABAFEAE65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" name="Freeform 130">
                  <a:extLst>
                    <a:ext uri="{FF2B5EF4-FFF2-40B4-BE49-F238E27FC236}">
                      <a16:creationId xmlns:a16="http://schemas.microsoft.com/office/drawing/2014/main" id="{64587491-ACDC-4383-8EFD-C3D3BDC5E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3" name="Freeform 131">
                  <a:extLst>
                    <a:ext uri="{FF2B5EF4-FFF2-40B4-BE49-F238E27FC236}">
                      <a16:creationId xmlns:a16="http://schemas.microsoft.com/office/drawing/2014/main" id="{47ECF22C-BF43-483F-9470-C9651CEEFF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4" name="Freeform 132">
                  <a:extLst>
                    <a:ext uri="{FF2B5EF4-FFF2-40B4-BE49-F238E27FC236}">
                      <a16:creationId xmlns:a16="http://schemas.microsoft.com/office/drawing/2014/main" id="{A7C3A1EF-EDE0-4157-B0CE-9682A4805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" name="Freeform 133">
                  <a:extLst>
                    <a:ext uri="{FF2B5EF4-FFF2-40B4-BE49-F238E27FC236}">
                      <a16:creationId xmlns:a16="http://schemas.microsoft.com/office/drawing/2014/main" id="{C1090E99-08E7-40F9-9916-492C0A315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7" name="Rectangle 241">
                <a:extLst>
                  <a:ext uri="{FF2B5EF4-FFF2-40B4-BE49-F238E27FC236}">
                    <a16:creationId xmlns:a16="http://schemas.microsoft.com/office/drawing/2014/main" id="{A7AC769F-FD8B-4826-9074-86348950C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3" name="组合 392">
              <a:extLst>
                <a:ext uri="{FF2B5EF4-FFF2-40B4-BE49-F238E27FC236}">
                  <a16:creationId xmlns:a16="http://schemas.microsoft.com/office/drawing/2014/main" id="{F72A7DB0-4775-41D8-9F20-B46FC5FDD7FE}"/>
                </a:ext>
              </a:extLst>
            </p:cNvPr>
            <p:cNvGrpSpPr/>
            <p:nvPr/>
          </p:nvGrpSpPr>
          <p:grpSpPr>
            <a:xfrm>
              <a:off x="3666992" y="632846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396" name="Freeform 239">
                <a:extLst>
                  <a:ext uri="{FF2B5EF4-FFF2-40B4-BE49-F238E27FC236}">
                    <a16:creationId xmlns:a16="http://schemas.microsoft.com/office/drawing/2014/main" id="{B017DA81-F5F0-4112-94CB-1B642C59C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97" name="组合 396">
                <a:extLst>
                  <a:ext uri="{FF2B5EF4-FFF2-40B4-BE49-F238E27FC236}">
                    <a16:creationId xmlns:a16="http://schemas.microsoft.com/office/drawing/2014/main" id="{B43DE185-E779-46EB-9700-78D4DF12A406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398" name="Freeform 126">
                  <a:extLst>
                    <a:ext uri="{FF2B5EF4-FFF2-40B4-BE49-F238E27FC236}">
                      <a16:creationId xmlns:a16="http://schemas.microsoft.com/office/drawing/2014/main" id="{5B1BB2C9-30C0-4C3E-A70B-6C56636C80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27">
                  <a:extLst>
                    <a:ext uri="{FF2B5EF4-FFF2-40B4-BE49-F238E27FC236}">
                      <a16:creationId xmlns:a16="http://schemas.microsoft.com/office/drawing/2014/main" id="{6FE60252-DC9A-4E75-818D-693C7470A4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28">
                  <a:extLst>
                    <a:ext uri="{FF2B5EF4-FFF2-40B4-BE49-F238E27FC236}">
                      <a16:creationId xmlns:a16="http://schemas.microsoft.com/office/drawing/2014/main" id="{DD1CCAC9-3E11-4FAD-8626-230E4BADD9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29">
                  <a:extLst>
                    <a:ext uri="{FF2B5EF4-FFF2-40B4-BE49-F238E27FC236}">
                      <a16:creationId xmlns:a16="http://schemas.microsoft.com/office/drawing/2014/main" id="{7F34DBF9-EF93-4A21-929F-DCC60A808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30">
                  <a:extLst>
                    <a:ext uri="{FF2B5EF4-FFF2-40B4-BE49-F238E27FC236}">
                      <a16:creationId xmlns:a16="http://schemas.microsoft.com/office/drawing/2014/main" id="{B6D300E5-755B-4A60-815A-0636AFDEF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31">
                  <a:extLst>
                    <a:ext uri="{FF2B5EF4-FFF2-40B4-BE49-F238E27FC236}">
                      <a16:creationId xmlns:a16="http://schemas.microsoft.com/office/drawing/2014/main" id="{BB4527DE-31D4-4173-AEDC-3F67ACE6A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32">
                  <a:extLst>
                    <a:ext uri="{FF2B5EF4-FFF2-40B4-BE49-F238E27FC236}">
                      <a16:creationId xmlns:a16="http://schemas.microsoft.com/office/drawing/2014/main" id="{D44854C4-B371-42FF-97B0-7DAA63722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33">
                  <a:extLst>
                    <a:ext uri="{FF2B5EF4-FFF2-40B4-BE49-F238E27FC236}">
                      <a16:creationId xmlns:a16="http://schemas.microsoft.com/office/drawing/2014/main" id="{ACA0C918-3DB9-4E49-815B-C8F4F1DF5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EA01C886-4E3C-4E05-A3B5-5DE0A7BC2E4D}"/>
                </a:ext>
              </a:extLst>
            </p:cNvPr>
            <p:cNvCxnSpPr>
              <a:cxnSpLocks/>
            </p:cNvCxnSpPr>
            <p:nvPr/>
          </p:nvCxnSpPr>
          <p:spPr>
            <a:xfrm>
              <a:off x="2678774" y="6826725"/>
              <a:ext cx="659472" cy="0"/>
            </a:xfrm>
            <a:prstGeom prst="line">
              <a:avLst/>
            </a:prstGeom>
            <a:ln w="635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C8B407EA-973C-4029-97CA-2116EAE32F24}"/>
                </a:ext>
              </a:extLst>
            </p:cNvPr>
            <p:cNvSpPr txBox="1"/>
            <p:nvPr/>
          </p:nvSpPr>
          <p:spPr>
            <a:xfrm>
              <a:off x="2763813" y="6700989"/>
              <a:ext cx="5084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 pitchFamily="2" charset="0"/>
                </a:rPr>
                <a:t>5600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A88F5097-C206-413B-A11F-1B70CDCEC7CB}"/>
              </a:ext>
            </a:extLst>
          </p:cNvPr>
          <p:cNvGrpSpPr/>
          <p:nvPr/>
        </p:nvGrpSpPr>
        <p:grpSpPr>
          <a:xfrm>
            <a:off x="8007655" y="6068162"/>
            <a:ext cx="1132300" cy="862190"/>
            <a:chOff x="2672540" y="6069631"/>
            <a:chExt cx="1132300" cy="862190"/>
          </a:xfrm>
        </p:grpSpPr>
        <p:pic>
          <p:nvPicPr>
            <p:cNvPr id="437" name="图片 436">
              <a:extLst>
                <a:ext uri="{FF2B5EF4-FFF2-40B4-BE49-F238E27FC236}">
                  <a16:creationId xmlns:a16="http://schemas.microsoft.com/office/drawing/2014/main" id="{8C2ABDA9-27E9-4B65-BBB4-7B97F847E6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777" r="15739"/>
            <a:stretch/>
          </p:blipFill>
          <p:spPr>
            <a:xfrm>
              <a:off x="2677761" y="6192468"/>
              <a:ext cx="668603" cy="668603"/>
            </a:xfrm>
            <a:prstGeom prst="rect">
              <a:avLst/>
            </a:prstGeom>
            <a:effectLst>
              <a:softEdge rad="88900"/>
            </a:effectLst>
          </p:spPr>
        </p:pic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40191137-B4D8-4112-A990-0296693F0831}"/>
                </a:ext>
              </a:extLst>
            </p:cNvPr>
            <p:cNvSpPr/>
            <p:nvPr/>
          </p:nvSpPr>
          <p:spPr>
            <a:xfrm>
              <a:off x="2672540" y="6180318"/>
              <a:ext cx="669340" cy="67768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33000">
                  <a:schemeClr val="bg1">
                    <a:alpha val="10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9" name="文本框 438">
              <a:extLst>
                <a:ext uri="{FF2B5EF4-FFF2-40B4-BE49-F238E27FC236}">
                  <a16:creationId xmlns:a16="http://schemas.microsoft.com/office/drawing/2014/main" id="{ED802E60-76DF-4BD6-98CF-A5CC098A6B02}"/>
                </a:ext>
              </a:extLst>
            </p:cNvPr>
            <p:cNvSpPr txBox="1"/>
            <p:nvPr/>
          </p:nvSpPr>
          <p:spPr>
            <a:xfrm>
              <a:off x="2790616" y="616366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alpha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机库</a:t>
              </a:r>
            </a:p>
          </p:txBody>
        </p:sp>
        <p:sp>
          <p:nvSpPr>
            <p:cNvPr id="440" name="文本框 439">
              <a:extLst>
                <a:ext uri="{FF2B5EF4-FFF2-40B4-BE49-F238E27FC236}">
                  <a16:creationId xmlns:a16="http://schemas.microsoft.com/office/drawing/2014/main" id="{83BB9EAE-6DC4-40CE-96CC-629151F5578D}"/>
                </a:ext>
              </a:extLst>
            </p:cNvPr>
            <p:cNvSpPr txBox="1"/>
            <p:nvPr/>
          </p:nvSpPr>
          <p:spPr>
            <a:xfrm>
              <a:off x="3434166" y="606963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2B3BFF86-1AEA-438A-9502-29FDA9B29A36}"/>
                </a:ext>
              </a:extLst>
            </p:cNvPr>
            <p:cNvSpPr/>
            <p:nvPr/>
          </p:nvSpPr>
          <p:spPr>
            <a:xfrm>
              <a:off x="3348113" y="6315803"/>
              <a:ext cx="281157" cy="548338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2" name="组合 441">
              <a:extLst>
                <a:ext uri="{FF2B5EF4-FFF2-40B4-BE49-F238E27FC236}">
                  <a16:creationId xmlns:a16="http://schemas.microsoft.com/office/drawing/2014/main" id="{79127662-426F-4BD8-9545-C70B92303793}"/>
                </a:ext>
              </a:extLst>
            </p:cNvPr>
            <p:cNvGrpSpPr/>
            <p:nvPr/>
          </p:nvGrpSpPr>
          <p:grpSpPr>
            <a:xfrm>
              <a:off x="3371540" y="6124903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489" name="Freeform 167">
                <a:extLst>
                  <a:ext uri="{FF2B5EF4-FFF2-40B4-BE49-F238E27FC236}">
                    <a16:creationId xmlns:a16="http://schemas.microsoft.com/office/drawing/2014/main" id="{D07D8974-B65B-44AD-9B44-FC45E0028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168">
                <a:extLst>
                  <a:ext uri="{FF2B5EF4-FFF2-40B4-BE49-F238E27FC236}">
                    <a16:creationId xmlns:a16="http://schemas.microsoft.com/office/drawing/2014/main" id="{FD8FE269-AFCF-4C19-B803-11D75914B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169">
                <a:extLst>
                  <a:ext uri="{FF2B5EF4-FFF2-40B4-BE49-F238E27FC236}">
                    <a16:creationId xmlns:a16="http://schemas.microsoft.com/office/drawing/2014/main" id="{13767B77-F3EF-422F-9765-64F2BD489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43" name="组合 442">
              <a:extLst>
                <a:ext uri="{FF2B5EF4-FFF2-40B4-BE49-F238E27FC236}">
                  <a16:creationId xmlns:a16="http://schemas.microsoft.com/office/drawing/2014/main" id="{E1354313-87F0-4DDF-818D-8A614BBF8C02}"/>
                </a:ext>
              </a:extLst>
            </p:cNvPr>
            <p:cNvGrpSpPr/>
            <p:nvPr/>
          </p:nvGrpSpPr>
          <p:grpSpPr>
            <a:xfrm>
              <a:off x="3536241" y="6315803"/>
              <a:ext cx="107156" cy="93779"/>
              <a:chOff x="3986212" y="6277181"/>
              <a:chExt cx="107156" cy="93779"/>
            </a:xfrm>
          </p:grpSpPr>
          <p:cxnSp>
            <p:nvCxnSpPr>
              <p:cNvPr id="486" name="直接连接符 485">
                <a:extLst>
                  <a:ext uri="{FF2B5EF4-FFF2-40B4-BE49-F238E27FC236}">
                    <a16:creationId xmlns:a16="http://schemas.microsoft.com/office/drawing/2014/main" id="{38FA6324-4CF8-4561-AC7D-D752F96AE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直接连接符 486">
                <a:extLst>
                  <a:ext uri="{FF2B5EF4-FFF2-40B4-BE49-F238E27FC236}">
                    <a16:creationId xmlns:a16="http://schemas.microsoft.com/office/drawing/2014/main" id="{4AB19FC1-A90D-4CF7-BDBB-1A1485CD0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直接连接符 487">
                <a:extLst>
                  <a:ext uri="{FF2B5EF4-FFF2-40B4-BE49-F238E27FC236}">
                    <a16:creationId xmlns:a16="http://schemas.microsoft.com/office/drawing/2014/main" id="{DE87BD5D-8891-4F7B-B447-D9457BF16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组合 443">
              <a:extLst>
                <a:ext uri="{FF2B5EF4-FFF2-40B4-BE49-F238E27FC236}">
                  <a16:creationId xmlns:a16="http://schemas.microsoft.com/office/drawing/2014/main" id="{CF7D02F4-1F0F-4F66-9789-F5652C070618}"/>
                </a:ext>
              </a:extLst>
            </p:cNvPr>
            <p:cNvGrpSpPr/>
            <p:nvPr/>
          </p:nvGrpSpPr>
          <p:grpSpPr>
            <a:xfrm rot="5400000">
              <a:off x="3531103" y="6766056"/>
              <a:ext cx="107156" cy="93779"/>
              <a:chOff x="3986212" y="6277181"/>
              <a:chExt cx="107156" cy="93779"/>
            </a:xfrm>
          </p:grpSpPr>
          <p:cxnSp>
            <p:nvCxnSpPr>
              <p:cNvPr id="483" name="直接连接符 482">
                <a:extLst>
                  <a:ext uri="{FF2B5EF4-FFF2-40B4-BE49-F238E27FC236}">
                    <a16:creationId xmlns:a16="http://schemas.microsoft.com/office/drawing/2014/main" id="{D48E8F83-7F74-4556-A7FB-EC99F9363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直接连接符 483">
                <a:extLst>
                  <a:ext uri="{FF2B5EF4-FFF2-40B4-BE49-F238E27FC236}">
                    <a16:creationId xmlns:a16="http://schemas.microsoft.com/office/drawing/2014/main" id="{0004F048-03CC-4308-9B0B-A37A6B346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直接连接符 484">
                <a:extLst>
                  <a:ext uri="{FF2B5EF4-FFF2-40B4-BE49-F238E27FC236}">
                    <a16:creationId xmlns:a16="http://schemas.microsoft.com/office/drawing/2014/main" id="{5A2B0BDA-D415-4B51-83D5-3B0593D31B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5" name="组合 444">
              <a:extLst>
                <a:ext uri="{FF2B5EF4-FFF2-40B4-BE49-F238E27FC236}">
                  <a16:creationId xmlns:a16="http://schemas.microsoft.com/office/drawing/2014/main" id="{D74EEB9C-BA9A-44F8-9D7F-B775A84588EF}"/>
                </a:ext>
              </a:extLst>
            </p:cNvPr>
            <p:cNvGrpSpPr/>
            <p:nvPr/>
          </p:nvGrpSpPr>
          <p:grpSpPr>
            <a:xfrm rot="10800000">
              <a:off x="3333986" y="6757267"/>
              <a:ext cx="107156" cy="93779"/>
              <a:chOff x="3986212" y="6277181"/>
              <a:chExt cx="107156" cy="93779"/>
            </a:xfrm>
          </p:grpSpPr>
          <p:cxnSp>
            <p:nvCxnSpPr>
              <p:cNvPr id="480" name="直接连接符 479">
                <a:extLst>
                  <a:ext uri="{FF2B5EF4-FFF2-40B4-BE49-F238E27FC236}">
                    <a16:creationId xmlns:a16="http://schemas.microsoft.com/office/drawing/2014/main" id="{D6650E46-4967-4767-AE3E-32E9E67ED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直接连接符 480">
                <a:extLst>
                  <a:ext uri="{FF2B5EF4-FFF2-40B4-BE49-F238E27FC236}">
                    <a16:creationId xmlns:a16="http://schemas.microsoft.com/office/drawing/2014/main" id="{8650FE76-9198-4D3C-A7C4-FA170B13C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接连接符 481">
                <a:extLst>
                  <a:ext uri="{FF2B5EF4-FFF2-40B4-BE49-F238E27FC236}">
                    <a16:creationId xmlns:a16="http://schemas.microsoft.com/office/drawing/2014/main" id="{DB7969D3-A8CB-4F64-B919-7CEF8F5E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6" name="组合 445">
              <a:extLst>
                <a:ext uri="{FF2B5EF4-FFF2-40B4-BE49-F238E27FC236}">
                  <a16:creationId xmlns:a16="http://schemas.microsoft.com/office/drawing/2014/main" id="{578F67C4-2176-4CD2-B134-F605AEEC6710}"/>
                </a:ext>
              </a:extLst>
            </p:cNvPr>
            <p:cNvGrpSpPr/>
            <p:nvPr/>
          </p:nvGrpSpPr>
          <p:grpSpPr>
            <a:xfrm rot="16200000">
              <a:off x="3342307" y="6304202"/>
              <a:ext cx="107156" cy="93779"/>
              <a:chOff x="3986212" y="6277181"/>
              <a:chExt cx="107156" cy="93779"/>
            </a:xfrm>
          </p:grpSpPr>
          <p:cxnSp>
            <p:nvCxnSpPr>
              <p:cNvPr id="477" name="直接连接符 476">
                <a:extLst>
                  <a:ext uri="{FF2B5EF4-FFF2-40B4-BE49-F238E27FC236}">
                    <a16:creationId xmlns:a16="http://schemas.microsoft.com/office/drawing/2014/main" id="{302692A1-36B1-4491-8D58-208D1DD6D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直接连接符 477">
                <a:extLst>
                  <a:ext uri="{FF2B5EF4-FFF2-40B4-BE49-F238E27FC236}">
                    <a16:creationId xmlns:a16="http://schemas.microsoft.com/office/drawing/2014/main" id="{0353190F-B21B-4656-8F6D-42ED05D69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直接连接符 478">
                <a:extLst>
                  <a:ext uri="{FF2B5EF4-FFF2-40B4-BE49-F238E27FC236}">
                    <a16:creationId xmlns:a16="http://schemas.microsoft.com/office/drawing/2014/main" id="{C6ACCF36-2DEB-45D1-9FDD-4EC524B38D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组合 446">
              <a:extLst>
                <a:ext uri="{FF2B5EF4-FFF2-40B4-BE49-F238E27FC236}">
                  <a16:creationId xmlns:a16="http://schemas.microsoft.com/office/drawing/2014/main" id="{81334F66-367E-41D4-BC30-A6BA42CA1272}"/>
                </a:ext>
              </a:extLst>
            </p:cNvPr>
            <p:cNvGrpSpPr/>
            <p:nvPr/>
          </p:nvGrpSpPr>
          <p:grpSpPr>
            <a:xfrm>
              <a:off x="3362399" y="6333433"/>
              <a:ext cx="254964" cy="508468"/>
              <a:chOff x="3369468" y="6332423"/>
              <a:chExt cx="254964" cy="508468"/>
            </a:xfrm>
          </p:grpSpPr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9BD9FA54-1330-4FAB-8E54-BABF9A72DBF0}"/>
                  </a:ext>
                </a:extLst>
              </p:cNvPr>
              <p:cNvSpPr/>
              <p:nvPr/>
            </p:nvSpPr>
            <p:spPr>
              <a:xfrm>
                <a:off x="3369468" y="6332423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373C0EAB-8CBC-426E-B2E5-27C57334D6B6}"/>
                  </a:ext>
                </a:extLst>
              </p:cNvPr>
              <p:cNvSpPr/>
              <p:nvPr/>
            </p:nvSpPr>
            <p:spPr>
              <a:xfrm>
                <a:off x="3369551" y="6747845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CCF7418B-975A-4463-A808-1394247E28CF}"/>
                  </a:ext>
                </a:extLst>
              </p:cNvPr>
              <p:cNvSpPr/>
              <p:nvPr/>
            </p:nvSpPr>
            <p:spPr>
              <a:xfrm>
                <a:off x="3369553" y="6643705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1057AF93-2AF0-4911-A26B-332335ED008C}"/>
                  </a:ext>
                </a:extLst>
              </p:cNvPr>
              <p:cNvSpPr/>
              <p:nvPr/>
            </p:nvSpPr>
            <p:spPr>
              <a:xfrm>
                <a:off x="3369550" y="6541134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DB3DB548-ACB5-42A1-90FE-3B7932A8CDFB}"/>
                  </a:ext>
                </a:extLst>
              </p:cNvPr>
              <p:cNvSpPr/>
              <p:nvPr/>
            </p:nvSpPr>
            <p:spPr>
              <a:xfrm>
                <a:off x="3369468" y="6436563"/>
                <a:ext cx="254879" cy="930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8" name="组合 447">
              <a:extLst>
                <a:ext uri="{FF2B5EF4-FFF2-40B4-BE49-F238E27FC236}">
                  <a16:creationId xmlns:a16="http://schemas.microsoft.com/office/drawing/2014/main" id="{5C1F7BC7-AA83-4756-9A7B-FF5C743ADB31}"/>
                </a:ext>
              </a:extLst>
            </p:cNvPr>
            <p:cNvGrpSpPr/>
            <p:nvPr/>
          </p:nvGrpSpPr>
          <p:grpSpPr>
            <a:xfrm>
              <a:off x="3673440" y="6694824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462" name="组合 461">
                <a:extLst>
                  <a:ext uri="{FF2B5EF4-FFF2-40B4-BE49-F238E27FC236}">
                    <a16:creationId xmlns:a16="http://schemas.microsoft.com/office/drawing/2014/main" id="{EE303EAF-DB4C-4FE5-9709-62D53732FD36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464" name="Freeform 126">
                  <a:extLst>
                    <a:ext uri="{FF2B5EF4-FFF2-40B4-BE49-F238E27FC236}">
                      <a16:creationId xmlns:a16="http://schemas.microsoft.com/office/drawing/2014/main" id="{96C8E088-425C-41B6-A856-B75B6E1EB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27">
                  <a:extLst>
                    <a:ext uri="{FF2B5EF4-FFF2-40B4-BE49-F238E27FC236}">
                      <a16:creationId xmlns:a16="http://schemas.microsoft.com/office/drawing/2014/main" id="{7D2AE3C4-8987-4E54-9933-02883AE89D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28">
                  <a:extLst>
                    <a:ext uri="{FF2B5EF4-FFF2-40B4-BE49-F238E27FC236}">
                      <a16:creationId xmlns:a16="http://schemas.microsoft.com/office/drawing/2014/main" id="{2B6A4180-C801-45ED-A2DE-860F03EE99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29">
                  <a:extLst>
                    <a:ext uri="{FF2B5EF4-FFF2-40B4-BE49-F238E27FC236}">
                      <a16:creationId xmlns:a16="http://schemas.microsoft.com/office/drawing/2014/main" id="{D5C91891-475E-4DC9-90C2-D2AA51A02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8" name="Freeform 130">
                  <a:extLst>
                    <a:ext uri="{FF2B5EF4-FFF2-40B4-BE49-F238E27FC236}">
                      <a16:creationId xmlns:a16="http://schemas.microsoft.com/office/drawing/2014/main" id="{FBE66F73-AB18-47FD-AEA8-EF5B0E19E0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9" name="Freeform 131">
                  <a:extLst>
                    <a:ext uri="{FF2B5EF4-FFF2-40B4-BE49-F238E27FC236}">
                      <a16:creationId xmlns:a16="http://schemas.microsoft.com/office/drawing/2014/main" id="{4301D993-3503-4420-A068-CD6699F14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0" name="Freeform 132">
                  <a:extLst>
                    <a:ext uri="{FF2B5EF4-FFF2-40B4-BE49-F238E27FC236}">
                      <a16:creationId xmlns:a16="http://schemas.microsoft.com/office/drawing/2014/main" id="{F4376B39-5B0F-409E-98C2-A4BFEEBE1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1" name="Freeform 133">
                  <a:extLst>
                    <a:ext uri="{FF2B5EF4-FFF2-40B4-BE49-F238E27FC236}">
                      <a16:creationId xmlns:a16="http://schemas.microsoft.com/office/drawing/2014/main" id="{3C68190A-C72F-4A72-BB61-33CF421A2A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63" name="Rectangle 241">
                <a:extLst>
                  <a:ext uri="{FF2B5EF4-FFF2-40B4-BE49-F238E27FC236}">
                    <a16:creationId xmlns:a16="http://schemas.microsoft.com/office/drawing/2014/main" id="{A7970A9A-7E63-4633-A83F-E7CA555FB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49" name="组合 448">
              <a:extLst>
                <a:ext uri="{FF2B5EF4-FFF2-40B4-BE49-F238E27FC236}">
                  <a16:creationId xmlns:a16="http://schemas.microsoft.com/office/drawing/2014/main" id="{5B9D4270-336E-44FB-8E39-00CF282A9F13}"/>
                </a:ext>
              </a:extLst>
            </p:cNvPr>
            <p:cNvGrpSpPr/>
            <p:nvPr/>
          </p:nvGrpSpPr>
          <p:grpSpPr>
            <a:xfrm>
              <a:off x="3666992" y="632846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452" name="Freeform 239">
                <a:extLst>
                  <a:ext uri="{FF2B5EF4-FFF2-40B4-BE49-F238E27FC236}">
                    <a16:creationId xmlns:a16="http://schemas.microsoft.com/office/drawing/2014/main" id="{DDCA6ECE-22FA-4539-95ED-1C0A9FAD1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AAA6605D-2FB4-4B20-B0AA-17598478240A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454" name="Freeform 126">
                  <a:extLst>
                    <a:ext uri="{FF2B5EF4-FFF2-40B4-BE49-F238E27FC236}">
                      <a16:creationId xmlns:a16="http://schemas.microsoft.com/office/drawing/2014/main" id="{B5383049-2BA9-4E99-8C20-B08F02A36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27">
                  <a:extLst>
                    <a:ext uri="{FF2B5EF4-FFF2-40B4-BE49-F238E27FC236}">
                      <a16:creationId xmlns:a16="http://schemas.microsoft.com/office/drawing/2014/main" id="{9C06FCA5-38CE-4DD7-A7AA-62E5161159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28">
                  <a:extLst>
                    <a:ext uri="{FF2B5EF4-FFF2-40B4-BE49-F238E27FC236}">
                      <a16:creationId xmlns:a16="http://schemas.microsoft.com/office/drawing/2014/main" id="{6668CF3B-5F37-4B1E-A302-339B78DB8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29">
                  <a:extLst>
                    <a:ext uri="{FF2B5EF4-FFF2-40B4-BE49-F238E27FC236}">
                      <a16:creationId xmlns:a16="http://schemas.microsoft.com/office/drawing/2014/main" id="{AC8547AC-4528-4A4B-BFF9-819BE59C9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30">
                  <a:extLst>
                    <a:ext uri="{FF2B5EF4-FFF2-40B4-BE49-F238E27FC236}">
                      <a16:creationId xmlns:a16="http://schemas.microsoft.com/office/drawing/2014/main" id="{A75D018C-9262-41E5-9393-8C186DD98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31">
                  <a:extLst>
                    <a:ext uri="{FF2B5EF4-FFF2-40B4-BE49-F238E27FC236}">
                      <a16:creationId xmlns:a16="http://schemas.microsoft.com/office/drawing/2014/main" id="{B7115E11-3E14-4CA3-BF42-31E5D0F6B8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32">
                  <a:extLst>
                    <a:ext uri="{FF2B5EF4-FFF2-40B4-BE49-F238E27FC236}">
                      <a16:creationId xmlns:a16="http://schemas.microsoft.com/office/drawing/2014/main" id="{4D308206-71D6-4D49-AD00-7287009FA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33">
                  <a:extLst>
                    <a:ext uri="{FF2B5EF4-FFF2-40B4-BE49-F238E27FC236}">
                      <a16:creationId xmlns:a16="http://schemas.microsoft.com/office/drawing/2014/main" id="{72C6766D-3A76-4773-9F0B-643FB3DEED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7E6211B3-4EE6-4303-8CD7-C77517C76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78774" y="6826725"/>
              <a:ext cx="659472" cy="0"/>
            </a:xfrm>
            <a:prstGeom prst="line">
              <a:avLst/>
            </a:prstGeom>
            <a:ln w="635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文本框 450">
              <a:extLst>
                <a:ext uri="{FF2B5EF4-FFF2-40B4-BE49-F238E27FC236}">
                  <a16:creationId xmlns:a16="http://schemas.microsoft.com/office/drawing/2014/main" id="{E4F73D36-9DBE-44D9-BBC7-5E5E92C4C3D7}"/>
                </a:ext>
              </a:extLst>
            </p:cNvPr>
            <p:cNvSpPr txBox="1"/>
            <p:nvPr/>
          </p:nvSpPr>
          <p:spPr>
            <a:xfrm>
              <a:off x="2763813" y="6700989"/>
              <a:ext cx="5084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 pitchFamily="2" charset="0"/>
                </a:rPr>
                <a:t>5600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</p:grpSp>
      <p:sp>
        <p:nvSpPr>
          <p:cNvPr id="531" name="椭圆 530">
            <a:extLst>
              <a:ext uri="{FF2B5EF4-FFF2-40B4-BE49-F238E27FC236}">
                <a16:creationId xmlns:a16="http://schemas.microsoft.com/office/drawing/2014/main" id="{B9EAD194-C500-46AC-A839-F94A4BB061BC}"/>
              </a:ext>
            </a:extLst>
          </p:cNvPr>
          <p:cNvSpPr/>
          <p:nvPr/>
        </p:nvSpPr>
        <p:spPr>
          <a:xfrm>
            <a:off x="3332293" y="3971817"/>
            <a:ext cx="45719" cy="45719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2" name="直接连接符 531">
            <a:extLst>
              <a:ext uri="{FF2B5EF4-FFF2-40B4-BE49-F238E27FC236}">
                <a16:creationId xmlns:a16="http://schemas.microsoft.com/office/drawing/2014/main" id="{AB7BCDD9-B630-4010-B880-BAC5BC088E2A}"/>
              </a:ext>
            </a:extLst>
          </p:cNvPr>
          <p:cNvCxnSpPr>
            <a:cxnSpLocks/>
            <a:stCxn id="531" idx="0"/>
          </p:cNvCxnSpPr>
          <p:nvPr/>
        </p:nvCxnSpPr>
        <p:spPr>
          <a:xfrm flipV="1">
            <a:off x="3355153" y="3407437"/>
            <a:ext cx="0" cy="5643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矩形 532">
            <a:extLst>
              <a:ext uri="{FF2B5EF4-FFF2-40B4-BE49-F238E27FC236}">
                <a16:creationId xmlns:a16="http://schemas.microsoft.com/office/drawing/2014/main" id="{4F5E5CF6-3D22-47D6-AB03-4CD31BE854C1}"/>
              </a:ext>
            </a:extLst>
          </p:cNvPr>
          <p:cNvSpPr/>
          <p:nvPr/>
        </p:nvSpPr>
        <p:spPr>
          <a:xfrm>
            <a:off x="3346126" y="3394741"/>
            <a:ext cx="1104724" cy="262485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4" name="文本框 533">
            <a:extLst>
              <a:ext uri="{FF2B5EF4-FFF2-40B4-BE49-F238E27FC236}">
                <a16:creationId xmlns:a16="http://schemas.microsoft.com/office/drawing/2014/main" id="{42BDCEEA-5269-45CB-808B-57BED59EB424}"/>
              </a:ext>
            </a:extLst>
          </p:cNvPr>
          <p:cNvSpPr txBox="1"/>
          <p:nvPr/>
        </p:nvSpPr>
        <p:spPr>
          <a:xfrm>
            <a:off x="3573933" y="3384341"/>
            <a:ext cx="84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机库</a:t>
            </a:r>
          </a:p>
        </p:txBody>
      </p:sp>
      <p:pic>
        <p:nvPicPr>
          <p:cNvPr id="535" name="Picture 2">
            <a:extLst>
              <a:ext uri="{FF2B5EF4-FFF2-40B4-BE49-F238E27FC236}">
                <a16:creationId xmlns:a16="http://schemas.microsoft.com/office/drawing/2014/main" id="{60B248E1-DD5D-4E84-B13C-311A9DA49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18" y="3410994"/>
            <a:ext cx="232649" cy="2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" name="文本框 535">
            <a:extLst>
              <a:ext uri="{FF2B5EF4-FFF2-40B4-BE49-F238E27FC236}">
                <a16:creationId xmlns:a16="http://schemas.microsoft.com/office/drawing/2014/main" id="{ADB23135-00AF-42B2-B0C9-A2ED0D5534B8}"/>
              </a:ext>
            </a:extLst>
          </p:cNvPr>
          <p:cNvSpPr txBox="1"/>
          <p:nvPr/>
        </p:nvSpPr>
        <p:spPr>
          <a:xfrm>
            <a:off x="3579158" y="3517908"/>
            <a:ext cx="66968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>
                <a:solidFill>
                  <a:schemeClr val="bg1">
                    <a:alpha val="48000"/>
                  </a:schemeClr>
                </a:solidFill>
                <a:latin typeface="Aldrich" panose="02000000000000000000" pitchFamily="2" charset="0"/>
                <a:ea typeface="思源黑体 CN ExtraLight" panose="020B0200000000000000" pitchFamily="34" charset="-122"/>
              </a:rPr>
              <a:t>Information</a:t>
            </a:r>
            <a:endParaRPr lang="zh-CN" altLang="en-US" sz="400" dirty="0">
              <a:solidFill>
                <a:schemeClr val="bg1">
                  <a:alpha val="48000"/>
                </a:schemeClr>
              </a:solidFill>
              <a:latin typeface="Aldrich" panose="02000000000000000000" pitchFamily="2" charset="0"/>
              <a:ea typeface="思源黑体 CN ExtraLight" panose="020B0200000000000000" pitchFamily="34" charset="-122"/>
            </a:endParaRPr>
          </a:p>
        </p:txBody>
      </p: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2DBA0FA8-71AB-4A0B-83B1-7617C95E6B33}"/>
              </a:ext>
            </a:extLst>
          </p:cNvPr>
          <p:cNvCxnSpPr>
            <a:cxnSpLocks/>
          </p:cNvCxnSpPr>
          <p:nvPr/>
        </p:nvCxnSpPr>
        <p:spPr>
          <a:xfrm>
            <a:off x="3630192" y="3424749"/>
            <a:ext cx="0" cy="190424"/>
          </a:xfrm>
          <a:prstGeom prst="line">
            <a:avLst/>
          </a:prstGeom>
          <a:ln w="635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>
            <a:extLst>
              <a:ext uri="{FF2B5EF4-FFF2-40B4-BE49-F238E27FC236}">
                <a16:creationId xmlns:a16="http://schemas.microsoft.com/office/drawing/2014/main" id="{8788CF1E-A4A2-4A51-905F-9E6E933385D1}"/>
              </a:ext>
            </a:extLst>
          </p:cNvPr>
          <p:cNvSpPr/>
          <p:nvPr/>
        </p:nvSpPr>
        <p:spPr>
          <a:xfrm>
            <a:off x="3377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1" name="直接连接符 540">
            <a:extLst>
              <a:ext uri="{FF2B5EF4-FFF2-40B4-BE49-F238E27FC236}">
                <a16:creationId xmlns:a16="http://schemas.microsoft.com/office/drawing/2014/main" id="{B24C46A1-6784-4311-9ADA-04CCE38B5B59}"/>
              </a:ext>
            </a:extLst>
          </p:cNvPr>
          <p:cNvCxnSpPr>
            <a:cxnSpLocks/>
          </p:cNvCxnSpPr>
          <p:nvPr/>
        </p:nvCxnSpPr>
        <p:spPr>
          <a:xfrm>
            <a:off x="3377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Freeform 193">
            <a:extLst>
              <a:ext uri="{FF2B5EF4-FFF2-40B4-BE49-F238E27FC236}">
                <a16:creationId xmlns:a16="http://schemas.microsoft.com/office/drawing/2014/main" id="{93AD6BBB-500C-496E-A3C5-A72BAB311BDF}"/>
              </a:ext>
            </a:extLst>
          </p:cNvPr>
          <p:cNvSpPr>
            <a:spLocks noEditPoints="1"/>
          </p:cNvSpPr>
          <p:nvPr/>
        </p:nvSpPr>
        <p:spPr bwMode="auto">
          <a:xfrm>
            <a:off x="57551" y="5547356"/>
            <a:ext cx="267229" cy="310375"/>
          </a:xfrm>
          <a:custGeom>
            <a:avLst/>
            <a:gdLst>
              <a:gd name="T0" fmla="*/ 38 w 73"/>
              <a:gd name="T1" fmla="*/ 6 h 85"/>
              <a:gd name="T2" fmla="*/ 66 w 73"/>
              <a:gd name="T3" fmla="*/ 61 h 85"/>
              <a:gd name="T4" fmla="*/ 45 w 73"/>
              <a:gd name="T5" fmla="*/ 55 h 85"/>
              <a:gd name="T6" fmla="*/ 73 w 73"/>
              <a:gd name="T7" fmla="*/ 19 h 85"/>
              <a:gd name="T8" fmla="*/ 38 w 73"/>
              <a:gd name="T9" fmla="*/ 84 h 85"/>
              <a:gd name="T10" fmla="*/ 38 w 73"/>
              <a:gd name="T11" fmla="*/ 84 h 85"/>
              <a:gd name="T12" fmla="*/ 38 w 73"/>
              <a:gd name="T13" fmla="*/ 84 h 85"/>
              <a:gd name="T14" fmla="*/ 38 w 73"/>
              <a:gd name="T15" fmla="*/ 84 h 85"/>
              <a:gd name="T16" fmla="*/ 38 w 73"/>
              <a:gd name="T17" fmla="*/ 84 h 85"/>
              <a:gd name="T18" fmla="*/ 38 w 73"/>
              <a:gd name="T19" fmla="*/ 84 h 85"/>
              <a:gd name="T20" fmla="*/ 38 w 73"/>
              <a:gd name="T21" fmla="*/ 85 h 85"/>
              <a:gd name="T22" fmla="*/ 37 w 73"/>
              <a:gd name="T23" fmla="*/ 85 h 85"/>
              <a:gd name="T24" fmla="*/ 37 w 73"/>
              <a:gd name="T25" fmla="*/ 85 h 85"/>
              <a:gd name="T26" fmla="*/ 37 w 73"/>
              <a:gd name="T27" fmla="*/ 85 h 85"/>
              <a:gd name="T28" fmla="*/ 37 w 73"/>
              <a:gd name="T29" fmla="*/ 85 h 85"/>
              <a:gd name="T30" fmla="*/ 37 w 73"/>
              <a:gd name="T31" fmla="*/ 85 h 85"/>
              <a:gd name="T32" fmla="*/ 37 w 73"/>
              <a:gd name="T33" fmla="*/ 85 h 85"/>
              <a:gd name="T34" fmla="*/ 37 w 73"/>
              <a:gd name="T35" fmla="*/ 85 h 85"/>
              <a:gd name="T36" fmla="*/ 37 w 73"/>
              <a:gd name="T37" fmla="*/ 85 h 85"/>
              <a:gd name="T38" fmla="*/ 37 w 73"/>
              <a:gd name="T39" fmla="*/ 85 h 85"/>
              <a:gd name="T40" fmla="*/ 37 w 73"/>
              <a:gd name="T41" fmla="*/ 85 h 85"/>
              <a:gd name="T42" fmla="*/ 37 w 73"/>
              <a:gd name="T43" fmla="*/ 85 h 85"/>
              <a:gd name="T44" fmla="*/ 37 w 73"/>
              <a:gd name="T45" fmla="*/ 85 h 85"/>
              <a:gd name="T46" fmla="*/ 37 w 73"/>
              <a:gd name="T47" fmla="*/ 85 h 85"/>
              <a:gd name="T48" fmla="*/ 37 w 73"/>
              <a:gd name="T49" fmla="*/ 85 h 85"/>
              <a:gd name="T50" fmla="*/ 36 w 73"/>
              <a:gd name="T51" fmla="*/ 85 h 85"/>
              <a:gd name="T52" fmla="*/ 36 w 73"/>
              <a:gd name="T53" fmla="*/ 85 h 85"/>
              <a:gd name="T54" fmla="*/ 36 w 73"/>
              <a:gd name="T55" fmla="*/ 85 h 85"/>
              <a:gd name="T56" fmla="*/ 36 w 73"/>
              <a:gd name="T57" fmla="*/ 85 h 85"/>
              <a:gd name="T58" fmla="*/ 36 w 73"/>
              <a:gd name="T59" fmla="*/ 85 h 85"/>
              <a:gd name="T60" fmla="*/ 36 w 73"/>
              <a:gd name="T61" fmla="*/ 85 h 85"/>
              <a:gd name="T62" fmla="*/ 36 w 73"/>
              <a:gd name="T63" fmla="*/ 85 h 85"/>
              <a:gd name="T64" fmla="*/ 36 w 73"/>
              <a:gd name="T65" fmla="*/ 85 h 85"/>
              <a:gd name="T66" fmla="*/ 36 w 73"/>
              <a:gd name="T67" fmla="*/ 85 h 85"/>
              <a:gd name="T68" fmla="*/ 36 w 73"/>
              <a:gd name="T69" fmla="*/ 85 h 85"/>
              <a:gd name="T70" fmla="*/ 36 w 73"/>
              <a:gd name="T71" fmla="*/ 85 h 85"/>
              <a:gd name="T72" fmla="*/ 36 w 73"/>
              <a:gd name="T73" fmla="*/ 85 h 85"/>
              <a:gd name="T74" fmla="*/ 36 w 73"/>
              <a:gd name="T75" fmla="*/ 85 h 85"/>
              <a:gd name="T76" fmla="*/ 36 w 73"/>
              <a:gd name="T77" fmla="*/ 85 h 85"/>
              <a:gd name="T78" fmla="*/ 36 w 73"/>
              <a:gd name="T79" fmla="*/ 85 h 85"/>
              <a:gd name="T80" fmla="*/ 35 w 73"/>
              <a:gd name="T81" fmla="*/ 85 h 85"/>
              <a:gd name="T82" fmla="*/ 35 w 73"/>
              <a:gd name="T83" fmla="*/ 84 h 85"/>
              <a:gd name="T84" fmla="*/ 35 w 73"/>
              <a:gd name="T85" fmla="*/ 84 h 85"/>
              <a:gd name="T86" fmla="*/ 35 w 73"/>
              <a:gd name="T87" fmla="*/ 84 h 85"/>
              <a:gd name="T88" fmla="*/ 35 w 73"/>
              <a:gd name="T89" fmla="*/ 84 h 85"/>
              <a:gd name="T90" fmla="*/ 35 w 73"/>
              <a:gd name="T91" fmla="*/ 84 h 85"/>
              <a:gd name="T92" fmla="*/ 0 w 73"/>
              <a:gd name="T93" fmla="*/ 64 h 85"/>
              <a:gd name="T94" fmla="*/ 37 w 73"/>
              <a:gd name="T95" fmla="*/ 1 h 85"/>
              <a:gd name="T96" fmla="*/ 5 w 73"/>
              <a:gd name="T97" fmla="*/ 24 h 85"/>
              <a:gd name="T98" fmla="*/ 21 w 73"/>
              <a:gd name="T99" fmla="*/ 32 h 85"/>
              <a:gd name="T100" fmla="*/ 5 w 73"/>
              <a:gd name="T101" fmla="*/ 24 h 85"/>
              <a:gd name="T102" fmla="*/ 37 w 73"/>
              <a:gd name="T103" fmla="*/ 35 h 85"/>
              <a:gd name="T104" fmla="*/ 56 w 73"/>
              <a:gd name="T105" fmla="*/ 61 h 85"/>
              <a:gd name="T106" fmla="*/ 51 w 73"/>
              <a:gd name="T107" fmla="*/ 70 h 85"/>
              <a:gd name="T108" fmla="*/ 50 w 73"/>
              <a:gd name="T109" fmla="*/ 59 h 85"/>
              <a:gd name="T110" fmla="*/ 56 w 73"/>
              <a:gd name="T111" fmla="*/ 54 h 85"/>
              <a:gd name="T112" fmla="*/ 57 w 73"/>
              <a:gd name="T113" fmla="*/ 4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" h="85">
                <a:moveTo>
                  <a:pt x="9" y="20"/>
                </a:moveTo>
                <a:cubicBezTo>
                  <a:pt x="17" y="24"/>
                  <a:pt x="17" y="24"/>
                  <a:pt x="17" y="24"/>
                </a:cubicBezTo>
                <a:cubicBezTo>
                  <a:pt x="45" y="10"/>
                  <a:pt x="45" y="10"/>
                  <a:pt x="45" y="10"/>
                </a:cubicBezTo>
                <a:cubicBezTo>
                  <a:pt x="38" y="6"/>
                  <a:pt x="38" y="6"/>
                  <a:pt x="38" y="6"/>
                </a:cubicBezTo>
                <a:cubicBezTo>
                  <a:pt x="9" y="20"/>
                  <a:pt x="9" y="20"/>
                  <a:pt x="9" y="20"/>
                </a:cubicBezTo>
                <a:close/>
                <a:moveTo>
                  <a:pt x="47" y="74"/>
                </a:moveTo>
                <a:cubicBezTo>
                  <a:pt x="66" y="63"/>
                  <a:pt x="66" y="63"/>
                  <a:pt x="66" y="63"/>
                </a:cubicBezTo>
                <a:cubicBezTo>
                  <a:pt x="66" y="63"/>
                  <a:pt x="66" y="62"/>
                  <a:pt x="66" y="6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2"/>
                  <a:pt x="65" y="41"/>
                  <a:pt x="64" y="42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1"/>
                  <a:pt x="45" y="53"/>
                  <a:pt x="45" y="5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3"/>
                  <a:pt x="46" y="74"/>
                  <a:pt x="47" y="74"/>
                </a:cubicBezTo>
                <a:close/>
                <a:moveTo>
                  <a:pt x="71" y="17"/>
                </a:moveTo>
                <a:cubicBezTo>
                  <a:pt x="72" y="17"/>
                  <a:pt x="73" y="18"/>
                  <a:pt x="73" y="19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5"/>
                  <a:pt x="72" y="66"/>
                  <a:pt x="71" y="66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8" y="0"/>
                  <a:pt x="39" y="1"/>
                </a:cubicBezTo>
                <a:cubicBezTo>
                  <a:pt x="71" y="17"/>
                  <a:pt x="71" y="17"/>
                  <a:pt x="71" y="17"/>
                </a:cubicBezTo>
                <a:close/>
                <a:moveTo>
                  <a:pt x="5" y="24"/>
                </a:moveTo>
                <a:cubicBezTo>
                  <a:pt x="14" y="28"/>
                  <a:pt x="14" y="28"/>
                  <a:pt x="14" y="28"/>
                </a:cubicBezTo>
                <a:cubicBezTo>
                  <a:pt x="14" y="37"/>
                  <a:pt x="14" y="37"/>
                  <a:pt x="14" y="37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32"/>
                  <a:pt x="21" y="32"/>
                  <a:pt x="21" y="32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78"/>
                  <a:pt x="34" y="78"/>
                  <a:pt x="34" y="78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24"/>
                  <a:pt x="5" y="24"/>
                  <a:pt x="5" y="24"/>
                </a:cubicBezTo>
                <a:close/>
                <a:moveTo>
                  <a:pt x="24" y="28"/>
                </a:moveTo>
                <a:cubicBezTo>
                  <a:pt x="52" y="13"/>
                  <a:pt x="52" y="13"/>
                  <a:pt x="52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37" y="35"/>
                  <a:pt x="37" y="35"/>
                  <a:pt x="37" y="35"/>
                </a:cubicBezTo>
                <a:cubicBezTo>
                  <a:pt x="24" y="28"/>
                  <a:pt x="24" y="28"/>
                  <a:pt x="24" y="28"/>
                </a:cubicBezTo>
                <a:close/>
                <a:moveTo>
                  <a:pt x="61" y="47"/>
                </a:moveTo>
                <a:cubicBezTo>
                  <a:pt x="61" y="53"/>
                  <a:pt x="61" y="53"/>
                  <a:pt x="61" y="53"/>
                </a:cubicBezTo>
                <a:cubicBezTo>
                  <a:pt x="61" y="56"/>
                  <a:pt x="59" y="59"/>
                  <a:pt x="56" y="61"/>
                </a:cubicBezTo>
                <a:cubicBezTo>
                  <a:pt x="56" y="65"/>
                  <a:pt x="56" y="65"/>
                  <a:pt x="56" y="65"/>
                </a:cubicBezTo>
                <a:cubicBezTo>
                  <a:pt x="58" y="64"/>
                  <a:pt x="59" y="64"/>
                  <a:pt x="61" y="63"/>
                </a:cubicBezTo>
                <a:cubicBezTo>
                  <a:pt x="61" y="64"/>
                  <a:pt x="61" y="64"/>
                  <a:pt x="61" y="65"/>
                </a:cubicBezTo>
                <a:cubicBezTo>
                  <a:pt x="57" y="66"/>
                  <a:pt x="54" y="68"/>
                  <a:pt x="51" y="70"/>
                </a:cubicBezTo>
                <a:cubicBezTo>
                  <a:pt x="51" y="69"/>
                  <a:pt x="51" y="69"/>
                  <a:pt x="51" y="68"/>
                </a:cubicBezTo>
                <a:cubicBezTo>
                  <a:pt x="52" y="67"/>
                  <a:pt x="54" y="66"/>
                  <a:pt x="55" y="66"/>
                </a:cubicBezTo>
                <a:cubicBezTo>
                  <a:pt x="55" y="62"/>
                  <a:pt x="55" y="62"/>
                  <a:pt x="55" y="62"/>
                </a:cubicBezTo>
                <a:cubicBezTo>
                  <a:pt x="52" y="63"/>
                  <a:pt x="50" y="61"/>
                  <a:pt x="50" y="59"/>
                </a:cubicBezTo>
                <a:cubicBezTo>
                  <a:pt x="50" y="53"/>
                  <a:pt x="50" y="53"/>
                  <a:pt x="50" y="53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3"/>
                  <a:pt x="52" y="56"/>
                  <a:pt x="52" y="56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53"/>
                  <a:pt x="58" y="53"/>
                  <a:pt x="58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49"/>
                  <a:pt x="57" y="49"/>
                  <a:pt x="57" y="49"/>
                </a:cubicBezTo>
                <a:lnTo>
                  <a:pt x="61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" name="矩形 542">
            <a:extLst>
              <a:ext uri="{FF2B5EF4-FFF2-40B4-BE49-F238E27FC236}">
                <a16:creationId xmlns:a16="http://schemas.microsoft.com/office/drawing/2014/main" id="{428070BC-702A-4EE5-97D7-65C92C6A91B6}"/>
              </a:ext>
            </a:extLst>
          </p:cNvPr>
          <p:cNvSpPr/>
          <p:nvPr/>
        </p:nvSpPr>
        <p:spPr>
          <a:xfrm>
            <a:off x="405051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4" name="直接连接符 543">
            <a:extLst>
              <a:ext uri="{FF2B5EF4-FFF2-40B4-BE49-F238E27FC236}">
                <a16:creationId xmlns:a16="http://schemas.microsoft.com/office/drawing/2014/main" id="{7BCCDF3D-D523-4469-9075-83EF8B50388B}"/>
              </a:ext>
            </a:extLst>
          </p:cNvPr>
          <p:cNvCxnSpPr>
            <a:cxnSpLocks/>
          </p:cNvCxnSpPr>
          <p:nvPr/>
        </p:nvCxnSpPr>
        <p:spPr>
          <a:xfrm>
            <a:off x="405051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矩形 544">
            <a:extLst>
              <a:ext uri="{FF2B5EF4-FFF2-40B4-BE49-F238E27FC236}">
                <a16:creationId xmlns:a16="http://schemas.microsoft.com/office/drawing/2014/main" id="{CAC95E65-39C0-4D4E-AC9E-CB4503249FD0}"/>
              </a:ext>
            </a:extLst>
          </p:cNvPr>
          <p:cNvSpPr/>
          <p:nvPr/>
        </p:nvSpPr>
        <p:spPr>
          <a:xfrm>
            <a:off x="813020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33000">
                <a:schemeClr val="bg1">
                  <a:alpha val="2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6" name="直接连接符 545">
            <a:extLst>
              <a:ext uri="{FF2B5EF4-FFF2-40B4-BE49-F238E27FC236}">
                <a16:creationId xmlns:a16="http://schemas.microsoft.com/office/drawing/2014/main" id="{51154785-9F1E-4C4A-AA89-9D0A9AB5A75C}"/>
              </a:ext>
            </a:extLst>
          </p:cNvPr>
          <p:cNvCxnSpPr>
            <a:cxnSpLocks/>
          </p:cNvCxnSpPr>
          <p:nvPr/>
        </p:nvCxnSpPr>
        <p:spPr>
          <a:xfrm>
            <a:off x="813020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DDBD68C4-C47C-4B70-B8FA-6B4430E510F0}"/>
              </a:ext>
            </a:extLst>
          </p:cNvPr>
          <p:cNvGrpSpPr/>
          <p:nvPr/>
        </p:nvGrpSpPr>
        <p:grpSpPr>
          <a:xfrm>
            <a:off x="485538" y="5563813"/>
            <a:ext cx="226387" cy="286757"/>
            <a:chOff x="1045162" y="5376491"/>
            <a:chExt cx="357188" cy="452438"/>
          </a:xfrm>
        </p:grpSpPr>
        <p:sp>
          <p:nvSpPr>
            <p:cNvPr id="548" name="Freeform 455">
              <a:extLst>
                <a:ext uri="{FF2B5EF4-FFF2-40B4-BE49-F238E27FC236}">
                  <a16:creationId xmlns:a16="http://schemas.microsoft.com/office/drawing/2014/main" id="{9605271D-9544-4C53-B9C3-235CD1340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387" y="5716216"/>
              <a:ext cx="307975" cy="53975"/>
            </a:xfrm>
            <a:custGeom>
              <a:avLst/>
              <a:gdLst>
                <a:gd name="T0" fmla="*/ 0 w 93"/>
                <a:gd name="T1" fmla="*/ 9 h 16"/>
                <a:gd name="T2" fmla="*/ 8 w 93"/>
                <a:gd name="T3" fmla="*/ 12 h 16"/>
                <a:gd name="T4" fmla="*/ 17 w 93"/>
                <a:gd name="T5" fmla="*/ 15 h 16"/>
                <a:gd name="T6" fmla="*/ 25 w 93"/>
                <a:gd name="T7" fmla="*/ 15 h 16"/>
                <a:gd name="T8" fmla="*/ 40 w 93"/>
                <a:gd name="T9" fmla="*/ 10 h 16"/>
                <a:gd name="T10" fmla="*/ 54 w 93"/>
                <a:gd name="T11" fmla="*/ 10 h 16"/>
                <a:gd name="T12" fmla="*/ 69 w 93"/>
                <a:gd name="T13" fmla="*/ 15 h 16"/>
                <a:gd name="T14" fmla="*/ 77 w 93"/>
                <a:gd name="T15" fmla="*/ 15 h 16"/>
                <a:gd name="T16" fmla="*/ 86 w 93"/>
                <a:gd name="T17" fmla="*/ 12 h 16"/>
                <a:gd name="T18" fmla="*/ 93 w 93"/>
                <a:gd name="T19" fmla="*/ 9 h 16"/>
                <a:gd name="T20" fmla="*/ 90 w 93"/>
                <a:gd name="T21" fmla="*/ 2 h 16"/>
                <a:gd name="T22" fmla="*/ 82 w 93"/>
                <a:gd name="T23" fmla="*/ 5 h 16"/>
                <a:gd name="T24" fmla="*/ 79 w 93"/>
                <a:gd name="T25" fmla="*/ 6 h 16"/>
                <a:gd name="T26" fmla="*/ 73 w 93"/>
                <a:gd name="T27" fmla="*/ 7 h 16"/>
                <a:gd name="T28" fmla="*/ 66 w 93"/>
                <a:gd name="T29" fmla="*/ 6 h 16"/>
                <a:gd name="T30" fmla="*/ 51 w 93"/>
                <a:gd name="T31" fmla="*/ 1 h 16"/>
                <a:gd name="T32" fmla="*/ 43 w 93"/>
                <a:gd name="T33" fmla="*/ 1 h 16"/>
                <a:gd name="T34" fmla="*/ 28 w 93"/>
                <a:gd name="T35" fmla="*/ 6 h 16"/>
                <a:gd name="T36" fmla="*/ 14 w 93"/>
                <a:gd name="T37" fmla="*/ 6 h 16"/>
                <a:gd name="T38" fmla="*/ 12 w 93"/>
                <a:gd name="T39" fmla="*/ 5 h 16"/>
                <a:gd name="T40" fmla="*/ 4 w 93"/>
                <a:gd name="T41" fmla="*/ 2 h 16"/>
                <a:gd name="T42" fmla="*/ 0 w 93"/>
                <a:gd name="T4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6">
                  <a:moveTo>
                    <a:pt x="0" y="9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23" y="16"/>
                    <a:pt x="25" y="15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4" y="9"/>
                    <a:pt x="50" y="9"/>
                    <a:pt x="54" y="1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6"/>
                    <a:pt x="75" y="16"/>
                    <a:pt x="77" y="15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5" y="7"/>
                    <a:pt x="73" y="7"/>
                  </a:cubicBezTo>
                  <a:cubicBezTo>
                    <a:pt x="70" y="7"/>
                    <a:pt x="68" y="6"/>
                    <a:pt x="66" y="6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5" y="0"/>
                    <a:pt x="43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7"/>
                    <a:pt x="18" y="7"/>
                    <a:pt x="14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456">
              <a:extLst>
                <a:ext uri="{FF2B5EF4-FFF2-40B4-BE49-F238E27FC236}">
                  <a16:creationId xmlns:a16="http://schemas.microsoft.com/office/drawing/2014/main" id="{209D95FE-A6DC-4423-AF61-82F7B32EA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162" y="5773366"/>
              <a:ext cx="357188" cy="55563"/>
            </a:xfrm>
            <a:custGeom>
              <a:avLst/>
              <a:gdLst>
                <a:gd name="T0" fmla="*/ 107 w 108"/>
                <a:gd name="T1" fmla="*/ 6 h 17"/>
                <a:gd name="T2" fmla="*/ 104 w 108"/>
                <a:gd name="T3" fmla="*/ 0 h 17"/>
                <a:gd name="T4" fmla="*/ 96 w 108"/>
                <a:gd name="T5" fmla="*/ 2 h 17"/>
                <a:gd name="T6" fmla="*/ 86 w 108"/>
                <a:gd name="T7" fmla="*/ 6 h 17"/>
                <a:gd name="T8" fmla="*/ 80 w 108"/>
                <a:gd name="T9" fmla="*/ 7 h 17"/>
                <a:gd name="T10" fmla="*/ 73 w 108"/>
                <a:gd name="T11" fmla="*/ 6 h 17"/>
                <a:gd name="T12" fmla="*/ 58 w 108"/>
                <a:gd name="T13" fmla="*/ 1 h 17"/>
                <a:gd name="T14" fmla="*/ 50 w 108"/>
                <a:gd name="T15" fmla="*/ 1 h 17"/>
                <a:gd name="T16" fmla="*/ 35 w 108"/>
                <a:gd name="T17" fmla="*/ 6 h 17"/>
                <a:gd name="T18" fmla="*/ 21 w 108"/>
                <a:gd name="T19" fmla="*/ 6 h 17"/>
                <a:gd name="T20" fmla="*/ 12 w 108"/>
                <a:gd name="T21" fmla="*/ 2 h 17"/>
                <a:gd name="T22" fmla="*/ 4 w 108"/>
                <a:gd name="T23" fmla="*/ 0 h 17"/>
                <a:gd name="T24" fmla="*/ 1 w 108"/>
                <a:gd name="T25" fmla="*/ 6 h 17"/>
                <a:gd name="T26" fmla="*/ 2 w 108"/>
                <a:gd name="T27" fmla="*/ 13 h 17"/>
                <a:gd name="T28" fmla="*/ 8 w 108"/>
                <a:gd name="T29" fmla="*/ 17 h 17"/>
                <a:gd name="T30" fmla="*/ 100 w 108"/>
                <a:gd name="T31" fmla="*/ 17 h 17"/>
                <a:gd name="T32" fmla="*/ 106 w 108"/>
                <a:gd name="T33" fmla="*/ 13 h 17"/>
                <a:gd name="T34" fmla="*/ 107 w 108"/>
                <a:gd name="T3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17">
                  <a:moveTo>
                    <a:pt x="107" y="6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2" y="7"/>
                    <a:pt x="80" y="7"/>
                  </a:cubicBezTo>
                  <a:cubicBezTo>
                    <a:pt x="77" y="7"/>
                    <a:pt x="75" y="6"/>
                    <a:pt x="73" y="6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2" y="0"/>
                    <a:pt x="50" y="1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7"/>
                    <a:pt x="25" y="7"/>
                    <a:pt x="21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3" y="15"/>
                    <a:pt x="5" y="17"/>
                    <a:pt x="8" y="17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3" y="17"/>
                    <a:pt x="105" y="15"/>
                    <a:pt x="106" y="13"/>
                  </a:cubicBezTo>
                  <a:cubicBezTo>
                    <a:pt x="108" y="11"/>
                    <a:pt x="108" y="8"/>
                    <a:pt x="10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457">
              <a:extLst>
                <a:ext uri="{FF2B5EF4-FFF2-40B4-BE49-F238E27FC236}">
                  <a16:creationId xmlns:a16="http://schemas.microsoft.com/office/drawing/2014/main" id="{949E871B-54EC-4D1B-A1F3-69CA55CB1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012" y="5376491"/>
              <a:ext cx="217488" cy="280988"/>
            </a:xfrm>
            <a:custGeom>
              <a:avLst/>
              <a:gdLst>
                <a:gd name="T0" fmla="*/ 39 w 66"/>
                <a:gd name="T1" fmla="*/ 0 h 85"/>
                <a:gd name="T2" fmla="*/ 27 w 66"/>
                <a:gd name="T3" fmla="*/ 0 h 85"/>
                <a:gd name="T4" fmla="*/ 18 w 66"/>
                <a:gd name="T5" fmla="*/ 9 h 85"/>
                <a:gd name="T6" fmla="*/ 18 w 66"/>
                <a:gd name="T7" fmla="*/ 40 h 85"/>
                <a:gd name="T8" fmla="*/ 16 w 66"/>
                <a:gd name="T9" fmla="*/ 50 h 85"/>
                <a:gd name="T10" fmla="*/ 0 w 66"/>
                <a:gd name="T11" fmla="*/ 83 h 85"/>
                <a:gd name="T12" fmla="*/ 4 w 66"/>
                <a:gd name="T13" fmla="*/ 85 h 85"/>
                <a:gd name="T14" fmla="*/ 8 w 66"/>
                <a:gd name="T15" fmla="*/ 85 h 85"/>
                <a:gd name="T16" fmla="*/ 11 w 66"/>
                <a:gd name="T17" fmla="*/ 84 h 85"/>
                <a:gd name="T18" fmla="*/ 26 w 66"/>
                <a:gd name="T19" fmla="*/ 79 h 85"/>
                <a:gd name="T20" fmla="*/ 40 w 66"/>
                <a:gd name="T21" fmla="*/ 79 h 85"/>
                <a:gd name="T22" fmla="*/ 55 w 66"/>
                <a:gd name="T23" fmla="*/ 84 h 85"/>
                <a:gd name="T24" fmla="*/ 58 w 66"/>
                <a:gd name="T25" fmla="*/ 85 h 85"/>
                <a:gd name="T26" fmla="*/ 62 w 66"/>
                <a:gd name="T27" fmla="*/ 84 h 85"/>
                <a:gd name="T28" fmla="*/ 66 w 66"/>
                <a:gd name="T29" fmla="*/ 83 h 85"/>
                <a:gd name="T30" fmla="*/ 50 w 66"/>
                <a:gd name="T31" fmla="*/ 50 h 85"/>
                <a:gd name="T32" fmla="*/ 48 w 66"/>
                <a:gd name="T33" fmla="*/ 40 h 85"/>
                <a:gd name="T34" fmla="*/ 48 w 66"/>
                <a:gd name="T35" fmla="*/ 9 h 85"/>
                <a:gd name="T36" fmla="*/ 39 w 66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5">
                  <a:moveTo>
                    <a:pt x="3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8" y="4"/>
                    <a:pt x="18" y="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3"/>
                    <a:pt x="17" y="47"/>
                    <a:pt x="16" y="5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6" y="85"/>
                    <a:pt x="8" y="85"/>
                  </a:cubicBezTo>
                  <a:cubicBezTo>
                    <a:pt x="9" y="85"/>
                    <a:pt x="10" y="84"/>
                    <a:pt x="11" y="84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30" y="78"/>
                    <a:pt x="36" y="78"/>
                    <a:pt x="40" y="79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6" y="84"/>
                    <a:pt x="57" y="85"/>
                    <a:pt x="58" y="85"/>
                  </a:cubicBezTo>
                  <a:cubicBezTo>
                    <a:pt x="59" y="85"/>
                    <a:pt x="61" y="85"/>
                    <a:pt x="62" y="84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47"/>
                    <a:pt x="48" y="43"/>
                    <a:pt x="48" y="4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458">
              <a:extLst>
                <a:ext uri="{FF2B5EF4-FFF2-40B4-BE49-F238E27FC236}">
                  <a16:creationId xmlns:a16="http://schemas.microsoft.com/office/drawing/2014/main" id="{82E0A24B-2428-4B29-8062-D39A1DC9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199" y="5660653"/>
              <a:ext cx="265113" cy="52388"/>
            </a:xfrm>
            <a:custGeom>
              <a:avLst/>
              <a:gdLst>
                <a:gd name="T0" fmla="*/ 4 w 80"/>
                <a:gd name="T1" fmla="*/ 4 h 16"/>
                <a:gd name="T2" fmla="*/ 0 w 80"/>
                <a:gd name="T3" fmla="*/ 12 h 16"/>
                <a:gd name="T4" fmla="*/ 8 w 80"/>
                <a:gd name="T5" fmla="*/ 14 h 16"/>
                <a:gd name="T6" fmla="*/ 10 w 80"/>
                <a:gd name="T7" fmla="*/ 15 h 16"/>
                <a:gd name="T8" fmla="*/ 18 w 80"/>
                <a:gd name="T9" fmla="*/ 15 h 16"/>
                <a:gd name="T10" fmla="*/ 33 w 80"/>
                <a:gd name="T11" fmla="*/ 10 h 16"/>
                <a:gd name="T12" fmla="*/ 47 w 80"/>
                <a:gd name="T13" fmla="*/ 10 h 16"/>
                <a:gd name="T14" fmla="*/ 62 w 80"/>
                <a:gd name="T15" fmla="*/ 15 h 16"/>
                <a:gd name="T16" fmla="*/ 70 w 80"/>
                <a:gd name="T17" fmla="*/ 15 h 16"/>
                <a:gd name="T18" fmla="*/ 72 w 80"/>
                <a:gd name="T19" fmla="*/ 14 h 16"/>
                <a:gd name="T20" fmla="*/ 80 w 80"/>
                <a:gd name="T21" fmla="*/ 12 h 16"/>
                <a:gd name="T22" fmla="*/ 76 w 80"/>
                <a:gd name="T23" fmla="*/ 4 h 16"/>
                <a:gd name="T24" fmla="*/ 76 w 80"/>
                <a:gd name="T25" fmla="*/ 5 h 16"/>
                <a:gd name="T26" fmla="*/ 72 w 80"/>
                <a:gd name="T27" fmla="*/ 6 h 16"/>
                <a:gd name="T28" fmla="*/ 68 w 80"/>
                <a:gd name="T29" fmla="*/ 7 h 16"/>
                <a:gd name="T30" fmla="*/ 59 w 80"/>
                <a:gd name="T31" fmla="*/ 6 h 16"/>
                <a:gd name="T32" fmla="*/ 44 w 80"/>
                <a:gd name="T33" fmla="*/ 1 h 16"/>
                <a:gd name="T34" fmla="*/ 36 w 80"/>
                <a:gd name="T35" fmla="*/ 1 h 16"/>
                <a:gd name="T36" fmla="*/ 21 w 80"/>
                <a:gd name="T37" fmla="*/ 6 h 16"/>
                <a:gd name="T38" fmla="*/ 14 w 80"/>
                <a:gd name="T39" fmla="*/ 7 h 16"/>
                <a:gd name="T40" fmla="*/ 11 w 80"/>
                <a:gd name="T41" fmla="*/ 7 h 16"/>
                <a:gd name="T42" fmla="*/ 8 w 80"/>
                <a:gd name="T43" fmla="*/ 6 h 16"/>
                <a:gd name="T44" fmla="*/ 4 w 80"/>
                <a:gd name="T45" fmla="*/ 5 h 16"/>
                <a:gd name="T46" fmla="*/ 4 w 80"/>
                <a:gd name="T4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16">
                  <a:moveTo>
                    <a:pt x="4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6" y="16"/>
                    <a:pt x="18" y="15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7" y="9"/>
                    <a:pt x="43" y="9"/>
                    <a:pt x="47" y="1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4" y="16"/>
                    <a:pt x="68" y="16"/>
                    <a:pt x="70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5"/>
                    <a:pt x="76" y="5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1" y="6"/>
                    <a:pt x="70" y="7"/>
                    <a:pt x="68" y="7"/>
                  </a:cubicBezTo>
                  <a:cubicBezTo>
                    <a:pt x="65" y="7"/>
                    <a:pt x="62" y="7"/>
                    <a:pt x="59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0"/>
                    <a:pt x="38" y="0"/>
                    <a:pt x="36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9" y="6"/>
                    <a:pt x="16" y="7"/>
                    <a:pt x="14" y="7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2" name="组合 551">
            <a:extLst>
              <a:ext uri="{FF2B5EF4-FFF2-40B4-BE49-F238E27FC236}">
                <a16:creationId xmlns:a16="http://schemas.microsoft.com/office/drawing/2014/main" id="{F982A2AD-154D-4C05-9940-9FDB0BF06E2D}"/>
              </a:ext>
            </a:extLst>
          </p:cNvPr>
          <p:cNvGrpSpPr/>
          <p:nvPr/>
        </p:nvGrpSpPr>
        <p:grpSpPr>
          <a:xfrm>
            <a:off x="887946" y="5597402"/>
            <a:ext cx="231817" cy="231817"/>
            <a:chOff x="9217025" y="1266825"/>
            <a:chExt cx="481013" cy="481013"/>
          </a:xfrm>
          <a:solidFill>
            <a:schemeClr val="bg1"/>
          </a:solidFill>
        </p:grpSpPr>
        <p:sp>
          <p:nvSpPr>
            <p:cNvPr id="553" name="Rectangle 119">
              <a:extLst>
                <a:ext uri="{FF2B5EF4-FFF2-40B4-BE49-F238E27FC236}">
                  <a16:creationId xmlns:a16="http://schemas.microsoft.com/office/drawing/2014/main" id="{0C7F43C7-2CED-4ECA-9EEC-FC1E052DC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20">
              <a:extLst>
                <a:ext uri="{FF2B5EF4-FFF2-40B4-BE49-F238E27FC236}">
                  <a16:creationId xmlns:a16="http://schemas.microsoft.com/office/drawing/2014/main" id="{76E60D01-6836-42DE-B4ED-093C51949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21">
              <a:extLst>
                <a:ext uri="{FF2B5EF4-FFF2-40B4-BE49-F238E27FC236}">
                  <a16:creationId xmlns:a16="http://schemas.microsoft.com/office/drawing/2014/main" id="{72F14822-EFBE-4B98-A6FF-1D68CCADD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Rectangle 122">
              <a:extLst>
                <a:ext uri="{FF2B5EF4-FFF2-40B4-BE49-F238E27FC236}">
                  <a16:creationId xmlns:a16="http://schemas.microsoft.com/office/drawing/2014/main" id="{1B4C438B-E4B4-4019-BF89-AE90C9754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7" name="矩形 556">
            <a:extLst>
              <a:ext uri="{FF2B5EF4-FFF2-40B4-BE49-F238E27FC236}">
                <a16:creationId xmlns:a16="http://schemas.microsoft.com/office/drawing/2014/main" id="{CB3903AE-D6D3-4D73-B31B-013E9D277D78}"/>
              </a:ext>
            </a:extLst>
          </p:cNvPr>
          <p:cNvSpPr/>
          <p:nvPr/>
        </p:nvSpPr>
        <p:spPr>
          <a:xfrm>
            <a:off x="1239181" y="5502032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58" name="直接连接符 557">
            <a:extLst>
              <a:ext uri="{FF2B5EF4-FFF2-40B4-BE49-F238E27FC236}">
                <a16:creationId xmlns:a16="http://schemas.microsoft.com/office/drawing/2014/main" id="{22BAA6E0-8829-4B23-836A-A75D1E3BFE5A}"/>
              </a:ext>
            </a:extLst>
          </p:cNvPr>
          <p:cNvCxnSpPr>
            <a:cxnSpLocks/>
          </p:cNvCxnSpPr>
          <p:nvPr/>
        </p:nvCxnSpPr>
        <p:spPr>
          <a:xfrm>
            <a:off x="1239181" y="5893245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9" name="组合 558">
            <a:extLst>
              <a:ext uri="{FF2B5EF4-FFF2-40B4-BE49-F238E27FC236}">
                <a16:creationId xmlns:a16="http://schemas.microsoft.com/office/drawing/2014/main" id="{0996981B-A375-4D3D-BFF6-B06EF926D39B}"/>
              </a:ext>
            </a:extLst>
          </p:cNvPr>
          <p:cNvGrpSpPr/>
          <p:nvPr/>
        </p:nvGrpSpPr>
        <p:grpSpPr>
          <a:xfrm>
            <a:off x="1303734" y="5598819"/>
            <a:ext cx="239177" cy="239177"/>
            <a:chOff x="5361283" y="2361989"/>
            <a:chExt cx="542926" cy="542925"/>
          </a:xfrm>
          <a:solidFill>
            <a:schemeClr val="bg1"/>
          </a:solidFill>
        </p:grpSpPr>
        <p:sp>
          <p:nvSpPr>
            <p:cNvPr id="560" name="Freeform 206">
              <a:extLst>
                <a:ext uri="{FF2B5EF4-FFF2-40B4-BE49-F238E27FC236}">
                  <a16:creationId xmlns:a16="http://schemas.microsoft.com/office/drawing/2014/main" id="{6D0B97AF-27E3-403B-9DE2-0D41830D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996" y="2361989"/>
              <a:ext cx="176213" cy="165100"/>
            </a:xfrm>
            <a:custGeom>
              <a:avLst/>
              <a:gdLst>
                <a:gd name="T0" fmla="*/ 0 w 63"/>
                <a:gd name="T1" fmla="*/ 59 h 59"/>
                <a:gd name="T2" fmla="*/ 63 w 63"/>
                <a:gd name="T3" fmla="*/ 59 h 59"/>
                <a:gd name="T4" fmla="*/ 62 w 63"/>
                <a:gd name="T5" fmla="*/ 58 h 59"/>
                <a:gd name="T6" fmla="*/ 1 w 63"/>
                <a:gd name="T7" fmla="*/ 1 h 59"/>
                <a:gd name="T8" fmla="*/ 0 w 63"/>
                <a:gd name="T9" fmla="*/ 0 h 59"/>
                <a:gd name="T10" fmla="*/ 0 w 63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9">
                  <a:moveTo>
                    <a:pt x="0" y="59"/>
                  </a:move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2" y="58"/>
                    <a:pt x="62" y="5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207">
              <a:extLst>
                <a:ext uri="{FF2B5EF4-FFF2-40B4-BE49-F238E27FC236}">
                  <a16:creationId xmlns:a16="http://schemas.microsoft.com/office/drawing/2014/main" id="{12E8C623-DC6E-4029-874D-D7ED12273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527089"/>
              <a:ext cx="115888" cy="201613"/>
            </a:xfrm>
            <a:custGeom>
              <a:avLst/>
              <a:gdLst>
                <a:gd name="T0" fmla="*/ 9 w 42"/>
                <a:gd name="T1" fmla="*/ 9 h 72"/>
                <a:gd name="T2" fmla="*/ 11 w 42"/>
                <a:gd name="T3" fmla="*/ 9 h 72"/>
                <a:gd name="T4" fmla="*/ 0 w 42"/>
                <a:gd name="T5" fmla="*/ 0 h 72"/>
                <a:gd name="T6" fmla="*/ 0 w 42"/>
                <a:gd name="T7" fmla="*/ 72 h 72"/>
                <a:gd name="T8" fmla="*/ 42 w 42"/>
                <a:gd name="T9" fmla="*/ 56 h 72"/>
                <a:gd name="T10" fmla="*/ 4 w 42"/>
                <a:gd name="T11" fmla="*/ 20 h 72"/>
                <a:gd name="T12" fmla="*/ 4 w 42"/>
                <a:gd name="T13" fmla="*/ 10 h 72"/>
                <a:gd name="T14" fmla="*/ 9 w 42"/>
                <a:gd name="T15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72">
                  <a:moveTo>
                    <a:pt x="9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9" y="4"/>
                    <a:pt x="5" y="1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7"/>
                    <a:pt x="2" y="13"/>
                    <a:pt x="4" y="10"/>
                  </a:cubicBezTo>
                  <a:cubicBezTo>
                    <a:pt x="5" y="9"/>
                    <a:pt x="7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208">
              <a:extLst>
                <a:ext uri="{FF2B5EF4-FFF2-40B4-BE49-F238E27FC236}">
                  <a16:creationId xmlns:a16="http://schemas.microsoft.com/office/drawing/2014/main" id="{58787906-C1A0-4368-9E62-B341CDB36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361989"/>
              <a:ext cx="438150" cy="542925"/>
            </a:xfrm>
            <a:custGeom>
              <a:avLst/>
              <a:gdLst>
                <a:gd name="T0" fmla="*/ 90 w 157"/>
                <a:gd name="T1" fmla="*/ 67 h 194"/>
                <a:gd name="T2" fmla="*/ 86 w 157"/>
                <a:gd name="T3" fmla="*/ 63 h 194"/>
                <a:gd name="T4" fmla="*/ 86 w 157"/>
                <a:gd name="T5" fmla="*/ 0 h 194"/>
                <a:gd name="T6" fmla="*/ 4 w 157"/>
                <a:gd name="T7" fmla="*/ 0 h 194"/>
                <a:gd name="T8" fmla="*/ 0 w 157"/>
                <a:gd name="T9" fmla="*/ 4 h 194"/>
                <a:gd name="T10" fmla="*/ 0 w 157"/>
                <a:gd name="T11" fmla="*/ 45 h 194"/>
                <a:gd name="T12" fmla="*/ 24 w 157"/>
                <a:gd name="T13" fmla="*/ 65 h 194"/>
                <a:gd name="T14" fmla="*/ 26 w 157"/>
                <a:gd name="T15" fmla="*/ 79 h 194"/>
                <a:gd name="T16" fmla="*/ 25 w 157"/>
                <a:gd name="T17" fmla="*/ 81 h 194"/>
                <a:gd name="T18" fmla="*/ 55 w 157"/>
                <a:gd name="T19" fmla="*/ 110 h 194"/>
                <a:gd name="T20" fmla="*/ 62 w 157"/>
                <a:gd name="T21" fmla="*/ 107 h 194"/>
                <a:gd name="T22" fmla="*/ 64 w 157"/>
                <a:gd name="T23" fmla="*/ 107 h 194"/>
                <a:gd name="T24" fmla="*/ 70 w 157"/>
                <a:gd name="T25" fmla="*/ 111 h 194"/>
                <a:gd name="T26" fmla="*/ 70 w 157"/>
                <a:gd name="T27" fmla="*/ 116 h 194"/>
                <a:gd name="T28" fmla="*/ 66 w 157"/>
                <a:gd name="T29" fmla="*/ 119 h 194"/>
                <a:gd name="T30" fmla="*/ 65 w 157"/>
                <a:gd name="T31" fmla="*/ 120 h 194"/>
                <a:gd name="T32" fmla="*/ 90 w 157"/>
                <a:gd name="T33" fmla="*/ 143 h 194"/>
                <a:gd name="T34" fmla="*/ 90 w 157"/>
                <a:gd name="T35" fmla="*/ 153 h 194"/>
                <a:gd name="T36" fmla="*/ 85 w 157"/>
                <a:gd name="T37" fmla="*/ 154 h 194"/>
                <a:gd name="T38" fmla="*/ 81 w 157"/>
                <a:gd name="T39" fmla="*/ 153 h 194"/>
                <a:gd name="T40" fmla="*/ 52 w 157"/>
                <a:gd name="T41" fmla="*/ 125 h 194"/>
                <a:gd name="T42" fmla="*/ 0 w 157"/>
                <a:gd name="T43" fmla="*/ 144 h 194"/>
                <a:gd name="T44" fmla="*/ 0 w 157"/>
                <a:gd name="T45" fmla="*/ 190 h 194"/>
                <a:gd name="T46" fmla="*/ 4 w 157"/>
                <a:gd name="T47" fmla="*/ 194 h 194"/>
                <a:gd name="T48" fmla="*/ 153 w 157"/>
                <a:gd name="T49" fmla="*/ 194 h 194"/>
                <a:gd name="T50" fmla="*/ 157 w 157"/>
                <a:gd name="T51" fmla="*/ 190 h 194"/>
                <a:gd name="T52" fmla="*/ 157 w 157"/>
                <a:gd name="T53" fmla="*/ 67 h 194"/>
                <a:gd name="T54" fmla="*/ 90 w 157"/>
                <a:gd name="T55" fmla="*/ 6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7" h="194">
                  <a:moveTo>
                    <a:pt x="90" y="67"/>
                  </a:moveTo>
                  <a:cubicBezTo>
                    <a:pt x="87" y="67"/>
                    <a:pt x="86" y="65"/>
                    <a:pt x="86" y="6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1" y="47"/>
                    <a:pt x="20" y="55"/>
                    <a:pt x="24" y="65"/>
                  </a:cubicBezTo>
                  <a:cubicBezTo>
                    <a:pt x="26" y="70"/>
                    <a:pt x="26" y="75"/>
                    <a:pt x="26" y="79"/>
                  </a:cubicBezTo>
                  <a:cubicBezTo>
                    <a:pt x="26" y="80"/>
                    <a:pt x="26" y="81"/>
                    <a:pt x="25" y="81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4" y="107"/>
                  </a:cubicBezTo>
                  <a:cubicBezTo>
                    <a:pt x="67" y="107"/>
                    <a:pt x="69" y="109"/>
                    <a:pt x="70" y="111"/>
                  </a:cubicBezTo>
                  <a:cubicBezTo>
                    <a:pt x="70" y="113"/>
                    <a:pt x="70" y="114"/>
                    <a:pt x="70" y="116"/>
                  </a:cubicBezTo>
                  <a:cubicBezTo>
                    <a:pt x="69" y="118"/>
                    <a:pt x="68" y="119"/>
                    <a:pt x="66" y="119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2" y="146"/>
                    <a:pt x="92" y="150"/>
                    <a:pt x="90" y="153"/>
                  </a:cubicBezTo>
                  <a:cubicBezTo>
                    <a:pt x="88" y="154"/>
                    <a:pt x="87" y="154"/>
                    <a:pt x="85" y="154"/>
                  </a:cubicBezTo>
                  <a:cubicBezTo>
                    <a:pt x="83" y="154"/>
                    <a:pt x="82" y="154"/>
                    <a:pt x="81" y="153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2"/>
                    <a:pt x="1" y="194"/>
                    <a:pt x="4" y="194"/>
                  </a:cubicBezTo>
                  <a:cubicBezTo>
                    <a:pt x="153" y="194"/>
                    <a:pt x="153" y="194"/>
                    <a:pt x="153" y="194"/>
                  </a:cubicBezTo>
                  <a:cubicBezTo>
                    <a:pt x="156" y="194"/>
                    <a:pt x="157" y="192"/>
                    <a:pt x="157" y="190"/>
                  </a:cubicBezTo>
                  <a:cubicBezTo>
                    <a:pt x="157" y="67"/>
                    <a:pt x="157" y="67"/>
                    <a:pt x="157" y="67"/>
                  </a:cubicBezTo>
                  <a:lnTo>
                    <a:pt x="9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209">
              <a:extLst>
                <a:ext uri="{FF2B5EF4-FFF2-40B4-BE49-F238E27FC236}">
                  <a16:creationId xmlns:a16="http://schemas.microsoft.com/office/drawing/2014/main" id="{4A6B06F9-FFA2-4B21-B2BE-12244B6E0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633" y="2485814"/>
              <a:ext cx="165100" cy="150813"/>
            </a:xfrm>
            <a:custGeom>
              <a:avLst/>
              <a:gdLst>
                <a:gd name="T0" fmla="*/ 13 w 59"/>
                <a:gd name="T1" fmla="*/ 54 h 54"/>
                <a:gd name="T2" fmla="*/ 11 w 59"/>
                <a:gd name="T3" fmla="*/ 53 h 54"/>
                <a:gd name="T4" fmla="*/ 3 w 59"/>
                <a:gd name="T5" fmla="*/ 42 h 54"/>
                <a:gd name="T6" fmla="*/ 4 w 59"/>
                <a:gd name="T7" fmla="*/ 20 h 54"/>
                <a:gd name="T8" fmla="*/ 20 w 59"/>
                <a:gd name="T9" fmla="*/ 5 h 54"/>
                <a:gd name="T10" fmla="*/ 57 w 59"/>
                <a:gd name="T11" fmla="*/ 22 h 54"/>
                <a:gd name="T12" fmla="*/ 58 w 59"/>
                <a:gd name="T13" fmla="*/ 35 h 54"/>
                <a:gd name="T14" fmla="*/ 54 w 59"/>
                <a:gd name="T15" fmla="*/ 39 h 54"/>
                <a:gd name="T16" fmla="*/ 51 w 59"/>
                <a:gd name="T17" fmla="*/ 34 h 54"/>
                <a:gd name="T18" fmla="*/ 49 w 59"/>
                <a:gd name="T19" fmla="*/ 25 h 54"/>
                <a:gd name="T20" fmla="*/ 23 w 59"/>
                <a:gd name="T21" fmla="*/ 13 h 54"/>
                <a:gd name="T22" fmla="*/ 11 w 59"/>
                <a:gd name="T23" fmla="*/ 39 h 54"/>
                <a:gd name="T24" fmla="*/ 16 w 59"/>
                <a:gd name="T25" fmla="*/ 47 h 54"/>
                <a:gd name="T26" fmla="*/ 16 w 59"/>
                <a:gd name="T27" fmla="*/ 53 h 54"/>
                <a:gd name="T28" fmla="*/ 13 w 59"/>
                <a:gd name="T2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54">
                  <a:moveTo>
                    <a:pt x="13" y="54"/>
                  </a:moveTo>
                  <a:cubicBezTo>
                    <a:pt x="12" y="54"/>
                    <a:pt x="11" y="54"/>
                    <a:pt x="11" y="53"/>
                  </a:cubicBezTo>
                  <a:cubicBezTo>
                    <a:pt x="7" y="50"/>
                    <a:pt x="5" y="46"/>
                    <a:pt x="3" y="42"/>
                  </a:cubicBezTo>
                  <a:cubicBezTo>
                    <a:pt x="0" y="35"/>
                    <a:pt x="1" y="27"/>
                    <a:pt x="4" y="20"/>
                  </a:cubicBezTo>
                  <a:cubicBezTo>
                    <a:pt x="7" y="13"/>
                    <a:pt x="13" y="8"/>
                    <a:pt x="20" y="5"/>
                  </a:cubicBezTo>
                  <a:cubicBezTo>
                    <a:pt x="35" y="0"/>
                    <a:pt x="51" y="7"/>
                    <a:pt x="57" y="22"/>
                  </a:cubicBezTo>
                  <a:cubicBezTo>
                    <a:pt x="58" y="26"/>
                    <a:pt x="59" y="31"/>
                    <a:pt x="58" y="35"/>
                  </a:cubicBezTo>
                  <a:cubicBezTo>
                    <a:pt x="58" y="37"/>
                    <a:pt x="56" y="39"/>
                    <a:pt x="54" y="39"/>
                  </a:cubicBezTo>
                  <a:cubicBezTo>
                    <a:pt x="52" y="39"/>
                    <a:pt x="50" y="37"/>
                    <a:pt x="51" y="34"/>
                  </a:cubicBezTo>
                  <a:cubicBezTo>
                    <a:pt x="51" y="31"/>
                    <a:pt x="50" y="28"/>
                    <a:pt x="49" y="25"/>
                  </a:cubicBezTo>
                  <a:cubicBezTo>
                    <a:pt x="45" y="14"/>
                    <a:pt x="33" y="9"/>
                    <a:pt x="23" y="13"/>
                  </a:cubicBezTo>
                  <a:cubicBezTo>
                    <a:pt x="12" y="17"/>
                    <a:pt x="7" y="29"/>
                    <a:pt x="11" y="39"/>
                  </a:cubicBezTo>
                  <a:cubicBezTo>
                    <a:pt x="12" y="42"/>
                    <a:pt x="14" y="45"/>
                    <a:pt x="16" y="47"/>
                  </a:cubicBezTo>
                  <a:cubicBezTo>
                    <a:pt x="18" y="49"/>
                    <a:pt x="18" y="51"/>
                    <a:pt x="16" y="53"/>
                  </a:cubicBezTo>
                  <a:cubicBezTo>
                    <a:pt x="15" y="54"/>
                    <a:pt x="14" y="54"/>
                    <a:pt x="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210">
              <a:extLst>
                <a:ext uri="{FF2B5EF4-FFF2-40B4-BE49-F238E27FC236}">
                  <a16:creationId xmlns:a16="http://schemas.microsoft.com/office/drawing/2014/main" id="{3238522E-6596-4D67-95AE-12ADCB741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21" y="2582651"/>
              <a:ext cx="47625" cy="322263"/>
            </a:xfrm>
            <a:custGeom>
              <a:avLst/>
              <a:gdLst>
                <a:gd name="T0" fmla="*/ 4 w 17"/>
                <a:gd name="T1" fmla="*/ 115 h 115"/>
                <a:gd name="T2" fmla="*/ 4 w 17"/>
                <a:gd name="T3" fmla="*/ 114 h 115"/>
                <a:gd name="T4" fmla="*/ 0 w 17"/>
                <a:gd name="T5" fmla="*/ 110 h 115"/>
                <a:gd name="T6" fmla="*/ 9 w 17"/>
                <a:gd name="T7" fmla="*/ 4 h 115"/>
                <a:gd name="T8" fmla="*/ 13 w 17"/>
                <a:gd name="T9" fmla="*/ 1 h 115"/>
                <a:gd name="T10" fmla="*/ 17 w 17"/>
                <a:gd name="T11" fmla="*/ 5 h 115"/>
                <a:gd name="T12" fmla="*/ 8 w 17"/>
                <a:gd name="T13" fmla="*/ 111 h 115"/>
                <a:gd name="T14" fmla="*/ 4 w 17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5">
                  <a:moveTo>
                    <a:pt x="4" y="115"/>
                  </a:moveTo>
                  <a:cubicBezTo>
                    <a:pt x="4" y="115"/>
                    <a:pt x="4" y="115"/>
                    <a:pt x="4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11" y="0"/>
                    <a:pt x="13" y="1"/>
                  </a:cubicBezTo>
                  <a:cubicBezTo>
                    <a:pt x="16" y="1"/>
                    <a:pt x="17" y="3"/>
                    <a:pt x="17" y="5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3"/>
                    <a:pt x="6" y="115"/>
                    <a:pt x="4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211">
              <a:extLst>
                <a:ext uri="{FF2B5EF4-FFF2-40B4-BE49-F238E27FC236}">
                  <a16:creationId xmlns:a16="http://schemas.microsoft.com/office/drawing/2014/main" id="{4D8F2E8B-059E-45B4-8888-26528472A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171" y="2558839"/>
              <a:ext cx="236538" cy="228600"/>
            </a:xfrm>
            <a:custGeom>
              <a:avLst/>
              <a:gdLst>
                <a:gd name="T0" fmla="*/ 81 w 85"/>
                <a:gd name="T1" fmla="*/ 82 h 82"/>
                <a:gd name="T2" fmla="*/ 78 w 85"/>
                <a:gd name="T3" fmla="*/ 81 h 82"/>
                <a:gd name="T4" fmla="*/ 2 w 85"/>
                <a:gd name="T5" fmla="*/ 7 h 82"/>
                <a:gd name="T6" fmla="*/ 2 w 85"/>
                <a:gd name="T7" fmla="*/ 1 h 82"/>
                <a:gd name="T8" fmla="*/ 8 w 85"/>
                <a:gd name="T9" fmla="*/ 1 h 82"/>
                <a:gd name="T10" fmla="*/ 84 w 85"/>
                <a:gd name="T11" fmla="*/ 75 h 82"/>
                <a:gd name="T12" fmla="*/ 84 w 85"/>
                <a:gd name="T13" fmla="*/ 81 h 82"/>
                <a:gd name="T14" fmla="*/ 81 w 85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82">
                  <a:moveTo>
                    <a:pt x="81" y="82"/>
                  </a:moveTo>
                  <a:cubicBezTo>
                    <a:pt x="80" y="82"/>
                    <a:pt x="79" y="82"/>
                    <a:pt x="78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5" y="77"/>
                    <a:pt x="85" y="79"/>
                    <a:pt x="84" y="81"/>
                  </a:cubicBezTo>
                  <a:cubicBezTo>
                    <a:pt x="83" y="82"/>
                    <a:pt x="82" y="82"/>
                    <a:pt x="8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212">
              <a:extLst>
                <a:ext uri="{FF2B5EF4-FFF2-40B4-BE49-F238E27FC236}">
                  <a16:creationId xmlns:a16="http://schemas.microsoft.com/office/drawing/2014/main" id="{1B29844D-2731-475E-896D-E8A90086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858" y="2431839"/>
              <a:ext cx="50800" cy="90488"/>
            </a:xfrm>
            <a:custGeom>
              <a:avLst/>
              <a:gdLst>
                <a:gd name="T0" fmla="*/ 13 w 18"/>
                <a:gd name="T1" fmla="*/ 32 h 32"/>
                <a:gd name="T2" fmla="*/ 10 w 18"/>
                <a:gd name="T3" fmla="*/ 29 h 32"/>
                <a:gd name="T4" fmla="*/ 1 w 18"/>
                <a:gd name="T5" fmla="*/ 6 h 32"/>
                <a:gd name="T6" fmla="*/ 3 w 18"/>
                <a:gd name="T7" fmla="*/ 1 h 32"/>
                <a:gd name="T8" fmla="*/ 8 w 18"/>
                <a:gd name="T9" fmla="*/ 3 h 32"/>
                <a:gd name="T10" fmla="*/ 17 w 18"/>
                <a:gd name="T11" fmla="*/ 27 h 32"/>
                <a:gd name="T12" fmla="*/ 15 w 18"/>
                <a:gd name="T13" fmla="*/ 32 h 32"/>
                <a:gd name="T14" fmla="*/ 13 w 18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2">
                  <a:moveTo>
                    <a:pt x="13" y="32"/>
                  </a:moveTo>
                  <a:cubicBezTo>
                    <a:pt x="12" y="32"/>
                    <a:pt x="10" y="31"/>
                    <a:pt x="10" y="2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8" y="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7" y="31"/>
                    <a:pt x="15" y="32"/>
                  </a:cubicBezTo>
                  <a:cubicBezTo>
                    <a:pt x="14" y="32"/>
                    <a:pt x="14" y="32"/>
                    <a:pt x="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213">
              <a:extLst>
                <a:ext uri="{FF2B5EF4-FFF2-40B4-BE49-F238E27FC236}">
                  <a16:creationId xmlns:a16="http://schemas.microsoft.com/office/drawing/2014/main" id="{4CC01746-061F-4F14-B4A1-980D935BB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283" y="2666789"/>
              <a:ext cx="293688" cy="123825"/>
            </a:xfrm>
            <a:custGeom>
              <a:avLst/>
              <a:gdLst>
                <a:gd name="T0" fmla="*/ 4 w 105"/>
                <a:gd name="T1" fmla="*/ 44 h 44"/>
                <a:gd name="T2" fmla="*/ 1 w 105"/>
                <a:gd name="T3" fmla="*/ 42 h 44"/>
                <a:gd name="T4" fmla="*/ 3 w 105"/>
                <a:gd name="T5" fmla="*/ 37 h 44"/>
                <a:gd name="T6" fmla="*/ 99 w 105"/>
                <a:gd name="T7" fmla="*/ 1 h 44"/>
                <a:gd name="T8" fmla="*/ 105 w 105"/>
                <a:gd name="T9" fmla="*/ 3 h 44"/>
                <a:gd name="T10" fmla="*/ 102 w 105"/>
                <a:gd name="T11" fmla="*/ 8 h 44"/>
                <a:gd name="T12" fmla="*/ 6 w 105"/>
                <a:gd name="T13" fmla="*/ 44 h 44"/>
                <a:gd name="T14" fmla="*/ 4 w 105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44">
                  <a:moveTo>
                    <a:pt x="4" y="44"/>
                  </a:moveTo>
                  <a:cubicBezTo>
                    <a:pt x="3" y="44"/>
                    <a:pt x="1" y="43"/>
                    <a:pt x="1" y="42"/>
                  </a:cubicBezTo>
                  <a:cubicBezTo>
                    <a:pt x="0" y="40"/>
                    <a:pt x="1" y="37"/>
                    <a:pt x="3" y="3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0"/>
                    <a:pt x="104" y="1"/>
                    <a:pt x="105" y="3"/>
                  </a:cubicBezTo>
                  <a:cubicBezTo>
                    <a:pt x="105" y="5"/>
                    <a:pt x="104" y="7"/>
                    <a:pt x="102" y="8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8" name="组合 567">
            <a:extLst>
              <a:ext uri="{FF2B5EF4-FFF2-40B4-BE49-F238E27FC236}">
                <a16:creationId xmlns:a16="http://schemas.microsoft.com/office/drawing/2014/main" id="{FD57A1C8-AB53-4E01-A832-D5CAD3457F6C}"/>
              </a:ext>
            </a:extLst>
          </p:cNvPr>
          <p:cNvGrpSpPr/>
          <p:nvPr/>
        </p:nvGrpSpPr>
        <p:grpSpPr>
          <a:xfrm>
            <a:off x="1227557" y="5286420"/>
            <a:ext cx="1123902" cy="262485"/>
            <a:chOff x="1308007" y="5261295"/>
            <a:chExt cx="1123902" cy="262485"/>
          </a:xfrm>
        </p:grpSpPr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FD97AFEC-6DBC-4B09-BCCF-CC3797340605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0" name="文本框 569">
              <a:extLst>
                <a:ext uri="{FF2B5EF4-FFF2-40B4-BE49-F238E27FC236}">
                  <a16:creationId xmlns:a16="http://schemas.microsoft.com/office/drawing/2014/main" id="{8EB43DEB-112C-4892-9239-4459DC0A0CB4}"/>
                </a:ext>
              </a:extLst>
            </p:cNvPr>
            <p:cNvSpPr txBox="1"/>
            <p:nvPr/>
          </p:nvSpPr>
          <p:spPr>
            <a:xfrm>
              <a:off x="1584459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舰船设计</a:t>
              </a:r>
            </a:p>
          </p:txBody>
        </p: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FBA46BFE-61AE-4FC5-B55E-7D6AD3F11F4E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Freeform 802">
              <a:extLst>
                <a:ext uri="{FF2B5EF4-FFF2-40B4-BE49-F238E27FC236}">
                  <a16:creationId xmlns:a16="http://schemas.microsoft.com/office/drawing/2014/main" id="{10CF6A4D-3233-4BC5-B4E6-22085099D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5417" y="5301953"/>
              <a:ext cx="172541" cy="181168"/>
            </a:xfrm>
            <a:custGeom>
              <a:avLst/>
              <a:gdLst>
                <a:gd name="T0" fmla="*/ 236 w 274"/>
                <a:gd name="T1" fmla="*/ 120 h 288"/>
                <a:gd name="T2" fmla="*/ 274 w 274"/>
                <a:gd name="T3" fmla="*/ 93 h 288"/>
                <a:gd name="T4" fmla="*/ 250 w 274"/>
                <a:gd name="T5" fmla="*/ 51 h 288"/>
                <a:gd name="T6" fmla="*/ 206 w 274"/>
                <a:gd name="T7" fmla="*/ 70 h 288"/>
                <a:gd name="T8" fmla="*/ 166 w 274"/>
                <a:gd name="T9" fmla="*/ 47 h 288"/>
                <a:gd name="T10" fmla="*/ 161 w 274"/>
                <a:gd name="T11" fmla="*/ 0 h 288"/>
                <a:gd name="T12" fmla="*/ 113 w 274"/>
                <a:gd name="T13" fmla="*/ 0 h 288"/>
                <a:gd name="T14" fmla="*/ 108 w 274"/>
                <a:gd name="T15" fmla="*/ 47 h 288"/>
                <a:gd name="T16" fmla="*/ 67 w 274"/>
                <a:gd name="T17" fmla="*/ 70 h 288"/>
                <a:gd name="T18" fmla="*/ 24 w 274"/>
                <a:gd name="T19" fmla="*/ 51 h 288"/>
                <a:gd name="T20" fmla="*/ 0 w 274"/>
                <a:gd name="T21" fmla="*/ 93 h 288"/>
                <a:gd name="T22" fmla="*/ 38 w 274"/>
                <a:gd name="T23" fmla="*/ 120 h 288"/>
                <a:gd name="T24" fmla="*/ 38 w 274"/>
                <a:gd name="T25" fmla="*/ 168 h 288"/>
                <a:gd name="T26" fmla="*/ 0 w 274"/>
                <a:gd name="T27" fmla="*/ 195 h 288"/>
                <a:gd name="T28" fmla="*/ 24 w 274"/>
                <a:gd name="T29" fmla="*/ 237 h 288"/>
                <a:gd name="T30" fmla="*/ 68 w 274"/>
                <a:gd name="T31" fmla="*/ 218 h 288"/>
                <a:gd name="T32" fmla="*/ 108 w 274"/>
                <a:gd name="T33" fmla="*/ 241 h 288"/>
                <a:gd name="T34" fmla="*/ 113 w 274"/>
                <a:gd name="T35" fmla="*/ 288 h 288"/>
                <a:gd name="T36" fmla="*/ 161 w 274"/>
                <a:gd name="T37" fmla="*/ 288 h 288"/>
                <a:gd name="T38" fmla="*/ 166 w 274"/>
                <a:gd name="T39" fmla="*/ 241 h 288"/>
                <a:gd name="T40" fmla="*/ 206 w 274"/>
                <a:gd name="T41" fmla="*/ 218 h 288"/>
                <a:gd name="T42" fmla="*/ 250 w 274"/>
                <a:gd name="T43" fmla="*/ 237 h 288"/>
                <a:gd name="T44" fmla="*/ 274 w 274"/>
                <a:gd name="T45" fmla="*/ 195 h 288"/>
                <a:gd name="T46" fmla="*/ 236 w 274"/>
                <a:gd name="T47" fmla="*/ 168 h 288"/>
                <a:gd name="T48" fmla="*/ 236 w 274"/>
                <a:gd name="T49" fmla="*/ 120 h 288"/>
                <a:gd name="T50" fmla="*/ 158 w 274"/>
                <a:gd name="T51" fmla="*/ 180 h 288"/>
                <a:gd name="T52" fmla="*/ 116 w 274"/>
                <a:gd name="T53" fmla="*/ 180 h 288"/>
                <a:gd name="T54" fmla="*/ 96 w 274"/>
                <a:gd name="T55" fmla="*/ 144 h 288"/>
                <a:gd name="T56" fmla="*/ 116 w 274"/>
                <a:gd name="T57" fmla="*/ 108 h 288"/>
                <a:gd name="T58" fmla="*/ 158 w 274"/>
                <a:gd name="T59" fmla="*/ 108 h 288"/>
                <a:gd name="T60" fmla="*/ 179 w 274"/>
                <a:gd name="T61" fmla="*/ 144 h 288"/>
                <a:gd name="T62" fmla="*/ 158 w 274"/>
                <a:gd name="T63" fmla="*/ 18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288">
                  <a:moveTo>
                    <a:pt x="236" y="120"/>
                  </a:moveTo>
                  <a:cubicBezTo>
                    <a:pt x="274" y="93"/>
                    <a:pt x="274" y="93"/>
                    <a:pt x="274" y="93"/>
                  </a:cubicBezTo>
                  <a:cubicBezTo>
                    <a:pt x="250" y="51"/>
                    <a:pt x="250" y="51"/>
                    <a:pt x="250" y="5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18" y="182"/>
                    <a:pt x="0" y="195"/>
                    <a:pt x="0" y="195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108" y="241"/>
                    <a:pt x="108" y="241"/>
                    <a:pt x="108" y="241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61" y="288"/>
                    <a:pt x="161" y="288"/>
                    <a:pt x="161" y="288"/>
                  </a:cubicBezTo>
                  <a:cubicBezTo>
                    <a:pt x="161" y="288"/>
                    <a:pt x="163" y="266"/>
                    <a:pt x="166" y="241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4" y="195"/>
                    <a:pt x="256" y="182"/>
                    <a:pt x="236" y="168"/>
                  </a:cubicBezTo>
                  <a:lnTo>
                    <a:pt x="236" y="120"/>
                  </a:lnTo>
                  <a:close/>
                  <a:moveTo>
                    <a:pt x="158" y="180"/>
                  </a:moveTo>
                  <a:cubicBezTo>
                    <a:pt x="116" y="180"/>
                    <a:pt x="116" y="180"/>
                    <a:pt x="116" y="180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79" y="144"/>
                    <a:pt x="179" y="144"/>
                    <a:pt x="179" y="144"/>
                  </a:cubicBezTo>
                  <a:lnTo>
                    <a:pt x="158" y="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73" name="组合 572">
            <a:extLst>
              <a:ext uri="{FF2B5EF4-FFF2-40B4-BE49-F238E27FC236}">
                <a16:creationId xmlns:a16="http://schemas.microsoft.com/office/drawing/2014/main" id="{AB0E6FD5-DB83-40A1-A014-CECBBF6E649C}"/>
              </a:ext>
            </a:extLst>
          </p:cNvPr>
          <p:cNvGrpSpPr/>
          <p:nvPr/>
        </p:nvGrpSpPr>
        <p:grpSpPr>
          <a:xfrm>
            <a:off x="1226379" y="5013456"/>
            <a:ext cx="1112101" cy="262485"/>
            <a:chOff x="1308007" y="5261295"/>
            <a:chExt cx="1112101" cy="262485"/>
          </a:xfrm>
        </p:grpSpPr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102DFBAD-406E-4791-BC95-3F20605E01B8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5" name="文本框 574">
              <a:extLst>
                <a:ext uri="{FF2B5EF4-FFF2-40B4-BE49-F238E27FC236}">
                  <a16:creationId xmlns:a16="http://schemas.microsoft.com/office/drawing/2014/main" id="{D39D81B4-0F3B-443E-A6A3-0C37259A26D3}"/>
                </a:ext>
              </a:extLst>
            </p:cNvPr>
            <p:cNvSpPr txBox="1"/>
            <p:nvPr/>
          </p:nvSpPr>
          <p:spPr>
            <a:xfrm>
              <a:off x="1572658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部件设计</a:t>
              </a:r>
            </a:p>
          </p:txBody>
        </p: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D8440A8-A36A-4276-AD79-FCC29212F1B4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7" name="Freeform 204">
            <a:extLst>
              <a:ext uri="{FF2B5EF4-FFF2-40B4-BE49-F238E27FC236}">
                <a16:creationId xmlns:a16="http://schemas.microsoft.com/office/drawing/2014/main" id="{82D3596A-0804-4A4D-8209-E3394B5B6B81}"/>
              </a:ext>
            </a:extLst>
          </p:cNvPr>
          <p:cNvSpPr>
            <a:spLocks noEditPoints="1"/>
          </p:cNvSpPr>
          <p:nvPr/>
        </p:nvSpPr>
        <p:spPr bwMode="auto">
          <a:xfrm>
            <a:off x="1303734" y="5048339"/>
            <a:ext cx="159557" cy="166205"/>
          </a:xfrm>
          <a:custGeom>
            <a:avLst/>
            <a:gdLst>
              <a:gd name="T0" fmla="*/ 11 w 48"/>
              <a:gd name="T1" fmla="*/ 46 h 50"/>
              <a:gd name="T2" fmla="*/ 12 w 48"/>
              <a:gd name="T3" fmla="*/ 46 h 50"/>
              <a:gd name="T4" fmla="*/ 36 w 48"/>
              <a:gd name="T5" fmla="*/ 46 h 50"/>
              <a:gd name="T6" fmla="*/ 37 w 48"/>
              <a:gd name="T7" fmla="*/ 5 h 50"/>
              <a:gd name="T8" fmla="*/ 36 w 48"/>
              <a:gd name="T9" fmla="*/ 4 h 50"/>
              <a:gd name="T10" fmla="*/ 11 w 48"/>
              <a:gd name="T11" fmla="*/ 4 h 50"/>
              <a:gd name="T12" fmla="*/ 11 w 48"/>
              <a:gd name="T13" fmla="*/ 5 h 50"/>
              <a:gd name="T14" fmla="*/ 16 w 48"/>
              <a:gd name="T15" fmla="*/ 7 h 50"/>
              <a:gd name="T16" fmla="*/ 16 w 48"/>
              <a:gd name="T17" fmla="*/ 7 h 50"/>
              <a:gd name="T18" fmla="*/ 34 w 48"/>
              <a:gd name="T19" fmla="*/ 8 h 50"/>
              <a:gd name="T20" fmla="*/ 34 w 48"/>
              <a:gd name="T21" fmla="*/ 42 h 50"/>
              <a:gd name="T22" fmla="*/ 32 w 48"/>
              <a:gd name="T23" fmla="*/ 43 h 50"/>
              <a:gd name="T24" fmla="*/ 14 w 48"/>
              <a:gd name="T25" fmla="*/ 42 h 50"/>
              <a:gd name="T26" fmla="*/ 14 w 48"/>
              <a:gd name="T27" fmla="*/ 8 h 50"/>
              <a:gd name="T28" fmla="*/ 31 w 48"/>
              <a:gd name="T29" fmla="*/ 9 h 50"/>
              <a:gd name="T30" fmla="*/ 17 w 48"/>
              <a:gd name="T31" fmla="*/ 9 h 50"/>
              <a:gd name="T32" fmla="*/ 31 w 48"/>
              <a:gd name="T33" fmla="*/ 41 h 50"/>
              <a:gd name="T34" fmla="*/ 7 w 48"/>
              <a:gd name="T35" fmla="*/ 19 h 50"/>
              <a:gd name="T36" fmla="*/ 2 w 48"/>
              <a:gd name="T37" fmla="*/ 19 h 50"/>
              <a:gd name="T38" fmla="*/ 2 w 48"/>
              <a:gd name="T39" fmla="*/ 15 h 50"/>
              <a:gd name="T40" fmla="*/ 7 w 48"/>
              <a:gd name="T41" fmla="*/ 11 h 50"/>
              <a:gd name="T42" fmla="*/ 0 w 48"/>
              <a:gd name="T43" fmla="*/ 9 h 50"/>
              <a:gd name="T44" fmla="*/ 7 w 48"/>
              <a:gd name="T45" fmla="*/ 7 h 50"/>
              <a:gd name="T46" fmla="*/ 9 w 48"/>
              <a:gd name="T47" fmla="*/ 2 h 50"/>
              <a:gd name="T48" fmla="*/ 36 w 48"/>
              <a:gd name="T49" fmla="*/ 0 h 50"/>
              <a:gd name="T50" fmla="*/ 40 w 48"/>
              <a:gd name="T51" fmla="*/ 5 h 50"/>
              <a:gd name="T52" fmla="*/ 46 w 48"/>
              <a:gd name="T53" fmla="*/ 7 h 50"/>
              <a:gd name="T54" fmla="*/ 46 w 48"/>
              <a:gd name="T55" fmla="*/ 11 h 50"/>
              <a:gd name="T56" fmla="*/ 40 w 48"/>
              <a:gd name="T57" fmla="*/ 15 h 50"/>
              <a:gd name="T58" fmla="*/ 48 w 48"/>
              <a:gd name="T59" fmla="*/ 17 h 50"/>
              <a:gd name="T60" fmla="*/ 40 w 48"/>
              <a:gd name="T61" fmla="*/ 19 h 50"/>
              <a:gd name="T62" fmla="*/ 46 w 48"/>
              <a:gd name="T63" fmla="*/ 23 h 50"/>
              <a:gd name="T64" fmla="*/ 46 w 48"/>
              <a:gd name="T65" fmla="*/ 27 h 50"/>
              <a:gd name="T66" fmla="*/ 40 w 48"/>
              <a:gd name="T67" fmla="*/ 31 h 50"/>
              <a:gd name="T68" fmla="*/ 48 w 48"/>
              <a:gd name="T69" fmla="*/ 33 h 50"/>
              <a:gd name="T70" fmla="*/ 40 w 48"/>
              <a:gd name="T71" fmla="*/ 35 h 50"/>
              <a:gd name="T72" fmla="*/ 46 w 48"/>
              <a:gd name="T73" fmla="*/ 39 h 50"/>
              <a:gd name="T74" fmla="*/ 46 w 48"/>
              <a:gd name="T75" fmla="*/ 43 h 50"/>
              <a:gd name="T76" fmla="*/ 40 w 48"/>
              <a:gd name="T77" fmla="*/ 46 h 50"/>
              <a:gd name="T78" fmla="*/ 36 w 48"/>
              <a:gd name="T79" fmla="*/ 50 h 50"/>
              <a:gd name="T80" fmla="*/ 9 w 48"/>
              <a:gd name="T81" fmla="*/ 49 h 50"/>
              <a:gd name="T82" fmla="*/ 7 w 48"/>
              <a:gd name="T83" fmla="*/ 46 h 50"/>
              <a:gd name="T84" fmla="*/ 2 w 48"/>
              <a:gd name="T85" fmla="*/ 43 h 50"/>
              <a:gd name="T86" fmla="*/ 2 w 48"/>
              <a:gd name="T87" fmla="*/ 39 h 50"/>
              <a:gd name="T88" fmla="*/ 7 w 48"/>
              <a:gd name="T89" fmla="*/ 35 h 50"/>
              <a:gd name="T90" fmla="*/ 0 w 48"/>
              <a:gd name="T91" fmla="*/ 33 h 50"/>
              <a:gd name="T92" fmla="*/ 7 w 48"/>
              <a:gd name="T93" fmla="*/ 31 h 50"/>
              <a:gd name="T94" fmla="*/ 2 w 48"/>
              <a:gd name="T95" fmla="*/ 27 h 50"/>
              <a:gd name="T96" fmla="*/ 2 w 48"/>
              <a:gd name="T97" fmla="*/ 23 h 50"/>
              <a:gd name="T98" fmla="*/ 7 w 48"/>
              <a:gd name="T99" fmla="*/ 1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" h="50">
                <a:moveTo>
                  <a:pt x="11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32"/>
                  <a:pt x="37" y="18"/>
                  <a:pt x="37" y="5"/>
                </a:cubicBezTo>
                <a:cubicBezTo>
                  <a:pt x="37" y="5"/>
                  <a:pt x="37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1" y="5"/>
                  <a:pt x="11" y="5"/>
                </a:cubicBezTo>
                <a:cubicBezTo>
                  <a:pt x="11" y="18"/>
                  <a:pt x="11" y="32"/>
                  <a:pt x="11" y="46"/>
                </a:cubicBezTo>
                <a:close/>
                <a:moveTo>
                  <a:pt x="16" y="7"/>
                </a:move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3" y="7"/>
                  <a:pt x="34" y="7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3"/>
                  <a:pt x="33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5" y="43"/>
                  <a:pt x="14" y="43"/>
                  <a:pt x="14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5" y="7"/>
                  <a:pt x="16" y="7"/>
                </a:cubicBezTo>
                <a:close/>
                <a:moveTo>
                  <a:pt x="31" y="9"/>
                </a:moveTo>
                <a:cubicBezTo>
                  <a:pt x="31" y="9"/>
                  <a:pt x="31" y="9"/>
                  <a:pt x="31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41"/>
                  <a:pt x="17" y="41"/>
                  <a:pt x="17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9"/>
                  <a:pt x="31" y="9"/>
                  <a:pt x="31" y="9"/>
                </a:cubicBezTo>
                <a:close/>
                <a:moveTo>
                  <a:pt x="7" y="19"/>
                </a:moveTo>
                <a:cubicBezTo>
                  <a:pt x="7" y="19"/>
                  <a:pt x="7" y="19"/>
                  <a:pt x="7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16"/>
                  <a:pt x="1" y="15"/>
                  <a:pt x="2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8"/>
                  <a:pt x="1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8" y="2"/>
                  <a:pt x="9" y="2"/>
                </a:cubicBezTo>
                <a:cubicBezTo>
                  <a:pt x="10" y="1"/>
                  <a:pt x="11" y="0"/>
                  <a:pt x="1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9" y="2"/>
                </a:cubicBezTo>
                <a:cubicBezTo>
                  <a:pt x="40" y="2"/>
                  <a:pt x="40" y="4"/>
                  <a:pt x="40" y="5"/>
                </a:cubicBezTo>
                <a:cubicBezTo>
                  <a:pt x="40" y="7"/>
                  <a:pt x="40" y="7"/>
                  <a:pt x="40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7" y="7"/>
                  <a:pt x="48" y="8"/>
                  <a:pt x="48" y="9"/>
                </a:cubicBezTo>
                <a:cubicBezTo>
                  <a:pt x="48" y="10"/>
                  <a:pt x="47" y="11"/>
                  <a:pt x="46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5"/>
                  <a:pt x="40" y="15"/>
                  <a:pt x="40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8" y="16"/>
                  <a:pt x="48" y="17"/>
                </a:cubicBezTo>
                <a:cubicBezTo>
                  <a:pt x="48" y="18"/>
                  <a:pt x="47" y="19"/>
                  <a:pt x="46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23"/>
                  <a:pt x="40" y="23"/>
                  <a:pt x="40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3"/>
                  <a:pt x="48" y="24"/>
                  <a:pt x="48" y="25"/>
                </a:cubicBezTo>
                <a:cubicBezTo>
                  <a:pt x="48" y="26"/>
                  <a:pt x="47" y="27"/>
                  <a:pt x="46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31"/>
                  <a:pt x="40" y="31"/>
                  <a:pt x="4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2"/>
                  <a:pt x="48" y="33"/>
                </a:cubicBezTo>
                <a:cubicBezTo>
                  <a:pt x="48" y="34"/>
                  <a:pt x="47" y="35"/>
                  <a:pt x="46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9"/>
                  <a:pt x="40" y="39"/>
                  <a:pt x="4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7" y="39"/>
                  <a:pt x="48" y="40"/>
                  <a:pt x="48" y="41"/>
                </a:cubicBezTo>
                <a:cubicBezTo>
                  <a:pt x="48" y="42"/>
                  <a:pt x="47" y="43"/>
                  <a:pt x="46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40" y="48"/>
                  <a:pt x="39" y="49"/>
                </a:cubicBezTo>
                <a:cubicBezTo>
                  <a:pt x="38" y="50"/>
                  <a:pt x="37" y="50"/>
                  <a:pt x="36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0" y="50"/>
                  <a:pt x="9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8"/>
                  <a:pt x="7" y="47"/>
                  <a:pt x="7" y="46"/>
                </a:cubicBezTo>
                <a:cubicBezTo>
                  <a:pt x="7" y="43"/>
                  <a:pt x="7" y="43"/>
                  <a:pt x="7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40"/>
                  <a:pt x="1" y="39"/>
                  <a:pt x="2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5"/>
                  <a:pt x="7" y="35"/>
                  <a:pt x="7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27"/>
                  <a:pt x="7" y="27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9"/>
                  <a:pt x="7" y="19"/>
                  <a:pt x="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32" name="组合 1031">
            <a:extLst>
              <a:ext uri="{FF2B5EF4-FFF2-40B4-BE49-F238E27FC236}">
                <a16:creationId xmlns:a16="http://schemas.microsoft.com/office/drawing/2014/main" id="{B0CF8B2F-E0AB-4E29-B710-3DB234DB2F39}"/>
              </a:ext>
            </a:extLst>
          </p:cNvPr>
          <p:cNvGrpSpPr/>
          <p:nvPr/>
        </p:nvGrpSpPr>
        <p:grpSpPr>
          <a:xfrm>
            <a:off x="11029811" y="5484629"/>
            <a:ext cx="1655046" cy="1656517"/>
            <a:chOff x="10951426" y="5555752"/>
            <a:chExt cx="1567670" cy="1569063"/>
          </a:xfrm>
          <a:solidFill>
            <a:schemeClr val="bg1">
              <a:alpha val="40000"/>
            </a:schemeClr>
          </a:solidFill>
        </p:grpSpPr>
        <p:grpSp>
          <p:nvGrpSpPr>
            <p:cNvPr id="1031" name="组合 1030">
              <a:extLst>
                <a:ext uri="{FF2B5EF4-FFF2-40B4-BE49-F238E27FC236}">
                  <a16:creationId xmlns:a16="http://schemas.microsoft.com/office/drawing/2014/main" id="{90BD1320-DFE3-4ED8-A5D8-043E294E56E0}"/>
                </a:ext>
              </a:extLst>
            </p:cNvPr>
            <p:cNvGrpSpPr/>
            <p:nvPr/>
          </p:nvGrpSpPr>
          <p:grpSpPr>
            <a:xfrm>
              <a:off x="10951426" y="5555752"/>
              <a:ext cx="1563600" cy="1569063"/>
              <a:chOff x="10951426" y="5555752"/>
              <a:chExt cx="1563600" cy="1569063"/>
            </a:xfrm>
            <a:grpFill/>
          </p:grpSpPr>
          <p:grpSp>
            <p:nvGrpSpPr>
              <p:cNvPr id="1030" name="组合 1029">
                <a:extLst>
                  <a:ext uri="{FF2B5EF4-FFF2-40B4-BE49-F238E27FC236}">
                    <a16:creationId xmlns:a16="http://schemas.microsoft.com/office/drawing/2014/main" id="{436A4756-6760-4BC4-8ED9-EF1E616093AE}"/>
                  </a:ext>
                </a:extLst>
              </p:cNvPr>
              <p:cNvGrpSpPr/>
              <p:nvPr/>
            </p:nvGrpSpPr>
            <p:grpSpPr>
              <a:xfrm>
                <a:off x="10951426" y="5555752"/>
                <a:ext cx="1563600" cy="1566726"/>
                <a:chOff x="10951426" y="5555752"/>
                <a:chExt cx="1563600" cy="1566726"/>
              </a:xfrm>
              <a:grpFill/>
            </p:grpSpPr>
            <p:sp>
              <p:nvSpPr>
                <p:cNvPr id="1029" name="空心弧 1028">
                  <a:extLst>
                    <a:ext uri="{FF2B5EF4-FFF2-40B4-BE49-F238E27FC236}">
                      <a16:creationId xmlns:a16="http://schemas.microsoft.com/office/drawing/2014/main" id="{7924543A-88A0-4EA3-A669-C43E3DA6F988}"/>
                    </a:ext>
                  </a:extLst>
                </p:cNvPr>
                <p:cNvSpPr/>
                <p:nvPr/>
              </p:nvSpPr>
              <p:spPr>
                <a:xfrm>
                  <a:off x="10951426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1" name="空心弧 580">
                  <a:extLst>
                    <a:ext uri="{FF2B5EF4-FFF2-40B4-BE49-F238E27FC236}">
                      <a16:creationId xmlns:a16="http://schemas.microsoft.com/office/drawing/2014/main" id="{0937E3CE-2306-474B-B381-4B2334B5E8CC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E38AD634-7874-4E25-9B2D-7A547210CA62}"/>
                  </a:ext>
                </a:extLst>
              </p:cNvPr>
              <p:cNvGrpSpPr/>
              <p:nvPr/>
            </p:nvGrpSpPr>
            <p:grpSpPr>
              <a:xfrm rot="2367611">
                <a:off x="10951426" y="5558089"/>
                <a:ext cx="1563600" cy="1566726"/>
                <a:chOff x="10951426" y="5555752"/>
                <a:chExt cx="1563600" cy="1566726"/>
              </a:xfrm>
              <a:grpFill/>
            </p:grpSpPr>
            <p:sp>
              <p:nvSpPr>
                <p:cNvPr id="587" name="空心弧 586">
                  <a:extLst>
                    <a:ext uri="{FF2B5EF4-FFF2-40B4-BE49-F238E27FC236}">
                      <a16:creationId xmlns:a16="http://schemas.microsoft.com/office/drawing/2014/main" id="{78FA30BE-7229-4DD2-8290-2FB2E360BDC5}"/>
                    </a:ext>
                  </a:extLst>
                </p:cNvPr>
                <p:cNvSpPr/>
                <p:nvPr/>
              </p:nvSpPr>
              <p:spPr>
                <a:xfrm>
                  <a:off x="10951426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8" name="空心弧 587">
                  <a:extLst>
                    <a:ext uri="{FF2B5EF4-FFF2-40B4-BE49-F238E27FC236}">
                      <a16:creationId xmlns:a16="http://schemas.microsoft.com/office/drawing/2014/main" id="{4F331ED0-9267-4B6B-9107-6D6833ACBC6D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91" name="组合 590">
              <a:extLst>
                <a:ext uri="{FF2B5EF4-FFF2-40B4-BE49-F238E27FC236}">
                  <a16:creationId xmlns:a16="http://schemas.microsoft.com/office/drawing/2014/main" id="{259C5205-CE1F-438D-9FDC-ED3DA577745B}"/>
                </a:ext>
              </a:extLst>
            </p:cNvPr>
            <p:cNvGrpSpPr/>
            <p:nvPr/>
          </p:nvGrpSpPr>
          <p:grpSpPr>
            <a:xfrm rot="4754332">
              <a:off x="10953933" y="5556702"/>
              <a:ext cx="1563600" cy="1566726"/>
              <a:chOff x="10951426" y="5555752"/>
              <a:chExt cx="1563600" cy="1566726"/>
            </a:xfrm>
            <a:grpFill/>
          </p:grpSpPr>
          <p:sp>
            <p:nvSpPr>
              <p:cNvPr id="595" name="空心弧 594">
                <a:extLst>
                  <a:ext uri="{FF2B5EF4-FFF2-40B4-BE49-F238E27FC236}">
                    <a16:creationId xmlns:a16="http://schemas.microsoft.com/office/drawing/2014/main" id="{C940410E-77C3-4858-BF33-22FB1E080A5D}"/>
                  </a:ext>
                </a:extLst>
              </p:cNvPr>
              <p:cNvSpPr/>
              <p:nvPr/>
            </p:nvSpPr>
            <p:spPr>
              <a:xfrm>
                <a:off x="10951426" y="5555752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空心弧 595">
                <a:extLst>
                  <a:ext uri="{FF2B5EF4-FFF2-40B4-BE49-F238E27FC236}">
                    <a16:creationId xmlns:a16="http://schemas.microsoft.com/office/drawing/2014/main" id="{618B350B-E71C-42FE-B4AD-F0FE66C3AC96}"/>
                  </a:ext>
                </a:extLst>
              </p:cNvPr>
              <p:cNvSpPr/>
              <p:nvPr/>
            </p:nvSpPr>
            <p:spPr>
              <a:xfrm rot="1206067">
                <a:off x="10951426" y="5558878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8" name="文本框 597">
            <a:extLst>
              <a:ext uri="{FF2B5EF4-FFF2-40B4-BE49-F238E27FC236}">
                <a16:creationId xmlns:a16="http://schemas.microsoft.com/office/drawing/2014/main" id="{BCAB0489-A8C7-4ABE-B89B-2D4D1B841895}"/>
              </a:ext>
            </a:extLst>
          </p:cNvPr>
          <p:cNvSpPr txBox="1"/>
          <p:nvPr/>
        </p:nvSpPr>
        <p:spPr>
          <a:xfrm>
            <a:off x="11551891" y="65395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动力区</a:t>
            </a:r>
          </a:p>
        </p:txBody>
      </p:sp>
      <p:sp>
        <p:nvSpPr>
          <p:cNvPr id="599" name="空心弧 598">
            <a:extLst>
              <a:ext uri="{FF2B5EF4-FFF2-40B4-BE49-F238E27FC236}">
                <a16:creationId xmlns:a16="http://schemas.microsoft.com/office/drawing/2014/main" id="{388B47F0-309D-4C2D-A497-03E995C69536}"/>
              </a:ext>
            </a:extLst>
          </p:cNvPr>
          <p:cNvSpPr/>
          <p:nvPr/>
        </p:nvSpPr>
        <p:spPr>
          <a:xfrm>
            <a:off x="11139653" y="5609003"/>
            <a:ext cx="1414888" cy="1414888"/>
          </a:xfrm>
          <a:prstGeom prst="blockArc">
            <a:avLst>
              <a:gd name="adj1" fmla="val 7946938"/>
              <a:gd name="adj2" fmla="val 14625837"/>
              <a:gd name="adj3" fmla="val 376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BA37AAEF-C43F-4344-9C95-FAC139CC917B}"/>
              </a:ext>
            </a:extLst>
          </p:cNvPr>
          <p:cNvGrpSpPr/>
          <p:nvPr/>
        </p:nvGrpSpPr>
        <p:grpSpPr>
          <a:xfrm>
            <a:off x="11772449" y="5373414"/>
            <a:ext cx="392941" cy="236770"/>
            <a:chOff x="10813521" y="6653002"/>
            <a:chExt cx="319825" cy="192713"/>
          </a:xfrm>
        </p:grpSpPr>
        <p:sp>
          <p:nvSpPr>
            <p:cNvPr id="601" name="文本框 600">
              <a:extLst>
                <a:ext uri="{FF2B5EF4-FFF2-40B4-BE49-F238E27FC236}">
                  <a16:creationId xmlns:a16="http://schemas.microsoft.com/office/drawing/2014/main" id="{69A1C56F-7EB0-46CE-B6E0-EA482CFD58FA}"/>
                </a:ext>
              </a:extLst>
            </p:cNvPr>
            <p:cNvSpPr txBox="1"/>
            <p:nvPr/>
          </p:nvSpPr>
          <p:spPr>
            <a:xfrm>
              <a:off x="10940187" y="6653002"/>
              <a:ext cx="193159" cy="192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20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606" name="Freeform 85">
              <a:extLst>
                <a:ext uri="{FF2B5EF4-FFF2-40B4-BE49-F238E27FC236}">
                  <a16:creationId xmlns:a16="http://schemas.microsoft.com/office/drawing/2014/main" id="{3F6627EB-EEF7-4AED-8930-F433E5F004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3521" y="6683969"/>
              <a:ext cx="161925" cy="139700"/>
            </a:xfrm>
            <a:custGeom>
              <a:avLst/>
              <a:gdLst>
                <a:gd name="T0" fmla="*/ 35 w 51"/>
                <a:gd name="T1" fmla="*/ 2 h 44"/>
                <a:gd name="T2" fmla="*/ 0 w 51"/>
                <a:gd name="T3" fmla="*/ 26 h 44"/>
                <a:gd name="T4" fmla="*/ 10 w 51"/>
                <a:gd name="T5" fmla="*/ 41 h 44"/>
                <a:gd name="T6" fmla="*/ 10 w 51"/>
                <a:gd name="T7" fmla="*/ 11 h 44"/>
                <a:gd name="T8" fmla="*/ 45 w 51"/>
                <a:gd name="T9" fmla="*/ 17 h 44"/>
                <a:gd name="T10" fmla="*/ 40 w 51"/>
                <a:gd name="T11" fmla="*/ 41 h 44"/>
                <a:gd name="T12" fmla="*/ 51 w 51"/>
                <a:gd name="T13" fmla="*/ 26 h 44"/>
                <a:gd name="T14" fmla="*/ 37 w 51"/>
                <a:gd name="T15" fmla="*/ 14 h 44"/>
                <a:gd name="T16" fmla="*/ 36 w 51"/>
                <a:gd name="T17" fmla="*/ 13 h 44"/>
                <a:gd name="T18" fmla="*/ 35 w 51"/>
                <a:gd name="T19" fmla="*/ 12 h 44"/>
                <a:gd name="T20" fmla="*/ 34 w 51"/>
                <a:gd name="T21" fmla="*/ 12 h 44"/>
                <a:gd name="T22" fmla="*/ 33 w 51"/>
                <a:gd name="T23" fmla="*/ 12 h 44"/>
                <a:gd name="T24" fmla="*/ 32 w 51"/>
                <a:gd name="T25" fmla="*/ 12 h 44"/>
                <a:gd name="T26" fmla="*/ 20 w 51"/>
                <a:gd name="T27" fmla="*/ 22 h 44"/>
                <a:gd name="T28" fmla="*/ 18 w 51"/>
                <a:gd name="T29" fmla="*/ 25 h 44"/>
                <a:gd name="T30" fmla="*/ 17 w 51"/>
                <a:gd name="T31" fmla="*/ 28 h 44"/>
                <a:gd name="T32" fmla="*/ 17 w 51"/>
                <a:gd name="T33" fmla="*/ 30 h 44"/>
                <a:gd name="T34" fmla="*/ 18 w 51"/>
                <a:gd name="T35" fmla="*/ 33 h 44"/>
                <a:gd name="T36" fmla="*/ 19 w 51"/>
                <a:gd name="T37" fmla="*/ 35 h 44"/>
                <a:gd name="T38" fmla="*/ 22 w 51"/>
                <a:gd name="T39" fmla="*/ 37 h 44"/>
                <a:gd name="T40" fmla="*/ 25 w 51"/>
                <a:gd name="T41" fmla="*/ 37 h 44"/>
                <a:gd name="T42" fmla="*/ 27 w 51"/>
                <a:gd name="T43" fmla="*/ 37 h 44"/>
                <a:gd name="T44" fmla="*/ 30 w 51"/>
                <a:gd name="T45" fmla="*/ 36 h 44"/>
                <a:gd name="T46" fmla="*/ 31 w 51"/>
                <a:gd name="T47" fmla="*/ 36 h 44"/>
                <a:gd name="T48" fmla="*/ 33 w 51"/>
                <a:gd name="T49" fmla="*/ 34 h 44"/>
                <a:gd name="T50" fmla="*/ 34 w 51"/>
                <a:gd name="T51" fmla="*/ 31 h 44"/>
                <a:gd name="T52" fmla="*/ 37 w 51"/>
                <a:gd name="T53" fmla="*/ 15 h 44"/>
                <a:gd name="T54" fmla="*/ 37 w 51"/>
                <a:gd name="T55" fmla="*/ 14 h 44"/>
                <a:gd name="T56" fmla="*/ 32 w 51"/>
                <a:gd name="T57" fmla="*/ 29 h 44"/>
                <a:gd name="T58" fmla="*/ 32 w 51"/>
                <a:gd name="T59" fmla="*/ 31 h 44"/>
                <a:gd name="T60" fmla="*/ 31 w 51"/>
                <a:gd name="T61" fmla="*/ 33 h 44"/>
                <a:gd name="T62" fmla="*/ 30 w 51"/>
                <a:gd name="T63" fmla="*/ 34 h 44"/>
                <a:gd name="T64" fmla="*/ 28 w 51"/>
                <a:gd name="T65" fmla="*/ 35 h 44"/>
                <a:gd name="T66" fmla="*/ 26 w 51"/>
                <a:gd name="T67" fmla="*/ 35 h 44"/>
                <a:gd name="T68" fmla="*/ 24 w 51"/>
                <a:gd name="T69" fmla="*/ 35 h 44"/>
                <a:gd name="T70" fmla="*/ 22 w 51"/>
                <a:gd name="T71" fmla="*/ 34 h 44"/>
                <a:gd name="T72" fmla="*/ 20 w 51"/>
                <a:gd name="T73" fmla="*/ 33 h 44"/>
                <a:gd name="T74" fmla="*/ 19 w 51"/>
                <a:gd name="T75" fmla="*/ 31 h 44"/>
                <a:gd name="T76" fmla="*/ 19 w 51"/>
                <a:gd name="T77" fmla="*/ 28 h 44"/>
                <a:gd name="T78" fmla="*/ 19 w 51"/>
                <a:gd name="T79" fmla="*/ 27 h 44"/>
                <a:gd name="T80" fmla="*/ 20 w 51"/>
                <a:gd name="T81" fmla="*/ 25 h 44"/>
                <a:gd name="T82" fmla="*/ 22 w 51"/>
                <a:gd name="T83" fmla="*/ 23 h 44"/>
                <a:gd name="T84" fmla="*/ 33 w 51"/>
                <a:gd name="T85" fmla="*/ 14 h 44"/>
                <a:gd name="T86" fmla="*/ 34 w 51"/>
                <a:gd name="T87" fmla="*/ 14 h 44"/>
                <a:gd name="T88" fmla="*/ 34 w 51"/>
                <a:gd name="T89" fmla="*/ 14 h 44"/>
                <a:gd name="T90" fmla="*/ 30 w 51"/>
                <a:gd name="T91" fmla="*/ 27 h 44"/>
                <a:gd name="T92" fmla="*/ 22 w 51"/>
                <a:gd name="T93" fmla="*/ 26 h 44"/>
                <a:gd name="T94" fmla="*/ 29 w 51"/>
                <a:gd name="T95" fmla="*/ 31 h 44"/>
                <a:gd name="T96" fmla="*/ 27 w 51"/>
                <a:gd name="T97" fmla="*/ 28 h 44"/>
                <a:gd name="T98" fmla="*/ 25 w 51"/>
                <a:gd name="T99" fmla="*/ 30 h 44"/>
                <a:gd name="T100" fmla="*/ 25 w 51"/>
                <a:gd name="T10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" h="44">
                  <a:moveTo>
                    <a:pt x="49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7" y="13"/>
                    <a:pt x="46" y="10"/>
                    <a:pt x="43" y="8"/>
                  </a:cubicBezTo>
                  <a:cubicBezTo>
                    <a:pt x="41" y="5"/>
                    <a:pt x="38" y="4"/>
                    <a:pt x="35" y="2"/>
                  </a:cubicBezTo>
                  <a:cubicBezTo>
                    <a:pt x="32" y="1"/>
                    <a:pt x="29" y="0"/>
                    <a:pt x="25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5" y="10"/>
                    <a:pt x="4" y="13"/>
                    <a:pt x="2" y="16"/>
                  </a:cubicBezTo>
                  <a:cubicBezTo>
                    <a:pt x="1" y="19"/>
                    <a:pt x="0" y="22"/>
                    <a:pt x="0" y="26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4" y="38"/>
                    <a:pt x="5" y="41"/>
                    <a:pt x="8" y="43"/>
                  </a:cubicBezTo>
                  <a:cubicBezTo>
                    <a:pt x="9" y="44"/>
                    <a:pt x="10" y="44"/>
                    <a:pt x="10" y="43"/>
                  </a:cubicBezTo>
                  <a:cubicBezTo>
                    <a:pt x="11" y="43"/>
                    <a:pt x="11" y="41"/>
                    <a:pt x="10" y="41"/>
                  </a:cubicBezTo>
                  <a:cubicBezTo>
                    <a:pt x="9" y="39"/>
                    <a:pt x="7" y="36"/>
                    <a:pt x="6" y="34"/>
                  </a:cubicBezTo>
                  <a:cubicBezTo>
                    <a:pt x="5" y="31"/>
                    <a:pt x="4" y="28"/>
                    <a:pt x="4" y="26"/>
                  </a:cubicBezTo>
                  <a:cubicBezTo>
                    <a:pt x="4" y="23"/>
                    <a:pt x="5" y="20"/>
                    <a:pt x="6" y="17"/>
                  </a:cubicBezTo>
                  <a:cubicBezTo>
                    <a:pt x="7" y="15"/>
                    <a:pt x="9" y="12"/>
                    <a:pt x="10" y="11"/>
                  </a:cubicBezTo>
                  <a:cubicBezTo>
                    <a:pt x="14" y="7"/>
                    <a:pt x="20" y="4"/>
                    <a:pt x="25" y="4"/>
                  </a:cubicBezTo>
                  <a:cubicBezTo>
                    <a:pt x="28" y="4"/>
                    <a:pt x="31" y="5"/>
                    <a:pt x="34" y="6"/>
                  </a:cubicBezTo>
                  <a:cubicBezTo>
                    <a:pt x="36" y="7"/>
                    <a:pt x="39" y="9"/>
                    <a:pt x="40" y="11"/>
                  </a:cubicBezTo>
                  <a:cubicBezTo>
                    <a:pt x="42" y="12"/>
                    <a:pt x="44" y="15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20"/>
                    <a:pt x="47" y="23"/>
                    <a:pt x="47" y="26"/>
                  </a:cubicBezTo>
                  <a:cubicBezTo>
                    <a:pt x="47" y="28"/>
                    <a:pt x="46" y="31"/>
                    <a:pt x="45" y="34"/>
                  </a:cubicBezTo>
                  <a:cubicBezTo>
                    <a:pt x="44" y="36"/>
                    <a:pt x="42" y="39"/>
                    <a:pt x="40" y="41"/>
                  </a:cubicBezTo>
                  <a:cubicBezTo>
                    <a:pt x="40" y="41"/>
                    <a:pt x="40" y="43"/>
                    <a:pt x="40" y="43"/>
                  </a:cubicBezTo>
                  <a:cubicBezTo>
                    <a:pt x="41" y="44"/>
                    <a:pt x="42" y="44"/>
                    <a:pt x="43" y="43"/>
                  </a:cubicBezTo>
                  <a:cubicBezTo>
                    <a:pt x="46" y="41"/>
                    <a:pt x="47" y="38"/>
                    <a:pt x="49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22"/>
                    <a:pt x="50" y="19"/>
                    <a:pt x="49" y="16"/>
                  </a:cubicBezTo>
                  <a:close/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6"/>
                    <a:pt x="17" y="26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cubicBezTo>
                    <a:pt x="17" y="30"/>
                    <a:pt x="17" y="31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7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4"/>
                    <a:pt x="19" y="34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20" y="35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7"/>
                    <a:pt x="23" y="37"/>
                    <a:pt x="23" y="37"/>
                  </a:cubicBezTo>
                  <a:cubicBezTo>
                    <a:pt x="23" y="37"/>
                    <a:pt x="23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1" y="34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1"/>
                  </a:cubicBezTo>
                  <a:cubicBezTo>
                    <a:pt x="20" y="31"/>
                    <a:pt x="20" y="31"/>
                    <a:pt x="19" y="31"/>
                  </a:cubicBezTo>
                  <a:cubicBezTo>
                    <a:pt x="19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lose/>
                  <a:moveTo>
                    <a:pt x="30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9" y="26"/>
                    <a:pt x="29" y="25"/>
                    <a:pt x="28" y="25"/>
                  </a:cubicBezTo>
                  <a:cubicBezTo>
                    <a:pt x="27" y="24"/>
                    <a:pt x="26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5"/>
                    <a:pt x="23" y="25"/>
                    <a:pt x="22" y="26"/>
                  </a:cubicBezTo>
                  <a:cubicBezTo>
                    <a:pt x="21" y="27"/>
                    <a:pt x="21" y="29"/>
                    <a:pt x="22" y="30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3"/>
                    <a:pt x="26" y="33"/>
                    <a:pt x="27" y="33"/>
                  </a:cubicBezTo>
                  <a:cubicBezTo>
                    <a:pt x="28" y="32"/>
                    <a:pt x="29" y="32"/>
                    <a:pt x="29" y="31"/>
                  </a:cubicBezTo>
                  <a:cubicBezTo>
                    <a:pt x="30" y="30"/>
                    <a:pt x="30" y="28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28" y="29"/>
                    <a:pt x="27" y="29"/>
                  </a:cubicBezTo>
                  <a:cubicBezTo>
                    <a:pt x="27" y="30"/>
                    <a:pt x="27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5" y="30"/>
                    <a:pt x="25" y="30"/>
                  </a:cubicBezTo>
                  <a:cubicBezTo>
                    <a:pt x="24" y="30"/>
                    <a:pt x="24" y="30"/>
                    <a:pt x="24" y="29"/>
                  </a:cubicBezTo>
                  <a:cubicBezTo>
                    <a:pt x="24" y="29"/>
                    <a:pt x="24" y="28"/>
                    <a:pt x="24" y="28"/>
                  </a:cubicBezTo>
                  <a:cubicBezTo>
                    <a:pt x="24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7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C7C7F42D-82CE-4FAF-B325-5EA62B733C15}"/>
              </a:ext>
            </a:extLst>
          </p:cNvPr>
          <p:cNvSpPr txBox="1"/>
          <p:nvPr/>
        </p:nvSpPr>
        <p:spPr>
          <a:xfrm>
            <a:off x="5356953" y="5737494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>
                    <a:alpha val="6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神示级</a:t>
            </a:r>
            <a:r>
              <a:rPr lang="en-US" altLang="zh-CN" sz="1050" dirty="0">
                <a:solidFill>
                  <a:schemeClr val="bg1">
                    <a:alpha val="6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-</a:t>
            </a:r>
            <a:r>
              <a:rPr lang="zh-CN" altLang="en-US" sz="1050" dirty="0">
                <a:solidFill>
                  <a:schemeClr val="bg1">
                    <a:alpha val="6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普鲁肯斯坦</a:t>
            </a:r>
          </a:p>
        </p:txBody>
      </p:sp>
      <p:cxnSp>
        <p:nvCxnSpPr>
          <p:cNvPr id="493" name="直接连接符 492">
            <a:extLst>
              <a:ext uri="{FF2B5EF4-FFF2-40B4-BE49-F238E27FC236}">
                <a16:creationId xmlns:a16="http://schemas.microsoft.com/office/drawing/2014/main" id="{3D7D6B33-E15A-4EC6-9BF1-57A7176D0FE0}"/>
              </a:ext>
            </a:extLst>
          </p:cNvPr>
          <p:cNvCxnSpPr>
            <a:cxnSpLocks/>
          </p:cNvCxnSpPr>
          <p:nvPr/>
        </p:nvCxnSpPr>
        <p:spPr>
          <a:xfrm>
            <a:off x="4424673" y="6018287"/>
            <a:ext cx="33312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文本框 493">
            <a:extLst>
              <a:ext uri="{FF2B5EF4-FFF2-40B4-BE49-F238E27FC236}">
                <a16:creationId xmlns:a16="http://schemas.microsoft.com/office/drawing/2014/main" id="{4896C3AA-7855-4E2F-9FB6-2923477982B5}"/>
              </a:ext>
            </a:extLst>
          </p:cNvPr>
          <p:cNvSpPr txBox="1"/>
          <p:nvPr/>
        </p:nvSpPr>
        <p:spPr>
          <a:xfrm>
            <a:off x="5873876" y="590612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100%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836021-C4D9-4B4C-8187-70475A9F5931}"/>
              </a:ext>
            </a:extLst>
          </p:cNvPr>
          <p:cNvSpPr/>
          <p:nvPr/>
        </p:nvSpPr>
        <p:spPr>
          <a:xfrm>
            <a:off x="0" y="0"/>
            <a:ext cx="5357548" cy="283529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BEAC2E-301E-4616-875A-39FA5DB4733F}"/>
              </a:ext>
            </a:extLst>
          </p:cNvPr>
          <p:cNvSpPr/>
          <p:nvPr/>
        </p:nvSpPr>
        <p:spPr>
          <a:xfrm>
            <a:off x="6836053" y="0"/>
            <a:ext cx="5355950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C7F2E54F-15B8-4F6D-A5C2-0957C0175E21}"/>
              </a:ext>
            </a:extLst>
          </p:cNvPr>
          <p:cNvSpPr/>
          <p:nvPr/>
        </p:nvSpPr>
        <p:spPr>
          <a:xfrm rot="10800000">
            <a:off x="5357588" y="-2"/>
            <a:ext cx="1478464" cy="56434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bg2">
                  <a:lumMod val="10000"/>
                  <a:alpha val="4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79">
            <a:extLst>
              <a:ext uri="{FF2B5EF4-FFF2-40B4-BE49-F238E27FC236}">
                <a16:creationId xmlns:a16="http://schemas.microsoft.com/office/drawing/2014/main" id="{C15429F2-F73C-444B-A999-B412D64E7CEE}"/>
              </a:ext>
            </a:extLst>
          </p:cNvPr>
          <p:cNvSpPr>
            <a:spLocks noEditPoints="1"/>
          </p:cNvSpPr>
          <p:nvPr/>
        </p:nvSpPr>
        <p:spPr bwMode="auto">
          <a:xfrm>
            <a:off x="5538866" y="347616"/>
            <a:ext cx="120818" cy="120818"/>
          </a:xfrm>
          <a:custGeom>
            <a:avLst/>
            <a:gdLst>
              <a:gd name="T0" fmla="*/ 131 w 131"/>
              <a:gd name="T1" fmla="*/ 66 h 131"/>
              <a:gd name="T2" fmla="*/ 0 w 131"/>
              <a:gd name="T3" fmla="*/ 66 h 131"/>
              <a:gd name="T4" fmla="*/ 102 w 131"/>
              <a:gd name="T5" fmla="*/ 18 h 131"/>
              <a:gd name="T6" fmla="*/ 123 w 131"/>
              <a:gd name="T7" fmla="*/ 49 h 131"/>
              <a:gd name="T8" fmla="*/ 110 w 131"/>
              <a:gd name="T9" fmla="*/ 55 h 131"/>
              <a:gd name="T10" fmla="*/ 108 w 131"/>
              <a:gd name="T11" fmla="*/ 58 h 131"/>
              <a:gd name="T12" fmla="*/ 100 w 131"/>
              <a:gd name="T13" fmla="*/ 48 h 131"/>
              <a:gd name="T14" fmla="*/ 87 w 131"/>
              <a:gd name="T15" fmla="*/ 46 h 131"/>
              <a:gd name="T16" fmla="*/ 92 w 131"/>
              <a:gd name="T17" fmla="*/ 59 h 131"/>
              <a:gd name="T18" fmla="*/ 95 w 131"/>
              <a:gd name="T19" fmla="*/ 67 h 131"/>
              <a:gd name="T20" fmla="*/ 88 w 131"/>
              <a:gd name="T21" fmla="*/ 83 h 131"/>
              <a:gd name="T22" fmla="*/ 83 w 131"/>
              <a:gd name="T23" fmla="*/ 84 h 131"/>
              <a:gd name="T24" fmla="*/ 75 w 131"/>
              <a:gd name="T25" fmla="*/ 67 h 131"/>
              <a:gd name="T26" fmla="*/ 71 w 131"/>
              <a:gd name="T27" fmla="*/ 64 h 131"/>
              <a:gd name="T28" fmla="*/ 71 w 131"/>
              <a:gd name="T29" fmla="*/ 53 h 131"/>
              <a:gd name="T30" fmla="*/ 79 w 131"/>
              <a:gd name="T31" fmla="*/ 48 h 131"/>
              <a:gd name="T32" fmla="*/ 73 w 131"/>
              <a:gd name="T33" fmla="*/ 40 h 131"/>
              <a:gd name="T34" fmla="*/ 69 w 131"/>
              <a:gd name="T35" fmla="*/ 29 h 131"/>
              <a:gd name="T36" fmla="*/ 77 w 131"/>
              <a:gd name="T37" fmla="*/ 22 h 131"/>
              <a:gd name="T38" fmla="*/ 96 w 131"/>
              <a:gd name="T39" fmla="*/ 18 h 131"/>
              <a:gd name="T40" fmla="*/ 32 w 131"/>
              <a:gd name="T41" fmla="*/ 16 h 131"/>
              <a:gd name="T42" fmla="*/ 43 w 131"/>
              <a:gd name="T43" fmla="*/ 18 h 131"/>
              <a:gd name="T44" fmla="*/ 46 w 131"/>
              <a:gd name="T45" fmla="*/ 19 h 131"/>
              <a:gd name="T46" fmla="*/ 45 w 131"/>
              <a:gd name="T47" fmla="*/ 27 h 131"/>
              <a:gd name="T48" fmla="*/ 32 w 131"/>
              <a:gd name="T49" fmla="*/ 36 h 131"/>
              <a:gd name="T50" fmla="*/ 20 w 131"/>
              <a:gd name="T51" fmla="*/ 49 h 131"/>
              <a:gd name="T52" fmla="*/ 12 w 131"/>
              <a:gd name="T53" fmla="*/ 59 h 131"/>
              <a:gd name="T54" fmla="*/ 8 w 131"/>
              <a:gd name="T55" fmla="*/ 52 h 131"/>
              <a:gd name="T56" fmla="*/ 6 w 131"/>
              <a:gd name="T57" fmla="*/ 60 h 131"/>
              <a:gd name="T58" fmla="*/ 12 w 131"/>
              <a:gd name="T59" fmla="*/ 67 h 131"/>
              <a:gd name="T60" fmla="*/ 16 w 131"/>
              <a:gd name="T61" fmla="*/ 64 h 131"/>
              <a:gd name="T62" fmla="*/ 25 w 131"/>
              <a:gd name="T63" fmla="*/ 52 h 131"/>
              <a:gd name="T64" fmla="*/ 35 w 131"/>
              <a:gd name="T65" fmla="*/ 40 h 131"/>
              <a:gd name="T66" fmla="*/ 48 w 131"/>
              <a:gd name="T67" fmla="*/ 31 h 131"/>
              <a:gd name="T68" fmla="*/ 50 w 131"/>
              <a:gd name="T69" fmla="*/ 22 h 131"/>
              <a:gd name="T70" fmla="*/ 44 w 131"/>
              <a:gd name="T71" fmla="*/ 12 h 131"/>
              <a:gd name="T72" fmla="*/ 66 w 131"/>
              <a:gd name="T73" fmla="*/ 6 h 131"/>
              <a:gd name="T74" fmla="*/ 83 w 131"/>
              <a:gd name="T75" fmla="*/ 14 h 131"/>
              <a:gd name="T76" fmla="*/ 67 w 131"/>
              <a:gd name="T77" fmla="*/ 21 h 131"/>
              <a:gd name="T78" fmla="*/ 65 w 131"/>
              <a:gd name="T79" fmla="*/ 38 h 131"/>
              <a:gd name="T80" fmla="*/ 73 w 131"/>
              <a:gd name="T81" fmla="*/ 46 h 131"/>
              <a:gd name="T82" fmla="*/ 64 w 131"/>
              <a:gd name="T83" fmla="*/ 57 h 131"/>
              <a:gd name="T84" fmla="*/ 75 w 131"/>
              <a:gd name="T85" fmla="*/ 73 h 131"/>
              <a:gd name="T86" fmla="*/ 77 w 131"/>
              <a:gd name="T87" fmla="*/ 75 h 131"/>
              <a:gd name="T88" fmla="*/ 81 w 131"/>
              <a:gd name="T89" fmla="*/ 91 h 131"/>
              <a:gd name="T90" fmla="*/ 85 w 131"/>
              <a:gd name="T91" fmla="*/ 92 h 131"/>
              <a:gd name="T92" fmla="*/ 97 w 131"/>
              <a:gd name="T93" fmla="*/ 76 h 131"/>
              <a:gd name="T94" fmla="*/ 100 w 131"/>
              <a:gd name="T95" fmla="*/ 62 h 131"/>
              <a:gd name="T96" fmla="*/ 92 w 131"/>
              <a:gd name="T97" fmla="*/ 50 h 131"/>
              <a:gd name="T98" fmla="*/ 92 w 131"/>
              <a:gd name="T99" fmla="*/ 49 h 131"/>
              <a:gd name="T100" fmla="*/ 100 w 131"/>
              <a:gd name="T101" fmla="*/ 56 h 131"/>
              <a:gd name="T102" fmla="*/ 114 w 131"/>
              <a:gd name="T103" fmla="*/ 63 h 131"/>
              <a:gd name="T104" fmla="*/ 116 w 131"/>
              <a:gd name="T105" fmla="*/ 51 h 131"/>
              <a:gd name="T106" fmla="*/ 125 w 131"/>
              <a:gd name="T107" fmla="*/ 57 h 131"/>
              <a:gd name="T108" fmla="*/ 66 w 131"/>
              <a:gd name="T109" fmla="*/ 126 h 131"/>
              <a:gd name="T110" fmla="*/ 6 w 131"/>
              <a:gd name="T111" fmla="*/ 6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1" h="131">
                <a:moveTo>
                  <a:pt x="66" y="131"/>
                </a:moveTo>
                <a:cubicBezTo>
                  <a:pt x="102" y="131"/>
                  <a:pt x="131" y="102"/>
                  <a:pt x="131" y="66"/>
                </a:cubicBezTo>
                <a:cubicBezTo>
                  <a:pt x="131" y="30"/>
                  <a:pt x="102" y="0"/>
                  <a:pt x="66" y="0"/>
                </a:cubicBezTo>
                <a:cubicBezTo>
                  <a:pt x="30" y="0"/>
                  <a:pt x="0" y="30"/>
                  <a:pt x="0" y="66"/>
                </a:cubicBezTo>
                <a:cubicBezTo>
                  <a:pt x="0" y="102"/>
                  <a:pt x="30" y="131"/>
                  <a:pt x="66" y="131"/>
                </a:cubicBezTo>
                <a:close/>
                <a:moveTo>
                  <a:pt x="102" y="18"/>
                </a:moveTo>
                <a:cubicBezTo>
                  <a:pt x="112" y="26"/>
                  <a:pt x="120" y="37"/>
                  <a:pt x="123" y="49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21" y="46"/>
                  <a:pt x="116" y="44"/>
                  <a:pt x="113" y="46"/>
                </a:cubicBezTo>
                <a:cubicBezTo>
                  <a:pt x="110" y="47"/>
                  <a:pt x="109" y="51"/>
                  <a:pt x="110" y="55"/>
                </a:cubicBezTo>
                <a:cubicBezTo>
                  <a:pt x="110" y="57"/>
                  <a:pt x="110" y="58"/>
                  <a:pt x="110" y="59"/>
                </a:cubicBezTo>
                <a:cubicBezTo>
                  <a:pt x="109" y="59"/>
                  <a:pt x="109" y="59"/>
                  <a:pt x="108" y="58"/>
                </a:cubicBezTo>
                <a:cubicBezTo>
                  <a:pt x="107" y="57"/>
                  <a:pt x="105" y="55"/>
                  <a:pt x="105" y="54"/>
                </a:cubicBezTo>
                <a:cubicBezTo>
                  <a:pt x="104" y="52"/>
                  <a:pt x="102" y="50"/>
                  <a:pt x="100" y="48"/>
                </a:cubicBezTo>
                <a:cubicBezTo>
                  <a:pt x="99" y="47"/>
                  <a:pt x="96" y="45"/>
                  <a:pt x="95" y="44"/>
                </a:cubicBezTo>
                <a:cubicBezTo>
                  <a:pt x="92" y="43"/>
                  <a:pt x="88" y="43"/>
                  <a:pt x="87" y="46"/>
                </a:cubicBezTo>
                <a:cubicBezTo>
                  <a:pt x="85" y="48"/>
                  <a:pt x="85" y="52"/>
                  <a:pt x="88" y="54"/>
                </a:cubicBezTo>
                <a:cubicBezTo>
                  <a:pt x="89" y="55"/>
                  <a:pt x="91" y="57"/>
                  <a:pt x="92" y="59"/>
                </a:cubicBezTo>
                <a:cubicBezTo>
                  <a:pt x="93" y="60"/>
                  <a:pt x="94" y="62"/>
                  <a:pt x="95" y="64"/>
                </a:cubicBezTo>
                <a:cubicBezTo>
                  <a:pt x="95" y="65"/>
                  <a:pt x="95" y="66"/>
                  <a:pt x="95" y="67"/>
                </a:cubicBezTo>
                <a:cubicBezTo>
                  <a:pt x="93" y="69"/>
                  <a:pt x="92" y="73"/>
                  <a:pt x="91" y="76"/>
                </a:cubicBezTo>
                <a:cubicBezTo>
                  <a:pt x="91" y="78"/>
                  <a:pt x="89" y="81"/>
                  <a:pt x="88" y="83"/>
                </a:cubicBezTo>
                <a:cubicBezTo>
                  <a:pt x="87" y="84"/>
                  <a:pt x="85" y="86"/>
                  <a:pt x="84" y="86"/>
                </a:cubicBezTo>
                <a:cubicBezTo>
                  <a:pt x="84" y="86"/>
                  <a:pt x="83" y="85"/>
                  <a:pt x="83" y="84"/>
                </a:cubicBezTo>
                <a:cubicBezTo>
                  <a:pt x="83" y="80"/>
                  <a:pt x="83" y="75"/>
                  <a:pt x="82" y="72"/>
                </a:cubicBezTo>
                <a:cubicBezTo>
                  <a:pt x="80" y="70"/>
                  <a:pt x="78" y="67"/>
                  <a:pt x="75" y="67"/>
                </a:cubicBezTo>
                <a:cubicBezTo>
                  <a:pt x="75" y="67"/>
                  <a:pt x="75" y="67"/>
                  <a:pt x="75" y="67"/>
                </a:cubicBezTo>
                <a:cubicBezTo>
                  <a:pt x="74" y="67"/>
                  <a:pt x="73" y="66"/>
                  <a:pt x="71" y="64"/>
                </a:cubicBezTo>
                <a:cubicBezTo>
                  <a:pt x="70" y="62"/>
                  <a:pt x="69" y="59"/>
                  <a:pt x="69" y="58"/>
                </a:cubicBezTo>
                <a:cubicBezTo>
                  <a:pt x="69" y="56"/>
                  <a:pt x="71" y="54"/>
                  <a:pt x="71" y="53"/>
                </a:cubicBezTo>
                <a:cubicBezTo>
                  <a:pt x="73" y="53"/>
                  <a:pt x="75" y="51"/>
                  <a:pt x="76" y="51"/>
                </a:cubicBezTo>
                <a:cubicBezTo>
                  <a:pt x="78" y="50"/>
                  <a:pt x="78" y="49"/>
                  <a:pt x="79" y="48"/>
                </a:cubicBezTo>
                <a:cubicBezTo>
                  <a:pt x="79" y="47"/>
                  <a:pt x="79" y="45"/>
                  <a:pt x="78" y="44"/>
                </a:cubicBezTo>
                <a:cubicBezTo>
                  <a:pt x="77" y="42"/>
                  <a:pt x="74" y="40"/>
                  <a:pt x="73" y="40"/>
                </a:cubicBezTo>
                <a:cubicBezTo>
                  <a:pt x="72" y="39"/>
                  <a:pt x="71" y="38"/>
                  <a:pt x="70" y="36"/>
                </a:cubicBezTo>
                <a:cubicBezTo>
                  <a:pt x="69" y="34"/>
                  <a:pt x="69" y="31"/>
                  <a:pt x="69" y="29"/>
                </a:cubicBezTo>
                <a:cubicBezTo>
                  <a:pt x="69" y="28"/>
                  <a:pt x="70" y="26"/>
                  <a:pt x="71" y="26"/>
                </a:cubicBezTo>
                <a:cubicBezTo>
                  <a:pt x="72" y="25"/>
                  <a:pt x="75" y="23"/>
                  <a:pt x="77" y="22"/>
                </a:cubicBezTo>
                <a:cubicBezTo>
                  <a:pt x="78" y="21"/>
                  <a:pt x="82" y="20"/>
                  <a:pt x="85" y="19"/>
                </a:cubicBezTo>
                <a:cubicBezTo>
                  <a:pt x="87" y="19"/>
                  <a:pt x="93" y="18"/>
                  <a:pt x="96" y="18"/>
                </a:cubicBezTo>
                <a:lnTo>
                  <a:pt x="102" y="18"/>
                </a:lnTo>
                <a:close/>
                <a:moveTo>
                  <a:pt x="32" y="16"/>
                </a:moveTo>
                <a:cubicBezTo>
                  <a:pt x="35" y="17"/>
                  <a:pt x="35" y="17"/>
                  <a:pt x="35" y="17"/>
                </a:cubicBezTo>
                <a:cubicBezTo>
                  <a:pt x="37" y="17"/>
                  <a:pt x="41" y="17"/>
                  <a:pt x="43" y="18"/>
                </a:cubicBezTo>
                <a:cubicBezTo>
                  <a:pt x="45" y="18"/>
                  <a:pt x="46" y="18"/>
                  <a:pt x="46" y="18"/>
                </a:cubicBezTo>
                <a:cubicBezTo>
                  <a:pt x="46" y="19"/>
                  <a:pt x="46" y="19"/>
                  <a:pt x="46" y="19"/>
                </a:cubicBezTo>
                <a:cubicBezTo>
                  <a:pt x="45" y="21"/>
                  <a:pt x="44" y="24"/>
                  <a:pt x="46" y="26"/>
                </a:cubicBezTo>
                <a:cubicBezTo>
                  <a:pt x="46" y="26"/>
                  <a:pt x="45" y="27"/>
                  <a:pt x="45" y="27"/>
                </a:cubicBezTo>
                <a:cubicBezTo>
                  <a:pt x="43" y="28"/>
                  <a:pt x="41" y="30"/>
                  <a:pt x="39" y="31"/>
                </a:cubicBezTo>
                <a:cubicBezTo>
                  <a:pt x="37" y="32"/>
                  <a:pt x="34" y="34"/>
                  <a:pt x="32" y="36"/>
                </a:cubicBezTo>
                <a:cubicBezTo>
                  <a:pt x="29" y="37"/>
                  <a:pt x="26" y="40"/>
                  <a:pt x="25" y="42"/>
                </a:cubicBezTo>
                <a:cubicBezTo>
                  <a:pt x="23" y="44"/>
                  <a:pt x="21" y="47"/>
                  <a:pt x="20" y="49"/>
                </a:cubicBezTo>
                <a:cubicBezTo>
                  <a:pt x="19" y="51"/>
                  <a:pt x="17" y="54"/>
                  <a:pt x="15" y="56"/>
                </a:cubicBezTo>
                <a:cubicBezTo>
                  <a:pt x="14" y="57"/>
                  <a:pt x="13" y="58"/>
                  <a:pt x="12" y="59"/>
                </a:cubicBezTo>
                <a:cubicBezTo>
                  <a:pt x="11" y="57"/>
                  <a:pt x="10" y="56"/>
                  <a:pt x="9" y="55"/>
                </a:cubicBezTo>
                <a:cubicBezTo>
                  <a:pt x="8" y="52"/>
                  <a:pt x="8" y="52"/>
                  <a:pt x="8" y="52"/>
                </a:cubicBezTo>
                <a:cubicBezTo>
                  <a:pt x="11" y="37"/>
                  <a:pt x="20" y="25"/>
                  <a:pt x="32" y="16"/>
                </a:cubicBezTo>
                <a:close/>
                <a:moveTo>
                  <a:pt x="6" y="60"/>
                </a:moveTo>
                <a:cubicBezTo>
                  <a:pt x="7" y="61"/>
                  <a:pt x="8" y="63"/>
                  <a:pt x="8" y="64"/>
                </a:cubicBezTo>
                <a:cubicBezTo>
                  <a:pt x="10" y="66"/>
                  <a:pt x="11" y="67"/>
                  <a:pt x="12" y="67"/>
                </a:cubicBezTo>
                <a:cubicBezTo>
                  <a:pt x="12" y="67"/>
                  <a:pt x="13" y="67"/>
                  <a:pt x="13" y="67"/>
                </a:cubicBezTo>
                <a:cubicBezTo>
                  <a:pt x="14" y="67"/>
                  <a:pt x="15" y="66"/>
                  <a:pt x="16" y="64"/>
                </a:cubicBezTo>
                <a:cubicBezTo>
                  <a:pt x="16" y="64"/>
                  <a:pt x="17" y="61"/>
                  <a:pt x="19" y="59"/>
                </a:cubicBezTo>
                <a:cubicBezTo>
                  <a:pt x="21" y="57"/>
                  <a:pt x="24" y="54"/>
                  <a:pt x="25" y="52"/>
                </a:cubicBezTo>
                <a:cubicBezTo>
                  <a:pt x="26" y="50"/>
                  <a:pt x="28" y="47"/>
                  <a:pt x="29" y="46"/>
                </a:cubicBezTo>
                <a:cubicBezTo>
                  <a:pt x="30" y="44"/>
                  <a:pt x="33" y="42"/>
                  <a:pt x="35" y="40"/>
                </a:cubicBezTo>
                <a:cubicBezTo>
                  <a:pt x="37" y="39"/>
                  <a:pt x="40" y="37"/>
                  <a:pt x="42" y="36"/>
                </a:cubicBezTo>
                <a:cubicBezTo>
                  <a:pt x="44" y="35"/>
                  <a:pt x="47" y="33"/>
                  <a:pt x="48" y="31"/>
                </a:cubicBezTo>
                <a:cubicBezTo>
                  <a:pt x="51" y="29"/>
                  <a:pt x="52" y="26"/>
                  <a:pt x="51" y="23"/>
                </a:cubicBezTo>
                <a:cubicBezTo>
                  <a:pt x="50" y="23"/>
                  <a:pt x="50" y="22"/>
                  <a:pt x="50" y="22"/>
                </a:cubicBezTo>
                <a:cubicBezTo>
                  <a:pt x="52" y="21"/>
                  <a:pt x="52" y="18"/>
                  <a:pt x="51" y="16"/>
                </a:cubicBezTo>
                <a:cubicBezTo>
                  <a:pt x="50" y="14"/>
                  <a:pt x="47" y="12"/>
                  <a:pt x="44" y="12"/>
                </a:cubicBezTo>
                <a:cubicBezTo>
                  <a:pt x="43" y="12"/>
                  <a:pt x="42" y="12"/>
                  <a:pt x="40" y="12"/>
                </a:cubicBezTo>
                <a:cubicBezTo>
                  <a:pt x="48" y="8"/>
                  <a:pt x="57" y="6"/>
                  <a:pt x="66" y="6"/>
                </a:cubicBezTo>
                <a:cubicBezTo>
                  <a:pt x="76" y="6"/>
                  <a:pt x="85" y="8"/>
                  <a:pt x="93" y="13"/>
                </a:cubicBezTo>
                <a:cubicBezTo>
                  <a:pt x="90" y="13"/>
                  <a:pt x="86" y="13"/>
                  <a:pt x="83" y="14"/>
                </a:cubicBezTo>
                <a:cubicBezTo>
                  <a:pt x="80" y="15"/>
                  <a:pt x="76" y="16"/>
                  <a:pt x="74" y="17"/>
                </a:cubicBezTo>
                <a:cubicBezTo>
                  <a:pt x="72" y="18"/>
                  <a:pt x="69" y="20"/>
                  <a:pt x="67" y="21"/>
                </a:cubicBezTo>
                <a:cubicBezTo>
                  <a:pt x="65" y="23"/>
                  <a:pt x="63" y="26"/>
                  <a:pt x="63" y="29"/>
                </a:cubicBezTo>
                <a:cubicBezTo>
                  <a:pt x="63" y="32"/>
                  <a:pt x="64" y="36"/>
                  <a:pt x="65" y="38"/>
                </a:cubicBezTo>
                <a:cubicBezTo>
                  <a:pt x="66" y="41"/>
                  <a:pt x="68" y="44"/>
                  <a:pt x="71" y="45"/>
                </a:cubicBezTo>
                <a:cubicBezTo>
                  <a:pt x="71" y="45"/>
                  <a:pt x="72" y="46"/>
                  <a:pt x="73" y="46"/>
                </a:cubicBezTo>
                <a:cubicBezTo>
                  <a:pt x="72" y="47"/>
                  <a:pt x="70" y="48"/>
                  <a:pt x="69" y="49"/>
                </a:cubicBezTo>
                <a:cubicBezTo>
                  <a:pt x="66" y="50"/>
                  <a:pt x="64" y="54"/>
                  <a:pt x="64" y="57"/>
                </a:cubicBezTo>
                <a:cubicBezTo>
                  <a:pt x="63" y="60"/>
                  <a:pt x="65" y="65"/>
                  <a:pt x="67" y="67"/>
                </a:cubicBezTo>
                <a:cubicBezTo>
                  <a:pt x="69" y="70"/>
                  <a:pt x="72" y="73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6" y="74"/>
                  <a:pt x="77" y="75"/>
                </a:cubicBezTo>
                <a:cubicBezTo>
                  <a:pt x="77" y="76"/>
                  <a:pt x="78" y="80"/>
                  <a:pt x="78" y="84"/>
                </a:cubicBezTo>
                <a:cubicBezTo>
                  <a:pt x="78" y="87"/>
                  <a:pt x="79" y="90"/>
                  <a:pt x="81" y="91"/>
                </a:cubicBezTo>
                <a:cubicBezTo>
                  <a:pt x="82" y="92"/>
                  <a:pt x="83" y="92"/>
                  <a:pt x="84" y="92"/>
                </a:cubicBezTo>
                <a:cubicBezTo>
                  <a:pt x="84" y="92"/>
                  <a:pt x="85" y="92"/>
                  <a:pt x="85" y="92"/>
                </a:cubicBezTo>
                <a:cubicBezTo>
                  <a:pt x="88" y="91"/>
                  <a:pt x="91" y="89"/>
                  <a:pt x="93" y="86"/>
                </a:cubicBezTo>
                <a:cubicBezTo>
                  <a:pt x="94" y="84"/>
                  <a:pt x="96" y="80"/>
                  <a:pt x="97" y="76"/>
                </a:cubicBezTo>
                <a:cubicBezTo>
                  <a:pt x="97" y="74"/>
                  <a:pt x="98" y="71"/>
                  <a:pt x="99" y="71"/>
                </a:cubicBezTo>
                <a:cubicBezTo>
                  <a:pt x="101" y="69"/>
                  <a:pt x="101" y="65"/>
                  <a:pt x="100" y="62"/>
                </a:cubicBezTo>
                <a:cubicBezTo>
                  <a:pt x="100" y="60"/>
                  <a:pt x="98" y="57"/>
                  <a:pt x="96" y="55"/>
                </a:cubicBezTo>
                <a:cubicBezTo>
                  <a:pt x="95" y="54"/>
                  <a:pt x="93" y="51"/>
                  <a:pt x="92" y="50"/>
                </a:cubicBezTo>
                <a:cubicBezTo>
                  <a:pt x="91" y="50"/>
                  <a:pt x="91" y="49"/>
                  <a:pt x="91" y="49"/>
                </a:cubicBezTo>
                <a:cubicBezTo>
                  <a:pt x="91" y="49"/>
                  <a:pt x="92" y="49"/>
                  <a:pt x="92" y="49"/>
                </a:cubicBezTo>
                <a:cubicBezTo>
                  <a:pt x="93" y="50"/>
                  <a:pt x="95" y="52"/>
                  <a:pt x="97" y="53"/>
                </a:cubicBezTo>
                <a:cubicBezTo>
                  <a:pt x="98" y="54"/>
                  <a:pt x="99" y="56"/>
                  <a:pt x="100" y="56"/>
                </a:cubicBezTo>
                <a:cubicBezTo>
                  <a:pt x="100" y="58"/>
                  <a:pt x="103" y="61"/>
                  <a:pt x="105" y="63"/>
                </a:cubicBezTo>
                <a:cubicBezTo>
                  <a:pt x="108" y="65"/>
                  <a:pt x="112" y="66"/>
                  <a:pt x="114" y="63"/>
                </a:cubicBezTo>
                <a:cubicBezTo>
                  <a:pt x="115" y="61"/>
                  <a:pt x="116" y="57"/>
                  <a:pt x="115" y="54"/>
                </a:cubicBezTo>
                <a:cubicBezTo>
                  <a:pt x="115" y="52"/>
                  <a:pt x="115" y="51"/>
                  <a:pt x="116" y="51"/>
                </a:cubicBezTo>
                <a:cubicBezTo>
                  <a:pt x="116" y="51"/>
                  <a:pt x="118" y="51"/>
                  <a:pt x="119" y="52"/>
                </a:cubicBezTo>
                <a:cubicBezTo>
                  <a:pt x="120" y="53"/>
                  <a:pt x="123" y="56"/>
                  <a:pt x="125" y="57"/>
                </a:cubicBezTo>
                <a:cubicBezTo>
                  <a:pt x="125" y="60"/>
                  <a:pt x="126" y="63"/>
                  <a:pt x="126" y="66"/>
                </a:cubicBezTo>
                <a:cubicBezTo>
                  <a:pt x="126" y="99"/>
                  <a:pt x="99" y="126"/>
                  <a:pt x="66" y="126"/>
                </a:cubicBezTo>
                <a:cubicBezTo>
                  <a:pt x="33" y="126"/>
                  <a:pt x="6" y="99"/>
                  <a:pt x="6" y="66"/>
                </a:cubicBezTo>
                <a:cubicBezTo>
                  <a:pt x="6" y="64"/>
                  <a:pt x="6" y="62"/>
                  <a:pt x="6" y="6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319AB4-9087-4473-9A3D-9EF2E917B9D5}"/>
              </a:ext>
            </a:extLst>
          </p:cNvPr>
          <p:cNvSpPr txBox="1"/>
          <p:nvPr/>
        </p:nvSpPr>
        <p:spPr>
          <a:xfrm>
            <a:off x="5840107" y="7571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机库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F651E9-F533-4648-9DD7-1ADDDBA54B78}"/>
              </a:ext>
            </a:extLst>
          </p:cNvPr>
          <p:cNvSpPr txBox="1"/>
          <p:nvPr/>
        </p:nvSpPr>
        <p:spPr>
          <a:xfrm>
            <a:off x="5587593" y="295040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神示级</a:t>
            </a:r>
            <a:r>
              <a:rPr lang="en-US" altLang="zh-CN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-</a:t>
            </a:r>
            <a:r>
              <a:rPr lang="zh-CN" altLang="en-US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普鲁肯斯坦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28BEDE-E58B-4358-A0D9-D01FCE0573FD}"/>
              </a:ext>
            </a:extLst>
          </p:cNvPr>
          <p:cNvGrpSpPr/>
          <p:nvPr/>
        </p:nvGrpSpPr>
        <p:grpSpPr>
          <a:xfrm flipV="1">
            <a:off x="5466058" y="227716"/>
            <a:ext cx="1270636" cy="55814"/>
            <a:chOff x="5630513" y="940594"/>
            <a:chExt cx="1041360" cy="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3DCCCDB-0295-4602-85D7-89A740AC0298}"/>
                </a:ext>
              </a:extLst>
            </p:cNvPr>
            <p:cNvCxnSpPr/>
            <p:nvPr/>
          </p:nvCxnSpPr>
          <p:spPr>
            <a:xfrm>
              <a:off x="5630513" y="940594"/>
              <a:ext cx="1037296" cy="0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3F712C6-C11F-4C87-8777-16F6B1C62B90}"/>
                </a:ext>
              </a:extLst>
            </p:cNvPr>
            <p:cNvCxnSpPr>
              <a:cxnSpLocks/>
            </p:cNvCxnSpPr>
            <p:nvPr/>
          </p:nvCxnSpPr>
          <p:spPr>
            <a:xfrm>
              <a:off x="5630633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BB78FB1-A4D7-4CF4-B15B-EB2A86482CB1}"/>
                </a:ext>
              </a:extLst>
            </p:cNvPr>
            <p:cNvCxnSpPr>
              <a:cxnSpLocks/>
            </p:cNvCxnSpPr>
            <p:nvPr/>
          </p:nvCxnSpPr>
          <p:spPr>
            <a:xfrm>
              <a:off x="6624746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76912E0-FBFE-40C5-B4DE-B88FE8AEE49E}"/>
              </a:ext>
            </a:extLst>
          </p:cNvPr>
          <p:cNvGrpSpPr/>
          <p:nvPr/>
        </p:nvGrpSpPr>
        <p:grpSpPr>
          <a:xfrm>
            <a:off x="3670524" y="61606"/>
            <a:ext cx="146419" cy="157813"/>
            <a:chOff x="11028363" y="6192838"/>
            <a:chExt cx="407987" cy="439738"/>
          </a:xfrm>
        </p:grpSpPr>
        <p:sp>
          <p:nvSpPr>
            <p:cNvPr id="20" name="Freeform 529">
              <a:extLst>
                <a:ext uri="{FF2B5EF4-FFF2-40B4-BE49-F238E27FC236}">
                  <a16:creationId xmlns:a16="http://schemas.microsoft.com/office/drawing/2014/main" id="{AF88C22F-1B38-4137-87B7-07F325247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4888" y="6324600"/>
              <a:ext cx="36513" cy="39688"/>
            </a:xfrm>
            <a:custGeom>
              <a:avLst/>
              <a:gdLst>
                <a:gd name="T0" fmla="*/ 0 w 11"/>
                <a:gd name="T1" fmla="*/ 6 h 12"/>
                <a:gd name="T2" fmla="*/ 6 w 11"/>
                <a:gd name="T3" fmla="*/ 12 h 12"/>
                <a:gd name="T4" fmla="*/ 11 w 11"/>
                <a:gd name="T5" fmla="*/ 5 h 12"/>
                <a:gd name="T6" fmla="*/ 5 w 11"/>
                <a:gd name="T7" fmla="*/ 0 h 12"/>
                <a:gd name="T8" fmla="*/ 0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6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7" y="9"/>
                    <a:pt x="9" y="7"/>
                    <a:pt x="11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30">
              <a:extLst>
                <a:ext uri="{FF2B5EF4-FFF2-40B4-BE49-F238E27FC236}">
                  <a16:creationId xmlns:a16="http://schemas.microsoft.com/office/drawing/2014/main" id="{A7FE5BC5-8CD5-48DB-9027-57C80464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313" y="6296025"/>
              <a:ext cx="66675" cy="65088"/>
            </a:xfrm>
            <a:custGeom>
              <a:avLst/>
              <a:gdLst>
                <a:gd name="T0" fmla="*/ 6 w 20"/>
                <a:gd name="T1" fmla="*/ 20 h 20"/>
                <a:gd name="T2" fmla="*/ 20 w 20"/>
                <a:gd name="T3" fmla="*/ 6 h 20"/>
                <a:gd name="T4" fmla="*/ 15 w 20"/>
                <a:gd name="T5" fmla="*/ 0 h 20"/>
                <a:gd name="T6" fmla="*/ 0 w 20"/>
                <a:gd name="T7" fmla="*/ 14 h 20"/>
                <a:gd name="T8" fmla="*/ 6 w 2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6" y="2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6" y="2"/>
                    <a:pt x="15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5"/>
                    <a:pt x="5" y="17"/>
                    <a:pt x="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31">
              <a:extLst>
                <a:ext uri="{FF2B5EF4-FFF2-40B4-BE49-F238E27FC236}">
                  <a16:creationId xmlns:a16="http://schemas.microsoft.com/office/drawing/2014/main" id="{03973E16-7B00-423B-AD6E-85A45A64B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663" y="6411913"/>
              <a:ext cx="53975" cy="46038"/>
            </a:xfrm>
            <a:custGeom>
              <a:avLst/>
              <a:gdLst>
                <a:gd name="T0" fmla="*/ 16 w 16"/>
                <a:gd name="T1" fmla="*/ 7 h 14"/>
                <a:gd name="T2" fmla="*/ 5 w 16"/>
                <a:gd name="T3" fmla="*/ 0 h 14"/>
                <a:gd name="T4" fmla="*/ 0 w 16"/>
                <a:gd name="T5" fmla="*/ 6 h 14"/>
                <a:gd name="T6" fmla="*/ 11 w 16"/>
                <a:gd name="T7" fmla="*/ 14 h 14"/>
                <a:gd name="T8" fmla="*/ 16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2" y="5"/>
                    <a:pt x="0" y="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2"/>
                    <a:pt x="14" y="9"/>
                    <a:pt x="16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32">
              <a:extLst>
                <a:ext uri="{FF2B5EF4-FFF2-40B4-BE49-F238E27FC236}">
                  <a16:creationId xmlns:a16="http://schemas.microsoft.com/office/drawing/2014/main" id="{5E3ADCCE-FCB4-4A32-A27C-C3F82CA5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6424613"/>
              <a:ext cx="85725" cy="100013"/>
            </a:xfrm>
            <a:custGeom>
              <a:avLst/>
              <a:gdLst>
                <a:gd name="T0" fmla="*/ 20 w 26"/>
                <a:gd name="T1" fmla="*/ 0 h 30"/>
                <a:gd name="T2" fmla="*/ 0 w 26"/>
                <a:gd name="T3" fmla="*/ 25 h 30"/>
                <a:gd name="T4" fmla="*/ 6 w 26"/>
                <a:gd name="T5" fmla="*/ 30 h 30"/>
                <a:gd name="T6" fmla="*/ 26 w 26"/>
                <a:gd name="T7" fmla="*/ 5 h 30"/>
                <a:gd name="T8" fmla="*/ 20 w 2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8"/>
                    <a:pt x="6" y="3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4"/>
                    <a:pt x="21" y="2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533">
              <a:extLst>
                <a:ext uri="{FF2B5EF4-FFF2-40B4-BE49-F238E27FC236}">
                  <a16:creationId xmlns:a16="http://schemas.microsoft.com/office/drawing/2014/main" id="{93C30111-82CD-4632-8FD6-D7533954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0288" y="6345238"/>
              <a:ext cx="85725" cy="8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534">
              <a:extLst>
                <a:ext uri="{FF2B5EF4-FFF2-40B4-BE49-F238E27FC236}">
                  <a16:creationId xmlns:a16="http://schemas.microsoft.com/office/drawing/2014/main" id="{4BC756A5-678E-4ADE-80AE-56BAAB4CF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19283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35">
              <a:extLst>
                <a:ext uri="{FF2B5EF4-FFF2-40B4-BE49-F238E27FC236}">
                  <a16:creationId xmlns:a16="http://schemas.microsoft.com/office/drawing/2014/main" id="{78971F5D-6ADD-4045-8750-7E999E5CD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350" y="6226175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36">
              <a:extLst>
                <a:ext uri="{FF2B5EF4-FFF2-40B4-BE49-F238E27FC236}">
                  <a16:creationId xmlns:a16="http://schemas.microsoft.com/office/drawing/2014/main" id="{DD706FCC-6EC3-4890-A529-402EBA17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8363" y="6510338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537">
              <a:extLst>
                <a:ext uri="{FF2B5EF4-FFF2-40B4-BE49-F238E27FC236}">
                  <a16:creationId xmlns:a16="http://schemas.microsoft.com/office/drawing/2014/main" id="{FA6EE7FB-5527-4B97-A62E-32D39BB6D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42778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D7DF313-025B-4514-B78A-D350EEB7EEAE}"/>
              </a:ext>
            </a:extLst>
          </p:cNvPr>
          <p:cNvSpPr txBox="1"/>
          <p:nvPr/>
        </p:nvSpPr>
        <p:spPr>
          <a:xfrm>
            <a:off x="3834604" y="-2383"/>
            <a:ext cx="295348" cy="161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虹石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9347314-6B65-48E4-99DD-78398DAC1255}"/>
              </a:ext>
            </a:extLst>
          </p:cNvPr>
          <p:cNvCxnSpPr>
            <a:cxnSpLocks/>
          </p:cNvCxnSpPr>
          <p:nvPr/>
        </p:nvCxnSpPr>
        <p:spPr>
          <a:xfrm>
            <a:off x="3852691" y="55895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410BC30-E501-444E-B4E0-77EA91775834}"/>
              </a:ext>
            </a:extLst>
          </p:cNvPr>
          <p:cNvCxnSpPr>
            <a:cxnSpLocks/>
          </p:cNvCxnSpPr>
          <p:nvPr/>
        </p:nvCxnSpPr>
        <p:spPr>
          <a:xfrm>
            <a:off x="3869241" y="56492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1186138-069F-412E-B21D-1D85F4B692F9}"/>
              </a:ext>
            </a:extLst>
          </p:cNvPr>
          <p:cNvSpPr txBox="1"/>
          <p:nvPr/>
        </p:nvSpPr>
        <p:spPr>
          <a:xfrm>
            <a:off x="3834228" y="75747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88640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DF9A636-FCCB-4844-A5D2-320FB257FEAA}"/>
              </a:ext>
            </a:extLst>
          </p:cNvPr>
          <p:cNvSpPr txBox="1"/>
          <p:nvPr/>
        </p:nvSpPr>
        <p:spPr>
          <a:xfrm>
            <a:off x="4220682" y="82438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solidFill>
                  <a:srgbClr val="92D050"/>
                </a:solidFill>
                <a:latin typeface="Aldrich" panose="02000000000000000000" pitchFamily="2" charset="0"/>
              </a:rPr>
              <a:t>+50</a:t>
            </a:r>
            <a:endParaRPr lang="zh-CN" altLang="en-US" sz="700" dirty="0">
              <a:solidFill>
                <a:srgbClr val="92D050"/>
              </a:solidFill>
              <a:latin typeface="Aldrich" panose="02000000000000000000" pitchFamily="2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751934-4E98-4D07-8345-50B4DBB7EC6A}"/>
              </a:ext>
            </a:extLst>
          </p:cNvPr>
          <p:cNvGrpSpPr/>
          <p:nvPr/>
        </p:nvGrpSpPr>
        <p:grpSpPr>
          <a:xfrm>
            <a:off x="4638398" y="-1054"/>
            <a:ext cx="747686" cy="293574"/>
            <a:chOff x="2764629" y="531412"/>
            <a:chExt cx="747686" cy="29357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89F2D10-2D2C-4D90-8016-10DA93DD59CC}"/>
                </a:ext>
              </a:extLst>
            </p:cNvPr>
            <p:cNvSpPr txBox="1"/>
            <p:nvPr/>
          </p:nvSpPr>
          <p:spPr>
            <a:xfrm>
              <a:off x="2890497" y="531412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能源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760E1B9-3A51-422C-B723-31CA94343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08583" y="589690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F823169-AF9F-40C7-BA49-46BC4BB11F3D}"/>
                </a:ext>
              </a:extLst>
            </p:cNvPr>
            <p:cNvCxnSpPr>
              <a:cxnSpLocks/>
            </p:cNvCxnSpPr>
            <p:nvPr/>
          </p:nvCxnSpPr>
          <p:spPr>
            <a:xfrm>
              <a:off x="2925134" y="590287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BDD6C39-DB6E-47A3-947C-1850B1AB75C5}"/>
                </a:ext>
              </a:extLst>
            </p:cNvPr>
            <p:cNvSpPr txBox="1"/>
            <p:nvPr/>
          </p:nvSpPr>
          <p:spPr>
            <a:xfrm>
              <a:off x="2890497" y="609542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E8D453D-6691-4AD5-8D1A-5AEE1B0EBC13}"/>
                </a:ext>
              </a:extLst>
            </p:cNvPr>
            <p:cNvSpPr txBox="1"/>
            <p:nvPr/>
          </p:nvSpPr>
          <p:spPr>
            <a:xfrm>
              <a:off x="3140097" y="616233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" name="Freeform 117">
              <a:extLst>
                <a:ext uri="{FF2B5EF4-FFF2-40B4-BE49-F238E27FC236}">
                  <a16:creationId xmlns:a16="http://schemas.microsoft.com/office/drawing/2014/main" id="{B21DAADE-33EC-452F-B9AE-B1B10BF6E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629" y="594197"/>
              <a:ext cx="77442" cy="153769"/>
            </a:xfrm>
            <a:custGeom>
              <a:avLst/>
              <a:gdLst>
                <a:gd name="T0" fmla="*/ 66 w 67"/>
                <a:gd name="T1" fmla="*/ 2 h 132"/>
                <a:gd name="T2" fmla="*/ 63 w 67"/>
                <a:gd name="T3" fmla="*/ 0 h 132"/>
                <a:gd name="T4" fmla="*/ 32 w 67"/>
                <a:gd name="T5" fmla="*/ 0 h 132"/>
                <a:gd name="T6" fmla="*/ 28 w 67"/>
                <a:gd name="T7" fmla="*/ 2 h 132"/>
                <a:gd name="T8" fmla="*/ 1 w 67"/>
                <a:gd name="T9" fmla="*/ 61 h 132"/>
                <a:gd name="T10" fmla="*/ 1 w 67"/>
                <a:gd name="T11" fmla="*/ 65 h 132"/>
                <a:gd name="T12" fmla="*/ 3 w 67"/>
                <a:gd name="T13" fmla="*/ 67 h 132"/>
                <a:gd name="T14" fmla="*/ 30 w 67"/>
                <a:gd name="T15" fmla="*/ 75 h 132"/>
                <a:gd name="T16" fmla="*/ 14 w 67"/>
                <a:gd name="T17" fmla="*/ 127 h 132"/>
                <a:gd name="T18" fmla="*/ 16 w 67"/>
                <a:gd name="T19" fmla="*/ 131 h 132"/>
                <a:gd name="T20" fmla="*/ 17 w 67"/>
                <a:gd name="T21" fmla="*/ 132 h 132"/>
                <a:gd name="T22" fmla="*/ 21 w 67"/>
                <a:gd name="T23" fmla="*/ 130 h 132"/>
                <a:gd name="T24" fmla="*/ 66 w 67"/>
                <a:gd name="T25" fmla="*/ 62 h 132"/>
                <a:gd name="T26" fmla="*/ 67 w 67"/>
                <a:gd name="T27" fmla="*/ 58 h 132"/>
                <a:gd name="T28" fmla="*/ 64 w 67"/>
                <a:gd name="T29" fmla="*/ 56 h 132"/>
                <a:gd name="T30" fmla="*/ 39 w 67"/>
                <a:gd name="T31" fmla="*/ 49 h 132"/>
                <a:gd name="T32" fmla="*/ 66 w 67"/>
                <a:gd name="T33" fmla="*/ 6 h 132"/>
                <a:gd name="T34" fmla="*/ 66 w 67"/>
                <a:gd name="T3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32">
                  <a:moveTo>
                    <a:pt x="66" y="2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6"/>
                    <a:pt x="2" y="67"/>
                    <a:pt x="3" y="6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4" y="130"/>
                    <a:pt x="16" y="131"/>
                  </a:cubicBezTo>
                  <a:cubicBezTo>
                    <a:pt x="16" y="132"/>
                    <a:pt x="17" y="132"/>
                    <a:pt x="17" y="132"/>
                  </a:cubicBezTo>
                  <a:cubicBezTo>
                    <a:pt x="19" y="132"/>
                    <a:pt x="20" y="131"/>
                    <a:pt x="21" y="130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7" y="59"/>
                    <a:pt x="67" y="58"/>
                  </a:cubicBezTo>
                  <a:cubicBezTo>
                    <a:pt x="66" y="57"/>
                    <a:pt x="65" y="56"/>
                    <a:pt x="64" y="5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5"/>
                    <a:pt x="67" y="3"/>
                    <a:pt x="6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9E5BB24-26AB-407D-8A7C-827393B052D2}"/>
              </a:ext>
            </a:extLst>
          </p:cNvPr>
          <p:cNvGrpSpPr/>
          <p:nvPr/>
        </p:nvGrpSpPr>
        <p:grpSpPr>
          <a:xfrm>
            <a:off x="6932637" y="-2383"/>
            <a:ext cx="565590" cy="293574"/>
            <a:chOff x="2740405" y="853873"/>
            <a:chExt cx="565590" cy="29357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547F4D1-6F67-421B-816D-8B494F52BF17}"/>
                </a:ext>
              </a:extLst>
            </p:cNvPr>
            <p:cNvSpPr txBox="1"/>
            <p:nvPr/>
          </p:nvSpPr>
          <p:spPr>
            <a:xfrm>
              <a:off x="2894964" y="932003"/>
              <a:ext cx="3177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35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BB525EC-D921-48E6-86B6-1C80CFAA4714}"/>
                </a:ext>
              </a:extLst>
            </p:cNvPr>
            <p:cNvGrpSpPr/>
            <p:nvPr/>
          </p:nvGrpSpPr>
          <p:grpSpPr>
            <a:xfrm>
              <a:off x="2740405" y="853873"/>
              <a:ext cx="565590" cy="221660"/>
              <a:chOff x="2740405" y="853873"/>
              <a:chExt cx="565590" cy="221660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BAEFA5-85A7-4974-9C37-DD0603D28369}"/>
                  </a:ext>
                </a:extLst>
              </p:cNvPr>
              <p:cNvSpPr txBox="1"/>
              <p:nvPr/>
            </p:nvSpPr>
            <p:spPr>
              <a:xfrm>
                <a:off x="2890497" y="853873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60000"/>
                      </a:schemeClr>
                    </a:solidFill>
                  </a:rPr>
                  <a:t>建设者</a:t>
                </a: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50F1A1C-E99E-461D-BFB9-0E31B7D7E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8583" y="912151"/>
                <a:ext cx="0" cy="162785"/>
              </a:xfrm>
              <a:prstGeom prst="line">
                <a:avLst/>
              </a:prstGeom>
              <a:ln w="127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B1FBA466-C273-477A-938C-D4672142D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134" y="912748"/>
                <a:ext cx="0" cy="162785"/>
              </a:xfrm>
              <a:prstGeom prst="line">
                <a:avLst/>
              </a:prstGeom>
              <a:ln w="635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07FE290-D15F-404B-B1A3-2EA7D86C4339}"/>
                  </a:ext>
                </a:extLst>
              </p:cNvPr>
              <p:cNvGrpSpPr/>
              <p:nvPr/>
            </p:nvGrpSpPr>
            <p:grpSpPr>
              <a:xfrm>
                <a:off x="2740405" y="909783"/>
                <a:ext cx="140840" cy="150296"/>
                <a:chOff x="2609680" y="837635"/>
                <a:chExt cx="301128" cy="321346"/>
              </a:xfrm>
            </p:grpSpPr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id="{E5D82C0B-9EC1-40C2-B2FC-5AC614FE22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9680" y="1000230"/>
                  <a:ext cx="136524" cy="158751"/>
                </a:xfrm>
                <a:custGeom>
                  <a:avLst/>
                  <a:gdLst>
                    <a:gd name="T0" fmla="*/ 64 w 71"/>
                    <a:gd name="T1" fmla="*/ 16 h 83"/>
                    <a:gd name="T2" fmla="*/ 64 w 71"/>
                    <a:gd name="T3" fmla="*/ 16 h 83"/>
                    <a:gd name="T4" fmla="*/ 63 w 71"/>
                    <a:gd name="T5" fmla="*/ 14 h 83"/>
                    <a:gd name="T6" fmla="*/ 61 w 71"/>
                    <a:gd name="T7" fmla="*/ 12 h 83"/>
                    <a:gd name="T8" fmla="*/ 61 w 71"/>
                    <a:gd name="T9" fmla="*/ 12 h 83"/>
                    <a:gd name="T10" fmla="*/ 59 w 71"/>
                    <a:gd name="T11" fmla="*/ 12 h 83"/>
                    <a:gd name="T12" fmla="*/ 56 w 71"/>
                    <a:gd name="T13" fmla="*/ 11 h 83"/>
                    <a:gd name="T14" fmla="*/ 55 w 71"/>
                    <a:gd name="T15" fmla="*/ 9 h 83"/>
                    <a:gd name="T16" fmla="*/ 51 w 71"/>
                    <a:gd name="T17" fmla="*/ 0 h 83"/>
                    <a:gd name="T18" fmla="*/ 47 w 71"/>
                    <a:gd name="T19" fmla="*/ 5 h 83"/>
                    <a:gd name="T20" fmla="*/ 5 w 71"/>
                    <a:gd name="T21" fmla="*/ 55 h 83"/>
                    <a:gd name="T22" fmla="*/ 7 w 71"/>
                    <a:gd name="T23" fmla="*/ 77 h 83"/>
                    <a:gd name="T24" fmla="*/ 8 w 71"/>
                    <a:gd name="T25" fmla="*/ 78 h 83"/>
                    <a:gd name="T26" fmla="*/ 30 w 71"/>
                    <a:gd name="T27" fmla="*/ 76 h 83"/>
                    <a:gd name="T28" fmla="*/ 68 w 71"/>
                    <a:gd name="T29" fmla="*/ 30 h 83"/>
                    <a:gd name="T30" fmla="*/ 71 w 71"/>
                    <a:gd name="T31" fmla="*/ 27 h 83"/>
                    <a:gd name="T32" fmla="*/ 65 w 71"/>
                    <a:gd name="T33" fmla="*/ 20 h 83"/>
                    <a:gd name="T34" fmla="*/ 64 w 71"/>
                    <a:gd name="T35" fmla="*/ 16 h 83"/>
                    <a:gd name="T36" fmla="*/ 26 w 71"/>
                    <a:gd name="T37" fmla="*/ 70 h 83"/>
                    <a:gd name="T38" fmla="*/ 12 w 71"/>
                    <a:gd name="T39" fmla="*/ 71 h 83"/>
                    <a:gd name="T40" fmla="*/ 11 w 71"/>
                    <a:gd name="T41" fmla="*/ 58 h 83"/>
                    <a:gd name="T42" fmla="*/ 25 w 71"/>
                    <a:gd name="T43" fmla="*/ 56 h 83"/>
                    <a:gd name="T44" fmla="*/ 26 w 71"/>
                    <a:gd name="T45" fmla="*/ 7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1" h="83">
                      <a:moveTo>
                        <a:pt x="64" y="16"/>
                      </a:move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5"/>
                        <a:pt x="63" y="14"/>
                        <a:pt x="63" y="14"/>
                      </a:cubicBezTo>
                      <a:cubicBezTo>
                        <a:pt x="62" y="13"/>
                        <a:pt x="62" y="13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0" y="12"/>
                        <a:pt x="60" y="12"/>
                        <a:pt x="59" y="12"/>
                      </a:cubicBezTo>
                      <a:cubicBezTo>
                        <a:pt x="58" y="12"/>
                        <a:pt x="57" y="11"/>
                        <a:pt x="56" y="11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3" y="7"/>
                        <a:pt x="52" y="3"/>
                        <a:pt x="51" y="0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0" y="61"/>
                        <a:pt x="0" y="71"/>
                        <a:pt x="7" y="77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15" y="83"/>
                        <a:pt x="25" y="82"/>
                        <a:pt x="30" y="76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4" y="19"/>
                        <a:pt x="64" y="17"/>
                        <a:pt x="64" y="16"/>
                      </a:cubicBezTo>
                      <a:close/>
                      <a:moveTo>
                        <a:pt x="26" y="70"/>
                      </a:moveTo>
                      <a:cubicBezTo>
                        <a:pt x="23" y="74"/>
                        <a:pt x="17" y="75"/>
                        <a:pt x="12" y="71"/>
                      </a:cubicBezTo>
                      <a:cubicBezTo>
                        <a:pt x="8" y="68"/>
                        <a:pt x="8" y="62"/>
                        <a:pt x="11" y="58"/>
                      </a:cubicBezTo>
                      <a:cubicBezTo>
                        <a:pt x="15" y="53"/>
                        <a:pt x="21" y="53"/>
                        <a:pt x="25" y="56"/>
                      </a:cubicBezTo>
                      <a:cubicBezTo>
                        <a:pt x="29" y="60"/>
                        <a:pt x="30" y="66"/>
                        <a:pt x="26" y="7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2">
                  <a:extLst>
                    <a:ext uri="{FF2B5EF4-FFF2-40B4-BE49-F238E27FC236}">
                      <a16:creationId xmlns:a16="http://schemas.microsoft.com/office/drawing/2014/main" id="{4FC10761-261E-4B23-9A91-81272196A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482" y="837635"/>
                  <a:ext cx="187326" cy="193676"/>
                </a:xfrm>
                <a:custGeom>
                  <a:avLst/>
                  <a:gdLst>
                    <a:gd name="T0" fmla="*/ 97 w 97"/>
                    <a:gd name="T1" fmla="*/ 43 h 100"/>
                    <a:gd name="T2" fmla="*/ 88 w 97"/>
                    <a:gd name="T3" fmla="*/ 37 h 100"/>
                    <a:gd name="T4" fmla="*/ 78 w 97"/>
                    <a:gd name="T5" fmla="*/ 48 h 100"/>
                    <a:gd name="T6" fmla="*/ 77 w 97"/>
                    <a:gd name="T7" fmla="*/ 49 h 100"/>
                    <a:gd name="T8" fmla="*/ 73 w 97"/>
                    <a:gd name="T9" fmla="*/ 51 h 100"/>
                    <a:gd name="T10" fmla="*/ 66 w 97"/>
                    <a:gd name="T11" fmla="*/ 54 h 100"/>
                    <a:gd name="T12" fmla="*/ 57 w 97"/>
                    <a:gd name="T13" fmla="*/ 53 h 100"/>
                    <a:gd name="T14" fmla="*/ 49 w 97"/>
                    <a:gd name="T15" fmla="*/ 49 h 100"/>
                    <a:gd name="T16" fmla="*/ 43 w 97"/>
                    <a:gd name="T17" fmla="*/ 40 h 100"/>
                    <a:gd name="T18" fmla="*/ 41 w 97"/>
                    <a:gd name="T19" fmla="*/ 31 h 100"/>
                    <a:gd name="T20" fmla="*/ 42 w 97"/>
                    <a:gd name="T21" fmla="*/ 25 h 100"/>
                    <a:gd name="T22" fmla="*/ 44 w 97"/>
                    <a:gd name="T23" fmla="*/ 21 h 100"/>
                    <a:gd name="T24" fmla="*/ 44 w 97"/>
                    <a:gd name="T25" fmla="*/ 20 h 100"/>
                    <a:gd name="T26" fmla="*/ 54 w 97"/>
                    <a:gd name="T27" fmla="*/ 8 h 100"/>
                    <a:gd name="T28" fmla="*/ 46 w 97"/>
                    <a:gd name="T29" fmla="*/ 1 h 100"/>
                    <a:gd name="T30" fmla="*/ 26 w 97"/>
                    <a:gd name="T31" fmla="*/ 13 h 100"/>
                    <a:gd name="T32" fmla="*/ 16 w 97"/>
                    <a:gd name="T33" fmla="*/ 36 h 100"/>
                    <a:gd name="T34" fmla="*/ 16 w 97"/>
                    <a:gd name="T35" fmla="*/ 44 h 100"/>
                    <a:gd name="T36" fmla="*/ 17 w 97"/>
                    <a:gd name="T37" fmla="*/ 46 h 100"/>
                    <a:gd name="T38" fmla="*/ 15 w 97"/>
                    <a:gd name="T39" fmla="*/ 58 h 100"/>
                    <a:gd name="T40" fmla="*/ 9 w 97"/>
                    <a:gd name="T41" fmla="*/ 70 h 100"/>
                    <a:gd name="T42" fmla="*/ 0 w 97"/>
                    <a:gd name="T43" fmla="*/ 80 h 100"/>
                    <a:gd name="T44" fmla="*/ 1 w 97"/>
                    <a:gd name="T45" fmla="*/ 80 h 100"/>
                    <a:gd name="T46" fmla="*/ 16 w 97"/>
                    <a:gd name="T47" fmla="*/ 87 h 100"/>
                    <a:gd name="T48" fmla="*/ 17 w 97"/>
                    <a:gd name="T49" fmla="*/ 89 h 100"/>
                    <a:gd name="T50" fmla="*/ 17 w 97"/>
                    <a:gd name="T51" fmla="*/ 93 h 100"/>
                    <a:gd name="T52" fmla="*/ 18 w 97"/>
                    <a:gd name="T53" fmla="*/ 93 h 100"/>
                    <a:gd name="T54" fmla="*/ 19 w 97"/>
                    <a:gd name="T55" fmla="*/ 95 h 100"/>
                    <a:gd name="T56" fmla="*/ 21 w 97"/>
                    <a:gd name="T57" fmla="*/ 97 h 100"/>
                    <a:gd name="T58" fmla="*/ 21 w 97"/>
                    <a:gd name="T59" fmla="*/ 97 h 100"/>
                    <a:gd name="T60" fmla="*/ 22 w 97"/>
                    <a:gd name="T61" fmla="*/ 97 h 100"/>
                    <a:gd name="T62" fmla="*/ 25 w 97"/>
                    <a:gd name="T63" fmla="*/ 98 h 100"/>
                    <a:gd name="T64" fmla="*/ 27 w 97"/>
                    <a:gd name="T65" fmla="*/ 100 h 100"/>
                    <a:gd name="T66" fmla="*/ 30 w 97"/>
                    <a:gd name="T67" fmla="*/ 96 h 100"/>
                    <a:gd name="T68" fmla="*/ 45 w 97"/>
                    <a:gd name="T69" fmla="*/ 83 h 100"/>
                    <a:gd name="T70" fmla="*/ 57 w 97"/>
                    <a:gd name="T71" fmla="*/ 80 h 100"/>
                    <a:gd name="T72" fmla="*/ 60 w 97"/>
                    <a:gd name="T73" fmla="*/ 80 h 100"/>
                    <a:gd name="T74" fmla="*/ 67 w 97"/>
                    <a:gd name="T75" fmla="*/ 79 h 100"/>
                    <a:gd name="T76" fmla="*/ 88 w 97"/>
                    <a:gd name="T77" fmla="*/ 65 h 100"/>
                    <a:gd name="T78" fmla="*/ 97 w 97"/>
                    <a:gd name="T79" fmla="*/ 4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7" h="100">
                      <a:moveTo>
                        <a:pt x="97" y="43"/>
                      </a:moveTo>
                      <a:cubicBezTo>
                        <a:pt x="96" y="34"/>
                        <a:pt x="92" y="31"/>
                        <a:pt x="88" y="37"/>
                      </a:cubicBezTo>
                      <a:cubicBezTo>
                        <a:pt x="83" y="42"/>
                        <a:pt x="79" y="47"/>
                        <a:pt x="78" y="48"/>
                      </a:cubicBezTo>
                      <a:cubicBezTo>
                        <a:pt x="78" y="48"/>
                        <a:pt x="78" y="48"/>
                        <a:pt x="77" y="49"/>
                      </a:cubicBezTo>
                      <a:cubicBezTo>
                        <a:pt x="76" y="50"/>
                        <a:pt x="74" y="51"/>
                        <a:pt x="73" y="51"/>
                      </a:cubicBezTo>
                      <a:cubicBezTo>
                        <a:pt x="71" y="52"/>
                        <a:pt x="69" y="53"/>
                        <a:pt x="66" y="54"/>
                      </a:cubicBezTo>
                      <a:cubicBezTo>
                        <a:pt x="63" y="54"/>
                        <a:pt x="60" y="54"/>
                        <a:pt x="57" y="53"/>
                      </a:cubicBezTo>
                      <a:cubicBezTo>
                        <a:pt x="54" y="52"/>
                        <a:pt x="51" y="51"/>
                        <a:pt x="49" y="49"/>
                      </a:cubicBezTo>
                      <a:cubicBezTo>
                        <a:pt x="46" y="46"/>
                        <a:pt x="44" y="43"/>
                        <a:pt x="43" y="40"/>
                      </a:cubicBezTo>
                      <a:cubicBezTo>
                        <a:pt x="41" y="37"/>
                        <a:pt x="41" y="34"/>
                        <a:pt x="41" y="31"/>
                      </a:cubicBezTo>
                      <a:cubicBezTo>
                        <a:pt x="41" y="29"/>
                        <a:pt x="41" y="27"/>
                        <a:pt x="42" y="25"/>
                      </a:cubicBezTo>
                      <a:cubicBezTo>
                        <a:pt x="42" y="24"/>
                        <a:pt x="43" y="22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5" y="19"/>
                        <a:pt x="50" y="13"/>
                        <a:pt x="54" y="8"/>
                      </a:cubicBezTo>
                      <a:cubicBezTo>
                        <a:pt x="58" y="3"/>
                        <a:pt x="55" y="0"/>
                        <a:pt x="46" y="1"/>
                      </a:cubicBezTo>
                      <a:cubicBezTo>
                        <a:pt x="46" y="1"/>
                        <a:pt x="35" y="2"/>
                        <a:pt x="26" y="13"/>
                      </a:cubicBezTo>
                      <a:cubicBezTo>
                        <a:pt x="20" y="20"/>
                        <a:pt x="17" y="28"/>
                        <a:pt x="16" y="36"/>
                      </a:cubicBezTo>
                      <a:cubicBezTo>
                        <a:pt x="16" y="39"/>
                        <a:pt x="16" y="41"/>
                        <a:pt x="16" y="44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7" y="49"/>
                        <a:pt x="17" y="54"/>
                        <a:pt x="15" y="58"/>
                      </a:cubicBezTo>
                      <a:cubicBezTo>
                        <a:pt x="15" y="61"/>
                        <a:pt x="12" y="66"/>
                        <a:pt x="9" y="70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80"/>
                        <a:pt x="0" y="80"/>
                        <a:pt x="1" y="80"/>
                      </a:cubicBezTo>
                      <a:cubicBezTo>
                        <a:pt x="6" y="80"/>
                        <a:pt x="12" y="83"/>
                        <a:pt x="16" y="87"/>
                      </a:cubicBezTo>
                      <a:cubicBezTo>
                        <a:pt x="17" y="89"/>
                        <a:pt x="17" y="89"/>
                        <a:pt x="17" y="89"/>
                      </a:cubicBezTo>
                      <a:cubicBezTo>
                        <a:pt x="18" y="90"/>
                        <a:pt x="18" y="92"/>
                        <a:pt x="17" y="93"/>
                      </a:cubicBezTo>
                      <a:cubicBezTo>
                        <a:pt x="17" y="93"/>
                        <a:pt x="17" y="93"/>
                        <a:pt x="18" y="93"/>
                      </a:cubicBezTo>
                      <a:cubicBezTo>
                        <a:pt x="18" y="94"/>
                        <a:pt x="19" y="94"/>
                        <a:pt x="19" y="95"/>
                      </a:cubicBezTo>
                      <a:cubicBezTo>
                        <a:pt x="20" y="96"/>
                        <a:pt x="20" y="96"/>
                        <a:pt x="21" y="97"/>
                      </a:cubicBezTo>
                      <a:cubicBezTo>
                        <a:pt x="21" y="97"/>
                        <a:pt x="21" y="97"/>
                        <a:pt x="21" y="97"/>
                      </a:cubicBezTo>
                      <a:cubicBezTo>
                        <a:pt x="21" y="97"/>
                        <a:pt x="22" y="97"/>
                        <a:pt x="22" y="97"/>
                      </a:cubicBezTo>
                      <a:cubicBezTo>
                        <a:pt x="24" y="97"/>
                        <a:pt x="25" y="98"/>
                        <a:pt x="25" y="98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30" y="96"/>
                        <a:pt x="30" y="96"/>
                        <a:pt x="30" y="96"/>
                      </a:cubicBezTo>
                      <a:cubicBezTo>
                        <a:pt x="36" y="90"/>
                        <a:pt x="42" y="85"/>
                        <a:pt x="45" y="83"/>
                      </a:cubicBezTo>
                      <a:cubicBezTo>
                        <a:pt x="49" y="81"/>
                        <a:pt x="54" y="80"/>
                        <a:pt x="57" y="80"/>
                      </a:cubicBezTo>
                      <a:cubicBezTo>
                        <a:pt x="57" y="80"/>
                        <a:pt x="57" y="80"/>
                        <a:pt x="60" y="80"/>
                      </a:cubicBezTo>
                      <a:cubicBezTo>
                        <a:pt x="62" y="80"/>
                        <a:pt x="64" y="79"/>
                        <a:pt x="67" y="79"/>
                      </a:cubicBezTo>
                      <a:cubicBezTo>
                        <a:pt x="75" y="77"/>
                        <a:pt x="82" y="72"/>
                        <a:pt x="88" y="65"/>
                      </a:cubicBezTo>
                      <a:cubicBezTo>
                        <a:pt x="97" y="54"/>
                        <a:pt x="97" y="43"/>
                        <a:pt x="97" y="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D528D570-0AC6-4477-A7B7-5585C7D96621}"/>
              </a:ext>
            </a:extLst>
          </p:cNvPr>
          <p:cNvSpPr txBox="1"/>
          <p:nvPr/>
        </p:nvSpPr>
        <p:spPr>
          <a:xfrm>
            <a:off x="7716318" y="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智核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A5CFB06-DFCA-4828-A127-401C4BA6186D}"/>
              </a:ext>
            </a:extLst>
          </p:cNvPr>
          <p:cNvCxnSpPr>
            <a:cxnSpLocks/>
          </p:cNvCxnSpPr>
          <p:nvPr/>
        </p:nvCxnSpPr>
        <p:spPr>
          <a:xfrm>
            <a:off x="7734404" y="58278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6E70C01-F37E-4223-A4A8-2215F08DD7F9}"/>
              </a:ext>
            </a:extLst>
          </p:cNvPr>
          <p:cNvCxnSpPr>
            <a:cxnSpLocks/>
          </p:cNvCxnSpPr>
          <p:nvPr/>
        </p:nvCxnSpPr>
        <p:spPr>
          <a:xfrm>
            <a:off x="7750955" y="58875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4573697-4D62-4968-9F58-B38C3AB22881}"/>
              </a:ext>
            </a:extLst>
          </p:cNvPr>
          <p:cNvSpPr txBox="1"/>
          <p:nvPr/>
        </p:nvSpPr>
        <p:spPr>
          <a:xfrm>
            <a:off x="7725938" y="7813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5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42CFCA1-683E-454C-8D96-CBACF6F496A2}"/>
              </a:ext>
            </a:extLst>
          </p:cNvPr>
          <p:cNvGrpSpPr/>
          <p:nvPr/>
        </p:nvGrpSpPr>
        <p:grpSpPr>
          <a:xfrm>
            <a:off x="7541222" y="66589"/>
            <a:ext cx="143947" cy="146162"/>
            <a:chOff x="5780089" y="422276"/>
            <a:chExt cx="722312" cy="733425"/>
          </a:xfrm>
        </p:grpSpPr>
        <p:sp>
          <p:nvSpPr>
            <p:cNvPr id="55" name="Freeform 89">
              <a:extLst>
                <a:ext uri="{FF2B5EF4-FFF2-40B4-BE49-F238E27FC236}">
                  <a16:creationId xmlns:a16="http://schemas.microsoft.com/office/drawing/2014/main" id="{9B281F53-909B-4D13-A441-5F423B0008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9501" y="741363"/>
              <a:ext cx="312738" cy="361950"/>
            </a:xfrm>
            <a:custGeom>
              <a:avLst/>
              <a:gdLst>
                <a:gd name="T0" fmla="*/ 4 w 83"/>
                <a:gd name="T1" fmla="*/ 12 h 96"/>
                <a:gd name="T2" fmla="*/ 1 w 83"/>
                <a:gd name="T3" fmla="*/ 21 h 96"/>
                <a:gd name="T4" fmla="*/ 10 w 83"/>
                <a:gd name="T5" fmla="*/ 23 h 96"/>
                <a:gd name="T6" fmla="*/ 28 w 83"/>
                <a:gd name="T7" fmla="*/ 12 h 96"/>
                <a:gd name="T8" fmla="*/ 30 w 83"/>
                <a:gd name="T9" fmla="*/ 4 h 96"/>
                <a:gd name="T10" fmla="*/ 22 w 83"/>
                <a:gd name="T11" fmla="*/ 2 h 96"/>
                <a:gd name="T12" fmla="*/ 4 w 83"/>
                <a:gd name="T13" fmla="*/ 12 h 96"/>
                <a:gd name="T14" fmla="*/ 50 w 83"/>
                <a:gd name="T15" fmla="*/ 2 h 96"/>
                <a:gd name="T16" fmla="*/ 42 w 83"/>
                <a:gd name="T17" fmla="*/ 4 h 96"/>
                <a:gd name="T18" fmla="*/ 44 w 83"/>
                <a:gd name="T19" fmla="*/ 12 h 96"/>
                <a:gd name="T20" fmla="*/ 62 w 83"/>
                <a:gd name="T21" fmla="*/ 23 h 96"/>
                <a:gd name="T22" fmla="*/ 71 w 83"/>
                <a:gd name="T23" fmla="*/ 21 h 96"/>
                <a:gd name="T24" fmla="*/ 68 w 83"/>
                <a:gd name="T25" fmla="*/ 13 h 96"/>
                <a:gd name="T26" fmla="*/ 50 w 83"/>
                <a:gd name="T27" fmla="*/ 2 h 96"/>
                <a:gd name="T28" fmla="*/ 83 w 83"/>
                <a:gd name="T29" fmla="*/ 38 h 96"/>
                <a:gd name="T30" fmla="*/ 77 w 83"/>
                <a:gd name="T31" fmla="*/ 32 h 96"/>
                <a:gd name="T32" fmla="*/ 71 w 83"/>
                <a:gd name="T33" fmla="*/ 38 h 96"/>
                <a:gd name="T34" fmla="*/ 71 w 83"/>
                <a:gd name="T35" fmla="*/ 59 h 96"/>
                <a:gd name="T36" fmla="*/ 77 w 83"/>
                <a:gd name="T37" fmla="*/ 65 h 96"/>
                <a:gd name="T38" fmla="*/ 83 w 83"/>
                <a:gd name="T39" fmla="*/ 59 h 96"/>
                <a:gd name="T40" fmla="*/ 83 w 83"/>
                <a:gd name="T41" fmla="*/ 38 h 96"/>
                <a:gd name="T42" fmla="*/ 68 w 83"/>
                <a:gd name="T43" fmla="*/ 84 h 96"/>
                <a:gd name="T44" fmla="*/ 71 w 83"/>
                <a:gd name="T45" fmla="*/ 76 h 96"/>
                <a:gd name="T46" fmla="*/ 62 w 83"/>
                <a:gd name="T47" fmla="*/ 74 h 96"/>
                <a:gd name="T48" fmla="*/ 45 w 83"/>
                <a:gd name="T49" fmla="*/ 84 h 96"/>
                <a:gd name="T50" fmla="*/ 43 w 83"/>
                <a:gd name="T51" fmla="*/ 92 h 96"/>
                <a:gd name="T52" fmla="*/ 51 w 83"/>
                <a:gd name="T53" fmla="*/ 94 h 96"/>
                <a:gd name="T54" fmla="*/ 68 w 83"/>
                <a:gd name="T55" fmla="*/ 84 h 96"/>
                <a:gd name="T56" fmla="*/ 21 w 83"/>
                <a:gd name="T57" fmla="*/ 94 h 96"/>
                <a:gd name="T58" fmla="*/ 29 w 83"/>
                <a:gd name="T59" fmla="*/ 92 h 96"/>
                <a:gd name="T60" fmla="*/ 27 w 83"/>
                <a:gd name="T61" fmla="*/ 84 h 96"/>
                <a:gd name="T62" fmla="*/ 10 w 83"/>
                <a:gd name="T63" fmla="*/ 74 h 96"/>
                <a:gd name="T64" fmla="*/ 1 w 83"/>
                <a:gd name="T65" fmla="*/ 76 h 96"/>
                <a:gd name="T66" fmla="*/ 4 w 83"/>
                <a:gd name="T67" fmla="*/ 84 h 96"/>
                <a:gd name="T68" fmla="*/ 21 w 83"/>
                <a:gd name="T6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96">
                  <a:moveTo>
                    <a:pt x="4" y="12"/>
                  </a:moveTo>
                  <a:cubicBezTo>
                    <a:pt x="1" y="14"/>
                    <a:pt x="0" y="18"/>
                    <a:pt x="1" y="21"/>
                  </a:cubicBezTo>
                  <a:cubicBezTo>
                    <a:pt x="3" y="24"/>
                    <a:pt x="7" y="25"/>
                    <a:pt x="10" y="2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1"/>
                    <a:pt x="32" y="7"/>
                    <a:pt x="30" y="4"/>
                  </a:cubicBezTo>
                  <a:cubicBezTo>
                    <a:pt x="28" y="1"/>
                    <a:pt x="25" y="0"/>
                    <a:pt x="22" y="2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50" y="2"/>
                  </a:moveTo>
                  <a:cubicBezTo>
                    <a:pt x="47" y="0"/>
                    <a:pt x="44" y="1"/>
                    <a:pt x="42" y="4"/>
                  </a:cubicBezTo>
                  <a:cubicBezTo>
                    <a:pt x="40" y="7"/>
                    <a:pt x="41" y="11"/>
                    <a:pt x="44" y="1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5"/>
                    <a:pt x="69" y="24"/>
                    <a:pt x="71" y="21"/>
                  </a:cubicBezTo>
                  <a:cubicBezTo>
                    <a:pt x="72" y="18"/>
                    <a:pt x="71" y="14"/>
                    <a:pt x="68" y="13"/>
                  </a:cubicBezTo>
                  <a:cubicBezTo>
                    <a:pt x="50" y="2"/>
                    <a:pt x="50" y="2"/>
                    <a:pt x="50" y="2"/>
                  </a:cubicBezTo>
                  <a:close/>
                  <a:moveTo>
                    <a:pt x="83" y="38"/>
                  </a:moveTo>
                  <a:cubicBezTo>
                    <a:pt x="83" y="35"/>
                    <a:pt x="81" y="32"/>
                    <a:pt x="77" y="32"/>
                  </a:cubicBezTo>
                  <a:cubicBezTo>
                    <a:pt x="74" y="32"/>
                    <a:pt x="71" y="35"/>
                    <a:pt x="71" y="3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62"/>
                    <a:pt x="74" y="65"/>
                    <a:pt x="77" y="65"/>
                  </a:cubicBezTo>
                  <a:cubicBezTo>
                    <a:pt x="81" y="65"/>
                    <a:pt x="83" y="62"/>
                    <a:pt x="83" y="59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68" y="84"/>
                  </a:moveTo>
                  <a:cubicBezTo>
                    <a:pt x="71" y="83"/>
                    <a:pt x="72" y="79"/>
                    <a:pt x="71" y="76"/>
                  </a:cubicBezTo>
                  <a:cubicBezTo>
                    <a:pt x="69" y="73"/>
                    <a:pt x="65" y="72"/>
                    <a:pt x="62" y="7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86"/>
                    <a:pt x="41" y="89"/>
                    <a:pt x="43" y="92"/>
                  </a:cubicBezTo>
                  <a:cubicBezTo>
                    <a:pt x="44" y="95"/>
                    <a:pt x="48" y="96"/>
                    <a:pt x="51" y="94"/>
                  </a:cubicBezTo>
                  <a:cubicBezTo>
                    <a:pt x="68" y="84"/>
                    <a:pt x="68" y="84"/>
                    <a:pt x="68" y="84"/>
                  </a:cubicBezTo>
                  <a:close/>
                  <a:moveTo>
                    <a:pt x="21" y="94"/>
                  </a:moveTo>
                  <a:cubicBezTo>
                    <a:pt x="24" y="96"/>
                    <a:pt x="28" y="95"/>
                    <a:pt x="29" y="92"/>
                  </a:cubicBezTo>
                  <a:cubicBezTo>
                    <a:pt x="31" y="89"/>
                    <a:pt x="30" y="86"/>
                    <a:pt x="27" y="8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7" y="72"/>
                    <a:pt x="3" y="73"/>
                    <a:pt x="1" y="76"/>
                  </a:cubicBezTo>
                  <a:cubicBezTo>
                    <a:pt x="0" y="79"/>
                    <a:pt x="1" y="83"/>
                    <a:pt x="4" y="84"/>
                  </a:cubicBezTo>
                  <a:cubicBezTo>
                    <a:pt x="21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90">
              <a:extLst>
                <a:ext uri="{FF2B5EF4-FFF2-40B4-BE49-F238E27FC236}">
                  <a16:creationId xmlns:a16="http://schemas.microsoft.com/office/drawing/2014/main" id="{281E779E-AAA2-4666-924B-AB9263BB9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7076" y="746126"/>
              <a:ext cx="357188" cy="357188"/>
            </a:xfrm>
            <a:custGeom>
              <a:avLst/>
              <a:gdLst>
                <a:gd name="T0" fmla="*/ 39 w 95"/>
                <a:gd name="T1" fmla="*/ 12 h 95"/>
                <a:gd name="T2" fmla="*/ 41 w 95"/>
                <a:gd name="T3" fmla="*/ 4 h 95"/>
                <a:gd name="T4" fmla="*/ 33 w 95"/>
                <a:gd name="T5" fmla="*/ 1 h 95"/>
                <a:gd name="T6" fmla="*/ 15 w 95"/>
                <a:gd name="T7" fmla="*/ 12 h 95"/>
                <a:gd name="T8" fmla="*/ 13 w 95"/>
                <a:gd name="T9" fmla="*/ 20 h 95"/>
                <a:gd name="T10" fmla="*/ 21 w 95"/>
                <a:gd name="T11" fmla="*/ 22 h 95"/>
                <a:gd name="T12" fmla="*/ 39 w 95"/>
                <a:gd name="T13" fmla="*/ 12 h 95"/>
                <a:gd name="T14" fmla="*/ 12 w 95"/>
                <a:gd name="T15" fmla="*/ 37 h 95"/>
                <a:gd name="T16" fmla="*/ 6 w 95"/>
                <a:gd name="T17" fmla="*/ 31 h 95"/>
                <a:gd name="T18" fmla="*/ 0 w 95"/>
                <a:gd name="T19" fmla="*/ 37 h 95"/>
                <a:gd name="T20" fmla="*/ 0 w 95"/>
                <a:gd name="T21" fmla="*/ 58 h 95"/>
                <a:gd name="T22" fmla="*/ 6 w 95"/>
                <a:gd name="T23" fmla="*/ 64 h 95"/>
                <a:gd name="T24" fmla="*/ 12 w 95"/>
                <a:gd name="T25" fmla="*/ 58 h 95"/>
                <a:gd name="T26" fmla="*/ 12 w 95"/>
                <a:gd name="T27" fmla="*/ 37 h 95"/>
                <a:gd name="T28" fmla="*/ 21 w 95"/>
                <a:gd name="T29" fmla="*/ 73 h 95"/>
                <a:gd name="T30" fmla="*/ 13 w 95"/>
                <a:gd name="T31" fmla="*/ 75 h 95"/>
                <a:gd name="T32" fmla="*/ 15 w 95"/>
                <a:gd name="T33" fmla="*/ 83 h 95"/>
                <a:gd name="T34" fmla="*/ 33 w 95"/>
                <a:gd name="T35" fmla="*/ 93 h 95"/>
                <a:gd name="T36" fmla="*/ 41 w 95"/>
                <a:gd name="T37" fmla="*/ 91 h 95"/>
                <a:gd name="T38" fmla="*/ 39 w 95"/>
                <a:gd name="T39" fmla="*/ 83 h 95"/>
                <a:gd name="T40" fmla="*/ 21 w 95"/>
                <a:gd name="T41" fmla="*/ 73 h 95"/>
                <a:gd name="T42" fmla="*/ 56 w 95"/>
                <a:gd name="T43" fmla="*/ 83 h 95"/>
                <a:gd name="T44" fmla="*/ 54 w 95"/>
                <a:gd name="T45" fmla="*/ 91 h 95"/>
                <a:gd name="T46" fmla="*/ 62 w 95"/>
                <a:gd name="T47" fmla="*/ 93 h 95"/>
                <a:gd name="T48" fmla="*/ 80 w 95"/>
                <a:gd name="T49" fmla="*/ 83 h 95"/>
                <a:gd name="T50" fmla="*/ 82 w 95"/>
                <a:gd name="T51" fmla="*/ 75 h 95"/>
                <a:gd name="T52" fmla="*/ 74 w 95"/>
                <a:gd name="T53" fmla="*/ 73 h 95"/>
                <a:gd name="T54" fmla="*/ 56 w 95"/>
                <a:gd name="T55" fmla="*/ 83 h 95"/>
                <a:gd name="T56" fmla="*/ 83 w 95"/>
                <a:gd name="T57" fmla="*/ 58 h 95"/>
                <a:gd name="T58" fmla="*/ 89 w 95"/>
                <a:gd name="T59" fmla="*/ 64 h 95"/>
                <a:gd name="T60" fmla="*/ 95 w 95"/>
                <a:gd name="T61" fmla="*/ 58 h 95"/>
                <a:gd name="T62" fmla="*/ 95 w 95"/>
                <a:gd name="T63" fmla="*/ 37 h 95"/>
                <a:gd name="T64" fmla="*/ 89 w 95"/>
                <a:gd name="T65" fmla="*/ 31 h 95"/>
                <a:gd name="T66" fmla="*/ 83 w 95"/>
                <a:gd name="T67" fmla="*/ 37 h 95"/>
                <a:gd name="T68" fmla="*/ 83 w 95"/>
                <a:gd name="T69" fmla="*/ 58 h 95"/>
                <a:gd name="T70" fmla="*/ 74 w 95"/>
                <a:gd name="T71" fmla="*/ 22 h 95"/>
                <a:gd name="T72" fmla="*/ 82 w 95"/>
                <a:gd name="T73" fmla="*/ 20 h 95"/>
                <a:gd name="T74" fmla="*/ 80 w 95"/>
                <a:gd name="T75" fmla="*/ 11 h 95"/>
                <a:gd name="T76" fmla="*/ 62 w 95"/>
                <a:gd name="T77" fmla="*/ 1 h 95"/>
                <a:gd name="T78" fmla="*/ 54 w 95"/>
                <a:gd name="T79" fmla="*/ 4 h 95"/>
                <a:gd name="T80" fmla="*/ 56 w 95"/>
                <a:gd name="T81" fmla="*/ 12 h 95"/>
                <a:gd name="T82" fmla="*/ 74 w 95"/>
                <a:gd name="T83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" h="95">
                  <a:moveTo>
                    <a:pt x="39" y="12"/>
                  </a:moveTo>
                  <a:cubicBezTo>
                    <a:pt x="42" y="10"/>
                    <a:pt x="43" y="6"/>
                    <a:pt x="41" y="4"/>
                  </a:cubicBezTo>
                  <a:cubicBezTo>
                    <a:pt x="39" y="1"/>
                    <a:pt x="36" y="0"/>
                    <a:pt x="33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3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2" y="37"/>
                  </a:moveTo>
                  <a:cubicBezTo>
                    <a:pt x="12" y="34"/>
                    <a:pt x="10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2" y="61"/>
                    <a:pt x="12" y="58"/>
                  </a:cubicBezTo>
                  <a:cubicBezTo>
                    <a:pt x="12" y="37"/>
                    <a:pt x="12" y="37"/>
                    <a:pt x="12" y="37"/>
                  </a:cubicBezTo>
                  <a:close/>
                  <a:moveTo>
                    <a:pt x="21" y="73"/>
                  </a:moveTo>
                  <a:cubicBezTo>
                    <a:pt x="18" y="71"/>
                    <a:pt x="15" y="72"/>
                    <a:pt x="13" y="75"/>
                  </a:cubicBezTo>
                  <a:cubicBezTo>
                    <a:pt x="11" y="78"/>
                    <a:pt x="12" y="82"/>
                    <a:pt x="15" y="8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5" y="95"/>
                    <a:pt x="39" y="94"/>
                    <a:pt x="41" y="91"/>
                  </a:cubicBezTo>
                  <a:cubicBezTo>
                    <a:pt x="43" y="88"/>
                    <a:pt x="42" y="85"/>
                    <a:pt x="39" y="8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56" y="83"/>
                  </a:moveTo>
                  <a:cubicBezTo>
                    <a:pt x="53" y="85"/>
                    <a:pt x="52" y="88"/>
                    <a:pt x="54" y="91"/>
                  </a:cubicBezTo>
                  <a:cubicBezTo>
                    <a:pt x="56" y="94"/>
                    <a:pt x="59" y="95"/>
                    <a:pt x="62" y="93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3" y="82"/>
                    <a:pt x="84" y="78"/>
                    <a:pt x="82" y="75"/>
                  </a:cubicBezTo>
                  <a:cubicBezTo>
                    <a:pt x="80" y="72"/>
                    <a:pt x="77" y="71"/>
                    <a:pt x="74" y="73"/>
                  </a:cubicBezTo>
                  <a:cubicBezTo>
                    <a:pt x="56" y="83"/>
                    <a:pt x="56" y="83"/>
                    <a:pt x="56" y="83"/>
                  </a:cubicBezTo>
                  <a:close/>
                  <a:moveTo>
                    <a:pt x="83" y="58"/>
                  </a:moveTo>
                  <a:cubicBezTo>
                    <a:pt x="83" y="61"/>
                    <a:pt x="85" y="64"/>
                    <a:pt x="89" y="64"/>
                  </a:cubicBezTo>
                  <a:cubicBezTo>
                    <a:pt x="92" y="64"/>
                    <a:pt x="95" y="61"/>
                    <a:pt x="95" y="5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4"/>
                    <a:pt x="92" y="31"/>
                    <a:pt x="89" y="31"/>
                  </a:cubicBezTo>
                  <a:cubicBezTo>
                    <a:pt x="85" y="31"/>
                    <a:pt x="83" y="34"/>
                    <a:pt x="83" y="37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74" y="22"/>
                  </a:moveTo>
                  <a:cubicBezTo>
                    <a:pt x="77" y="24"/>
                    <a:pt x="80" y="23"/>
                    <a:pt x="82" y="20"/>
                  </a:cubicBezTo>
                  <a:cubicBezTo>
                    <a:pt x="84" y="17"/>
                    <a:pt x="83" y="13"/>
                    <a:pt x="80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0"/>
                    <a:pt x="56" y="1"/>
                    <a:pt x="54" y="4"/>
                  </a:cubicBezTo>
                  <a:cubicBezTo>
                    <a:pt x="52" y="6"/>
                    <a:pt x="53" y="10"/>
                    <a:pt x="56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1">
              <a:extLst>
                <a:ext uri="{FF2B5EF4-FFF2-40B4-BE49-F238E27FC236}">
                  <a16:creationId xmlns:a16="http://schemas.microsoft.com/office/drawing/2014/main" id="{3AF23297-D46B-4BFD-8837-1BDEC4DD19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1064" y="474663"/>
              <a:ext cx="357188" cy="241300"/>
            </a:xfrm>
            <a:custGeom>
              <a:avLst/>
              <a:gdLst>
                <a:gd name="T0" fmla="*/ 39 w 95"/>
                <a:gd name="T1" fmla="*/ 12 h 64"/>
                <a:gd name="T2" fmla="*/ 41 w 95"/>
                <a:gd name="T3" fmla="*/ 4 h 64"/>
                <a:gd name="T4" fmla="*/ 33 w 95"/>
                <a:gd name="T5" fmla="*/ 2 h 64"/>
                <a:gd name="T6" fmla="*/ 15 w 95"/>
                <a:gd name="T7" fmla="*/ 12 h 64"/>
                <a:gd name="T8" fmla="*/ 13 w 95"/>
                <a:gd name="T9" fmla="*/ 20 h 64"/>
                <a:gd name="T10" fmla="*/ 21 w 95"/>
                <a:gd name="T11" fmla="*/ 22 h 64"/>
                <a:gd name="T12" fmla="*/ 39 w 95"/>
                <a:gd name="T13" fmla="*/ 12 h 64"/>
                <a:gd name="T14" fmla="*/ 13 w 95"/>
                <a:gd name="T15" fmla="*/ 38 h 64"/>
                <a:gd name="T16" fmla="*/ 6 w 95"/>
                <a:gd name="T17" fmla="*/ 32 h 64"/>
                <a:gd name="T18" fmla="*/ 0 w 95"/>
                <a:gd name="T19" fmla="*/ 38 h 64"/>
                <a:gd name="T20" fmla="*/ 0 w 95"/>
                <a:gd name="T21" fmla="*/ 58 h 64"/>
                <a:gd name="T22" fmla="*/ 6 w 95"/>
                <a:gd name="T23" fmla="*/ 64 h 64"/>
                <a:gd name="T24" fmla="*/ 13 w 95"/>
                <a:gd name="T25" fmla="*/ 58 h 64"/>
                <a:gd name="T26" fmla="*/ 13 w 95"/>
                <a:gd name="T27" fmla="*/ 38 h 64"/>
                <a:gd name="T28" fmla="*/ 83 w 95"/>
                <a:gd name="T29" fmla="*/ 57 h 64"/>
                <a:gd name="T30" fmla="*/ 89 w 95"/>
                <a:gd name="T31" fmla="*/ 63 h 64"/>
                <a:gd name="T32" fmla="*/ 95 w 95"/>
                <a:gd name="T33" fmla="*/ 57 h 64"/>
                <a:gd name="T34" fmla="*/ 95 w 95"/>
                <a:gd name="T35" fmla="*/ 38 h 64"/>
                <a:gd name="T36" fmla="*/ 89 w 95"/>
                <a:gd name="T37" fmla="*/ 32 h 64"/>
                <a:gd name="T38" fmla="*/ 83 w 95"/>
                <a:gd name="T39" fmla="*/ 38 h 64"/>
                <a:gd name="T40" fmla="*/ 83 w 95"/>
                <a:gd name="T41" fmla="*/ 57 h 64"/>
                <a:gd name="T42" fmla="*/ 74 w 95"/>
                <a:gd name="T43" fmla="*/ 22 h 64"/>
                <a:gd name="T44" fmla="*/ 82 w 95"/>
                <a:gd name="T45" fmla="*/ 20 h 64"/>
                <a:gd name="T46" fmla="*/ 80 w 95"/>
                <a:gd name="T47" fmla="*/ 12 h 64"/>
                <a:gd name="T48" fmla="*/ 63 w 95"/>
                <a:gd name="T49" fmla="*/ 2 h 64"/>
                <a:gd name="T50" fmla="*/ 54 w 95"/>
                <a:gd name="T51" fmla="*/ 4 h 64"/>
                <a:gd name="T52" fmla="*/ 57 w 95"/>
                <a:gd name="T53" fmla="*/ 12 h 64"/>
                <a:gd name="T54" fmla="*/ 74 w 95"/>
                <a:gd name="T55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64">
                  <a:moveTo>
                    <a:pt x="39" y="12"/>
                  </a:moveTo>
                  <a:cubicBezTo>
                    <a:pt x="42" y="10"/>
                    <a:pt x="43" y="7"/>
                    <a:pt x="41" y="4"/>
                  </a:cubicBezTo>
                  <a:cubicBezTo>
                    <a:pt x="39" y="1"/>
                    <a:pt x="36" y="0"/>
                    <a:pt x="33" y="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4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3" y="38"/>
                  </a:moveTo>
                  <a:cubicBezTo>
                    <a:pt x="13" y="34"/>
                    <a:pt x="10" y="32"/>
                    <a:pt x="6" y="32"/>
                  </a:cubicBezTo>
                  <a:cubicBezTo>
                    <a:pt x="3" y="32"/>
                    <a:pt x="0" y="34"/>
                    <a:pt x="0" y="3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3" y="61"/>
                    <a:pt x="13" y="58"/>
                  </a:cubicBezTo>
                  <a:cubicBezTo>
                    <a:pt x="13" y="38"/>
                    <a:pt x="13" y="38"/>
                    <a:pt x="13" y="38"/>
                  </a:cubicBezTo>
                  <a:close/>
                  <a:moveTo>
                    <a:pt x="83" y="57"/>
                  </a:moveTo>
                  <a:cubicBezTo>
                    <a:pt x="83" y="60"/>
                    <a:pt x="86" y="63"/>
                    <a:pt x="89" y="63"/>
                  </a:cubicBezTo>
                  <a:cubicBezTo>
                    <a:pt x="92" y="63"/>
                    <a:pt x="95" y="60"/>
                    <a:pt x="95" y="5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5" y="34"/>
                    <a:pt x="92" y="32"/>
                    <a:pt x="89" y="32"/>
                  </a:cubicBezTo>
                  <a:cubicBezTo>
                    <a:pt x="86" y="32"/>
                    <a:pt x="83" y="34"/>
                    <a:pt x="83" y="38"/>
                  </a:cubicBezTo>
                  <a:cubicBezTo>
                    <a:pt x="83" y="57"/>
                    <a:pt x="83" y="57"/>
                    <a:pt x="83" y="57"/>
                  </a:cubicBezTo>
                  <a:close/>
                  <a:moveTo>
                    <a:pt x="74" y="22"/>
                  </a:moveTo>
                  <a:cubicBezTo>
                    <a:pt x="77" y="24"/>
                    <a:pt x="81" y="23"/>
                    <a:pt x="82" y="20"/>
                  </a:cubicBezTo>
                  <a:cubicBezTo>
                    <a:pt x="84" y="17"/>
                    <a:pt x="83" y="14"/>
                    <a:pt x="80" y="1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0"/>
                    <a:pt x="56" y="1"/>
                    <a:pt x="54" y="4"/>
                  </a:cubicBezTo>
                  <a:cubicBezTo>
                    <a:pt x="53" y="7"/>
                    <a:pt x="54" y="10"/>
                    <a:pt x="57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92">
              <a:extLst>
                <a:ext uri="{FF2B5EF4-FFF2-40B4-BE49-F238E27FC236}">
                  <a16:creationId xmlns:a16="http://schemas.microsoft.com/office/drawing/2014/main" id="{77EB6FFD-960F-46AD-ABB7-BEE82BDE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93">
              <a:extLst>
                <a:ext uri="{FF2B5EF4-FFF2-40B4-BE49-F238E27FC236}">
                  <a16:creationId xmlns:a16="http://schemas.microsoft.com/office/drawing/2014/main" id="{48F0D354-4C31-4B0E-BD40-E645614C9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94">
              <a:extLst>
                <a:ext uri="{FF2B5EF4-FFF2-40B4-BE49-F238E27FC236}">
                  <a16:creationId xmlns:a16="http://schemas.microsoft.com/office/drawing/2014/main" id="{0629941C-17C8-4536-BE46-52FAA4988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1049338"/>
              <a:ext cx="106363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95">
              <a:extLst>
                <a:ext uri="{FF2B5EF4-FFF2-40B4-BE49-F238E27FC236}">
                  <a16:creationId xmlns:a16="http://schemas.microsoft.com/office/drawing/2014/main" id="{67EA5B38-5A98-4F08-A65A-82898F4BF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96">
              <a:extLst>
                <a:ext uri="{FF2B5EF4-FFF2-40B4-BE49-F238E27FC236}">
                  <a16:creationId xmlns:a16="http://schemas.microsoft.com/office/drawing/2014/main" id="{4B7C216A-675B-4CB8-B395-EDF15784D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97">
              <a:extLst>
                <a:ext uri="{FF2B5EF4-FFF2-40B4-BE49-F238E27FC236}">
                  <a16:creationId xmlns:a16="http://schemas.microsoft.com/office/drawing/2014/main" id="{8E005B4B-B900-4F74-ACD3-CFB5D76B1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512763"/>
              <a:ext cx="106363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98">
              <a:extLst>
                <a:ext uri="{FF2B5EF4-FFF2-40B4-BE49-F238E27FC236}">
                  <a16:creationId xmlns:a16="http://schemas.microsoft.com/office/drawing/2014/main" id="{0BE115D0-D8A5-4DE9-8E3B-891215F1A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422276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99">
              <a:extLst>
                <a:ext uri="{FF2B5EF4-FFF2-40B4-BE49-F238E27FC236}">
                  <a16:creationId xmlns:a16="http://schemas.microsoft.com/office/drawing/2014/main" id="{C24638A3-E92D-4177-9E1A-5FC0895B6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512763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00">
              <a:extLst>
                <a:ext uri="{FF2B5EF4-FFF2-40B4-BE49-F238E27FC236}">
                  <a16:creationId xmlns:a16="http://schemas.microsoft.com/office/drawing/2014/main" id="{E7720532-5897-408D-B472-CE039F469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693738"/>
              <a:ext cx="101600" cy="1000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01">
              <a:extLst>
                <a:ext uri="{FF2B5EF4-FFF2-40B4-BE49-F238E27FC236}">
                  <a16:creationId xmlns:a16="http://schemas.microsoft.com/office/drawing/2014/main" id="{2C52D548-FC98-4E65-9878-E0DF3E9A4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02">
              <a:extLst>
                <a:ext uri="{FF2B5EF4-FFF2-40B4-BE49-F238E27FC236}">
                  <a16:creationId xmlns:a16="http://schemas.microsoft.com/office/drawing/2014/main" id="{E6E184B3-6335-448A-88B2-E769175BB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3">
              <a:extLst>
                <a:ext uri="{FF2B5EF4-FFF2-40B4-BE49-F238E27FC236}">
                  <a16:creationId xmlns:a16="http://schemas.microsoft.com/office/drawing/2014/main" id="{19C7C368-DE84-4F2E-8960-FC3465893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1049338"/>
              <a:ext cx="101600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4">
              <a:extLst>
                <a:ext uri="{FF2B5EF4-FFF2-40B4-BE49-F238E27FC236}">
                  <a16:creationId xmlns:a16="http://schemas.microsoft.com/office/drawing/2014/main" id="{C365A6EE-122B-4826-901C-4FC3FC9F2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688976"/>
              <a:ext cx="106363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304B42-AD3C-4DB3-8DE3-34785387B038}"/>
              </a:ext>
            </a:extLst>
          </p:cNvPr>
          <p:cNvGrpSpPr/>
          <p:nvPr/>
        </p:nvGrpSpPr>
        <p:grpSpPr>
          <a:xfrm>
            <a:off x="2750495" y="-2383"/>
            <a:ext cx="878776" cy="293574"/>
            <a:chOff x="3212962" y="945990"/>
            <a:chExt cx="878776" cy="293574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F74DE57-3E5F-48C3-BE09-628F1BF5C5C2}"/>
                </a:ext>
              </a:extLst>
            </p:cNvPr>
            <p:cNvSpPr txBox="1"/>
            <p:nvPr/>
          </p:nvSpPr>
          <p:spPr>
            <a:xfrm>
              <a:off x="3371442" y="945990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研究点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3D6F2CA-3BE1-4126-A5ED-9AD562FD54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9529" y="1004268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35885FE-D67B-4D3A-A2AB-E5F1DDB2E88E}"/>
                </a:ext>
              </a:extLst>
            </p:cNvPr>
            <p:cNvCxnSpPr>
              <a:cxnSpLocks/>
            </p:cNvCxnSpPr>
            <p:nvPr/>
          </p:nvCxnSpPr>
          <p:spPr>
            <a:xfrm>
              <a:off x="3406079" y="1004865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2BE42E8-F8B1-4F3B-9B6E-A2E70E450BD5}"/>
                </a:ext>
              </a:extLst>
            </p:cNvPr>
            <p:cNvSpPr txBox="1"/>
            <p:nvPr/>
          </p:nvSpPr>
          <p:spPr>
            <a:xfrm>
              <a:off x="3371066" y="1024120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4E1858E-9AA5-42B6-B481-0E9E9A2259C2}"/>
                </a:ext>
              </a:extLst>
            </p:cNvPr>
            <p:cNvSpPr txBox="1"/>
            <p:nvPr/>
          </p:nvSpPr>
          <p:spPr>
            <a:xfrm>
              <a:off x="3719520" y="1030811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13651CB-E021-44D1-9816-55BD0CDE604B}"/>
                </a:ext>
              </a:extLst>
            </p:cNvPr>
            <p:cNvGrpSpPr/>
            <p:nvPr/>
          </p:nvGrpSpPr>
          <p:grpSpPr>
            <a:xfrm>
              <a:off x="3212962" y="1016586"/>
              <a:ext cx="111618" cy="141383"/>
              <a:chOff x="1045162" y="5376491"/>
              <a:chExt cx="357188" cy="452438"/>
            </a:xfrm>
          </p:grpSpPr>
          <p:sp>
            <p:nvSpPr>
              <p:cNvPr id="78" name="Freeform 455">
                <a:extLst>
                  <a:ext uri="{FF2B5EF4-FFF2-40B4-BE49-F238E27FC236}">
                    <a16:creationId xmlns:a16="http://schemas.microsoft.com/office/drawing/2014/main" id="{BB0E0EF8-8E51-4077-8FD9-F50049D95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387" y="5716216"/>
                <a:ext cx="307975" cy="53975"/>
              </a:xfrm>
              <a:custGeom>
                <a:avLst/>
                <a:gdLst>
                  <a:gd name="T0" fmla="*/ 0 w 93"/>
                  <a:gd name="T1" fmla="*/ 9 h 16"/>
                  <a:gd name="T2" fmla="*/ 8 w 93"/>
                  <a:gd name="T3" fmla="*/ 12 h 16"/>
                  <a:gd name="T4" fmla="*/ 17 w 93"/>
                  <a:gd name="T5" fmla="*/ 15 h 16"/>
                  <a:gd name="T6" fmla="*/ 25 w 93"/>
                  <a:gd name="T7" fmla="*/ 15 h 16"/>
                  <a:gd name="T8" fmla="*/ 40 w 93"/>
                  <a:gd name="T9" fmla="*/ 10 h 16"/>
                  <a:gd name="T10" fmla="*/ 54 w 93"/>
                  <a:gd name="T11" fmla="*/ 10 h 16"/>
                  <a:gd name="T12" fmla="*/ 69 w 93"/>
                  <a:gd name="T13" fmla="*/ 15 h 16"/>
                  <a:gd name="T14" fmla="*/ 77 w 93"/>
                  <a:gd name="T15" fmla="*/ 15 h 16"/>
                  <a:gd name="T16" fmla="*/ 86 w 93"/>
                  <a:gd name="T17" fmla="*/ 12 h 16"/>
                  <a:gd name="T18" fmla="*/ 93 w 93"/>
                  <a:gd name="T19" fmla="*/ 9 h 16"/>
                  <a:gd name="T20" fmla="*/ 90 w 93"/>
                  <a:gd name="T21" fmla="*/ 2 h 16"/>
                  <a:gd name="T22" fmla="*/ 82 w 93"/>
                  <a:gd name="T23" fmla="*/ 5 h 16"/>
                  <a:gd name="T24" fmla="*/ 79 w 93"/>
                  <a:gd name="T25" fmla="*/ 6 h 16"/>
                  <a:gd name="T26" fmla="*/ 73 w 93"/>
                  <a:gd name="T27" fmla="*/ 7 h 16"/>
                  <a:gd name="T28" fmla="*/ 66 w 93"/>
                  <a:gd name="T29" fmla="*/ 6 h 16"/>
                  <a:gd name="T30" fmla="*/ 51 w 93"/>
                  <a:gd name="T31" fmla="*/ 1 h 16"/>
                  <a:gd name="T32" fmla="*/ 43 w 93"/>
                  <a:gd name="T33" fmla="*/ 1 h 16"/>
                  <a:gd name="T34" fmla="*/ 28 w 93"/>
                  <a:gd name="T35" fmla="*/ 6 h 16"/>
                  <a:gd name="T36" fmla="*/ 14 w 93"/>
                  <a:gd name="T37" fmla="*/ 6 h 16"/>
                  <a:gd name="T38" fmla="*/ 12 w 93"/>
                  <a:gd name="T39" fmla="*/ 5 h 16"/>
                  <a:gd name="T40" fmla="*/ 4 w 93"/>
                  <a:gd name="T41" fmla="*/ 2 h 16"/>
                  <a:gd name="T42" fmla="*/ 0 w 93"/>
                  <a:gd name="T4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6">
                    <a:moveTo>
                      <a:pt x="0" y="9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6"/>
                      <a:pt x="23" y="16"/>
                      <a:pt x="25" y="1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4" y="9"/>
                      <a:pt x="50" y="9"/>
                      <a:pt x="54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1" y="16"/>
                      <a:pt x="75" y="16"/>
                      <a:pt x="77" y="15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6"/>
                      <a:pt x="75" y="7"/>
                      <a:pt x="73" y="7"/>
                    </a:cubicBezTo>
                    <a:cubicBezTo>
                      <a:pt x="70" y="7"/>
                      <a:pt x="68" y="6"/>
                      <a:pt x="6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9" y="0"/>
                      <a:pt x="45" y="0"/>
                      <a:pt x="43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7"/>
                      <a:pt x="18" y="7"/>
                      <a:pt x="14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56">
                <a:extLst>
                  <a:ext uri="{FF2B5EF4-FFF2-40B4-BE49-F238E27FC236}">
                    <a16:creationId xmlns:a16="http://schemas.microsoft.com/office/drawing/2014/main" id="{B8C4AA0C-B9D8-4E72-930F-B799FEF88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162" y="5773366"/>
                <a:ext cx="357188" cy="55563"/>
              </a:xfrm>
              <a:custGeom>
                <a:avLst/>
                <a:gdLst>
                  <a:gd name="T0" fmla="*/ 107 w 108"/>
                  <a:gd name="T1" fmla="*/ 6 h 17"/>
                  <a:gd name="T2" fmla="*/ 104 w 108"/>
                  <a:gd name="T3" fmla="*/ 0 h 17"/>
                  <a:gd name="T4" fmla="*/ 96 w 108"/>
                  <a:gd name="T5" fmla="*/ 2 h 17"/>
                  <a:gd name="T6" fmla="*/ 86 w 108"/>
                  <a:gd name="T7" fmla="*/ 6 h 17"/>
                  <a:gd name="T8" fmla="*/ 80 w 108"/>
                  <a:gd name="T9" fmla="*/ 7 h 17"/>
                  <a:gd name="T10" fmla="*/ 73 w 108"/>
                  <a:gd name="T11" fmla="*/ 6 h 17"/>
                  <a:gd name="T12" fmla="*/ 58 w 108"/>
                  <a:gd name="T13" fmla="*/ 1 h 17"/>
                  <a:gd name="T14" fmla="*/ 50 w 108"/>
                  <a:gd name="T15" fmla="*/ 1 h 17"/>
                  <a:gd name="T16" fmla="*/ 35 w 108"/>
                  <a:gd name="T17" fmla="*/ 6 h 17"/>
                  <a:gd name="T18" fmla="*/ 21 w 108"/>
                  <a:gd name="T19" fmla="*/ 6 h 17"/>
                  <a:gd name="T20" fmla="*/ 12 w 108"/>
                  <a:gd name="T21" fmla="*/ 2 h 17"/>
                  <a:gd name="T22" fmla="*/ 4 w 108"/>
                  <a:gd name="T23" fmla="*/ 0 h 17"/>
                  <a:gd name="T24" fmla="*/ 1 w 108"/>
                  <a:gd name="T25" fmla="*/ 6 h 17"/>
                  <a:gd name="T26" fmla="*/ 2 w 108"/>
                  <a:gd name="T27" fmla="*/ 13 h 17"/>
                  <a:gd name="T28" fmla="*/ 8 w 108"/>
                  <a:gd name="T29" fmla="*/ 17 h 17"/>
                  <a:gd name="T30" fmla="*/ 100 w 108"/>
                  <a:gd name="T31" fmla="*/ 17 h 17"/>
                  <a:gd name="T32" fmla="*/ 106 w 108"/>
                  <a:gd name="T33" fmla="*/ 13 h 17"/>
                  <a:gd name="T34" fmla="*/ 107 w 108"/>
                  <a:gd name="T3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7">
                    <a:moveTo>
                      <a:pt x="107" y="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2" y="7"/>
                      <a:pt x="80" y="7"/>
                    </a:cubicBezTo>
                    <a:cubicBezTo>
                      <a:pt x="77" y="7"/>
                      <a:pt x="75" y="6"/>
                      <a:pt x="73" y="6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6" y="0"/>
                      <a:pt x="52" y="0"/>
                      <a:pt x="50" y="1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1" y="7"/>
                      <a:pt x="25" y="7"/>
                      <a:pt x="21" y="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3" y="17"/>
                      <a:pt x="105" y="15"/>
                      <a:pt x="106" y="13"/>
                    </a:cubicBezTo>
                    <a:cubicBezTo>
                      <a:pt x="108" y="11"/>
                      <a:pt x="108" y="8"/>
                      <a:pt x="10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57">
                <a:extLst>
                  <a:ext uri="{FF2B5EF4-FFF2-40B4-BE49-F238E27FC236}">
                    <a16:creationId xmlns:a16="http://schemas.microsoft.com/office/drawing/2014/main" id="{23B8CF55-B283-440E-9B21-526F9DF6D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012" y="5376491"/>
                <a:ext cx="217488" cy="280988"/>
              </a:xfrm>
              <a:custGeom>
                <a:avLst/>
                <a:gdLst>
                  <a:gd name="T0" fmla="*/ 39 w 66"/>
                  <a:gd name="T1" fmla="*/ 0 h 85"/>
                  <a:gd name="T2" fmla="*/ 27 w 66"/>
                  <a:gd name="T3" fmla="*/ 0 h 85"/>
                  <a:gd name="T4" fmla="*/ 18 w 66"/>
                  <a:gd name="T5" fmla="*/ 9 h 85"/>
                  <a:gd name="T6" fmla="*/ 18 w 66"/>
                  <a:gd name="T7" fmla="*/ 40 h 85"/>
                  <a:gd name="T8" fmla="*/ 16 w 66"/>
                  <a:gd name="T9" fmla="*/ 50 h 85"/>
                  <a:gd name="T10" fmla="*/ 0 w 66"/>
                  <a:gd name="T11" fmla="*/ 83 h 85"/>
                  <a:gd name="T12" fmla="*/ 4 w 66"/>
                  <a:gd name="T13" fmla="*/ 85 h 85"/>
                  <a:gd name="T14" fmla="*/ 8 w 66"/>
                  <a:gd name="T15" fmla="*/ 85 h 85"/>
                  <a:gd name="T16" fmla="*/ 11 w 66"/>
                  <a:gd name="T17" fmla="*/ 84 h 85"/>
                  <a:gd name="T18" fmla="*/ 26 w 66"/>
                  <a:gd name="T19" fmla="*/ 79 h 85"/>
                  <a:gd name="T20" fmla="*/ 40 w 66"/>
                  <a:gd name="T21" fmla="*/ 79 h 85"/>
                  <a:gd name="T22" fmla="*/ 55 w 66"/>
                  <a:gd name="T23" fmla="*/ 84 h 85"/>
                  <a:gd name="T24" fmla="*/ 58 w 66"/>
                  <a:gd name="T25" fmla="*/ 85 h 85"/>
                  <a:gd name="T26" fmla="*/ 62 w 66"/>
                  <a:gd name="T27" fmla="*/ 84 h 85"/>
                  <a:gd name="T28" fmla="*/ 66 w 66"/>
                  <a:gd name="T29" fmla="*/ 83 h 85"/>
                  <a:gd name="T30" fmla="*/ 50 w 66"/>
                  <a:gd name="T31" fmla="*/ 50 h 85"/>
                  <a:gd name="T32" fmla="*/ 48 w 66"/>
                  <a:gd name="T33" fmla="*/ 40 h 85"/>
                  <a:gd name="T34" fmla="*/ 48 w 66"/>
                  <a:gd name="T35" fmla="*/ 9 h 85"/>
                  <a:gd name="T36" fmla="*/ 39 w 66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5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18" y="4"/>
                      <a:pt x="18" y="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3"/>
                      <a:pt x="17" y="47"/>
                      <a:pt x="16" y="5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5"/>
                      <a:pt x="6" y="85"/>
                      <a:pt x="8" y="85"/>
                    </a:cubicBezTo>
                    <a:cubicBezTo>
                      <a:pt x="9" y="85"/>
                      <a:pt x="10" y="84"/>
                      <a:pt x="11" y="84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78"/>
                      <a:pt x="36" y="78"/>
                      <a:pt x="40" y="79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6" y="84"/>
                      <a:pt x="57" y="85"/>
                      <a:pt x="58" y="85"/>
                    </a:cubicBezTo>
                    <a:cubicBezTo>
                      <a:pt x="59" y="85"/>
                      <a:pt x="61" y="85"/>
                      <a:pt x="62" y="84"/>
                    </a:cubicBezTo>
                    <a:cubicBezTo>
                      <a:pt x="66" y="83"/>
                      <a:pt x="66" y="83"/>
                      <a:pt x="66" y="83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7"/>
                      <a:pt x="48" y="43"/>
                      <a:pt x="48" y="40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58">
                <a:extLst>
                  <a:ext uri="{FF2B5EF4-FFF2-40B4-BE49-F238E27FC236}">
                    <a16:creationId xmlns:a16="http://schemas.microsoft.com/office/drawing/2014/main" id="{8C875710-2D1F-4742-BA1F-BE99E1AA2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199" y="5660653"/>
                <a:ext cx="265113" cy="52388"/>
              </a:xfrm>
              <a:custGeom>
                <a:avLst/>
                <a:gdLst>
                  <a:gd name="T0" fmla="*/ 4 w 80"/>
                  <a:gd name="T1" fmla="*/ 4 h 16"/>
                  <a:gd name="T2" fmla="*/ 0 w 80"/>
                  <a:gd name="T3" fmla="*/ 12 h 16"/>
                  <a:gd name="T4" fmla="*/ 8 w 80"/>
                  <a:gd name="T5" fmla="*/ 14 h 16"/>
                  <a:gd name="T6" fmla="*/ 10 w 80"/>
                  <a:gd name="T7" fmla="*/ 15 h 16"/>
                  <a:gd name="T8" fmla="*/ 18 w 80"/>
                  <a:gd name="T9" fmla="*/ 15 h 16"/>
                  <a:gd name="T10" fmla="*/ 33 w 80"/>
                  <a:gd name="T11" fmla="*/ 10 h 16"/>
                  <a:gd name="T12" fmla="*/ 47 w 80"/>
                  <a:gd name="T13" fmla="*/ 10 h 16"/>
                  <a:gd name="T14" fmla="*/ 62 w 80"/>
                  <a:gd name="T15" fmla="*/ 15 h 16"/>
                  <a:gd name="T16" fmla="*/ 70 w 80"/>
                  <a:gd name="T17" fmla="*/ 15 h 16"/>
                  <a:gd name="T18" fmla="*/ 72 w 80"/>
                  <a:gd name="T19" fmla="*/ 14 h 16"/>
                  <a:gd name="T20" fmla="*/ 80 w 80"/>
                  <a:gd name="T21" fmla="*/ 12 h 16"/>
                  <a:gd name="T22" fmla="*/ 76 w 80"/>
                  <a:gd name="T23" fmla="*/ 4 h 16"/>
                  <a:gd name="T24" fmla="*/ 76 w 80"/>
                  <a:gd name="T25" fmla="*/ 5 h 16"/>
                  <a:gd name="T26" fmla="*/ 72 w 80"/>
                  <a:gd name="T27" fmla="*/ 6 h 16"/>
                  <a:gd name="T28" fmla="*/ 68 w 80"/>
                  <a:gd name="T29" fmla="*/ 7 h 16"/>
                  <a:gd name="T30" fmla="*/ 59 w 80"/>
                  <a:gd name="T31" fmla="*/ 6 h 16"/>
                  <a:gd name="T32" fmla="*/ 44 w 80"/>
                  <a:gd name="T33" fmla="*/ 1 h 16"/>
                  <a:gd name="T34" fmla="*/ 36 w 80"/>
                  <a:gd name="T35" fmla="*/ 1 h 16"/>
                  <a:gd name="T36" fmla="*/ 21 w 80"/>
                  <a:gd name="T37" fmla="*/ 6 h 16"/>
                  <a:gd name="T38" fmla="*/ 14 w 80"/>
                  <a:gd name="T39" fmla="*/ 7 h 16"/>
                  <a:gd name="T40" fmla="*/ 11 w 80"/>
                  <a:gd name="T41" fmla="*/ 7 h 16"/>
                  <a:gd name="T42" fmla="*/ 8 w 80"/>
                  <a:gd name="T43" fmla="*/ 6 h 16"/>
                  <a:gd name="T44" fmla="*/ 4 w 80"/>
                  <a:gd name="T45" fmla="*/ 5 h 16"/>
                  <a:gd name="T46" fmla="*/ 4 w 80"/>
                  <a:gd name="T4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6">
                    <a:moveTo>
                      <a:pt x="4" y="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6"/>
                      <a:pt x="16" y="16"/>
                      <a:pt x="18" y="1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7" y="9"/>
                      <a:pt x="43" y="9"/>
                      <a:pt x="47" y="10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6"/>
                      <a:pt x="68" y="16"/>
                      <a:pt x="70" y="15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5"/>
                      <a:pt x="76" y="5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1" y="6"/>
                      <a:pt x="70" y="7"/>
                      <a:pt x="68" y="7"/>
                    </a:cubicBezTo>
                    <a:cubicBezTo>
                      <a:pt x="65" y="7"/>
                      <a:pt x="62" y="7"/>
                      <a:pt x="59" y="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2" y="0"/>
                      <a:pt x="38" y="0"/>
                      <a:pt x="36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9" y="6"/>
                      <a:pt x="16" y="7"/>
                      <a:pt x="14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6327083-C131-4C47-A4D7-A22B8B8F5C94}"/>
              </a:ext>
            </a:extLst>
          </p:cNvPr>
          <p:cNvGrpSpPr/>
          <p:nvPr/>
        </p:nvGrpSpPr>
        <p:grpSpPr>
          <a:xfrm>
            <a:off x="11899900" y="0"/>
            <a:ext cx="292100" cy="335972"/>
            <a:chOff x="9870609" y="0"/>
            <a:chExt cx="292100" cy="33597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7AE9EEA-A2AB-4E40-8945-DCFA7AB7C6F7}"/>
                </a:ext>
              </a:extLst>
            </p:cNvPr>
            <p:cNvGrpSpPr/>
            <p:nvPr/>
          </p:nvGrpSpPr>
          <p:grpSpPr>
            <a:xfrm>
              <a:off x="9870609" y="0"/>
              <a:ext cx="292100" cy="335972"/>
              <a:chOff x="9870609" y="0"/>
              <a:chExt cx="292100" cy="335972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60754E4-FF7E-46C8-AC07-CF291C2F13FD}"/>
                  </a:ext>
                </a:extLst>
              </p:cNvPr>
              <p:cNvSpPr/>
              <p:nvPr/>
            </p:nvSpPr>
            <p:spPr>
              <a:xfrm>
                <a:off x="9870609" y="0"/>
                <a:ext cx="292100" cy="282486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10000"/>
                      <a:alpha val="20000"/>
                    </a:schemeClr>
                  </a:gs>
                  <a:gs pos="100000">
                    <a:schemeClr val="bg2">
                      <a:lumMod val="10000"/>
                      <a:alpha val="6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合并 88">
                <a:extLst>
                  <a:ext uri="{FF2B5EF4-FFF2-40B4-BE49-F238E27FC236}">
                    <a16:creationId xmlns:a16="http://schemas.microsoft.com/office/drawing/2014/main" id="{167899B8-E0CD-4186-8E92-76B731970D8D}"/>
                  </a:ext>
                </a:extLst>
              </p:cNvPr>
              <p:cNvSpPr/>
              <p:nvPr/>
            </p:nvSpPr>
            <p:spPr>
              <a:xfrm>
                <a:off x="9969034" y="284553"/>
                <a:ext cx="95250" cy="51419"/>
              </a:xfrm>
              <a:prstGeom prst="flowChartMerge">
                <a:avLst/>
              </a:prstGeom>
              <a:solidFill>
                <a:schemeClr val="bg2">
                  <a:lumMod val="1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549198A8-4C52-4703-B563-94804016FE96}"/>
                </a:ext>
              </a:extLst>
            </p:cNvPr>
            <p:cNvGrpSpPr/>
            <p:nvPr/>
          </p:nvGrpSpPr>
          <p:grpSpPr>
            <a:xfrm>
              <a:off x="9939629" y="27061"/>
              <a:ext cx="152867" cy="222686"/>
              <a:chOff x="8331200" y="1257300"/>
              <a:chExt cx="330200" cy="481013"/>
            </a:xfrm>
            <a:solidFill>
              <a:schemeClr val="bg1"/>
            </a:solidFill>
          </p:grpSpPr>
          <p:sp>
            <p:nvSpPr>
              <p:cNvPr id="85" name="Oval 135">
                <a:extLst>
                  <a:ext uri="{FF2B5EF4-FFF2-40B4-BE49-F238E27FC236}">
                    <a16:creationId xmlns:a16="http://schemas.microsoft.com/office/drawing/2014/main" id="{1475D9D5-4795-4AD9-B291-E13224C24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738" y="1365250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36">
                <a:extLst>
                  <a:ext uri="{FF2B5EF4-FFF2-40B4-BE49-F238E27FC236}">
                    <a16:creationId xmlns:a16="http://schemas.microsoft.com/office/drawing/2014/main" id="{83BA63EB-C6E9-4784-B52B-C33493B9D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1200" y="1257300"/>
                <a:ext cx="330200" cy="330200"/>
              </a:xfrm>
              <a:custGeom>
                <a:avLst/>
                <a:gdLst>
                  <a:gd name="T0" fmla="*/ 88 w 88"/>
                  <a:gd name="T1" fmla="*/ 44 h 88"/>
                  <a:gd name="T2" fmla="*/ 79 w 88"/>
                  <a:gd name="T3" fmla="*/ 35 h 88"/>
                  <a:gd name="T4" fmla="*/ 82 w 88"/>
                  <a:gd name="T5" fmla="*/ 22 h 88"/>
                  <a:gd name="T6" fmla="*/ 70 w 88"/>
                  <a:gd name="T7" fmla="*/ 19 h 88"/>
                  <a:gd name="T8" fmla="*/ 66 w 88"/>
                  <a:gd name="T9" fmla="*/ 6 h 88"/>
                  <a:gd name="T10" fmla="*/ 53 w 88"/>
                  <a:gd name="T11" fmla="*/ 9 h 88"/>
                  <a:gd name="T12" fmla="*/ 44 w 88"/>
                  <a:gd name="T13" fmla="*/ 0 h 88"/>
                  <a:gd name="T14" fmla="*/ 35 w 88"/>
                  <a:gd name="T15" fmla="*/ 9 h 88"/>
                  <a:gd name="T16" fmla="*/ 22 w 88"/>
                  <a:gd name="T17" fmla="*/ 6 h 88"/>
                  <a:gd name="T18" fmla="*/ 18 w 88"/>
                  <a:gd name="T19" fmla="*/ 19 h 88"/>
                  <a:gd name="T20" fmla="*/ 6 w 88"/>
                  <a:gd name="T21" fmla="*/ 22 h 88"/>
                  <a:gd name="T22" fmla="*/ 9 w 88"/>
                  <a:gd name="T23" fmla="*/ 35 h 88"/>
                  <a:gd name="T24" fmla="*/ 0 w 88"/>
                  <a:gd name="T25" fmla="*/ 44 h 88"/>
                  <a:gd name="T26" fmla="*/ 9 w 88"/>
                  <a:gd name="T27" fmla="*/ 54 h 88"/>
                  <a:gd name="T28" fmla="*/ 6 w 88"/>
                  <a:gd name="T29" fmla="*/ 66 h 88"/>
                  <a:gd name="T30" fmla="*/ 18 w 88"/>
                  <a:gd name="T31" fmla="*/ 70 h 88"/>
                  <a:gd name="T32" fmla="*/ 22 w 88"/>
                  <a:gd name="T33" fmla="*/ 82 h 88"/>
                  <a:gd name="T34" fmla="*/ 35 w 88"/>
                  <a:gd name="T35" fmla="*/ 79 h 88"/>
                  <a:gd name="T36" fmla="*/ 44 w 88"/>
                  <a:gd name="T37" fmla="*/ 88 h 88"/>
                  <a:gd name="T38" fmla="*/ 53 w 88"/>
                  <a:gd name="T39" fmla="*/ 79 h 88"/>
                  <a:gd name="T40" fmla="*/ 66 w 88"/>
                  <a:gd name="T41" fmla="*/ 82 h 88"/>
                  <a:gd name="T42" fmla="*/ 70 w 88"/>
                  <a:gd name="T43" fmla="*/ 70 h 88"/>
                  <a:gd name="T44" fmla="*/ 82 w 88"/>
                  <a:gd name="T45" fmla="*/ 66 h 88"/>
                  <a:gd name="T46" fmla="*/ 79 w 88"/>
                  <a:gd name="T47" fmla="*/ 54 h 88"/>
                  <a:gd name="T48" fmla="*/ 88 w 88"/>
                  <a:gd name="T49" fmla="*/ 44 h 88"/>
                  <a:gd name="T50" fmla="*/ 44 w 88"/>
                  <a:gd name="T51" fmla="*/ 69 h 88"/>
                  <a:gd name="T52" fmla="*/ 19 w 88"/>
                  <a:gd name="T53" fmla="*/ 44 h 88"/>
                  <a:gd name="T54" fmla="*/ 44 w 88"/>
                  <a:gd name="T55" fmla="*/ 20 h 88"/>
                  <a:gd name="T56" fmla="*/ 69 w 88"/>
                  <a:gd name="T57" fmla="*/ 44 h 88"/>
                  <a:gd name="T58" fmla="*/ 44 w 88"/>
                  <a:gd name="T5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88" y="44"/>
                    </a:lnTo>
                    <a:close/>
                    <a:moveTo>
                      <a:pt x="44" y="69"/>
                    </a:moveTo>
                    <a:cubicBezTo>
                      <a:pt x="30" y="69"/>
                      <a:pt x="19" y="58"/>
                      <a:pt x="19" y="44"/>
                    </a:cubicBezTo>
                    <a:cubicBezTo>
                      <a:pt x="19" y="31"/>
                      <a:pt x="30" y="20"/>
                      <a:pt x="44" y="20"/>
                    </a:cubicBezTo>
                    <a:cubicBezTo>
                      <a:pt x="58" y="20"/>
                      <a:pt x="69" y="31"/>
                      <a:pt x="69" y="44"/>
                    </a:cubicBezTo>
                    <a:cubicBezTo>
                      <a:pt x="69" y="58"/>
                      <a:pt x="58" y="69"/>
                      <a:pt x="4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37">
                <a:extLst>
                  <a:ext uri="{FF2B5EF4-FFF2-40B4-BE49-F238E27FC236}">
                    <a16:creationId xmlns:a16="http://schemas.microsoft.com/office/drawing/2014/main" id="{700DC565-FED7-4CC2-9C4E-F75824114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1595438"/>
                <a:ext cx="112713" cy="142875"/>
              </a:xfrm>
              <a:custGeom>
                <a:avLst/>
                <a:gdLst>
                  <a:gd name="T0" fmla="*/ 52 w 71"/>
                  <a:gd name="T1" fmla="*/ 12 h 90"/>
                  <a:gd name="T2" fmla="*/ 35 w 71"/>
                  <a:gd name="T3" fmla="*/ 28 h 90"/>
                  <a:gd name="T4" fmla="*/ 19 w 71"/>
                  <a:gd name="T5" fmla="*/ 12 h 90"/>
                  <a:gd name="T6" fmla="*/ 7 w 71"/>
                  <a:gd name="T7" fmla="*/ 0 h 90"/>
                  <a:gd name="T8" fmla="*/ 0 w 71"/>
                  <a:gd name="T9" fmla="*/ 2 h 90"/>
                  <a:gd name="T10" fmla="*/ 0 w 71"/>
                  <a:gd name="T11" fmla="*/ 90 h 90"/>
                  <a:gd name="T12" fmla="*/ 35 w 71"/>
                  <a:gd name="T13" fmla="*/ 57 h 90"/>
                  <a:gd name="T14" fmla="*/ 71 w 71"/>
                  <a:gd name="T15" fmla="*/ 90 h 90"/>
                  <a:gd name="T16" fmla="*/ 71 w 71"/>
                  <a:gd name="T17" fmla="*/ 2 h 90"/>
                  <a:gd name="T18" fmla="*/ 64 w 71"/>
                  <a:gd name="T19" fmla="*/ 0 h 90"/>
                  <a:gd name="T20" fmla="*/ 52 w 71"/>
                  <a:gd name="T21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90">
                    <a:moveTo>
                      <a:pt x="52" y="12"/>
                    </a:moveTo>
                    <a:lnTo>
                      <a:pt x="35" y="28"/>
                    </a:lnTo>
                    <a:lnTo>
                      <a:pt x="19" y="12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90"/>
                    </a:lnTo>
                    <a:lnTo>
                      <a:pt x="35" y="57"/>
                    </a:lnTo>
                    <a:lnTo>
                      <a:pt x="71" y="90"/>
                    </a:lnTo>
                    <a:lnTo>
                      <a:pt x="71" y="2"/>
                    </a:lnTo>
                    <a:lnTo>
                      <a:pt x="64" y="0"/>
                    </a:lnTo>
                    <a:lnTo>
                      <a:pt x="5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2FCE5042-9E0E-4EE4-BB61-4EF4EF9FE6C3}"/>
              </a:ext>
            </a:extLst>
          </p:cNvPr>
          <p:cNvSpPr/>
          <p:nvPr/>
        </p:nvSpPr>
        <p:spPr>
          <a:xfrm>
            <a:off x="-385" y="-4347"/>
            <a:ext cx="334056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4160AD9-D210-42F7-9EC1-161BF9A044CE}"/>
              </a:ext>
            </a:extLst>
          </p:cNvPr>
          <p:cNvGrpSpPr/>
          <p:nvPr/>
        </p:nvGrpSpPr>
        <p:grpSpPr>
          <a:xfrm>
            <a:off x="67810" y="62545"/>
            <a:ext cx="168383" cy="134373"/>
            <a:chOff x="7296150" y="1316038"/>
            <a:chExt cx="479425" cy="382588"/>
          </a:xfrm>
          <a:solidFill>
            <a:schemeClr val="bg1">
              <a:alpha val="80000"/>
            </a:schemeClr>
          </a:solidFill>
        </p:grpSpPr>
        <p:sp>
          <p:nvSpPr>
            <p:cNvPr id="92" name="Rectangle 126">
              <a:extLst>
                <a:ext uri="{FF2B5EF4-FFF2-40B4-BE49-F238E27FC236}">
                  <a16:creationId xmlns:a16="http://schemas.microsoft.com/office/drawing/2014/main" id="{85251A80-0956-4CDE-A60B-B17A85CA8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624013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27">
              <a:extLst>
                <a:ext uri="{FF2B5EF4-FFF2-40B4-BE49-F238E27FC236}">
                  <a16:creationId xmlns:a16="http://schemas.microsoft.com/office/drawing/2014/main" id="{69080CDA-D194-4652-9D1E-1E74295A8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624013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28">
              <a:extLst>
                <a:ext uri="{FF2B5EF4-FFF2-40B4-BE49-F238E27FC236}">
                  <a16:creationId xmlns:a16="http://schemas.microsoft.com/office/drawing/2014/main" id="{542D5E42-0D77-4A2A-B183-078B8DB33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4700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29">
              <a:extLst>
                <a:ext uri="{FF2B5EF4-FFF2-40B4-BE49-F238E27FC236}">
                  <a16:creationId xmlns:a16="http://schemas.microsoft.com/office/drawing/2014/main" id="{AC152A81-FCEE-4D6D-943D-C711D7FD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470025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30">
              <a:extLst>
                <a:ext uri="{FF2B5EF4-FFF2-40B4-BE49-F238E27FC236}">
                  <a16:creationId xmlns:a16="http://schemas.microsoft.com/office/drawing/2014/main" id="{9C09013D-4AB1-44E5-83AD-7B409C2DE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316038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31">
              <a:extLst>
                <a:ext uri="{FF2B5EF4-FFF2-40B4-BE49-F238E27FC236}">
                  <a16:creationId xmlns:a16="http://schemas.microsoft.com/office/drawing/2014/main" id="{356B5C5A-A170-45DD-A5B3-123EC4F8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316038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199B3E88-8A78-41CE-8303-0D82B7BC3E81}"/>
              </a:ext>
            </a:extLst>
          </p:cNvPr>
          <p:cNvSpPr/>
          <p:nvPr/>
        </p:nvSpPr>
        <p:spPr>
          <a:xfrm>
            <a:off x="0" y="5899837"/>
            <a:ext cx="12213755" cy="966795"/>
          </a:xfrm>
          <a:prstGeom prst="rect">
            <a:avLst/>
          </a:prstGeom>
          <a:gradFill>
            <a:gsLst>
              <a:gs pos="38000">
                <a:schemeClr val="bg2">
                  <a:lumMod val="10000"/>
                  <a:alpha val="64000"/>
                </a:schemeClr>
              </a:gs>
              <a:gs pos="0">
                <a:schemeClr val="bg2">
                  <a:lumMod val="10000"/>
                  <a:alpha val="17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79584100-3D92-4535-8B42-420A2B55C0C2}"/>
              </a:ext>
            </a:extLst>
          </p:cNvPr>
          <p:cNvSpPr/>
          <p:nvPr/>
        </p:nvSpPr>
        <p:spPr>
          <a:xfrm rot="10800000">
            <a:off x="2742131" y="5985406"/>
            <a:ext cx="844550" cy="71928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51C54E-B5FC-46A0-A3F2-B1C60CF0F846}"/>
              </a:ext>
            </a:extLst>
          </p:cNvPr>
          <p:cNvGrpSpPr/>
          <p:nvPr/>
        </p:nvGrpSpPr>
        <p:grpSpPr>
          <a:xfrm>
            <a:off x="154339" y="6129670"/>
            <a:ext cx="706892" cy="596377"/>
            <a:chOff x="220718" y="7408940"/>
            <a:chExt cx="706892" cy="596377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1015682C-8296-4914-A526-98FFB479FB31}"/>
                </a:ext>
              </a:extLst>
            </p:cNvPr>
            <p:cNvGrpSpPr/>
            <p:nvPr/>
          </p:nvGrpSpPr>
          <p:grpSpPr>
            <a:xfrm>
              <a:off x="220718" y="7408940"/>
              <a:ext cx="706892" cy="215444"/>
              <a:chOff x="3519488" y="7237602"/>
              <a:chExt cx="706892" cy="215444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68EAC8E-1846-4280-AD4F-9A242EB13682}"/>
                  </a:ext>
                </a:extLst>
              </p:cNvPr>
              <p:cNvSpPr/>
              <p:nvPr/>
            </p:nvSpPr>
            <p:spPr>
              <a:xfrm>
                <a:off x="3519488" y="7292938"/>
                <a:ext cx="104775" cy="104775"/>
              </a:xfrm>
              <a:prstGeom prst="ellipse">
                <a:avLst/>
              </a:prstGeom>
              <a:noFill/>
              <a:ln>
                <a:solidFill>
                  <a:schemeClr val="bg1">
                    <a:alpha val="8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3" name="图片 112">
                <a:extLst>
                  <a:ext uri="{FF2B5EF4-FFF2-40B4-BE49-F238E27FC236}">
                    <a16:creationId xmlns:a16="http://schemas.microsoft.com/office/drawing/2014/main" id="{23CBFB2F-9294-44F5-B713-D808CFD89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040" y="7273427"/>
                <a:ext cx="143795" cy="143795"/>
              </a:xfrm>
              <a:prstGeom prst="rect">
                <a:avLst/>
              </a:prstGeom>
            </p:spPr>
          </p:pic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EC8B7438-ADB2-413F-A9A0-57A5E50267A8}"/>
                  </a:ext>
                </a:extLst>
              </p:cNvPr>
              <p:cNvSpPr/>
              <p:nvPr/>
            </p:nvSpPr>
            <p:spPr>
              <a:xfrm>
                <a:off x="3542408" y="7315857"/>
                <a:ext cx="58934" cy="589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C727B88-B617-4F36-AA7A-CDE4138F7ACF}"/>
                  </a:ext>
                </a:extLst>
              </p:cNvPr>
              <p:cNvSpPr txBox="1"/>
              <p:nvPr/>
            </p:nvSpPr>
            <p:spPr>
              <a:xfrm>
                <a:off x="3733937" y="7237602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/>
                    </a:solidFill>
                  </a:rPr>
                  <a:t>轻工业</a:t>
                </a: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D4828023-1BE0-4F60-9082-2E336845FC3F}"/>
                </a:ext>
              </a:extLst>
            </p:cNvPr>
            <p:cNvGrpSpPr/>
            <p:nvPr/>
          </p:nvGrpSpPr>
          <p:grpSpPr>
            <a:xfrm>
              <a:off x="220718" y="7594683"/>
              <a:ext cx="706892" cy="215444"/>
              <a:chOff x="4253688" y="7237602"/>
              <a:chExt cx="706892" cy="215444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F26862EE-B601-422B-80C1-6BADDE4E0D4E}"/>
                  </a:ext>
                </a:extLst>
              </p:cNvPr>
              <p:cNvGrpSpPr/>
              <p:nvPr/>
            </p:nvGrpSpPr>
            <p:grpSpPr>
              <a:xfrm>
                <a:off x="4253688" y="7237602"/>
                <a:ext cx="706892" cy="215444"/>
                <a:chOff x="3519488" y="7237602"/>
                <a:chExt cx="706892" cy="215444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7F88628A-A40C-4303-975F-E04590D95F56}"/>
                    </a:ext>
                  </a:extLst>
                </p:cNvPr>
                <p:cNvSpPr/>
                <p:nvPr/>
              </p:nvSpPr>
              <p:spPr>
                <a:xfrm>
                  <a:off x="3519488" y="7292938"/>
                  <a:ext cx="104775" cy="104775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alpha val="8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0C5F2464-7922-4D90-B96F-EA3B710D56C9}"/>
                    </a:ext>
                  </a:extLst>
                </p:cNvPr>
                <p:cNvSpPr txBox="1"/>
                <p:nvPr/>
              </p:nvSpPr>
              <p:spPr>
                <a:xfrm>
                  <a:off x="3733937" y="7237602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/>
                      </a:solidFill>
                    </a:rPr>
                    <a:t>重工业</a:t>
                  </a:r>
                </a:p>
              </p:txBody>
            </p:sp>
          </p:grpSp>
          <p:pic>
            <p:nvPicPr>
              <p:cNvPr id="109" name="图片 108">
                <a:extLst>
                  <a:ext uri="{FF2B5EF4-FFF2-40B4-BE49-F238E27FC236}">
                    <a16:creationId xmlns:a16="http://schemas.microsoft.com/office/drawing/2014/main" id="{7FB238AF-0475-4931-8221-79F3716DE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4758" y="7273427"/>
                <a:ext cx="149040" cy="149040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BFCD995-F649-4563-BAC9-3C1EA97C7D03}"/>
                </a:ext>
              </a:extLst>
            </p:cNvPr>
            <p:cNvGrpSpPr/>
            <p:nvPr/>
          </p:nvGrpSpPr>
          <p:grpSpPr>
            <a:xfrm>
              <a:off x="220718" y="7789873"/>
              <a:ext cx="706892" cy="215444"/>
              <a:chOff x="4960580" y="7237662"/>
              <a:chExt cx="706892" cy="215444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7D41101F-E387-4E26-9DAD-69E6F5CC3B53}"/>
                  </a:ext>
                </a:extLst>
              </p:cNvPr>
              <p:cNvGrpSpPr/>
              <p:nvPr/>
            </p:nvGrpSpPr>
            <p:grpSpPr>
              <a:xfrm>
                <a:off x="4960580" y="7237662"/>
                <a:ext cx="706892" cy="215444"/>
                <a:chOff x="3519488" y="7237602"/>
                <a:chExt cx="706892" cy="215444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EE00BE58-0681-4052-910B-B4C8066FB520}"/>
                    </a:ext>
                  </a:extLst>
                </p:cNvPr>
                <p:cNvSpPr/>
                <p:nvPr/>
              </p:nvSpPr>
              <p:spPr>
                <a:xfrm>
                  <a:off x="3519488" y="7292938"/>
                  <a:ext cx="104775" cy="104775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alpha val="8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6C13A08B-6631-4501-B109-C7A1060C8F7C}"/>
                    </a:ext>
                  </a:extLst>
                </p:cNvPr>
                <p:cNvSpPr txBox="1"/>
                <p:nvPr/>
              </p:nvSpPr>
              <p:spPr>
                <a:xfrm>
                  <a:off x="3733937" y="7237602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/>
                      </a:solidFill>
                    </a:rPr>
                    <a:t>高科技</a:t>
                  </a:r>
                </a:p>
              </p:txBody>
            </p:sp>
          </p:grpSp>
          <p:pic>
            <p:nvPicPr>
              <p:cNvPr id="105" name="图片 104">
                <a:extLst>
                  <a:ext uri="{FF2B5EF4-FFF2-40B4-BE49-F238E27FC236}">
                    <a16:creationId xmlns:a16="http://schemas.microsoft.com/office/drawing/2014/main" id="{637574FC-84AE-41F1-B74B-F60397696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9879" y="7265322"/>
                <a:ext cx="150300" cy="150300"/>
              </a:xfrm>
              <a:prstGeom prst="rect">
                <a:avLst/>
              </a:prstGeom>
            </p:spPr>
          </p:pic>
        </p:grp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5A10403-E875-4DD3-8F3E-B839CCA943D7}"/>
              </a:ext>
            </a:extLst>
          </p:cNvPr>
          <p:cNvGrpSpPr/>
          <p:nvPr/>
        </p:nvGrpSpPr>
        <p:grpSpPr>
          <a:xfrm>
            <a:off x="1630490" y="5928716"/>
            <a:ext cx="764676" cy="722130"/>
            <a:chOff x="1624788" y="5965041"/>
            <a:chExt cx="764676" cy="722130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12A91CC-64EB-4557-8F68-B0AC08396F13}"/>
                </a:ext>
              </a:extLst>
            </p:cNvPr>
            <p:cNvSpPr/>
            <p:nvPr/>
          </p:nvSpPr>
          <p:spPr>
            <a:xfrm>
              <a:off x="1624788" y="6348326"/>
              <a:ext cx="761179" cy="3261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33000">
                  <a:schemeClr val="bg1">
                    <a:alpha val="20000"/>
                  </a:scheme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A5E9E30-1BF4-4FD8-A446-ACA3C06CF49F}"/>
                </a:ext>
              </a:extLst>
            </p:cNvPr>
            <p:cNvGrpSpPr/>
            <p:nvPr/>
          </p:nvGrpSpPr>
          <p:grpSpPr>
            <a:xfrm>
              <a:off x="1624788" y="5965041"/>
              <a:ext cx="764676" cy="722130"/>
              <a:chOff x="2579440" y="809590"/>
              <a:chExt cx="764676" cy="722130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05A9760C-D382-4431-BD00-7F4E0E5A3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1719F29C-DEFB-4F41-802A-F8E1143A32A7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121" name="Oval 55">
                  <a:extLst>
                    <a:ext uri="{FF2B5EF4-FFF2-40B4-BE49-F238E27FC236}">
                      <a16:creationId xmlns:a16="http://schemas.microsoft.com/office/drawing/2014/main" id="{9F9316A2-5A77-4BF7-88C0-EF577EF87E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22" name="Freeform 56">
                  <a:extLst>
                    <a:ext uri="{FF2B5EF4-FFF2-40B4-BE49-F238E27FC236}">
                      <a16:creationId xmlns:a16="http://schemas.microsoft.com/office/drawing/2014/main" id="{38AF9E16-18F0-484D-A2D4-E74255113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57">
                  <a:extLst>
                    <a:ext uri="{FF2B5EF4-FFF2-40B4-BE49-F238E27FC236}">
                      <a16:creationId xmlns:a16="http://schemas.microsoft.com/office/drawing/2014/main" id="{81DEAC2D-0EDE-4447-9BC4-564135302A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58">
                  <a:extLst>
                    <a:ext uri="{FF2B5EF4-FFF2-40B4-BE49-F238E27FC236}">
                      <a16:creationId xmlns:a16="http://schemas.microsoft.com/office/drawing/2014/main" id="{BF2E1019-64B1-475A-A245-EAEDD7AA7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21B7B26-3E75-432D-95EE-3DB20DA74E38}"/>
              </a:ext>
            </a:extLst>
          </p:cNvPr>
          <p:cNvSpPr txBox="1"/>
          <p:nvPr/>
        </p:nvSpPr>
        <p:spPr>
          <a:xfrm>
            <a:off x="1728820" y="664518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采掘区划</a:t>
            </a:r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0019A65D-715E-4D86-9AA1-A508A792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58" y="6021370"/>
            <a:ext cx="613290" cy="6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文本框 126">
            <a:extLst>
              <a:ext uri="{FF2B5EF4-FFF2-40B4-BE49-F238E27FC236}">
                <a16:creationId xmlns:a16="http://schemas.microsoft.com/office/drawing/2014/main" id="{B07C8A7E-334D-49C9-A308-CCF0F9FC3E39}"/>
              </a:ext>
            </a:extLst>
          </p:cNvPr>
          <p:cNvSpPr txBox="1"/>
          <p:nvPr/>
        </p:nvSpPr>
        <p:spPr>
          <a:xfrm>
            <a:off x="2575900" y="663631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采掘区划</a:t>
            </a:r>
          </a:p>
        </p:txBody>
      </p:sp>
      <p:pic>
        <p:nvPicPr>
          <p:cNvPr id="128" name="Picture 4">
            <a:extLst>
              <a:ext uri="{FF2B5EF4-FFF2-40B4-BE49-F238E27FC236}">
                <a16:creationId xmlns:a16="http://schemas.microsoft.com/office/drawing/2014/main" id="{F68BFBA4-3554-4895-B35C-891DB51E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124" y="6021370"/>
            <a:ext cx="613290" cy="6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AE943B1C-4222-48A2-B003-C4BABC226DE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64" y="5899837"/>
            <a:ext cx="190305" cy="177899"/>
          </a:xfrm>
          <a:prstGeom prst="rect">
            <a:avLst/>
          </a:prstGeom>
        </p:spPr>
      </p:pic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C919FAF-B409-4BAF-AA46-CD5F43F8B0F2}"/>
              </a:ext>
            </a:extLst>
          </p:cNvPr>
          <p:cNvGrpSpPr/>
          <p:nvPr/>
        </p:nvGrpSpPr>
        <p:grpSpPr>
          <a:xfrm>
            <a:off x="5466058" y="5607573"/>
            <a:ext cx="1582424" cy="275181"/>
            <a:chOff x="4965196" y="5614121"/>
            <a:chExt cx="1582424" cy="275181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6218B7E3-CAB8-42FB-8BA0-572D56562FB7}"/>
                </a:ext>
              </a:extLst>
            </p:cNvPr>
            <p:cNvGrpSpPr/>
            <p:nvPr/>
          </p:nvGrpSpPr>
          <p:grpSpPr>
            <a:xfrm>
              <a:off x="4965196" y="5614121"/>
              <a:ext cx="284335" cy="275181"/>
              <a:chOff x="4965196" y="5614121"/>
              <a:chExt cx="284335" cy="275181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62A89F40-BF56-4F2D-88AD-511FFBE5FA2E}"/>
                  </a:ext>
                </a:extLst>
              </p:cNvPr>
              <p:cNvSpPr/>
              <p:nvPr/>
            </p:nvSpPr>
            <p:spPr>
              <a:xfrm>
                <a:off x="4965196" y="5614121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D969C34D-8453-48C5-879D-472511AE0B16}"/>
                  </a:ext>
                </a:extLst>
              </p:cNvPr>
              <p:cNvGrpSpPr/>
              <p:nvPr/>
            </p:nvGrpSpPr>
            <p:grpSpPr>
              <a:xfrm>
                <a:off x="4965196" y="5615385"/>
                <a:ext cx="284335" cy="273917"/>
                <a:chOff x="4965196" y="5615385"/>
                <a:chExt cx="284335" cy="273917"/>
              </a:xfrm>
            </p:grpSpPr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975CEEFA-02CC-4B3C-BC82-5E4E46E54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5196" y="5889302"/>
                  <a:ext cx="284335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420B1621-7769-4BAD-9483-2287C95E2E7B}"/>
                    </a:ext>
                  </a:extLst>
                </p:cNvPr>
                <p:cNvGrpSpPr/>
                <p:nvPr/>
              </p:nvGrpSpPr>
              <p:grpSpPr>
                <a:xfrm>
                  <a:off x="5017959" y="5615385"/>
                  <a:ext cx="178808" cy="234590"/>
                  <a:chOff x="6892925" y="1397000"/>
                  <a:chExt cx="371475" cy="487363"/>
                </a:xfrm>
              </p:grpSpPr>
              <p:sp>
                <p:nvSpPr>
                  <p:cNvPr id="154" name="Freeform 157">
                    <a:extLst>
                      <a:ext uri="{FF2B5EF4-FFF2-40B4-BE49-F238E27FC236}">
                        <a16:creationId xmlns:a16="http://schemas.microsoft.com/office/drawing/2014/main" id="{D58FEE10-8354-448A-9B3A-54DDB85DBF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892925" y="1524000"/>
                    <a:ext cx="371475" cy="360363"/>
                  </a:xfrm>
                  <a:custGeom>
                    <a:avLst/>
                    <a:gdLst>
                      <a:gd name="T0" fmla="*/ 2 w 112"/>
                      <a:gd name="T1" fmla="*/ 106 h 109"/>
                      <a:gd name="T2" fmla="*/ 103 w 112"/>
                      <a:gd name="T3" fmla="*/ 109 h 109"/>
                      <a:gd name="T4" fmla="*/ 111 w 112"/>
                      <a:gd name="T5" fmla="*/ 99 h 109"/>
                      <a:gd name="T6" fmla="*/ 87 w 112"/>
                      <a:gd name="T7" fmla="*/ 16 h 109"/>
                      <a:gd name="T8" fmla="*/ 88 w 112"/>
                      <a:gd name="T9" fmla="*/ 4 h 109"/>
                      <a:gd name="T10" fmla="*/ 31 w 112"/>
                      <a:gd name="T11" fmla="*/ 0 h 109"/>
                      <a:gd name="T12" fmla="*/ 23 w 112"/>
                      <a:gd name="T13" fmla="*/ 11 h 109"/>
                      <a:gd name="T14" fmla="*/ 24 w 112"/>
                      <a:gd name="T15" fmla="*/ 25 h 109"/>
                      <a:gd name="T16" fmla="*/ 56 w 112"/>
                      <a:gd name="T17" fmla="*/ 75 h 109"/>
                      <a:gd name="T18" fmla="*/ 56 w 112"/>
                      <a:gd name="T19" fmla="*/ 62 h 109"/>
                      <a:gd name="T20" fmla="*/ 56 w 112"/>
                      <a:gd name="T21" fmla="*/ 75 h 109"/>
                      <a:gd name="T22" fmla="*/ 48 w 112"/>
                      <a:gd name="T23" fmla="*/ 81 h 109"/>
                      <a:gd name="T24" fmla="*/ 39 w 112"/>
                      <a:gd name="T25" fmla="*/ 96 h 109"/>
                      <a:gd name="T26" fmla="*/ 36 w 112"/>
                      <a:gd name="T27" fmla="*/ 97 h 109"/>
                      <a:gd name="T28" fmla="*/ 36 w 112"/>
                      <a:gd name="T29" fmla="*/ 97 h 109"/>
                      <a:gd name="T30" fmla="*/ 33 w 112"/>
                      <a:gd name="T31" fmla="*/ 96 h 109"/>
                      <a:gd name="T32" fmla="*/ 21 w 112"/>
                      <a:gd name="T33" fmla="*/ 75 h 109"/>
                      <a:gd name="T34" fmla="*/ 21 w 112"/>
                      <a:gd name="T35" fmla="*/ 73 h 109"/>
                      <a:gd name="T36" fmla="*/ 21 w 112"/>
                      <a:gd name="T37" fmla="*/ 71 h 109"/>
                      <a:gd name="T38" fmla="*/ 24 w 112"/>
                      <a:gd name="T39" fmla="*/ 70 h 109"/>
                      <a:gd name="T40" fmla="*/ 41 w 112"/>
                      <a:gd name="T41" fmla="*/ 69 h 109"/>
                      <a:gd name="T42" fmla="*/ 91 w 112"/>
                      <a:gd name="T43" fmla="*/ 75 h 109"/>
                      <a:gd name="T44" fmla="*/ 79 w 112"/>
                      <a:gd name="T45" fmla="*/ 96 h 109"/>
                      <a:gd name="T46" fmla="*/ 76 w 112"/>
                      <a:gd name="T47" fmla="*/ 97 h 109"/>
                      <a:gd name="T48" fmla="*/ 74 w 112"/>
                      <a:gd name="T49" fmla="*/ 97 h 109"/>
                      <a:gd name="T50" fmla="*/ 72 w 112"/>
                      <a:gd name="T51" fmla="*/ 95 h 109"/>
                      <a:gd name="T52" fmla="*/ 71 w 112"/>
                      <a:gd name="T53" fmla="*/ 69 h 109"/>
                      <a:gd name="T54" fmla="*/ 88 w 112"/>
                      <a:gd name="T55" fmla="*/ 70 h 109"/>
                      <a:gd name="T56" fmla="*/ 91 w 112"/>
                      <a:gd name="T57" fmla="*/ 71 h 109"/>
                      <a:gd name="T58" fmla="*/ 91 w 112"/>
                      <a:gd name="T59" fmla="*/ 73 h 109"/>
                      <a:gd name="T60" fmla="*/ 68 w 112"/>
                      <a:gd name="T61" fmla="*/ 35 h 109"/>
                      <a:gd name="T62" fmla="*/ 71 w 112"/>
                      <a:gd name="T63" fmla="*/ 37 h 109"/>
                      <a:gd name="T64" fmla="*/ 71 w 112"/>
                      <a:gd name="T65" fmla="*/ 39 h 109"/>
                      <a:gd name="T66" fmla="*/ 71 w 112"/>
                      <a:gd name="T67" fmla="*/ 41 h 109"/>
                      <a:gd name="T68" fmla="*/ 56 w 112"/>
                      <a:gd name="T69" fmla="*/ 54 h 109"/>
                      <a:gd name="T70" fmla="*/ 41 w 112"/>
                      <a:gd name="T71" fmla="*/ 41 h 109"/>
                      <a:gd name="T72" fmla="*/ 41 w 112"/>
                      <a:gd name="T73" fmla="*/ 39 h 109"/>
                      <a:gd name="T74" fmla="*/ 41 w 112"/>
                      <a:gd name="T75" fmla="*/ 37 h 109"/>
                      <a:gd name="T76" fmla="*/ 44 w 112"/>
                      <a:gd name="T77" fmla="*/ 35 h 109"/>
                      <a:gd name="T78" fmla="*/ 67 w 112"/>
                      <a:gd name="T79" fmla="*/ 35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12" h="109">
                        <a:moveTo>
                          <a:pt x="1" y="99"/>
                        </a:moveTo>
                        <a:cubicBezTo>
                          <a:pt x="0" y="101"/>
                          <a:pt x="1" y="104"/>
                          <a:pt x="2" y="106"/>
                        </a:cubicBezTo>
                        <a:cubicBezTo>
                          <a:pt x="4" y="108"/>
                          <a:pt x="6" y="109"/>
                          <a:pt x="9" y="109"/>
                        </a:cubicBezTo>
                        <a:cubicBezTo>
                          <a:pt x="103" y="109"/>
                          <a:pt x="103" y="109"/>
                          <a:pt x="103" y="109"/>
                        </a:cubicBezTo>
                        <a:cubicBezTo>
                          <a:pt x="106" y="109"/>
                          <a:pt x="108" y="108"/>
                          <a:pt x="110" y="106"/>
                        </a:cubicBezTo>
                        <a:cubicBezTo>
                          <a:pt x="111" y="104"/>
                          <a:pt x="112" y="101"/>
                          <a:pt x="111" y="99"/>
                        </a:cubicBezTo>
                        <a:cubicBezTo>
                          <a:pt x="87" y="25"/>
                          <a:pt x="87" y="25"/>
                          <a:pt x="87" y="25"/>
                        </a:cubicBezTo>
                        <a:cubicBezTo>
                          <a:pt x="87" y="23"/>
                          <a:pt x="87" y="19"/>
                          <a:pt x="87" y="16"/>
                        </a:cubicBezTo>
                        <a:cubicBezTo>
                          <a:pt x="89" y="11"/>
                          <a:pt x="89" y="11"/>
                          <a:pt x="89" y="11"/>
                        </a:cubicBezTo>
                        <a:cubicBezTo>
                          <a:pt x="90" y="8"/>
                          <a:pt x="90" y="6"/>
                          <a:pt x="88" y="4"/>
                        </a:cubicBezTo>
                        <a:cubicBezTo>
                          <a:pt x="87" y="2"/>
                          <a:pt x="84" y="0"/>
                          <a:pt x="8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28" y="0"/>
                          <a:pt x="25" y="2"/>
                          <a:pt x="24" y="4"/>
                        </a:cubicBezTo>
                        <a:cubicBezTo>
                          <a:pt x="22" y="6"/>
                          <a:pt x="22" y="8"/>
                          <a:pt x="23" y="11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5" y="19"/>
                          <a:pt x="25" y="23"/>
                          <a:pt x="24" y="25"/>
                        </a:cubicBezTo>
                        <a:lnTo>
                          <a:pt x="1" y="99"/>
                        </a:lnTo>
                        <a:close/>
                        <a:moveTo>
                          <a:pt x="56" y="75"/>
                        </a:moveTo>
                        <a:cubicBezTo>
                          <a:pt x="52" y="75"/>
                          <a:pt x="49" y="72"/>
                          <a:pt x="49" y="68"/>
                        </a:cubicBezTo>
                        <a:cubicBezTo>
                          <a:pt x="49" y="65"/>
                          <a:pt x="52" y="62"/>
                          <a:pt x="56" y="62"/>
                        </a:cubicBezTo>
                        <a:cubicBezTo>
                          <a:pt x="60" y="62"/>
                          <a:pt x="63" y="65"/>
                          <a:pt x="63" y="68"/>
                        </a:cubicBezTo>
                        <a:cubicBezTo>
                          <a:pt x="63" y="72"/>
                          <a:pt x="60" y="75"/>
                          <a:pt x="56" y="75"/>
                        </a:cubicBezTo>
                        <a:close/>
                        <a:moveTo>
                          <a:pt x="41" y="69"/>
                        </a:moveTo>
                        <a:cubicBezTo>
                          <a:pt x="42" y="74"/>
                          <a:pt x="44" y="78"/>
                          <a:pt x="48" y="81"/>
                        </a:cubicBezTo>
                        <a:cubicBezTo>
                          <a:pt x="39" y="95"/>
                          <a:pt x="39" y="95"/>
                          <a:pt x="39" y="95"/>
                        </a:cubicBezTo>
                        <a:cubicBezTo>
                          <a:pt x="39" y="95"/>
                          <a:pt x="39" y="96"/>
                          <a:pt x="39" y="96"/>
                        </a:cubicBezTo>
                        <a:cubicBezTo>
                          <a:pt x="38" y="96"/>
                          <a:pt x="38" y="96"/>
                          <a:pt x="38" y="97"/>
                        </a:cubicBezTo>
                        <a:cubicBezTo>
                          <a:pt x="37" y="97"/>
                          <a:pt x="37" y="97"/>
                          <a:pt x="36" y="97"/>
                        </a:cubicBezTo>
                        <a:cubicBezTo>
                          <a:pt x="36" y="97"/>
                          <a:pt x="36" y="97"/>
                          <a:pt x="36" y="97"/>
                        </a:cubicBezTo>
                        <a:cubicBezTo>
                          <a:pt x="36" y="97"/>
                          <a:pt x="36" y="97"/>
                          <a:pt x="36" y="97"/>
                        </a:cubicBezTo>
                        <a:cubicBezTo>
                          <a:pt x="35" y="97"/>
                          <a:pt x="35" y="97"/>
                          <a:pt x="34" y="97"/>
                        </a:cubicBezTo>
                        <a:cubicBezTo>
                          <a:pt x="34" y="96"/>
                          <a:pt x="33" y="96"/>
                          <a:pt x="33" y="96"/>
                        </a:cubicBezTo>
                        <a:cubicBezTo>
                          <a:pt x="33" y="96"/>
                          <a:pt x="33" y="95"/>
                          <a:pt x="32" y="95"/>
                        </a:cubicBezTo>
                        <a:cubicBezTo>
                          <a:pt x="21" y="75"/>
                          <a:pt x="21" y="75"/>
                          <a:pt x="21" y="75"/>
                        </a:cubicBezTo>
                        <a:cubicBezTo>
                          <a:pt x="21" y="75"/>
                          <a:pt x="21" y="75"/>
                          <a:pt x="21" y="74"/>
                        </a:cubicBezTo>
                        <a:cubicBezTo>
                          <a:pt x="21" y="74"/>
                          <a:pt x="21" y="74"/>
                          <a:pt x="21" y="73"/>
                        </a:cubicBezTo>
                        <a:cubicBezTo>
                          <a:pt x="21" y="73"/>
                          <a:pt x="21" y="73"/>
                          <a:pt x="21" y="73"/>
                        </a:cubicBezTo>
                        <a:cubicBezTo>
                          <a:pt x="21" y="72"/>
                          <a:pt x="21" y="72"/>
                          <a:pt x="21" y="71"/>
                        </a:cubicBezTo>
                        <a:cubicBezTo>
                          <a:pt x="21" y="71"/>
                          <a:pt x="22" y="71"/>
                          <a:pt x="22" y="70"/>
                        </a:cubicBezTo>
                        <a:cubicBezTo>
                          <a:pt x="23" y="70"/>
                          <a:pt x="23" y="70"/>
                          <a:pt x="24" y="70"/>
                        </a:cubicBezTo>
                        <a:cubicBezTo>
                          <a:pt x="24" y="69"/>
                          <a:pt x="24" y="69"/>
                          <a:pt x="25" y="69"/>
                        </a:cubicBezTo>
                        <a:lnTo>
                          <a:pt x="41" y="69"/>
                        </a:lnTo>
                        <a:close/>
                        <a:moveTo>
                          <a:pt x="91" y="74"/>
                        </a:moveTo>
                        <a:cubicBezTo>
                          <a:pt x="91" y="75"/>
                          <a:pt x="91" y="75"/>
                          <a:pt x="91" y="75"/>
                        </a:cubicBezTo>
                        <a:cubicBezTo>
                          <a:pt x="79" y="95"/>
                          <a:pt x="79" y="95"/>
                          <a:pt x="79" y="95"/>
                        </a:cubicBezTo>
                        <a:cubicBezTo>
                          <a:pt x="79" y="95"/>
                          <a:pt x="79" y="96"/>
                          <a:pt x="79" y="96"/>
                        </a:cubicBezTo>
                        <a:cubicBezTo>
                          <a:pt x="78" y="96"/>
                          <a:pt x="78" y="96"/>
                          <a:pt x="78" y="97"/>
                        </a:cubicBezTo>
                        <a:cubicBezTo>
                          <a:pt x="77" y="97"/>
                          <a:pt x="76" y="97"/>
                          <a:pt x="76" y="97"/>
                        </a:cubicBezTo>
                        <a:cubicBezTo>
                          <a:pt x="76" y="97"/>
                          <a:pt x="76" y="97"/>
                          <a:pt x="76" y="97"/>
                        </a:cubicBezTo>
                        <a:cubicBezTo>
                          <a:pt x="75" y="97"/>
                          <a:pt x="75" y="97"/>
                          <a:pt x="74" y="97"/>
                        </a:cubicBezTo>
                        <a:cubicBezTo>
                          <a:pt x="74" y="96"/>
                          <a:pt x="73" y="96"/>
                          <a:pt x="73" y="96"/>
                        </a:cubicBezTo>
                        <a:cubicBezTo>
                          <a:pt x="73" y="96"/>
                          <a:pt x="73" y="95"/>
                          <a:pt x="72" y="95"/>
                        </a:cubicBezTo>
                        <a:cubicBezTo>
                          <a:pt x="64" y="81"/>
                          <a:pt x="64" y="81"/>
                          <a:pt x="64" y="81"/>
                        </a:cubicBezTo>
                        <a:cubicBezTo>
                          <a:pt x="68" y="78"/>
                          <a:pt x="70" y="74"/>
                          <a:pt x="71" y="69"/>
                        </a:cubicBezTo>
                        <a:cubicBezTo>
                          <a:pt x="87" y="69"/>
                          <a:pt x="87" y="69"/>
                          <a:pt x="87" y="69"/>
                        </a:cubicBezTo>
                        <a:cubicBezTo>
                          <a:pt x="88" y="69"/>
                          <a:pt x="88" y="69"/>
                          <a:pt x="88" y="70"/>
                        </a:cubicBezTo>
                        <a:cubicBezTo>
                          <a:pt x="89" y="70"/>
                          <a:pt x="89" y="70"/>
                          <a:pt x="90" y="70"/>
                        </a:cubicBezTo>
                        <a:cubicBezTo>
                          <a:pt x="90" y="71"/>
                          <a:pt x="90" y="71"/>
                          <a:pt x="91" y="71"/>
                        </a:cubicBezTo>
                        <a:cubicBezTo>
                          <a:pt x="91" y="72"/>
                          <a:pt x="91" y="72"/>
                          <a:pt x="91" y="73"/>
                        </a:cubicBezTo>
                        <a:cubicBezTo>
                          <a:pt x="91" y="73"/>
                          <a:pt x="91" y="73"/>
                          <a:pt x="91" y="73"/>
                        </a:cubicBezTo>
                        <a:cubicBezTo>
                          <a:pt x="91" y="74"/>
                          <a:pt x="91" y="74"/>
                          <a:pt x="91" y="74"/>
                        </a:cubicBezTo>
                        <a:close/>
                        <a:moveTo>
                          <a:pt x="68" y="35"/>
                        </a:moveTo>
                        <a:cubicBezTo>
                          <a:pt x="69" y="35"/>
                          <a:pt x="69" y="35"/>
                          <a:pt x="70" y="36"/>
                        </a:cubicBezTo>
                        <a:cubicBezTo>
                          <a:pt x="70" y="36"/>
                          <a:pt x="70" y="36"/>
                          <a:pt x="71" y="37"/>
                        </a:cubicBezTo>
                        <a:cubicBezTo>
                          <a:pt x="71" y="37"/>
                          <a:pt x="71" y="38"/>
                          <a:pt x="71" y="38"/>
                        </a:cubicBezTo>
                        <a:cubicBezTo>
                          <a:pt x="71" y="39"/>
                          <a:pt x="71" y="39"/>
                          <a:pt x="71" y="39"/>
                        </a:cubicBezTo>
                        <a:cubicBezTo>
                          <a:pt x="71" y="39"/>
                          <a:pt x="71" y="39"/>
                          <a:pt x="71" y="40"/>
                        </a:cubicBezTo>
                        <a:cubicBezTo>
                          <a:pt x="71" y="40"/>
                          <a:pt x="71" y="41"/>
                          <a:pt x="71" y="41"/>
                        </a:cubicBezTo>
                        <a:cubicBezTo>
                          <a:pt x="62" y="55"/>
                          <a:pt x="62" y="55"/>
                          <a:pt x="62" y="55"/>
                        </a:cubicBezTo>
                        <a:cubicBezTo>
                          <a:pt x="60" y="54"/>
                          <a:pt x="58" y="54"/>
                          <a:pt x="56" y="54"/>
                        </a:cubicBezTo>
                        <a:cubicBezTo>
                          <a:pt x="54" y="54"/>
                          <a:pt x="51" y="54"/>
                          <a:pt x="50" y="55"/>
                        </a:cubicBezTo>
                        <a:cubicBezTo>
                          <a:pt x="41" y="41"/>
                          <a:pt x="41" y="41"/>
                          <a:pt x="41" y="41"/>
                        </a:cubicBezTo>
                        <a:cubicBezTo>
                          <a:pt x="41" y="41"/>
                          <a:pt x="41" y="40"/>
                          <a:pt x="41" y="40"/>
                        </a:cubicBezTo>
                        <a:cubicBezTo>
                          <a:pt x="41" y="39"/>
                          <a:pt x="41" y="39"/>
                          <a:pt x="41" y="39"/>
                        </a:cubicBezTo>
                        <a:cubicBezTo>
                          <a:pt x="41" y="39"/>
                          <a:pt x="41" y="39"/>
                          <a:pt x="41" y="38"/>
                        </a:cubicBezTo>
                        <a:cubicBezTo>
                          <a:pt x="41" y="38"/>
                          <a:pt x="41" y="37"/>
                          <a:pt x="41" y="37"/>
                        </a:cubicBezTo>
                        <a:cubicBezTo>
                          <a:pt x="41" y="36"/>
                          <a:pt x="42" y="36"/>
                          <a:pt x="42" y="36"/>
                        </a:cubicBezTo>
                        <a:cubicBezTo>
                          <a:pt x="43" y="35"/>
                          <a:pt x="43" y="35"/>
                          <a:pt x="44" y="35"/>
                        </a:cubicBezTo>
                        <a:cubicBezTo>
                          <a:pt x="44" y="35"/>
                          <a:pt x="44" y="35"/>
                          <a:pt x="45" y="35"/>
                        </a:cubicBezTo>
                        <a:cubicBezTo>
                          <a:pt x="67" y="35"/>
                          <a:pt x="67" y="35"/>
                          <a:pt x="67" y="35"/>
                        </a:cubicBezTo>
                        <a:cubicBezTo>
                          <a:pt x="68" y="35"/>
                          <a:pt x="68" y="35"/>
                          <a:pt x="68" y="35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158">
                    <a:extLst>
                      <a:ext uri="{FF2B5EF4-FFF2-40B4-BE49-F238E27FC236}">
                        <a16:creationId xmlns:a16="http://schemas.microsoft.com/office/drawing/2014/main" id="{785FC37A-62C9-4A12-8382-459705A938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58025" y="1397000"/>
                    <a:ext cx="39688" cy="115888"/>
                  </a:xfrm>
                  <a:custGeom>
                    <a:avLst/>
                    <a:gdLst>
                      <a:gd name="T0" fmla="*/ 2 w 12"/>
                      <a:gd name="T1" fmla="*/ 29 h 35"/>
                      <a:gd name="T2" fmla="*/ 4 w 12"/>
                      <a:gd name="T3" fmla="*/ 33 h 35"/>
                      <a:gd name="T4" fmla="*/ 8 w 12"/>
                      <a:gd name="T5" fmla="*/ 35 h 35"/>
                      <a:gd name="T6" fmla="*/ 9 w 12"/>
                      <a:gd name="T7" fmla="*/ 35 h 35"/>
                      <a:gd name="T8" fmla="*/ 11 w 12"/>
                      <a:gd name="T9" fmla="*/ 29 h 35"/>
                      <a:gd name="T10" fmla="*/ 9 w 12"/>
                      <a:gd name="T11" fmla="*/ 25 h 35"/>
                      <a:gd name="T12" fmla="*/ 10 w 12"/>
                      <a:gd name="T13" fmla="*/ 21 h 35"/>
                      <a:gd name="T14" fmla="*/ 11 w 12"/>
                      <a:gd name="T15" fmla="*/ 9 h 35"/>
                      <a:gd name="T16" fmla="*/ 9 w 12"/>
                      <a:gd name="T17" fmla="*/ 4 h 35"/>
                      <a:gd name="T18" fmla="*/ 4 w 12"/>
                      <a:gd name="T19" fmla="*/ 1 h 35"/>
                      <a:gd name="T20" fmla="*/ 1 w 12"/>
                      <a:gd name="T21" fmla="*/ 6 h 35"/>
                      <a:gd name="T22" fmla="*/ 3 w 12"/>
                      <a:gd name="T23" fmla="*/ 11 h 35"/>
                      <a:gd name="T24" fmla="*/ 3 w 12"/>
                      <a:gd name="T25" fmla="*/ 17 h 35"/>
                      <a:gd name="T26" fmla="*/ 2 w 12"/>
                      <a:gd name="T27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" h="35">
                        <a:moveTo>
                          <a:pt x="2" y="29"/>
                        </a:moveTo>
                        <a:cubicBezTo>
                          <a:pt x="4" y="33"/>
                          <a:pt x="4" y="33"/>
                          <a:pt x="4" y="33"/>
                        </a:cubicBezTo>
                        <a:cubicBezTo>
                          <a:pt x="5" y="34"/>
                          <a:pt x="6" y="35"/>
                          <a:pt x="8" y="35"/>
                        </a:cubicBezTo>
                        <a:cubicBezTo>
                          <a:pt x="8" y="35"/>
                          <a:pt x="9" y="35"/>
                          <a:pt x="9" y="35"/>
                        </a:cubicBezTo>
                        <a:cubicBezTo>
                          <a:pt x="11" y="34"/>
                          <a:pt x="12" y="31"/>
                          <a:pt x="11" y="29"/>
                        </a:cubicBezTo>
                        <a:cubicBezTo>
                          <a:pt x="9" y="25"/>
                          <a:pt x="9" y="25"/>
                          <a:pt x="9" y="25"/>
                        </a:cubicBezTo>
                        <a:cubicBezTo>
                          <a:pt x="9" y="25"/>
                          <a:pt x="9" y="22"/>
                          <a:pt x="10" y="21"/>
                        </a:cubicBezTo>
                        <a:cubicBezTo>
                          <a:pt x="12" y="18"/>
                          <a:pt x="12" y="12"/>
                          <a:pt x="11" y="9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2"/>
                          <a:pt x="1" y="4"/>
                          <a:pt x="1" y="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4" y="13"/>
                          <a:pt x="3" y="16"/>
                          <a:pt x="3" y="17"/>
                        </a:cubicBezTo>
                        <a:cubicBezTo>
                          <a:pt x="1" y="21"/>
                          <a:pt x="0" y="26"/>
                          <a:pt x="2" y="29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159">
                    <a:extLst>
                      <a:ext uri="{FF2B5EF4-FFF2-40B4-BE49-F238E27FC236}">
                        <a16:creationId xmlns:a16="http://schemas.microsoft.com/office/drawing/2014/main" id="{DADD5F63-52F6-4D94-861F-FFE3D17205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18350" y="1420813"/>
                    <a:ext cx="36513" cy="92075"/>
                  </a:xfrm>
                  <a:custGeom>
                    <a:avLst/>
                    <a:gdLst>
                      <a:gd name="T0" fmla="*/ 10 w 11"/>
                      <a:gd name="T1" fmla="*/ 7 h 28"/>
                      <a:gd name="T2" fmla="*/ 8 w 11"/>
                      <a:gd name="T3" fmla="*/ 4 h 28"/>
                      <a:gd name="T4" fmla="*/ 3 w 11"/>
                      <a:gd name="T5" fmla="*/ 1 h 28"/>
                      <a:gd name="T6" fmla="*/ 1 w 11"/>
                      <a:gd name="T7" fmla="*/ 6 h 28"/>
                      <a:gd name="T8" fmla="*/ 2 w 11"/>
                      <a:gd name="T9" fmla="*/ 10 h 28"/>
                      <a:gd name="T10" fmla="*/ 2 w 11"/>
                      <a:gd name="T11" fmla="*/ 14 h 28"/>
                      <a:gd name="T12" fmla="*/ 2 w 11"/>
                      <a:gd name="T13" fmla="*/ 23 h 28"/>
                      <a:gd name="T14" fmla="*/ 3 w 11"/>
                      <a:gd name="T15" fmla="*/ 25 h 28"/>
                      <a:gd name="T16" fmla="*/ 7 w 11"/>
                      <a:gd name="T17" fmla="*/ 28 h 28"/>
                      <a:gd name="T18" fmla="*/ 8 w 11"/>
                      <a:gd name="T19" fmla="*/ 28 h 28"/>
                      <a:gd name="T20" fmla="*/ 11 w 11"/>
                      <a:gd name="T21" fmla="*/ 23 h 28"/>
                      <a:gd name="T22" fmla="*/ 10 w 11"/>
                      <a:gd name="T23" fmla="*/ 20 h 28"/>
                      <a:gd name="T24" fmla="*/ 10 w 11"/>
                      <a:gd name="T25" fmla="*/ 17 h 28"/>
                      <a:gd name="T26" fmla="*/ 10 w 11"/>
                      <a:gd name="T27" fmla="*/ 7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28">
                        <a:moveTo>
                          <a:pt x="10" y="7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1"/>
                          <a:pt x="5" y="0"/>
                          <a:pt x="3" y="1"/>
                        </a:cubicBezTo>
                        <a:cubicBezTo>
                          <a:pt x="1" y="2"/>
                          <a:pt x="0" y="4"/>
                          <a:pt x="1" y="6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1"/>
                          <a:pt x="3" y="13"/>
                          <a:pt x="2" y="14"/>
                        </a:cubicBezTo>
                        <a:cubicBezTo>
                          <a:pt x="1" y="17"/>
                          <a:pt x="1" y="20"/>
                          <a:pt x="2" y="23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4" y="27"/>
                          <a:pt x="5" y="28"/>
                          <a:pt x="7" y="28"/>
                        </a:cubicBezTo>
                        <a:cubicBezTo>
                          <a:pt x="7" y="28"/>
                          <a:pt x="8" y="28"/>
                          <a:pt x="8" y="28"/>
                        </a:cubicBezTo>
                        <a:cubicBezTo>
                          <a:pt x="10" y="27"/>
                          <a:pt x="11" y="25"/>
                          <a:pt x="11" y="23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9" y="19"/>
                          <a:pt x="9" y="18"/>
                          <a:pt x="10" y="17"/>
                        </a:cubicBezTo>
                        <a:cubicBezTo>
                          <a:pt x="11" y="14"/>
                          <a:pt x="11" y="10"/>
                          <a:pt x="10" y="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160">
                    <a:extLst>
                      <a:ext uri="{FF2B5EF4-FFF2-40B4-BE49-F238E27FC236}">
                        <a16:creationId xmlns:a16="http://schemas.microsoft.com/office/drawing/2014/main" id="{0C0D6467-D9E8-48D4-BFDA-EDEAED01AB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99288" y="1420813"/>
                    <a:ext cx="36513" cy="92075"/>
                  </a:xfrm>
                  <a:custGeom>
                    <a:avLst/>
                    <a:gdLst>
                      <a:gd name="T0" fmla="*/ 10 w 11"/>
                      <a:gd name="T1" fmla="*/ 7 h 28"/>
                      <a:gd name="T2" fmla="*/ 8 w 11"/>
                      <a:gd name="T3" fmla="*/ 4 h 28"/>
                      <a:gd name="T4" fmla="*/ 3 w 11"/>
                      <a:gd name="T5" fmla="*/ 1 h 28"/>
                      <a:gd name="T6" fmla="*/ 1 w 11"/>
                      <a:gd name="T7" fmla="*/ 6 h 28"/>
                      <a:gd name="T8" fmla="*/ 2 w 11"/>
                      <a:gd name="T9" fmla="*/ 10 h 28"/>
                      <a:gd name="T10" fmla="*/ 2 w 11"/>
                      <a:gd name="T11" fmla="*/ 14 h 28"/>
                      <a:gd name="T12" fmla="*/ 2 w 11"/>
                      <a:gd name="T13" fmla="*/ 23 h 28"/>
                      <a:gd name="T14" fmla="*/ 3 w 11"/>
                      <a:gd name="T15" fmla="*/ 25 h 28"/>
                      <a:gd name="T16" fmla="*/ 7 w 11"/>
                      <a:gd name="T17" fmla="*/ 28 h 28"/>
                      <a:gd name="T18" fmla="*/ 8 w 11"/>
                      <a:gd name="T19" fmla="*/ 28 h 28"/>
                      <a:gd name="T20" fmla="*/ 11 w 11"/>
                      <a:gd name="T21" fmla="*/ 23 h 28"/>
                      <a:gd name="T22" fmla="*/ 10 w 11"/>
                      <a:gd name="T23" fmla="*/ 20 h 28"/>
                      <a:gd name="T24" fmla="*/ 10 w 11"/>
                      <a:gd name="T25" fmla="*/ 17 h 28"/>
                      <a:gd name="T26" fmla="*/ 10 w 11"/>
                      <a:gd name="T27" fmla="*/ 7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28">
                        <a:moveTo>
                          <a:pt x="10" y="7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1"/>
                          <a:pt x="5" y="0"/>
                          <a:pt x="3" y="1"/>
                        </a:cubicBezTo>
                        <a:cubicBezTo>
                          <a:pt x="1" y="2"/>
                          <a:pt x="0" y="4"/>
                          <a:pt x="1" y="6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1"/>
                          <a:pt x="3" y="13"/>
                          <a:pt x="2" y="14"/>
                        </a:cubicBezTo>
                        <a:cubicBezTo>
                          <a:pt x="1" y="17"/>
                          <a:pt x="1" y="20"/>
                          <a:pt x="2" y="23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4" y="27"/>
                          <a:pt x="5" y="28"/>
                          <a:pt x="7" y="28"/>
                        </a:cubicBezTo>
                        <a:cubicBezTo>
                          <a:pt x="7" y="28"/>
                          <a:pt x="8" y="28"/>
                          <a:pt x="8" y="28"/>
                        </a:cubicBezTo>
                        <a:cubicBezTo>
                          <a:pt x="10" y="27"/>
                          <a:pt x="11" y="25"/>
                          <a:pt x="11" y="23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9" y="19"/>
                          <a:pt x="9" y="18"/>
                          <a:pt x="10" y="17"/>
                        </a:cubicBezTo>
                        <a:cubicBezTo>
                          <a:pt x="11" y="14"/>
                          <a:pt x="11" y="10"/>
                          <a:pt x="10" y="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8FF8E51D-4253-4943-8E91-71DFA7A764BF}"/>
                </a:ext>
              </a:extLst>
            </p:cNvPr>
            <p:cNvGrpSpPr/>
            <p:nvPr/>
          </p:nvGrpSpPr>
          <p:grpSpPr>
            <a:xfrm>
              <a:off x="5290921" y="5616502"/>
              <a:ext cx="284335" cy="272800"/>
              <a:chOff x="4965196" y="5616502"/>
              <a:chExt cx="284335" cy="2728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76912318-D0EA-4044-BBDE-6750A2A4249F}"/>
                  </a:ext>
                </a:extLst>
              </p:cNvPr>
              <p:cNvSpPr/>
              <p:nvPr/>
            </p:nvSpPr>
            <p:spPr>
              <a:xfrm>
                <a:off x="4965196" y="5616502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E77939F6-E48F-4734-A291-561CEBB3E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1C9D0B53-6141-4340-94C8-2C1A471B2BD3}"/>
                </a:ext>
              </a:extLst>
            </p:cNvPr>
            <p:cNvGrpSpPr/>
            <p:nvPr/>
          </p:nvGrpSpPr>
          <p:grpSpPr>
            <a:xfrm>
              <a:off x="5616646" y="5616502"/>
              <a:ext cx="284335" cy="272800"/>
              <a:chOff x="4965196" y="5616502"/>
              <a:chExt cx="284335" cy="272800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C6DDF6BA-03B2-420B-9E63-A6FFE2AEDFA1}"/>
                  </a:ext>
                </a:extLst>
              </p:cNvPr>
              <p:cNvSpPr/>
              <p:nvPr/>
            </p:nvSpPr>
            <p:spPr>
              <a:xfrm>
                <a:off x="4965196" y="5616502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66FB0D9E-451C-41C4-85ED-A47E528F0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Freeform 117">
              <a:extLst>
                <a:ext uri="{FF2B5EF4-FFF2-40B4-BE49-F238E27FC236}">
                  <a16:creationId xmlns:a16="http://schemas.microsoft.com/office/drawing/2014/main" id="{6147638A-9614-479E-BADE-1A4C811A6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727" y="5656527"/>
              <a:ext cx="96172" cy="190960"/>
            </a:xfrm>
            <a:custGeom>
              <a:avLst/>
              <a:gdLst>
                <a:gd name="T0" fmla="*/ 66 w 67"/>
                <a:gd name="T1" fmla="*/ 2 h 132"/>
                <a:gd name="T2" fmla="*/ 63 w 67"/>
                <a:gd name="T3" fmla="*/ 0 h 132"/>
                <a:gd name="T4" fmla="*/ 32 w 67"/>
                <a:gd name="T5" fmla="*/ 0 h 132"/>
                <a:gd name="T6" fmla="*/ 28 w 67"/>
                <a:gd name="T7" fmla="*/ 2 h 132"/>
                <a:gd name="T8" fmla="*/ 1 w 67"/>
                <a:gd name="T9" fmla="*/ 61 h 132"/>
                <a:gd name="T10" fmla="*/ 1 w 67"/>
                <a:gd name="T11" fmla="*/ 65 h 132"/>
                <a:gd name="T12" fmla="*/ 3 w 67"/>
                <a:gd name="T13" fmla="*/ 67 h 132"/>
                <a:gd name="T14" fmla="*/ 30 w 67"/>
                <a:gd name="T15" fmla="*/ 75 h 132"/>
                <a:gd name="T16" fmla="*/ 14 w 67"/>
                <a:gd name="T17" fmla="*/ 127 h 132"/>
                <a:gd name="T18" fmla="*/ 16 w 67"/>
                <a:gd name="T19" fmla="*/ 131 h 132"/>
                <a:gd name="T20" fmla="*/ 17 w 67"/>
                <a:gd name="T21" fmla="*/ 132 h 132"/>
                <a:gd name="T22" fmla="*/ 21 w 67"/>
                <a:gd name="T23" fmla="*/ 130 h 132"/>
                <a:gd name="T24" fmla="*/ 66 w 67"/>
                <a:gd name="T25" fmla="*/ 62 h 132"/>
                <a:gd name="T26" fmla="*/ 67 w 67"/>
                <a:gd name="T27" fmla="*/ 58 h 132"/>
                <a:gd name="T28" fmla="*/ 64 w 67"/>
                <a:gd name="T29" fmla="*/ 56 h 132"/>
                <a:gd name="T30" fmla="*/ 39 w 67"/>
                <a:gd name="T31" fmla="*/ 49 h 132"/>
                <a:gd name="T32" fmla="*/ 66 w 67"/>
                <a:gd name="T33" fmla="*/ 6 h 132"/>
                <a:gd name="T34" fmla="*/ 66 w 67"/>
                <a:gd name="T3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32">
                  <a:moveTo>
                    <a:pt x="66" y="2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6"/>
                    <a:pt x="2" y="67"/>
                    <a:pt x="3" y="6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4" y="130"/>
                    <a:pt x="16" y="131"/>
                  </a:cubicBezTo>
                  <a:cubicBezTo>
                    <a:pt x="16" y="132"/>
                    <a:pt x="17" y="132"/>
                    <a:pt x="17" y="132"/>
                  </a:cubicBezTo>
                  <a:cubicBezTo>
                    <a:pt x="19" y="132"/>
                    <a:pt x="20" y="131"/>
                    <a:pt x="21" y="130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7" y="59"/>
                    <a:pt x="67" y="58"/>
                  </a:cubicBezTo>
                  <a:cubicBezTo>
                    <a:pt x="66" y="57"/>
                    <a:pt x="65" y="56"/>
                    <a:pt x="64" y="5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5"/>
                    <a:pt x="67" y="3"/>
                    <a:pt x="6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3FF089CE-7EB1-41DB-91F6-0402F628CCF5}"/>
                </a:ext>
              </a:extLst>
            </p:cNvPr>
            <p:cNvGrpSpPr/>
            <p:nvPr/>
          </p:nvGrpSpPr>
          <p:grpSpPr>
            <a:xfrm>
              <a:off x="5938453" y="5616502"/>
              <a:ext cx="284335" cy="272800"/>
              <a:chOff x="4965196" y="5616502"/>
              <a:chExt cx="284335" cy="2728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5817EE2-7521-4A26-B7C7-CA6DC2915520}"/>
                  </a:ext>
                </a:extLst>
              </p:cNvPr>
              <p:cNvSpPr/>
              <p:nvPr/>
            </p:nvSpPr>
            <p:spPr>
              <a:xfrm>
                <a:off x="4965196" y="5616502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0ED81291-60D4-49D9-9E23-318E02242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0A7FE9C9-9ADD-4C43-B78B-5C22A15C36E9}"/>
                </a:ext>
              </a:extLst>
            </p:cNvPr>
            <p:cNvGrpSpPr/>
            <p:nvPr/>
          </p:nvGrpSpPr>
          <p:grpSpPr>
            <a:xfrm>
              <a:off x="6005279" y="5656622"/>
              <a:ext cx="150683" cy="190865"/>
              <a:chOff x="9282113" y="5005388"/>
              <a:chExt cx="357188" cy="452438"/>
            </a:xfrm>
          </p:grpSpPr>
          <p:sp>
            <p:nvSpPr>
              <p:cNvPr id="140" name="Freeform 455">
                <a:extLst>
                  <a:ext uri="{FF2B5EF4-FFF2-40B4-BE49-F238E27FC236}">
                    <a16:creationId xmlns:a16="http://schemas.microsoft.com/office/drawing/2014/main" id="{C75AFDE3-3A37-41C5-83E5-6B7E379D0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4338" y="5345113"/>
                <a:ext cx="307975" cy="53975"/>
              </a:xfrm>
              <a:custGeom>
                <a:avLst/>
                <a:gdLst>
                  <a:gd name="T0" fmla="*/ 0 w 93"/>
                  <a:gd name="T1" fmla="*/ 9 h 16"/>
                  <a:gd name="T2" fmla="*/ 8 w 93"/>
                  <a:gd name="T3" fmla="*/ 12 h 16"/>
                  <a:gd name="T4" fmla="*/ 17 w 93"/>
                  <a:gd name="T5" fmla="*/ 15 h 16"/>
                  <a:gd name="T6" fmla="*/ 25 w 93"/>
                  <a:gd name="T7" fmla="*/ 15 h 16"/>
                  <a:gd name="T8" fmla="*/ 40 w 93"/>
                  <a:gd name="T9" fmla="*/ 10 h 16"/>
                  <a:gd name="T10" fmla="*/ 54 w 93"/>
                  <a:gd name="T11" fmla="*/ 10 h 16"/>
                  <a:gd name="T12" fmla="*/ 69 w 93"/>
                  <a:gd name="T13" fmla="*/ 15 h 16"/>
                  <a:gd name="T14" fmla="*/ 77 w 93"/>
                  <a:gd name="T15" fmla="*/ 15 h 16"/>
                  <a:gd name="T16" fmla="*/ 86 w 93"/>
                  <a:gd name="T17" fmla="*/ 12 h 16"/>
                  <a:gd name="T18" fmla="*/ 93 w 93"/>
                  <a:gd name="T19" fmla="*/ 9 h 16"/>
                  <a:gd name="T20" fmla="*/ 90 w 93"/>
                  <a:gd name="T21" fmla="*/ 2 h 16"/>
                  <a:gd name="T22" fmla="*/ 82 w 93"/>
                  <a:gd name="T23" fmla="*/ 5 h 16"/>
                  <a:gd name="T24" fmla="*/ 79 w 93"/>
                  <a:gd name="T25" fmla="*/ 6 h 16"/>
                  <a:gd name="T26" fmla="*/ 73 w 93"/>
                  <a:gd name="T27" fmla="*/ 7 h 16"/>
                  <a:gd name="T28" fmla="*/ 66 w 93"/>
                  <a:gd name="T29" fmla="*/ 6 h 16"/>
                  <a:gd name="T30" fmla="*/ 51 w 93"/>
                  <a:gd name="T31" fmla="*/ 1 h 16"/>
                  <a:gd name="T32" fmla="*/ 43 w 93"/>
                  <a:gd name="T33" fmla="*/ 1 h 16"/>
                  <a:gd name="T34" fmla="*/ 28 w 93"/>
                  <a:gd name="T35" fmla="*/ 6 h 16"/>
                  <a:gd name="T36" fmla="*/ 14 w 93"/>
                  <a:gd name="T37" fmla="*/ 6 h 16"/>
                  <a:gd name="T38" fmla="*/ 12 w 93"/>
                  <a:gd name="T39" fmla="*/ 5 h 16"/>
                  <a:gd name="T40" fmla="*/ 4 w 93"/>
                  <a:gd name="T41" fmla="*/ 2 h 16"/>
                  <a:gd name="T42" fmla="*/ 0 w 93"/>
                  <a:gd name="T4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6">
                    <a:moveTo>
                      <a:pt x="0" y="9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6"/>
                      <a:pt x="23" y="16"/>
                      <a:pt x="25" y="1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4" y="9"/>
                      <a:pt x="50" y="9"/>
                      <a:pt x="54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1" y="16"/>
                      <a:pt x="75" y="16"/>
                      <a:pt x="77" y="15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6"/>
                      <a:pt x="75" y="7"/>
                      <a:pt x="73" y="7"/>
                    </a:cubicBezTo>
                    <a:cubicBezTo>
                      <a:pt x="70" y="7"/>
                      <a:pt x="68" y="6"/>
                      <a:pt x="6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9" y="0"/>
                      <a:pt x="45" y="0"/>
                      <a:pt x="43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7"/>
                      <a:pt x="18" y="7"/>
                      <a:pt x="14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456">
                <a:extLst>
                  <a:ext uri="{FF2B5EF4-FFF2-40B4-BE49-F238E27FC236}">
                    <a16:creationId xmlns:a16="http://schemas.microsoft.com/office/drawing/2014/main" id="{29CB853F-C00C-4439-9933-9532F5D57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2113" y="5402263"/>
                <a:ext cx="357188" cy="55563"/>
              </a:xfrm>
              <a:custGeom>
                <a:avLst/>
                <a:gdLst>
                  <a:gd name="T0" fmla="*/ 107 w 108"/>
                  <a:gd name="T1" fmla="*/ 6 h 17"/>
                  <a:gd name="T2" fmla="*/ 104 w 108"/>
                  <a:gd name="T3" fmla="*/ 0 h 17"/>
                  <a:gd name="T4" fmla="*/ 96 w 108"/>
                  <a:gd name="T5" fmla="*/ 2 h 17"/>
                  <a:gd name="T6" fmla="*/ 86 w 108"/>
                  <a:gd name="T7" fmla="*/ 6 h 17"/>
                  <a:gd name="T8" fmla="*/ 80 w 108"/>
                  <a:gd name="T9" fmla="*/ 7 h 17"/>
                  <a:gd name="T10" fmla="*/ 73 w 108"/>
                  <a:gd name="T11" fmla="*/ 6 h 17"/>
                  <a:gd name="T12" fmla="*/ 58 w 108"/>
                  <a:gd name="T13" fmla="*/ 1 h 17"/>
                  <a:gd name="T14" fmla="*/ 50 w 108"/>
                  <a:gd name="T15" fmla="*/ 1 h 17"/>
                  <a:gd name="T16" fmla="*/ 35 w 108"/>
                  <a:gd name="T17" fmla="*/ 6 h 17"/>
                  <a:gd name="T18" fmla="*/ 21 w 108"/>
                  <a:gd name="T19" fmla="*/ 6 h 17"/>
                  <a:gd name="T20" fmla="*/ 12 w 108"/>
                  <a:gd name="T21" fmla="*/ 2 h 17"/>
                  <a:gd name="T22" fmla="*/ 4 w 108"/>
                  <a:gd name="T23" fmla="*/ 0 h 17"/>
                  <a:gd name="T24" fmla="*/ 1 w 108"/>
                  <a:gd name="T25" fmla="*/ 6 h 17"/>
                  <a:gd name="T26" fmla="*/ 2 w 108"/>
                  <a:gd name="T27" fmla="*/ 13 h 17"/>
                  <a:gd name="T28" fmla="*/ 8 w 108"/>
                  <a:gd name="T29" fmla="*/ 17 h 17"/>
                  <a:gd name="T30" fmla="*/ 100 w 108"/>
                  <a:gd name="T31" fmla="*/ 17 h 17"/>
                  <a:gd name="T32" fmla="*/ 106 w 108"/>
                  <a:gd name="T33" fmla="*/ 13 h 17"/>
                  <a:gd name="T34" fmla="*/ 107 w 108"/>
                  <a:gd name="T3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7">
                    <a:moveTo>
                      <a:pt x="107" y="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2" y="7"/>
                      <a:pt x="80" y="7"/>
                    </a:cubicBezTo>
                    <a:cubicBezTo>
                      <a:pt x="77" y="7"/>
                      <a:pt x="75" y="6"/>
                      <a:pt x="73" y="6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6" y="0"/>
                      <a:pt x="52" y="0"/>
                      <a:pt x="50" y="1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1" y="7"/>
                      <a:pt x="25" y="7"/>
                      <a:pt x="21" y="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3" y="17"/>
                      <a:pt x="105" y="15"/>
                      <a:pt x="106" y="13"/>
                    </a:cubicBezTo>
                    <a:cubicBezTo>
                      <a:pt x="108" y="11"/>
                      <a:pt x="108" y="8"/>
                      <a:pt x="10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457">
                <a:extLst>
                  <a:ext uri="{FF2B5EF4-FFF2-40B4-BE49-F238E27FC236}">
                    <a16:creationId xmlns:a16="http://schemas.microsoft.com/office/drawing/2014/main" id="{856BB23B-5318-4663-8D5A-EB82631C5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1963" y="5005388"/>
                <a:ext cx="217488" cy="280988"/>
              </a:xfrm>
              <a:custGeom>
                <a:avLst/>
                <a:gdLst>
                  <a:gd name="T0" fmla="*/ 39 w 66"/>
                  <a:gd name="T1" fmla="*/ 0 h 85"/>
                  <a:gd name="T2" fmla="*/ 27 w 66"/>
                  <a:gd name="T3" fmla="*/ 0 h 85"/>
                  <a:gd name="T4" fmla="*/ 18 w 66"/>
                  <a:gd name="T5" fmla="*/ 9 h 85"/>
                  <a:gd name="T6" fmla="*/ 18 w 66"/>
                  <a:gd name="T7" fmla="*/ 40 h 85"/>
                  <a:gd name="T8" fmla="*/ 16 w 66"/>
                  <a:gd name="T9" fmla="*/ 50 h 85"/>
                  <a:gd name="T10" fmla="*/ 0 w 66"/>
                  <a:gd name="T11" fmla="*/ 83 h 85"/>
                  <a:gd name="T12" fmla="*/ 4 w 66"/>
                  <a:gd name="T13" fmla="*/ 85 h 85"/>
                  <a:gd name="T14" fmla="*/ 8 w 66"/>
                  <a:gd name="T15" fmla="*/ 85 h 85"/>
                  <a:gd name="T16" fmla="*/ 11 w 66"/>
                  <a:gd name="T17" fmla="*/ 84 h 85"/>
                  <a:gd name="T18" fmla="*/ 26 w 66"/>
                  <a:gd name="T19" fmla="*/ 79 h 85"/>
                  <a:gd name="T20" fmla="*/ 40 w 66"/>
                  <a:gd name="T21" fmla="*/ 79 h 85"/>
                  <a:gd name="T22" fmla="*/ 55 w 66"/>
                  <a:gd name="T23" fmla="*/ 84 h 85"/>
                  <a:gd name="T24" fmla="*/ 58 w 66"/>
                  <a:gd name="T25" fmla="*/ 85 h 85"/>
                  <a:gd name="T26" fmla="*/ 62 w 66"/>
                  <a:gd name="T27" fmla="*/ 84 h 85"/>
                  <a:gd name="T28" fmla="*/ 66 w 66"/>
                  <a:gd name="T29" fmla="*/ 83 h 85"/>
                  <a:gd name="T30" fmla="*/ 50 w 66"/>
                  <a:gd name="T31" fmla="*/ 50 h 85"/>
                  <a:gd name="T32" fmla="*/ 48 w 66"/>
                  <a:gd name="T33" fmla="*/ 40 h 85"/>
                  <a:gd name="T34" fmla="*/ 48 w 66"/>
                  <a:gd name="T35" fmla="*/ 9 h 85"/>
                  <a:gd name="T36" fmla="*/ 39 w 66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5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18" y="4"/>
                      <a:pt x="18" y="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3"/>
                      <a:pt x="17" y="47"/>
                      <a:pt x="16" y="5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5"/>
                      <a:pt x="6" y="85"/>
                      <a:pt x="8" y="85"/>
                    </a:cubicBezTo>
                    <a:cubicBezTo>
                      <a:pt x="9" y="85"/>
                      <a:pt x="10" y="84"/>
                      <a:pt x="11" y="84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78"/>
                      <a:pt x="36" y="78"/>
                      <a:pt x="40" y="79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6" y="84"/>
                      <a:pt x="57" y="85"/>
                      <a:pt x="58" y="85"/>
                    </a:cubicBezTo>
                    <a:cubicBezTo>
                      <a:pt x="59" y="85"/>
                      <a:pt x="61" y="85"/>
                      <a:pt x="62" y="84"/>
                    </a:cubicBezTo>
                    <a:cubicBezTo>
                      <a:pt x="66" y="83"/>
                      <a:pt x="66" y="83"/>
                      <a:pt x="66" y="83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7"/>
                      <a:pt x="48" y="43"/>
                      <a:pt x="48" y="40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458">
                <a:extLst>
                  <a:ext uri="{FF2B5EF4-FFF2-40B4-BE49-F238E27FC236}">
                    <a16:creationId xmlns:a16="http://schemas.microsoft.com/office/drawing/2014/main" id="{F6CF9D19-BA0F-4BDB-84E6-37D1F0980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8150" y="5289550"/>
                <a:ext cx="265113" cy="52388"/>
              </a:xfrm>
              <a:custGeom>
                <a:avLst/>
                <a:gdLst>
                  <a:gd name="T0" fmla="*/ 4 w 80"/>
                  <a:gd name="T1" fmla="*/ 4 h 16"/>
                  <a:gd name="T2" fmla="*/ 0 w 80"/>
                  <a:gd name="T3" fmla="*/ 12 h 16"/>
                  <a:gd name="T4" fmla="*/ 8 w 80"/>
                  <a:gd name="T5" fmla="*/ 14 h 16"/>
                  <a:gd name="T6" fmla="*/ 10 w 80"/>
                  <a:gd name="T7" fmla="*/ 15 h 16"/>
                  <a:gd name="T8" fmla="*/ 18 w 80"/>
                  <a:gd name="T9" fmla="*/ 15 h 16"/>
                  <a:gd name="T10" fmla="*/ 33 w 80"/>
                  <a:gd name="T11" fmla="*/ 10 h 16"/>
                  <a:gd name="T12" fmla="*/ 47 w 80"/>
                  <a:gd name="T13" fmla="*/ 10 h 16"/>
                  <a:gd name="T14" fmla="*/ 62 w 80"/>
                  <a:gd name="T15" fmla="*/ 15 h 16"/>
                  <a:gd name="T16" fmla="*/ 70 w 80"/>
                  <a:gd name="T17" fmla="*/ 15 h 16"/>
                  <a:gd name="T18" fmla="*/ 72 w 80"/>
                  <a:gd name="T19" fmla="*/ 14 h 16"/>
                  <a:gd name="T20" fmla="*/ 80 w 80"/>
                  <a:gd name="T21" fmla="*/ 12 h 16"/>
                  <a:gd name="T22" fmla="*/ 76 w 80"/>
                  <a:gd name="T23" fmla="*/ 4 h 16"/>
                  <a:gd name="T24" fmla="*/ 76 w 80"/>
                  <a:gd name="T25" fmla="*/ 5 h 16"/>
                  <a:gd name="T26" fmla="*/ 72 w 80"/>
                  <a:gd name="T27" fmla="*/ 6 h 16"/>
                  <a:gd name="T28" fmla="*/ 68 w 80"/>
                  <a:gd name="T29" fmla="*/ 7 h 16"/>
                  <a:gd name="T30" fmla="*/ 59 w 80"/>
                  <a:gd name="T31" fmla="*/ 6 h 16"/>
                  <a:gd name="T32" fmla="*/ 44 w 80"/>
                  <a:gd name="T33" fmla="*/ 1 h 16"/>
                  <a:gd name="T34" fmla="*/ 36 w 80"/>
                  <a:gd name="T35" fmla="*/ 1 h 16"/>
                  <a:gd name="T36" fmla="*/ 21 w 80"/>
                  <a:gd name="T37" fmla="*/ 6 h 16"/>
                  <a:gd name="T38" fmla="*/ 14 w 80"/>
                  <a:gd name="T39" fmla="*/ 7 h 16"/>
                  <a:gd name="T40" fmla="*/ 11 w 80"/>
                  <a:gd name="T41" fmla="*/ 7 h 16"/>
                  <a:gd name="T42" fmla="*/ 8 w 80"/>
                  <a:gd name="T43" fmla="*/ 6 h 16"/>
                  <a:gd name="T44" fmla="*/ 4 w 80"/>
                  <a:gd name="T45" fmla="*/ 5 h 16"/>
                  <a:gd name="T46" fmla="*/ 4 w 80"/>
                  <a:gd name="T4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6">
                    <a:moveTo>
                      <a:pt x="4" y="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6"/>
                      <a:pt x="16" y="16"/>
                      <a:pt x="18" y="1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7" y="9"/>
                      <a:pt x="43" y="9"/>
                      <a:pt x="47" y="10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6"/>
                      <a:pt x="68" y="16"/>
                      <a:pt x="70" y="15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5"/>
                      <a:pt x="76" y="5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1" y="6"/>
                      <a:pt x="70" y="7"/>
                      <a:pt x="68" y="7"/>
                    </a:cubicBezTo>
                    <a:cubicBezTo>
                      <a:pt x="65" y="7"/>
                      <a:pt x="62" y="7"/>
                      <a:pt x="59" y="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2" y="0"/>
                      <a:pt x="38" y="0"/>
                      <a:pt x="36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9" y="6"/>
                      <a:pt x="16" y="7"/>
                      <a:pt x="14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DD417CCE-4A38-4763-A300-420152B42AFD}"/>
                </a:ext>
              </a:extLst>
            </p:cNvPr>
            <p:cNvGrpSpPr/>
            <p:nvPr/>
          </p:nvGrpSpPr>
          <p:grpSpPr>
            <a:xfrm>
              <a:off x="6263285" y="5619053"/>
              <a:ext cx="284335" cy="269625"/>
              <a:chOff x="4965196" y="5619677"/>
              <a:chExt cx="284335" cy="269625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DE86E68-27C7-41C3-8D8E-1C8B9E5C7093}"/>
                  </a:ext>
                </a:extLst>
              </p:cNvPr>
              <p:cNvSpPr/>
              <p:nvPr/>
            </p:nvSpPr>
            <p:spPr>
              <a:xfrm>
                <a:off x="4965196" y="5619677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1F427EFB-2AF5-4E2E-B2EC-040E5651B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id="{6E58E2EF-6EBF-4DFB-8689-3654F687CD20}"/>
              </a:ext>
            </a:extLst>
          </p:cNvPr>
          <p:cNvSpPr/>
          <p:nvPr/>
        </p:nvSpPr>
        <p:spPr>
          <a:xfrm>
            <a:off x="3377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17CFDB42-A6D8-4B34-A9E7-4035781CEC54}"/>
              </a:ext>
            </a:extLst>
          </p:cNvPr>
          <p:cNvCxnSpPr>
            <a:cxnSpLocks/>
          </p:cNvCxnSpPr>
          <p:nvPr/>
        </p:nvCxnSpPr>
        <p:spPr>
          <a:xfrm>
            <a:off x="3377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reeform 193">
            <a:extLst>
              <a:ext uri="{FF2B5EF4-FFF2-40B4-BE49-F238E27FC236}">
                <a16:creationId xmlns:a16="http://schemas.microsoft.com/office/drawing/2014/main" id="{9AFD5434-AEAD-4A49-AC20-2A1A19B4C837}"/>
              </a:ext>
            </a:extLst>
          </p:cNvPr>
          <p:cNvSpPr>
            <a:spLocks noEditPoints="1"/>
          </p:cNvSpPr>
          <p:nvPr/>
        </p:nvSpPr>
        <p:spPr bwMode="auto">
          <a:xfrm>
            <a:off x="57551" y="5547356"/>
            <a:ext cx="267229" cy="310375"/>
          </a:xfrm>
          <a:custGeom>
            <a:avLst/>
            <a:gdLst>
              <a:gd name="T0" fmla="*/ 38 w 73"/>
              <a:gd name="T1" fmla="*/ 6 h 85"/>
              <a:gd name="T2" fmla="*/ 66 w 73"/>
              <a:gd name="T3" fmla="*/ 61 h 85"/>
              <a:gd name="T4" fmla="*/ 45 w 73"/>
              <a:gd name="T5" fmla="*/ 55 h 85"/>
              <a:gd name="T6" fmla="*/ 73 w 73"/>
              <a:gd name="T7" fmla="*/ 19 h 85"/>
              <a:gd name="T8" fmla="*/ 38 w 73"/>
              <a:gd name="T9" fmla="*/ 84 h 85"/>
              <a:gd name="T10" fmla="*/ 38 w 73"/>
              <a:gd name="T11" fmla="*/ 84 h 85"/>
              <a:gd name="T12" fmla="*/ 38 w 73"/>
              <a:gd name="T13" fmla="*/ 84 h 85"/>
              <a:gd name="T14" fmla="*/ 38 w 73"/>
              <a:gd name="T15" fmla="*/ 84 h 85"/>
              <a:gd name="T16" fmla="*/ 38 w 73"/>
              <a:gd name="T17" fmla="*/ 84 h 85"/>
              <a:gd name="T18" fmla="*/ 38 w 73"/>
              <a:gd name="T19" fmla="*/ 84 h 85"/>
              <a:gd name="T20" fmla="*/ 38 w 73"/>
              <a:gd name="T21" fmla="*/ 85 h 85"/>
              <a:gd name="T22" fmla="*/ 37 w 73"/>
              <a:gd name="T23" fmla="*/ 85 h 85"/>
              <a:gd name="T24" fmla="*/ 37 w 73"/>
              <a:gd name="T25" fmla="*/ 85 h 85"/>
              <a:gd name="T26" fmla="*/ 37 w 73"/>
              <a:gd name="T27" fmla="*/ 85 h 85"/>
              <a:gd name="T28" fmla="*/ 37 w 73"/>
              <a:gd name="T29" fmla="*/ 85 h 85"/>
              <a:gd name="T30" fmla="*/ 37 w 73"/>
              <a:gd name="T31" fmla="*/ 85 h 85"/>
              <a:gd name="T32" fmla="*/ 37 w 73"/>
              <a:gd name="T33" fmla="*/ 85 h 85"/>
              <a:gd name="T34" fmla="*/ 37 w 73"/>
              <a:gd name="T35" fmla="*/ 85 h 85"/>
              <a:gd name="T36" fmla="*/ 37 w 73"/>
              <a:gd name="T37" fmla="*/ 85 h 85"/>
              <a:gd name="T38" fmla="*/ 37 w 73"/>
              <a:gd name="T39" fmla="*/ 85 h 85"/>
              <a:gd name="T40" fmla="*/ 37 w 73"/>
              <a:gd name="T41" fmla="*/ 85 h 85"/>
              <a:gd name="T42" fmla="*/ 37 w 73"/>
              <a:gd name="T43" fmla="*/ 85 h 85"/>
              <a:gd name="T44" fmla="*/ 37 w 73"/>
              <a:gd name="T45" fmla="*/ 85 h 85"/>
              <a:gd name="T46" fmla="*/ 37 w 73"/>
              <a:gd name="T47" fmla="*/ 85 h 85"/>
              <a:gd name="T48" fmla="*/ 37 w 73"/>
              <a:gd name="T49" fmla="*/ 85 h 85"/>
              <a:gd name="T50" fmla="*/ 36 w 73"/>
              <a:gd name="T51" fmla="*/ 85 h 85"/>
              <a:gd name="T52" fmla="*/ 36 w 73"/>
              <a:gd name="T53" fmla="*/ 85 h 85"/>
              <a:gd name="T54" fmla="*/ 36 w 73"/>
              <a:gd name="T55" fmla="*/ 85 h 85"/>
              <a:gd name="T56" fmla="*/ 36 w 73"/>
              <a:gd name="T57" fmla="*/ 85 h 85"/>
              <a:gd name="T58" fmla="*/ 36 w 73"/>
              <a:gd name="T59" fmla="*/ 85 h 85"/>
              <a:gd name="T60" fmla="*/ 36 w 73"/>
              <a:gd name="T61" fmla="*/ 85 h 85"/>
              <a:gd name="T62" fmla="*/ 36 w 73"/>
              <a:gd name="T63" fmla="*/ 85 h 85"/>
              <a:gd name="T64" fmla="*/ 36 w 73"/>
              <a:gd name="T65" fmla="*/ 85 h 85"/>
              <a:gd name="T66" fmla="*/ 36 w 73"/>
              <a:gd name="T67" fmla="*/ 85 h 85"/>
              <a:gd name="T68" fmla="*/ 36 w 73"/>
              <a:gd name="T69" fmla="*/ 85 h 85"/>
              <a:gd name="T70" fmla="*/ 36 w 73"/>
              <a:gd name="T71" fmla="*/ 85 h 85"/>
              <a:gd name="T72" fmla="*/ 36 w 73"/>
              <a:gd name="T73" fmla="*/ 85 h 85"/>
              <a:gd name="T74" fmla="*/ 36 w 73"/>
              <a:gd name="T75" fmla="*/ 85 h 85"/>
              <a:gd name="T76" fmla="*/ 36 w 73"/>
              <a:gd name="T77" fmla="*/ 85 h 85"/>
              <a:gd name="T78" fmla="*/ 36 w 73"/>
              <a:gd name="T79" fmla="*/ 85 h 85"/>
              <a:gd name="T80" fmla="*/ 35 w 73"/>
              <a:gd name="T81" fmla="*/ 85 h 85"/>
              <a:gd name="T82" fmla="*/ 35 w 73"/>
              <a:gd name="T83" fmla="*/ 84 h 85"/>
              <a:gd name="T84" fmla="*/ 35 w 73"/>
              <a:gd name="T85" fmla="*/ 84 h 85"/>
              <a:gd name="T86" fmla="*/ 35 w 73"/>
              <a:gd name="T87" fmla="*/ 84 h 85"/>
              <a:gd name="T88" fmla="*/ 35 w 73"/>
              <a:gd name="T89" fmla="*/ 84 h 85"/>
              <a:gd name="T90" fmla="*/ 35 w 73"/>
              <a:gd name="T91" fmla="*/ 84 h 85"/>
              <a:gd name="T92" fmla="*/ 0 w 73"/>
              <a:gd name="T93" fmla="*/ 64 h 85"/>
              <a:gd name="T94" fmla="*/ 37 w 73"/>
              <a:gd name="T95" fmla="*/ 1 h 85"/>
              <a:gd name="T96" fmla="*/ 5 w 73"/>
              <a:gd name="T97" fmla="*/ 24 h 85"/>
              <a:gd name="T98" fmla="*/ 21 w 73"/>
              <a:gd name="T99" fmla="*/ 32 h 85"/>
              <a:gd name="T100" fmla="*/ 5 w 73"/>
              <a:gd name="T101" fmla="*/ 24 h 85"/>
              <a:gd name="T102" fmla="*/ 37 w 73"/>
              <a:gd name="T103" fmla="*/ 35 h 85"/>
              <a:gd name="T104" fmla="*/ 56 w 73"/>
              <a:gd name="T105" fmla="*/ 61 h 85"/>
              <a:gd name="T106" fmla="*/ 51 w 73"/>
              <a:gd name="T107" fmla="*/ 70 h 85"/>
              <a:gd name="T108" fmla="*/ 50 w 73"/>
              <a:gd name="T109" fmla="*/ 59 h 85"/>
              <a:gd name="T110" fmla="*/ 56 w 73"/>
              <a:gd name="T111" fmla="*/ 54 h 85"/>
              <a:gd name="T112" fmla="*/ 57 w 73"/>
              <a:gd name="T113" fmla="*/ 4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" h="85">
                <a:moveTo>
                  <a:pt x="9" y="20"/>
                </a:moveTo>
                <a:cubicBezTo>
                  <a:pt x="17" y="24"/>
                  <a:pt x="17" y="24"/>
                  <a:pt x="17" y="24"/>
                </a:cubicBezTo>
                <a:cubicBezTo>
                  <a:pt x="45" y="10"/>
                  <a:pt x="45" y="10"/>
                  <a:pt x="45" y="10"/>
                </a:cubicBezTo>
                <a:cubicBezTo>
                  <a:pt x="38" y="6"/>
                  <a:pt x="38" y="6"/>
                  <a:pt x="38" y="6"/>
                </a:cubicBezTo>
                <a:cubicBezTo>
                  <a:pt x="9" y="20"/>
                  <a:pt x="9" y="20"/>
                  <a:pt x="9" y="20"/>
                </a:cubicBezTo>
                <a:close/>
                <a:moveTo>
                  <a:pt x="47" y="74"/>
                </a:moveTo>
                <a:cubicBezTo>
                  <a:pt x="66" y="63"/>
                  <a:pt x="66" y="63"/>
                  <a:pt x="66" y="63"/>
                </a:cubicBezTo>
                <a:cubicBezTo>
                  <a:pt x="66" y="63"/>
                  <a:pt x="66" y="62"/>
                  <a:pt x="66" y="6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2"/>
                  <a:pt x="65" y="41"/>
                  <a:pt x="64" y="42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1"/>
                  <a:pt x="45" y="53"/>
                  <a:pt x="45" y="5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3"/>
                  <a:pt x="46" y="74"/>
                  <a:pt x="47" y="74"/>
                </a:cubicBezTo>
                <a:close/>
                <a:moveTo>
                  <a:pt x="71" y="17"/>
                </a:moveTo>
                <a:cubicBezTo>
                  <a:pt x="72" y="17"/>
                  <a:pt x="73" y="18"/>
                  <a:pt x="73" y="19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5"/>
                  <a:pt x="72" y="66"/>
                  <a:pt x="71" y="66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8" y="0"/>
                  <a:pt x="39" y="1"/>
                </a:cubicBezTo>
                <a:cubicBezTo>
                  <a:pt x="71" y="17"/>
                  <a:pt x="71" y="17"/>
                  <a:pt x="71" y="17"/>
                </a:cubicBezTo>
                <a:close/>
                <a:moveTo>
                  <a:pt x="5" y="24"/>
                </a:moveTo>
                <a:cubicBezTo>
                  <a:pt x="14" y="28"/>
                  <a:pt x="14" y="28"/>
                  <a:pt x="14" y="28"/>
                </a:cubicBezTo>
                <a:cubicBezTo>
                  <a:pt x="14" y="37"/>
                  <a:pt x="14" y="37"/>
                  <a:pt x="14" y="37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32"/>
                  <a:pt x="21" y="32"/>
                  <a:pt x="21" y="32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78"/>
                  <a:pt x="34" y="78"/>
                  <a:pt x="34" y="78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24"/>
                  <a:pt x="5" y="24"/>
                  <a:pt x="5" y="24"/>
                </a:cubicBezTo>
                <a:close/>
                <a:moveTo>
                  <a:pt x="24" y="28"/>
                </a:moveTo>
                <a:cubicBezTo>
                  <a:pt x="52" y="13"/>
                  <a:pt x="52" y="13"/>
                  <a:pt x="52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37" y="35"/>
                  <a:pt x="37" y="35"/>
                  <a:pt x="37" y="35"/>
                </a:cubicBezTo>
                <a:cubicBezTo>
                  <a:pt x="24" y="28"/>
                  <a:pt x="24" y="28"/>
                  <a:pt x="24" y="28"/>
                </a:cubicBezTo>
                <a:close/>
                <a:moveTo>
                  <a:pt x="61" y="47"/>
                </a:moveTo>
                <a:cubicBezTo>
                  <a:pt x="61" y="53"/>
                  <a:pt x="61" y="53"/>
                  <a:pt x="61" y="53"/>
                </a:cubicBezTo>
                <a:cubicBezTo>
                  <a:pt x="61" y="56"/>
                  <a:pt x="59" y="59"/>
                  <a:pt x="56" y="61"/>
                </a:cubicBezTo>
                <a:cubicBezTo>
                  <a:pt x="56" y="65"/>
                  <a:pt x="56" y="65"/>
                  <a:pt x="56" y="65"/>
                </a:cubicBezTo>
                <a:cubicBezTo>
                  <a:pt x="58" y="64"/>
                  <a:pt x="59" y="64"/>
                  <a:pt x="61" y="63"/>
                </a:cubicBezTo>
                <a:cubicBezTo>
                  <a:pt x="61" y="64"/>
                  <a:pt x="61" y="64"/>
                  <a:pt x="61" y="65"/>
                </a:cubicBezTo>
                <a:cubicBezTo>
                  <a:pt x="57" y="66"/>
                  <a:pt x="54" y="68"/>
                  <a:pt x="51" y="70"/>
                </a:cubicBezTo>
                <a:cubicBezTo>
                  <a:pt x="51" y="69"/>
                  <a:pt x="51" y="69"/>
                  <a:pt x="51" y="68"/>
                </a:cubicBezTo>
                <a:cubicBezTo>
                  <a:pt x="52" y="67"/>
                  <a:pt x="54" y="66"/>
                  <a:pt x="55" y="66"/>
                </a:cubicBezTo>
                <a:cubicBezTo>
                  <a:pt x="55" y="62"/>
                  <a:pt x="55" y="62"/>
                  <a:pt x="55" y="62"/>
                </a:cubicBezTo>
                <a:cubicBezTo>
                  <a:pt x="52" y="63"/>
                  <a:pt x="50" y="61"/>
                  <a:pt x="50" y="59"/>
                </a:cubicBezTo>
                <a:cubicBezTo>
                  <a:pt x="50" y="53"/>
                  <a:pt x="50" y="53"/>
                  <a:pt x="50" y="53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3"/>
                  <a:pt x="52" y="56"/>
                  <a:pt x="52" y="56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53"/>
                  <a:pt x="58" y="53"/>
                  <a:pt x="58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49"/>
                  <a:pt x="57" y="49"/>
                  <a:pt x="57" y="49"/>
                </a:cubicBezTo>
                <a:lnTo>
                  <a:pt x="61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74FD0D5-8FB5-4B4E-8588-732227E1C1C3}"/>
              </a:ext>
            </a:extLst>
          </p:cNvPr>
          <p:cNvSpPr/>
          <p:nvPr/>
        </p:nvSpPr>
        <p:spPr>
          <a:xfrm>
            <a:off x="405051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9FFFFC32-ECE4-4E28-8891-B2BCF352A643}"/>
              </a:ext>
            </a:extLst>
          </p:cNvPr>
          <p:cNvCxnSpPr>
            <a:cxnSpLocks/>
          </p:cNvCxnSpPr>
          <p:nvPr/>
        </p:nvCxnSpPr>
        <p:spPr>
          <a:xfrm>
            <a:off x="405051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F7B1C0E5-6C6E-4465-AB64-9A282C5C6E11}"/>
              </a:ext>
            </a:extLst>
          </p:cNvPr>
          <p:cNvSpPr/>
          <p:nvPr/>
        </p:nvSpPr>
        <p:spPr>
          <a:xfrm>
            <a:off x="813020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33000">
                <a:schemeClr val="bg1">
                  <a:alpha val="2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EAC4091-DC87-45FD-A12E-2B4862CA62A9}"/>
              </a:ext>
            </a:extLst>
          </p:cNvPr>
          <p:cNvCxnSpPr>
            <a:cxnSpLocks/>
          </p:cNvCxnSpPr>
          <p:nvPr/>
        </p:nvCxnSpPr>
        <p:spPr>
          <a:xfrm>
            <a:off x="813020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036EB357-9A25-4103-982F-FAE947BD0A91}"/>
              </a:ext>
            </a:extLst>
          </p:cNvPr>
          <p:cNvGrpSpPr/>
          <p:nvPr/>
        </p:nvGrpSpPr>
        <p:grpSpPr>
          <a:xfrm>
            <a:off x="485538" y="5563813"/>
            <a:ext cx="226387" cy="286757"/>
            <a:chOff x="1045162" y="5376491"/>
            <a:chExt cx="357188" cy="452438"/>
          </a:xfrm>
        </p:grpSpPr>
        <p:sp>
          <p:nvSpPr>
            <p:cNvPr id="169" name="Freeform 455">
              <a:extLst>
                <a:ext uri="{FF2B5EF4-FFF2-40B4-BE49-F238E27FC236}">
                  <a16:creationId xmlns:a16="http://schemas.microsoft.com/office/drawing/2014/main" id="{E78E2863-C41F-417B-9244-8E30281CA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387" y="5716216"/>
              <a:ext cx="307975" cy="53975"/>
            </a:xfrm>
            <a:custGeom>
              <a:avLst/>
              <a:gdLst>
                <a:gd name="T0" fmla="*/ 0 w 93"/>
                <a:gd name="T1" fmla="*/ 9 h 16"/>
                <a:gd name="T2" fmla="*/ 8 w 93"/>
                <a:gd name="T3" fmla="*/ 12 h 16"/>
                <a:gd name="T4" fmla="*/ 17 w 93"/>
                <a:gd name="T5" fmla="*/ 15 h 16"/>
                <a:gd name="T6" fmla="*/ 25 w 93"/>
                <a:gd name="T7" fmla="*/ 15 h 16"/>
                <a:gd name="T8" fmla="*/ 40 w 93"/>
                <a:gd name="T9" fmla="*/ 10 h 16"/>
                <a:gd name="T10" fmla="*/ 54 w 93"/>
                <a:gd name="T11" fmla="*/ 10 h 16"/>
                <a:gd name="T12" fmla="*/ 69 w 93"/>
                <a:gd name="T13" fmla="*/ 15 h 16"/>
                <a:gd name="T14" fmla="*/ 77 w 93"/>
                <a:gd name="T15" fmla="*/ 15 h 16"/>
                <a:gd name="T16" fmla="*/ 86 w 93"/>
                <a:gd name="T17" fmla="*/ 12 h 16"/>
                <a:gd name="T18" fmla="*/ 93 w 93"/>
                <a:gd name="T19" fmla="*/ 9 h 16"/>
                <a:gd name="T20" fmla="*/ 90 w 93"/>
                <a:gd name="T21" fmla="*/ 2 h 16"/>
                <a:gd name="T22" fmla="*/ 82 w 93"/>
                <a:gd name="T23" fmla="*/ 5 h 16"/>
                <a:gd name="T24" fmla="*/ 79 w 93"/>
                <a:gd name="T25" fmla="*/ 6 h 16"/>
                <a:gd name="T26" fmla="*/ 73 w 93"/>
                <a:gd name="T27" fmla="*/ 7 h 16"/>
                <a:gd name="T28" fmla="*/ 66 w 93"/>
                <a:gd name="T29" fmla="*/ 6 h 16"/>
                <a:gd name="T30" fmla="*/ 51 w 93"/>
                <a:gd name="T31" fmla="*/ 1 h 16"/>
                <a:gd name="T32" fmla="*/ 43 w 93"/>
                <a:gd name="T33" fmla="*/ 1 h 16"/>
                <a:gd name="T34" fmla="*/ 28 w 93"/>
                <a:gd name="T35" fmla="*/ 6 h 16"/>
                <a:gd name="T36" fmla="*/ 14 w 93"/>
                <a:gd name="T37" fmla="*/ 6 h 16"/>
                <a:gd name="T38" fmla="*/ 12 w 93"/>
                <a:gd name="T39" fmla="*/ 5 h 16"/>
                <a:gd name="T40" fmla="*/ 4 w 93"/>
                <a:gd name="T41" fmla="*/ 2 h 16"/>
                <a:gd name="T42" fmla="*/ 0 w 93"/>
                <a:gd name="T4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6">
                  <a:moveTo>
                    <a:pt x="0" y="9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23" y="16"/>
                    <a:pt x="25" y="15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4" y="9"/>
                    <a:pt x="50" y="9"/>
                    <a:pt x="54" y="1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6"/>
                    <a:pt x="75" y="16"/>
                    <a:pt x="77" y="15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5" y="7"/>
                    <a:pt x="73" y="7"/>
                  </a:cubicBezTo>
                  <a:cubicBezTo>
                    <a:pt x="70" y="7"/>
                    <a:pt x="68" y="6"/>
                    <a:pt x="66" y="6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5" y="0"/>
                    <a:pt x="43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7"/>
                    <a:pt x="18" y="7"/>
                    <a:pt x="14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456">
              <a:extLst>
                <a:ext uri="{FF2B5EF4-FFF2-40B4-BE49-F238E27FC236}">
                  <a16:creationId xmlns:a16="http://schemas.microsoft.com/office/drawing/2014/main" id="{A4B8917B-6201-4150-A939-861760F8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162" y="5773366"/>
              <a:ext cx="357188" cy="55563"/>
            </a:xfrm>
            <a:custGeom>
              <a:avLst/>
              <a:gdLst>
                <a:gd name="T0" fmla="*/ 107 w 108"/>
                <a:gd name="T1" fmla="*/ 6 h 17"/>
                <a:gd name="T2" fmla="*/ 104 w 108"/>
                <a:gd name="T3" fmla="*/ 0 h 17"/>
                <a:gd name="T4" fmla="*/ 96 w 108"/>
                <a:gd name="T5" fmla="*/ 2 h 17"/>
                <a:gd name="T6" fmla="*/ 86 w 108"/>
                <a:gd name="T7" fmla="*/ 6 h 17"/>
                <a:gd name="T8" fmla="*/ 80 w 108"/>
                <a:gd name="T9" fmla="*/ 7 h 17"/>
                <a:gd name="T10" fmla="*/ 73 w 108"/>
                <a:gd name="T11" fmla="*/ 6 h 17"/>
                <a:gd name="T12" fmla="*/ 58 w 108"/>
                <a:gd name="T13" fmla="*/ 1 h 17"/>
                <a:gd name="T14" fmla="*/ 50 w 108"/>
                <a:gd name="T15" fmla="*/ 1 h 17"/>
                <a:gd name="T16" fmla="*/ 35 w 108"/>
                <a:gd name="T17" fmla="*/ 6 h 17"/>
                <a:gd name="T18" fmla="*/ 21 w 108"/>
                <a:gd name="T19" fmla="*/ 6 h 17"/>
                <a:gd name="T20" fmla="*/ 12 w 108"/>
                <a:gd name="T21" fmla="*/ 2 h 17"/>
                <a:gd name="T22" fmla="*/ 4 w 108"/>
                <a:gd name="T23" fmla="*/ 0 h 17"/>
                <a:gd name="T24" fmla="*/ 1 w 108"/>
                <a:gd name="T25" fmla="*/ 6 h 17"/>
                <a:gd name="T26" fmla="*/ 2 w 108"/>
                <a:gd name="T27" fmla="*/ 13 h 17"/>
                <a:gd name="T28" fmla="*/ 8 w 108"/>
                <a:gd name="T29" fmla="*/ 17 h 17"/>
                <a:gd name="T30" fmla="*/ 100 w 108"/>
                <a:gd name="T31" fmla="*/ 17 h 17"/>
                <a:gd name="T32" fmla="*/ 106 w 108"/>
                <a:gd name="T33" fmla="*/ 13 h 17"/>
                <a:gd name="T34" fmla="*/ 107 w 108"/>
                <a:gd name="T3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17">
                  <a:moveTo>
                    <a:pt x="107" y="6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2" y="7"/>
                    <a:pt x="80" y="7"/>
                  </a:cubicBezTo>
                  <a:cubicBezTo>
                    <a:pt x="77" y="7"/>
                    <a:pt x="75" y="6"/>
                    <a:pt x="73" y="6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2" y="0"/>
                    <a:pt x="50" y="1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7"/>
                    <a:pt x="25" y="7"/>
                    <a:pt x="21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3" y="15"/>
                    <a:pt x="5" y="17"/>
                    <a:pt x="8" y="17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3" y="17"/>
                    <a:pt x="105" y="15"/>
                    <a:pt x="106" y="13"/>
                  </a:cubicBezTo>
                  <a:cubicBezTo>
                    <a:pt x="108" y="11"/>
                    <a:pt x="108" y="8"/>
                    <a:pt x="10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457">
              <a:extLst>
                <a:ext uri="{FF2B5EF4-FFF2-40B4-BE49-F238E27FC236}">
                  <a16:creationId xmlns:a16="http://schemas.microsoft.com/office/drawing/2014/main" id="{261CFB1D-8DD1-4EEB-90CC-26C07CB00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012" y="5376491"/>
              <a:ext cx="217488" cy="280988"/>
            </a:xfrm>
            <a:custGeom>
              <a:avLst/>
              <a:gdLst>
                <a:gd name="T0" fmla="*/ 39 w 66"/>
                <a:gd name="T1" fmla="*/ 0 h 85"/>
                <a:gd name="T2" fmla="*/ 27 w 66"/>
                <a:gd name="T3" fmla="*/ 0 h 85"/>
                <a:gd name="T4" fmla="*/ 18 w 66"/>
                <a:gd name="T5" fmla="*/ 9 h 85"/>
                <a:gd name="T6" fmla="*/ 18 w 66"/>
                <a:gd name="T7" fmla="*/ 40 h 85"/>
                <a:gd name="T8" fmla="*/ 16 w 66"/>
                <a:gd name="T9" fmla="*/ 50 h 85"/>
                <a:gd name="T10" fmla="*/ 0 w 66"/>
                <a:gd name="T11" fmla="*/ 83 h 85"/>
                <a:gd name="T12" fmla="*/ 4 w 66"/>
                <a:gd name="T13" fmla="*/ 85 h 85"/>
                <a:gd name="T14" fmla="*/ 8 w 66"/>
                <a:gd name="T15" fmla="*/ 85 h 85"/>
                <a:gd name="T16" fmla="*/ 11 w 66"/>
                <a:gd name="T17" fmla="*/ 84 h 85"/>
                <a:gd name="T18" fmla="*/ 26 w 66"/>
                <a:gd name="T19" fmla="*/ 79 h 85"/>
                <a:gd name="T20" fmla="*/ 40 w 66"/>
                <a:gd name="T21" fmla="*/ 79 h 85"/>
                <a:gd name="T22" fmla="*/ 55 w 66"/>
                <a:gd name="T23" fmla="*/ 84 h 85"/>
                <a:gd name="T24" fmla="*/ 58 w 66"/>
                <a:gd name="T25" fmla="*/ 85 h 85"/>
                <a:gd name="T26" fmla="*/ 62 w 66"/>
                <a:gd name="T27" fmla="*/ 84 h 85"/>
                <a:gd name="T28" fmla="*/ 66 w 66"/>
                <a:gd name="T29" fmla="*/ 83 h 85"/>
                <a:gd name="T30" fmla="*/ 50 w 66"/>
                <a:gd name="T31" fmla="*/ 50 h 85"/>
                <a:gd name="T32" fmla="*/ 48 w 66"/>
                <a:gd name="T33" fmla="*/ 40 h 85"/>
                <a:gd name="T34" fmla="*/ 48 w 66"/>
                <a:gd name="T35" fmla="*/ 9 h 85"/>
                <a:gd name="T36" fmla="*/ 39 w 66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5">
                  <a:moveTo>
                    <a:pt x="3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8" y="4"/>
                    <a:pt x="18" y="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3"/>
                    <a:pt x="17" y="47"/>
                    <a:pt x="16" y="5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6" y="85"/>
                    <a:pt x="8" y="85"/>
                  </a:cubicBezTo>
                  <a:cubicBezTo>
                    <a:pt x="9" y="85"/>
                    <a:pt x="10" y="84"/>
                    <a:pt x="11" y="84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30" y="78"/>
                    <a:pt x="36" y="78"/>
                    <a:pt x="40" y="79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6" y="84"/>
                    <a:pt x="57" y="85"/>
                    <a:pt x="58" y="85"/>
                  </a:cubicBezTo>
                  <a:cubicBezTo>
                    <a:pt x="59" y="85"/>
                    <a:pt x="61" y="85"/>
                    <a:pt x="62" y="84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47"/>
                    <a:pt x="48" y="43"/>
                    <a:pt x="48" y="4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458">
              <a:extLst>
                <a:ext uri="{FF2B5EF4-FFF2-40B4-BE49-F238E27FC236}">
                  <a16:creationId xmlns:a16="http://schemas.microsoft.com/office/drawing/2014/main" id="{DB23A8C9-085F-4C75-9E8E-602218284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199" y="5660653"/>
              <a:ext cx="265113" cy="52388"/>
            </a:xfrm>
            <a:custGeom>
              <a:avLst/>
              <a:gdLst>
                <a:gd name="T0" fmla="*/ 4 w 80"/>
                <a:gd name="T1" fmla="*/ 4 h 16"/>
                <a:gd name="T2" fmla="*/ 0 w 80"/>
                <a:gd name="T3" fmla="*/ 12 h 16"/>
                <a:gd name="T4" fmla="*/ 8 w 80"/>
                <a:gd name="T5" fmla="*/ 14 h 16"/>
                <a:gd name="T6" fmla="*/ 10 w 80"/>
                <a:gd name="T7" fmla="*/ 15 h 16"/>
                <a:gd name="T8" fmla="*/ 18 w 80"/>
                <a:gd name="T9" fmla="*/ 15 h 16"/>
                <a:gd name="T10" fmla="*/ 33 w 80"/>
                <a:gd name="T11" fmla="*/ 10 h 16"/>
                <a:gd name="T12" fmla="*/ 47 w 80"/>
                <a:gd name="T13" fmla="*/ 10 h 16"/>
                <a:gd name="T14" fmla="*/ 62 w 80"/>
                <a:gd name="T15" fmla="*/ 15 h 16"/>
                <a:gd name="T16" fmla="*/ 70 w 80"/>
                <a:gd name="T17" fmla="*/ 15 h 16"/>
                <a:gd name="T18" fmla="*/ 72 w 80"/>
                <a:gd name="T19" fmla="*/ 14 h 16"/>
                <a:gd name="T20" fmla="*/ 80 w 80"/>
                <a:gd name="T21" fmla="*/ 12 h 16"/>
                <a:gd name="T22" fmla="*/ 76 w 80"/>
                <a:gd name="T23" fmla="*/ 4 h 16"/>
                <a:gd name="T24" fmla="*/ 76 w 80"/>
                <a:gd name="T25" fmla="*/ 5 h 16"/>
                <a:gd name="T26" fmla="*/ 72 w 80"/>
                <a:gd name="T27" fmla="*/ 6 h 16"/>
                <a:gd name="T28" fmla="*/ 68 w 80"/>
                <a:gd name="T29" fmla="*/ 7 h 16"/>
                <a:gd name="T30" fmla="*/ 59 w 80"/>
                <a:gd name="T31" fmla="*/ 6 h 16"/>
                <a:gd name="T32" fmla="*/ 44 w 80"/>
                <a:gd name="T33" fmla="*/ 1 h 16"/>
                <a:gd name="T34" fmla="*/ 36 w 80"/>
                <a:gd name="T35" fmla="*/ 1 h 16"/>
                <a:gd name="T36" fmla="*/ 21 w 80"/>
                <a:gd name="T37" fmla="*/ 6 h 16"/>
                <a:gd name="T38" fmla="*/ 14 w 80"/>
                <a:gd name="T39" fmla="*/ 7 h 16"/>
                <a:gd name="T40" fmla="*/ 11 w 80"/>
                <a:gd name="T41" fmla="*/ 7 h 16"/>
                <a:gd name="T42" fmla="*/ 8 w 80"/>
                <a:gd name="T43" fmla="*/ 6 h 16"/>
                <a:gd name="T44" fmla="*/ 4 w 80"/>
                <a:gd name="T45" fmla="*/ 5 h 16"/>
                <a:gd name="T46" fmla="*/ 4 w 80"/>
                <a:gd name="T4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16">
                  <a:moveTo>
                    <a:pt x="4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6" y="16"/>
                    <a:pt x="18" y="15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7" y="9"/>
                    <a:pt x="43" y="9"/>
                    <a:pt x="47" y="1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4" y="16"/>
                    <a:pt x="68" y="16"/>
                    <a:pt x="70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5"/>
                    <a:pt x="76" y="5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1" y="6"/>
                    <a:pt x="70" y="7"/>
                    <a:pt x="68" y="7"/>
                  </a:cubicBezTo>
                  <a:cubicBezTo>
                    <a:pt x="65" y="7"/>
                    <a:pt x="62" y="7"/>
                    <a:pt x="59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0"/>
                    <a:pt x="38" y="0"/>
                    <a:pt x="36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9" y="6"/>
                    <a:pt x="16" y="7"/>
                    <a:pt x="14" y="7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3" name="Freeform 166">
            <a:extLst>
              <a:ext uri="{FF2B5EF4-FFF2-40B4-BE49-F238E27FC236}">
                <a16:creationId xmlns:a16="http://schemas.microsoft.com/office/drawing/2014/main" id="{1446344A-6FC8-4D9C-82F7-B498824627CC}"/>
              </a:ext>
            </a:extLst>
          </p:cNvPr>
          <p:cNvSpPr>
            <a:spLocks noEditPoints="1"/>
          </p:cNvSpPr>
          <p:nvPr/>
        </p:nvSpPr>
        <p:spPr bwMode="auto">
          <a:xfrm>
            <a:off x="5829143" y="5649127"/>
            <a:ext cx="207725" cy="192664"/>
          </a:xfrm>
          <a:custGeom>
            <a:avLst/>
            <a:gdLst>
              <a:gd name="T0" fmla="*/ 315 w 331"/>
              <a:gd name="T1" fmla="*/ 265 h 307"/>
              <a:gd name="T2" fmla="*/ 296 w 331"/>
              <a:gd name="T3" fmla="*/ 265 h 307"/>
              <a:gd name="T4" fmla="*/ 296 w 331"/>
              <a:gd name="T5" fmla="*/ 158 h 307"/>
              <a:gd name="T6" fmla="*/ 315 w 331"/>
              <a:gd name="T7" fmla="*/ 158 h 307"/>
              <a:gd name="T8" fmla="*/ 315 w 331"/>
              <a:gd name="T9" fmla="*/ 137 h 307"/>
              <a:gd name="T10" fmla="*/ 17 w 331"/>
              <a:gd name="T11" fmla="*/ 137 h 307"/>
              <a:gd name="T12" fmla="*/ 17 w 331"/>
              <a:gd name="T13" fmla="*/ 158 h 307"/>
              <a:gd name="T14" fmla="*/ 36 w 331"/>
              <a:gd name="T15" fmla="*/ 158 h 307"/>
              <a:gd name="T16" fmla="*/ 36 w 331"/>
              <a:gd name="T17" fmla="*/ 265 h 307"/>
              <a:gd name="T18" fmla="*/ 17 w 331"/>
              <a:gd name="T19" fmla="*/ 265 h 307"/>
              <a:gd name="T20" fmla="*/ 17 w 331"/>
              <a:gd name="T21" fmla="*/ 284 h 307"/>
              <a:gd name="T22" fmla="*/ 0 w 331"/>
              <a:gd name="T23" fmla="*/ 284 h 307"/>
              <a:gd name="T24" fmla="*/ 0 w 331"/>
              <a:gd name="T25" fmla="*/ 307 h 307"/>
              <a:gd name="T26" fmla="*/ 331 w 331"/>
              <a:gd name="T27" fmla="*/ 307 h 307"/>
              <a:gd name="T28" fmla="*/ 331 w 331"/>
              <a:gd name="T29" fmla="*/ 284 h 307"/>
              <a:gd name="T30" fmla="*/ 315 w 331"/>
              <a:gd name="T31" fmla="*/ 284 h 307"/>
              <a:gd name="T32" fmla="*/ 315 w 331"/>
              <a:gd name="T33" fmla="*/ 265 h 307"/>
              <a:gd name="T34" fmla="*/ 109 w 331"/>
              <a:gd name="T35" fmla="*/ 265 h 307"/>
              <a:gd name="T36" fmla="*/ 73 w 331"/>
              <a:gd name="T37" fmla="*/ 265 h 307"/>
              <a:gd name="T38" fmla="*/ 73 w 331"/>
              <a:gd name="T39" fmla="*/ 158 h 307"/>
              <a:gd name="T40" fmla="*/ 109 w 331"/>
              <a:gd name="T41" fmla="*/ 158 h 307"/>
              <a:gd name="T42" fmla="*/ 109 w 331"/>
              <a:gd name="T43" fmla="*/ 265 h 307"/>
              <a:gd name="T44" fmla="*/ 185 w 331"/>
              <a:gd name="T45" fmla="*/ 265 h 307"/>
              <a:gd name="T46" fmla="*/ 147 w 331"/>
              <a:gd name="T47" fmla="*/ 265 h 307"/>
              <a:gd name="T48" fmla="*/ 147 w 331"/>
              <a:gd name="T49" fmla="*/ 158 h 307"/>
              <a:gd name="T50" fmla="*/ 185 w 331"/>
              <a:gd name="T51" fmla="*/ 158 h 307"/>
              <a:gd name="T52" fmla="*/ 185 w 331"/>
              <a:gd name="T53" fmla="*/ 265 h 307"/>
              <a:gd name="T54" fmla="*/ 258 w 331"/>
              <a:gd name="T55" fmla="*/ 265 h 307"/>
              <a:gd name="T56" fmla="*/ 222 w 331"/>
              <a:gd name="T57" fmla="*/ 265 h 307"/>
              <a:gd name="T58" fmla="*/ 222 w 331"/>
              <a:gd name="T59" fmla="*/ 158 h 307"/>
              <a:gd name="T60" fmla="*/ 258 w 331"/>
              <a:gd name="T61" fmla="*/ 158 h 307"/>
              <a:gd name="T62" fmla="*/ 258 w 331"/>
              <a:gd name="T63" fmla="*/ 265 h 307"/>
              <a:gd name="T64" fmla="*/ 166 w 331"/>
              <a:gd name="T65" fmla="*/ 0 h 307"/>
              <a:gd name="T66" fmla="*/ 0 w 331"/>
              <a:gd name="T67" fmla="*/ 111 h 307"/>
              <a:gd name="T68" fmla="*/ 0 w 331"/>
              <a:gd name="T69" fmla="*/ 121 h 307"/>
              <a:gd name="T70" fmla="*/ 331 w 331"/>
              <a:gd name="T71" fmla="*/ 121 h 307"/>
              <a:gd name="T72" fmla="*/ 331 w 331"/>
              <a:gd name="T73" fmla="*/ 111 h 307"/>
              <a:gd name="T74" fmla="*/ 166 w 331"/>
              <a:gd name="T75" fmla="*/ 0 h 307"/>
              <a:gd name="T76" fmla="*/ 222 w 331"/>
              <a:gd name="T77" fmla="*/ 85 h 307"/>
              <a:gd name="T78" fmla="*/ 107 w 331"/>
              <a:gd name="T79" fmla="*/ 85 h 307"/>
              <a:gd name="T80" fmla="*/ 107 w 331"/>
              <a:gd name="T81" fmla="*/ 83 h 307"/>
              <a:gd name="T82" fmla="*/ 166 w 331"/>
              <a:gd name="T83" fmla="*/ 43 h 307"/>
              <a:gd name="T84" fmla="*/ 222 w 331"/>
              <a:gd name="T85" fmla="*/ 83 h 307"/>
              <a:gd name="T86" fmla="*/ 222 w 331"/>
              <a:gd name="T87" fmla="*/ 85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1" h="307">
                <a:moveTo>
                  <a:pt x="315" y="265"/>
                </a:moveTo>
                <a:lnTo>
                  <a:pt x="296" y="265"/>
                </a:lnTo>
                <a:lnTo>
                  <a:pt x="296" y="158"/>
                </a:lnTo>
                <a:lnTo>
                  <a:pt x="315" y="158"/>
                </a:lnTo>
                <a:lnTo>
                  <a:pt x="315" y="137"/>
                </a:lnTo>
                <a:lnTo>
                  <a:pt x="17" y="137"/>
                </a:lnTo>
                <a:lnTo>
                  <a:pt x="17" y="158"/>
                </a:lnTo>
                <a:lnTo>
                  <a:pt x="36" y="158"/>
                </a:lnTo>
                <a:lnTo>
                  <a:pt x="36" y="265"/>
                </a:lnTo>
                <a:lnTo>
                  <a:pt x="17" y="265"/>
                </a:lnTo>
                <a:lnTo>
                  <a:pt x="17" y="284"/>
                </a:lnTo>
                <a:lnTo>
                  <a:pt x="0" y="284"/>
                </a:lnTo>
                <a:lnTo>
                  <a:pt x="0" y="307"/>
                </a:lnTo>
                <a:lnTo>
                  <a:pt x="331" y="307"/>
                </a:lnTo>
                <a:lnTo>
                  <a:pt x="331" y="284"/>
                </a:lnTo>
                <a:lnTo>
                  <a:pt x="315" y="284"/>
                </a:lnTo>
                <a:lnTo>
                  <a:pt x="315" y="265"/>
                </a:lnTo>
                <a:close/>
                <a:moveTo>
                  <a:pt x="109" y="265"/>
                </a:moveTo>
                <a:lnTo>
                  <a:pt x="73" y="265"/>
                </a:lnTo>
                <a:lnTo>
                  <a:pt x="73" y="158"/>
                </a:lnTo>
                <a:lnTo>
                  <a:pt x="109" y="158"/>
                </a:lnTo>
                <a:lnTo>
                  <a:pt x="109" y="265"/>
                </a:lnTo>
                <a:close/>
                <a:moveTo>
                  <a:pt x="185" y="265"/>
                </a:moveTo>
                <a:lnTo>
                  <a:pt x="147" y="265"/>
                </a:lnTo>
                <a:lnTo>
                  <a:pt x="147" y="158"/>
                </a:lnTo>
                <a:lnTo>
                  <a:pt x="185" y="158"/>
                </a:lnTo>
                <a:lnTo>
                  <a:pt x="185" y="265"/>
                </a:lnTo>
                <a:close/>
                <a:moveTo>
                  <a:pt x="258" y="265"/>
                </a:moveTo>
                <a:lnTo>
                  <a:pt x="222" y="265"/>
                </a:lnTo>
                <a:lnTo>
                  <a:pt x="222" y="158"/>
                </a:lnTo>
                <a:lnTo>
                  <a:pt x="258" y="158"/>
                </a:lnTo>
                <a:lnTo>
                  <a:pt x="258" y="265"/>
                </a:lnTo>
                <a:close/>
                <a:moveTo>
                  <a:pt x="166" y="0"/>
                </a:moveTo>
                <a:lnTo>
                  <a:pt x="0" y="111"/>
                </a:lnTo>
                <a:lnTo>
                  <a:pt x="0" y="121"/>
                </a:lnTo>
                <a:lnTo>
                  <a:pt x="331" y="121"/>
                </a:lnTo>
                <a:lnTo>
                  <a:pt x="331" y="111"/>
                </a:lnTo>
                <a:lnTo>
                  <a:pt x="166" y="0"/>
                </a:lnTo>
                <a:close/>
                <a:moveTo>
                  <a:pt x="222" y="85"/>
                </a:moveTo>
                <a:lnTo>
                  <a:pt x="107" y="85"/>
                </a:lnTo>
                <a:lnTo>
                  <a:pt x="107" y="83"/>
                </a:lnTo>
                <a:lnTo>
                  <a:pt x="166" y="43"/>
                </a:lnTo>
                <a:lnTo>
                  <a:pt x="222" y="83"/>
                </a:lnTo>
                <a:lnTo>
                  <a:pt x="222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838F4B7-AE2E-4DE7-8907-C4F55EF9F622}"/>
              </a:ext>
            </a:extLst>
          </p:cNvPr>
          <p:cNvGrpSpPr/>
          <p:nvPr/>
        </p:nvGrpSpPr>
        <p:grpSpPr>
          <a:xfrm>
            <a:off x="6809580" y="5597402"/>
            <a:ext cx="220211" cy="253168"/>
            <a:chOff x="6186487" y="1700213"/>
            <a:chExt cx="233363" cy="268288"/>
          </a:xfrm>
        </p:grpSpPr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2BD97EA7-C0AB-4C01-9FC5-5D858EF49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6487" y="1700213"/>
              <a:ext cx="233363" cy="268288"/>
            </a:xfrm>
            <a:custGeom>
              <a:avLst/>
              <a:gdLst>
                <a:gd name="T0" fmla="*/ 6 w 166"/>
                <a:gd name="T1" fmla="*/ 79 h 191"/>
                <a:gd name="T2" fmla="*/ 64 w 166"/>
                <a:gd name="T3" fmla="*/ 184 h 191"/>
                <a:gd name="T4" fmla="*/ 103 w 166"/>
                <a:gd name="T5" fmla="*/ 183 h 191"/>
                <a:gd name="T6" fmla="*/ 160 w 166"/>
                <a:gd name="T7" fmla="*/ 79 h 191"/>
                <a:gd name="T8" fmla="*/ 99 w 166"/>
                <a:gd name="T9" fmla="*/ 29 h 191"/>
                <a:gd name="T10" fmla="*/ 83 w 166"/>
                <a:gd name="T11" fmla="*/ 17 h 191"/>
                <a:gd name="T12" fmla="*/ 66 w 166"/>
                <a:gd name="T13" fmla="*/ 30 h 191"/>
                <a:gd name="T14" fmla="*/ 6 w 166"/>
                <a:gd name="T15" fmla="*/ 79 h 191"/>
                <a:gd name="T16" fmla="*/ 70 w 166"/>
                <a:gd name="T17" fmla="*/ 49 h 191"/>
                <a:gd name="T18" fmla="*/ 83 w 166"/>
                <a:gd name="T19" fmla="*/ 39 h 191"/>
                <a:gd name="T20" fmla="*/ 95 w 166"/>
                <a:gd name="T21" fmla="*/ 48 h 191"/>
                <a:gd name="T22" fmla="*/ 140 w 166"/>
                <a:gd name="T23" fmla="*/ 85 h 191"/>
                <a:gd name="T24" fmla="*/ 98 w 166"/>
                <a:gd name="T25" fmla="*/ 162 h 191"/>
                <a:gd name="T26" fmla="*/ 69 w 166"/>
                <a:gd name="T27" fmla="*/ 163 h 191"/>
                <a:gd name="T28" fmla="*/ 26 w 166"/>
                <a:gd name="T29" fmla="*/ 85 h 191"/>
                <a:gd name="T30" fmla="*/ 70 w 166"/>
                <a:gd name="T31" fmla="*/ 4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91">
                  <a:moveTo>
                    <a:pt x="6" y="79"/>
                  </a:moveTo>
                  <a:cubicBezTo>
                    <a:pt x="12" y="140"/>
                    <a:pt x="43" y="170"/>
                    <a:pt x="64" y="184"/>
                  </a:cubicBezTo>
                  <a:cubicBezTo>
                    <a:pt x="75" y="191"/>
                    <a:pt x="91" y="191"/>
                    <a:pt x="103" y="183"/>
                  </a:cubicBezTo>
                  <a:cubicBezTo>
                    <a:pt x="124" y="170"/>
                    <a:pt x="154" y="140"/>
                    <a:pt x="160" y="79"/>
                  </a:cubicBezTo>
                  <a:cubicBezTo>
                    <a:pt x="166" y="0"/>
                    <a:pt x="130" y="49"/>
                    <a:pt x="99" y="29"/>
                  </a:cubicBezTo>
                  <a:cubicBezTo>
                    <a:pt x="96" y="28"/>
                    <a:pt x="90" y="17"/>
                    <a:pt x="83" y="17"/>
                  </a:cubicBezTo>
                  <a:cubicBezTo>
                    <a:pt x="76" y="17"/>
                    <a:pt x="69" y="28"/>
                    <a:pt x="66" y="30"/>
                  </a:cubicBezTo>
                  <a:cubicBezTo>
                    <a:pt x="35" y="48"/>
                    <a:pt x="0" y="1"/>
                    <a:pt x="6" y="79"/>
                  </a:cubicBezTo>
                  <a:close/>
                  <a:moveTo>
                    <a:pt x="70" y="49"/>
                  </a:moveTo>
                  <a:cubicBezTo>
                    <a:pt x="73" y="48"/>
                    <a:pt x="78" y="39"/>
                    <a:pt x="83" y="39"/>
                  </a:cubicBezTo>
                  <a:cubicBezTo>
                    <a:pt x="88" y="39"/>
                    <a:pt x="93" y="47"/>
                    <a:pt x="95" y="48"/>
                  </a:cubicBezTo>
                  <a:cubicBezTo>
                    <a:pt x="118" y="63"/>
                    <a:pt x="145" y="26"/>
                    <a:pt x="140" y="85"/>
                  </a:cubicBezTo>
                  <a:cubicBezTo>
                    <a:pt x="136" y="130"/>
                    <a:pt x="113" y="152"/>
                    <a:pt x="98" y="162"/>
                  </a:cubicBezTo>
                  <a:cubicBezTo>
                    <a:pt x="89" y="168"/>
                    <a:pt x="77" y="168"/>
                    <a:pt x="69" y="163"/>
                  </a:cubicBezTo>
                  <a:cubicBezTo>
                    <a:pt x="53" y="153"/>
                    <a:pt x="30" y="131"/>
                    <a:pt x="26" y="85"/>
                  </a:cubicBezTo>
                  <a:cubicBezTo>
                    <a:pt x="21" y="27"/>
                    <a:pt x="47" y="62"/>
                    <a:pt x="70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8309DB08-F403-40ED-BA1A-FF11B7CD0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812" y="1774826"/>
              <a:ext cx="107950" cy="95250"/>
            </a:xfrm>
            <a:custGeom>
              <a:avLst/>
              <a:gdLst>
                <a:gd name="T0" fmla="*/ 11 w 77"/>
                <a:gd name="T1" fmla="*/ 68 h 68"/>
                <a:gd name="T2" fmla="*/ 77 w 77"/>
                <a:gd name="T3" fmla="*/ 22 h 68"/>
                <a:gd name="T4" fmla="*/ 48 w 77"/>
                <a:gd name="T5" fmla="*/ 14 h 68"/>
                <a:gd name="T6" fmla="*/ 40 w 77"/>
                <a:gd name="T7" fmla="*/ 8 h 68"/>
                <a:gd name="T8" fmla="*/ 32 w 77"/>
                <a:gd name="T9" fmla="*/ 15 h 68"/>
                <a:gd name="T10" fmla="*/ 3 w 77"/>
                <a:gd name="T11" fmla="*/ 38 h 68"/>
                <a:gd name="T12" fmla="*/ 11 w 77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8">
                  <a:moveTo>
                    <a:pt x="11" y="68"/>
                  </a:moveTo>
                  <a:cubicBezTo>
                    <a:pt x="35" y="55"/>
                    <a:pt x="57" y="40"/>
                    <a:pt x="77" y="22"/>
                  </a:cubicBezTo>
                  <a:cubicBezTo>
                    <a:pt x="74" y="8"/>
                    <a:pt x="60" y="22"/>
                    <a:pt x="48" y="14"/>
                  </a:cubicBezTo>
                  <a:cubicBezTo>
                    <a:pt x="46" y="13"/>
                    <a:pt x="43" y="8"/>
                    <a:pt x="40" y="8"/>
                  </a:cubicBezTo>
                  <a:cubicBezTo>
                    <a:pt x="37" y="8"/>
                    <a:pt x="33" y="14"/>
                    <a:pt x="32" y="15"/>
                  </a:cubicBezTo>
                  <a:cubicBezTo>
                    <a:pt x="17" y="23"/>
                    <a:pt x="0" y="0"/>
                    <a:pt x="3" y="38"/>
                  </a:cubicBezTo>
                  <a:cubicBezTo>
                    <a:pt x="4" y="51"/>
                    <a:pt x="7" y="61"/>
                    <a:pt x="11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1EC7E810-FAA8-49B4-91DD-9EE05D03E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150" y="1843088"/>
              <a:ext cx="73025" cy="61913"/>
            </a:xfrm>
            <a:custGeom>
              <a:avLst/>
              <a:gdLst>
                <a:gd name="T0" fmla="*/ 7 w 52"/>
                <a:gd name="T1" fmla="*/ 40 h 44"/>
                <a:gd name="T2" fmla="*/ 26 w 52"/>
                <a:gd name="T3" fmla="*/ 40 h 44"/>
                <a:gd name="T4" fmla="*/ 52 w 52"/>
                <a:gd name="T5" fmla="*/ 0 h 44"/>
                <a:gd name="T6" fmla="*/ 0 w 52"/>
                <a:gd name="T7" fmla="*/ 35 h 44"/>
                <a:gd name="T8" fmla="*/ 7 w 52"/>
                <a:gd name="T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4">
                  <a:moveTo>
                    <a:pt x="7" y="40"/>
                  </a:moveTo>
                  <a:cubicBezTo>
                    <a:pt x="12" y="44"/>
                    <a:pt x="20" y="43"/>
                    <a:pt x="26" y="40"/>
                  </a:cubicBezTo>
                  <a:cubicBezTo>
                    <a:pt x="35" y="34"/>
                    <a:pt x="47" y="22"/>
                    <a:pt x="52" y="0"/>
                  </a:cubicBezTo>
                  <a:cubicBezTo>
                    <a:pt x="35" y="12"/>
                    <a:pt x="18" y="24"/>
                    <a:pt x="0" y="35"/>
                  </a:cubicBezTo>
                  <a:cubicBezTo>
                    <a:pt x="2" y="37"/>
                    <a:pt x="5" y="39"/>
                    <a:pt x="7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178C824F-DDF8-4D7D-A5F8-73FBB4F2BB3B}"/>
              </a:ext>
            </a:extLst>
          </p:cNvPr>
          <p:cNvGrpSpPr/>
          <p:nvPr/>
        </p:nvGrpSpPr>
        <p:grpSpPr>
          <a:xfrm>
            <a:off x="887946" y="5597402"/>
            <a:ext cx="231817" cy="231817"/>
            <a:chOff x="9217025" y="1266825"/>
            <a:chExt cx="481013" cy="481013"/>
          </a:xfrm>
          <a:solidFill>
            <a:schemeClr val="bg1"/>
          </a:solidFill>
        </p:grpSpPr>
        <p:sp>
          <p:nvSpPr>
            <p:cNvPr id="180" name="Rectangle 119">
              <a:extLst>
                <a:ext uri="{FF2B5EF4-FFF2-40B4-BE49-F238E27FC236}">
                  <a16:creationId xmlns:a16="http://schemas.microsoft.com/office/drawing/2014/main" id="{037930D0-5000-4356-A181-082BBD31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20">
              <a:extLst>
                <a:ext uri="{FF2B5EF4-FFF2-40B4-BE49-F238E27FC236}">
                  <a16:creationId xmlns:a16="http://schemas.microsoft.com/office/drawing/2014/main" id="{FDBF8569-F755-4AA7-B633-CBACA130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21">
              <a:extLst>
                <a:ext uri="{FF2B5EF4-FFF2-40B4-BE49-F238E27FC236}">
                  <a16:creationId xmlns:a16="http://schemas.microsoft.com/office/drawing/2014/main" id="{36CEDFFC-A225-4614-9FDE-F342B9468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22">
              <a:extLst>
                <a:ext uri="{FF2B5EF4-FFF2-40B4-BE49-F238E27FC236}">
                  <a16:creationId xmlns:a16="http://schemas.microsoft.com/office/drawing/2014/main" id="{EC24E816-E35C-47D8-9B80-C9EC31A7C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4" name="矩形 183">
            <a:extLst>
              <a:ext uri="{FF2B5EF4-FFF2-40B4-BE49-F238E27FC236}">
                <a16:creationId xmlns:a16="http://schemas.microsoft.com/office/drawing/2014/main" id="{5CBC0B00-CD07-4691-9A19-84FDD15FE179}"/>
              </a:ext>
            </a:extLst>
          </p:cNvPr>
          <p:cNvSpPr/>
          <p:nvPr/>
        </p:nvSpPr>
        <p:spPr>
          <a:xfrm>
            <a:off x="1239181" y="5502032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0A55CC41-2CEE-45A1-9306-A6ACD2F717B7}"/>
              </a:ext>
            </a:extLst>
          </p:cNvPr>
          <p:cNvCxnSpPr>
            <a:cxnSpLocks/>
          </p:cNvCxnSpPr>
          <p:nvPr/>
        </p:nvCxnSpPr>
        <p:spPr>
          <a:xfrm>
            <a:off x="1239181" y="5893245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D3500E7-401B-4ED8-803C-8C16335046E2}"/>
              </a:ext>
            </a:extLst>
          </p:cNvPr>
          <p:cNvGrpSpPr/>
          <p:nvPr/>
        </p:nvGrpSpPr>
        <p:grpSpPr>
          <a:xfrm>
            <a:off x="1303734" y="5598819"/>
            <a:ext cx="239177" cy="239177"/>
            <a:chOff x="5361283" y="2361989"/>
            <a:chExt cx="542926" cy="542925"/>
          </a:xfrm>
          <a:solidFill>
            <a:schemeClr val="bg1"/>
          </a:solidFill>
        </p:grpSpPr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5E163981-AF25-4AE1-8D8E-129A564F8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996" y="2361989"/>
              <a:ext cx="176213" cy="165100"/>
            </a:xfrm>
            <a:custGeom>
              <a:avLst/>
              <a:gdLst>
                <a:gd name="T0" fmla="*/ 0 w 63"/>
                <a:gd name="T1" fmla="*/ 59 h 59"/>
                <a:gd name="T2" fmla="*/ 63 w 63"/>
                <a:gd name="T3" fmla="*/ 59 h 59"/>
                <a:gd name="T4" fmla="*/ 62 w 63"/>
                <a:gd name="T5" fmla="*/ 58 h 59"/>
                <a:gd name="T6" fmla="*/ 1 w 63"/>
                <a:gd name="T7" fmla="*/ 1 h 59"/>
                <a:gd name="T8" fmla="*/ 0 w 63"/>
                <a:gd name="T9" fmla="*/ 0 h 59"/>
                <a:gd name="T10" fmla="*/ 0 w 63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9">
                  <a:moveTo>
                    <a:pt x="0" y="59"/>
                  </a:move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2" y="58"/>
                    <a:pt x="62" y="5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7">
              <a:extLst>
                <a:ext uri="{FF2B5EF4-FFF2-40B4-BE49-F238E27FC236}">
                  <a16:creationId xmlns:a16="http://schemas.microsoft.com/office/drawing/2014/main" id="{8C7E3939-690F-4160-9DBE-CD4F45617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527089"/>
              <a:ext cx="115888" cy="201613"/>
            </a:xfrm>
            <a:custGeom>
              <a:avLst/>
              <a:gdLst>
                <a:gd name="T0" fmla="*/ 9 w 42"/>
                <a:gd name="T1" fmla="*/ 9 h 72"/>
                <a:gd name="T2" fmla="*/ 11 w 42"/>
                <a:gd name="T3" fmla="*/ 9 h 72"/>
                <a:gd name="T4" fmla="*/ 0 w 42"/>
                <a:gd name="T5" fmla="*/ 0 h 72"/>
                <a:gd name="T6" fmla="*/ 0 w 42"/>
                <a:gd name="T7" fmla="*/ 72 h 72"/>
                <a:gd name="T8" fmla="*/ 42 w 42"/>
                <a:gd name="T9" fmla="*/ 56 h 72"/>
                <a:gd name="T10" fmla="*/ 4 w 42"/>
                <a:gd name="T11" fmla="*/ 20 h 72"/>
                <a:gd name="T12" fmla="*/ 4 w 42"/>
                <a:gd name="T13" fmla="*/ 10 h 72"/>
                <a:gd name="T14" fmla="*/ 9 w 42"/>
                <a:gd name="T15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72">
                  <a:moveTo>
                    <a:pt x="9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9" y="4"/>
                    <a:pt x="5" y="1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7"/>
                    <a:pt x="2" y="13"/>
                    <a:pt x="4" y="10"/>
                  </a:cubicBezTo>
                  <a:cubicBezTo>
                    <a:pt x="5" y="9"/>
                    <a:pt x="7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08">
              <a:extLst>
                <a:ext uri="{FF2B5EF4-FFF2-40B4-BE49-F238E27FC236}">
                  <a16:creationId xmlns:a16="http://schemas.microsoft.com/office/drawing/2014/main" id="{32BCF538-510B-4451-B43A-BB886F35A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361989"/>
              <a:ext cx="438150" cy="542925"/>
            </a:xfrm>
            <a:custGeom>
              <a:avLst/>
              <a:gdLst>
                <a:gd name="T0" fmla="*/ 90 w 157"/>
                <a:gd name="T1" fmla="*/ 67 h 194"/>
                <a:gd name="T2" fmla="*/ 86 w 157"/>
                <a:gd name="T3" fmla="*/ 63 h 194"/>
                <a:gd name="T4" fmla="*/ 86 w 157"/>
                <a:gd name="T5" fmla="*/ 0 h 194"/>
                <a:gd name="T6" fmla="*/ 4 w 157"/>
                <a:gd name="T7" fmla="*/ 0 h 194"/>
                <a:gd name="T8" fmla="*/ 0 w 157"/>
                <a:gd name="T9" fmla="*/ 4 h 194"/>
                <a:gd name="T10" fmla="*/ 0 w 157"/>
                <a:gd name="T11" fmla="*/ 45 h 194"/>
                <a:gd name="T12" fmla="*/ 24 w 157"/>
                <a:gd name="T13" fmla="*/ 65 h 194"/>
                <a:gd name="T14" fmla="*/ 26 w 157"/>
                <a:gd name="T15" fmla="*/ 79 h 194"/>
                <a:gd name="T16" fmla="*/ 25 w 157"/>
                <a:gd name="T17" fmla="*/ 81 h 194"/>
                <a:gd name="T18" fmla="*/ 55 w 157"/>
                <a:gd name="T19" fmla="*/ 110 h 194"/>
                <a:gd name="T20" fmla="*/ 62 w 157"/>
                <a:gd name="T21" fmla="*/ 107 h 194"/>
                <a:gd name="T22" fmla="*/ 64 w 157"/>
                <a:gd name="T23" fmla="*/ 107 h 194"/>
                <a:gd name="T24" fmla="*/ 70 w 157"/>
                <a:gd name="T25" fmla="*/ 111 h 194"/>
                <a:gd name="T26" fmla="*/ 70 w 157"/>
                <a:gd name="T27" fmla="*/ 116 h 194"/>
                <a:gd name="T28" fmla="*/ 66 w 157"/>
                <a:gd name="T29" fmla="*/ 119 h 194"/>
                <a:gd name="T30" fmla="*/ 65 w 157"/>
                <a:gd name="T31" fmla="*/ 120 h 194"/>
                <a:gd name="T32" fmla="*/ 90 w 157"/>
                <a:gd name="T33" fmla="*/ 143 h 194"/>
                <a:gd name="T34" fmla="*/ 90 w 157"/>
                <a:gd name="T35" fmla="*/ 153 h 194"/>
                <a:gd name="T36" fmla="*/ 85 w 157"/>
                <a:gd name="T37" fmla="*/ 154 h 194"/>
                <a:gd name="T38" fmla="*/ 81 w 157"/>
                <a:gd name="T39" fmla="*/ 153 h 194"/>
                <a:gd name="T40" fmla="*/ 52 w 157"/>
                <a:gd name="T41" fmla="*/ 125 h 194"/>
                <a:gd name="T42" fmla="*/ 0 w 157"/>
                <a:gd name="T43" fmla="*/ 144 h 194"/>
                <a:gd name="T44" fmla="*/ 0 w 157"/>
                <a:gd name="T45" fmla="*/ 190 h 194"/>
                <a:gd name="T46" fmla="*/ 4 w 157"/>
                <a:gd name="T47" fmla="*/ 194 h 194"/>
                <a:gd name="T48" fmla="*/ 153 w 157"/>
                <a:gd name="T49" fmla="*/ 194 h 194"/>
                <a:gd name="T50" fmla="*/ 157 w 157"/>
                <a:gd name="T51" fmla="*/ 190 h 194"/>
                <a:gd name="T52" fmla="*/ 157 w 157"/>
                <a:gd name="T53" fmla="*/ 67 h 194"/>
                <a:gd name="T54" fmla="*/ 90 w 157"/>
                <a:gd name="T55" fmla="*/ 6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7" h="194">
                  <a:moveTo>
                    <a:pt x="90" y="67"/>
                  </a:moveTo>
                  <a:cubicBezTo>
                    <a:pt x="87" y="67"/>
                    <a:pt x="86" y="65"/>
                    <a:pt x="86" y="6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1" y="47"/>
                    <a:pt x="20" y="55"/>
                    <a:pt x="24" y="65"/>
                  </a:cubicBezTo>
                  <a:cubicBezTo>
                    <a:pt x="26" y="70"/>
                    <a:pt x="26" y="75"/>
                    <a:pt x="26" y="79"/>
                  </a:cubicBezTo>
                  <a:cubicBezTo>
                    <a:pt x="26" y="80"/>
                    <a:pt x="26" y="81"/>
                    <a:pt x="25" y="81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4" y="107"/>
                  </a:cubicBezTo>
                  <a:cubicBezTo>
                    <a:pt x="67" y="107"/>
                    <a:pt x="69" y="109"/>
                    <a:pt x="70" y="111"/>
                  </a:cubicBezTo>
                  <a:cubicBezTo>
                    <a:pt x="70" y="113"/>
                    <a:pt x="70" y="114"/>
                    <a:pt x="70" y="116"/>
                  </a:cubicBezTo>
                  <a:cubicBezTo>
                    <a:pt x="69" y="118"/>
                    <a:pt x="68" y="119"/>
                    <a:pt x="66" y="119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2" y="146"/>
                    <a:pt x="92" y="150"/>
                    <a:pt x="90" y="153"/>
                  </a:cubicBezTo>
                  <a:cubicBezTo>
                    <a:pt x="88" y="154"/>
                    <a:pt x="87" y="154"/>
                    <a:pt x="85" y="154"/>
                  </a:cubicBezTo>
                  <a:cubicBezTo>
                    <a:pt x="83" y="154"/>
                    <a:pt x="82" y="154"/>
                    <a:pt x="81" y="153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2"/>
                    <a:pt x="1" y="194"/>
                    <a:pt x="4" y="194"/>
                  </a:cubicBezTo>
                  <a:cubicBezTo>
                    <a:pt x="153" y="194"/>
                    <a:pt x="153" y="194"/>
                    <a:pt x="153" y="194"/>
                  </a:cubicBezTo>
                  <a:cubicBezTo>
                    <a:pt x="156" y="194"/>
                    <a:pt x="157" y="192"/>
                    <a:pt x="157" y="190"/>
                  </a:cubicBezTo>
                  <a:cubicBezTo>
                    <a:pt x="157" y="67"/>
                    <a:pt x="157" y="67"/>
                    <a:pt x="157" y="67"/>
                  </a:cubicBezTo>
                  <a:lnTo>
                    <a:pt x="9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09">
              <a:extLst>
                <a:ext uri="{FF2B5EF4-FFF2-40B4-BE49-F238E27FC236}">
                  <a16:creationId xmlns:a16="http://schemas.microsoft.com/office/drawing/2014/main" id="{48C3B0C9-E68B-45A0-B4E3-A4173727C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633" y="2485814"/>
              <a:ext cx="165100" cy="150813"/>
            </a:xfrm>
            <a:custGeom>
              <a:avLst/>
              <a:gdLst>
                <a:gd name="T0" fmla="*/ 13 w 59"/>
                <a:gd name="T1" fmla="*/ 54 h 54"/>
                <a:gd name="T2" fmla="*/ 11 w 59"/>
                <a:gd name="T3" fmla="*/ 53 h 54"/>
                <a:gd name="T4" fmla="*/ 3 w 59"/>
                <a:gd name="T5" fmla="*/ 42 h 54"/>
                <a:gd name="T6" fmla="*/ 4 w 59"/>
                <a:gd name="T7" fmla="*/ 20 h 54"/>
                <a:gd name="T8" fmla="*/ 20 w 59"/>
                <a:gd name="T9" fmla="*/ 5 h 54"/>
                <a:gd name="T10" fmla="*/ 57 w 59"/>
                <a:gd name="T11" fmla="*/ 22 h 54"/>
                <a:gd name="T12" fmla="*/ 58 w 59"/>
                <a:gd name="T13" fmla="*/ 35 h 54"/>
                <a:gd name="T14" fmla="*/ 54 w 59"/>
                <a:gd name="T15" fmla="*/ 39 h 54"/>
                <a:gd name="T16" fmla="*/ 51 w 59"/>
                <a:gd name="T17" fmla="*/ 34 h 54"/>
                <a:gd name="T18" fmla="*/ 49 w 59"/>
                <a:gd name="T19" fmla="*/ 25 h 54"/>
                <a:gd name="T20" fmla="*/ 23 w 59"/>
                <a:gd name="T21" fmla="*/ 13 h 54"/>
                <a:gd name="T22" fmla="*/ 11 w 59"/>
                <a:gd name="T23" fmla="*/ 39 h 54"/>
                <a:gd name="T24" fmla="*/ 16 w 59"/>
                <a:gd name="T25" fmla="*/ 47 h 54"/>
                <a:gd name="T26" fmla="*/ 16 w 59"/>
                <a:gd name="T27" fmla="*/ 53 h 54"/>
                <a:gd name="T28" fmla="*/ 13 w 59"/>
                <a:gd name="T2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54">
                  <a:moveTo>
                    <a:pt x="13" y="54"/>
                  </a:moveTo>
                  <a:cubicBezTo>
                    <a:pt x="12" y="54"/>
                    <a:pt x="11" y="54"/>
                    <a:pt x="11" y="53"/>
                  </a:cubicBezTo>
                  <a:cubicBezTo>
                    <a:pt x="7" y="50"/>
                    <a:pt x="5" y="46"/>
                    <a:pt x="3" y="42"/>
                  </a:cubicBezTo>
                  <a:cubicBezTo>
                    <a:pt x="0" y="35"/>
                    <a:pt x="1" y="27"/>
                    <a:pt x="4" y="20"/>
                  </a:cubicBezTo>
                  <a:cubicBezTo>
                    <a:pt x="7" y="13"/>
                    <a:pt x="13" y="8"/>
                    <a:pt x="20" y="5"/>
                  </a:cubicBezTo>
                  <a:cubicBezTo>
                    <a:pt x="35" y="0"/>
                    <a:pt x="51" y="7"/>
                    <a:pt x="57" y="22"/>
                  </a:cubicBezTo>
                  <a:cubicBezTo>
                    <a:pt x="58" y="26"/>
                    <a:pt x="59" y="31"/>
                    <a:pt x="58" y="35"/>
                  </a:cubicBezTo>
                  <a:cubicBezTo>
                    <a:pt x="58" y="37"/>
                    <a:pt x="56" y="39"/>
                    <a:pt x="54" y="39"/>
                  </a:cubicBezTo>
                  <a:cubicBezTo>
                    <a:pt x="52" y="39"/>
                    <a:pt x="50" y="37"/>
                    <a:pt x="51" y="34"/>
                  </a:cubicBezTo>
                  <a:cubicBezTo>
                    <a:pt x="51" y="31"/>
                    <a:pt x="50" y="28"/>
                    <a:pt x="49" y="25"/>
                  </a:cubicBezTo>
                  <a:cubicBezTo>
                    <a:pt x="45" y="14"/>
                    <a:pt x="33" y="9"/>
                    <a:pt x="23" y="13"/>
                  </a:cubicBezTo>
                  <a:cubicBezTo>
                    <a:pt x="12" y="17"/>
                    <a:pt x="7" y="29"/>
                    <a:pt x="11" y="39"/>
                  </a:cubicBezTo>
                  <a:cubicBezTo>
                    <a:pt x="12" y="42"/>
                    <a:pt x="14" y="45"/>
                    <a:pt x="16" y="47"/>
                  </a:cubicBezTo>
                  <a:cubicBezTo>
                    <a:pt x="18" y="49"/>
                    <a:pt x="18" y="51"/>
                    <a:pt x="16" y="53"/>
                  </a:cubicBezTo>
                  <a:cubicBezTo>
                    <a:pt x="15" y="54"/>
                    <a:pt x="14" y="54"/>
                    <a:pt x="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210">
              <a:extLst>
                <a:ext uri="{FF2B5EF4-FFF2-40B4-BE49-F238E27FC236}">
                  <a16:creationId xmlns:a16="http://schemas.microsoft.com/office/drawing/2014/main" id="{A4B00206-F9F6-4C20-B655-231C5A17F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21" y="2582651"/>
              <a:ext cx="47625" cy="322263"/>
            </a:xfrm>
            <a:custGeom>
              <a:avLst/>
              <a:gdLst>
                <a:gd name="T0" fmla="*/ 4 w 17"/>
                <a:gd name="T1" fmla="*/ 115 h 115"/>
                <a:gd name="T2" fmla="*/ 4 w 17"/>
                <a:gd name="T3" fmla="*/ 114 h 115"/>
                <a:gd name="T4" fmla="*/ 0 w 17"/>
                <a:gd name="T5" fmla="*/ 110 h 115"/>
                <a:gd name="T6" fmla="*/ 9 w 17"/>
                <a:gd name="T7" fmla="*/ 4 h 115"/>
                <a:gd name="T8" fmla="*/ 13 w 17"/>
                <a:gd name="T9" fmla="*/ 1 h 115"/>
                <a:gd name="T10" fmla="*/ 17 w 17"/>
                <a:gd name="T11" fmla="*/ 5 h 115"/>
                <a:gd name="T12" fmla="*/ 8 w 17"/>
                <a:gd name="T13" fmla="*/ 111 h 115"/>
                <a:gd name="T14" fmla="*/ 4 w 17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5">
                  <a:moveTo>
                    <a:pt x="4" y="115"/>
                  </a:moveTo>
                  <a:cubicBezTo>
                    <a:pt x="4" y="115"/>
                    <a:pt x="4" y="115"/>
                    <a:pt x="4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11" y="0"/>
                    <a:pt x="13" y="1"/>
                  </a:cubicBezTo>
                  <a:cubicBezTo>
                    <a:pt x="16" y="1"/>
                    <a:pt x="17" y="3"/>
                    <a:pt x="17" y="5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3"/>
                    <a:pt x="6" y="115"/>
                    <a:pt x="4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1">
              <a:extLst>
                <a:ext uri="{FF2B5EF4-FFF2-40B4-BE49-F238E27FC236}">
                  <a16:creationId xmlns:a16="http://schemas.microsoft.com/office/drawing/2014/main" id="{66277807-49CB-44A3-BF89-DA4622EA4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171" y="2558839"/>
              <a:ext cx="236538" cy="228600"/>
            </a:xfrm>
            <a:custGeom>
              <a:avLst/>
              <a:gdLst>
                <a:gd name="T0" fmla="*/ 81 w 85"/>
                <a:gd name="T1" fmla="*/ 82 h 82"/>
                <a:gd name="T2" fmla="*/ 78 w 85"/>
                <a:gd name="T3" fmla="*/ 81 h 82"/>
                <a:gd name="T4" fmla="*/ 2 w 85"/>
                <a:gd name="T5" fmla="*/ 7 h 82"/>
                <a:gd name="T6" fmla="*/ 2 w 85"/>
                <a:gd name="T7" fmla="*/ 1 h 82"/>
                <a:gd name="T8" fmla="*/ 8 w 85"/>
                <a:gd name="T9" fmla="*/ 1 h 82"/>
                <a:gd name="T10" fmla="*/ 84 w 85"/>
                <a:gd name="T11" fmla="*/ 75 h 82"/>
                <a:gd name="T12" fmla="*/ 84 w 85"/>
                <a:gd name="T13" fmla="*/ 81 h 82"/>
                <a:gd name="T14" fmla="*/ 81 w 85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82">
                  <a:moveTo>
                    <a:pt x="81" y="82"/>
                  </a:moveTo>
                  <a:cubicBezTo>
                    <a:pt x="80" y="82"/>
                    <a:pt x="79" y="82"/>
                    <a:pt x="78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5" y="77"/>
                    <a:pt x="85" y="79"/>
                    <a:pt x="84" y="81"/>
                  </a:cubicBezTo>
                  <a:cubicBezTo>
                    <a:pt x="83" y="82"/>
                    <a:pt x="82" y="82"/>
                    <a:pt x="8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12">
              <a:extLst>
                <a:ext uri="{FF2B5EF4-FFF2-40B4-BE49-F238E27FC236}">
                  <a16:creationId xmlns:a16="http://schemas.microsoft.com/office/drawing/2014/main" id="{E6274359-607E-4302-91CC-248A2E56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858" y="2431839"/>
              <a:ext cx="50800" cy="90488"/>
            </a:xfrm>
            <a:custGeom>
              <a:avLst/>
              <a:gdLst>
                <a:gd name="T0" fmla="*/ 13 w 18"/>
                <a:gd name="T1" fmla="*/ 32 h 32"/>
                <a:gd name="T2" fmla="*/ 10 w 18"/>
                <a:gd name="T3" fmla="*/ 29 h 32"/>
                <a:gd name="T4" fmla="*/ 1 w 18"/>
                <a:gd name="T5" fmla="*/ 6 h 32"/>
                <a:gd name="T6" fmla="*/ 3 w 18"/>
                <a:gd name="T7" fmla="*/ 1 h 32"/>
                <a:gd name="T8" fmla="*/ 8 w 18"/>
                <a:gd name="T9" fmla="*/ 3 h 32"/>
                <a:gd name="T10" fmla="*/ 17 w 18"/>
                <a:gd name="T11" fmla="*/ 27 h 32"/>
                <a:gd name="T12" fmla="*/ 15 w 18"/>
                <a:gd name="T13" fmla="*/ 32 h 32"/>
                <a:gd name="T14" fmla="*/ 13 w 18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2">
                  <a:moveTo>
                    <a:pt x="13" y="32"/>
                  </a:moveTo>
                  <a:cubicBezTo>
                    <a:pt x="12" y="32"/>
                    <a:pt x="10" y="31"/>
                    <a:pt x="10" y="2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8" y="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7" y="31"/>
                    <a:pt x="15" y="32"/>
                  </a:cubicBezTo>
                  <a:cubicBezTo>
                    <a:pt x="14" y="32"/>
                    <a:pt x="14" y="32"/>
                    <a:pt x="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3">
              <a:extLst>
                <a:ext uri="{FF2B5EF4-FFF2-40B4-BE49-F238E27FC236}">
                  <a16:creationId xmlns:a16="http://schemas.microsoft.com/office/drawing/2014/main" id="{C9A91F64-BF53-498E-AB48-3996D6ADF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283" y="2666789"/>
              <a:ext cx="293688" cy="123825"/>
            </a:xfrm>
            <a:custGeom>
              <a:avLst/>
              <a:gdLst>
                <a:gd name="T0" fmla="*/ 4 w 105"/>
                <a:gd name="T1" fmla="*/ 44 h 44"/>
                <a:gd name="T2" fmla="*/ 1 w 105"/>
                <a:gd name="T3" fmla="*/ 42 h 44"/>
                <a:gd name="T4" fmla="*/ 3 w 105"/>
                <a:gd name="T5" fmla="*/ 37 h 44"/>
                <a:gd name="T6" fmla="*/ 99 w 105"/>
                <a:gd name="T7" fmla="*/ 1 h 44"/>
                <a:gd name="T8" fmla="*/ 105 w 105"/>
                <a:gd name="T9" fmla="*/ 3 h 44"/>
                <a:gd name="T10" fmla="*/ 102 w 105"/>
                <a:gd name="T11" fmla="*/ 8 h 44"/>
                <a:gd name="T12" fmla="*/ 6 w 105"/>
                <a:gd name="T13" fmla="*/ 44 h 44"/>
                <a:gd name="T14" fmla="*/ 4 w 105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44">
                  <a:moveTo>
                    <a:pt x="4" y="44"/>
                  </a:moveTo>
                  <a:cubicBezTo>
                    <a:pt x="3" y="44"/>
                    <a:pt x="1" y="43"/>
                    <a:pt x="1" y="42"/>
                  </a:cubicBezTo>
                  <a:cubicBezTo>
                    <a:pt x="0" y="40"/>
                    <a:pt x="1" y="37"/>
                    <a:pt x="3" y="3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0"/>
                    <a:pt x="104" y="1"/>
                    <a:pt x="105" y="3"/>
                  </a:cubicBezTo>
                  <a:cubicBezTo>
                    <a:pt x="105" y="5"/>
                    <a:pt x="104" y="7"/>
                    <a:pt x="102" y="8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C82DB810-A847-48DF-8050-E22A76D10758}"/>
              </a:ext>
            </a:extLst>
          </p:cNvPr>
          <p:cNvGrpSpPr/>
          <p:nvPr/>
        </p:nvGrpSpPr>
        <p:grpSpPr>
          <a:xfrm>
            <a:off x="1227557" y="5286420"/>
            <a:ext cx="1123902" cy="262485"/>
            <a:chOff x="1308007" y="5261295"/>
            <a:chExt cx="1123902" cy="262485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F476B0CF-8109-4A40-BB55-CDE204D2F406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C0657409-89A5-48B1-B16E-B3F3952F961C}"/>
                </a:ext>
              </a:extLst>
            </p:cNvPr>
            <p:cNvSpPr txBox="1"/>
            <p:nvPr/>
          </p:nvSpPr>
          <p:spPr>
            <a:xfrm>
              <a:off x="1584459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舰船设计</a:t>
              </a:r>
            </a:p>
          </p:txBody>
        </p: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C39BC230-7217-481A-9730-1E2AF31D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reeform 802">
              <a:extLst>
                <a:ext uri="{FF2B5EF4-FFF2-40B4-BE49-F238E27FC236}">
                  <a16:creationId xmlns:a16="http://schemas.microsoft.com/office/drawing/2014/main" id="{63B56E2C-AB31-4AF6-95CD-552EF55F9E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5417" y="5301953"/>
              <a:ext cx="172541" cy="181168"/>
            </a:xfrm>
            <a:custGeom>
              <a:avLst/>
              <a:gdLst>
                <a:gd name="T0" fmla="*/ 236 w 274"/>
                <a:gd name="T1" fmla="*/ 120 h 288"/>
                <a:gd name="T2" fmla="*/ 274 w 274"/>
                <a:gd name="T3" fmla="*/ 93 h 288"/>
                <a:gd name="T4" fmla="*/ 250 w 274"/>
                <a:gd name="T5" fmla="*/ 51 h 288"/>
                <a:gd name="T6" fmla="*/ 206 w 274"/>
                <a:gd name="T7" fmla="*/ 70 h 288"/>
                <a:gd name="T8" fmla="*/ 166 w 274"/>
                <a:gd name="T9" fmla="*/ 47 h 288"/>
                <a:gd name="T10" fmla="*/ 161 w 274"/>
                <a:gd name="T11" fmla="*/ 0 h 288"/>
                <a:gd name="T12" fmla="*/ 113 w 274"/>
                <a:gd name="T13" fmla="*/ 0 h 288"/>
                <a:gd name="T14" fmla="*/ 108 w 274"/>
                <a:gd name="T15" fmla="*/ 47 h 288"/>
                <a:gd name="T16" fmla="*/ 67 w 274"/>
                <a:gd name="T17" fmla="*/ 70 h 288"/>
                <a:gd name="T18" fmla="*/ 24 w 274"/>
                <a:gd name="T19" fmla="*/ 51 h 288"/>
                <a:gd name="T20" fmla="*/ 0 w 274"/>
                <a:gd name="T21" fmla="*/ 93 h 288"/>
                <a:gd name="T22" fmla="*/ 38 w 274"/>
                <a:gd name="T23" fmla="*/ 120 h 288"/>
                <a:gd name="T24" fmla="*/ 38 w 274"/>
                <a:gd name="T25" fmla="*/ 168 h 288"/>
                <a:gd name="T26" fmla="*/ 0 w 274"/>
                <a:gd name="T27" fmla="*/ 195 h 288"/>
                <a:gd name="T28" fmla="*/ 24 w 274"/>
                <a:gd name="T29" fmla="*/ 237 h 288"/>
                <a:gd name="T30" fmla="*/ 68 w 274"/>
                <a:gd name="T31" fmla="*/ 218 h 288"/>
                <a:gd name="T32" fmla="*/ 108 w 274"/>
                <a:gd name="T33" fmla="*/ 241 h 288"/>
                <a:gd name="T34" fmla="*/ 113 w 274"/>
                <a:gd name="T35" fmla="*/ 288 h 288"/>
                <a:gd name="T36" fmla="*/ 161 w 274"/>
                <a:gd name="T37" fmla="*/ 288 h 288"/>
                <a:gd name="T38" fmla="*/ 166 w 274"/>
                <a:gd name="T39" fmla="*/ 241 h 288"/>
                <a:gd name="T40" fmla="*/ 206 w 274"/>
                <a:gd name="T41" fmla="*/ 218 h 288"/>
                <a:gd name="T42" fmla="*/ 250 w 274"/>
                <a:gd name="T43" fmla="*/ 237 h 288"/>
                <a:gd name="T44" fmla="*/ 274 w 274"/>
                <a:gd name="T45" fmla="*/ 195 h 288"/>
                <a:gd name="T46" fmla="*/ 236 w 274"/>
                <a:gd name="T47" fmla="*/ 168 h 288"/>
                <a:gd name="T48" fmla="*/ 236 w 274"/>
                <a:gd name="T49" fmla="*/ 120 h 288"/>
                <a:gd name="T50" fmla="*/ 158 w 274"/>
                <a:gd name="T51" fmla="*/ 180 h 288"/>
                <a:gd name="T52" fmla="*/ 116 w 274"/>
                <a:gd name="T53" fmla="*/ 180 h 288"/>
                <a:gd name="T54" fmla="*/ 96 w 274"/>
                <a:gd name="T55" fmla="*/ 144 h 288"/>
                <a:gd name="T56" fmla="*/ 116 w 274"/>
                <a:gd name="T57" fmla="*/ 108 h 288"/>
                <a:gd name="T58" fmla="*/ 158 w 274"/>
                <a:gd name="T59" fmla="*/ 108 h 288"/>
                <a:gd name="T60" fmla="*/ 179 w 274"/>
                <a:gd name="T61" fmla="*/ 144 h 288"/>
                <a:gd name="T62" fmla="*/ 158 w 274"/>
                <a:gd name="T63" fmla="*/ 18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288">
                  <a:moveTo>
                    <a:pt x="236" y="120"/>
                  </a:moveTo>
                  <a:cubicBezTo>
                    <a:pt x="274" y="93"/>
                    <a:pt x="274" y="93"/>
                    <a:pt x="274" y="93"/>
                  </a:cubicBezTo>
                  <a:cubicBezTo>
                    <a:pt x="250" y="51"/>
                    <a:pt x="250" y="51"/>
                    <a:pt x="250" y="5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18" y="182"/>
                    <a:pt x="0" y="195"/>
                    <a:pt x="0" y="195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108" y="241"/>
                    <a:pt x="108" y="241"/>
                    <a:pt x="108" y="241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61" y="288"/>
                    <a:pt x="161" y="288"/>
                    <a:pt x="161" y="288"/>
                  </a:cubicBezTo>
                  <a:cubicBezTo>
                    <a:pt x="161" y="288"/>
                    <a:pt x="163" y="266"/>
                    <a:pt x="166" y="241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4" y="195"/>
                    <a:pt x="256" y="182"/>
                    <a:pt x="236" y="168"/>
                  </a:cubicBezTo>
                  <a:lnTo>
                    <a:pt x="236" y="120"/>
                  </a:lnTo>
                  <a:close/>
                  <a:moveTo>
                    <a:pt x="158" y="180"/>
                  </a:moveTo>
                  <a:cubicBezTo>
                    <a:pt x="116" y="180"/>
                    <a:pt x="116" y="180"/>
                    <a:pt x="116" y="180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79" y="144"/>
                    <a:pt x="179" y="144"/>
                    <a:pt x="179" y="144"/>
                  </a:cubicBezTo>
                  <a:lnTo>
                    <a:pt x="158" y="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F69767B-F942-45BE-9C2B-B5306930CA62}"/>
              </a:ext>
            </a:extLst>
          </p:cNvPr>
          <p:cNvGrpSpPr/>
          <p:nvPr/>
        </p:nvGrpSpPr>
        <p:grpSpPr>
          <a:xfrm>
            <a:off x="1226379" y="5013456"/>
            <a:ext cx="1112101" cy="262485"/>
            <a:chOff x="1308007" y="5261295"/>
            <a:chExt cx="1112101" cy="262485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9F473340-4FE8-4E99-9619-3EEDE5EEB635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487EC026-3A66-4DDF-88CB-9C558B5D0FE0}"/>
                </a:ext>
              </a:extLst>
            </p:cNvPr>
            <p:cNvSpPr txBox="1"/>
            <p:nvPr/>
          </p:nvSpPr>
          <p:spPr>
            <a:xfrm>
              <a:off x="1572658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部件设计</a:t>
              </a:r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9C4E9A53-68B5-4AC0-B31E-33CDB78AB85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Freeform 204">
            <a:extLst>
              <a:ext uri="{FF2B5EF4-FFF2-40B4-BE49-F238E27FC236}">
                <a16:creationId xmlns:a16="http://schemas.microsoft.com/office/drawing/2014/main" id="{486F7C8A-3BD8-4220-AEB5-CFD88F048A0E}"/>
              </a:ext>
            </a:extLst>
          </p:cNvPr>
          <p:cNvSpPr>
            <a:spLocks noEditPoints="1"/>
          </p:cNvSpPr>
          <p:nvPr/>
        </p:nvSpPr>
        <p:spPr bwMode="auto">
          <a:xfrm>
            <a:off x="1303734" y="5048339"/>
            <a:ext cx="159557" cy="166205"/>
          </a:xfrm>
          <a:custGeom>
            <a:avLst/>
            <a:gdLst>
              <a:gd name="T0" fmla="*/ 11 w 48"/>
              <a:gd name="T1" fmla="*/ 46 h 50"/>
              <a:gd name="T2" fmla="*/ 12 w 48"/>
              <a:gd name="T3" fmla="*/ 46 h 50"/>
              <a:gd name="T4" fmla="*/ 36 w 48"/>
              <a:gd name="T5" fmla="*/ 46 h 50"/>
              <a:gd name="T6" fmla="*/ 37 w 48"/>
              <a:gd name="T7" fmla="*/ 5 h 50"/>
              <a:gd name="T8" fmla="*/ 36 w 48"/>
              <a:gd name="T9" fmla="*/ 4 h 50"/>
              <a:gd name="T10" fmla="*/ 11 w 48"/>
              <a:gd name="T11" fmla="*/ 4 h 50"/>
              <a:gd name="T12" fmla="*/ 11 w 48"/>
              <a:gd name="T13" fmla="*/ 5 h 50"/>
              <a:gd name="T14" fmla="*/ 16 w 48"/>
              <a:gd name="T15" fmla="*/ 7 h 50"/>
              <a:gd name="T16" fmla="*/ 16 w 48"/>
              <a:gd name="T17" fmla="*/ 7 h 50"/>
              <a:gd name="T18" fmla="*/ 34 w 48"/>
              <a:gd name="T19" fmla="*/ 8 h 50"/>
              <a:gd name="T20" fmla="*/ 34 w 48"/>
              <a:gd name="T21" fmla="*/ 42 h 50"/>
              <a:gd name="T22" fmla="*/ 32 w 48"/>
              <a:gd name="T23" fmla="*/ 43 h 50"/>
              <a:gd name="T24" fmla="*/ 14 w 48"/>
              <a:gd name="T25" fmla="*/ 42 h 50"/>
              <a:gd name="T26" fmla="*/ 14 w 48"/>
              <a:gd name="T27" fmla="*/ 8 h 50"/>
              <a:gd name="T28" fmla="*/ 31 w 48"/>
              <a:gd name="T29" fmla="*/ 9 h 50"/>
              <a:gd name="T30" fmla="*/ 17 w 48"/>
              <a:gd name="T31" fmla="*/ 9 h 50"/>
              <a:gd name="T32" fmla="*/ 31 w 48"/>
              <a:gd name="T33" fmla="*/ 41 h 50"/>
              <a:gd name="T34" fmla="*/ 7 w 48"/>
              <a:gd name="T35" fmla="*/ 19 h 50"/>
              <a:gd name="T36" fmla="*/ 2 w 48"/>
              <a:gd name="T37" fmla="*/ 19 h 50"/>
              <a:gd name="T38" fmla="*/ 2 w 48"/>
              <a:gd name="T39" fmla="*/ 15 h 50"/>
              <a:gd name="T40" fmla="*/ 7 w 48"/>
              <a:gd name="T41" fmla="*/ 11 h 50"/>
              <a:gd name="T42" fmla="*/ 0 w 48"/>
              <a:gd name="T43" fmla="*/ 9 h 50"/>
              <a:gd name="T44" fmla="*/ 7 w 48"/>
              <a:gd name="T45" fmla="*/ 7 h 50"/>
              <a:gd name="T46" fmla="*/ 9 w 48"/>
              <a:gd name="T47" fmla="*/ 2 h 50"/>
              <a:gd name="T48" fmla="*/ 36 w 48"/>
              <a:gd name="T49" fmla="*/ 0 h 50"/>
              <a:gd name="T50" fmla="*/ 40 w 48"/>
              <a:gd name="T51" fmla="*/ 5 h 50"/>
              <a:gd name="T52" fmla="*/ 46 w 48"/>
              <a:gd name="T53" fmla="*/ 7 h 50"/>
              <a:gd name="T54" fmla="*/ 46 w 48"/>
              <a:gd name="T55" fmla="*/ 11 h 50"/>
              <a:gd name="T56" fmla="*/ 40 w 48"/>
              <a:gd name="T57" fmla="*/ 15 h 50"/>
              <a:gd name="T58" fmla="*/ 48 w 48"/>
              <a:gd name="T59" fmla="*/ 17 h 50"/>
              <a:gd name="T60" fmla="*/ 40 w 48"/>
              <a:gd name="T61" fmla="*/ 19 h 50"/>
              <a:gd name="T62" fmla="*/ 46 w 48"/>
              <a:gd name="T63" fmla="*/ 23 h 50"/>
              <a:gd name="T64" fmla="*/ 46 w 48"/>
              <a:gd name="T65" fmla="*/ 27 h 50"/>
              <a:gd name="T66" fmla="*/ 40 w 48"/>
              <a:gd name="T67" fmla="*/ 31 h 50"/>
              <a:gd name="T68" fmla="*/ 48 w 48"/>
              <a:gd name="T69" fmla="*/ 33 h 50"/>
              <a:gd name="T70" fmla="*/ 40 w 48"/>
              <a:gd name="T71" fmla="*/ 35 h 50"/>
              <a:gd name="T72" fmla="*/ 46 w 48"/>
              <a:gd name="T73" fmla="*/ 39 h 50"/>
              <a:gd name="T74" fmla="*/ 46 w 48"/>
              <a:gd name="T75" fmla="*/ 43 h 50"/>
              <a:gd name="T76" fmla="*/ 40 w 48"/>
              <a:gd name="T77" fmla="*/ 46 h 50"/>
              <a:gd name="T78" fmla="*/ 36 w 48"/>
              <a:gd name="T79" fmla="*/ 50 h 50"/>
              <a:gd name="T80" fmla="*/ 9 w 48"/>
              <a:gd name="T81" fmla="*/ 49 h 50"/>
              <a:gd name="T82" fmla="*/ 7 w 48"/>
              <a:gd name="T83" fmla="*/ 46 h 50"/>
              <a:gd name="T84" fmla="*/ 2 w 48"/>
              <a:gd name="T85" fmla="*/ 43 h 50"/>
              <a:gd name="T86" fmla="*/ 2 w 48"/>
              <a:gd name="T87" fmla="*/ 39 h 50"/>
              <a:gd name="T88" fmla="*/ 7 w 48"/>
              <a:gd name="T89" fmla="*/ 35 h 50"/>
              <a:gd name="T90" fmla="*/ 0 w 48"/>
              <a:gd name="T91" fmla="*/ 33 h 50"/>
              <a:gd name="T92" fmla="*/ 7 w 48"/>
              <a:gd name="T93" fmla="*/ 31 h 50"/>
              <a:gd name="T94" fmla="*/ 2 w 48"/>
              <a:gd name="T95" fmla="*/ 27 h 50"/>
              <a:gd name="T96" fmla="*/ 2 w 48"/>
              <a:gd name="T97" fmla="*/ 23 h 50"/>
              <a:gd name="T98" fmla="*/ 7 w 48"/>
              <a:gd name="T99" fmla="*/ 1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" h="50">
                <a:moveTo>
                  <a:pt x="11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32"/>
                  <a:pt x="37" y="18"/>
                  <a:pt x="37" y="5"/>
                </a:cubicBezTo>
                <a:cubicBezTo>
                  <a:pt x="37" y="5"/>
                  <a:pt x="37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1" y="5"/>
                  <a:pt x="11" y="5"/>
                </a:cubicBezTo>
                <a:cubicBezTo>
                  <a:pt x="11" y="18"/>
                  <a:pt x="11" y="32"/>
                  <a:pt x="11" y="46"/>
                </a:cubicBezTo>
                <a:close/>
                <a:moveTo>
                  <a:pt x="16" y="7"/>
                </a:move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3" y="7"/>
                  <a:pt x="34" y="7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3"/>
                  <a:pt x="33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5" y="43"/>
                  <a:pt x="14" y="43"/>
                  <a:pt x="14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5" y="7"/>
                  <a:pt x="16" y="7"/>
                </a:cubicBezTo>
                <a:close/>
                <a:moveTo>
                  <a:pt x="31" y="9"/>
                </a:moveTo>
                <a:cubicBezTo>
                  <a:pt x="31" y="9"/>
                  <a:pt x="31" y="9"/>
                  <a:pt x="31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41"/>
                  <a:pt x="17" y="41"/>
                  <a:pt x="17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9"/>
                  <a:pt x="31" y="9"/>
                  <a:pt x="31" y="9"/>
                </a:cubicBezTo>
                <a:close/>
                <a:moveTo>
                  <a:pt x="7" y="19"/>
                </a:moveTo>
                <a:cubicBezTo>
                  <a:pt x="7" y="19"/>
                  <a:pt x="7" y="19"/>
                  <a:pt x="7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16"/>
                  <a:pt x="1" y="15"/>
                  <a:pt x="2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8"/>
                  <a:pt x="1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8" y="2"/>
                  <a:pt x="9" y="2"/>
                </a:cubicBezTo>
                <a:cubicBezTo>
                  <a:pt x="10" y="1"/>
                  <a:pt x="11" y="0"/>
                  <a:pt x="1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9" y="2"/>
                </a:cubicBezTo>
                <a:cubicBezTo>
                  <a:pt x="40" y="2"/>
                  <a:pt x="40" y="4"/>
                  <a:pt x="40" y="5"/>
                </a:cubicBezTo>
                <a:cubicBezTo>
                  <a:pt x="40" y="7"/>
                  <a:pt x="40" y="7"/>
                  <a:pt x="40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7" y="7"/>
                  <a:pt x="48" y="8"/>
                  <a:pt x="48" y="9"/>
                </a:cubicBezTo>
                <a:cubicBezTo>
                  <a:pt x="48" y="10"/>
                  <a:pt x="47" y="11"/>
                  <a:pt x="46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5"/>
                  <a:pt x="40" y="15"/>
                  <a:pt x="40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8" y="16"/>
                  <a:pt x="48" y="17"/>
                </a:cubicBezTo>
                <a:cubicBezTo>
                  <a:pt x="48" y="18"/>
                  <a:pt x="47" y="19"/>
                  <a:pt x="46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23"/>
                  <a:pt x="40" y="23"/>
                  <a:pt x="40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3"/>
                  <a:pt x="48" y="24"/>
                  <a:pt x="48" y="25"/>
                </a:cubicBezTo>
                <a:cubicBezTo>
                  <a:pt x="48" y="26"/>
                  <a:pt x="47" y="27"/>
                  <a:pt x="46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31"/>
                  <a:pt x="40" y="31"/>
                  <a:pt x="4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2"/>
                  <a:pt x="48" y="33"/>
                </a:cubicBezTo>
                <a:cubicBezTo>
                  <a:pt x="48" y="34"/>
                  <a:pt x="47" y="35"/>
                  <a:pt x="46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9"/>
                  <a:pt x="40" y="39"/>
                  <a:pt x="4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7" y="39"/>
                  <a:pt x="48" y="40"/>
                  <a:pt x="48" y="41"/>
                </a:cubicBezTo>
                <a:cubicBezTo>
                  <a:pt x="48" y="42"/>
                  <a:pt x="47" y="43"/>
                  <a:pt x="46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40" y="48"/>
                  <a:pt x="39" y="49"/>
                </a:cubicBezTo>
                <a:cubicBezTo>
                  <a:pt x="38" y="50"/>
                  <a:pt x="37" y="50"/>
                  <a:pt x="36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0" y="50"/>
                  <a:pt x="9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8"/>
                  <a:pt x="7" y="47"/>
                  <a:pt x="7" y="46"/>
                </a:cubicBezTo>
                <a:cubicBezTo>
                  <a:pt x="7" y="43"/>
                  <a:pt x="7" y="43"/>
                  <a:pt x="7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40"/>
                  <a:pt x="1" y="39"/>
                  <a:pt x="2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5"/>
                  <a:pt x="7" y="35"/>
                  <a:pt x="7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27"/>
                  <a:pt x="7" y="27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9"/>
                  <a:pt x="7" y="19"/>
                  <a:pt x="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2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91</Words>
  <Application>Microsoft Office PowerPoint</Application>
  <PresentationFormat>宽屏</PresentationFormat>
  <Paragraphs>61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思源黑体 CN ExtraLight</vt:lpstr>
      <vt:lpstr>思源黑体 CN Heavy</vt:lpstr>
      <vt:lpstr>微软雅黑</vt:lpstr>
      <vt:lpstr>Aldrich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93</cp:revision>
  <dcterms:created xsi:type="dcterms:W3CDTF">2020-01-18T15:23:02Z</dcterms:created>
  <dcterms:modified xsi:type="dcterms:W3CDTF">2020-01-20T14:25:20Z</dcterms:modified>
</cp:coreProperties>
</file>