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2" r:id="rId3"/>
    <p:sldId id="260" r:id="rId4"/>
    <p:sldId id="257" r:id="rId5"/>
    <p:sldId id="264" r:id="rId6"/>
    <p:sldId id="265" r:id="rId7"/>
    <p:sldId id="263" r:id="rId8"/>
  </p:sldIdLst>
  <p:sldSz cx="13992225" cy="86582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BD706CA-4796-43C9-A0D8-714F1CA6BF1E}">
          <p14:sldIdLst>
            <p14:sldId id="256"/>
          </p14:sldIdLst>
        </p14:section>
        <p14:section name="信息" id="{87820063-DDF2-4DC2-B2FF-0B609FB3221E}">
          <p14:sldIdLst>
            <p14:sldId id="262"/>
            <p14:sldId id="260"/>
            <p14:sldId id="257"/>
            <p14:sldId id="264"/>
            <p14:sldId id="265"/>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9B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30" autoAdjust="0"/>
    <p:restoredTop sz="96366" autoAdjust="0"/>
  </p:normalViewPr>
  <p:slideViewPr>
    <p:cSldViewPr snapToGrid="0">
      <p:cViewPr>
        <p:scale>
          <a:sx n="100" d="100"/>
          <a:sy n="100" d="100"/>
        </p:scale>
        <p:origin x="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B0887-3043-444F-8C5F-6D705383D2E3}" type="datetimeFigureOut">
              <a:rPr lang="zh-CN" altLang="en-US" smtClean="0"/>
              <a:t>2019/9/15/Sunday</a:t>
            </a:fld>
            <a:endParaRPr lang="zh-CN" altLang="en-US"/>
          </a:p>
        </p:txBody>
      </p:sp>
      <p:sp>
        <p:nvSpPr>
          <p:cNvPr id="4" name="幻灯片图像占位符 3"/>
          <p:cNvSpPr>
            <a:spLocks noGrp="1" noRot="1" noChangeAspect="1"/>
          </p:cNvSpPr>
          <p:nvPr>
            <p:ph type="sldImg" idx="2"/>
          </p:nvPr>
        </p:nvSpPr>
        <p:spPr>
          <a:xfrm>
            <a:off x="935038" y="1143000"/>
            <a:ext cx="49879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864EDC-7DC9-4B7E-A9D2-FA3CEE4C20B1}" type="slidenum">
              <a:rPr lang="zh-CN" altLang="en-US" smtClean="0"/>
              <a:t>‹#›</a:t>
            </a:fld>
            <a:endParaRPr lang="zh-CN" altLang="en-US"/>
          </a:p>
        </p:txBody>
      </p:sp>
    </p:spTree>
    <p:extLst>
      <p:ext uri="{BB962C8B-B14F-4D97-AF65-F5344CB8AC3E}">
        <p14:creationId xmlns:p14="http://schemas.microsoft.com/office/powerpoint/2010/main" val="770680537"/>
      </p:ext>
    </p:extLst>
  </p:cSld>
  <p:clrMap bg1="lt1" tx1="dk1" bg2="lt2" tx2="dk2" accent1="accent1" accent2="accent2" accent3="accent3" accent4="accent4" accent5="accent5" accent6="accent6" hlink="hlink" folHlink="folHlink"/>
  <p:notesStyle>
    <a:lvl1pPr marL="0" algn="l" defTabSz="1087222" rtl="0" eaLnBrk="1" latinLnBrk="0" hangingPunct="1">
      <a:defRPr sz="1427" kern="1200">
        <a:solidFill>
          <a:schemeClr val="tx1"/>
        </a:solidFill>
        <a:latin typeface="+mn-lt"/>
        <a:ea typeface="+mn-ea"/>
        <a:cs typeface="+mn-cs"/>
      </a:defRPr>
    </a:lvl1pPr>
    <a:lvl2pPr marL="543611" algn="l" defTabSz="1087222" rtl="0" eaLnBrk="1" latinLnBrk="0" hangingPunct="1">
      <a:defRPr sz="1427" kern="1200">
        <a:solidFill>
          <a:schemeClr val="tx1"/>
        </a:solidFill>
        <a:latin typeface="+mn-lt"/>
        <a:ea typeface="+mn-ea"/>
        <a:cs typeface="+mn-cs"/>
      </a:defRPr>
    </a:lvl2pPr>
    <a:lvl3pPr marL="1087222" algn="l" defTabSz="1087222" rtl="0" eaLnBrk="1" latinLnBrk="0" hangingPunct="1">
      <a:defRPr sz="1427" kern="1200">
        <a:solidFill>
          <a:schemeClr val="tx1"/>
        </a:solidFill>
        <a:latin typeface="+mn-lt"/>
        <a:ea typeface="+mn-ea"/>
        <a:cs typeface="+mn-cs"/>
      </a:defRPr>
    </a:lvl3pPr>
    <a:lvl4pPr marL="1630832" algn="l" defTabSz="1087222" rtl="0" eaLnBrk="1" latinLnBrk="0" hangingPunct="1">
      <a:defRPr sz="1427" kern="1200">
        <a:solidFill>
          <a:schemeClr val="tx1"/>
        </a:solidFill>
        <a:latin typeface="+mn-lt"/>
        <a:ea typeface="+mn-ea"/>
        <a:cs typeface="+mn-cs"/>
      </a:defRPr>
    </a:lvl4pPr>
    <a:lvl5pPr marL="2174443" algn="l" defTabSz="1087222" rtl="0" eaLnBrk="1" latinLnBrk="0" hangingPunct="1">
      <a:defRPr sz="1427" kern="1200">
        <a:solidFill>
          <a:schemeClr val="tx1"/>
        </a:solidFill>
        <a:latin typeface="+mn-lt"/>
        <a:ea typeface="+mn-ea"/>
        <a:cs typeface="+mn-cs"/>
      </a:defRPr>
    </a:lvl5pPr>
    <a:lvl6pPr marL="2718054" algn="l" defTabSz="1087222" rtl="0" eaLnBrk="1" latinLnBrk="0" hangingPunct="1">
      <a:defRPr sz="1427" kern="1200">
        <a:solidFill>
          <a:schemeClr val="tx1"/>
        </a:solidFill>
        <a:latin typeface="+mn-lt"/>
        <a:ea typeface="+mn-ea"/>
        <a:cs typeface="+mn-cs"/>
      </a:defRPr>
    </a:lvl6pPr>
    <a:lvl7pPr marL="3261665" algn="l" defTabSz="1087222" rtl="0" eaLnBrk="1" latinLnBrk="0" hangingPunct="1">
      <a:defRPr sz="1427" kern="1200">
        <a:solidFill>
          <a:schemeClr val="tx1"/>
        </a:solidFill>
        <a:latin typeface="+mn-lt"/>
        <a:ea typeface="+mn-ea"/>
        <a:cs typeface="+mn-cs"/>
      </a:defRPr>
    </a:lvl7pPr>
    <a:lvl8pPr marL="3805276" algn="l" defTabSz="1087222" rtl="0" eaLnBrk="1" latinLnBrk="0" hangingPunct="1">
      <a:defRPr sz="1427" kern="1200">
        <a:solidFill>
          <a:schemeClr val="tx1"/>
        </a:solidFill>
        <a:latin typeface="+mn-lt"/>
        <a:ea typeface="+mn-ea"/>
        <a:cs typeface="+mn-cs"/>
      </a:defRPr>
    </a:lvl8pPr>
    <a:lvl9pPr marL="4348886" algn="l" defTabSz="1087222" rtl="0" eaLnBrk="1" latinLnBrk="0" hangingPunct="1">
      <a:defRPr sz="142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5038" y="1143000"/>
            <a:ext cx="4987925" cy="3086100"/>
          </a:xfrm>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0C864EDC-7DC9-4B7E-A9D2-FA3CEE4C20B1}" type="slidenum">
              <a:rPr lang="zh-CN" altLang="en-US" smtClean="0"/>
              <a:t>1</a:t>
            </a:fld>
            <a:endParaRPr lang="zh-CN" altLang="en-US"/>
          </a:p>
        </p:txBody>
      </p:sp>
    </p:spTree>
    <p:extLst>
      <p:ext uri="{BB962C8B-B14F-4D97-AF65-F5344CB8AC3E}">
        <p14:creationId xmlns:p14="http://schemas.microsoft.com/office/powerpoint/2010/main" val="2021762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5038" y="1143000"/>
            <a:ext cx="4987925" cy="3086100"/>
          </a:xfrm>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0C864EDC-7DC9-4B7E-A9D2-FA3CEE4C20B1}" type="slidenum">
              <a:rPr lang="zh-CN" altLang="en-US" smtClean="0"/>
              <a:t>2</a:t>
            </a:fld>
            <a:endParaRPr lang="zh-CN" altLang="en-US"/>
          </a:p>
        </p:txBody>
      </p:sp>
    </p:spTree>
    <p:extLst>
      <p:ext uri="{BB962C8B-B14F-4D97-AF65-F5344CB8AC3E}">
        <p14:creationId xmlns:p14="http://schemas.microsoft.com/office/powerpoint/2010/main" val="3627012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5038" y="1143000"/>
            <a:ext cx="4987925" cy="3086100"/>
          </a:xfrm>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0C864EDC-7DC9-4B7E-A9D2-FA3CEE4C20B1}" type="slidenum">
              <a:rPr lang="zh-CN" altLang="en-US" smtClean="0"/>
              <a:t>3</a:t>
            </a:fld>
            <a:endParaRPr lang="zh-CN" altLang="en-US"/>
          </a:p>
        </p:txBody>
      </p:sp>
    </p:spTree>
    <p:extLst>
      <p:ext uri="{BB962C8B-B14F-4D97-AF65-F5344CB8AC3E}">
        <p14:creationId xmlns:p14="http://schemas.microsoft.com/office/powerpoint/2010/main" val="288636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49028" y="1416983"/>
            <a:ext cx="10494169" cy="3014345"/>
          </a:xfrm>
        </p:spPr>
        <p:txBody>
          <a:bodyPr anchor="b"/>
          <a:lstStyle>
            <a:lvl1pPr algn="ctr">
              <a:defRPr sz="6886"/>
            </a:lvl1pPr>
          </a:lstStyle>
          <a:p>
            <a:r>
              <a:rPr lang="zh-CN" altLang="en-US"/>
              <a:t>单击此处编辑母版标题样式</a:t>
            </a:r>
            <a:endParaRPr lang="en-US" dirty="0"/>
          </a:p>
        </p:txBody>
      </p:sp>
      <p:sp>
        <p:nvSpPr>
          <p:cNvPr id="3" name="Subtitle 2"/>
          <p:cNvSpPr>
            <a:spLocks noGrp="1"/>
          </p:cNvSpPr>
          <p:nvPr>
            <p:ph type="subTitle" idx="1"/>
          </p:nvPr>
        </p:nvSpPr>
        <p:spPr>
          <a:xfrm>
            <a:off x="1749028" y="4547573"/>
            <a:ext cx="10494169" cy="2090400"/>
          </a:xfrm>
        </p:spPr>
        <p:txBody>
          <a:bodyPr/>
          <a:lstStyle>
            <a:lvl1pPr marL="0" indent="0" algn="ctr">
              <a:buNone/>
              <a:defRPr sz="2754"/>
            </a:lvl1pPr>
            <a:lvl2pPr marL="524728" indent="0" algn="ctr">
              <a:buNone/>
              <a:defRPr sz="2295"/>
            </a:lvl2pPr>
            <a:lvl3pPr marL="1049457" indent="0" algn="ctr">
              <a:buNone/>
              <a:defRPr sz="2066"/>
            </a:lvl3pPr>
            <a:lvl4pPr marL="1574185" indent="0" algn="ctr">
              <a:buNone/>
              <a:defRPr sz="1836"/>
            </a:lvl4pPr>
            <a:lvl5pPr marL="2098914" indent="0" algn="ctr">
              <a:buNone/>
              <a:defRPr sz="1836"/>
            </a:lvl5pPr>
            <a:lvl6pPr marL="2623642" indent="0" algn="ctr">
              <a:buNone/>
              <a:defRPr sz="1836"/>
            </a:lvl6pPr>
            <a:lvl7pPr marL="3148371" indent="0" algn="ctr">
              <a:buNone/>
              <a:defRPr sz="1836"/>
            </a:lvl7pPr>
            <a:lvl8pPr marL="3673099" indent="0" algn="ctr">
              <a:buNone/>
              <a:defRPr sz="1836"/>
            </a:lvl8pPr>
            <a:lvl9pPr marL="4197828" indent="0" algn="ctr">
              <a:buNone/>
              <a:defRPr sz="1836"/>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00DDBD8-8FF7-4434-BFF4-CBFD96B64013}" type="datetimeFigureOut">
              <a:rPr lang="zh-CN" altLang="en-US" smtClean="0"/>
              <a:t>2019/9/15/Sunday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F979118-2758-4BFE-8CAF-48B1227D18F4}" type="slidenum">
              <a:rPr lang="zh-CN" altLang="en-US" smtClean="0"/>
              <a:t>‹#›</a:t>
            </a:fld>
            <a:endParaRPr lang="zh-CN" altLang="en-US"/>
          </a:p>
        </p:txBody>
      </p:sp>
    </p:spTree>
    <p:extLst>
      <p:ext uri="{BB962C8B-B14F-4D97-AF65-F5344CB8AC3E}">
        <p14:creationId xmlns:p14="http://schemas.microsoft.com/office/powerpoint/2010/main" val="255096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0DDBD8-8FF7-4434-BFF4-CBFD96B64013}" type="datetimeFigureOut">
              <a:rPr lang="zh-CN" altLang="en-US" smtClean="0"/>
              <a:t>2019/9/15/Sunday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F979118-2758-4BFE-8CAF-48B1227D18F4}" type="slidenum">
              <a:rPr lang="zh-CN" altLang="en-US" smtClean="0"/>
              <a:t>‹#›</a:t>
            </a:fld>
            <a:endParaRPr lang="zh-CN" altLang="en-US"/>
          </a:p>
        </p:txBody>
      </p:sp>
    </p:spTree>
    <p:extLst>
      <p:ext uri="{BB962C8B-B14F-4D97-AF65-F5344CB8AC3E}">
        <p14:creationId xmlns:p14="http://schemas.microsoft.com/office/powerpoint/2010/main" val="393288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13186" y="460971"/>
            <a:ext cx="3017074" cy="733744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61965" y="460971"/>
            <a:ext cx="8876318" cy="733744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0DDBD8-8FF7-4434-BFF4-CBFD96B64013}" type="datetimeFigureOut">
              <a:rPr lang="zh-CN" altLang="en-US" smtClean="0"/>
              <a:t>2019/9/15/Sunday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F979118-2758-4BFE-8CAF-48B1227D18F4}" type="slidenum">
              <a:rPr lang="zh-CN" altLang="en-US" smtClean="0"/>
              <a:t>‹#›</a:t>
            </a:fld>
            <a:endParaRPr lang="zh-CN" altLang="en-US"/>
          </a:p>
        </p:txBody>
      </p:sp>
    </p:spTree>
    <p:extLst>
      <p:ext uri="{BB962C8B-B14F-4D97-AF65-F5344CB8AC3E}">
        <p14:creationId xmlns:p14="http://schemas.microsoft.com/office/powerpoint/2010/main" val="229755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0DDBD8-8FF7-4434-BFF4-CBFD96B64013}" type="datetimeFigureOut">
              <a:rPr lang="zh-CN" altLang="en-US" smtClean="0"/>
              <a:t>2019/9/15/Sunday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F979118-2758-4BFE-8CAF-48B1227D18F4}" type="slidenum">
              <a:rPr lang="zh-CN" altLang="en-US" smtClean="0"/>
              <a:t>‹#›</a:t>
            </a:fld>
            <a:endParaRPr lang="zh-CN" altLang="en-US"/>
          </a:p>
        </p:txBody>
      </p:sp>
    </p:spTree>
    <p:extLst>
      <p:ext uri="{BB962C8B-B14F-4D97-AF65-F5344CB8AC3E}">
        <p14:creationId xmlns:p14="http://schemas.microsoft.com/office/powerpoint/2010/main" val="272731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54678" y="2158545"/>
            <a:ext cx="12068294" cy="3601580"/>
          </a:xfrm>
        </p:spPr>
        <p:txBody>
          <a:bodyPr anchor="b"/>
          <a:lstStyle>
            <a:lvl1pPr>
              <a:defRPr sz="6886"/>
            </a:lvl1pPr>
          </a:lstStyle>
          <a:p>
            <a:r>
              <a:rPr lang="zh-CN" altLang="en-US"/>
              <a:t>单击此处编辑母版标题样式</a:t>
            </a:r>
            <a:endParaRPr lang="en-US" dirty="0"/>
          </a:p>
        </p:txBody>
      </p:sp>
      <p:sp>
        <p:nvSpPr>
          <p:cNvPr id="3" name="Text Placeholder 2"/>
          <p:cNvSpPr>
            <a:spLocks noGrp="1"/>
          </p:cNvSpPr>
          <p:nvPr>
            <p:ph type="body" idx="1"/>
          </p:nvPr>
        </p:nvSpPr>
        <p:spPr>
          <a:xfrm>
            <a:off x="954678" y="5794198"/>
            <a:ext cx="12068294" cy="1893986"/>
          </a:xfrm>
        </p:spPr>
        <p:txBody>
          <a:bodyPr/>
          <a:lstStyle>
            <a:lvl1pPr marL="0" indent="0">
              <a:buNone/>
              <a:defRPr sz="2754">
                <a:solidFill>
                  <a:schemeClr val="tx1">
                    <a:tint val="75000"/>
                  </a:schemeClr>
                </a:solidFill>
              </a:defRPr>
            </a:lvl1pPr>
            <a:lvl2pPr marL="524728" indent="0">
              <a:buNone/>
              <a:defRPr sz="2295">
                <a:solidFill>
                  <a:schemeClr val="tx1">
                    <a:tint val="75000"/>
                  </a:schemeClr>
                </a:solidFill>
              </a:defRPr>
            </a:lvl2pPr>
            <a:lvl3pPr marL="1049457" indent="0">
              <a:buNone/>
              <a:defRPr sz="2066">
                <a:solidFill>
                  <a:schemeClr val="tx1">
                    <a:tint val="75000"/>
                  </a:schemeClr>
                </a:solidFill>
              </a:defRPr>
            </a:lvl3pPr>
            <a:lvl4pPr marL="1574185" indent="0">
              <a:buNone/>
              <a:defRPr sz="1836">
                <a:solidFill>
                  <a:schemeClr val="tx1">
                    <a:tint val="75000"/>
                  </a:schemeClr>
                </a:solidFill>
              </a:defRPr>
            </a:lvl4pPr>
            <a:lvl5pPr marL="2098914" indent="0">
              <a:buNone/>
              <a:defRPr sz="1836">
                <a:solidFill>
                  <a:schemeClr val="tx1">
                    <a:tint val="75000"/>
                  </a:schemeClr>
                </a:solidFill>
              </a:defRPr>
            </a:lvl5pPr>
            <a:lvl6pPr marL="2623642" indent="0">
              <a:buNone/>
              <a:defRPr sz="1836">
                <a:solidFill>
                  <a:schemeClr val="tx1">
                    <a:tint val="75000"/>
                  </a:schemeClr>
                </a:solidFill>
              </a:defRPr>
            </a:lvl6pPr>
            <a:lvl7pPr marL="3148371" indent="0">
              <a:buNone/>
              <a:defRPr sz="1836">
                <a:solidFill>
                  <a:schemeClr val="tx1">
                    <a:tint val="75000"/>
                  </a:schemeClr>
                </a:solidFill>
              </a:defRPr>
            </a:lvl7pPr>
            <a:lvl8pPr marL="3673099" indent="0">
              <a:buNone/>
              <a:defRPr sz="1836">
                <a:solidFill>
                  <a:schemeClr val="tx1">
                    <a:tint val="75000"/>
                  </a:schemeClr>
                </a:solidFill>
              </a:defRPr>
            </a:lvl8pPr>
            <a:lvl9pPr marL="4197828" indent="0">
              <a:buNone/>
              <a:defRPr sz="1836">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00DDBD8-8FF7-4434-BFF4-CBFD96B64013}" type="datetimeFigureOut">
              <a:rPr lang="zh-CN" altLang="en-US" smtClean="0"/>
              <a:t>2019/9/15/Sunday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F979118-2758-4BFE-8CAF-48B1227D18F4}" type="slidenum">
              <a:rPr lang="zh-CN" altLang="en-US" smtClean="0"/>
              <a:t>‹#›</a:t>
            </a:fld>
            <a:endParaRPr lang="zh-CN" altLang="en-US"/>
          </a:p>
        </p:txBody>
      </p:sp>
    </p:spTree>
    <p:extLst>
      <p:ext uri="{BB962C8B-B14F-4D97-AF65-F5344CB8AC3E}">
        <p14:creationId xmlns:p14="http://schemas.microsoft.com/office/powerpoint/2010/main" val="113116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61965" y="2304852"/>
            <a:ext cx="5946696" cy="549356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083564" y="2304852"/>
            <a:ext cx="5946696" cy="549356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00DDBD8-8FF7-4434-BFF4-CBFD96B64013}" type="datetimeFigureOut">
              <a:rPr lang="zh-CN" altLang="en-US" smtClean="0"/>
              <a:t>2019/9/15/Sunday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F979118-2758-4BFE-8CAF-48B1227D18F4}" type="slidenum">
              <a:rPr lang="zh-CN" altLang="en-US" smtClean="0"/>
              <a:t>‹#›</a:t>
            </a:fld>
            <a:endParaRPr lang="zh-CN" altLang="en-US"/>
          </a:p>
        </p:txBody>
      </p:sp>
    </p:spTree>
    <p:extLst>
      <p:ext uri="{BB962C8B-B14F-4D97-AF65-F5344CB8AC3E}">
        <p14:creationId xmlns:p14="http://schemas.microsoft.com/office/powerpoint/2010/main" val="407282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63788" y="460971"/>
            <a:ext cx="12068294" cy="16735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63789" y="2122468"/>
            <a:ext cx="5919366" cy="1040189"/>
          </a:xfrm>
        </p:spPr>
        <p:txBody>
          <a:bodyPr anchor="b"/>
          <a:lstStyle>
            <a:lvl1pPr marL="0" indent="0">
              <a:buNone/>
              <a:defRPr sz="2754" b="1"/>
            </a:lvl1pPr>
            <a:lvl2pPr marL="524728" indent="0">
              <a:buNone/>
              <a:defRPr sz="2295" b="1"/>
            </a:lvl2pPr>
            <a:lvl3pPr marL="1049457" indent="0">
              <a:buNone/>
              <a:defRPr sz="2066" b="1"/>
            </a:lvl3pPr>
            <a:lvl4pPr marL="1574185" indent="0">
              <a:buNone/>
              <a:defRPr sz="1836" b="1"/>
            </a:lvl4pPr>
            <a:lvl5pPr marL="2098914" indent="0">
              <a:buNone/>
              <a:defRPr sz="1836" b="1"/>
            </a:lvl5pPr>
            <a:lvl6pPr marL="2623642" indent="0">
              <a:buNone/>
              <a:defRPr sz="1836" b="1"/>
            </a:lvl6pPr>
            <a:lvl7pPr marL="3148371" indent="0">
              <a:buNone/>
              <a:defRPr sz="1836" b="1"/>
            </a:lvl7pPr>
            <a:lvl8pPr marL="3673099" indent="0">
              <a:buNone/>
              <a:defRPr sz="1836" b="1"/>
            </a:lvl8pPr>
            <a:lvl9pPr marL="4197828" indent="0">
              <a:buNone/>
              <a:defRPr sz="1836" b="1"/>
            </a:lvl9pPr>
          </a:lstStyle>
          <a:p>
            <a:pPr lvl="0"/>
            <a:r>
              <a:rPr lang="zh-CN" altLang="en-US"/>
              <a:t>单击此处编辑母版文本样式</a:t>
            </a:r>
          </a:p>
        </p:txBody>
      </p:sp>
      <p:sp>
        <p:nvSpPr>
          <p:cNvPr id="4" name="Content Placeholder 3"/>
          <p:cNvSpPr>
            <a:spLocks noGrp="1"/>
          </p:cNvSpPr>
          <p:nvPr>
            <p:ph sz="half" idx="2"/>
          </p:nvPr>
        </p:nvSpPr>
        <p:spPr>
          <a:xfrm>
            <a:off x="963789" y="3162657"/>
            <a:ext cx="5919366" cy="465179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083564" y="2122468"/>
            <a:ext cx="5948518" cy="1040189"/>
          </a:xfrm>
        </p:spPr>
        <p:txBody>
          <a:bodyPr anchor="b"/>
          <a:lstStyle>
            <a:lvl1pPr marL="0" indent="0">
              <a:buNone/>
              <a:defRPr sz="2754" b="1"/>
            </a:lvl1pPr>
            <a:lvl2pPr marL="524728" indent="0">
              <a:buNone/>
              <a:defRPr sz="2295" b="1"/>
            </a:lvl2pPr>
            <a:lvl3pPr marL="1049457" indent="0">
              <a:buNone/>
              <a:defRPr sz="2066" b="1"/>
            </a:lvl3pPr>
            <a:lvl4pPr marL="1574185" indent="0">
              <a:buNone/>
              <a:defRPr sz="1836" b="1"/>
            </a:lvl4pPr>
            <a:lvl5pPr marL="2098914" indent="0">
              <a:buNone/>
              <a:defRPr sz="1836" b="1"/>
            </a:lvl5pPr>
            <a:lvl6pPr marL="2623642" indent="0">
              <a:buNone/>
              <a:defRPr sz="1836" b="1"/>
            </a:lvl6pPr>
            <a:lvl7pPr marL="3148371" indent="0">
              <a:buNone/>
              <a:defRPr sz="1836" b="1"/>
            </a:lvl7pPr>
            <a:lvl8pPr marL="3673099" indent="0">
              <a:buNone/>
              <a:defRPr sz="1836" b="1"/>
            </a:lvl8pPr>
            <a:lvl9pPr marL="4197828" indent="0">
              <a:buNone/>
              <a:defRPr sz="1836" b="1"/>
            </a:lvl9pPr>
          </a:lstStyle>
          <a:p>
            <a:pPr lvl="0"/>
            <a:r>
              <a:rPr lang="zh-CN" altLang="en-US"/>
              <a:t>单击此处编辑母版文本样式</a:t>
            </a:r>
          </a:p>
        </p:txBody>
      </p:sp>
      <p:sp>
        <p:nvSpPr>
          <p:cNvPr id="6" name="Content Placeholder 5"/>
          <p:cNvSpPr>
            <a:spLocks noGrp="1"/>
          </p:cNvSpPr>
          <p:nvPr>
            <p:ph sz="quarter" idx="4"/>
          </p:nvPr>
        </p:nvSpPr>
        <p:spPr>
          <a:xfrm>
            <a:off x="7083564" y="3162657"/>
            <a:ext cx="5948518" cy="465179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00DDBD8-8FF7-4434-BFF4-CBFD96B64013}" type="datetimeFigureOut">
              <a:rPr lang="zh-CN" altLang="en-US" smtClean="0"/>
              <a:t>2019/9/15/Sunday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F979118-2758-4BFE-8CAF-48B1227D18F4}" type="slidenum">
              <a:rPr lang="zh-CN" altLang="en-US" smtClean="0"/>
              <a:t>‹#›</a:t>
            </a:fld>
            <a:endParaRPr lang="zh-CN" altLang="en-US"/>
          </a:p>
        </p:txBody>
      </p:sp>
    </p:spTree>
    <p:extLst>
      <p:ext uri="{BB962C8B-B14F-4D97-AF65-F5344CB8AC3E}">
        <p14:creationId xmlns:p14="http://schemas.microsoft.com/office/powerpoint/2010/main" val="3388507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00DDBD8-8FF7-4434-BFF4-CBFD96B64013}" type="datetimeFigureOut">
              <a:rPr lang="zh-CN" altLang="en-US" smtClean="0"/>
              <a:t>2019/9/15/Sunday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F979118-2758-4BFE-8CAF-48B1227D18F4}" type="slidenum">
              <a:rPr lang="zh-CN" altLang="en-US" smtClean="0"/>
              <a:t>‹#›</a:t>
            </a:fld>
            <a:endParaRPr lang="zh-CN" altLang="en-US"/>
          </a:p>
        </p:txBody>
      </p:sp>
    </p:spTree>
    <p:extLst>
      <p:ext uri="{BB962C8B-B14F-4D97-AF65-F5344CB8AC3E}">
        <p14:creationId xmlns:p14="http://schemas.microsoft.com/office/powerpoint/2010/main" val="2539809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DDBD8-8FF7-4434-BFF4-CBFD96B64013}" type="datetimeFigureOut">
              <a:rPr lang="zh-CN" altLang="en-US" smtClean="0"/>
              <a:t>2019/9/15/Sunday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F979118-2758-4BFE-8CAF-48B1227D18F4}" type="slidenum">
              <a:rPr lang="zh-CN" altLang="en-US" smtClean="0"/>
              <a:t>‹#›</a:t>
            </a:fld>
            <a:endParaRPr lang="zh-CN" altLang="en-US"/>
          </a:p>
        </p:txBody>
      </p:sp>
    </p:spTree>
    <p:extLst>
      <p:ext uri="{BB962C8B-B14F-4D97-AF65-F5344CB8AC3E}">
        <p14:creationId xmlns:p14="http://schemas.microsoft.com/office/powerpoint/2010/main" val="955906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63789" y="577215"/>
            <a:ext cx="4512856" cy="2020253"/>
          </a:xfrm>
        </p:spPr>
        <p:txBody>
          <a:bodyPr anchor="b"/>
          <a:lstStyle>
            <a:lvl1pPr>
              <a:defRPr sz="3673"/>
            </a:lvl1pPr>
          </a:lstStyle>
          <a:p>
            <a:r>
              <a:rPr lang="zh-CN" altLang="en-US"/>
              <a:t>单击此处编辑母版标题样式</a:t>
            </a:r>
            <a:endParaRPr lang="en-US" dirty="0"/>
          </a:p>
        </p:txBody>
      </p:sp>
      <p:sp>
        <p:nvSpPr>
          <p:cNvPr id="3" name="Content Placeholder 2"/>
          <p:cNvSpPr>
            <a:spLocks noGrp="1"/>
          </p:cNvSpPr>
          <p:nvPr>
            <p:ph idx="1"/>
          </p:nvPr>
        </p:nvSpPr>
        <p:spPr>
          <a:xfrm>
            <a:off x="5948518" y="1246624"/>
            <a:ext cx="7083564" cy="6152952"/>
          </a:xfrm>
        </p:spPr>
        <p:txBody>
          <a:bodyPr/>
          <a:lstStyle>
            <a:lvl1pPr>
              <a:defRPr sz="3673"/>
            </a:lvl1pPr>
            <a:lvl2pPr>
              <a:defRPr sz="3214"/>
            </a:lvl2pPr>
            <a:lvl3pPr>
              <a:defRPr sz="2754"/>
            </a:lvl3pPr>
            <a:lvl4pPr>
              <a:defRPr sz="2295"/>
            </a:lvl4pPr>
            <a:lvl5pPr>
              <a:defRPr sz="2295"/>
            </a:lvl5pPr>
            <a:lvl6pPr>
              <a:defRPr sz="2295"/>
            </a:lvl6pPr>
            <a:lvl7pPr>
              <a:defRPr sz="2295"/>
            </a:lvl7pPr>
            <a:lvl8pPr>
              <a:defRPr sz="2295"/>
            </a:lvl8pPr>
            <a:lvl9pPr>
              <a:defRPr sz="229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63789" y="2597467"/>
            <a:ext cx="4512856" cy="4812130"/>
          </a:xfrm>
        </p:spPr>
        <p:txBody>
          <a:bodyPr/>
          <a:lstStyle>
            <a:lvl1pPr marL="0" indent="0">
              <a:buNone/>
              <a:defRPr sz="1836"/>
            </a:lvl1pPr>
            <a:lvl2pPr marL="524728" indent="0">
              <a:buNone/>
              <a:defRPr sz="1607"/>
            </a:lvl2pPr>
            <a:lvl3pPr marL="1049457" indent="0">
              <a:buNone/>
              <a:defRPr sz="1377"/>
            </a:lvl3pPr>
            <a:lvl4pPr marL="1574185" indent="0">
              <a:buNone/>
              <a:defRPr sz="1148"/>
            </a:lvl4pPr>
            <a:lvl5pPr marL="2098914" indent="0">
              <a:buNone/>
              <a:defRPr sz="1148"/>
            </a:lvl5pPr>
            <a:lvl6pPr marL="2623642" indent="0">
              <a:buNone/>
              <a:defRPr sz="1148"/>
            </a:lvl6pPr>
            <a:lvl7pPr marL="3148371" indent="0">
              <a:buNone/>
              <a:defRPr sz="1148"/>
            </a:lvl7pPr>
            <a:lvl8pPr marL="3673099" indent="0">
              <a:buNone/>
              <a:defRPr sz="1148"/>
            </a:lvl8pPr>
            <a:lvl9pPr marL="4197828" indent="0">
              <a:buNone/>
              <a:defRPr sz="1148"/>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0DDBD8-8FF7-4434-BFF4-CBFD96B64013}" type="datetimeFigureOut">
              <a:rPr lang="zh-CN" altLang="en-US" smtClean="0"/>
              <a:t>2019/9/15/Sunday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F979118-2758-4BFE-8CAF-48B1227D18F4}" type="slidenum">
              <a:rPr lang="zh-CN" altLang="en-US" smtClean="0"/>
              <a:t>‹#›</a:t>
            </a:fld>
            <a:endParaRPr lang="zh-CN" altLang="en-US"/>
          </a:p>
        </p:txBody>
      </p:sp>
    </p:spTree>
    <p:extLst>
      <p:ext uri="{BB962C8B-B14F-4D97-AF65-F5344CB8AC3E}">
        <p14:creationId xmlns:p14="http://schemas.microsoft.com/office/powerpoint/2010/main" val="3736102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63789" y="577215"/>
            <a:ext cx="4512856" cy="2020253"/>
          </a:xfrm>
        </p:spPr>
        <p:txBody>
          <a:bodyPr anchor="b"/>
          <a:lstStyle>
            <a:lvl1pPr>
              <a:defRPr sz="367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948518" y="1246624"/>
            <a:ext cx="7083564" cy="6152952"/>
          </a:xfrm>
        </p:spPr>
        <p:txBody>
          <a:bodyPr anchor="t"/>
          <a:lstStyle>
            <a:lvl1pPr marL="0" indent="0">
              <a:buNone/>
              <a:defRPr sz="3673"/>
            </a:lvl1pPr>
            <a:lvl2pPr marL="524728" indent="0">
              <a:buNone/>
              <a:defRPr sz="3214"/>
            </a:lvl2pPr>
            <a:lvl3pPr marL="1049457" indent="0">
              <a:buNone/>
              <a:defRPr sz="2754"/>
            </a:lvl3pPr>
            <a:lvl4pPr marL="1574185" indent="0">
              <a:buNone/>
              <a:defRPr sz="2295"/>
            </a:lvl4pPr>
            <a:lvl5pPr marL="2098914" indent="0">
              <a:buNone/>
              <a:defRPr sz="2295"/>
            </a:lvl5pPr>
            <a:lvl6pPr marL="2623642" indent="0">
              <a:buNone/>
              <a:defRPr sz="2295"/>
            </a:lvl6pPr>
            <a:lvl7pPr marL="3148371" indent="0">
              <a:buNone/>
              <a:defRPr sz="2295"/>
            </a:lvl7pPr>
            <a:lvl8pPr marL="3673099" indent="0">
              <a:buNone/>
              <a:defRPr sz="2295"/>
            </a:lvl8pPr>
            <a:lvl9pPr marL="4197828" indent="0">
              <a:buNone/>
              <a:defRPr sz="2295"/>
            </a:lvl9pPr>
          </a:lstStyle>
          <a:p>
            <a:r>
              <a:rPr lang="zh-CN" altLang="en-US"/>
              <a:t>单击图标添加图片</a:t>
            </a:r>
            <a:endParaRPr lang="en-US" dirty="0"/>
          </a:p>
        </p:txBody>
      </p:sp>
      <p:sp>
        <p:nvSpPr>
          <p:cNvPr id="4" name="Text Placeholder 3"/>
          <p:cNvSpPr>
            <a:spLocks noGrp="1"/>
          </p:cNvSpPr>
          <p:nvPr>
            <p:ph type="body" sz="half" idx="2"/>
          </p:nvPr>
        </p:nvSpPr>
        <p:spPr>
          <a:xfrm>
            <a:off x="963789" y="2597467"/>
            <a:ext cx="4512856" cy="4812130"/>
          </a:xfrm>
        </p:spPr>
        <p:txBody>
          <a:bodyPr/>
          <a:lstStyle>
            <a:lvl1pPr marL="0" indent="0">
              <a:buNone/>
              <a:defRPr sz="1836"/>
            </a:lvl1pPr>
            <a:lvl2pPr marL="524728" indent="0">
              <a:buNone/>
              <a:defRPr sz="1607"/>
            </a:lvl2pPr>
            <a:lvl3pPr marL="1049457" indent="0">
              <a:buNone/>
              <a:defRPr sz="1377"/>
            </a:lvl3pPr>
            <a:lvl4pPr marL="1574185" indent="0">
              <a:buNone/>
              <a:defRPr sz="1148"/>
            </a:lvl4pPr>
            <a:lvl5pPr marL="2098914" indent="0">
              <a:buNone/>
              <a:defRPr sz="1148"/>
            </a:lvl5pPr>
            <a:lvl6pPr marL="2623642" indent="0">
              <a:buNone/>
              <a:defRPr sz="1148"/>
            </a:lvl6pPr>
            <a:lvl7pPr marL="3148371" indent="0">
              <a:buNone/>
              <a:defRPr sz="1148"/>
            </a:lvl7pPr>
            <a:lvl8pPr marL="3673099" indent="0">
              <a:buNone/>
              <a:defRPr sz="1148"/>
            </a:lvl8pPr>
            <a:lvl9pPr marL="4197828" indent="0">
              <a:buNone/>
              <a:defRPr sz="1148"/>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0DDBD8-8FF7-4434-BFF4-CBFD96B64013}" type="datetimeFigureOut">
              <a:rPr lang="zh-CN" altLang="en-US" smtClean="0"/>
              <a:t>2019/9/15/Sunday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F979118-2758-4BFE-8CAF-48B1227D18F4}" type="slidenum">
              <a:rPr lang="zh-CN" altLang="en-US" smtClean="0"/>
              <a:t>‹#›</a:t>
            </a:fld>
            <a:endParaRPr lang="zh-CN" altLang="en-US"/>
          </a:p>
        </p:txBody>
      </p:sp>
    </p:spTree>
    <p:extLst>
      <p:ext uri="{BB962C8B-B14F-4D97-AF65-F5344CB8AC3E}">
        <p14:creationId xmlns:p14="http://schemas.microsoft.com/office/powerpoint/2010/main" val="2448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1966" y="460971"/>
            <a:ext cx="12068294" cy="167352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61966" y="2304852"/>
            <a:ext cx="12068294" cy="549356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61965" y="8024893"/>
            <a:ext cx="3148251" cy="460970"/>
          </a:xfrm>
          <a:prstGeom prst="rect">
            <a:avLst/>
          </a:prstGeom>
        </p:spPr>
        <p:txBody>
          <a:bodyPr vert="horz" lIns="91440" tIns="45720" rIns="91440" bIns="45720" rtlCol="0" anchor="ctr"/>
          <a:lstStyle>
            <a:lvl1pPr algn="l">
              <a:defRPr sz="1377">
                <a:solidFill>
                  <a:schemeClr val="tx1">
                    <a:tint val="75000"/>
                  </a:schemeClr>
                </a:solidFill>
              </a:defRPr>
            </a:lvl1pPr>
          </a:lstStyle>
          <a:p>
            <a:fld id="{500DDBD8-8FF7-4434-BFF4-CBFD96B64013}" type="datetimeFigureOut">
              <a:rPr lang="zh-CN" altLang="en-US" smtClean="0"/>
              <a:t>2019/9/15/Sunday</a:t>
            </a:fld>
            <a:endParaRPr lang="zh-CN" altLang="en-US"/>
          </a:p>
        </p:txBody>
      </p:sp>
      <p:sp>
        <p:nvSpPr>
          <p:cNvPr id="5" name="Footer Placeholder 4"/>
          <p:cNvSpPr>
            <a:spLocks noGrp="1"/>
          </p:cNvSpPr>
          <p:nvPr>
            <p:ph type="ftr" sz="quarter" idx="3"/>
          </p:nvPr>
        </p:nvSpPr>
        <p:spPr>
          <a:xfrm>
            <a:off x="4634925" y="8024893"/>
            <a:ext cx="4722376" cy="460970"/>
          </a:xfrm>
          <a:prstGeom prst="rect">
            <a:avLst/>
          </a:prstGeom>
        </p:spPr>
        <p:txBody>
          <a:bodyPr vert="horz" lIns="91440" tIns="45720" rIns="91440" bIns="45720" rtlCol="0" anchor="ctr"/>
          <a:lstStyle>
            <a:lvl1pPr algn="ctr">
              <a:defRPr sz="1377">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882009" y="8024893"/>
            <a:ext cx="3148251" cy="460970"/>
          </a:xfrm>
          <a:prstGeom prst="rect">
            <a:avLst/>
          </a:prstGeom>
        </p:spPr>
        <p:txBody>
          <a:bodyPr vert="horz" lIns="91440" tIns="45720" rIns="91440" bIns="45720" rtlCol="0" anchor="ctr"/>
          <a:lstStyle>
            <a:lvl1pPr algn="r">
              <a:defRPr sz="1377">
                <a:solidFill>
                  <a:schemeClr val="tx1">
                    <a:tint val="75000"/>
                  </a:schemeClr>
                </a:solidFill>
              </a:defRPr>
            </a:lvl1pPr>
          </a:lstStyle>
          <a:p>
            <a:fld id="{5F979118-2758-4BFE-8CAF-48B1227D18F4}" type="slidenum">
              <a:rPr lang="zh-CN" altLang="en-US" smtClean="0"/>
              <a:t>‹#›</a:t>
            </a:fld>
            <a:endParaRPr lang="zh-CN" altLang="en-US"/>
          </a:p>
        </p:txBody>
      </p:sp>
    </p:spTree>
    <p:extLst>
      <p:ext uri="{BB962C8B-B14F-4D97-AF65-F5344CB8AC3E}">
        <p14:creationId xmlns:p14="http://schemas.microsoft.com/office/powerpoint/2010/main" val="1584687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49457" rtl="0" eaLnBrk="1" latinLnBrk="0" hangingPunct="1">
        <a:lnSpc>
          <a:spcPct val="90000"/>
        </a:lnSpc>
        <a:spcBef>
          <a:spcPct val="0"/>
        </a:spcBef>
        <a:buNone/>
        <a:defRPr sz="5050" kern="1200">
          <a:solidFill>
            <a:schemeClr val="tx1"/>
          </a:solidFill>
          <a:latin typeface="+mj-lt"/>
          <a:ea typeface="+mj-ea"/>
          <a:cs typeface="+mj-cs"/>
        </a:defRPr>
      </a:lvl1pPr>
    </p:titleStyle>
    <p:bodyStyle>
      <a:lvl1pPr marL="262364" indent="-262364" algn="l" defTabSz="1049457" rtl="0" eaLnBrk="1" latinLnBrk="0" hangingPunct="1">
        <a:lnSpc>
          <a:spcPct val="90000"/>
        </a:lnSpc>
        <a:spcBef>
          <a:spcPts val="1148"/>
        </a:spcBef>
        <a:buFont typeface="Arial" panose="020B0604020202020204" pitchFamily="34" charset="0"/>
        <a:buChar char="•"/>
        <a:defRPr sz="3214" kern="1200">
          <a:solidFill>
            <a:schemeClr val="tx1"/>
          </a:solidFill>
          <a:latin typeface="+mn-lt"/>
          <a:ea typeface="+mn-ea"/>
          <a:cs typeface="+mn-cs"/>
        </a:defRPr>
      </a:lvl1pPr>
      <a:lvl2pPr marL="787093" indent="-262364" algn="l" defTabSz="1049457" rtl="0" eaLnBrk="1" latinLnBrk="0" hangingPunct="1">
        <a:lnSpc>
          <a:spcPct val="90000"/>
        </a:lnSpc>
        <a:spcBef>
          <a:spcPts val="574"/>
        </a:spcBef>
        <a:buFont typeface="Arial" panose="020B0604020202020204" pitchFamily="34" charset="0"/>
        <a:buChar char="•"/>
        <a:defRPr sz="2754" kern="1200">
          <a:solidFill>
            <a:schemeClr val="tx1"/>
          </a:solidFill>
          <a:latin typeface="+mn-lt"/>
          <a:ea typeface="+mn-ea"/>
          <a:cs typeface="+mn-cs"/>
        </a:defRPr>
      </a:lvl2pPr>
      <a:lvl3pPr marL="1311821" indent="-262364" algn="l" defTabSz="1049457" rtl="0" eaLnBrk="1" latinLnBrk="0" hangingPunct="1">
        <a:lnSpc>
          <a:spcPct val="90000"/>
        </a:lnSpc>
        <a:spcBef>
          <a:spcPts val="574"/>
        </a:spcBef>
        <a:buFont typeface="Arial" panose="020B0604020202020204" pitchFamily="34" charset="0"/>
        <a:buChar char="•"/>
        <a:defRPr sz="2295" kern="1200">
          <a:solidFill>
            <a:schemeClr val="tx1"/>
          </a:solidFill>
          <a:latin typeface="+mn-lt"/>
          <a:ea typeface="+mn-ea"/>
          <a:cs typeface="+mn-cs"/>
        </a:defRPr>
      </a:lvl3pPr>
      <a:lvl4pPr marL="1836550" indent="-262364" algn="l" defTabSz="1049457" rtl="0" eaLnBrk="1" latinLnBrk="0" hangingPunct="1">
        <a:lnSpc>
          <a:spcPct val="90000"/>
        </a:lnSpc>
        <a:spcBef>
          <a:spcPts val="574"/>
        </a:spcBef>
        <a:buFont typeface="Arial" panose="020B0604020202020204" pitchFamily="34" charset="0"/>
        <a:buChar char="•"/>
        <a:defRPr sz="2066" kern="1200">
          <a:solidFill>
            <a:schemeClr val="tx1"/>
          </a:solidFill>
          <a:latin typeface="+mn-lt"/>
          <a:ea typeface="+mn-ea"/>
          <a:cs typeface="+mn-cs"/>
        </a:defRPr>
      </a:lvl4pPr>
      <a:lvl5pPr marL="2361278" indent="-262364" algn="l" defTabSz="1049457" rtl="0" eaLnBrk="1" latinLnBrk="0" hangingPunct="1">
        <a:lnSpc>
          <a:spcPct val="90000"/>
        </a:lnSpc>
        <a:spcBef>
          <a:spcPts val="574"/>
        </a:spcBef>
        <a:buFont typeface="Arial" panose="020B0604020202020204" pitchFamily="34" charset="0"/>
        <a:buChar char="•"/>
        <a:defRPr sz="2066" kern="1200">
          <a:solidFill>
            <a:schemeClr val="tx1"/>
          </a:solidFill>
          <a:latin typeface="+mn-lt"/>
          <a:ea typeface="+mn-ea"/>
          <a:cs typeface="+mn-cs"/>
        </a:defRPr>
      </a:lvl5pPr>
      <a:lvl6pPr marL="2886006" indent="-262364" algn="l" defTabSz="1049457" rtl="0" eaLnBrk="1" latinLnBrk="0" hangingPunct="1">
        <a:lnSpc>
          <a:spcPct val="90000"/>
        </a:lnSpc>
        <a:spcBef>
          <a:spcPts val="574"/>
        </a:spcBef>
        <a:buFont typeface="Arial" panose="020B0604020202020204" pitchFamily="34" charset="0"/>
        <a:buChar char="•"/>
        <a:defRPr sz="2066" kern="1200">
          <a:solidFill>
            <a:schemeClr val="tx1"/>
          </a:solidFill>
          <a:latin typeface="+mn-lt"/>
          <a:ea typeface="+mn-ea"/>
          <a:cs typeface="+mn-cs"/>
        </a:defRPr>
      </a:lvl6pPr>
      <a:lvl7pPr marL="3410735" indent="-262364" algn="l" defTabSz="1049457" rtl="0" eaLnBrk="1" latinLnBrk="0" hangingPunct="1">
        <a:lnSpc>
          <a:spcPct val="90000"/>
        </a:lnSpc>
        <a:spcBef>
          <a:spcPts val="574"/>
        </a:spcBef>
        <a:buFont typeface="Arial" panose="020B0604020202020204" pitchFamily="34" charset="0"/>
        <a:buChar char="•"/>
        <a:defRPr sz="2066" kern="1200">
          <a:solidFill>
            <a:schemeClr val="tx1"/>
          </a:solidFill>
          <a:latin typeface="+mn-lt"/>
          <a:ea typeface="+mn-ea"/>
          <a:cs typeface="+mn-cs"/>
        </a:defRPr>
      </a:lvl7pPr>
      <a:lvl8pPr marL="3935463" indent="-262364" algn="l" defTabSz="1049457" rtl="0" eaLnBrk="1" latinLnBrk="0" hangingPunct="1">
        <a:lnSpc>
          <a:spcPct val="90000"/>
        </a:lnSpc>
        <a:spcBef>
          <a:spcPts val="574"/>
        </a:spcBef>
        <a:buFont typeface="Arial" panose="020B0604020202020204" pitchFamily="34" charset="0"/>
        <a:buChar char="•"/>
        <a:defRPr sz="2066" kern="1200">
          <a:solidFill>
            <a:schemeClr val="tx1"/>
          </a:solidFill>
          <a:latin typeface="+mn-lt"/>
          <a:ea typeface="+mn-ea"/>
          <a:cs typeface="+mn-cs"/>
        </a:defRPr>
      </a:lvl8pPr>
      <a:lvl9pPr marL="4460192" indent="-262364" algn="l" defTabSz="1049457" rtl="0" eaLnBrk="1" latinLnBrk="0" hangingPunct="1">
        <a:lnSpc>
          <a:spcPct val="90000"/>
        </a:lnSpc>
        <a:spcBef>
          <a:spcPts val="574"/>
        </a:spcBef>
        <a:buFont typeface="Arial" panose="020B0604020202020204" pitchFamily="34" charset="0"/>
        <a:buChar char="•"/>
        <a:defRPr sz="2066" kern="1200">
          <a:solidFill>
            <a:schemeClr val="tx1"/>
          </a:solidFill>
          <a:latin typeface="+mn-lt"/>
          <a:ea typeface="+mn-ea"/>
          <a:cs typeface="+mn-cs"/>
        </a:defRPr>
      </a:lvl9pPr>
    </p:bodyStyle>
    <p:otherStyle>
      <a:defPPr>
        <a:defRPr lang="en-US"/>
      </a:defPPr>
      <a:lvl1pPr marL="0" algn="l" defTabSz="1049457" rtl="0" eaLnBrk="1" latinLnBrk="0" hangingPunct="1">
        <a:defRPr sz="2066" kern="1200">
          <a:solidFill>
            <a:schemeClr val="tx1"/>
          </a:solidFill>
          <a:latin typeface="+mn-lt"/>
          <a:ea typeface="+mn-ea"/>
          <a:cs typeface="+mn-cs"/>
        </a:defRPr>
      </a:lvl1pPr>
      <a:lvl2pPr marL="524728" algn="l" defTabSz="1049457" rtl="0" eaLnBrk="1" latinLnBrk="0" hangingPunct="1">
        <a:defRPr sz="2066" kern="1200">
          <a:solidFill>
            <a:schemeClr val="tx1"/>
          </a:solidFill>
          <a:latin typeface="+mn-lt"/>
          <a:ea typeface="+mn-ea"/>
          <a:cs typeface="+mn-cs"/>
        </a:defRPr>
      </a:lvl2pPr>
      <a:lvl3pPr marL="1049457" algn="l" defTabSz="1049457" rtl="0" eaLnBrk="1" latinLnBrk="0" hangingPunct="1">
        <a:defRPr sz="2066" kern="1200">
          <a:solidFill>
            <a:schemeClr val="tx1"/>
          </a:solidFill>
          <a:latin typeface="+mn-lt"/>
          <a:ea typeface="+mn-ea"/>
          <a:cs typeface="+mn-cs"/>
        </a:defRPr>
      </a:lvl3pPr>
      <a:lvl4pPr marL="1574185" algn="l" defTabSz="1049457" rtl="0" eaLnBrk="1" latinLnBrk="0" hangingPunct="1">
        <a:defRPr sz="2066" kern="1200">
          <a:solidFill>
            <a:schemeClr val="tx1"/>
          </a:solidFill>
          <a:latin typeface="+mn-lt"/>
          <a:ea typeface="+mn-ea"/>
          <a:cs typeface="+mn-cs"/>
        </a:defRPr>
      </a:lvl4pPr>
      <a:lvl5pPr marL="2098914" algn="l" defTabSz="1049457" rtl="0" eaLnBrk="1" latinLnBrk="0" hangingPunct="1">
        <a:defRPr sz="2066" kern="1200">
          <a:solidFill>
            <a:schemeClr val="tx1"/>
          </a:solidFill>
          <a:latin typeface="+mn-lt"/>
          <a:ea typeface="+mn-ea"/>
          <a:cs typeface="+mn-cs"/>
        </a:defRPr>
      </a:lvl5pPr>
      <a:lvl6pPr marL="2623642" algn="l" defTabSz="1049457" rtl="0" eaLnBrk="1" latinLnBrk="0" hangingPunct="1">
        <a:defRPr sz="2066" kern="1200">
          <a:solidFill>
            <a:schemeClr val="tx1"/>
          </a:solidFill>
          <a:latin typeface="+mn-lt"/>
          <a:ea typeface="+mn-ea"/>
          <a:cs typeface="+mn-cs"/>
        </a:defRPr>
      </a:lvl6pPr>
      <a:lvl7pPr marL="3148371" algn="l" defTabSz="1049457" rtl="0" eaLnBrk="1" latinLnBrk="0" hangingPunct="1">
        <a:defRPr sz="2066" kern="1200">
          <a:solidFill>
            <a:schemeClr val="tx1"/>
          </a:solidFill>
          <a:latin typeface="+mn-lt"/>
          <a:ea typeface="+mn-ea"/>
          <a:cs typeface="+mn-cs"/>
        </a:defRPr>
      </a:lvl7pPr>
      <a:lvl8pPr marL="3673099" algn="l" defTabSz="1049457" rtl="0" eaLnBrk="1" latinLnBrk="0" hangingPunct="1">
        <a:defRPr sz="2066" kern="1200">
          <a:solidFill>
            <a:schemeClr val="tx1"/>
          </a:solidFill>
          <a:latin typeface="+mn-lt"/>
          <a:ea typeface="+mn-ea"/>
          <a:cs typeface="+mn-cs"/>
        </a:defRPr>
      </a:lvl8pPr>
      <a:lvl9pPr marL="4197828" algn="l" defTabSz="1049457" rtl="0" eaLnBrk="1" latinLnBrk="0" hangingPunct="1">
        <a:defRPr sz="2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microsoft.com/office/2007/relationships/hdphoto" Target="../media/hdphoto5.wdp"/><Relationship Id="rId18" Type="http://schemas.openxmlformats.org/officeDocument/2006/relationships/image" Target="../media/image10.png"/><Relationship Id="rId26" Type="http://schemas.openxmlformats.org/officeDocument/2006/relationships/image" Target="../media/image14.png"/><Relationship Id="rId39" Type="http://schemas.openxmlformats.org/officeDocument/2006/relationships/image" Target="../media/image23.png"/><Relationship Id="rId21" Type="http://schemas.microsoft.com/office/2007/relationships/hdphoto" Target="../media/hdphoto9.wdp"/><Relationship Id="rId34" Type="http://schemas.microsoft.com/office/2007/relationships/hdphoto" Target="../media/hdphoto13.wdp"/><Relationship Id="rId42" Type="http://schemas.openxmlformats.org/officeDocument/2006/relationships/image" Target="../media/image26.png"/><Relationship Id="rId47" Type="http://schemas.openxmlformats.org/officeDocument/2006/relationships/image" Target="../media/image30.png"/><Relationship Id="rId50" Type="http://schemas.microsoft.com/office/2007/relationships/hdphoto" Target="../media/hdphoto18.wdp"/><Relationship Id="rId55" Type="http://schemas.openxmlformats.org/officeDocument/2006/relationships/image" Target="../media/image34.jpg"/><Relationship Id="rId63" Type="http://schemas.openxmlformats.org/officeDocument/2006/relationships/image" Target="../media/image42.png"/><Relationship Id="rId68" Type="http://schemas.openxmlformats.org/officeDocument/2006/relationships/image" Target="../media/image47.png"/><Relationship Id="rId7" Type="http://schemas.microsoft.com/office/2007/relationships/hdphoto" Target="../media/hdphoto2.wdp"/><Relationship Id="rId2" Type="http://schemas.openxmlformats.org/officeDocument/2006/relationships/notesSlide" Target="../notesSlides/notesSlide1.xml"/><Relationship Id="rId16" Type="http://schemas.openxmlformats.org/officeDocument/2006/relationships/image" Target="../media/image9.png"/><Relationship Id="rId29"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4.wdp"/><Relationship Id="rId24" Type="http://schemas.openxmlformats.org/officeDocument/2006/relationships/image" Target="../media/image13.png"/><Relationship Id="rId32" Type="http://schemas.openxmlformats.org/officeDocument/2006/relationships/image" Target="../media/image19.png"/><Relationship Id="rId37" Type="http://schemas.openxmlformats.org/officeDocument/2006/relationships/image" Target="../media/image22.png"/><Relationship Id="rId40" Type="http://schemas.openxmlformats.org/officeDocument/2006/relationships/image" Target="../media/image24.jpg"/><Relationship Id="rId45" Type="http://schemas.openxmlformats.org/officeDocument/2006/relationships/image" Target="../media/image29.png"/><Relationship Id="rId53" Type="http://schemas.openxmlformats.org/officeDocument/2006/relationships/image" Target="../media/image33.png"/><Relationship Id="rId58" Type="http://schemas.openxmlformats.org/officeDocument/2006/relationships/image" Target="../media/image37.jpg"/><Relationship Id="rId66" Type="http://schemas.openxmlformats.org/officeDocument/2006/relationships/image" Target="../media/image45.png"/><Relationship Id="rId5" Type="http://schemas.microsoft.com/office/2007/relationships/hdphoto" Target="../media/hdphoto1.wdp"/><Relationship Id="rId15" Type="http://schemas.microsoft.com/office/2007/relationships/hdphoto" Target="../media/hdphoto6.wdp"/><Relationship Id="rId23" Type="http://schemas.microsoft.com/office/2007/relationships/hdphoto" Target="../media/hdphoto10.wdp"/><Relationship Id="rId28" Type="http://schemas.openxmlformats.org/officeDocument/2006/relationships/image" Target="../media/image15.png"/><Relationship Id="rId36" Type="http://schemas.microsoft.com/office/2007/relationships/hdphoto" Target="../media/hdphoto14.wdp"/><Relationship Id="rId49" Type="http://schemas.openxmlformats.org/officeDocument/2006/relationships/image" Target="../media/image31.png"/><Relationship Id="rId57" Type="http://schemas.openxmlformats.org/officeDocument/2006/relationships/image" Target="../media/image36.jpg"/><Relationship Id="rId61" Type="http://schemas.openxmlformats.org/officeDocument/2006/relationships/image" Target="../media/image40.jpg"/><Relationship Id="rId10" Type="http://schemas.openxmlformats.org/officeDocument/2006/relationships/image" Target="../media/image6.png"/><Relationship Id="rId19" Type="http://schemas.microsoft.com/office/2007/relationships/hdphoto" Target="../media/hdphoto8.wdp"/><Relationship Id="rId31" Type="http://schemas.openxmlformats.org/officeDocument/2006/relationships/image" Target="../media/image18.png"/><Relationship Id="rId44" Type="http://schemas.openxmlformats.org/officeDocument/2006/relationships/image" Target="../media/image28.png"/><Relationship Id="rId52" Type="http://schemas.microsoft.com/office/2007/relationships/hdphoto" Target="../media/hdphoto19.wdp"/><Relationship Id="rId60" Type="http://schemas.openxmlformats.org/officeDocument/2006/relationships/image" Target="../media/image39.jpg"/><Relationship Id="rId65" Type="http://schemas.openxmlformats.org/officeDocument/2006/relationships/image" Target="../media/image44.png"/><Relationship Id="rId4" Type="http://schemas.openxmlformats.org/officeDocument/2006/relationships/image" Target="../media/image3.png"/><Relationship Id="rId9" Type="http://schemas.microsoft.com/office/2007/relationships/hdphoto" Target="../media/hdphoto3.wdp"/><Relationship Id="rId14" Type="http://schemas.openxmlformats.org/officeDocument/2006/relationships/image" Target="../media/image8.png"/><Relationship Id="rId22" Type="http://schemas.openxmlformats.org/officeDocument/2006/relationships/image" Target="../media/image12.png"/><Relationship Id="rId27" Type="http://schemas.microsoft.com/office/2007/relationships/hdphoto" Target="../media/hdphoto12.wdp"/><Relationship Id="rId30" Type="http://schemas.openxmlformats.org/officeDocument/2006/relationships/image" Target="../media/image17.jpg"/><Relationship Id="rId35" Type="http://schemas.openxmlformats.org/officeDocument/2006/relationships/image" Target="../media/image21.png"/><Relationship Id="rId43" Type="http://schemas.openxmlformats.org/officeDocument/2006/relationships/image" Target="../media/image27.jpg"/><Relationship Id="rId48" Type="http://schemas.microsoft.com/office/2007/relationships/hdphoto" Target="../media/hdphoto17.wdp"/><Relationship Id="rId56" Type="http://schemas.openxmlformats.org/officeDocument/2006/relationships/image" Target="../media/image35.jpg"/><Relationship Id="rId64" Type="http://schemas.openxmlformats.org/officeDocument/2006/relationships/image" Target="../media/image43.png"/><Relationship Id="rId69" Type="http://schemas.openxmlformats.org/officeDocument/2006/relationships/image" Target="../media/image48.png"/><Relationship Id="rId8" Type="http://schemas.openxmlformats.org/officeDocument/2006/relationships/image" Target="../media/image5.png"/><Relationship Id="rId51" Type="http://schemas.openxmlformats.org/officeDocument/2006/relationships/image" Target="../media/image32.png"/><Relationship Id="rId3" Type="http://schemas.openxmlformats.org/officeDocument/2006/relationships/image" Target="../media/image2.png"/><Relationship Id="rId12" Type="http://schemas.openxmlformats.org/officeDocument/2006/relationships/image" Target="../media/image7.png"/><Relationship Id="rId17" Type="http://schemas.microsoft.com/office/2007/relationships/hdphoto" Target="../media/hdphoto7.wdp"/><Relationship Id="rId25" Type="http://schemas.microsoft.com/office/2007/relationships/hdphoto" Target="../media/hdphoto11.wdp"/><Relationship Id="rId33" Type="http://schemas.openxmlformats.org/officeDocument/2006/relationships/image" Target="../media/image20.png"/><Relationship Id="rId38" Type="http://schemas.microsoft.com/office/2007/relationships/hdphoto" Target="../media/hdphoto15.wdp"/><Relationship Id="rId46" Type="http://schemas.microsoft.com/office/2007/relationships/hdphoto" Target="../media/hdphoto16.wdp"/><Relationship Id="rId59" Type="http://schemas.openxmlformats.org/officeDocument/2006/relationships/image" Target="../media/image38.jpg"/><Relationship Id="rId67" Type="http://schemas.openxmlformats.org/officeDocument/2006/relationships/image" Target="../media/image46.png"/><Relationship Id="rId20" Type="http://schemas.openxmlformats.org/officeDocument/2006/relationships/image" Target="../media/image11.png"/><Relationship Id="rId41" Type="http://schemas.openxmlformats.org/officeDocument/2006/relationships/image" Target="../media/image25.png"/><Relationship Id="rId54" Type="http://schemas.microsoft.com/office/2007/relationships/hdphoto" Target="../media/hdphoto20.wdp"/><Relationship Id="rId62" Type="http://schemas.openxmlformats.org/officeDocument/2006/relationships/image" Target="../media/image41.jpg"/><Relationship Id="rId70" Type="http://schemas.openxmlformats.org/officeDocument/2006/relationships/image" Target="../media/image49.png"/></Relationships>
</file>

<file path=ppt/slides/_rels/slide2.xml.rels><?xml version="1.0" encoding="UTF-8" standalone="yes"?>
<Relationships xmlns="http://schemas.openxmlformats.org/package/2006/relationships"><Relationship Id="rId13" Type="http://schemas.microsoft.com/office/2007/relationships/hdphoto" Target="../media/hdphoto5.wdp"/><Relationship Id="rId18" Type="http://schemas.openxmlformats.org/officeDocument/2006/relationships/image" Target="../media/image10.png"/><Relationship Id="rId26" Type="http://schemas.openxmlformats.org/officeDocument/2006/relationships/image" Target="../media/image14.png"/><Relationship Id="rId39" Type="http://schemas.openxmlformats.org/officeDocument/2006/relationships/image" Target="../media/image23.png"/><Relationship Id="rId21" Type="http://schemas.microsoft.com/office/2007/relationships/hdphoto" Target="../media/hdphoto9.wdp"/><Relationship Id="rId34" Type="http://schemas.microsoft.com/office/2007/relationships/hdphoto" Target="../media/hdphoto13.wdp"/><Relationship Id="rId42" Type="http://schemas.openxmlformats.org/officeDocument/2006/relationships/image" Target="../media/image26.png"/><Relationship Id="rId47" Type="http://schemas.openxmlformats.org/officeDocument/2006/relationships/image" Target="../media/image30.png"/><Relationship Id="rId50" Type="http://schemas.microsoft.com/office/2007/relationships/hdphoto" Target="../media/hdphoto18.wdp"/><Relationship Id="rId55" Type="http://schemas.openxmlformats.org/officeDocument/2006/relationships/image" Target="../media/image34.jpg"/><Relationship Id="rId63" Type="http://schemas.openxmlformats.org/officeDocument/2006/relationships/image" Target="../media/image42.png"/><Relationship Id="rId68" Type="http://schemas.openxmlformats.org/officeDocument/2006/relationships/image" Target="../media/image47.png"/><Relationship Id="rId7" Type="http://schemas.microsoft.com/office/2007/relationships/hdphoto" Target="../media/hdphoto2.wdp"/><Relationship Id="rId71" Type="http://schemas.openxmlformats.org/officeDocument/2006/relationships/image" Target="../media/image50.png"/><Relationship Id="rId2" Type="http://schemas.openxmlformats.org/officeDocument/2006/relationships/notesSlide" Target="../notesSlides/notesSlide2.xml"/><Relationship Id="rId16" Type="http://schemas.openxmlformats.org/officeDocument/2006/relationships/image" Target="../media/image9.png"/><Relationship Id="rId29"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4.wdp"/><Relationship Id="rId24" Type="http://schemas.openxmlformats.org/officeDocument/2006/relationships/image" Target="../media/image13.png"/><Relationship Id="rId32" Type="http://schemas.openxmlformats.org/officeDocument/2006/relationships/image" Target="../media/image19.png"/><Relationship Id="rId37" Type="http://schemas.openxmlformats.org/officeDocument/2006/relationships/image" Target="../media/image22.png"/><Relationship Id="rId40" Type="http://schemas.openxmlformats.org/officeDocument/2006/relationships/image" Target="../media/image24.jpg"/><Relationship Id="rId45" Type="http://schemas.openxmlformats.org/officeDocument/2006/relationships/image" Target="../media/image29.png"/><Relationship Id="rId53" Type="http://schemas.openxmlformats.org/officeDocument/2006/relationships/image" Target="../media/image33.png"/><Relationship Id="rId58" Type="http://schemas.openxmlformats.org/officeDocument/2006/relationships/image" Target="../media/image37.jpg"/><Relationship Id="rId66" Type="http://schemas.openxmlformats.org/officeDocument/2006/relationships/image" Target="../media/image45.png"/><Relationship Id="rId5" Type="http://schemas.microsoft.com/office/2007/relationships/hdphoto" Target="../media/hdphoto1.wdp"/><Relationship Id="rId15" Type="http://schemas.microsoft.com/office/2007/relationships/hdphoto" Target="../media/hdphoto6.wdp"/><Relationship Id="rId23" Type="http://schemas.microsoft.com/office/2007/relationships/hdphoto" Target="../media/hdphoto10.wdp"/><Relationship Id="rId28" Type="http://schemas.openxmlformats.org/officeDocument/2006/relationships/image" Target="../media/image15.png"/><Relationship Id="rId36" Type="http://schemas.microsoft.com/office/2007/relationships/hdphoto" Target="../media/hdphoto14.wdp"/><Relationship Id="rId49" Type="http://schemas.openxmlformats.org/officeDocument/2006/relationships/image" Target="../media/image31.png"/><Relationship Id="rId57" Type="http://schemas.openxmlformats.org/officeDocument/2006/relationships/image" Target="../media/image36.jpg"/><Relationship Id="rId61" Type="http://schemas.openxmlformats.org/officeDocument/2006/relationships/image" Target="../media/image40.jpg"/><Relationship Id="rId10" Type="http://schemas.openxmlformats.org/officeDocument/2006/relationships/image" Target="../media/image6.png"/><Relationship Id="rId19" Type="http://schemas.microsoft.com/office/2007/relationships/hdphoto" Target="../media/hdphoto8.wdp"/><Relationship Id="rId31" Type="http://schemas.openxmlformats.org/officeDocument/2006/relationships/image" Target="../media/image18.png"/><Relationship Id="rId44" Type="http://schemas.openxmlformats.org/officeDocument/2006/relationships/image" Target="../media/image28.png"/><Relationship Id="rId52" Type="http://schemas.microsoft.com/office/2007/relationships/hdphoto" Target="../media/hdphoto19.wdp"/><Relationship Id="rId60" Type="http://schemas.openxmlformats.org/officeDocument/2006/relationships/image" Target="../media/image39.jpg"/><Relationship Id="rId65" Type="http://schemas.openxmlformats.org/officeDocument/2006/relationships/image" Target="../media/image44.png"/><Relationship Id="rId4" Type="http://schemas.openxmlformats.org/officeDocument/2006/relationships/image" Target="../media/image3.png"/><Relationship Id="rId9" Type="http://schemas.microsoft.com/office/2007/relationships/hdphoto" Target="../media/hdphoto3.wdp"/><Relationship Id="rId14" Type="http://schemas.openxmlformats.org/officeDocument/2006/relationships/image" Target="../media/image8.png"/><Relationship Id="rId22" Type="http://schemas.openxmlformats.org/officeDocument/2006/relationships/image" Target="../media/image12.png"/><Relationship Id="rId27" Type="http://schemas.microsoft.com/office/2007/relationships/hdphoto" Target="../media/hdphoto12.wdp"/><Relationship Id="rId30" Type="http://schemas.openxmlformats.org/officeDocument/2006/relationships/image" Target="../media/image17.jpg"/><Relationship Id="rId35" Type="http://schemas.openxmlformats.org/officeDocument/2006/relationships/image" Target="../media/image21.png"/><Relationship Id="rId43" Type="http://schemas.openxmlformats.org/officeDocument/2006/relationships/image" Target="../media/image27.jpg"/><Relationship Id="rId48" Type="http://schemas.microsoft.com/office/2007/relationships/hdphoto" Target="../media/hdphoto17.wdp"/><Relationship Id="rId56" Type="http://schemas.openxmlformats.org/officeDocument/2006/relationships/image" Target="../media/image35.jpg"/><Relationship Id="rId64" Type="http://schemas.openxmlformats.org/officeDocument/2006/relationships/image" Target="../media/image43.png"/><Relationship Id="rId69" Type="http://schemas.openxmlformats.org/officeDocument/2006/relationships/image" Target="../media/image48.png"/><Relationship Id="rId8" Type="http://schemas.openxmlformats.org/officeDocument/2006/relationships/image" Target="../media/image5.png"/><Relationship Id="rId51" Type="http://schemas.openxmlformats.org/officeDocument/2006/relationships/image" Target="../media/image32.png"/><Relationship Id="rId72" Type="http://schemas.microsoft.com/office/2007/relationships/hdphoto" Target="../media/hdphoto21.wdp"/><Relationship Id="rId3" Type="http://schemas.openxmlformats.org/officeDocument/2006/relationships/image" Target="../media/image2.png"/><Relationship Id="rId12" Type="http://schemas.openxmlformats.org/officeDocument/2006/relationships/image" Target="../media/image7.png"/><Relationship Id="rId17" Type="http://schemas.microsoft.com/office/2007/relationships/hdphoto" Target="../media/hdphoto7.wdp"/><Relationship Id="rId25" Type="http://schemas.microsoft.com/office/2007/relationships/hdphoto" Target="../media/hdphoto11.wdp"/><Relationship Id="rId33" Type="http://schemas.openxmlformats.org/officeDocument/2006/relationships/image" Target="../media/image20.png"/><Relationship Id="rId38" Type="http://schemas.microsoft.com/office/2007/relationships/hdphoto" Target="../media/hdphoto15.wdp"/><Relationship Id="rId46" Type="http://schemas.microsoft.com/office/2007/relationships/hdphoto" Target="../media/hdphoto16.wdp"/><Relationship Id="rId59" Type="http://schemas.openxmlformats.org/officeDocument/2006/relationships/image" Target="../media/image38.jpg"/><Relationship Id="rId67" Type="http://schemas.openxmlformats.org/officeDocument/2006/relationships/image" Target="../media/image46.png"/><Relationship Id="rId20" Type="http://schemas.openxmlformats.org/officeDocument/2006/relationships/image" Target="../media/image11.png"/><Relationship Id="rId41" Type="http://schemas.openxmlformats.org/officeDocument/2006/relationships/image" Target="../media/image25.png"/><Relationship Id="rId54" Type="http://schemas.microsoft.com/office/2007/relationships/hdphoto" Target="../media/hdphoto20.wdp"/><Relationship Id="rId62" Type="http://schemas.openxmlformats.org/officeDocument/2006/relationships/image" Target="../media/image41.jpg"/><Relationship Id="rId70" Type="http://schemas.openxmlformats.org/officeDocument/2006/relationships/image" Target="../media/image49.png"/></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22.png"/><Relationship Id="rId18" Type="http://schemas.microsoft.com/office/2007/relationships/hdphoto" Target="../media/hdphoto12.wdp"/><Relationship Id="rId26" Type="http://schemas.microsoft.com/office/2007/relationships/hdphoto" Target="../media/hdphoto8.wdp"/><Relationship Id="rId39" Type="http://schemas.openxmlformats.org/officeDocument/2006/relationships/image" Target="../media/image50.png"/><Relationship Id="rId3" Type="http://schemas.openxmlformats.org/officeDocument/2006/relationships/image" Target="../media/image51.png"/><Relationship Id="rId21" Type="http://schemas.openxmlformats.org/officeDocument/2006/relationships/image" Target="../media/image8.png"/><Relationship Id="rId34" Type="http://schemas.microsoft.com/office/2007/relationships/hdphoto" Target="../media/hdphoto10.wdp"/><Relationship Id="rId7" Type="http://schemas.openxmlformats.org/officeDocument/2006/relationships/image" Target="../media/image4.png"/><Relationship Id="rId12" Type="http://schemas.microsoft.com/office/2007/relationships/hdphoto" Target="../media/hdphoto18.wdp"/><Relationship Id="rId17" Type="http://schemas.openxmlformats.org/officeDocument/2006/relationships/image" Target="../media/image14.png"/><Relationship Id="rId25" Type="http://schemas.openxmlformats.org/officeDocument/2006/relationships/image" Target="../media/image10.png"/><Relationship Id="rId33" Type="http://schemas.openxmlformats.org/officeDocument/2006/relationships/image" Target="../media/image12.png"/><Relationship Id="rId38" Type="http://schemas.openxmlformats.org/officeDocument/2006/relationships/image" Target="../media/image53.jpg"/><Relationship Id="rId2" Type="http://schemas.openxmlformats.org/officeDocument/2006/relationships/notesSlide" Target="../notesSlides/notesSlide3.xml"/><Relationship Id="rId16" Type="http://schemas.microsoft.com/office/2007/relationships/hdphoto" Target="../media/hdphoto4.wdp"/><Relationship Id="rId20" Type="http://schemas.microsoft.com/office/2007/relationships/hdphoto" Target="../media/hdphoto5.wdp"/><Relationship Id="rId29" Type="http://schemas.openxmlformats.org/officeDocument/2006/relationships/image" Target="../media/image20.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31.png"/><Relationship Id="rId24" Type="http://schemas.microsoft.com/office/2007/relationships/hdphoto" Target="../media/hdphoto7.wdp"/><Relationship Id="rId32" Type="http://schemas.microsoft.com/office/2007/relationships/hdphoto" Target="../media/hdphoto14.wdp"/><Relationship Id="rId37" Type="http://schemas.openxmlformats.org/officeDocument/2006/relationships/image" Target="../media/image52.png"/><Relationship Id="rId40" Type="http://schemas.microsoft.com/office/2007/relationships/hdphoto" Target="../media/hdphoto21.wdp"/><Relationship Id="rId5" Type="http://schemas.openxmlformats.org/officeDocument/2006/relationships/image" Target="../media/image3.png"/><Relationship Id="rId15" Type="http://schemas.openxmlformats.org/officeDocument/2006/relationships/image" Target="../media/image6.png"/><Relationship Id="rId23" Type="http://schemas.openxmlformats.org/officeDocument/2006/relationships/image" Target="../media/image9.png"/><Relationship Id="rId28" Type="http://schemas.microsoft.com/office/2007/relationships/hdphoto" Target="../media/hdphoto9.wdp"/><Relationship Id="rId36" Type="http://schemas.microsoft.com/office/2007/relationships/hdphoto" Target="../media/hdphoto11.wdp"/><Relationship Id="rId10" Type="http://schemas.microsoft.com/office/2007/relationships/hdphoto" Target="../media/hdphoto3.wdp"/><Relationship Id="rId19" Type="http://schemas.openxmlformats.org/officeDocument/2006/relationships/image" Target="../media/image7.png"/><Relationship Id="rId31" Type="http://schemas.openxmlformats.org/officeDocument/2006/relationships/image" Target="../media/image21.png"/><Relationship Id="rId4" Type="http://schemas.microsoft.com/office/2007/relationships/hdphoto" Target="../media/hdphoto22.wdp"/><Relationship Id="rId9" Type="http://schemas.openxmlformats.org/officeDocument/2006/relationships/image" Target="../media/image5.png"/><Relationship Id="rId14" Type="http://schemas.microsoft.com/office/2007/relationships/hdphoto" Target="../media/hdphoto15.wdp"/><Relationship Id="rId22" Type="http://schemas.microsoft.com/office/2007/relationships/hdphoto" Target="../media/hdphoto6.wdp"/><Relationship Id="rId27" Type="http://schemas.openxmlformats.org/officeDocument/2006/relationships/image" Target="../media/image11.png"/><Relationship Id="rId30" Type="http://schemas.microsoft.com/office/2007/relationships/hdphoto" Target="../media/hdphoto13.wdp"/><Relationship Id="rId35"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microsoft.com/office/2007/relationships/hdphoto" Target="../media/hdphoto23.wdp"/><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3.wdp"/><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5.png"/><Relationship Id="rId18" Type="http://schemas.openxmlformats.org/officeDocument/2006/relationships/image" Target="../media/image69.png"/><Relationship Id="rId26" Type="http://schemas.openxmlformats.org/officeDocument/2006/relationships/image" Target="../media/image74.png"/><Relationship Id="rId3" Type="http://schemas.openxmlformats.org/officeDocument/2006/relationships/image" Target="../media/image56.png"/><Relationship Id="rId21" Type="http://schemas.openxmlformats.org/officeDocument/2006/relationships/image" Target="../media/image71.png"/><Relationship Id="rId7" Type="http://schemas.openxmlformats.org/officeDocument/2006/relationships/image" Target="../media/image60.png"/><Relationship Id="rId12" Type="http://schemas.openxmlformats.org/officeDocument/2006/relationships/image" Target="../media/image64.png"/><Relationship Id="rId17" Type="http://schemas.openxmlformats.org/officeDocument/2006/relationships/image" Target="../media/image68.png"/><Relationship Id="rId25" Type="http://schemas.openxmlformats.org/officeDocument/2006/relationships/image" Target="../media/image73.png"/><Relationship Id="rId2" Type="http://schemas.openxmlformats.org/officeDocument/2006/relationships/image" Target="../media/image55.png"/><Relationship Id="rId16" Type="http://schemas.openxmlformats.org/officeDocument/2006/relationships/image" Target="../media/image67.png"/><Relationship Id="rId20" Type="http://schemas.microsoft.com/office/2007/relationships/hdphoto" Target="../media/hdphoto26.wdp"/><Relationship Id="rId1" Type="http://schemas.openxmlformats.org/officeDocument/2006/relationships/slideLayout" Target="../slideLayouts/slideLayout2.xml"/><Relationship Id="rId6" Type="http://schemas.openxmlformats.org/officeDocument/2006/relationships/image" Target="../media/image59.png"/><Relationship Id="rId11" Type="http://schemas.microsoft.com/office/2007/relationships/hdphoto" Target="../media/hdphoto24.wdp"/><Relationship Id="rId24" Type="http://schemas.openxmlformats.org/officeDocument/2006/relationships/image" Target="../media/image52.png"/><Relationship Id="rId5" Type="http://schemas.openxmlformats.org/officeDocument/2006/relationships/image" Target="../media/image58.png"/><Relationship Id="rId15" Type="http://schemas.openxmlformats.org/officeDocument/2006/relationships/image" Target="../media/image66.png"/><Relationship Id="rId23" Type="http://schemas.openxmlformats.org/officeDocument/2006/relationships/image" Target="../media/image53.jpg"/><Relationship Id="rId10" Type="http://schemas.openxmlformats.org/officeDocument/2006/relationships/image" Target="../media/image63.png"/><Relationship Id="rId19" Type="http://schemas.openxmlformats.org/officeDocument/2006/relationships/image" Target="../media/image70.png"/><Relationship Id="rId4" Type="http://schemas.openxmlformats.org/officeDocument/2006/relationships/image" Target="../media/image57.png"/><Relationship Id="rId9" Type="http://schemas.openxmlformats.org/officeDocument/2006/relationships/image" Target="../media/image62.png"/><Relationship Id="rId14" Type="http://schemas.microsoft.com/office/2007/relationships/hdphoto" Target="../media/hdphoto25.wdp"/><Relationship Id="rId22" Type="http://schemas.openxmlformats.org/officeDocument/2006/relationships/image" Target="../media/image72.png"/><Relationship Id="rId27" Type="http://schemas.openxmlformats.org/officeDocument/2006/relationships/image" Target="../media/image75.png"/></Relationships>
</file>

<file path=ppt/slides/_rels/slide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矩形 287">
            <a:extLst>
              <a:ext uri="{FF2B5EF4-FFF2-40B4-BE49-F238E27FC236}">
                <a16:creationId xmlns:a16="http://schemas.microsoft.com/office/drawing/2014/main" id="{28B0704D-66C7-4F67-AE3E-9270AF000D9D}"/>
              </a:ext>
            </a:extLst>
          </p:cNvPr>
          <p:cNvSpPr/>
          <p:nvPr/>
        </p:nvSpPr>
        <p:spPr>
          <a:xfrm>
            <a:off x="5356321" y="926410"/>
            <a:ext cx="3305136" cy="497856"/>
          </a:xfrm>
          <a:prstGeom prst="rect">
            <a:avLst/>
          </a:prstGeom>
          <a:solidFill>
            <a:schemeClr val="bg2">
              <a:lumMod val="10000"/>
              <a:alpha val="33000"/>
            </a:schemeClr>
          </a:solidFill>
          <a:ln>
            <a:noFill/>
          </a:ln>
          <a:effectLst>
            <a:outerShdw blurRad="76200" dist="88900" dir="6480000" algn="tl"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0225A91E-2696-4F42-BE65-BE9063AC8E86}"/>
              </a:ext>
            </a:extLst>
          </p:cNvPr>
          <p:cNvSpPr/>
          <p:nvPr/>
        </p:nvSpPr>
        <p:spPr>
          <a:xfrm>
            <a:off x="911544" y="918226"/>
            <a:ext cx="12180568" cy="6858000"/>
          </a:xfrm>
          <a:prstGeom prst="rect">
            <a:avLst/>
          </a:prstGeom>
          <a:solidFill>
            <a:schemeClr val="bg2">
              <a:lumMod val="10000"/>
              <a:alpha val="30000"/>
            </a:schemeClr>
          </a:solidFill>
          <a:ln w="25400" cmpd="dbl">
            <a:solidFill>
              <a:schemeClr val="bg1"/>
            </a:solidFill>
          </a:ln>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B9B720C2-7609-41E2-B10D-65CA99A4EDF0}"/>
              </a:ext>
            </a:extLst>
          </p:cNvPr>
          <p:cNvSpPr/>
          <p:nvPr/>
        </p:nvSpPr>
        <p:spPr>
          <a:xfrm>
            <a:off x="900113" y="909637"/>
            <a:ext cx="12191999" cy="341151"/>
          </a:xfrm>
          <a:prstGeom prst="rect">
            <a:avLst/>
          </a:prstGeom>
          <a:solidFill>
            <a:schemeClr val="bg2">
              <a:lumMod val="10000"/>
              <a:alpha val="33000"/>
            </a:schemeClr>
          </a:solidFill>
          <a:ln>
            <a:noFill/>
          </a:ln>
          <a:effectLst>
            <a:outerShdw blurRad="76200" dist="88900" dir="6480000" algn="tl" rotWithShape="0">
              <a:prstClr val="black">
                <a:alpha val="8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7EE18B53-C637-424B-8F40-D09162748732}"/>
              </a:ext>
            </a:extLst>
          </p:cNvPr>
          <p:cNvSpPr/>
          <p:nvPr/>
        </p:nvSpPr>
        <p:spPr>
          <a:xfrm>
            <a:off x="1015201" y="1419390"/>
            <a:ext cx="4936442" cy="2042854"/>
          </a:xfrm>
          <a:prstGeom prst="rect">
            <a:avLst/>
          </a:prstGeom>
          <a:blipFill dpi="0" rotWithShape="1">
            <a:blip r:embed="rId3"/>
            <a:srcRect/>
            <a:stretch>
              <a:fillRect/>
            </a:stretch>
          </a:blipFill>
          <a:ln w="19050">
            <a:noFill/>
          </a:ln>
          <a:effectLst>
            <a:reflection blurRad="6350" stA="50000" endA="300" endPos="90000" dist="508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 name="直接连接符 9">
            <a:extLst>
              <a:ext uri="{FF2B5EF4-FFF2-40B4-BE49-F238E27FC236}">
                <a16:creationId xmlns:a16="http://schemas.microsoft.com/office/drawing/2014/main" id="{C2205EE4-A2E8-4293-885F-601E59BBD5E3}"/>
              </a:ext>
            </a:extLst>
          </p:cNvPr>
          <p:cNvCxnSpPr/>
          <p:nvPr/>
        </p:nvCxnSpPr>
        <p:spPr>
          <a:xfrm>
            <a:off x="1087937" y="3615603"/>
            <a:ext cx="4647508"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nvGrpSpPr>
          <p:cNvPr id="59" name="组合 58">
            <a:extLst>
              <a:ext uri="{FF2B5EF4-FFF2-40B4-BE49-F238E27FC236}">
                <a16:creationId xmlns:a16="http://schemas.microsoft.com/office/drawing/2014/main" id="{801CB530-0954-4227-A698-A412B4A8D95C}"/>
              </a:ext>
            </a:extLst>
          </p:cNvPr>
          <p:cNvGrpSpPr/>
          <p:nvPr/>
        </p:nvGrpSpPr>
        <p:grpSpPr>
          <a:xfrm>
            <a:off x="6088773" y="1468488"/>
            <a:ext cx="3253580" cy="307777"/>
            <a:chOff x="3266817" y="1520543"/>
            <a:chExt cx="3253580" cy="307777"/>
          </a:xfrm>
        </p:grpSpPr>
        <p:grpSp>
          <p:nvGrpSpPr>
            <p:cNvPr id="22" name="组合 21">
              <a:extLst>
                <a:ext uri="{FF2B5EF4-FFF2-40B4-BE49-F238E27FC236}">
                  <a16:creationId xmlns:a16="http://schemas.microsoft.com/office/drawing/2014/main" id="{E9A6BFAA-A00B-42DD-961B-8544382E00A4}"/>
                </a:ext>
              </a:extLst>
            </p:cNvPr>
            <p:cNvGrpSpPr/>
            <p:nvPr/>
          </p:nvGrpSpPr>
          <p:grpSpPr>
            <a:xfrm>
              <a:off x="3289771" y="1520543"/>
              <a:ext cx="3230626" cy="307777"/>
              <a:chOff x="2389659" y="620430"/>
              <a:chExt cx="3230626" cy="307777"/>
            </a:xfrm>
          </p:grpSpPr>
          <p:sp>
            <p:nvSpPr>
              <p:cNvPr id="13" name="矩形 12">
                <a:extLst>
                  <a:ext uri="{FF2B5EF4-FFF2-40B4-BE49-F238E27FC236}">
                    <a16:creationId xmlns:a16="http://schemas.microsoft.com/office/drawing/2014/main" id="{BA8FE321-C4C2-47CF-860A-2EC3BCF30F95}"/>
                  </a:ext>
                </a:extLst>
              </p:cNvPr>
              <p:cNvSpPr/>
              <p:nvPr/>
            </p:nvSpPr>
            <p:spPr>
              <a:xfrm>
                <a:off x="3368713" y="635052"/>
                <a:ext cx="2251572" cy="266078"/>
              </a:xfrm>
              <a:prstGeom prst="rect">
                <a:avLst/>
              </a:prstGeom>
              <a:gradFill>
                <a:gsLst>
                  <a:gs pos="0">
                    <a:schemeClr val="bg1">
                      <a:alpha val="0"/>
                    </a:schemeClr>
                  </a:gs>
                  <a:gs pos="100000">
                    <a:schemeClr val="bg2"/>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a:extLst>
                  <a:ext uri="{FF2B5EF4-FFF2-40B4-BE49-F238E27FC236}">
                    <a16:creationId xmlns:a16="http://schemas.microsoft.com/office/drawing/2014/main" id="{B45F2C11-0343-4025-AE4E-2CC1F9C4BBD9}"/>
                  </a:ext>
                </a:extLst>
              </p:cNvPr>
              <p:cNvGrpSpPr/>
              <p:nvPr/>
            </p:nvGrpSpPr>
            <p:grpSpPr>
              <a:xfrm>
                <a:off x="2389659" y="620430"/>
                <a:ext cx="1422358" cy="307777"/>
                <a:chOff x="2389659" y="620430"/>
                <a:chExt cx="1422358" cy="307777"/>
              </a:xfrm>
            </p:grpSpPr>
            <p:grpSp>
              <p:nvGrpSpPr>
                <p:cNvPr id="9" name="组合 8">
                  <a:extLst>
                    <a:ext uri="{FF2B5EF4-FFF2-40B4-BE49-F238E27FC236}">
                      <a16:creationId xmlns:a16="http://schemas.microsoft.com/office/drawing/2014/main" id="{95F737F3-A522-4193-BDF7-31D980D2D04C}"/>
                    </a:ext>
                  </a:extLst>
                </p:cNvPr>
                <p:cNvGrpSpPr/>
                <p:nvPr/>
              </p:nvGrpSpPr>
              <p:grpSpPr>
                <a:xfrm>
                  <a:off x="2389659" y="634111"/>
                  <a:ext cx="1014117" cy="276999"/>
                  <a:chOff x="2511579" y="3429836"/>
                  <a:chExt cx="1014117" cy="276999"/>
                </a:xfrm>
              </p:grpSpPr>
              <p:sp>
                <p:nvSpPr>
                  <p:cNvPr id="12" name="矩形 11">
                    <a:extLst>
                      <a:ext uri="{FF2B5EF4-FFF2-40B4-BE49-F238E27FC236}">
                        <a16:creationId xmlns:a16="http://schemas.microsoft.com/office/drawing/2014/main" id="{4B0C2838-1056-4602-AAE4-A738B4A2CB5A}"/>
                      </a:ext>
                    </a:extLst>
                  </p:cNvPr>
                  <p:cNvSpPr/>
                  <p:nvPr/>
                </p:nvSpPr>
                <p:spPr>
                  <a:xfrm>
                    <a:off x="2511579" y="3430777"/>
                    <a:ext cx="979054" cy="266078"/>
                  </a:xfrm>
                  <a:prstGeom prst="rect">
                    <a:avLst/>
                  </a:prstGeom>
                  <a:solidFill>
                    <a:schemeClr val="bg2">
                      <a:lumMod val="1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CN" altLang="en-US" sz="1200" dirty="0"/>
                  </a:p>
                </p:txBody>
              </p:sp>
              <p:sp>
                <p:nvSpPr>
                  <p:cNvPr id="2" name="文本框 1">
                    <a:extLst>
                      <a:ext uri="{FF2B5EF4-FFF2-40B4-BE49-F238E27FC236}">
                        <a16:creationId xmlns:a16="http://schemas.microsoft.com/office/drawing/2014/main" id="{72960331-8D13-4B67-B2DC-34FE9AA7C1D3}"/>
                      </a:ext>
                    </a:extLst>
                  </p:cNvPr>
                  <p:cNvSpPr txBox="1"/>
                  <p:nvPr/>
                </p:nvSpPr>
                <p:spPr>
                  <a:xfrm>
                    <a:off x="2725477" y="3429836"/>
                    <a:ext cx="800219" cy="276999"/>
                  </a:xfrm>
                  <a:prstGeom prst="rect">
                    <a:avLst/>
                  </a:prstGeom>
                  <a:noFill/>
                  <a:effectLst>
                    <a:outerShdw dist="12700" dir="2700000" algn="tl" rotWithShape="0">
                      <a:schemeClr val="bg1">
                        <a:alpha val="47000"/>
                      </a:schemeClr>
                    </a:outerShdw>
                  </a:effectLst>
                </p:spPr>
                <p:txBody>
                  <a:bodyPr wrap="none" rtlCol="0">
                    <a:spAutoFit/>
                  </a:bodyPr>
                  <a:lstStyle/>
                  <a:p>
                    <a:r>
                      <a:rPr lang="zh-CN" altLang="en-US" sz="1200" dirty="0">
                        <a:solidFill>
                          <a:schemeClr val="bg1"/>
                        </a:solidFill>
                        <a:effectLst>
                          <a:outerShdw blurRad="38100" dist="38100" dir="2700000" algn="tl">
                            <a:srgbClr val="000000">
                              <a:alpha val="43137"/>
                            </a:srgbClr>
                          </a:outerShdw>
                        </a:effectLst>
                        <a:latin typeface="方正准圆简体" panose="02010601030101010101" pitchFamily="2" charset="-122"/>
                        <a:ea typeface="方正准圆简体" panose="02010601030101010101" pitchFamily="2" charset="-122"/>
                      </a:rPr>
                      <a:t>制造速度</a:t>
                    </a:r>
                  </a:p>
                </p:txBody>
              </p:sp>
            </p:grpSp>
            <p:sp>
              <p:nvSpPr>
                <p:cNvPr id="14" name="文本框 13">
                  <a:extLst>
                    <a:ext uri="{FF2B5EF4-FFF2-40B4-BE49-F238E27FC236}">
                      <a16:creationId xmlns:a16="http://schemas.microsoft.com/office/drawing/2014/main" id="{6DEA7BBC-0F9B-4155-96D5-AB82C9CC8294}"/>
                    </a:ext>
                  </a:extLst>
                </p:cNvPr>
                <p:cNvSpPr txBox="1"/>
                <p:nvPr/>
              </p:nvSpPr>
              <p:spPr>
                <a:xfrm>
                  <a:off x="3369267" y="620430"/>
                  <a:ext cx="442750" cy="307777"/>
                </a:xfrm>
                <a:prstGeom prst="rect">
                  <a:avLst/>
                </a:prstGeom>
                <a:noFill/>
              </p:spPr>
              <p:txBody>
                <a:bodyPr wrap="none" rtlCol="0">
                  <a:spAutoFit/>
                </a:bodyPr>
                <a:lstStyle/>
                <a:p>
                  <a:r>
                    <a:rPr lang="en-US" altLang="zh-CN" sz="1400" b="1" dirty="0">
                      <a:solidFill>
                        <a:schemeClr val="bg2">
                          <a:lumMod val="25000"/>
                        </a:schemeClr>
                      </a:solidFill>
                      <a:latin typeface="Bahnschrift Light" panose="020B0502040204020203" pitchFamily="34" charset="0"/>
                    </a:rPr>
                    <a:t>100</a:t>
                  </a:r>
                  <a:endParaRPr lang="zh-CN" altLang="en-US" sz="1400" b="1" dirty="0">
                    <a:solidFill>
                      <a:schemeClr val="bg2">
                        <a:lumMod val="25000"/>
                      </a:schemeClr>
                    </a:solidFill>
                    <a:latin typeface="Bahnschrift Light" panose="020B0502040204020203" pitchFamily="34" charset="0"/>
                  </a:endParaRPr>
                </a:p>
              </p:txBody>
            </p:sp>
          </p:grpSp>
        </p:grpSp>
        <p:pic>
          <p:nvPicPr>
            <p:cNvPr id="31" name="图片 30">
              <a:extLst>
                <a:ext uri="{FF2B5EF4-FFF2-40B4-BE49-F238E27FC236}">
                  <a16:creationId xmlns:a16="http://schemas.microsoft.com/office/drawing/2014/main" id="{E96E1157-AB2A-4A8A-934F-95D02ED2A01D}"/>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backgroundRemoval t="10000" b="90000" l="10000" r="90000"/>
                      </a14:imgEffect>
                      <a14:imgEffect>
                        <a14:saturation sat="115000"/>
                      </a14:imgEffect>
                    </a14:imgLayer>
                  </a14:imgProps>
                </a:ext>
              </a:extLst>
            </a:blip>
            <a:stretch>
              <a:fillRect/>
            </a:stretch>
          </p:blipFill>
          <p:spPr>
            <a:xfrm>
              <a:off x="3266817" y="1526497"/>
              <a:ext cx="346250" cy="277000"/>
            </a:xfrm>
            <a:prstGeom prst="rect">
              <a:avLst/>
            </a:prstGeom>
          </p:spPr>
        </p:pic>
      </p:grpSp>
      <p:grpSp>
        <p:nvGrpSpPr>
          <p:cNvPr id="60" name="组合 59">
            <a:extLst>
              <a:ext uri="{FF2B5EF4-FFF2-40B4-BE49-F238E27FC236}">
                <a16:creationId xmlns:a16="http://schemas.microsoft.com/office/drawing/2014/main" id="{2D8216A5-9A81-4E13-9185-EA3BB0AF6EDA}"/>
              </a:ext>
            </a:extLst>
          </p:cNvPr>
          <p:cNvGrpSpPr/>
          <p:nvPr/>
        </p:nvGrpSpPr>
        <p:grpSpPr>
          <a:xfrm>
            <a:off x="6097458" y="1783426"/>
            <a:ext cx="3244894" cy="331755"/>
            <a:chOff x="3287551" y="1828790"/>
            <a:chExt cx="3244894" cy="331755"/>
          </a:xfrm>
        </p:grpSpPr>
        <p:grpSp>
          <p:nvGrpSpPr>
            <p:cNvPr id="23" name="组合 22">
              <a:extLst>
                <a:ext uri="{FF2B5EF4-FFF2-40B4-BE49-F238E27FC236}">
                  <a16:creationId xmlns:a16="http://schemas.microsoft.com/office/drawing/2014/main" id="{AA6AD2D3-B387-4687-A7CF-95E52ED365C2}"/>
                </a:ext>
              </a:extLst>
            </p:cNvPr>
            <p:cNvGrpSpPr/>
            <p:nvPr/>
          </p:nvGrpSpPr>
          <p:grpSpPr>
            <a:xfrm>
              <a:off x="3289771" y="1834670"/>
              <a:ext cx="3242674" cy="307777"/>
              <a:chOff x="2389659" y="620430"/>
              <a:chExt cx="3242674" cy="307777"/>
            </a:xfrm>
          </p:grpSpPr>
          <p:sp>
            <p:nvSpPr>
              <p:cNvPr id="24" name="矩形 23">
                <a:extLst>
                  <a:ext uri="{FF2B5EF4-FFF2-40B4-BE49-F238E27FC236}">
                    <a16:creationId xmlns:a16="http://schemas.microsoft.com/office/drawing/2014/main" id="{5624117D-DAAE-4510-98C5-6533F4921D91}"/>
                  </a:ext>
                </a:extLst>
              </p:cNvPr>
              <p:cNvSpPr/>
              <p:nvPr/>
            </p:nvSpPr>
            <p:spPr>
              <a:xfrm>
                <a:off x="3368712" y="635052"/>
                <a:ext cx="2263621" cy="266078"/>
              </a:xfrm>
              <a:prstGeom prst="rect">
                <a:avLst/>
              </a:prstGeom>
              <a:gradFill>
                <a:gsLst>
                  <a:gs pos="0">
                    <a:schemeClr val="bg1">
                      <a:alpha val="0"/>
                    </a:schemeClr>
                  </a:gs>
                  <a:gs pos="100000">
                    <a:schemeClr val="bg2"/>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5" name="组合 24">
                <a:extLst>
                  <a:ext uri="{FF2B5EF4-FFF2-40B4-BE49-F238E27FC236}">
                    <a16:creationId xmlns:a16="http://schemas.microsoft.com/office/drawing/2014/main" id="{75AA0AB9-4010-4F47-BA56-CDA31875ACF3}"/>
                  </a:ext>
                </a:extLst>
              </p:cNvPr>
              <p:cNvGrpSpPr/>
              <p:nvPr/>
            </p:nvGrpSpPr>
            <p:grpSpPr>
              <a:xfrm>
                <a:off x="2389659" y="620430"/>
                <a:ext cx="1705048" cy="307777"/>
                <a:chOff x="2389659" y="620430"/>
                <a:chExt cx="1705048" cy="307777"/>
              </a:xfrm>
            </p:grpSpPr>
            <p:grpSp>
              <p:nvGrpSpPr>
                <p:cNvPr id="26" name="组合 25">
                  <a:extLst>
                    <a:ext uri="{FF2B5EF4-FFF2-40B4-BE49-F238E27FC236}">
                      <a16:creationId xmlns:a16="http://schemas.microsoft.com/office/drawing/2014/main" id="{08CE9102-A152-4513-8ED3-FCA6D1AADCEF}"/>
                    </a:ext>
                  </a:extLst>
                </p:cNvPr>
                <p:cNvGrpSpPr/>
                <p:nvPr/>
              </p:nvGrpSpPr>
              <p:grpSpPr>
                <a:xfrm>
                  <a:off x="2389659" y="634111"/>
                  <a:ext cx="1014117" cy="276999"/>
                  <a:chOff x="2511579" y="3429836"/>
                  <a:chExt cx="1014117" cy="276999"/>
                </a:xfrm>
              </p:grpSpPr>
              <p:sp>
                <p:nvSpPr>
                  <p:cNvPr id="28" name="矩形 27">
                    <a:extLst>
                      <a:ext uri="{FF2B5EF4-FFF2-40B4-BE49-F238E27FC236}">
                        <a16:creationId xmlns:a16="http://schemas.microsoft.com/office/drawing/2014/main" id="{4DC5E15B-800A-4A55-9845-5C326B7A3F2B}"/>
                      </a:ext>
                    </a:extLst>
                  </p:cNvPr>
                  <p:cNvSpPr/>
                  <p:nvPr/>
                </p:nvSpPr>
                <p:spPr>
                  <a:xfrm>
                    <a:off x="2511579" y="3430777"/>
                    <a:ext cx="979054" cy="266078"/>
                  </a:xfrm>
                  <a:prstGeom prst="rect">
                    <a:avLst/>
                  </a:prstGeom>
                  <a:solidFill>
                    <a:schemeClr val="bg2">
                      <a:lumMod val="1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CN" altLang="en-US" sz="1200" dirty="0"/>
                  </a:p>
                </p:txBody>
              </p:sp>
              <p:sp>
                <p:nvSpPr>
                  <p:cNvPr id="29" name="文本框 28">
                    <a:extLst>
                      <a:ext uri="{FF2B5EF4-FFF2-40B4-BE49-F238E27FC236}">
                        <a16:creationId xmlns:a16="http://schemas.microsoft.com/office/drawing/2014/main" id="{5C2BE8A6-9697-480F-931D-278851D4B8B1}"/>
                      </a:ext>
                    </a:extLst>
                  </p:cNvPr>
                  <p:cNvSpPr txBox="1"/>
                  <p:nvPr/>
                </p:nvSpPr>
                <p:spPr>
                  <a:xfrm>
                    <a:off x="2725477" y="3429836"/>
                    <a:ext cx="800219" cy="276999"/>
                  </a:xfrm>
                  <a:prstGeom prst="rect">
                    <a:avLst/>
                  </a:prstGeom>
                  <a:noFill/>
                  <a:effectLst>
                    <a:outerShdw dist="12700" dir="2700000" algn="tl" rotWithShape="0">
                      <a:schemeClr val="bg1">
                        <a:alpha val="47000"/>
                      </a:schemeClr>
                    </a:outerShdw>
                  </a:effectLst>
                </p:spPr>
                <p:txBody>
                  <a:bodyPr wrap="none" rtlCol="0">
                    <a:spAutoFit/>
                  </a:bodyPr>
                  <a:lstStyle/>
                  <a:p>
                    <a:r>
                      <a:rPr lang="zh-CN" altLang="en-US" sz="1200" dirty="0">
                        <a:solidFill>
                          <a:schemeClr val="bg1"/>
                        </a:solidFill>
                        <a:effectLst>
                          <a:outerShdw blurRad="38100" dist="38100" dir="2700000" algn="tl">
                            <a:srgbClr val="000000">
                              <a:alpha val="43137"/>
                            </a:srgbClr>
                          </a:outerShdw>
                        </a:effectLst>
                        <a:latin typeface="方正准圆简体" panose="02010601030101010101" pitchFamily="2" charset="-122"/>
                        <a:ea typeface="方正准圆简体" panose="02010601030101010101" pitchFamily="2" charset="-122"/>
                      </a:rPr>
                      <a:t>能源消耗</a:t>
                    </a:r>
                  </a:p>
                </p:txBody>
              </p:sp>
            </p:grpSp>
            <p:sp>
              <p:nvSpPr>
                <p:cNvPr id="27" name="文本框 26">
                  <a:extLst>
                    <a:ext uri="{FF2B5EF4-FFF2-40B4-BE49-F238E27FC236}">
                      <a16:creationId xmlns:a16="http://schemas.microsoft.com/office/drawing/2014/main" id="{4F27639A-F2E1-46F6-A552-D56049DE5898}"/>
                    </a:ext>
                  </a:extLst>
                </p:cNvPr>
                <p:cNvSpPr txBox="1"/>
                <p:nvPr/>
              </p:nvSpPr>
              <p:spPr>
                <a:xfrm>
                  <a:off x="3385859" y="620430"/>
                  <a:ext cx="708848" cy="307777"/>
                </a:xfrm>
                <a:prstGeom prst="rect">
                  <a:avLst/>
                </a:prstGeom>
                <a:noFill/>
              </p:spPr>
              <p:txBody>
                <a:bodyPr wrap="none" rtlCol="0">
                  <a:spAutoFit/>
                </a:bodyPr>
                <a:lstStyle/>
                <a:p>
                  <a:r>
                    <a:rPr lang="en-US" altLang="zh-CN" sz="1400" b="1" dirty="0">
                      <a:solidFill>
                        <a:schemeClr val="bg2">
                          <a:lumMod val="25000"/>
                        </a:schemeClr>
                      </a:solidFill>
                      <a:latin typeface="Bahnschrift Light" panose="020B0502040204020203" pitchFamily="34" charset="0"/>
                    </a:rPr>
                    <a:t>250kw</a:t>
                  </a:r>
                  <a:endParaRPr lang="zh-CN" altLang="en-US" sz="1400" b="1" dirty="0">
                    <a:solidFill>
                      <a:schemeClr val="bg2">
                        <a:lumMod val="25000"/>
                      </a:schemeClr>
                    </a:solidFill>
                    <a:latin typeface="Bahnschrift Light" panose="020B0502040204020203" pitchFamily="34" charset="0"/>
                  </a:endParaRPr>
                </a:p>
              </p:txBody>
            </p:sp>
          </p:grpSp>
        </p:grpSp>
        <p:pic>
          <p:nvPicPr>
            <p:cNvPr id="32" name="图片 31">
              <a:extLst>
                <a:ext uri="{FF2B5EF4-FFF2-40B4-BE49-F238E27FC236}">
                  <a16:creationId xmlns:a16="http://schemas.microsoft.com/office/drawing/2014/main" id="{ADE783C1-5F4D-4733-8672-8F60B663E8A9}"/>
                </a:ext>
              </a:extLst>
            </p:cNvPr>
            <p:cNvPicPr>
              <a:picLocks noChangeAspect="1"/>
            </p:cNvPicPr>
            <p:nvPr/>
          </p:nvPicPr>
          <p:blipFill>
            <a:blip r:embed="rId6">
              <a:lum bright="70000" contrast="-70000"/>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3287551" y="1833507"/>
              <a:ext cx="276208" cy="291842"/>
            </a:xfrm>
            <a:prstGeom prst="rect">
              <a:avLst/>
            </a:prstGeom>
          </p:spPr>
        </p:pic>
        <p:grpSp>
          <p:nvGrpSpPr>
            <p:cNvPr id="8" name="组合 7">
              <a:extLst>
                <a:ext uri="{FF2B5EF4-FFF2-40B4-BE49-F238E27FC236}">
                  <a16:creationId xmlns:a16="http://schemas.microsoft.com/office/drawing/2014/main" id="{64F06B1F-9B24-4ABD-9356-3F353800DBFA}"/>
                </a:ext>
              </a:extLst>
            </p:cNvPr>
            <p:cNvGrpSpPr/>
            <p:nvPr/>
          </p:nvGrpSpPr>
          <p:grpSpPr>
            <a:xfrm>
              <a:off x="5220722" y="1828790"/>
              <a:ext cx="707406" cy="331755"/>
              <a:chOff x="4182340" y="949434"/>
              <a:chExt cx="707406" cy="331755"/>
            </a:xfrm>
          </p:grpSpPr>
          <p:pic>
            <p:nvPicPr>
              <p:cNvPr id="42" name="图片 41">
                <a:extLst>
                  <a:ext uri="{FF2B5EF4-FFF2-40B4-BE49-F238E27FC236}">
                    <a16:creationId xmlns:a16="http://schemas.microsoft.com/office/drawing/2014/main" id="{75FD638F-1EC9-468A-88EB-0753BAEA183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backgroundMark x1="44615" y1="50909" x2="44615" y2="50909"/>
                          </a14:backgroundRemoval>
                        </a14:imgEffect>
                      </a14:imgLayer>
                    </a14:imgProps>
                  </a:ext>
                </a:extLst>
              </a:blip>
              <a:stretch>
                <a:fillRect/>
              </a:stretch>
            </p:blipFill>
            <p:spPr>
              <a:xfrm>
                <a:off x="4182340" y="949434"/>
                <a:ext cx="392074" cy="331755"/>
              </a:xfrm>
              <a:prstGeom prst="rect">
                <a:avLst/>
              </a:prstGeom>
            </p:spPr>
          </p:pic>
          <p:sp>
            <p:nvSpPr>
              <p:cNvPr id="43" name="文本框 42">
                <a:extLst>
                  <a:ext uri="{FF2B5EF4-FFF2-40B4-BE49-F238E27FC236}">
                    <a16:creationId xmlns:a16="http://schemas.microsoft.com/office/drawing/2014/main" id="{8035989D-6E0A-44AA-A994-2698FE29C181}"/>
                  </a:ext>
                </a:extLst>
              </p:cNvPr>
              <p:cNvSpPr txBox="1"/>
              <p:nvPr/>
            </p:nvSpPr>
            <p:spPr>
              <a:xfrm>
                <a:off x="4387685" y="989607"/>
                <a:ext cx="502061" cy="261610"/>
              </a:xfrm>
              <a:prstGeom prst="rect">
                <a:avLst/>
              </a:prstGeom>
              <a:noFill/>
            </p:spPr>
            <p:txBody>
              <a:bodyPr wrap="none" rtlCol="0">
                <a:spAutoFit/>
              </a:bodyPr>
              <a:lstStyle/>
              <a:p>
                <a:r>
                  <a:rPr lang="zh-CN" altLang="en-US" sz="1100" dirty="0">
                    <a:latin typeface="方正准圆简体" panose="02010601030101010101" pitchFamily="2" charset="-122"/>
                    <a:ea typeface="方正准圆简体" panose="02010601030101010101" pitchFamily="2" charset="-122"/>
                  </a:rPr>
                  <a:t> 待机</a:t>
                </a:r>
              </a:p>
            </p:txBody>
          </p:sp>
        </p:grpSp>
      </p:grpSp>
      <p:sp>
        <p:nvSpPr>
          <p:cNvPr id="66" name="矩形 65">
            <a:extLst>
              <a:ext uri="{FF2B5EF4-FFF2-40B4-BE49-F238E27FC236}">
                <a16:creationId xmlns:a16="http://schemas.microsoft.com/office/drawing/2014/main" id="{5B83A60C-5C7C-43F9-96BD-33D3667D499B}"/>
              </a:ext>
            </a:extLst>
          </p:cNvPr>
          <p:cNvSpPr/>
          <p:nvPr/>
        </p:nvSpPr>
        <p:spPr>
          <a:xfrm>
            <a:off x="911543" y="3701757"/>
            <a:ext cx="5214940" cy="699804"/>
          </a:xfrm>
          <a:prstGeom prst="rect">
            <a:avLst/>
          </a:prstGeom>
          <a:gradFill>
            <a:gsLst>
              <a:gs pos="0">
                <a:schemeClr val="accent1">
                  <a:lumMod val="0"/>
                  <a:alpha val="0"/>
                </a:schemeClr>
              </a:gs>
              <a:gs pos="100000">
                <a:schemeClr val="bg2">
                  <a:lumMod val="10000"/>
                </a:schemeClr>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a:extLst>
              <a:ext uri="{FF2B5EF4-FFF2-40B4-BE49-F238E27FC236}">
                <a16:creationId xmlns:a16="http://schemas.microsoft.com/office/drawing/2014/main" id="{D1B0D407-AF00-4E35-9D73-8453E69C8FE6}"/>
              </a:ext>
            </a:extLst>
          </p:cNvPr>
          <p:cNvCxnSpPr>
            <a:cxnSpLocks/>
          </p:cNvCxnSpPr>
          <p:nvPr/>
        </p:nvCxnSpPr>
        <p:spPr>
          <a:xfrm>
            <a:off x="1699227" y="3820196"/>
            <a:ext cx="0" cy="4644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07AEC1BD-F754-4A4F-A291-41357FDE253A}"/>
              </a:ext>
            </a:extLst>
          </p:cNvPr>
          <p:cNvSpPr txBox="1"/>
          <p:nvPr/>
        </p:nvSpPr>
        <p:spPr>
          <a:xfrm>
            <a:off x="1781293" y="3740371"/>
            <a:ext cx="4339347" cy="507831"/>
          </a:xfrm>
          <a:prstGeom prst="rect">
            <a:avLst/>
          </a:prstGeom>
          <a:noFill/>
        </p:spPr>
        <p:txBody>
          <a:bodyPr wrap="square" rtlCol="0">
            <a:spAutoFit/>
          </a:bodyPr>
          <a:lstStyle/>
          <a:p>
            <a:r>
              <a:rPr lang="zh-CN" altLang="en-US" sz="900" dirty="0">
                <a:solidFill>
                  <a:schemeClr val="bg1"/>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900" dirty="0">
              <a:solidFill>
                <a:schemeClr val="bg1"/>
              </a:solidFill>
              <a:latin typeface="方正准圆简体" panose="02010601030101010101" pitchFamily="2" charset="-122"/>
              <a:ea typeface="方正准圆简体" panose="02010601030101010101" pitchFamily="2" charset="-122"/>
            </a:endParaRPr>
          </a:p>
          <a:p>
            <a:r>
              <a:rPr lang="zh-CN" altLang="en-US" sz="900" dirty="0">
                <a:solidFill>
                  <a:schemeClr val="bg1"/>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sp>
        <p:nvSpPr>
          <p:cNvPr id="89" name="矩形 88">
            <a:extLst>
              <a:ext uri="{FF2B5EF4-FFF2-40B4-BE49-F238E27FC236}">
                <a16:creationId xmlns:a16="http://schemas.microsoft.com/office/drawing/2014/main" id="{81D83242-5165-41E8-94E2-F30A076AAB73}"/>
              </a:ext>
            </a:extLst>
          </p:cNvPr>
          <p:cNvSpPr/>
          <p:nvPr/>
        </p:nvSpPr>
        <p:spPr>
          <a:xfrm>
            <a:off x="1112663" y="4765436"/>
            <a:ext cx="4624401" cy="175542"/>
          </a:xfrm>
          <a:prstGeom prst="rect">
            <a:avLst/>
          </a:prstGeom>
          <a:gradFill>
            <a:gsLst>
              <a:gs pos="0">
                <a:schemeClr val="bg1">
                  <a:lumMod val="43000"/>
                  <a:lumOff val="57000"/>
                  <a:alpha val="0"/>
                </a:schemeClr>
              </a:gs>
              <a:gs pos="30000">
                <a:srgbClr val="5A5A5A">
                  <a:alpha val="58000"/>
                </a:srgbClr>
              </a:gs>
              <a:gs pos="100000">
                <a:schemeClr val="tx1">
                  <a:lumMod val="0"/>
                  <a:alpha val="3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bg2">
                    <a:lumMod val="90000"/>
                  </a:schemeClr>
                </a:solidFill>
              </a:rPr>
              <a:t>Production</a:t>
            </a:r>
            <a:endParaRPr lang="zh-CN" altLang="en-US" sz="1050" dirty="0">
              <a:solidFill>
                <a:schemeClr val="bg2">
                  <a:lumMod val="90000"/>
                </a:schemeClr>
              </a:solidFill>
            </a:endParaRPr>
          </a:p>
        </p:txBody>
      </p:sp>
      <p:grpSp>
        <p:nvGrpSpPr>
          <p:cNvPr id="58" name="组合 57">
            <a:extLst>
              <a:ext uri="{FF2B5EF4-FFF2-40B4-BE49-F238E27FC236}">
                <a16:creationId xmlns:a16="http://schemas.microsoft.com/office/drawing/2014/main" id="{19FF5F1A-CA8E-4181-A620-D7DD75AA19E9}"/>
              </a:ext>
            </a:extLst>
          </p:cNvPr>
          <p:cNvGrpSpPr/>
          <p:nvPr/>
        </p:nvGrpSpPr>
        <p:grpSpPr>
          <a:xfrm>
            <a:off x="6120097" y="791798"/>
            <a:ext cx="1880493" cy="614425"/>
            <a:chOff x="6120097" y="791798"/>
            <a:chExt cx="1880493" cy="614425"/>
          </a:xfrm>
        </p:grpSpPr>
        <p:sp>
          <p:nvSpPr>
            <p:cNvPr id="6" name="文本框 5">
              <a:extLst>
                <a:ext uri="{FF2B5EF4-FFF2-40B4-BE49-F238E27FC236}">
                  <a16:creationId xmlns:a16="http://schemas.microsoft.com/office/drawing/2014/main" id="{E6F4A26F-D9E6-46FC-B742-9C89936912D8}"/>
                </a:ext>
              </a:extLst>
            </p:cNvPr>
            <p:cNvSpPr txBox="1"/>
            <p:nvPr/>
          </p:nvSpPr>
          <p:spPr>
            <a:xfrm>
              <a:off x="6430930" y="913780"/>
              <a:ext cx="1569660" cy="369332"/>
            </a:xfrm>
            <a:prstGeom prst="rect">
              <a:avLst/>
            </a:prstGeom>
            <a:noFill/>
          </p:spPr>
          <p:txBody>
            <a:bodyPr wrap="none" rtlCol="0">
              <a:spAutoFit/>
            </a:bodyPr>
            <a:lstStyle/>
            <a:p>
              <a:pPr algn="ctr"/>
              <a:r>
                <a:rPr lang="zh-CN" altLang="en-US" dirty="0">
                  <a:solidFill>
                    <a:schemeClr val="bg1"/>
                  </a:solidFill>
                  <a:latin typeface="方正准圆简体" panose="02010601030101010101" pitchFamily="2" charset="-122"/>
                  <a:ea typeface="方正准圆简体" panose="02010601030101010101" pitchFamily="2" charset="-122"/>
                </a:rPr>
                <a:t>初级冶炼区块</a:t>
              </a:r>
            </a:p>
          </p:txBody>
        </p:sp>
        <p:sp>
          <p:nvSpPr>
            <p:cNvPr id="44" name="文本框 43">
              <a:extLst>
                <a:ext uri="{FF2B5EF4-FFF2-40B4-BE49-F238E27FC236}">
                  <a16:creationId xmlns:a16="http://schemas.microsoft.com/office/drawing/2014/main" id="{497FA43D-008B-4465-81CB-C412C28DBD7E}"/>
                </a:ext>
              </a:extLst>
            </p:cNvPr>
            <p:cNvSpPr txBox="1"/>
            <p:nvPr/>
          </p:nvSpPr>
          <p:spPr>
            <a:xfrm>
              <a:off x="6425234" y="1160002"/>
              <a:ext cx="1218603" cy="246221"/>
            </a:xfrm>
            <a:prstGeom prst="rect">
              <a:avLst/>
            </a:prstGeom>
            <a:noFill/>
          </p:spPr>
          <p:txBody>
            <a:bodyPr wrap="none" rtlCol="0">
              <a:spAutoFit/>
            </a:bodyPr>
            <a:lstStyle/>
            <a:p>
              <a:r>
                <a:rPr lang="en-US" altLang="zh-CN" sz="1000" dirty="0">
                  <a:solidFill>
                    <a:schemeClr val="bg1">
                      <a:lumMod val="65000"/>
                    </a:schemeClr>
                  </a:solidFill>
                </a:rPr>
                <a:t>Factory Infomation</a:t>
              </a:r>
              <a:endParaRPr lang="zh-CN" altLang="en-US" sz="1000" dirty="0">
                <a:solidFill>
                  <a:schemeClr val="bg1">
                    <a:lumMod val="65000"/>
                  </a:schemeClr>
                </a:solidFill>
              </a:endParaRPr>
            </a:p>
          </p:txBody>
        </p:sp>
        <p:pic>
          <p:nvPicPr>
            <p:cNvPr id="190" name="图片 189">
              <a:extLst>
                <a:ext uri="{FF2B5EF4-FFF2-40B4-BE49-F238E27FC236}">
                  <a16:creationId xmlns:a16="http://schemas.microsoft.com/office/drawing/2014/main" id="{0B54BE30-E8DE-45AA-B340-D643E9201765}"/>
                </a:ext>
              </a:extLst>
            </p:cNvPr>
            <p:cNvPicPr>
              <a:picLocks noChangeAspect="1"/>
            </p:cNvPicPr>
            <p:nvPr/>
          </p:nvPicPr>
          <p:blipFill>
            <a:blip r:embed="rId10">
              <a:lum bright="70000" contrast="-70000"/>
              <a:extLst>
                <a:ext uri="{BEBA8EAE-BF5A-486C-A8C5-ECC9F3942E4B}">
                  <a14:imgProps xmlns:a14="http://schemas.microsoft.com/office/drawing/2010/main">
                    <a14:imgLayer r:embed="rId11">
                      <a14:imgEffect>
                        <a14:backgroundRemoval t="10000" b="90000" l="10000" r="90000"/>
                      </a14:imgEffect>
                    </a14:imgLayer>
                  </a14:imgProps>
                </a:ext>
              </a:extLst>
            </a:blip>
            <a:stretch>
              <a:fillRect/>
            </a:stretch>
          </p:blipFill>
          <p:spPr>
            <a:xfrm>
              <a:off x="6120097" y="791798"/>
              <a:ext cx="514440" cy="469982"/>
            </a:xfrm>
            <a:prstGeom prst="rect">
              <a:avLst/>
            </a:prstGeom>
          </p:spPr>
        </p:pic>
      </p:grpSp>
      <p:grpSp>
        <p:nvGrpSpPr>
          <p:cNvPr id="46" name="组合 45">
            <a:extLst>
              <a:ext uri="{FF2B5EF4-FFF2-40B4-BE49-F238E27FC236}">
                <a16:creationId xmlns:a16="http://schemas.microsoft.com/office/drawing/2014/main" id="{76B8063A-0A8B-44F0-B647-4BD562160650}"/>
              </a:ext>
            </a:extLst>
          </p:cNvPr>
          <p:cNvGrpSpPr/>
          <p:nvPr/>
        </p:nvGrpSpPr>
        <p:grpSpPr>
          <a:xfrm>
            <a:off x="1048438" y="963876"/>
            <a:ext cx="575903" cy="471359"/>
            <a:chOff x="4460606" y="118922"/>
            <a:chExt cx="575903" cy="471359"/>
          </a:xfrm>
        </p:grpSpPr>
        <p:grpSp>
          <p:nvGrpSpPr>
            <p:cNvPr id="21" name="组合 20">
              <a:extLst>
                <a:ext uri="{FF2B5EF4-FFF2-40B4-BE49-F238E27FC236}">
                  <a16:creationId xmlns:a16="http://schemas.microsoft.com/office/drawing/2014/main" id="{E21AF678-CACB-407B-9800-4DB1E06FCEB1}"/>
                </a:ext>
              </a:extLst>
            </p:cNvPr>
            <p:cNvGrpSpPr/>
            <p:nvPr/>
          </p:nvGrpSpPr>
          <p:grpSpPr>
            <a:xfrm>
              <a:off x="4460606" y="118922"/>
              <a:ext cx="539079" cy="265473"/>
              <a:chOff x="4576435" y="88145"/>
              <a:chExt cx="607861" cy="299345"/>
            </a:xfrm>
          </p:grpSpPr>
          <p:sp>
            <p:nvSpPr>
              <p:cNvPr id="19" name="矩形: 圆角 18">
                <a:extLst>
                  <a:ext uri="{FF2B5EF4-FFF2-40B4-BE49-F238E27FC236}">
                    <a16:creationId xmlns:a16="http://schemas.microsoft.com/office/drawing/2014/main" id="{EBC97AD2-84AE-4082-81D4-0179CF6B886C}"/>
                  </a:ext>
                </a:extLst>
              </p:cNvPr>
              <p:cNvSpPr/>
              <p:nvPr/>
            </p:nvSpPr>
            <p:spPr>
              <a:xfrm>
                <a:off x="4576435" y="109058"/>
                <a:ext cx="607861" cy="263964"/>
              </a:xfrm>
              <a:prstGeom prst="roundRect">
                <a:avLst>
                  <a:gd name="adj" fmla="val 50000"/>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20" name="椭圆 19">
                <a:extLst>
                  <a:ext uri="{FF2B5EF4-FFF2-40B4-BE49-F238E27FC236}">
                    <a16:creationId xmlns:a16="http://schemas.microsoft.com/office/drawing/2014/main" id="{C37003C7-206C-431C-80F2-F4CE3594BA05}"/>
                  </a:ext>
                </a:extLst>
              </p:cNvPr>
              <p:cNvSpPr/>
              <p:nvPr/>
            </p:nvSpPr>
            <p:spPr>
              <a:xfrm>
                <a:off x="4876535" y="88145"/>
                <a:ext cx="299346" cy="299345"/>
              </a:xfrm>
              <a:prstGeom prst="ellipse">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a:extLst>
                <a:ext uri="{FF2B5EF4-FFF2-40B4-BE49-F238E27FC236}">
                  <a16:creationId xmlns:a16="http://schemas.microsoft.com/office/drawing/2014/main" id="{5BEFFA1A-5B7D-4E11-B9B3-A08160FA9082}"/>
                </a:ext>
              </a:extLst>
            </p:cNvPr>
            <p:cNvPicPr>
              <a:picLocks noChangeAspect="1" noChangeArrowheads="1"/>
            </p:cNvPicPr>
            <p:nvPr/>
          </p:nvPicPr>
          <p:blipFill>
            <a:blip r:embed="rId12">
              <a:duotone>
                <a:schemeClr val="bg2">
                  <a:shade val="45000"/>
                  <a:satMod val="135000"/>
                </a:schemeClr>
                <a:prstClr val="white"/>
              </a:duotone>
              <a:extLst>
                <a:ext uri="{BEBA8EAE-BF5A-486C-A8C5-ECC9F3942E4B}">
                  <a14:imgProps xmlns:a14="http://schemas.microsoft.com/office/drawing/2010/main">
                    <a14:imgLayer r:embed="rId13">
                      <a14:imgEffect>
                        <a14:backgroundRemoval t="0" b="99805" l="0" r="99805">
                          <a14:foregroundMark x1="57227" y1="30469" x2="57227" y2="30469"/>
                        </a14:backgroundRemoval>
                      </a14:imgEffect>
                    </a14:imgLayer>
                  </a14:imgProps>
                </a:ext>
                <a:ext uri="{28A0092B-C50C-407E-A947-70E740481C1C}">
                  <a14:useLocalDpi xmlns:a14="http://schemas.microsoft.com/office/drawing/2010/main" val="0"/>
                </a:ext>
              </a:extLst>
            </a:blip>
            <a:srcRect/>
            <a:stretch>
              <a:fillRect/>
            </a:stretch>
          </p:blipFill>
          <p:spPr bwMode="auto">
            <a:xfrm>
              <a:off x="4768458" y="162471"/>
              <a:ext cx="182081" cy="181967"/>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32">
              <a:extLst>
                <a:ext uri="{FF2B5EF4-FFF2-40B4-BE49-F238E27FC236}">
                  <a16:creationId xmlns:a16="http://schemas.microsoft.com/office/drawing/2014/main" id="{06050EB5-A66A-440A-A065-018A86116BF0}"/>
                </a:ext>
              </a:extLst>
            </p:cNvPr>
            <p:cNvSpPr txBox="1"/>
            <p:nvPr/>
          </p:nvSpPr>
          <p:spPr>
            <a:xfrm>
              <a:off x="4467122" y="344060"/>
              <a:ext cx="569387" cy="246221"/>
            </a:xfrm>
            <a:prstGeom prst="rect">
              <a:avLst/>
            </a:prstGeom>
            <a:noFill/>
          </p:spPr>
          <p:txBody>
            <a:bodyPr wrap="none" rtlCol="0">
              <a:spAutoFit/>
            </a:bodyPr>
            <a:lstStyle/>
            <a:p>
              <a:r>
                <a:rPr lang="zh-CN" altLang="en-US" sz="1000" dirty="0">
                  <a:solidFill>
                    <a:schemeClr val="bg1"/>
                  </a:solidFill>
                  <a:latin typeface="方正准圆简体" panose="02010601030101010101" pitchFamily="2" charset="-122"/>
                  <a:ea typeface="方正准圆简体" panose="02010601030101010101" pitchFamily="2" charset="-122"/>
                </a:rPr>
                <a:t>制造中</a:t>
              </a:r>
            </a:p>
          </p:txBody>
        </p:sp>
      </p:grpSp>
      <p:grpSp>
        <p:nvGrpSpPr>
          <p:cNvPr id="87" name="组合 86">
            <a:extLst>
              <a:ext uri="{FF2B5EF4-FFF2-40B4-BE49-F238E27FC236}">
                <a16:creationId xmlns:a16="http://schemas.microsoft.com/office/drawing/2014/main" id="{A4546220-223E-471F-A99E-CC2FB12423CB}"/>
              </a:ext>
            </a:extLst>
          </p:cNvPr>
          <p:cNvGrpSpPr/>
          <p:nvPr/>
        </p:nvGrpSpPr>
        <p:grpSpPr>
          <a:xfrm>
            <a:off x="1054954" y="3164625"/>
            <a:ext cx="1034566" cy="283403"/>
            <a:chOff x="2020934" y="3206366"/>
            <a:chExt cx="1034566" cy="283403"/>
          </a:xfrm>
        </p:grpSpPr>
        <p:sp>
          <p:nvSpPr>
            <p:cNvPr id="34" name="矩形 33">
              <a:extLst>
                <a:ext uri="{FF2B5EF4-FFF2-40B4-BE49-F238E27FC236}">
                  <a16:creationId xmlns:a16="http://schemas.microsoft.com/office/drawing/2014/main" id="{4BCFDADD-FBB3-4D3A-A590-654D044203C3}"/>
                </a:ext>
              </a:extLst>
            </p:cNvPr>
            <p:cNvSpPr/>
            <p:nvPr/>
          </p:nvSpPr>
          <p:spPr>
            <a:xfrm>
              <a:off x="2020934" y="3206366"/>
              <a:ext cx="1021427"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5" name="图片 34">
              <a:extLst>
                <a:ext uri="{FF2B5EF4-FFF2-40B4-BE49-F238E27FC236}">
                  <a16:creationId xmlns:a16="http://schemas.microsoft.com/office/drawing/2014/main" id="{C224188E-E054-41B5-A5DD-86B4FD1BFBA5}"/>
                </a:ext>
              </a:extLst>
            </p:cNvPr>
            <p:cNvPicPr>
              <a:picLocks noChangeAspect="1"/>
            </p:cNvPicPr>
            <p:nvPr/>
          </p:nvPicPr>
          <p:blipFill rotWithShape="1">
            <a:blip r:embed="rId14">
              <a:lum bright="70000" contrast="-70000"/>
              <a:extLst>
                <a:ext uri="{BEBA8EAE-BF5A-486C-A8C5-ECC9F3942E4B}">
                  <a14:imgProps xmlns:a14="http://schemas.microsoft.com/office/drawing/2010/main">
                    <a14:imgLayer r:embed="rId15">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63749" y="3206366"/>
              <a:ext cx="352455" cy="283403"/>
            </a:xfrm>
            <a:prstGeom prst="rect">
              <a:avLst/>
            </a:prstGeom>
          </p:spPr>
        </p:pic>
        <p:sp>
          <p:nvSpPr>
            <p:cNvPr id="140" name="文本框 139">
              <a:extLst>
                <a:ext uri="{FF2B5EF4-FFF2-40B4-BE49-F238E27FC236}">
                  <a16:creationId xmlns:a16="http://schemas.microsoft.com/office/drawing/2014/main" id="{00C39652-69B3-4996-B1CC-C8534D1E2E67}"/>
                </a:ext>
              </a:extLst>
            </p:cNvPr>
            <p:cNvSpPr txBox="1"/>
            <p:nvPr/>
          </p:nvSpPr>
          <p:spPr>
            <a:xfrm>
              <a:off x="2306577" y="3220510"/>
              <a:ext cx="748923" cy="261610"/>
            </a:xfrm>
            <a:prstGeom prst="rect">
              <a:avLst/>
            </a:prstGeom>
            <a:noFill/>
            <a:effectLst/>
          </p:spPr>
          <p:txBody>
            <a:bodyPr wrap="square" rtlCol="0">
              <a:spAutoFit/>
            </a:bodyPr>
            <a:lstStyle/>
            <a:p>
              <a:r>
                <a:rPr lang="zh-CN" altLang="en-US" sz="1100" dirty="0">
                  <a:solidFill>
                    <a:schemeClr val="bg1">
                      <a:lumMod val="75000"/>
                    </a:schemeClr>
                  </a:solidFill>
                  <a:latin typeface="方正准圆简体" panose="02010601030101010101" pitchFamily="2" charset="-122"/>
                  <a:ea typeface="方正准圆简体" panose="02010601030101010101" pitchFamily="2" charset="-122"/>
                </a:rPr>
                <a:t>加工区块</a:t>
              </a:r>
            </a:p>
          </p:txBody>
        </p:sp>
      </p:grpSp>
      <p:grpSp>
        <p:nvGrpSpPr>
          <p:cNvPr id="40" name="组合 39">
            <a:extLst>
              <a:ext uri="{FF2B5EF4-FFF2-40B4-BE49-F238E27FC236}">
                <a16:creationId xmlns:a16="http://schemas.microsoft.com/office/drawing/2014/main" id="{A32D4D74-DA94-4B04-B3E4-16F71EF77727}"/>
              </a:ext>
            </a:extLst>
          </p:cNvPr>
          <p:cNvGrpSpPr/>
          <p:nvPr/>
        </p:nvGrpSpPr>
        <p:grpSpPr>
          <a:xfrm>
            <a:off x="6111710" y="3607505"/>
            <a:ext cx="1002669" cy="348580"/>
            <a:chOff x="5600072" y="2739787"/>
            <a:chExt cx="1146820" cy="398694"/>
          </a:xfrm>
        </p:grpSpPr>
        <p:sp>
          <p:nvSpPr>
            <p:cNvPr id="39" name="矩形: 圆角 38">
              <a:extLst>
                <a:ext uri="{FF2B5EF4-FFF2-40B4-BE49-F238E27FC236}">
                  <a16:creationId xmlns:a16="http://schemas.microsoft.com/office/drawing/2014/main" id="{430E1EBE-D977-486B-AF20-8F4E94797F3C}"/>
                </a:ext>
              </a:extLst>
            </p:cNvPr>
            <p:cNvSpPr/>
            <p:nvPr/>
          </p:nvSpPr>
          <p:spPr>
            <a:xfrm>
              <a:off x="5616969" y="2754700"/>
              <a:ext cx="1066800" cy="304800"/>
            </a:xfrm>
            <a:prstGeom prst="roundRect">
              <a:avLst>
                <a:gd name="adj" fmla="val 35417"/>
              </a:avLst>
            </a:prstGeom>
            <a:solidFill>
              <a:schemeClr val="bg2">
                <a:lumMod val="1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a16="http://schemas.microsoft.com/office/drawing/2014/main" id="{93EEA272-0874-4977-BE1C-34A554877749}"/>
                </a:ext>
              </a:extLst>
            </p:cNvPr>
            <p:cNvPicPr>
              <a:picLocks noChangeAspect="1"/>
            </p:cNvPicPr>
            <p:nvPr/>
          </p:nvPicPr>
          <p:blipFill>
            <a:blip r:embed="rId16">
              <a:lum bright="70000" contrast="-70000"/>
              <a:extLst>
                <a:ext uri="{BEBA8EAE-BF5A-486C-A8C5-ECC9F3942E4B}">
                  <a14:imgProps xmlns:a14="http://schemas.microsoft.com/office/drawing/2010/main">
                    <a14:imgLayer r:embed="rId17">
                      <a14:imgEffect>
                        <a14:backgroundRemoval t="10000" b="90000" l="10000" r="90000">
                          <a14:foregroundMark x1="42500" y1="40000" x2="42500" y2="40000"/>
                        </a14:backgroundRemoval>
                      </a14:imgEffect>
                    </a14:imgLayer>
                  </a14:imgProps>
                </a:ext>
              </a:extLst>
            </a:blip>
            <a:stretch>
              <a:fillRect/>
            </a:stretch>
          </p:blipFill>
          <p:spPr>
            <a:xfrm>
              <a:off x="5600072" y="2739787"/>
              <a:ext cx="490700" cy="398694"/>
            </a:xfrm>
            <a:prstGeom prst="rect">
              <a:avLst/>
            </a:prstGeom>
          </p:spPr>
        </p:pic>
        <p:sp>
          <p:nvSpPr>
            <p:cNvPr id="141" name="文本框 140">
              <a:extLst>
                <a:ext uri="{FF2B5EF4-FFF2-40B4-BE49-F238E27FC236}">
                  <a16:creationId xmlns:a16="http://schemas.microsoft.com/office/drawing/2014/main" id="{F9EAA015-ECBB-4666-8EBF-2315E6D88DCA}"/>
                </a:ext>
              </a:extLst>
            </p:cNvPr>
            <p:cNvSpPr txBox="1"/>
            <p:nvPr/>
          </p:nvSpPr>
          <p:spPr>
            <a:xfrm>
              <a:off x="5875631" y="2787165"/>
              <a:ext cx="871261" cy="264018"/>
            </a:xfrm>
            <a:prstGeom prst="rect">
              <a:avLst/>
            </a:prstGeom>
            <a:noFill/>
          </p:spPr>
          <p:txBody>
            <a:bodyPr wrap="none" rtlCol="0">
              <a:spAutoFit/>
            </a:bodyPr>
            <a:lstStyle/>
            <a:p>
              <a:r>
                <a:rPr lang="zh-CN" altLang="en-US" sz="900" dirty="0">
                  <a:solidFill>
                    <a:schemeClr val="bg1"/>
                  </a:solidFill>
                  <a:latin typeface="方正准圆简体" panose="02010601030101010101" pitchFamily="2" charset="-122"/>
                  <a:ea typeface="方正准圆简体" panose="02010601030101010101" pitchFamily="2" charset="-122"/>
                </a:rPr>
                <a:t>历史性建筑</a:t>
              </a:r>
            </a:p>
          </p:txBody>
        </p:sp>
      </p:grpSp>
      <p:pic>
        <p:nvPicPr>
          <p:cNvPr id="41" name="图片 40">
            <a:extLst>
              <a:ext uri="{FF2B5EF4-FFF2-40B4-BE49-F238E27FC236}">
                <a16:creationId xmlns:a16="http://schemas.microsoft.com/office/drawing/2014/main" id="{B56326BF-1633-493F-890A-C8C60443A07F}"/>
              </a:ext>
            </a:extLst>
          </p:cNvPr>
          <p:cNvPicPr>
            <a:picLocks noChangeAspect="1"/>
          </p:cNvPicPr>
          <p:nvPr/>
        </p:nvPicPr>
        <p:blipFill>
          <a:blip r:embed="rId18">
            <a:duotone>
              <a:prstClr val="black"/>
              <a:schemeClr val="accent4">
                <a:tint val="45000"/>
                <a:satMod val="400000"/>
              </a:schemeClr>
            </a:duotone>
            <a:extLst>
              <a:ext uri="{BEBA8EAE-BF5A-486C-A8C5-ECC9F3942E4B}">
                <a14:imgProps xmlns:a14="http://schemas.microsoft.com/office/drawing/2010/main">
                  <a14:imgLayer r:embed="rId19">
                    <a14:imgEffect>
                      <a14:backgroundRemoval t="10000" b="90000" l="10000" r="90000"/>
                    </a14:imgEffect>
                  </a14:imgLayer>
                </a14:imgProps>
              </a:ext>
            </a:extLst>
          </a:blip>
          <a:stretch>
            <a:fillRect/>
          </a:stretch>
        </p:blipFill>
        <p:spPr>
          <a:xfrm>
            <a:off x="1947602" y="4363793"/>
            <a:ext cx="402122" cy="281485"/>
          </a:xfrm>
          <a:prstGeom prst="rect">
            <a:avLst/>
          </a:prstGeom>
        </p:spPr>
      </p:pic>
      <p:sp>
        <p:nvSpPr>
          <p:cNvPr id="148" name="文本框 147">
            <a:extLst>
              <a:ext uri="{FF2B5EF4-FFF2-40B4-BE49-F238E27FC236}">
                <a16:creationId xmlns:a16="http://schemas.microsoft.com/office/drawing/2014/main" id="{13E5E8B3-4267-4F29-95D8-B2B27175E17B}"/>
              </a:ext>
            </a:extLst>
          </p:cNvPr>
          <p:cNvSpPr txBox="1"/>
          <p:nvPr/>
        </p:nvSpPr>
        <p:spPr>
          <a:xfrm>
            <a:off x="2236263" y="4387725"/>
            <a:ext cx="601069" cy="215444"/>
          </a:xfrm>
          <a:prstGeom prst="rect">
            <a:avLst/>
          </a:prstGeom>
          <a:noFill/>
        </p:spPr>
        <p:txBody>
          <a:bodyPr wrap="square" rtlCol="0">
            <a:spAutoFit/>
          </a:bodyPr>
          <a:lstStyle/>
          <a:p>
            <a:r>
              <a:rPr lang="zh-CN" altLang="en-US" sz="800" dirty="0">
                <a:solidFill>
                  <a:srgbClr val="FFFF00"/>
                </a:solidFill>
                <a:latin typeface="方正准圆简体" panose="02010601030101010101" pitchFamily="2" charset="-122"/>
                <a:ea typeface="方正准圆简体" panose="02010601030101010101" pitchFamily="2" charset="-122"/>
              </a:rPr>
              <a:t>缺乏电力</a:t>
            </a:r>
          </a:p>
        </p:txBody>
      </p:sp>
      <p:sp>
        <p:nvSpPr>
          <p:cNvPr id="150" name="矩形 149">
            <a:extLst>
              <a:ext uri="{FF2B5EF4-FFF2-40B4-BE49-F238E27FC236}">
                <a16:creationId xmlns:a16="http://schemas.microsoft.com/office/drawing/2014/main" id="{41E29117-A42F-4770-BB12-3245B529949F}"/>
              </a:ext>
            </a:extLst>
          </p:cNvPr>
          <p:cNvSpPr/>
          <p:nvPr/>
        </p:nvSpPr>
        <p:spPr>
          <a:xfrm>
            <a:off x="1042664" y="1470845"/>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8" name="Picture 4">
            <a:extLst>
              <a:ext uri="{FF2B5EF4-FFF2-40B4-BE49-F238E27FC236}">
                <a16:creationId xmlns:a16="http://schemas.microsoft.com/office/drawing/2014/main" id="{DD5F1B31-E247-4355-A7F5-D2D9C3B28E37}"/>
              </a:ext>
            </a:extLst>
          </p:cNvPr>
          <p:cNvPicPr>
            <a:picLocks noChangeAspect="1" noChangeArrowheads="1"/>
          </p:cNvPicPr>
          <p:nvPr/>
        </p:nvPicPr>
        <p:blipFill>
          <a:blip r:embed="rId20">
            <a:lum bright="70000" contrast="-70000"/>
            <a:extLst>
              <a:ext uri="{BEBA8EAE-BF5A-486C-A8C5-ECC9F3942E4B}">
                <a14:imgProps xmlns:a14="http://schemas.microsoft.com/office/drawing/2010/main">
                  <a14:imgLayer r:embed="rId21">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75217" y="1488906"/>
            <a:ext cx="200918" cy="200918"/>
          </a:xfrm>
          <a:prstGeom prst="rect">
            <a:avLst/>
          </a:prstGeom>
          <a:noFill/>
          <a:extLst>
            <a:ext uri="{909E8E84-426E-40DD-AFC4-6F175D3DCCD1}">
              <a14:hiddenFill xmlns:a14="http://schemas.microsoft.com/office/drawing/2010/main">
                <a:solidFill>
                  <a:srgbClr val="FFFFFF"/>
                </a:solidFill>
              </a14:hiddenFill>
            </a:ext>
          </a:extLst>
        </p:spPr>
      </p:pic>
      <p:sp>
        <p:nvSpPr>
          <p:cNvPr id="109" name="矩形 108">
            <a:extLst>
              <a:ext uri="{FF2B5EF4-FFF2-40B4-BE49-F238E27FC236}">
                <a16:creationId xmlns:a16="http://schemas.microsoft.com/office/drawing/2014/main" id="{D2A15165-43C9-4E9E-A267-EC3A0AA8D295}"/>
              </a:ext>
            </a:extLst>
          </p:cNvPr>
          <p:cNvSpPr/>
          <p:nvPr/>
        </p:nvSpPr>
        <p:spPr>
          <a:xfrm>
            <a:off x="1123800" y="4046254"/>
            <a:ext cx="392294" cy="207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a:extLst>
              <a:ext uri="{FF2B5EF4-FFF2-40B4-BE49-F238E27FC236}">
                <a16:creationId xmlns:a16="http://schemas.microsoft.com/office/drawing/2014/main" id="{528EC506-A92F-4344-A16F-16DCCD8F8A06}"/>
              </a:ext>
            </a:extLst>
          </p:cNvPr>
          <p:cNvSpPr txBox="1"/>
          <p:nvPr/>
        </p:nvSpPr>
        <p:spPr>
          <a:xfrm>
            <a:off x="1057702" y="3779133"/>
            <a:ext cx="543739" cy="523220"/>
          </a:xfrm>
          <a:prstGeom prst="rect">
            <a:avLst/>
          </a:prstGeom>
          <a:noFill/>
        </p:spPr>
        <p:txBody>
          <a:bodyPr wrap="none" rtlCol="0">
            <a:spAutoFit/>
          </a:bodyPr>
          <a:lstStyle/>
          <a:p>
            <a:r>
              <a:rPr lang="zh-CN" altLang="en-US" sz="1400" dirty="0">
                <a:solidFill>
                  <a:schemeClr val="bg1"/>
                </a:solidFill>
                <a:latin typeface="方正准圆简体" panose="02010601030101010101" pitchFamily="2" charset="-122"/>
                <a:ea typeface="方正准圆简体" panose="02010601030101010101" pitchFamily="2" charset="-122"/>
              </a:rPr>
              <a:t>区块</a:t>
            </a:r>
            <a:endParaRPr lang="en-US" altLang="zh-CN" sz="1400" dirty="0">
              <a:solidFill>
                <a:schemeClr val="bg1"/>
              </a:solidFill>
              <a:latin typeface="方正准圆简体" panose="02010601030101010101" pitchFamily="2" charset="-122"/>
              <a:ea typeface="方正准圆简体" panose="02010601030101010101" pitchFamily="2" charset="-122"/>
            </a:endParaRPr>
          </a:p>
          <a:p>
            <a:r>
              <a:rPr lang="zh-CN" altLang="en-US" sz="1400" dirty="0">
                <a:latin typeface="方正准圆简体" panose="02010601030101010101" pitchFamily="2" charset="-122"/>
                <a:ea typeface="方正准圆简体" panose="02010601030101010101" pitchFamily="2" charset="-122"/>
              </a:rPr>
              <a:t>信息</a:t>
            </a:r>
          </a:p>
        </p:txBody>
      </p:sp>
      <p:pic>
        <p:nvPicPr>
          <p:cNvPr id="3" name="图片 2">
            <a:extLst>
              <a:ext uri="{FF2B5EF4-FFF2-40B4-BE49-F238E27FC236}">
                <a16:creationId xmlns:a16="http://schemas.microsoft.com/office/drawing/2014/main" id="{2E83752D-0FDA-42E6-9FDD-47C2D007592F}"/>
              </a:ext>
            </a:extLst>
          </p:cNvPr>
          <p:cNvPicPr>
            <a:picLocks noChangeAspect="1"/>
          </p:cNvPicPr>
          <p:nvPr/>
        </p:nvPicPr>
        <p:blipFill>
          <a:blip r:embed="rId22">
            <a:grayscl/>
            <a:extLst>
              <a:ext uri="{BEBA8EAE-BF5A-486C-A8C5-ECC9F3942E4B}">
                <a14:imgProps xmlns:a14="http://schemas.microsoft.com/office/drawing/2010/main">
                  <a14:imgLayer r:embed="rId23">
                    <a14:imgEffect>
                      <a14:backgroundRemoval t="10000" b="90000" l="10000" r="90000"/>
                    </a14:imgEffect>
                  </a14:imgLayer>
                </a14:imgProps>
              </a:ext>
            </a:extLst>
          </a:blip>
          <a:stretch>
            <a:fillRect/>
          </a:stretch>
        </p:blipFill>
        <p:spPr>
          <a:xfrm rot="16200000">
            <a:off x="991316" y="4496553"/>
            <a:ext cx="404568" cy="180136"/>
          </a:xfrm>
          <a:prstGeom prst="rect">
            <a:avLst/>
          </a:prstGeom>
        </p:spPr>
      </p:pic>
      <p:cxnSp>
        <p:nvCxnSpPr>
          <p:cNvPr id="37" name="直接连接符 36">
            <a:extLst>
              <a:ext uri="{FF2B5EF4-FFF2-40B4-BE49-F238E27FC236}">
                <a16:creationId xmlns:a16="http://schemas.microsoft.com/office/drawing/2014/main" id="{3836F49C-FC28-43D5-80A5-7B694E392F65}"/>
              </a:ext>
            </a:extLst>
          </p:cNvPr>
          <p:cNvCxnSpPr>
            <a:cxnSpLocks/>
          </p:cNvCxnSpPr>
          <p:nvPr/>
        </p:nvCxnSpPr>
        <p:spPr>
          <a:xfrm flipH="1">
            <a:off x="3394573" y="4382789"/>
            <a:ext cx="1" cy="33604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F776FE6B-337D-4DA8-9BF4-6E7B2812A7F0}"/>
              </a:ext>
            </a:extLst>
          </p:cNvPr>
          <p:cNvGrpSpPr/>
          <p:nvPr/>
        </p:nvGrpSpPr>
        <p:grpSpPr>
          <a:xfrm>
            <a:off x="1235390" y="4392181"/>
            <a:ext cx="2191784" cy="371420"/>
            <a:chOff x="335278" y="3492069"/>
            <a:chExt cx="2191784" cy="371420"/>
          </a:xfrm>
        </p:grpSpPr>
        <p:sp>
          <p:nvSpPr>
            <p:cNvPr id="18" name="文本框 17">
              <a:extLst>
                <a:ext uri="{FF2B5EF4-FFF2-40B4-BE49-F238E27FC236}">
                  <a16:creationId xmlns:a16="http://schemas.microsoft.com/office/drawing/2014/main" id="{95298E40-E693-4AF2-8CD2-610D782258C0}"/>
                </a:ext>
              </a:extLst>
            </p:cNvPr>
            <p:cNvSpPr txBox="1"/>
            <p:nvPr/>
          </p:nvSpPr>
          <p:spPr>
            <a:xfrm>
              <a:off x="335278" y="3492069"/>
              <a:ext cx="646331" cy="230832"/>
            </a:xfrm>
            <a:prstGeom prst="rect">
              <a:avLst/>
            </a:prstGeom>
            <a:noFill/>
          </p:spPr>
          <p:txBody>
            <a:bodyPr wrap="none" rtlCol="0">
              <a:spAutoFit/>
            </a:bodyPr>
            <a:lstStyle/>
            <a:p>
              <a:r>
                <a:rPr lang="zh-CN" altLang="en-US" sz="900" dirty="0">
                  <a:solidFill>
                    <a:schemeClr val="bg1">
                      <a:lumMod val="75000"/>
                    </a:schemeClr>
                  </a:solidFill>
                  <a:latin typeface="方正准圆简体" panose="02010601030101010101" pitchFamily="2" charset="-122"/>
                  <a:ea typeface="方正准圆简体" panose="02010601030101010101" pitchFamily="2" charset="-122"/>
                </a:rPr>
                <a:t>电力供应</a:t>
              </a:r>
            </a:p>
          </p:txBody>
        </p:sp>
        <p:grpSp>
          <p:nvGrpSpPr>
            <p:cNvPr id="45" name="组合 44">
              <a:extLst>
                <a:ext uri="{FF2B5EF4-FFF2-40B4-BE49-F238E27FC236}">
                  <a16:creationId xmlns:a16="http://schemas.microsoft.com/office/drawing/2014/main" id="{82153F9B-B943-4731-932A-2C63E783DB8D}"/>
                </a:ext>
              </a:extLst>
            </p:cNvPr>
            <p:cNvGrpSpPr/>
            <p:nvPr/>
          </p:nvGrpSpPr>
          <p:grpSpPr>
            <a:xfrm>
              <a:off x="417871" y="3716559"/>
              <a:ext cx="575170" cy="75949"/>
              <a:chOff x="1101915" y="3725439"/>
              <a:chExt cx="1684759" cy="68140"/>
            </a:xfrm>
          </p:grpSpPr>
          <p:sp>
            <p:nvSpPr>
              <p:cNvPr id="137" name="矩形: 圆角 136">
                <a:extLst>
                  <a:ext uri="{FF2B5EF4-FFF2-40B4-BE49-F238E27FC236}">
                    <a16:creationId xmlns:a16="http://schemas.microsoft.com/office/drawing/2014/main" id="{9EC6AD62-A253-40BB-AEB7-D9BB93BD5CC2}"/>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圆角 141">
                <a:extLst>
                  <a:ext uri="{FF2B5EF4-FFF2-40B4-BE49-F238E27FC236}">
                    <a16:creationId xmlns:a16="http://schemas.microsoft.com/office/drawing/2014/main" id="{A6113E92-225A-486C-A467-7B9007F9D7F1}"/>
                  </a:ext>
                </a:extLst>
              </p:cNvPr>
              <p:cNvSpPr/>
              <p:nvPr/>
            </p:nvSpPr>
            <p:spPr>
              <a:xfrm>
                <a:off x="1101915" y="3725931"/>
                <a:ext cx="1684757" cy="6764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43" name="组合 142">
              <a:extLst>
                <a:ext uri="{FF2B5EF4-FFF2-40B4-BE49-F238E27FC236}">
                  <a16:creationId xmlns:a16="http://schemas.microsoft.com/office/drawing/2014/main" id="{590D8983-19C9-4BE7-8CA5-32812DF4B17F}"/>
                </a:ext>
              </a:extLst>
            </p:cNvPr>
            <p:cNvGrpSpPr/>
            <p:nvPr/>
          </p:nvGrpSpPr>
          <p:grpSpPr>
            <a:xfrm>
              <a:off x="1017277" y="3716559"/>
              <a:ext cx="575170" cy="75949"/>
              <a:chOff x="1101915" y="3725439"/>
              <a:chExt cx="1684759" cy="68140"/>
            </a:xfrm>
          </p:grpSpPr>
          <p:sp>
            <p:nvSpPr>
              <p:cNvPr id="144" name="矩形: 圆角 143">
                <a:extLst>
                  <a:ext uri="{FF2B5EF4-FFF2-40B4-BE49-F238E27FC236}">
                    <a16:creationId xmlns:a16="http://schemas.microsoft.com/office/drawing/2014/main" id="{1ACE992B-8B4C-412F-8886-18F72572B758}"/>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圆角 144">
                <a:extLst>
                  <a:ext uri="{FF2B5EF4-FFF2-40B4-BE49-F238E27FC236}">
                    <a16:creationId xmlns:a16="http://schemas.microsoft.com/office/drawing/2014/main" id="{E151101A-4D88-40E8-8DD9-E4D252B3134F}"/>
                  </a:ext>
                </a:extLst>
              </p:cNvPr>
              <p:cNvSpPr/>
              <p:nvPr/>
            </p:nvSpPr>
            <p:spPr>
              <a:xfrm>
                <a:off x="1101915" y="3725931"/>
                <a:ext cx="1684757" cy="6764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46" name="组合 145">
              <a:extLst>
                <a:ext uri="{FF2B5EF4-FFF2-40B4-BE49-F238E27FC236}">
                  <a16:creationId xmlns:a16="http://schemas.microsoft.com/office/drawing/2014/main" id="{59C05589-F809-4814-ABEB-6A39007C8CB6}"/>
                </a:ext>
              </a:extLst>
            </p:cNvPr>
            <p:cNvGrpSpPr/>
            <p:nvPr/>
          </p:nvGrpSpPr>
          <p:grpSpPr>
            <a:xfrm>
              <a:off x="1607468" y="3716559"/>
              <a:ext cx="575170" cy="75949"/>
              <a:chOff x="1101915" y="3725439"/>
              <a:chExt cx="1684759" cy="68140"/>
            </a:xfrm>
          </p:grpSpPr>
          <p:sp>
            <p:nvSpPr>
              <p:cNvPr id="151" name="矩形: 圆角 150">
                <a:extLst>
                  <a:ext uri="{FF2B5EF4-FFF2-40B4-BE49-F238E27FC236}">
                    <a16:creationId xmlns:a16="http://schemas.microsoft.com/office/drawing/2014/main" id="{E4E1D4BF-0BCD-4459-8AC8-4360C0BD1C34}"/>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圆角 151">
                <a:extLst>
                  <a:ext uri="{FF2B5EF4-FFF2-40B4-BE49-F238E27FC236}">
                    <a16:creationId xmlns:a16="http://schemas.microsoft.com/office/drawing/2014/main" id="{740D00F4-F018-45D1-9602-E2DA73E9E71D}"/>
                  </a:ext>
                </a:extLst>
              </p:cNvPr>
              <p:cNvSpPr/>
              <p:nvPr/>
            </p:nvSpPr>
            <p:spPr>
              <a:xfrm>
                <a:off x="1101915" y="3725931"/>
                <a:ext cx="1684757" cy="6764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4" name="文本框 153">
              <a:extLst>
                <a:ext uri="{FF2B5EF4-FFF2-40B4-BE49-F238E27FC236}">
                  <a16:creationId xmlns:a16="http://schemas.microsoft.com/office/drawing/2014/main" id="{CD00DF06-E1EE-4086-8524-D038D94674D4}"/>
                </a:ext>
              </a:extLst>
            </p:cNvPr>
            <p:cNvSpPr txBox="1"/>
            <p:nvPr/>
          </p:nvSpPr>
          <p:spPr>
            <a:xfrm>
              <a:off x="2121182" y="3648045"/>
              <a:ext cx="405880" cy="215444"/>
            </a:xfrm>
            <a:prstGeom prst="rect">
              <a:avLst/>
            </a:prstGeom>
            <a:noFill/>
          </p:spPr>
          <p:txBody>
            <a:bodyPr wrap="none" rtlCol="0">
              <a:spAutoFit/>
            </a:bodyPr>
            <a:lstStyle/>
            <a:p>
              <a:r>
                <a:rPr lang="en-US" altLang="zh-CN" sz="800" dirty="0">
                  <a:solidFill>
                    <a:srgbClr val="FFC000"/>
                  </a:solidFill>
                  <a:latin typeface="方正准圆简体" panose="02010601030101010101" pitchFamily="2" charset="-122"/>
                  <a:ea typeface="方正准圆简体" panose="02010601030101010101" pitchFamily="2" charset="-122"/>
                </a:rPr>
                <a:t>100%</a:t>
              </a:r>
              <a:endParaRPr lang="zh-CN" altLang="en-US" sz="800" dirty="0">
                <a:solidFill>
                  <a:srgbClr val="FFC000"/>
                </a:solidFill>
                <a:latin typeface="方正准圆简体" panose="02010601030101010101" pitchFamily="2" charset="-122"/>
                <a:ea typeface="方正准圆简体" panose="02010601030101010101" pitchFamily="2" charset="-122"/>
              </a:endParaRPr>
            </a:p>
          </p:txBody>
        </p:sp>
      </p:grpSp>
      <p:pic>
        <p:nvPicPr>
          <p:cNvPr id="49" name="图片 48">
            <a:extLst>
              <a:ext uri="{FF2B5EF4-FFF2-40B4-BE49-F238E27FC236}">
                <a16:creationId xmlns:a16="http://schemas.microsoft.com/office/drawing/2014/main" id="{14B0A949-F1F5-4B6E-ABD3-BB16CF61BEB1}"/>
              </a:ext>
            </a:extLst>
          </p:cNvPr>
          <p:cNvPicPr>
            <a:picLocks noChangeAspect="1"/>
          </p:cNvPicPr>
          <p:nvPr/>
        </p:nvPicPr>
        <p:blipFill>
          <a:blip r:embed="rId24">
            <a:lum bright="70000" contrast="-70000"/>
            <a:extLst>
              <a:ext uri="{BEBA8EAE-BF5A-486C-A8C5-ECC9F3942E4B}">
                <a14:imgProps xmlns:a14="http://schemas.microsoft.com/office/drawing/2010/main">
                  <a14:imgLayer r:embed="rId25">
                    <a14:imgEffect>
                      <a14:backgroundRemoval t="10000" b="90000" l="10000" r="90000"/>
                    </a14:imgEffect>
                  </a14:imgLayer>
                </a14:imgProps>
              </a:ext>
            </a:extLst>
          </a:blip>
          <a:stretch>
            <a:fillRect/>
          </a:stretch>
        </p:blipFill>
        <p:spPr>
          <a:xfrm>
            <a:off x="3406004" y="4384339"/>
            <a:ext cx="369137" cy="447633"/>
          </a:xfrm>
          <a:prstGeom prst="rect">
            <a:avLst/>
          </a:prstGeom>
        </p:spPr>
      </p:pic>
      <p:grpSp>
        <p:nvGrpSpPr>
          <p:cNvPr id="155" name="组合 154">
            <a:extLst>
              <a:ext uri="{FF2B5EF4-FFF2-40B4-BE49-F238E27FC236}">
                <a16:creationId xmlns:a16="http://schemas.microsoft.com/office/drawing/2014/main" id="{AD689B99-C21C-47A3-9D3D-4645C718D535}"/>
              </a:ext>
            </a:extLst>
          </p:cNvPr>
          <p:cNvGrpSpPr/>
          <p:nvPr/>
        </p:nvGrpSpPr>
        <p:grpSpPr>
          <a:xfrm>
            <a:off x="3653741" y="4405716"/>
            <a:ext cx="2191784" cy="371420"/>
            <a:chOff x="335278" y="3492069"/>
            <a:chExt cx="2191784" cy="371420"/>
          </a:xfrm>
        </p:grpSpPr>
        <p:sp>
          <p:nvSpPr>
            <p:cNvPr id="156" name="文本框 155">
              <a:extLst>
                <a:ext uri="{FF2B5EF4-FFF2-40B4-BE49-F238E27FC236}">
                  <a16:creationId xmlns:a16="http://schemas.microsoft.com/office/drawing/2014/main" id="{B3AE681A-F700-4A89-9E20-1F9284A74170}"/>
                </a:ext>
              </a:extLst>
            </p:cNvPr>
            <p:cNvSpPr txBox="1"/>
            <p:nvPr/>
          </p:nvSpPr>
          <p:spPr>
            <a:xfrm>
              <a:off x="335278" y="3492069"/>
              <a:ext cx="646331" cy="230832"/>
            </a:xfrm>
            <a:prstGeom prst="rect">
              <a:avLst/>
            </a:prstGeom>
            <a:noFill/>
          </p:spPr>
          <p:txBody>
            <a:bodyPr wrap="none" rtlCol="0">
              <a:spAutoFit/>
            </a:bodyPr>
            <a:lstStyle/>
            <a:p>
              <a:r>
                <a:rPr lang="zh-CN" altLang="en-US" sz="900" dirty="0">
                  <a:solidFill>
                    <a:schemeClr val="bg1"/>
                  </a:solidFill>
                  <a:latin typeface="方正准圆简体" panose="02010601030101010101" pitchFamily="2" charset="-122"/>
                  <a:ea typeface="方正准圆简体" panose="02010601030101010101" pitchFamily="2" charset="-122"/>
                </a:rPr>
                <a:t>魔能供应</a:t>
              </a:r>
            </a:p>
          </p:txBody>
        </p:sp>
        <p:grpSp>
          <p:nvGrpSpPr>
            <p:cNvPr id="157" name="组合 156">
              <a:extLst>
                <a:ext uri="{FF2B5EF4-FFF2-40B4-BE49-F238E27FC236}">
                  <a16:creationId xmlns:a16="http://schemas.microsoft.com/office/drawing/2014/main" id="{7D852602-D60A-401C-A042-6D9ED3327E8F}"/>
                </a:ext>
              </a:extLst>
            </p:cNvPr>
            <p:cNvGrpSpPr/>
            <p:nvPr/>
          </p:nvGrpSpPr>
          <p:grpSpPr>
            <a:xfrm>
              <a:off x="417871" y="3716559"/>
              <a:ext cx="575170" cy="75949"/>
              <a:chOff x="1101915" y="3725439"/>
              <a:chExt cx="1684759" cy="68140"/>
            </a:xfrm>
          </p:grpSpPr>
          <p:sp>
            <p:nvSpPr>
              <p:cNvPr id="192" name="矩形: 圆角 191">
                <a:extLst>
                  <a:ext uri="{FF2B5EF4-FFF2-40B4-BE49-F238E27FC236}">
                    <a16:creationId xmlns:a16="http://schemas.microsoft.com/office/drawing/2014/main" id="{2D7B2D21-C27E-4EB7-9AFC-3A5F7A70C896}"/>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圆角 192">
                <a:extLst>
                  <a:ext uri="{FF2B5EF4-FFF2-40B4-BE49-F238E27FC236}">
                    <a16:creationId xmlns:a16="http://schemas.microsoft.com/office/drawing/2014/main" id="{1172B2AA-F439-44B1-8BCC-3FE1D0B99949}"/>
                  </a:ext>
                </a:extLst>
              </p:cNvPr>
              <p:cNvSpPr/>
              <p:nvPr/>
            </p:nvSpPr>
            <p:spPr>
              <a:xfrm>
                <a:off x="1101915" y="3725931"/>
                <a:ext cx="1684757" cy="67648"/>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59" name="组合 158">
              <a:extLst>
                <a:ext uri="{FF2B5EF4-FFF2-40B4-BE49-F238E27FC236}">
                  <a16:creationId xmlns:a16="http://schemas.microsoft.com/office/drawing/2014/main" id="{2894BDA6-1934-4A84-B01B-E3B8B74766BA}"/>
                </a:ext>
              </a:extLst>
            </p:cNvPr>
            <p:cNvGrpSpPr/>
            <p:nvPr/>
          </p:nvGrpSpPr>
          <p:grpSpPr>
            <a:xfrm>
              <a:off x="1017277" y="3716559"/>
              <a:ext cx="575170" cy="75949"/>
              <a:chOff x="1101915" y="3725439"/>
              <a:chExt cx="1684759" cy="68140"/>
            </a:xfrm>
          </p:grpSpPr>
          <p:sp>
            <p:nvSpPr>
              <p:cNvPr id="187" name="矩形: 圆角 186">
                <a:extLst>
                  <a:ext uri="{FF2B5EF4-FFF2-40B4-BE49-F238E27FC236}">
                    <a16:creationId xmlns:a16="http://schemas.microsoft.com/office/drawing/2014/main" id="{FD04DDC2-681A-4214-916E-E59089973A38}"/>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圆角 190">
                <a:extLst>
                  <a:ext uri="{FF2B5EF4-FFF2-40B4-BE49-F238E27FC236}">
                    <a16:creationId xmlns:a16="http://schemas.microsoft.com/office/drawing/2014/main" id="{97108698-81E7-4019-923C-3FFD96539D10}"/>
                  </a:ext>
                </a:extLst>
              </p:cNvPr>
              <p:cNvSpPr/>
              <p:nvPr/>
            </p:nvSpPr>
            <p:spPr>
              <a:xfrm>
                <a:off x="1101915" y="3725931"/>
                <a:ext cx="1684757" cy="67648"/>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60" name="组合 159">
              <a:extLst>
                <a:ext uri="{FF2B5EF4-FFF2-40B4-BE49-F238E27FC236}">
                  <a16:creationId xmlns:a16="http://schemas.microsoft.com/office/drawing/2014/main" id="{9E46899E-B98D-409A-B409-684D3777CA4F}"/>
                </a:ext>
              </a:extLst>
            </p:cNvPr>
            <p:cNvGrpSpPr/>
            <p:nvPr/>
          </p:nvGrpSpPr>
          <p:grpSpPr>
            <a:xfrm>
              <a:off x="1607468" y="3716559"/>
              <a:ext cx="575170" cy="75949"/>
              <a:chOff x="1101915" y="3725439"/>
              <a:chExt cx="1684759" cy="68140"/>
            </a:xfrm>
          </p:grpSpPr>
          <p:sp>
            <p:nvSpPr>
              <p:cNvPr id="168" name="矩形: 圆角 167">
                <a:extLst>
                  <a:ext uri="{FF2B5EF4-FFF2-40B4-BE49-F238E27FC236}">
                    <a16:creationId xmlns:a16="http://schemas.microsoft.com/office/drawing/2014/main" id="{098CE55C-2B70-4A4C-B5A2-426841AD8C16}"/>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圆角 185">
                <a:extLst>
                  <a:ext uri="{FF2B5EF4-FFF2-40B4-BE49-F238E27FC236}">
                    <a16:creationId xmlns:a16="http://schemas.microsoft.com/office/drawing/2014/main" id="{9CB99476-6B1D-4D17-92F2-A1C4C881CBE9}"/>
                  </a:ext>
                </a:extLst>
              </p:cNvPr>
              <p:cNvSpPr/>
              <p:nvPr/>
            </p:nvSpPr>
            <p:spPr>
              <a:xfrm>
                <a:off x="1101915" y="3725931"/>
                <a:ext cx="1684757" cy="67648"/>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7" name="文本框 166">
              <a:extLst>
                <a:ext uri="{FF2B5EF4-FFF2-40B4-BE49-F238E27FC236}">
                  <a16:creationId xmlns:a16="http://schemas.microsoft.com/office/drawing/2014/main" id="{01A156A8-E295-4054-80D6-57D90CDB2CA2}"/>
                </a:ext>
              </a:extLst>
            </p:cNvPr>
            <p:cNvSpPr txBox="1"/>
            <p:nvPr/>
          </p:nvSpPr>
          <p:spPr>
            <a:xfrm>
              <a:off x="2121182" y="3648045"/>
              <a:ext cx="405880" cy="215444"/>
            </a:xfrm>
            <a:prstGeom prst="rect">
              <a:avLst/>
            </a:prstGeom>
            <a:noFill/>
          </p:spPr>
          <p:txBody>
            <a:bodyPr wrap="none" rtlCol="0">
              <a:spAutoFit/>
            </a:bodyPr>
            <a:lstStyle/>
            <a:p>
              <a:r>
                <a:rPr lang="en-US" altLang="zh-CN" sz="800" dirty="0">
                  <a:ln w="0"/>
                  <a:solidFill>
                    <a:schemeClr val="bg1"/>
                  </a:solidFill>
                  <a:effectLst>
                    <a:outerShdw blurRad="38100" dist="25400" dir="5400000" algn="ctr" rotWithShape="0">
                      <a:srgbClr val="6E747A">
                        <a:alpha val="43000"/>
                      </a:srgbClr>
                    </a:outerShdw>
                  </a:effectLst>
                  <a:latin typeface="方正准圆简体" panose="02010601030101010101" pitchFamily="2" charset="-122"/>
                  <a:ea typeface="方正准圆简体" panose="02010601030101010101" pitchFamily="2" charset="-122"/>
                </a:rPr>
                <a:t>100%</a:t>
              </a:r>
              <a:endParaRPr lang="zh-CN" altLang="en-US" sz="800" dirty="0">
                <a:ln w="0"/>
                <a:solidFill>
                  <a:schemeClr val="bg1"/>
                </a:solidFill>
                <a:effectLst>
                  <a:outerShdw blurRad="38100" dist="25400" dir="5400000" algn="ctr" rotWithShape="0">
                    <a:srgbClr val="6E747A">
                      <a:alpha val="43000"/>
                    </a:srgbClr>
                  </a:outerShdw>
                </a:effectLst>
                <a:latin typeface="方正准圆简体" panose="02010601030101010101" pitchFamily="2" charset="-122"/>
                <a:ea typeface="方正准圆简体" panose="02010601030101010101" pitchFamily="2" charset="-122"/>
              </a:endParaRPr>
            </a:p>
          </p:txBody>
        </p:sp>
      </p:grpSp>
      <p:cxnSp>
        <p:nvCxnSpPr>
          <p:cNvPr id="208" name="直接连接符 207">
            <a:extLst>
              <a:ext uri="{FF2B5EF4-FFF2-40B4-BE49-F238E27FC236}">
                <a16:creationId xmlns:a16="http://schemas.microsoft.com/office/drawing/2014/main" id="{97D9D7EC-D8C9-48DD-9815-977E9DE78914}"/>
              </a:ext>
            </a:extLst>
          </p:cNvPr>
          <p:cNvCxnSpPr>
            <a:cxnSpLocks/>
          </p:cNvCxnSpPr>
          <p:nvPr/>
        </p:nvCxnSpPr>
        <p:spPr>
          <a:xfrm>
            <a:off x="1317983" y="4586621"/>
            <a:ext cx="665598"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209" name="直接连接符 208">
            <a:extLst>
              <a:ext uri="{FF2B5EF4-FFF2-40B4-BE49-F238E27FC236}">
                <a16:creationId xmlns:a16="http://schemas.microsoft.com/office/drawing/2014/main" id="{24231F05-0B65-4A5A-8A4B-217C22ABDADC}"/>
              </a:ext>
            </a:extLst>
          </p:cNvPr>
          <p:cNvCxnSpPr>
            <a:cxnSpLocks/>
          </p:cNvCxnSpPr>
          <p:nvPr/>
        </p:nvCxnSpPr>
        <p:spPr>
          <a:xfrm>
            <a:off x="3750684" y="4594098"/>
            <a:ext cx="665598"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61" name="组合 60">
            <a:extLst>
              <a:ext uri="{FF2B5EF4-FFF2-40B4-BE49-F238E27FC236}">
                <a16:creationId xmlns:a16="http://schemas.microsoft.com/office/drawing/2014/main" id="{4FDCBC3F-5891-4C49-8526-70DA86D4DB76}"/>
              </a:ext>
            </a:extLst>
          </p:cNvPr>
          <p:cNvGrpSpPr/>
          <p:nvPr/>
        </p:nvGrpSpPr>
        <p:grpSpPr>
          <a:xfrm>
            <a:off x="6042877" y="2111535"/>
            <a:ext cx="3305847" cy="311912"/>
            <a:chOff x="3220574" y="2172629"/>
            <a:chExt cx="3305847" cy="311912"/>
          </a:xfrm>
        </p:grpSpPr>
        <p:grpSp>
          <p:nvGrpSpPr>
            <p:cNvPr id="117" name="组合 116">
              <a:extLst>
                <a:ext uri="{FF2B5EF4-FFF2-40B4-BE49-F238E27FC236}">
                  <a16:creationId xmlns:a16="http://schemas.microsoft.com/office/drawing/2014/main" id="{62F23F4D-9836-4590-A153-A7566EB2E44C}"/>
                </a:ext>
              </a:extLst>
            </p:cNvPr>
            <p:cNvGrpSpPr/>
            <p:nvPr/>
          </p:nvGrpSpPr>
          <p:grpSpPr>
            <a:xfrm>
              <a:off x="3283747" y="2176764"/>
              <a:ext cx="3242674" cy="307777"/>
              <a:chOff x="2389659" y="620430"/>
              <a:chExt cx="3242674" cy="307777"/>
            </a:xfrm>
          </p:grpSpPr>
          <p:sp>
            <p:nvSpPr>
              <p:cNvPr id="118" name="矩形 117">
                <a:extLst>
                  <a:ext uri="{FF2B5EF4-FFF2-40B4-BE49-F238E27FC236}">
                    <a16:creationId xmlns:a16="http://schemas.microsoft.com/office/drawing/2014/main" id="{F49D664D-FD10-464E-94E6-9116C243E3DE}"/>
                  </a:ext>
                </a:extLst>
              </p:cNvPr>
              <p:cNvSpPr/>
              <p:nvPr/>
            </p:nvSpPr>
            <p:spPr>
              <a:xfrm>
                <a:off x="3368713" y="635052"/>
                <a:ext cx="2263620" cy="266078"/>
              </a:xfrm>
              <a:prstGeom prst="rect">
                <a:avLst/>
              </a:prstGeom>
              <a:gradFill>
                <a:gsLst>
                  <a:gs pos="0">
                    <a:schemeClr val="bg1">
                      <a:alpha val="0"/>
                    </a:schemeClr>
                  </a:gs>
                  <a:gs pos="100000">
                    <a:schemeClr val="bg2"/>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20" name="组合 119">
                <a:extLst>
                  <a:ext uri="{FF2B5EF4-FFF2-40B4-BE49-F238E27FC236}">
                    <a16:creationId xmlns:a16="http://schemas.microsoft.com/office/drawing/2014/main" id="{9D87323B-60BC-4953-8336-E31E14824AD6}"/>
                  </a:ext>
                </a:extLst>
              </p:cNvPr>
              <p:cNvGrpSpPr/>
              <p:nvPr/>
            </p:nvGrpSpPr>
            <p:grpSpPr>
              <a:xfrm>
                <a:off x="2389659" y="620430"/>
                <a:ext cx="1899780" cy="307777"/>
                <a:chOff x="2389659" y="620430"/>
                <a:chExt cx="1899780" cy="307777"/>
              </a:xfrm>
            </p:grpSpPr>
            <p:grpSp>
              <p:nvGrpSpPr>
                <p:cNvPr id="126" name="组合 125">
                  <a:extLst>
                    <a:ext uri="{FF2B5EF4-FFF2-40B4-BE49-F238E27FC236}">
                      <a16:creationId xmlns:a16="http://schemas.microsoft.com/office/drawing/2014/main" id="{CFA5C41D-BC5B-4D10-BD4E-8AC7E3DF6C99}"/>
                    </a:ext>
                  </a:extLst>
                </p:cNvPr>
                <p:cNvGrpSpPr/>
                <p:nvPr/>
              </p:nvGrpSpPr>
              <p:grpSpPr>
                <a:xfrm>
                  <a:off x="2389659" y="634111"/>
                  <a:ext cx="979054" cy="276999"/>
                  <a:chOff x="2511579" y="3429836"/>
                  <a:chExt cx="979054" cy="276999"/>
                </a:xfrm>
              </p:grpSpPr>
              <p:sp>
                <p:nvSpPr>
                  <p:cNvPr id="128" name="矩形 127">
                    <a:extLst>
                      <a:ext uri="{FF2B5EF4-FFF2-40B4-BE49-F238E27FC236}">
                        <a16:creationId xmlns:a16="http://schemas.microsoft.com/office/drawing/2014/main" id="{5880CD8B-4789-413B-89FB-BD7260A3480D}"/>
                      </a:ext>
                    </a:extLst>
                  </p:cNvPr>
                  <p:cNvSpPr/>
                  <p:nvPr/>
                </p:nvSpPr>
                <p:spPr>
                  <a:xfrm>
                    <a:off x="2511579" y="3430777"/>
                    <a:ext cx="979054" cy="266078"/>
                  </a:xfrm>
                  <a:prstGeom prst="rect">
                    <a:avLst/>
                  </a:prstGeom>
                  <a:solidFill>
                    <a:schemeClr val="bg2">
                      <a:lumMod val="1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CN" altLang="en-US" sz="1200" dirty="0"/>
                  </a:p>
                </p:txBody>
              </p:sp>
              <p:sp>
                <p:nvSpPr>
                  <p:cNvPr id="129" name="文本框 128">
                    <a:extLst>
                      <a:ext uri="{FF2B5EF4-FFF2-40B4-BE49-F238E27FC236}">
                        <a16:creationId xmlns:a16="http://schemas.microsoft.com/office/drawing/2014/main" id="{96FEC2C8-2BE0-45C1-9191-66BE2FCDC2D7}"/>
                      </a:ext>
                    </a:extLst>
                  </p:cNvPr>
                  <p:cNvSpPr txBox="1"/>
                  <p:nvPr/>
                </p:nvSpPr>
                <p:spPr>
                  <a:xfrm>
                    <a:off x="2865976" y="3429836"/>
                    <a:ext cx="492443" cy="276999"/>
                  </a:xfrm>
                  <a:prstGeom prst="rect">
                    <a:avLst/>
                  </a:prstGeom>
                  <a:noFill/>
                  <a:effectLst>
                    <a:outerShdw dist="12700" dir="2700000" algn="tl" rotWithShape="0">
                      <a:schemeClr val="bg1">
                        <a:alpha val="47000"/>
                      </a:schemeClr>
                    </a:outerShdw>
                  </a:effectLst>
                </p:spPr>
                <p:txBody>
                  <a:bodyPr wrap="none" rtlCol="0">
                    <a:spAutoFit/>
                  </a:bodyPr>
                  <a:lstStyle/>
                  <a:p>
                    <a:r>
                      <a:rPr lang="zh-CN" altLang="en-US" sz="1200" dirty="0">
                        <a:solidFill>
                          <a:schemeClr val="bg1"/>
                        </a:solidFill>
                        <a:effectLst>
                          <a:outerShdw blurRad="38100" dist="38100" dir="2700000" algn="tl">
                            <a:srgbClr val="000000">
                              <a:alpha val="43137"/>
                            </a:srgbClr>
                          </a:outerShdw>
                        </a:effectLst>
                        <a:latin typeface="方正准圆简体" panose="02010601030101010101" pitchFamily="2" charset="-122"/>
                        <a:ea typeface="方正准圆简体" panose="02010601030101010101" pitchFamily="2" charset="-122"/>
                      </a:rPr>
                      <a:t>维护</a:t>
                    </a:r>
                  </a:p>
                </p:txBody>
              </p:sp>
            </p:grpSp>
            <p:sp>
              <p:nvSpPr>
                <p:cNvPr id="127" name="文本框 126">
                  <a:extLst>
                    <a:ext uri="{FF2B5EF4-FFF2-40B4-BE49-F238E27FC236}">
                      <a16:creationId xmlns:a16="http://schemas.microsoft.com/office/drawing/2014/main" id="{9F18E377-8F91-45B9-A73C-3DC276BE7165}"/>
                    </a:ext>
                  </a:extLst>
                </p:cNvPr>
                <p:cNvSpPr txBox="1"/>
                <p:nvPr/>
              </p:nvSpPr>
              <p:spPr>
                <a:xfrm>
                  <a:off x="3357774" y="620430"/>
                  <a:ext cx="931665" cy="307777"/>
                </a:xfrm>
                <a:prstGeom prst="rect">
                  <a:avLst/>
                </a:prstGeom>
                <a:noFill/>
              </p:spPr>
              <p:txBody>
                <a:bodyPr wrap="none" rtlCol="0">
                  <a:spAutoFit/>
                </a:bodyPr>
                <a:lstStyle/>
                <a:p>
                  <a:r>
                    <a:rPr lang="en-US" altLang="zh-CN" sz="1400" b="1" dirty="0">
                      <a:solidFill>
                        <a:schemeClr val="bg2">
                          <a:lumMod val="25000"/>
                        </a:schemeClr>
                      </a:solidFill>
                      <a:latin typeface="Bahnschrift Light" panose="020B0502040204020203" pitchFamily="34" charset="0"/>
                    </a:rPr>
                    <a:t>$5000/</a:t>
                  </a:r>
                  <a:r>
                    <a:rPr lang="zh-CN" altLang="en-US" sz="1400" b="1" dirty="0">
                      <a:solidFill>
                        <a:schemeClr val="bg2">
                          <a:lumMod val="25000"/>
                        </a:schemeClr>
                      </a:solidFill>
                      <a:latin typeface="Bahnschrift Light" panose="020B0502040204020203" pitchFamily="34" charset="0"/>
                    </a:rPr>
                    <a:t>月</a:t>
                  </a:r>
                </a:p>
              </p:txBody>
            </p:sp>
          </p:grpSp>
        </p:grpSp>
        <p:pic>
          <p:nvPicPr>
            <p:cNvPr id="16" name="图片 15">
              <a:extLst>
                <a:ext uri="{FF2B5EF4-FFF2-40B4-BE49-F238E27FC236}">
                  <a16:creationId xmlns:a16="http://schemas.microsoft.com/office/drawing/2014/main" id="{B193BD4A-C9FE-49FB-896A-F1658109A0FE}"/>
                </a:ext>
              </a:extLst>
            </p:cNvPr>
            <p:cNvPicPr>
              <a:picLocks noChangeAspect="1"/>
            </p:cNvPicPr>
            <p:nvPr/>
          </p:nvPicPr>
          <p:blipFill>
            <a:blip r:embed="rId26">
              <a:lum bright="70000" contrast="-70000"/>
              <a:extLst>
                <a:ext uri="{BEBA8EAE-BF5A-486C-A8C5-ECC9F3942E4B}">
                  <a14:imgProps xmlns:a14="http://schemas.microsoft.com/office/drawing/2010/main">
                    <a14:imgLayer r:embed="rId27">
                      <a14:imgEffect>
                        <a14:backgroundRemoval t="10000" b="90000" l="10000" r="90000">
                          <a14:backgroundMark x1="46774" y1="37778" x2="46774" y2="37778"/>
                          <a14:backgroundMark x1="59677" y1="53333" x2="59677" y2="53333"/>
                          <a14:backgroundMark x1="58065" y1="62222" x2="58065" y2="62222"/>
                          <a14:backgroundMark x1="62903" y1="42222" x2="62903" y2="42222"/>
                          <a14:backgroundMark x1="64516" y1="31111" x2="64516" y2="31111"/>
                        </a14:backgroundRemoval>
                      </a14:imgEffect>
                    </a14:imgLayer>
                  </a14:imgProps>
                </a:ext>
              </a:extLst>
            </a:blip>
            <a:stretch>
              <a:fillRect/>
            </a:stretch>
          </p:blipFill>
          <p:spPr>
            <a:xfrm>
              <a:off x="3220574" y="2172629"/>
              <a:ext cx="410163" cy="297699"/>
            </a:xfrm>
            <a:prstGeom prst="rect">
              <a:avLst/>
            </a:prstGeom>
          </p:spPr>
        </p:pic>
      </p:grpSp>
      <p:grpSp>
        <p:nvGrpSpPr>
          <p:cNvPr id="147" name="组合 146">
            <a:extLst>
              <a:ext uri="{FF2B5EF4-FFF2-40B4-BE49-F238E27FC236}">
                <a16:creationId xmlns:a16="http://schemas.microsoft.com/office/drawing/2014/main" id="{B5C93713-7D63-4FFF-AAAC-674DFA1BC8A3}"/>
              </a:ext>
            </a:extLst>
          </p:cNvPr>
          <p:cNvGrpSpPr/>
          <p:nvPr/>
        </p:nvGrpSpPr>
        <p:grpSpPr>
          <a:xfrm>
            <a:off x="5951643" y="4034191"/>
            <a:ext cx="3863079" cy="409692"/>
            <a:chOff x="10620" y="2425274"/>
            <a:chExt cx="4312019" cy="457304"/>
          </a:xfrm>
        </p:grpSpPr>
        <p:sp>
          <p:nvSpPr>
            <p:cNvPr id="149" name="矩形 148">
              <a:extLst>
                <a:ext uri="{FF2B5EF4-FFF2-40B4-BE49-F238E27FC236}">
                  <a16:creationId xmlns:a16="http://schemas.microsoft.com/office/drawing/2014/main" id="{530EAAB6-BC74-4295-BEE7-B492E2026C2E}"/>
                </a:ext>
              </a:extLst>
            </p:cNvPr>
            <p:cNvSpPr/>
            <p:nvPr/>
          </p:nvSpPr>
          <p:spPr>
            <a:xfrm>
              <a:off x="10620" y="2500039"/>
              <a:ext cx="4312019" cy="275657"/>
            </a:xfrm>
            <a:prstGeom prst="rect">
              <a:avLst/>
            </a:prstGeom>
            <a:gradFill flip="none" rotWithShape="1">
              <a:gsLst>
                <a:gs pos="0">
                  <a:schemeClr val="accent1">
                    <a:alpha val="0"/>
                    <a:lumMod val="0"/>
                    <a:lumOff val="100000"/>
                  </a:schemeClr>
                </a:gs>
                <a:gs pos="38000">
                  <a:srgbClr val="575859">
                    <a:alpha val="63000"/>
                  </a:srgbClr>
                </a:gs>
                <a:gs pos="100000">
                  <a:schemeClr val="tx1">
                    <a:lumMod val="0"/>
                  </a:schemeClr>
                </a:gs>
              </a:gsLst>
              <a:lin ang="10800000" scaled="0"/>
              <a:tileRect/>
            </a:gradFill>
            <a:ln>
              <a:noFill/>
            </a:ln>
            <a:effectLst>
              <a:outerShdw blurRad="76200" dist="88900" dir="6480000" algn="tl"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3" name="文本框 152">
              <a:extLst>
                <a:ext uri="{FF2B5EF4-FFF2-40B4-BE49-F238E27FC236}">
                  <a16:creationId xmlns:a16="http://schemas.microsoft.com/office/drawing/2014/main" id="{E07DD325-0776-4167-A0DD-3A24B2E6B7D7}"/>
                </a:ext>
              </a:extLst>
            </p:cNvPr>
            <p:cNvSpPr txBox="1"/>
            <p:nvPr/>
          </p:nvSpPr>
          <p:spPr>
            <a:xfrm>
              <a:off x="439815" y="2500038"/>
              <a:ext cx="1726814" cy="307777"/>
            </a:xfrm>
            <a:prstGeom prst="rect">
              <a:avLst/>
            </a:prstGeom>
            <a:noFill/>
          </p:spPr>
          <p:txBody>
            <a:bodyPr wrap="square" rtlCol="0">
              <a:spAutoFit/>
            </a:bodyPr>
            <a:lstStyle/>
            <a:p>
              <a:r>
                <a:rPr lang="zh-CN" altLang="en-US" sz="1200" dirty="0">
                  <a:solidFill>
                    <a:schemeClr val="bg1"/>
                  </a:solidFill>
                </a:rPr>
                <a:t>最大区划：</a:t>
              </a:r>
              <a:r>
                <a:rPr lang="en-US" altLang="zh-CN" sz="1200" dirty="0">
                  <a:solidFill>
                    <a:schemeClr val="bg1"/>
                  </a:solidFill>
                </a:rPr>
                <a:t>11</a:t>
              </a:r>
              <a:endParaRPr lang="zh-CN" altLang="en-US" sz="1200" dirty="0">
                <a:solidFill>
                  <a:schemeClr val="bg1"/>
                </a:solidFill>
              </a:endParaRPr>
            </a:p>
          </p:txBody>
        </p:sp>
        <p:pic>
          <p:nvPicPr>
            <p:cNvPr id="158" name="图片 157">
              <a:extLst>
                <a:ext uri="{FF2B5EF4-FFF2-40B4-BE49-F238E27FC236}">
                  <a16:creationId xmlns:a16="http://schemas.microsoft.com/office/drawing/2014/main" id="{A9628CF6-0314-4AA1-9719-7EDE23B696DD}"/>
                </a:ext>
              </a:extLst>
            </p:cNvPr>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76993" y="2425274"/>
              <a:ext cx="457304" cy="457304"/>
            </a:xfrm>
            <a:prstGeom prst="rect">
              <a:avLst/>
            </a:prstGeom>
          </p:spPr>
        </p:pic>
      </p:grpSp>
      <p:grpSp>
        <p:nvGrpSpPr>
          <p:cNvPr id="161" name="组合 160">
            <a:extLst>
              <a:ext uri="{FF2B5EF4-FFF2-40B4-BE49-F238E27FC236}">
                <a16:creationId xmlns:a16="http://schemas.microsoft.com/office/drawing/2014/main" id="{DC5C8D9B-C2BC-425A-9C6D-A82187B19A47}"/>
              </a:ext>
            </a:extLst>
          </p:cNvPr>
          <p:cNvGrpSpPr/>
          <p:nvPr/>
        </p:nvGrpSpPr>
        <p:grpSpPr>
          <a:xfrm>
            <a:off x="9391095" y="4080792"/>
            <a:ext cx="4241179" cy="351449"/>
            <a:chOff x="4312024" y="2474339"/>
            <a:chExt cx="4550764" cy="377103"/>
          </a:xfrm>
        </p:grpSpPr>
        <p:sp>
          <p:nvSpPr>
            <p:cNvPr id="162" name="矩形 161">
              <a:extLst>
                <a:ext uri="{FF2B5EF4-FFF2-40B4-BE49-F238E27FC236}">
                  <a16:creationId xmlns:a16="http://schemas.microsoft.com/office/drawing/2014/main" id="{E287CB7D-96A3-4CF8-B051-A6449F117D8B}"/>
                </a:ext>
              </a:extLst>
            </p:cNvPr>
            <p:cNvSpPr/>
            <p:nvPr/>
          </p:nvSpPr>
          <p:spPr>
            <a:xfrm>
              <a:off x="4312024" y="2500039"/>
              <a:ext cx="4550764" cy="275657"/>
            </a:xfrm>
            <a:prstGeom prst="rect">
              <a:avLst/>
            </a:prstGeom>
            <a:gradFill flip="none" rotWithShape="1">
              <a:gsLst>
                <a:gs pos="0">
                  <a:schemeClr val="accent1">
                    <a:alpha val="0"/>
                    <a:lumMod val="0"/>
                    <a:lumOff val="100000"/>
                  </a:schemeClr>
                </a:gs>
                <a:gs pos="38000">
                  <a:srgbClr val="575859">
                    <a:alpha val="63000"/>
                  </a:srgbClr>
                </a:gs>
                <a:gs pos="100000">
                  <a:schemeClr val="tx1">
                    <a:lumMod val="0"/>
                  </a:schemeClr>
                </a:gs>
              </a:gsLst>
              <a:lin ang="10800000" scaled="0"/>
              <a:tileRect/>
            </a:gradFill>
            <a:ln>
              <a:noFill/>
            </a:ln>
            <a:effectLst>
              <a:outerShdw blurRad="76200" dist="88900" dir="6480000" algn="tl"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3" name="组合 162">
              <a:extLst>
                <a:ext uri="{FF2B5EF4-FFF2-40B4-BE49-F238E27FC236}">
                  <a16:creationId xmlns:a16="http://schemas.microsoft.com/office/drawing/2014/main" id="{C11EC0F7-5470-4E3F-AD23-2607826AA4B9}"/>
                </a:ext>
              </a:extLst>
            </p:cNvPr>
            <p:cNvGrpSpPr/>
            <p:nvPr/>
          </p:nvGrpSpPr>
          <p:grpSpPr>
            <a:xfrm>
              <a:off x="4347882" y="2474339"/>
              <a:ext cx="2043658" cy="377103"/>
              <a:chOff x="4347882" y="2474339"/>
              <a:chExt cx="2043658" cy="377103"/>
            </a:xfrm>
          </p:grpSpPr>
          <p:sp>
            <p:nvSpPr>
              <p:cNvPr id="164" name="文本框 163">
                <a:extLst>
                  <a:ext uri="{FF2B5EF4-FFF2-40B4-BE49-F238E27FC236}">
                    <a16:creationId xmlns:a16="http://schemas.microsoft.com/office/drawing/2014/main" id="{D274CA3E-5F8C-42FF-9941-C3ADE1290EFA}"/>
                  </a:ext>
                </a:extLst>
              </p:cNvPr>
              <p:cNvSpPr txBox="1"/>
              <p:nvPr/>
            </p:nvSpPr>
            <p:spPr>
              <a:xfrm>
                <a:off x="4664726" y="2500038"/>
                <a:ext cx="1726814" cy="307777"/>
              </a:xfrm>
              <a:prstGeom prst="rect">
                <a:avLst/>
              </a:prstGeom>
              <a:noFill/>
            </p:spPr>
            <p:txBody>
              <a:bodyPr wrap="square" rtlCol="0">
                <a:spAutoFit/>
              </a:bodyPr>
              <a:lstStyle/>
              <a:p>
                <a:r>
                  <a:rPr lang="zh-CN" altLang="en-US" sz="1200" dirty="0">
                    <a:solidFill>
                      <a:schemeClr val="bg1"/>
                    </a:solidFill>
                  </a:rPr>
                  <a:t>建造区划</a:t>
                </a:r>
              </a:p>
            </p:txBody>
          </p:sp>
          <p:pic>
            <p:nvPicPr>
              <p:cNvPr id="165" name="图片 164">
                <a:extLst>
                  <a:ext uri="{FF2B5EF4-FFF2-40B4-BE49-F238E27FC236}">
                    <a16:creationId xmlns:a16="http://schemas.microsoft.com/office/drawing/2014/main" id="{347036E6-B35B-463C-83EA-3EC203104FB8}"/>
                  </a:ext>
                </a:extLst>
              </p:cNvPr>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4347882" y="2474339"/>
                <a:ext cx="377103" cy="377103"/>
              </a:xfrm>
              <a:prstGeom prst="rect">
                <a:avLst/>
              </a:prstGeom>
            </p:spPr>
          </p:pic>
        </p:grpSp>
      </p:grpSp>
      <p:grpSp>
        <p:nvGrpSpPr>
          <p:cNvPr id="30" name="组合 29">
            <a:extLst>
              <a:ext uri="{FF2B5EF4-FFF2-40B4-BE49-F238E27FC236}">
                <a16:creationId xmlns:a16="http://schemas.microsoft.com/office/drawing/2014/main" id="{B2D8205A-9769-4A82-89F3-5055B0CF74E8}"/>
              </a:ext>
            </a:extLst>
          </p:cNvPr>
          <p:cNvGrpSpPr/>
          <p:nvPr/>
        </p:nvGrpSpPr>
        <p:grpSpPr>
          <a:xfrm>
            <a:off x="9407376" y="4434681"/>
            <a:ext cx="3618456" cy="1218040"/>
            <a:chOff x="7110577" y="4612755"/>
            <a:chExt cx="4394044" cy="1522587"/>
          </a:xfrm>
        </p:grpSpPr>
        <p:grpSp>
          <p:nvGrpSpPr>
            <p:cNvPr id="267" name="组合 266">
              <a:extLst>
                <a:ext uri="{FF2B5EF4-FFF2-40B4-BE49-F238E27FC236}">
                  <a16:creationId xmlns:a16="http://schemas.microsoft.com/office/drawing/2014/main" id="{00CC391E-5214-4622-91C1-1AFFCC7B1B28}"/>
                </a:ext>
              </a:extLst>
            </p:cNvPr>
            <p:cNvGrpSpPr/>
            <p:nvPr/>
          </p:nvGrpSpPr>
          <p:grpSpPr>
            <a:xfrm>
              <a:off x="7110577" y="4782619"/>
              <a:ext cx="4394044" cy="1352723"/>
              <a:chOff x="4408017" y="2891026"/>
              <a:chExt cx="4394044" cy="1352723"/>
            </a:xfrm>
          </p:grpSpPr>
          <p:sp>
            <p:nvSpPr>
              <p:cNvPr id="268" name="矩形 267">
                <a:extLst>
                  <a:ext uri="{FF2B5EF4-FFF2-40B4-BE49-F238E27FC236}">
                    <a16:creationId xmlns:a16="http://schemas.microsoft.com/office/drawing/2014/main" id="{20073870-72B6-4ADF-B074-3295C4114AD8}"/>
                  </a:ext>
                </a:extLst>
              </p:cNvPr>
              <p:cNvSpPr/>
              <p:nvPr/>
            </p:nvSpPr>
            <p:spPr>
              <a:xfrm>
                <a:off x="4408017" y="2892785"/>
                <a:ext cx="4394044" cy="1350964"/>
              </a:xfrm>
              <a:prstGeom prst="rect">
                <a:avLst/>
              </a:prstGeom>
              <a:solidFill>
                <a:schemeClr val="tx2">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pic>
            <p:nvPicPr>
              <p:cNvPr id="269" name="图片 268">
                <a:extLst>
                  <a:ext uri="{FF2B5EF4-FFF2-40B4-BE49-F238E27FC236}">
                    <a16:creationId xmlns:a16="http://schemas.microsoft.com/office/drawing/2014/main" id="{7536A427-7740-47D3-AC02-2730D24B1C4C}"/>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4435717" y="2891026"/>
                <a:ext cx="608976" cy="608975"/>
              </a:xfrm>
              <a:prstGeom prst="rect">
                <a:avLst/>
              </a:prstGeom>
            </p:spPr>
          </p:pic>
          <p:pic>
            <p:nvPicPr>
              <p:cNvPr id="270" name="图片 269">
                <a:extLst>
                  <a:ext uri="{FF2B5EF4-FFF2-40B4-BE49-F238E27FC236}">
                    <a16:creationId xmlns:a16="http://schemas.microsoft.com/office/drawing/2014/main" id="{5A4B360B-7CD8-4B50-997F-F90F3CDA00EA}"/>
                  </a:ext>
                </a:extLst>
              </p:cNvPr>
              <p:cNvPicPr>
                <a:picLocks noChangeAspect="1"/>
              </p:cNvPicPr>
              <p:nvPr/>
            </p:nvPicPr>
            <p:blipFill rotWithShape="1">
              <a:blip r:embed="rId31">
                <a:duotone>
                  <a:schemeClr val="accent4">
                    <a:shade val="45000"/>
                    <a:satMod val="135000"/>
                  </a:schemeClr>
                  <a:prstClr val="white"/>
                </a:duotone>
                <a:extLst>
                  <a:ext uri="{28A0092B-C50C-407E-A947-70E740481C1C}">
                    <a14:useLocalDpi xmlns:a14="http://schemas.microsoft.com/office/drawing/2010/main" val="0"/>
                  </a:ext>
                </a:extLst>
              </a:blip>
              <a:srcRect t="20717" b="19227"/>
              <a:stretch/>
            </p:blipFill>
            <p:spPr>
              <a:xfrm>
                <a:off x="4498074" y="3041340"/>
                <a:ext cx="504434" cy="302940"/>
              </a:xfrm>
              <a:prstGeom prst="rect">
                <a:avLst/>
              </a:prstGeom>
            </p:spPr>
          </p:pic>
        </p:grpSp>
        <p:grpSp>
          <p:nvGrpSpPr>
            <p:cNvPr id="271" name="组合 270">
              <a:extLst>
                <a:ext uri="{FF2B5EF4-FFF2-40B4-BE49-F238E27FC236}">
                  <a16:creationId xmlns:a16="http://schemas.microsoft.com/office/drawing/2014/main" id="{B1E7C574-B030-45DC-9C03-D73AD740C7BF}"/>
                </a:ext>
              </a:extLst>
            </p:cNvPr>
            <p:cNvGrpSpPr/>
            <p:nvPr/>
          </p:nvGrpSpPr>
          <p:grpSpPr>
            <a:xfrm>
              <a:off x="7110577" y="4612755"/>
              <a:ext cx="4394044" cy="196575"/>
              <a:chOff x="4404644" y="2874938"/>
              <a:chExt cx="4394044" cy="196575"/>
            </a:xfrm>
          </p:grpSpPr>
          <p:sp>
            <p:nvSpPr>
              <p:cNvPr id="272" name="矩形 271">
                <a:extLst>
                  <a:ext uri="{FF2B5EF4-FFF2-40B4-BE49-F238E27FC236}">
                    <a16:creationId xmlns:a16="http://schemas.microsoft.com/office/drawing/2014/main" id="{7F822918-208D-4F3A-AD7E-36269CF41F91}"/>
                  </a:ext>
                </a:extLst>
              </p:cNvPr>
              <p:cNvSpPr/>
              <p:nvPr/>
            </p:nvSpPr>
            <p:spPr>
              <a:xfrm>
                <a:off x="4404644" y="2874938"/>
                <a:ext cx="4394044" cy="167779"/>
              </a:xfrm>
              <a:prstGeom prst="rect">
                <a:avLst/>
              </a:prstGeom>
              <a:solidFill>
                <a:schemeClr val="tx2">
                  <a:lumMod val="5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000" dirty="0">
                    <a:latin typeface="方正准圆简体" panose="02010601030101010101" pitchFamily="2" charset="-122"/>
                    <a:ea typeface="方正准圆简体" panose="02010601030101010101" pitchFamily="2" charset="-122"/>
                  </a:rPr>
                  <a:t>      生产线拓展</a:t>
                </a:r>
              </a:p>
            </p:txBody>
          </p:sp>
          <p:pic>
            <p:nvPicPr>
              <p:cNvPr id="273" name="图片 272">
                <a:extLst>
                  <a:ext uri="{FF2B5EF4-FFF2-40B4-BE49-F238E27FC236}">
                    <a16:creationId xmlns:a16="http://schemas.microsoft.com/office/drawing/2014/main" id="{6CE1EE59-EDA2-4D0E-8451-03E0D4203BD7}"/>
                  </a:ext>
                </a:extLst>
              </p:cNvPr>
              <p:cNvPicPr>
                <a:picLocks noChangeAspect="1"/>
              </p:cNvPicPr>
              <p:nvPr/>
            </p:nvPicPr>
            <p:blipFill>
              <a:blip r:embed="rId32">
                <a:lum bright="70000" contrast="-70000"/>
                <a:extLst>
                  <a:ext uri="{28A0092B-C50C-407E-A947-70E740481C1C}">
                    <a14:useLocalDpi xmlns:a14="http://schemas.microsoft.com/office/drawing/2010/main" val="0"/>
                  </a:ext>
                </a:extLst>
              </a:blip>
              <a:stretch>
                <a:fillRect/>
              </a:stretch>
            </p:blipFill>
            <p:spPr>
              <a:xfrm>
                <a:off x="4474329" y="2878633"/>
                <a:ext cx="192880" cy="192880"/>
              </a:xfrm>
              <a:prstGeom prst="rect">
                <a:avLst/>
              </a:prstGeom>
            </p:spPr>
          </p:pic>
        </p:grpSp>
      </p:grpSp>
      <p:grpSp>
        <p:nvGrpSpPr>
          <p:cNvPr id="86" name="组合 85">
            <a:extLst>
              <a:ext uri="{FF2B5EF4-FFF2-40B4-BE49-F238E27FC236}">
                <a16:creationId xmlns:a16="http://schemas.microsoft.com/office/drawing/2014/main" id="{B01A7AEE-2BC5-4396-9298-EDFD9979AFEB}"/>
              </a:ext>
            </a:extLst>
          </p:cNvPr>
          <p:cNvGrpSpPr/>
          <p:nvPr/>
        </p:nvGrpSpPr>
        <p:grpSpPr>
          <a:xfrm>
            <a:off x="6106050" y="2686281"/>
            <a:ext cx="3253936" cy="936260"/>
            <a:chOff x="3501641" y="2302367"/>
            <a:chExt cx="2707106" cy="778920"/>
          </a:xfrm>
        </p:grpSpPr>
        <p:grpSp>
          <p:nvGrpSpPr>
            <p:cNvPr id="83" name="组合 82">
              <a:extLst>
                <a:ext uri="{FF2B5EF4-FFF2-40B4-BE49-F238E27FC236}">
                  <a16:creationId xmlns:a16="http://schemas.microsoft.com/office/drawing/2014/main" id="{9FF6304C-02C8-4E4E-AC28-E67EB5033B1C}"/>
                </a:ext>
              </a:extLst>
            </p:cNvPr>
            <p:cNvGrpSpPr/>
            <p:nvPr/>
          </p:nvGrpSpPr>
          <p:grpSpPr>
            <a:xfrm>
              <a:off x="3501641" y="2302367"/>
              <a:ext cx="2707106" cy="759349"/>
              <a:chOff x="3501641" y="2302367"/>
              <a:chExt cx="2707106" cy="759349"/>
            </a:xfrm>
          </p:grpSpPr>
          <p:sp>
            <p:nvSpPr>
              <p:cNvPr id="48" name="矩形 47">
                <a:extLst>
                  <a:ext uri="{FF2B5EF4-FFF2-40B4-BE49-F238E27FC236}">
                    <a16:creationId xmlns:a16="http://schemas.microsoft.com/office/drawing/2014/main" id="{DD27F95D-74A9-4BC9-BE5C-F34CD4C1DCAE}"/>
                  </a:ext>
                </a:extLst>
              </p:cNvPr>
              <p:cNvSpPr/>
              <p:nvPr/>
            </p:nvSpPr>
            <p:spPr>
              <a:xfrm>
                <a:off x="3501641" y="2391764"/>
                <a:ext cx="969959" cy="625249"/>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a:extLst>
                  <a:ext uri="{FF2B5EF4-FFF2-40B4-BE49-F238E27FC236}">
                    <a16:creationId xmlns:a16="http://schemas.microsoft.com/office/drawing/2014/main" id="{602159E3-502F-4EC7-A595-1E6A7E1D30A6}"/>
                  </a:ext>
                </a:extLst>
              </p:cNvPr>
              <p:cNvSpPr txBox="1"/>
              <p:nvPr/>
            </p:nvSpPr>
            <p:spPr>
              <a:xfrm>
                <a:off x="3562923" y="2513655"/>
                <a:ext cx="418704" cy="400110"/>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68" name="文本框 67">
                <a:extLst>
                  <a:ext uri="{FF2B5EF4-FFF2-40B4-BE49-F238E27FC236}">
                    <a16:creationId xmlns:a16="http://schemas.microsoft.com/office/drawing/2014/main" id="{C9EF15E3-BB68-4AC1-9767-2C9F3735FD4D}"/>
                  </a:ext>
                </a:extLst>
              </p:cNvPr>
              <p:cNvSpPr txBox="1"/>
              <p:nvPr/>
            </p:nvSpPr>
            <p:spPr>
              <a:xfrm>
                <a:off x="3887134" y="2302367"/>
                <a:ext cx="489236" cy="707886"/>
              </a:xfrm>
              <a:prstGeom prst="rect">
                <a:avLst/>
              </a:prstGeom>
              <a:noFill/>
              <a:effectLst>
                <a:outerShdw dist="25400" dir="2700000" algn="tl" rotWithShape="0">
                  <a:schemeClr val="bg1">
                    <a:alpha val="40000"/>
                  </a:schemeClr>
                </a:outerShdw>
              </a:effectLst>
            </p:spPr>
            <p:txBody>
              <a:bodyPr wrap="none" rtlCol="0">
                <a:spAutoFit/>
              </a:bodyPr>
              <a:lstStyle/>
              <a:p>
                <a:r>
                  <a:rPr lang="en-US" altLang="zh-CN" sz="4000" dirty="0">
                    <a:solidFill>
                      <a:schemeClr val="bg1"/>
                    </a:solidFill>
                    <a:latin typeface="Arial Rounded MT Bold" panose="020F0704030504030204" pitchFamily="34" charset="0"/>
                  </a:rPr>
                  <a:t>2</a:t>
                </a:r>
                <a:endParaRPr lang="zh-CN" altLang="en-US" sz="4000" dirty="0">
                  <a:solidFill>
                    <a:schemeClr val="bg1"/>
                  </a:solidFill>
                  <a:latin typeface="Arial Rounded MT Bold" panose="020F0704030504030204" pitchFamily="34" charset="0"/>
                </a:endParaRPr>
              </a:p>
            </p:txBody>
          </p:sp>
          <p:sp>
            <p:nvSpPr>
              <p:cNvPr id="70" name="矩形 69">
                <a:extLst>
                  <a:ext uri="{FF2B5EF4-FFF2-40B4-BE49-F238E27FC236}">
                    <a16:creationId xmlns:a16="http://schemas.microsoft.com/office/drawing/2014/main" id="{A91F0DE7-1023-4F76-8613-2478DB97D6CD}"/>
                  </a:ext>
                </a:extLst>
              </p:cNvPr>
              <p:cNvSpPr/>
              <p:nvPr/>
            </p:nvSpPr>
            <p:spPr>
              <a:xfrm>
                <a:off x="4467409" y="2391763"/>
                <a:ext cx="1689981" cy="625088"/>
              </a:xfrm>
              <a:prstGeom prst="rect">
                <a:avLst/>
              </a:prstGeom>
              <a:gradFill>
                <a:gsLst>
                  <a:gs pos="0">
                    <a:schemeClr val="bg1">
                      <a:lumMod val="43000"/>
                      <a:lumOff val="57000"/>
                      <a:alpha val="0"/>
                    </a:schemeClr>
                  </a:gs>
                  <a:gs pos="55000">
                    <a:srgbClr val="5A5A5A">
                      <a:alpha val="58000"/>
                    </a:srgbClr>
                  </a:gs>
                  <a:gs pos="100000">
                    <a:schemeClr val="tx1">
                      <a:lumMod val="0"/>
                      <a:alpha val="6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4" name="组合 93">
                <a:extLst>
                  <a:ext uri="{FF2B5EF4-FFF2-40B4-BE49-F238E27FC236}">
                    <a16:creationId xmlns:a16="http://schemas.microsoft.com/office/drawing/2014/main" id="{CA9EBAA7-4B6A-4880-99AE-E4014A4F9615}"/>
                  </a:ext>
                </a:extLst>
              </p:cNvPr>
              <p:cNvGrpSpPr/>
              <p:nvPr/>
            </p:nvGrpSpPr>
            <p:grpSpPr>
              <a:xfrm>
                <a:off x="4428720" y="2791340"/>
                <a:ext cx="1780027" cy="270376"/>
                <a:chOff x="3308870" y="2062124"/>
                <a:chExt cx="1780027" cy="270376"/>
              </a:xfrm>
            </p:grpSpPr>
            <p:grpSp>
              <p:nvGrpSpPr>
                <p:cNvPr id="76" name="组合 75">
                  <a:extLst>
                    <a:ext uri="{FF2B5EF4-FFF2-40B4-BE49-F238E27FC236}">
                      <a16:creationId xmlns:a16="http://schemas.microsoft.com/office/drawing/2014/main" id="{EAC4215A-CDBC-40F1-90B4-3B271CB085F5}"/>
                    </a:ext>
                  </a:extLst>
                </p:cNvPr>
                <p:cNvGrpSpPr/>
                <p:nvPr/>
              </p:nvGrpSpPr>
              <p:grpSpPr>
                <a:xfrm>
                  <a:off x="3381763" y="2062124"/>
                  <a:ext cx="1684759" cy="68140"/>
                  <a:chOff x="3389520" y="1709043"/>
                  <a:chExt cx="1684759" cy="68140"/>
                </a:xfrm>
              </p:grpSpPr>
              <p:sp>
                <p:nvSpPr>
                  <p:cNvPr id="75" name="矩形: 圆角 74">
                    <a:extLst>
                      <a:ext uri="{FF2B5EF4-FFF2-40B4-BE49-F238E27FC236}">
                        <a16:creationId xmlns:a16="http://schemas.microsoft.com/office/drawing/2014/main" id="{B5139141-A959-4890-872A-BE573CB95783}"/>
                      </a:ext>
                    </a:extLst>
                  </p:cNvPr>
                  <p:cNvSpPr/>
                  <p:nvPr/>
                </p:nvSpPr>
                <p:spPr>
                  <a:xfrm>
                    <a:off x="3389520" y="1709043"/>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0" name="矩形: 圆角 169">
                    <a:extLst>
                      <a:ext uri="{FF2B5EF4-FFF2-40B4-BE49-F238E27FC236}">
                        <a16:creationId xmlns:a16="http://schemas.microsoft.com/office/drawing/2014/main" id="{8A5FF9DC-AF23-4D1F-AC88-73EBCB0DBE34}"/>
                      </a:ext>
                    </a:extLst>
                  </p:cNvPr>
                  <p:cNvSpPr/>
                  <p:nvPr/>
                </p:nvSpPr>
                <p:spPr>
                  <a:xfrm>
                    <a:off x="3389521" y="1709535"/>
                    <a:ext cx="931664" cy="6764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8" name="文本框 77">
                  <a:extLst>
                    <a:ext uri="{FF2B5EF4-FFF2-40B4-BE49-F238E27FC236}">
                      <a16:creationId xmlns:a16="http://schemas.microsoft.com/office/drawing/2014/main" id="{69A99C21-9B6A-48A0-B8A6-19E2B8381217}"/>
                    </a:ext>
                  </a:extLst>
                </p:cNvPr>
                <p:cNvSpPr txBox="1"/>
                <p:nvPr/>
              </p:nvSpPr>
              <p:spPr>
                <a:xfrm>
                  <a:off x="3308870" y="2101668"/>
                  <a:ext cx="364202"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EXP</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71" name="文本框 170">
                  <a:extLst>
                    <a:ext uri="{FF2B5EF4-FFF2-40B4-BE49-F238E27FC236}">
                      <a16:creationId xmlns:a16="http://schemas.microsoft.com/office/drawing/2014/main" id="{BD688613-C2E9-4A0C-93AC-D656EC092F18}"/>
                    </a:ext>
                  </a:extLst>
                </p:cNvPr>
                <p:cNvSpPr txBox="1"/>
                <p:nvPr/>
              </p:nvSpPr>
              <p:spPr>
                <a:xfrm>
                  <a:off x="3533252" y="2112355"/>
                  <a:ext cx="723275" cy="215444"/>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91" name="文本框 90">
                  <a:extLst>
                    <a:ext uri="{FF2B5EF4-FFF2-40B4-BE49-F238E27FC236}">
                      <a16:creationId xmlns:a16="http://schemas.microsoft.com/office/drawing/2014/main" id="{D532E4E7-B18C-4F2F-B0B8-E671A6632688}"/>
                    </a:ext>
                  </a:extLst>
                </p:cNvPr>
                <p:cNvSpPr txBox="1"/>
                <p:nvPr/>
              </p:nvSpPr>
              <p:spPr>
                <a:xfrm>
                  <a:off x="4675001" y="2083775"/>
                  <a:ext cx="413896" cy="246221"/>
                </a:xfrm>
                <a:prstGeom prst="rect">
                  <a:avLst/>
                </a:prstGeom>
                <a:noFill/>
              </p:spPr>
              <p:txBody>
                <a:bodyPr wrap="none" rtlCol="0">
                  <a:spAutoFit/>
                </a:bodyPr>
                <a:lstStyle/>
                <a:p>
                  <a:r>
                    <a:rPr lang="en-US" altLang="zh-CN" sz="1000" dirty="0">
                      <a:latin typeface="Bahnschrift SemiLight" panose="020B0502040204020203" pitchFamily="34" charset="0"/>
                    </a:rPr>
                    <a:t>50%</a:t>
                  </a:r>
                  <a:endParaRPr lang="zh-CN" altLang="en-US" sz="1000" dirty="0">
                    <a:latin typeface="Bahnschrift SemiLight" panose="020B0502040204020203" pitchFamily="34" charset="0"/>
                  </a:endParaRPr>
                </a:p>
              </p:txBody>
            </p:sp>
          </p:grpSp>
          <p:sp>
            <p:nvSpPr>
              <p:cNvPr id="95" name="文本框 94">
                <a:extLst>
                  <a:ext uri="{FF2B5EF4-FFF2-40B4-BE49-F238E27FC236}">
                    <a16:creationId xmlns:a16="http://schemas.microsoft.com/office/drawing/2014/main" id="{75EAC71F-12F9-4CD7-890B-E2E5C67FB3E5}"/>
                  </a:ext>
                </a:extLst>
              </p:cNvPr>
              <p:cNvSpPr txBox="1"/>
              <p:nvPr/>
            </p:nvSpPr>
            <p:spPr>
              <a:xfrm>
                <a:off x="4623286" y="2375955"/>
                <a:ext cx="954107" cy="399084"/>
              </a:xfrm>
              <a:prstGeom prst="rect">
                <a:avLst/>
              </a:prstGeom>
              <a:noFill/>
            </p:spPr>
            <p:txBody>
              <a:bodyPr wrap="none" rtlCol="0">
                <a:spAutoFit/>
              </a:bodyPr>
              <a:lstStyle/>
              <a:p>
                <a:pPr>
                  <a:lnSpc>
                    <a:spcPct val="150000"/>
                  </a:lnSpc>
                </a:pPr>
                <a:r>
                  <a:rPr lang="zh-CN" altLang="en-US" sz="700" dirty="0">
                    <a:solidFill>
                      <a:schemeClr val="bg1"/>
                    </a:solidFill>
                  </a:rPr>
                  <a:t>制造速度加成：</a:t>
                </a:r>
                <a:r>
                  <a:rPr lang="en-US" altLang="zh-CN" sz="700" dirty="0">
                    <a:solidFill>
                      <a:schemeClr val="bg1"/>
                    </a:solidFill>
                  </a:rPr>
                  <a:t>20%</a:t>
                </a:r>
              </a:p>
              <a:p>
                <a:pPr>
                  <a:lnSpc>
                    <a:spcPct val="150000"/>
                  </a:lnSpc>
                </a:pPr>
                <a:r>
                  <a:rPr lang="zh-CN" altLang="en-US" sz="700" dirty="0">
                    <a:solidFill>
                      <a:schemeClr val="bg1"/>
                    </a:solidFill>
                  </a:rPr>
                  <a:t>能源消耗降低：</a:t>
                </a:r>
                <a:r>
                  <a:rPr lang="en-US" altLang="zh-CN" sz="700" dirty="0">
                    <a:solidFill>
                      <a:schemeClr val="bg1"/>
                    </a:solidFill>
                  </a:rPr>
                  <a:t>10%</a:t>
                </a:r>
                <a:endParaRPr lang="zh-CN" altLang="en-US" sz="700" dirty="0">
                  <a:solidFill>
                    <a:schemeClr val="bg1"/>
                  </a:solidFill>
                </a:endParaRPr>
              </a:p>
            </p:txBody>
          </p:sp>
          <p:pic>
            <p:nvPicPr>
              <p:cNvPr id="96" name="图片 95">
                <a:extLst>
                  <a:ext uri="{FF2B5EF4-FFF2-40B4-BE49-F238E27FC236}">
                    <a16:creationId xmlns:a16="http://schemas.microsoft.com/office/drawing/2014/main" id="{97E2B1D2-791D-4A9F-AA97-328BCB3DA32F}"/>
                  </a:ext>
                </a:extLst>
              </p:cNvPr>
              <p:cNvPicPr>
                <a:picLocks noChangeAspect="1"/>
              </p:cNvPicPr>
              <p:nvPr/>
            </p:nvPicPr>
            <p:blipFill>
              <a:blip r:embed="rId33">
                <a:lum bright="70000" contrast="-70000"/>
                <a:extLst>
                  <a:ext uri="{BEBA8EAE-BF5A-486C-A8C5-ECC9F3942E4B}">
                    <a14:imgProps xmlns:a14="http://schemas.microsoft.com/office/drawing/2010/main">
                      <a14:imgLayer r:embed="rId34">
                        <a14:imgEffect>
                          <a14:backgroundRemoval t="9677" b="88710" l="2985" r="89552">
                            <a14:foregroundMark x1="31343" y1="48387" x2="31343" y2="48387"/>
                          </a14:backgroundRemoval>
                        </a14:imgEffect>
                      </a14:imgLayer>
                    </a14:imgProps>
                  </a:ext>
                </a:extLst>
              </a:blip>
              <a:stretch>
                <a:fillRect/>
              </a:stretch>
            </p:blipFill>
            <p:spPr>
              <a:xfrm>
                <a:off x="4491469" y="2407501"/>
                <a:ext cx="244583" cy="226331"/>
              </a:xfrm>
              <a:prstGeom prst="rect">
                <a:avLst/>
              </a:prstGeom>
            </p:spPr>
          </p:pic>
          <p:pic>
            <p:nvPicPr>
              <p:cNvPr id="107" name="图片 106">
                <a:extLst>
                  <a:ext uri="{FF2B5EF4-FFF2-40B4-BE49-F238E27FC236}">
                    <a16:creationId xmlns:a16="http://schemas.microsoft.com/office/drawing/2014/main" id="{768BF332-73E4-464F-AEB3-5F05234CEB64}"/>
                  </a:ext>
                </a:extLst>
              </p:cNvPr>
              <p:cNvPicPr>
                <a:picLocks noChangeAspect="1"/>
              </p:cNvPicPr>
              <p:nvPr/>
            </p:nvPicPr>
            <p:blipFill>
              <a:blip r:embed="rId35">
                <a:lum bright="70000" contrast="-70000"/>
                <a:extLst>
                  <a:ext uri="{BEBA8EAE-BF5A-486C-A8C5-ECC9F3942E4B}">
                    <a14:imgProps xmlns:a14="http://schemas.microsoft.com/office/drawing/2010/main">
                      <a14:imgLayer r:embed="rId36">
                        <a14:imgEffect>
                          <a14:backgroundRemoval t="10000" b="90000" l="10000" r="90000"/>
                        </a14:imgEffect>
                      </a14:imgLayer>
                    </a14:imgProps>
                  </a:ext>
                </a:extLst>
              </a:blip>
              <a:stretch>
                <a:fillRect/>
              </a:stretch>
            </p:blipFill>
            <p:spPr>
              <a:xfrm>
                <a:off x="4519980" y="2587800"/>
                <a:ext cx="187559" cy="178902"/>
              </a:xfrm>
              <a:prstGeom prst="rect">
                <a:avLst/>
              </a:prstGeom>
            </p:spPr>
          </p:pic>
        </p:grpSp>
        <p:grpSp>
          <p:nvGrpSpPr>
            <p:cNvPr id="85" name="组合 84">
              <a:extLst>
                <a:ext uri="{FF2B5EF4-FFF2-40B4-BE49-F238E27FC236}">
                  <a16:creationId xmlns:a16="http://schemas.microsoft.com/office/drawing/2014/main" id="{A28977C0-D28F-4559-8E4F-6258A98DB7AB}"/>
                </a:ext>
              </a:extLst>
            </p:cNvPr>
            <p:cNvGrpSpPr/>
            <p:nvPr/>
          </p:nvGrpSpPr>
          <p:grpSpPr>
            <a:xfrm>
              <a:off x="3505208" y="2819677"/>
              <a:ext cx="962201" cy="261610"/>
              <a:chOff x="3540744" y="3037978"/>
              <a:chExt cx="962201" cy="261610"/>
            </a:xfrm>
          </p:grpSpPr>
          <p:sp>
            <p:nvSpPr>
              <p:cNvPr id="62" name="矩形 61">
                <a:extLst>
                  <a:ext uri="{FF2B5EF4-FFF2-40B4-BE49-F238E27FC236}">
                    <a16:creationId xmlns:a16="http://schemas.microsoft.com/office/drawing/2014/main" id="{A6518972-3299-41BF-837A-15B4923F6AC5}"/>
                  </a:ext>
                </a:extLst>
              </p:cNvPr>
              <p:cNvSpPr/>
              <p:nvPr/>
            </p:nvSpPr>
            <p:spPr>
              <a:xfrm>
                <a:off x="3540744" y="3067131"/>
                <a:ext cx="962201" cy="159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5132524C-1CF2-4B5D-84C7-D1BBC46C0D31}"/>
                  </a:ext>
                </a:extLst>
              </p:cNvPr>
              <p:cNvSpPr txBox="1"/>
              <p:nvPr/>
            </p:nvSpPr>
            <p:spPr>
              <a:xfrm>
                <a:off x="3726900" y="3037978"/>
                <a:ext cx="748923" cy="261610"/>
              </a:xfrm>
              <a:prstGeom prst="rect">
                <a:avLst/>
              </a:prstGeom>
              <a:noFill/>
            </p:spPr>
            <p:txBody>
              <a:bodyPr wrap="none" rtlCol="0">
                <a:spAutoFit/>
              </a:bodyPr>
              <a:lstStyle/>
              <a:p>
                <a:r>
                  <a:rPr lang="zh-CN" altLang="en-US" sz="1100" dirty="0">
                    <a:solidFill>
                      <a:schemeClr val="bg2">
                        <a:lumMod val="10000"/>
                      </a:schemeClr>
                    </a:solidFill>
                    <a:latin typeface="方正准圆简体" panose="02010601030101010101" pitchFamily="2" charset="-122"/>
                    <a:ea typeface="方正准圆简体" panose="02010601030101010101" pitchFamily="2" charset="-122"/>
                  </a:rPr>
                  <a:t>初级工厂</a:t>
                </a:r>
              </a:p>
            </p:txBody>
          </p:sp>
        </p:grpSp>
      </p:grpSp>
      <p:grpSp>
        <p:nvGrpSpPr>
          <p:cNvPr id="289" name="组合 288">
            <a:extLst>
              <a:ext uri="{FF2B5EF4-FFF2-40B4-BE49-F238E27FC236}">
                <a16:creationId xmlns:a16="http://schemas.microsoft.com/office/drawing/2014/main" id="{C968B74F-6AAC-4A32-A45D-AF8F896D3D21}"/>
              </a:ext>
            </a:extLst>
          </p:cNvPr>
          <p:cNvGrpSpPr/>
          <p:nvPr/>
        </p:nvGrpSpPr>
        <p:grpSpPr>
          <a:xfrm>
            <a:off x="6067281" y="2430085"/>
            <a:ext cx="3275071" cy="308924"/>
            <a:chOff x="3244978" y="2165576"/>
            <a:chExt cx="3275071" cy="308924"/>
          </a:xfrm>
        </p:grpSpPr>
        <p:grpSp>
          <p:nvGrpSpPr>
            <p:cNvPr id="293" name="组合 292">
              <a:extLst>
                <a:ext uri="{FF2B5EF4-FFF2-40B4-BE49-F238E27FC236}">
                  <a16:creationId xmlns:a16="http://schemas.microsoft.com/office/drawing/2014/main" id="{4E48F2B2-7636-4C94-BDC9-4BE256BFA80B}"/>
                </a:ext>
              </a:extLst>
            </p:cNvPr>
            <p:cNvGrpSpPr/>
            <p:nvPr/>
          </p:nvGrpSpPr>
          <p:grpSpPr>
            <a:xfrm>
              <a:off x="3283747" y="2190445"/>
              <a:ext cx="3236302" cy="276999"/>
              <a:chOff x="2389659" y="634111"/>
              <a:chExt cx="3236302" cy="276999"/>
            </a:xfrm>
          </p:grpSpPr>
          <p:sp>
            <p:nvSpPr>
              <p:cNvPr id="295" name="矩形 294">
                <a:extLst>
                  <a:ext uri="{FF2B5EF4-FFF2-40B4-BE49-F238E27FC236}">
                    <a16:creationId xmlns:a16="http://schemas.microsoft.com/office/drawing/2014/main" id="{30C291AE-4EF3-42BE-9972-1BEA94236B66}"/>
                  </a:ext>
                </a:extLst>
              </p:cNvPr>
              <p:cNvSpPr/>
              <p:nvPr/>
            </p:nvSpPr>
            <p:spPr>
              <a:xfrm>
                <a:off x="3368713" y="635052"/>
                <a:ext cx="2257248" cy="266078"/>
              </a:xfrm>
              <a:prstGeom prst="rect">
                <a:avLst/>
              </a:prstGeom>
              <a:gradFill>
                <a:gsLst>
                  <a:gs pos="0">
                    <a:schemeClr val="bg1">
                      <a:alpha val="0"/>
                    </a:schemeClr>
                  </a:gs>
                  <a:gs pos="100000">
                    <a:schemeClr val="bg2"/>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7" name="组合 296">
                <a:extLst>
                  <a:ext uri="{FF2B5EF4-FFF2-40B4-BE49-F238E27FC236}">
                    <a16:creationId xmlns:a16="http://schemas.microsoft.com/office/drawing/2014/main" id="{32EB789B-7783-4BEB-8A73-CAA6819B6B4F}"/>
                  </a:ext>
                </a:extLst>
              </p:cNvPr>
              <p:cNvGrpSpPr/>
              <p:nvPr/>
            </p:nvGrpSpPr>
            <p:grpSpPr>
              <a:xfrm>
                <a:off x="2389659" y="634111"/>
                <a:ext cx="979054" cy="276999"/>
                <a:chOff x="2511579" y="3429836"/>
                <a:chExt cx="979054" cy="276999"/>
              </a:xfrm>
            </p:grpSpPr>
            <p:sp>
              <p:nvSpPr>
                <p:cNvPr id="299" name="矩形 298">
                  <a:extLst>
                    <a:ext uri="{FF2B5EF4-FFF2-40B4-BE49-F238E27FC236}">
                      <a16:creationId xmlns:a16="http://schemas.microsoft.com/office/drawing/2014/main" id="{D87BDF52-0193-44CF-BFB2-7216790AA1DE}"/>
                    </a:ext>
                  </a:extLst>
                </p:cNvPr>
                <p:cNvSpPr/>
                <p:nvPr/>
              </p:nvSpPr>
              <p:spPr>
                <a:xfrm>
                  <a:off x="2511579" y="3430777"/>
                  <a:ext cx="979054" cy="266078"/>
                </a:xfrm>
                <a:prstGeom prst="rect">
                  <a:avLst/>
                </a:prstGeom>
                <a:solidFill>
                  <a:schemeClr val="bg2">
                    <a:lumMod val="1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CN" altLang="en-US" sz="1200" dirty="0"/>
                </a:p>
              </p:txBody>
            </p:sp>
            <p:sp>
              <p:nvSpPr>
                <p:cNvPr id="300" name="文本框 299">
                  <a:extLst>
                    <a:ext uri="{FF2B5EF4-FFF2-40B4-BE49-F238E27FC236}">
                      <a16:creationId xmlns:a16="http://schemas.microsoft.com/office/drawing/2014/main" id="{E99288E8-858B-44FC-BFB9-667EB071ECCD}"/>
                    </a:ext>
                  </a:extLst>
                </p:cNvPr>
                <p:cNvSpPr txBox="1"/>
                <p:nvPr/>
              </p:nvSpPr>
              <p:spPr>
                <a:xfrm>
                  <a:off x="2865976" y="3429836"/>
                  <a:ext cx="492443" cy="276999"/>
                </a:xfrm>
                <a:prstGeom prst="rect">
                  <a:avLst/>
                </a:prstGeom>
                <a:noFill/>
                <a:effectLst>
                  <a:outerShdw dist="12700" dir="2700000" algn="tl" rotWithShape="0">
                    <a:schemeClr val="bg1">
                      <a:alpha val="47000"/>
                    </a:schemeClr>
                  </a:outerShdw>
                </a:effectLst>
              </p:spPr>
              <p:txBody>
                <a:bodyPr wrap="none" rtlCol="0">
                  <a:spAutoFit/>
                </a:bodyPr>
                <a:lstStyle/>
                <a:p>
                  <a:r>
                    <a:rPr lang="zh-CN" altLang="en-US" sz="1200" dirty="0">
                      <a:solidFill>
                        <a:schemeClr val="bg1"/>
                      </a:solidFill>
                      <a:effectLst>
                        <a:outerShdw blurRad="38100" dist="38100" dir="2700000" algn="tl">
                          <a:srgbClr val="000000">
                            <a:alpha val="43137"/>
                          </a:srgbClr>
                        </a:outerShdw>
                      </a:effectLst>
                      <a:latin typeface="方正准圆简体" panose="02010601030101010101" pitchFamily="2" charset="-122"/>
                      <a:ea typeface="方正准圆简体" panose="02010601030101010101" pitchFamily="2" charset="-122"/>
                    </a:rPr>
                    <a:t>员工</a:t>
                  </a:r>
                </a:p>
              </p:txBody>
            </p:sp>
          </p:grpSp>
        </p:grpSp>
        <p:pic>
          <p:nvPicPr>
            <p:cNvPr id="291" name="图片 290">
              <a:extLst>
                <a:ext uri="{FF2B5EF4-FFF2-40B4-BE49-F238E27FC236}">
                  <a16:creationId xmlns:a16="http://schemas.microsoft.com/office/drawing/2014/main" id="{9265A7FA-CF9C-4AA9-BA64-AA9679929F0B}"/>
                </a:ext>
              </a:extLst>
            </p:cNvPr>
            <p:cNvPicPr>
              <a:picLocks noChangeAspect="1"/>
            </p:cNvPicPr>
            <p:nvPr/>
          </p:nvPicPr>
          <p:blipFill>
            <a:blip r:embed="rId37">
              <a:lum bright="70000" contrast="-70000"/>
              <a:extLst>
                <a:ext uri="{BEBA8EAE-BF5A-486C-A8C5-ECC9F3942E4B}">
                  <a14:imgProps xmlns:a14="http://schemas.microsoft.com/office/drawing/2010/main">
                    <a14:imgLayer r:embed="rId38">
                      <a14:imgEffect>
                        <a14:backgroundRemoval t="1667" b="90000" l="10000" r="90000">
                          <a14:foregroundMark x1="51250" y1="26667" x2="51250" y2="26667"/>
                        </a14:backgroundRemoval>
                      </a14:imgEffect>
                    </a14:imgLayer>
                  </a14:imgProps>
                </a:ext>
              </a:extLst>
            </a:blip>
            <a:stretch>
              <a:fillRect/>
            </a:stretch>
          </p:blipFill>
          <p:spPr>
            <a:xfrm>
              <a:off x="3244978" y="2165576"/>
              <a:ext cx="405405" cy="304054"/>
            </a:xfrm>
            <a:prstGeom prst="rect">
              <a:avLst/>
            </a:prstGeom>
          </p:spPr>
        </p:pic>
        <p:sp>
          <p:nvSpPr>
            <p:cNvPr id="292" name="文本框 291">
              <a:extLst>
                <a:ext uri="{FF2B5EF4-FFF2-40B4-BE49-F238E27FC236}">
                  <a16:creationId xmlns:a16="http://schemas.microsoft.com/office/drawing/2014/main" id="{DCC89342-1897-4516-A66B-746E50A92D3E}"/>
                </a:ext>
              </a:extLst>
            </p:cNvPr>
            <p:cNvSpPr txBox="1"/>
            <p:nvPr/>
          </p:nvSpPr>
          <p:spPr>
            <a:xfrm>
              <a:off x="4324755" y="2166723"/>
              <a:ext cx="426957" cy="307777"/>
            </a:xfrm>
            <a:prstGeom prst="rect">
              <a:avLst/>
            </a:prstGeom>
            <a:noFill/>
          </p:spPr>
          <p:txBody>
            <a:bodyPr wrap="square" rtlCol="0">
              <a:spAutoFit/>
            </a:bodyPr>
            <a:lstStyle/>
            <a:p>
              <a:r>
                <a:rPr lang="en-US" altLang="zh-CN" sz="1400" b="1" dirty="0">
                  <a:solidFill>
                    <a:schemeClr val="bg2">
                      <a:lumMod val="25000"/>
                    </a:schemeClr>
                  </a:solidFill>
                  <a:latin typeface="Bahnschrift Light" panose="020B0502040204020203" pitchFamily="34" charset="0"/>
                </a:rPr>
                <a:t>50</a:t>
              </a:r>
              <a:endParaRPr lang="zh-CN" altLang="en-US" sz="1400" b="1" dirty="0">
                <a:solidFill>
                  <a:schemeClr val="bg2">
                    <a:lumMod val="25000"/>
                  </a:schemeClr>
                </a:solidFill>
                <a:latin typeface="Bahnschrift Light" panose="020B0502040204020203" pitchFamily="34" charset="0"/>
              </a:endParaRPr>
            </a:p>
          </p:txBody>
        </p:sp>
      </p:grpSp>
      <p:sp>
        <p:nvSpPr>
          <p:cNvPr id="316" name="矩形 315">
            <a:extLst>
              <a:ext uri="{FF2B5EF4-FFF2-40B4-BE49-F238E27FC236}">
                <a16:creationId xmlns:a16="http://schemas.microsoft.com/office/drawing/2014/main" id="{1E558877-5807-4F31-A895-8AA8DA62E501}"/>
              </a:ext>
            </a:extLst>
          </p:cNvPr>
          <p:cNvSpPr/>
          <p:nvPr/>
        </p:nvSpPr>
        <p:spPr>
          <a:xfrm>
            <a:off x="9436850" y="1236855"/>
            <a:ext cx="3631643" cy="2797295"/>
          </a:xfrm>
          <a:prstGeom prst="rect">
            <a:avLst/>
          </a:prstGeom>
          <a:solidFill>
            <a:schemeClr val="bg2">
              <a:lumMod val="25000"/>
              <a:alpha val="21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矩形: 圆角 200">
            <a:extLst>
              <a:ext uri="{FF2B5EF4-FFF2-40B4-BE49-F238E27FC236}">
                <a16:creationId xmlns:a16="http://schemas.microsoft.com/office/drawing/2014/main" id="{8C8A2FF9-03B3-467B-BBCD-770BD18C1166}"/>
              </a:ext>
            </a:extLst>
          </p:cNvPr>
          <p:cNvSpPr/>
          <p:nvPr/>
        </p:nvSpPr>
        <p:spPr>
          <a:xfrm>
            <a:off x="15116494" y="3047699"/>
            <a:ext cx="452654" cy="452654"/>
          </a:xfrm>
          <a:prstGeom prst="roundRect">
            <a:avLst/>
          </a:prstGeom>
          <a:solidFill>
            <a:schemeClr val="bg2">
              <a:lumMod val="50000"/>
              <a:alpha val="22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2" name="组合 101">
            <a:extLst>
              <a:ext uri="{FF2B5EF4-FFF2-40B4-BE49-F238E27FC236}">
                <a16:creationId xmlns:a16="http://schemas.microsoft.com/office/drawing/2014/main" id="{58C77288-088C-43FD-AA4E-BFEE358994A4}"/>
              </a:ext>
            </a:extLst>
          </p:cNvPr>
          <p:cNvGrpSpPr/>
          <p:nvPr/>
        </p:nvGrpSpPr>
        <p:grpSpPr>
          <a:xfrm>
            <a:off x="8996872" y="1501952"/>
            <a:ext cx="225006" cy="869340"/>
            <a:chOff x="8743019" y="1554007"/>
            <a:chExt cx="225006" cy="869340"/>
          </a:xfrm>
        </p:grpSpPr>
        <p:pic>
          <p:nvPicPr>
            <p:cNvPr id="100" name="图片 99">
              <a:extLst>
                <a:ext uri="{FF2B5EF4-FFF2-40B4-BE49-F238E27FC236}">
                  <a16:creationId xmlns:a16="http://schemas.microsoft.com/office/drawing/2014/main" id="{086165E8-CC6D-42D1-B378-B1D718597660}"/>
                </a:ext>
              </a:extLst>
            </p:cNvPr>
            <p:cNvPicPr>
              <a:picLocks noChangeAspect="1"/>
            </p:cNvPicPr>
            <p:nvPr/>
          </p:nvPicPr>
          <p:blipFill>
            <a:blip r:embed="rId39">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743019" y="1554007"/>
              <a:ext cx="214493" cy="214493"/>
            </a:xfrm>
            <a:prstGeom prst="rect">
              <a:avLst/>
            </a:prstGeom>
          </p:spPr>
        </p:pic>
        <p:grpSp>
          <p:nvGrpSpPr>
            <p:cNvPr id="101" name="组合 100">
              <a:extLst>
                <a:ext uri="{FF2B5EF4-FFF2-40B4-BE49-F238E27FC236}">
                  <a16:creationId xmlns:a16="http://schemas.microsoft.com/office/drawing/2014/main" id="{16AFB064-738F-4A3E-98EA-E99BA936B959}"/>
                </a:ext>
              </a:extLst>
            </p:cNvPr>
            <p:cNvGrpSpPr/>
            <p:nvPr/>
          </p:nvGrpSpPr>
          <p:grpSpPr>
            <a:xfrm>
              <a:off x="8753531" y="1872181"/>
              <a:ext cx="214494" cy="551166"/>
              <a:chOff x="8753531" y="1872181"/>
              <a:chExt cx="214494" cy="551166"/>
            </a:xfrm>
          </p:grpSpPr>
          <p:pic>
            <p:nvPicPr>
              <p:cNvPr id="325" name="图片 324">
                <a:extLst>
                  <a:ext uri="{FF2B5EF4-FFF2-40B4-BE49-F238E27FC236}">
                    <a16:creationId xmlns:a16="http://schemas.microsoft.com/office/drawing/2014/main" id="{D3BC9ABA-804D-4312-9D78-1B7233FE0E26}"/>
                  </a:ext>
                </a:extLst>
              </p:cNvPr>
              <p:cNvPicPr>
                <a:picLocks noChangeAspect="1"/>
              </p:cNvPicPr>
              <p:nvPr/>
            </p:nvPicPr>
            <p:blipFill>
              <a:blip r:embed="rId39">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753532" y="1872181"/>
                <a:ext cx="214493" cy="214493"/>
              </a:xfrm>
              <a:prstGeom prst="rect">
                <a:avLst/>
              </a:prstGeom>
            </p:spPr>
          </p:pic>
          <p:pic>
            <p:nvPicPr>
              <p:cNvPr id="326" name="图片 325">
                <a:extLst>
                  <a:ext uri="{FF2B5EF4-FFF2-40B4-BE49-F238E27FC236}">
                    <a16:creationId xmlns:a16="http://schemas.microsoft.com/office/drawing/2014/main" id="{85294642-5A84-4CAE-A751-250B852A679F}"/>
                  </a:ext>
                </a:extLst>
              </p:cNvPr>
              <p:cNvPicPr>
                <a:picLocks noChangeAspect="1"/>
              </p:cNvPicPr>
              <p:nvPr/>
            </p:nvPicPr>
            <p:blipFill>
              <a:blip r:embed="rId39">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753531" y="2208854"/>
                <a:ext cx="214493" cy="214493"/>
              </a:xfrm>
              <a:prstGeom prst="rect">
                <a:avLst/>
              </a:prstGeom>
            </p:spPr>
          </p:pic>
        </p:grpSp>
      </p:grpSp>
      <p:grpSp>
        <p:nvGrpSpPr>
          <p:cNvPr id="114" name="组合 113">
            <a:extLst>
              <a:ext uri="{FF2B5EF4-FFF2-40B4-BE49-F238E27FC236}">
                <a16:creationId xmlns:a16="http://schemas.microsoft.com/office/drawing/2014/main" id="{3A0B756B-7CFD-4E7A-BE12-C0627AA9307F}"/>
              </a:ext>
            </a:extLst>
          </p:cNvPr>
          <p:cNvGrpSpPr/>
          <p:nvPr/>
        </p:nvGrpSpPr>
        <p:grpSpPr>
          <a:xfrm>
            <a:off x="5981501" y="4756008"/>
            <a:ext cx="3207401" cy="2706206"/>
            <a:chOff x="5981501" y="4583213"/>
            <a:chExt cx="3371455" cy="2844625"/>
          </a:xfrm>
        </p:grpSpPr>
        <p:grpSp>
          <p:nvGrpSpPr>
            <p:cNvPr id="368" name="组合 367">
              <a:extLst>
                <a:ext uri="{FF2B5EF4-FFF2-40B4-BE49-F238E27FC236}">
                  <a16:creationId xmlns:a16="http://schemas.microsoft.com/office/drawing/2014/main" id="{A24220DD-5FCF-4624-AE03-8C9AFCABD48B}"/>
                </a:ext>
              </a:extLst>
            </p:cNvPr>
            <p:cNvGrpSpPr/>
            <p:nvPr/>
          </p:nvGrpSpPr>
          <p:grpSpPr>
            <a:xfrm>
              <a:off x="5981501" y="4583213"/>
              <a:ext cx="2807158" cy="2844625"/>
              <a:chOff x="9705175" y="1555072"/>
              <a:chExt cx="1299636" cy="1316982"/>
            </a:xfrm>
          </p:grpSpPr>
          <p:grpSp>
            <p:nvGrpSpPr>
              <p:cNvPr id="369" name="组合 368">
                <a:extLst>
                  <a:ext uri="{FF2B5EF4-FFF2-40B4-BE49-F238E27FC236}">
                    <a16:creationId xmlns:a16="http://schemas.microsoft.com/office/drawing/2014/main" id="{B81B21B1-D794-4735-B9E6-35D2E831F2D9}"/>
                  </a:ext>
                </a:extLst>
              </p:cNvPr>
              <p:cNvGrpSpPr/>
              <p:nvPr/>
            </p:nvGrpSpPr>
            <p:grpSpPr>
              <a:xfrm>
                <a:off x="9711652" y="1828318"/>
                <a:ext cx="1293159" cy="769194"/>
                <a:chOff x="9711652" y="1828318"/>
                <a:chExt cx="1293159" cy="769194"/>
              </a:xfrm>
            </p:grpSpPr>
            <p:grpSp>
              <p:nvGrpSpPr>
                <p:cNvPr id="382" name="组合 381">
                  <a:extLst>
                    <a:ext uri="{FF2B5EF4-FFF2-40B4-BE49-F238E27FC236}">
                      <a16:creationId xmlns:a16="http://schemas.microsoft.com/office/drawing/2014/main" id="{0037E2A5-124C-413D-99D1-D95C2EF8BF72}"/>
                    </a:ext>
                  </a:extLst>
                </p:cNvPr>
                <p:cNvGrpSpPr/>
                <p:nvPr/>
              </p:nvGrpSpPr>
              <p:grpSpPr>
                <a:xfrm>
                  <a:off x="9711652" y="1828318"/>
                  <a:ext cx="1291463" cy="233501"/>
                  <a:chOff x="9731926" y="1679978"/>
                  <a:chExt cx="1291463" cy="233501"/>
                </a:xfrm>
              </p:grpSpPr>
              <p:sp>
                <p:nvSpPr>
                  <p:cNvPr id="391" name="矩形 390">
                    <a:extLst>
                      <a:ext uri="{FF2B5EF4-FFF2-40B4-BE49-F238E27FC236}">
                        <a16:creationId xmlns:a16="http://schemas.microsoft.com/office/drawing/2014/main" id="{1AADB595-67E4-46ED-9CA6-2DE6C7C672B3}"/>
                      </a:ext>
                    </a:extLst>
                  </p:cNvPr>
                  <p:cNvSpPr/>
                  <p:nvPr/>
                </p:nvSpPr>
                <p:spPr>
                  <a:xfrm>
                    <a:off x="9731926" y="1680276"/>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2" name="矩形 391">
                    <a:extLst>
                      <a:ext uri="{FF2B5EF4-FFF2-40B4-BE49-F238E27FC236}">
                        <a16:creationId xmlns:a16="http://schemas.microsoft.com/office/drawing/2014/main" id="{F3E7816A-98C7-4721-BCE3-CF0322634C03}"/>
                      </a:ext>
                    </a:extLst>
                  </p:cNvPr>
                  <p:cNvSpPr/>
                  <p:nvPr/>
                </p:nvSpPr>
                <p:spPr>
                  <a:xfrm>
                    <a:off x="9997837" y="1679979"/>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93" name="矩形 392">
                    <a:extLst>
                      <a:ext uri="{FF2B5EF4-FFF2-40B4-BE49-F238E27FC236}">
                        <a16:creationId xmlns:a16="http://schemas.microsoft.com/office/drawing/2014/main" id="{A88B9DCA-2D90-4D30-9FE9-4DA1C60B152F}"/>
                      </a:ext>
                    </a:extLst>
                  </p:cNvPr>
                  <p:cNvSpPr/>
                  <p:nvPr/>
                </p:nvSpPr>
                <p:spPr>
                  <a:xfrm>
                    <a:off x="10261319" y="1679979"/>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94" name="矩形 393">
                    <a:extLst>
                      <a:ext uri="{FF2B5EF4-FFF2-40B4-BE49-F238E27FC236}">
                        <a16:creationId xmlns:a16="http://schemas.microsoft.com/office/drawing/2014/main" id="{5FBAECF2-A463-49B4-B1C2-F54B288975B5}"/>
                      </a:ext>
                    </a:extLst>
                  </p:cNvPr>
                  <p:cNvSpPr/>
                  <p:nvPr/>
                </p:nvSpPr>
                <p:spPr>
                  <a:xfrm>
                    <a:off x="10526704" y="1679978"/>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95" name="矩形 394">
                    <a:extLst>
                      <a:ext uri="{FF2B5EF4-FFF2-40B4-BE49-F238E27FC236}">
                        <a16:creationId xmlns:a16="http://schemas.microsoft.com/office/drawing/2014/main" id="{63A8B465-247F-4CCB-91BD-4DB767476A12}"/>
                      </a:ext>
                    </a:extLst>
                  </p:cNvPr>
                  <p:cNvSpPr/>
                  <p:nvPr/>
                </p:nvSpPr>
                <p:spPr>
                  <a:xfrm>
                    <a:off x="10790186" y="1679980"/>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grpSp>
            <p:sp>
              <p:nvSpPr>
                <p:cNvPr id="383" name="矩形 382">
                  <a:extLst>
                    <a:ext uri="{FF2B5EF4-FFF2-40B4-BE49-F238E27FC236}">
                      <a16:creationId xmlns:a16="http://schemas.microsoft.com/office/drawing/2014/main" id="{BF1FC355-AD8D-42AD-8328-0D9AD850D47A}"/>
                    </a:ext>
                  </a:extLst>
                </p:cNvPr>
                <p:cNvSpPr/>
                <p:nvPr/>
              </p:nvSpPr>
              <p:spPr>
                <a:xfrm>
                  <a:off x="9979259" y="2096852"/>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84" name="矩形 383">
                  <a:extLst>
                    <a:ext uri="{FF2B5EF4-FFF2-40B4-BE49-F238E27FC236}">
                      <a16:creationId xmlns:a16="http://schemas.microsoft.com/office/drawing/2014/main" id="{47F5E54F-6D9F-42FF-888D-FB2A7B67CC10}"/>
                    </a:ext>
                  </a:extLst>
                </p:cNvPr>
                <p:cNvSpPr/>
                <p:nvPr/>
              </p:nvSpPr>
              <p:spPr>
                <a:xfrm>
                  <a:off x="10242741" y="2096852"/>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85" name="矩形 384">
                  <a:extLst>
                    <a:ext uri="{FF2B5EF4-FFF2-40B4-BE49-F238E27FC236}">
                      <a16:creationId xmlns:a16="http://schemas.microsoft.com/office/drawing/2014/main" id="{214EC85F-C749-4FA3-9CBC-E8625DA6DB85}"/>
                    </a:ext>
                  </a:extLst>
                </p:cNvPr>
                <p:cNvSpPr/>
                <p:nvPr/>
              </p:nvSpPr>
              <p:spPr>
                <a:xfrm>
                  <a:off x="10508126" y="2096851"/>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86" name="矩形 385">
                  <a:extLst>
                    <a:ext uri="{FF2B5EF4-FFF2-40B4-BE49-F238E27FC236}">
                      <a16:creationId xmlns:a16="http://schemas.microsoft.com/office/drawing/2014/main" id="{758AECD4-4CA9-46A7-8723-538F26992E7E}"/>
                    </a:ext>
                  </a:extLst>
                </p:cNvPr>
                <p:cNvSpPr/>
                <p:nvPr/>
              </p:nvSpPr>
              <p:spPr>
                <a:xfrm>
                  <a:off x="10771608" y="2096853"/>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87" name="矩形 386">
                  <a:extLst>
                    <a:ext uri="{FF2B5EF4-FFF2-40B4-BE49-F238E27FC236}">
                      <a16:creationId xmlns:a16="http://schemas.microsoft.com/office/drawing/2014/main" id="{98658D30-5954-4EB5-88D3-E6CA98AA35F7}"/>
                    </a:ext>
                  </a:extLst>
                </p:cNvPr>
                <p:cNvSpPr/>
                <p:nvPr/>
              </p:nvSpPr>
              <p:spPr>
                <a:xfrm>
                  <a:off x="9979259" y="2364308"/>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88" name="矩形 387">
                  <a:extLst>
                    <a:ext uri="{FF2B5EF4-FFF2-40B4-BE49-F238E27FC236}">
                      <a16:creationId xmlns:a16="http://schemas.microsoft.com/office/drawing/2014/main" id="{6B2FFA23-D994-4584-9689-8478A4AAF06C}"/>
                    </a:ext>
                  </a:extLst>
                </p:cNvPr>
                <p:cNvSpPr/>
                <p:nvPr/>
              </p:nvSpPr>
              <p:spPr>
                <a:xfrm>
                  <a:off x="10242741" y="2364308"/>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89" name="矩形 388">
                  <a:extLst>
                    <a:ext uri="{FF2B5EF4-FFF2-40B4-BE49-F238E27FC236}">
                      <a16:creationId xmlns:a16="http://schemas.microsoft.com/office/drawing/2014/main" id="{3E1A3340-43AA-4D2A-8848-E99DCF03FE01}"/>
                    </a:ext>
                  </a:extLst>
                </p:cNvPr>
                <p:cNvSpPr/>
                <p:nvPr/>
              </p:nvSpPr>
              <p:spPr>
                <a:xfrm>
                  <a:off x="10508126" y="2364307"/>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90" name="矩形 389">
                  <a:extLst>
                    <a:ext uri="{FF2B5EF4-FFF2-40B4-BE49-F238E27FC236}">
                      <a16:creationId xmlns:a16="http://schemas.microsoft.com/office/drawing/2014/main" id="{589425DA-F284-4D8A-8A8A-05FFB04A7EFD}"/>
                    </a:ext>
                  </a:extLst>
                </p:cNvPr>
                <p:cNvSpPr/>
                <p:nvPr/>
              </p:nvSpPr>
              <p:spPr>
                <a:xfrm>
                  <a:off x="10771608" y="2364309"/>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grpSp>
          <p:sp>
            <p:nvSpPr>
              <p:cNvPr id="370" name="矩形 369">
                <a:extLst>
                  <a:ext uri="{FF2B5EF4-FFF2-40B4-BE49-F238E27FC236}">
                    <a16:creationId xmlns:a16="http://schemas.microsoft.com/office/drawing/2014/main" id="{A2FF6ECC-E737-4905-BB24-87AEFF30F663}"/>
                  </a:ext>
                </a:extLst>
              </p:cNvPr>
              <p:cNvSpPr/>
              <p:nvPr/>
            </p:nvSpPr>
            <p:spPr>
              <a:xfrm>
                <a:off x="9708585" y="2096851"/>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1" name="矩形 370">
                <a:extLst>
                  <a:ext uri="{FF2B5EF4-FFF2-40B4-BE49-F238E27FC236}">
                    <a16:creationId xmlns:a16="http://schemas.microsoft.com/office/drawing/2014/main" id="{4CC1E1A5-53B9-46B2-8FC1-0EE07E05CEA5}"/>
                  </a:ext>
                </a:extLst>
              </p:cNvPr>
              <p:cNvSpPr/>
              <p:nvPr/>
            </p:nvSpPr>
            <p:spPr>
              <a:xfrm>
                <a:off x="9705175" y="2364605"/>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2" name="矩形 371">
                <a:extLst>
                  <a:ext uri="{FF2B5EF4-FFF2-40B4-BE49-F238E27FC236}">
                    <a16:creationId xmlns:a16="http://schemas.microsoft.com/office/drawing/2014/main" id="{BD595B4D-9729-4267-9B9D-C9DA696BB76A}"/>
                  </a:ext>
                </a:extLst>
              </p:cNvPr>
              <p:cNvSpPr/>
              <p:nvPr/>
            </p:nvSpPr>
            <p:spPr>
              <a:xfrm>
                <a:off x="9711376" y="1558425"/>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3" name="矩形 372">
                <a:extLst>
                  <a:ext uri="{FF2B5EF4-FFF2-40B4-BE49-F238E27FC236}">
                    <a16:creationId xmlns:a16="http://schemas.microsoft.com/office/drawing/2014/main" id="{8C8BEACA-632D-44E6-A44B-9E6E13C40A7A}"/>
                  </a:ext>
                </a:extLst>
              </p:cNvPr>
              <p:cNvSpPr/>
              <p:nvPr/>
            </p:nvSpPr>
            <p:spPr>
              <a:xfrm>
                <a:off x="9975817" y="1558644"/>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4" name="矩形 373">
                <a:extLst>
                  <a:ext uri="{FF2B5EF4-FFF2-40B4-BE49-F238E27FC236}">
                    <a16:creationId xmlns:a16="http://schemas.microsoft.com/office/drawing/2014/main" id="{C0754D26-7669-4C24-9060-37E4A0EAB90A}"/>
                  </a:ext>
                </a:extLst>
              </p:cNvPr>
              <p:cNvSpPr/>
              <p:nvPr/>
            </p:nvSpPr>
            <p:spPr>
              <a:xfrm>
                <a:off x="10241045" y="1558424"/>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5" name="矩形 374">
                <a:extLst>
                  <a:ext uri="{FF2B5EF4-FFF2-40B4-BE49-F238E27FC236}">
                    <a16:creationId xmlns:a16="http://schemas.microsoft.com/office/drawing/2014/main" id="{C192E1A8-31E5-4C73-B7C8-9CE374EB4BF7}"/>
                  </a:ext>
                </a:extLst>
              </p:cNvPr>
              <p:cNvSpPr/>
              <p:nvPr/>
            </p:nvSpPr>
            <p:spPr>
              <a:xfrm>
                <a:off x="10505486" y="1558643"/>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6" name="矩形 375">
                <a:extLst>
                  <a:ext uri="{FF2B5EF4-FFF2-40B4-BE49-F238E27FC236}">
                    <a16:creationId xmlns:a16="http://schemas.microsoft.com/office/drawing/2014/main" id="{C8A4D3F6-355C-4BC6-BAF3-17F0BA95EDC0}"/>
                  </a:ext>
                </a:extLst>
              </p:cNvPr>
              <p:cNvSpPr/>
              <p:nvPr/>
            </p:nvSpPr>
            <p:spPr>
              <a:xfrm>
                <a:off x="10769912" y="1555072"/>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7" name="矩形 376">
                <a:extLst>
                  <a:ext uri="{FF2B5EF4-FFF2-40B4-BE49-F238E27FC236}">
                    <a16:creationId xmlns:a16="http://schemas.microsoft.com/office/drawing/2014/main" id="{D16C4657-1ADA-4C48-B910-432938728048}"/>
                  </a:ext>
                </a:extLst>
              </p:cNvPr>
              <p:cNvSpPr/>
              <p:nvPr/>
            </p:nvSpPr>
            <p:spPr>
              <a:xfrm>
                <a:off x="9709994" y="2638632"/>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8" name="矩形 377">
                <a:extLst>
                  <a:ext uri="{FF2B5EF4-FFF2-40B4-BE49-F238E27FC236}">
                    <a16:creationId xmlns:a16="http://schemas.microsoft.com/office/drawing/2014/main" id="{4F186FE4-3983-4399-AB08-E09627CAF4C8}"/>
                  </a:ext>
                </a:extLst>
              </p:cNvPr>
              <p:cNvSpPr/>
              <p:nvPr/>
            </p:nvSpPr>
            <p:spPr>
              <a:xfrm>
                <a:off x="9974435" y="2638851"/>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9" name="矩形 378">
                <a:extLst>
                  <a:ext uri="{FF2B5EF4-FFF2-40B4-BE49-F238E27FC236}">
                    <a16:creationId xmlns:a16="http://schemas.microsoft.com/office/drawing/2014/main" id="{FDA4DF7C-79C6-4B3D-AFB2-C6C7EC3ED9D3}"/>
                  </a:ext>
                </a:extLst>
              </p:cNvPr>
              <p:cNvSpPr/>
              <p:nvPr/>
            </p:nvSpPr>
            <p:spPr>
              <a:xfrm>
                <a:off x="10239663" y="2638631"/>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0" name="矩形 379">
                <a:extLst>
                  <a:ext uri="{FF2B5EF4-FFF2-40B4-BE49-F238E27FC236}">
                    <a16:creationId xmlns:a16="http://schemas.microsoft.com/office/drawing/2014/main" id="{74C2C7AB-2564-4809-8945-1C2FAEA6E2E3}"/>
                  </a:ext>
                </a:extLst>
              </p:cNvPr>
              <p:cNvSpPr/>
              <p:nvPr/>
            </p:nvSpPr>
            <p:spPr>
              <a:xfrm>
                <a:off x="10504104" y="2638850"/>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1" name="矩形 380">
                <a:extLst>
                  <a:ext uri="{FF2B5EF4-FFF2-40B4-BE49-F238E27FC236}">
                    <a16:creationId xmlns:a16="http://schemas.microsoft.com/office/drawing/2014/main" id="{3D5F3664-0A93-457B-976A-A908D26B49E7}"/>
                  </a:ext>
                </a:extLst>
              </p:cNvPr>
              <p:cNvSpPr/>
              <p:nvPr/>
            </p:nvSpPr>
            <p:spPr>
              <a:xfrm>
                <a:off x="10768530" y="2635279"/>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4" name="矩形 423">
              <a:extLst>
                <a:ext uri="{FF2B5EF4-FFF2-40B4-BE49-F238E27FC236}">
                  <a16:creationId xmlns:a16="http://schemas.microsoft.com/office/drawing/2014/main" id="{62884008-3391-4DC9-96D9-74BEEB9EC67C}"/>
                </a:ext>
              </a:extLst>
            </p:cNvPr>
            <p:cNvSpPr/>
            <p:nvPr/>
          </p:nvSpPr>
          <p:spPr>
            <a:xfrm>
              <a:off x="8845584" y="5181559"/>
              <a:ext cx="503709" cy="503708"/>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25" name="矩形 424">
              <a:extLst>
                <a:ext uri="{FF2B5EF4-FFF2-40B4-BE49-F238E27FC236}">
                  <a16:creationId xmlns:a16="http://schemas.microsoft.com/office/drawing/2014/main" id="{68FABE1C-8EC9-4316-9F06-48CF0E6555B6}"/>
                </a:ext>
              </a:extLst>
            </p:cNvPr>
            <p:cNvSpPr/>
            <p:nvPr/>
          </p:nvSpPr>
          <p:spPr>
            <a:xfrm>
              <a:off x="8849248" y="5761579"/>
              <a:ext cx="503708" cy="503708"/>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26" name="矩形 425">
              <a:extLst>
                <a:ext uri="{FF2B5EF4-FFF2-40B4-BE49-F238E27FC236}">
                  <a16:creationId xmlns:a16="http://schemas.microsoft.com/office/drawing/2014/main" id="{E0690E55-2479-4D55-B720-06CF2F12112B}"/>
                </a:ext>
              </a:extLst>
            </p:cNvPr>
            <p:cNvSpPr/>
            <p:nvPr/>
          </p:nvSpPr>
          <p:spPr>
            <a:xfrm>
              <a:off x="8849248" y="6339273"/>
              <a:ext cx="503708" cy="503708"/>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27" name="矩形 426">
              <a:extLst>
                <a:ext uri="{FF2B5EF4-FFF2-40B4-BE49-F238E27FC236}">
                  <a16:creationId xmlns:a16="http://schemas.microsoft.com/office/drawing/2014/main" id="{96A124CB-EF5E-4EAB-9AB9-029C9B3D238A}"/>
                </a:ext>
              </a:extLst>
            </p:cNvPr>
            <p:cNvSpPr/>
            <p:nvPr/>
          </p:nvSpPr>
          <p:spPr>
            <a:xfrm>
              <a:off x="8837388" y="4590453"/>
              <a:ext cx="503708" cy="503709"/>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8" name="矩形 427">
              <a:extLst>
                <a:ext uri="{FF2B5EF4-FFF2-40B4-BE49-F238E27FC236}">
                  <a16:creationId xmlns:a16="http://schemas.microsoft.com/office/drawing/2014/main" id="{722518DA-C94E-498F-B01C-79B74B8FBE94}"/>
                </a:ext>
              </a:extLst>
            </p:cNvPr>
            <p:cNvSpPr/>
            <p:nvPr/>
          </p:nvSpPr>
          <p:spPr>
            <a:xfrm>
              <a:off x="8849040" y="6910060"/>
              <a:ext cx="503708" cy="503709"/>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9" name="组合 428">
            <a:extLst>
              <a:ext uri="{FF2B5EF4-FFF2-40B4-BE49-F238E27FC236}">
                <a16:creationId xmlns:a16="http://schemas.microsoft.com/office/drawing/2014/main" id="{11B6D42A-8FFC-40A6-9D1E-037B6CB713D4}"/>
              </a:ext>
            </a:extLst>
          </p:cNvPr>
          <p:cNvGrpSpPr/>
          <p:nvPr/>
        </p:nvGrpSpPr>
        <p:grpSpPr>
          <a:xfrm>
            <a:off x="5991937" y="4465115"/>
            <a:ext cx="570571" cy="200055"/>
            <a:chOff x="9658797" y="2977253"/>
            <a:chExt cx="570571" cy="200055"/>
          </a:xfrm>
        </p:grpSpPr>
        <p:sp>
          <p:nvSpPr>
            <p:cNvPr id="430" name="矩形 429">
              <a:extLst>
                <a:ext uri="{FF2B5EF4-FFF2-40B4-BE49-F238E27FC236}">
                  <a16:creationId xmlns:a16="http://schemas.microsoft.com/office/drawing/2014/main" id="{A941F9AE-5594-4572-8BED-832DAA420266}"/>
                </a:ext>
              </a:extLst>
            </p:cNvPr>
            <p:cNvSpPr/>
            <p:nvPr/>
          </p:nvSpPr>
          <p:spPr>
            <a:xfrm>
              <a:off x="9658797" y="2997264"/>
              <a:ext cx="153555" cy="153555"/>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1" name="文本框 430">
              <a:extLst>
                <a:ext uri="{FF2B5EF4-FFF2-40B4-BE49-F238E27FC236}">
                  <a16:creationId xmlns:a16="http://schemas.microsoft.com/office/drawing/2014/main" id="{63D82342-8634-4DA1-BFAD-CF72E5C836B9}"/>
                </a:ext>
              </a:extLst>
            </p:cNvPr>
            <p:cNvSpPr txBox="1"/>
            <p:nvPr/>
          </p:nvSpPr>
          <p:spPr>
            <a:xfrm>
              <a:off x="9775398" y="2977253"/>
              <a:ext cx="45397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拓展区</a:t>
              </a:r>
            </a:p>
          </p:txBody>
        </p:sp>
      </p:grpSp>
      <p:grpSp>
        <p:nvGrpSpPr>
          <p:cNvPr id="432" name="组合 431">
            <a:extLst>
              <a:ext uri="{FF2B5EF4-FFF2-40B4-BE49-F238E27FC236}">
                <a16:creationId xmlns:a16="http://schemas.microsoft.com/office/drawing/2014/main" id="{7A54BA4B-AE59-493F-B4B4-ADE831F58EDF}"/>
              </a:ext>
            </a:extLst>
          </p:cNvPr>
          <p:cNvGrpSpPr/>
          <p:nvPr/>
        </p:nvGrpSpPr>
        <p:grpSpPr>
          <a:xfrm>
            <a:off x="6550307" y="4464134"/>
            <a:ext cx="570571" cy="200055"/>
            <a:chOff x="10194528" y="2981384"/>
            <a:chExt cx="570571" cy="200055"/>
          </a:xfrm>
        </p:grpSpPr>
        <p:sp>
          <p:nvSpPr>
            <p:cNvPr id="433" name="矩形 432">
              <a:extLst>
                <a:ext uri="{FF2B5EF4-FFF2-40B4-BE49-F238E27FC236}">
                  <a16:creationId xmlns:a16="http://schemas.microsoft.com/office/drawing/2014/main" id="{820BBBAC-0694-4B0C-9D0E-B9B0DB0446EB}"/>
                </a:ext>
              </a:extLst>
            </p:cNvPr>
            <p:cNvSpPr/>
            <p:nvPr/>
          </p:nvSpPr>
          <p:spPr>
            <a:xfrm>
              <a:off x="10194528" y="3001395"/>
              <a:ext cx="153555" cy="153555"/>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4" name="文本框 433">
              <a:extLst>
                <a:ext uri="{FF2B5EF4-FFF2-40B4-BE49-F238E27FC236}">
                  <a16:creationId xmlns:a16="http://schemas.microsoft.com/office/drawing/2014/main" id="{8151BFAA-C6FB-4354-8117-8D71FE695755}"/>
                </a:ext>
              </a:extLst>
            </p:cNvPr>
            <p:cNvSpPr txBox="1"/>
            <p:nvPr/>
          </p:nvSpPr>
          <p:spPr>
            <a:xfrm>
              <a:off x="10311129" y="2981384"/>
              <a:ext cx="45397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工厂区</a:t>
              </a:r>
            </a:p>
          </p:txBody>
        </p:sp>
      </p:grpSp>
      <p:grpSp>
        <p:nvGrpSpPr>
          <p:cNvPr id="115" name="组合 114">
            <a:extLst>
              <a:ext uri="{FF2B5EF4-FFF2-40B4-BE49-F238E27FC236}">
                <a16:creationId xmlns:a16="http://schemas.microsoft.com/office/drawing/2014/main" id="{87BD09FA-1F73-4273-96EC-8AC6B4D3DAA9}"/>
              </a:ext>
            </a:extLst>
          </p:cNvPr>
          <p:cNvGrpSpPr/>
          <p:nvPr/>
        </p:nvGrpSpPr>
        <p:grpSpPr>
          <a:xfrm>
            <a:off x="6547867" y="5804437"/>
            <a:ext cx="1007669" cy="576659"/>
            <a:chOff x="6547867" y="5804437"/>
            <a:chExt cx="1007669" cy="576659"/>
          </a:xfrm>
        </p:grpSpPr>
        <p:pic>
          <p:nvPicPr>
            <p:cNvPr id="435" name="图片 434">
              <a:extLst>
                <a:ext uri="{FF2B5EF4-FFF2-40B4-BE49-F238E27FC236}">
                  <a16:creationId xmlns:a16="http://schemas.microsoft.com/office/drawing/2014/main" id="{43C474CB-EC83-41D9-9F04-293AFC716BBF}"/>
                </a:ext>
              </a:extLst>
            </p:cNvPr>
            <p:cNvPicPr>
              <a:picLocks noChangeAspect="1"/>
            </p:cNvPicPr>
            <p:nvPr/>
          </p:nvPicPr>
          <p:blipFill rotWithShape="1">
            <a:blip r:embed="rId40">
              <a:extLst>
                <a:ext uri="{28A0092B-C50C-407E-A947-70E740481C1C}">
                  <a14:useLocalDpi xmlns:a14="http://schemas.microsoft.com/office/drawing/2010/main" val="0"/>
                </a:ext>
              </a:extLst>
            </a:blip>
            <a:srcRect l="16105" t="16517" r="16945" b="16228"/>
            <a:stretch/>
          </p:blipFill>
          <p:spPr>
            <a:xfrm>
              <a:off x="6547867" y="5862936"/>
              <a:ext cx="1007669" cy="485745"/>
            </a:xfrm>
            <a:prstGeom prst="rect">
              <a:avLst/>
            </a:prstGeom>
            <a:ln>
              <a:solidFill>
                <a:schemeClr val="bg1"/>
              </a:solidFill>
            </a:ln>
          </p:spPr>
        </p:pic>
        <p:sp>
          <p:nvSpPr>
            <p:cNvPr id="436" name="文本框 435">
              <a:extLst>
                <a:ext uri="{FF2B5EF4-FFF2-40B4-BE49-F238E27FC236}">
                  <a16:creationId xmlns:a16="http://schemas.microsoft.com/office/drawing/2014/main" id="{7A19C5F3-84A8-48D9-AF47-807603DA5955}"/>
                </a:ext>
              </a:extLst>
            </p:cNvPr>
            <p:cNvSpPr txBox="1"/>
            <p:nvPr/>
          </p:nvSpPr>
          <p:spPr>
            <a:xfrm>
              <a:off x="6719440" y="6196430"/>
              <a:ext cx="646332" cy="184666"/>
            </a:xfrm>
            <a:prstGeom prst="rect">
              <a:avLst/>
            </a:prstGeom>
            <a:noFill/>
          </p:spPr>
          <p:txBody>
            <a:bodyPr wrap="none" rtlCol="0">
              <a:spAutoFit/>
            </a:bodyPr>
            <a:lstStyle/>
            <a:p>
              <a:r>
                <a:rPr lang="zh-CN" altLang="en-US" sz="600" dirty="0">
                  <a:solidFill>
                    <a:schemeClr val="bg1"/>
                  </a:solidFill>
                  <a:latin typeface="方正准圆简体" panose="02010601030101010101" pitchFamily="2" charset="-122"/>
                  <a:ea typeface="方正准圆简体" panose="02010601030101010101" pitchFamily="2" charset="-122"/>
                </a:rPr>
                <a:t>大型控制区划</a:t>
              </a:r>
            </a:p>
          </p:txBody>
        </p:sp>
        <p:pic>
          <p:nvPicPr>
            <p:cNvPr id="437" name="图片 436">
              <a:extLst>
                <a:ext uri="{FF2B5EF4-FFF2-40B4-BE49-F238E27FC236}">
                  <a16:creationId xmlns:a16="http://schemas.microsoft.com/office/drawing/2014/main" id="{03F69B68-E60F-40BB-92AF-DB04707234CD}"/>
                </a:ext>
              </a:extLst>
            </p:cNvPr>
            <p:cNvPicPr>
              <a:picLocks noChangeAspect="1"/>
            </p:cNvPicPr>
            <p:nvPr/>
          </p:nvPicPr>
          <p:blipFill rotWithShape="1">
            <a:blip r:embed="rId41">
              <a:duotone>
                <a:schemeClr val="accent2">
                  <a:shade val="45000"/>
                  <a:satMod val="135000"/>
                </a:schemeClr>
                <a:prstClr val="white"/>
              </a:duotone>
              <a:extLst>
                <a:ext uri="{28A0092B-C50C-407E-A947-70E740481C1C}">
                  <a14:useLocalDpi xmlns:a14="http://schemas.microsoft.com/office/drawing/2010/main" val="0"/>
                </a:ext>
              </a:extLst>
            </a:blip>
            <a:srcRect t="22895" b="32309"/>
            <a:stretch/>
          </p:blipFill>
          <p:spPr>
            <a:xfrm>
              <a:off x="6594453" y="5804437"/>
              <a:ext cx="929474" cy="416366"/>
            </a:xfrm>
            <a:prstGeom prst="rect">
              <a:avLst/>
            </a:prstGeom>
          </p:spPr>
        </p:pic>
      </p:grpSp>
      <p:grpSp>
        <p:nvGrpSpPr>
          <p:cNvPr id="248" name="组合 247">
            <a:extLst>
              <a:ext uri="{FF2B5EF4-FFF2-40B4-BE49-F238E27FC236}">
                <a16:creationId xmlns:a16="http://schemas.microsoft.com/office/drawing/2014/main" id="{BF823982-C400-4770-A3C6-E237A7EADA61}"/>
              </a:ext>
            </a:extLst>
          </p:cNvPr>
          <p:cNvGrpSpPr/>
          <p:nvPr/>
        </p:nvGrpSpPr>
        <p:grpSpPr>
          <a:xfrm>
            <a:off x="7051701" y="5318969"/>
            <a:ext cx="569387" cy="504593"/>
            <a:chOff x="3166844" y="820093"/>
            <a:chExt cx="932797" cy="826649"/>
          </a:xfrm>
        </p:grpSpPr>
        <p:grpSp>
          <p:nvGrpSpPr>
            <p:cNvPr id="249" name="组合 248">
              <a:extLst>
                <a:ext uri="{FF2B5EF4-FFF2-40B4-BE49-F238E27FC236}">
                  <a16:creationId xmlns:a16="http://schemas.microsoft.com/office/drawing/2014/main" id="{73E80536-83DB-4CC2-A791-2E36F98FBAE2}"/>
                </a:ext>
              </a:extLst>
            </p:cNvPr>
            <p:cNvGrpSpPr/>
            <p:nvPr/>
          </p:nvGrpSpPr>
          <p:grpSpPr>
            <a:xfrm>
              <a:off x="3215546" y="820093"/>
              <a:ext cx="788579" cy="792161"/>
              <a:chOff x="12904863" y="-1880015"/>
              <a:chExt cx="1876592" cy="1885114"/>
            </a:xfrm>
          </p:grpSpPr>
          <p:pic>
            <p:nvPicPr>
              <p:cNvPr id="251" name="图片 250">
                <a:extLst>
                  <a:ext uri="{FF2B5EF4-FFF2-40B4-BE49-F238E27FC236}">
                    <a16:creationId xmlns:a16="http://schemas.microsoft.com/office/drawing/2014/main" id="{9F72ED9C-CAE8-46AD-BE29-20FBD442C89D}"/>
                  </a:ext>
                </a:extLst>
              </p:cNvPr>
              <p:cNvPicPr>
                <a:picLocks noChangeAspect="1"/>
              </p:cNvPicPr>
              <p:nvPr/>
            </p:nvPicPr>
            <p:blipFill rotWithShape="1">
              <a:blip r:embed="rId40">
                <a:extLst>
                  <a:ext uri="{28A0092B-C50C-407E-A947-70E740481C1C}">
                    <a14:useLocalDpi xmlns:a14="http://schemas.microsoft.com/office/drawing/2010/main" val="0"/>
                  </a:ext>
                </a:extLst>
              </a:blip>
              <a:srcRect l="16105" t="16517" r="16945" b="16228"/>
              <a:stretch/>
            </p:blipFill>
            <p:spPr>
              <a:xfrm>
                <a:off x="12904863" y="-1880015"/>
                <a:ext cx="1876592" cy="1885114"/>
              </a:xfrm>
              <a:prstGeom prst="rect">
                <a:avLst/>
              </a:prstGeom>
              <a:ln>
                <a:solidFill>
                  <a:schemeClr val="bg1"/>
                </a:solidFill>
              </a:ln>
            </p:spPr>
          </p:pic>
          <p:pic>
            <p:nvPicPr>
              <p:cNvPr id="252" name="图片 251">
                <a:extLst>
                  <a:ext uri="{FF2B5EF4-FFF2-40B4-BE49-F238E27FC236}">
                    <a16:creationId xmlns:a16="http://schemas.microsoft.com/office/drawing/2014/main" id="{5336A312-D4FE-4194-9802-5487684D903F}"/>
                  </a:ext>
                </a:extLst>
              </p:cNvPr>
              <p:cNvPicPr>
                <a:picLocks noChangeAspect="1"/>
              </p:cNvPicPr>
              <p:nvPr/>
            </p:nvPicPr>
            <p:blipFill rotWithShape="1">
              <a:blip r:embed="rId31">
                <a:duotone>
                  <a:schemeClr val="accent4">
                    <a:shade val="45000"/>
                    <a:satMod val="135000"/>
                  </a:schemeClr>
                  <a:prstClr val="white"/>
                </a:duotone>
                <a:extLst>
                  <a:ext uri="{28A0092B-C50C-407E-A947-70E740481C1C}">
                    <a14:useLocalDpi xmlns:a14="http://schemas.microsoft.com/office/drawing/2010/main" val="0"/>
                  </a:ext>
                </a:extLst>
              </a:blip>
              <a:srcRect t="20717" b="19227"/>
              <a:stretch/>
            </p:blipFill>
            <p:spPr>
              <a:xfrm>
                <a:off x="12996432" y="-1556839"/>
                <a:ext cx="1702904" cy="1022684"/>
              </a:xfrm>
              <a:prstGeom prst="rect">
                <a:avLst/>
              </a:prstGeom>
            </p:spPr>
          </p:pic>
        </p:grpSp>
        <p:sp>
          <p:nvSpPr>
            <p:cNvPr id="250" name="文本框 249">
              <a:extLst>
                <a:ext uri="{FF2B5EF4-FFF2-40B4-BE49-F238E27FC236}">
                  <a16:creationId xmlns:a16="http://schemas.microsoft.com/office/drawing/2014/main" id="{CA44130E-889B-4E97-8119-258F6AD407BA}"/>
                </a:ext>
              </a:extLst>
            </p:cNvPr>
            <p:cNvSpPr txBox="1"/>
            <p:nvPr/>
          </p:nvSpPr>
          <p:spPr>
            <a:xfrm>
              <a:off x="3166844" y="1369424"/>
              <a:ext cx="932797" cy="277318"/>
            </a:xfrm>
            <a:prstGeom prst="rect">
              <a:avLst/>
            </a:prstGeom>
            <a:noFill/>
          </p:spPr>
          <p:txBody>
            <a:bodyPr wrap="none" rtlCol="0">
              <a:spAutoFit/>
            </a:bodyPr>
            <a:lstStyle/>
            <a:p>
              <a:r>
                <a:rPr lang="zh-CN" altLang="en-US" sz="500" dirty="0">
                  <a:solidFill>
                    <a:schemeClr val="bg1"/>
                  </a:solidFill>
                  <a:latin typeface="方正准圆简体" panose="02010601030101010101" pitchFamily="2" charset="-122"/>
                  <a:ea typeface="方正准圆简体" panose="02010601030101010101" pitchFamily="2" charset="-122"/>
                </a:rPr>
                <a:t>初级冶炼区划</a:t>
              </a:r>
            </a:p>
          </p:txBody>
        </p:sp>
      </p:grpSp>
      <p:grpSp>
        <p:nvGrpSpPr>
          <p:cNvPr id="253" name="组合 252">
            <a:extLst>
              <a:ext uri="{FF2B5EF4-FFF2-40B4-BE49-F238E27FC236}">
                <a16:creationId xmlns:a16="http://schemas.microsoft.com/office/drawing/2014/main" id="{F4E2A0EE-FDED-4674-BE30-2D74BB71B55E}"/>
              </a:ext>
            </a:extLst>
          </p:cNvPr>
          <p:cNvGrpSpPr/>
          <p:nvPr/>
        </p:nvGrpSpPr>
        <p:grpSpPr>
          <a:xfrm>
            <a:off x="7606477" y="5324832"/>
            <a:ext cx="569387" cy="502193"/>
            <a:chOff x="5056969" y="4419381"/>
            <a:chExt cx="943218" cy="831906"/>
          </a:xfrm>
        </p:grpSpPr>
        <p:grpSp>
          <p:nvGrpSpPr>
            <p:cNvPr id="254" name="组合 253">
              <a:extLst>
                <a:ext uri="{FF2B5EF4-FFF2-40B4-BE49-F238E27FC236}">
                  <a16:creationId xmlns:a16="http://schemas.microsoft.com/office/drawing/2014/main" id="{FD5A83CD-BAAE-4E41-9557-EDEA8B3E4A69}"/>
                </a:ext>
              </a:extLst>
            </p:cNvPr>
            <p:cNvGrpSpPr/>
            <p:nvPr/>
          </p:nvGrpSpPr>
          <p:grpSpPr>
            <a:xfrm>
              <a:off x="5056969" y="4420675"/>
              <a:ext cx="943218" cy="830612"/>
              <a:chOff x="91973" y="2882578"/>
              <a:chExt cx="943218" cy="830612"/>
            </a:xfrm>
          </p:grpSpPr>
          <p:pic>
            <p:nvPicPr>
              <p:cNvPr id="256" name="图片 255">
                <a:extLst>
                  <a:ext uri="{FF2B5EF4-FFF2-40B4-BE49-F238E27FC236}">
                    <a16:creationId xmlns:a16="http://schemas.microsoft.com/office/drawing/2014/main" id="{A230D180-827D-494B-AEF2-1E5C0DE9F9C1}"/>
                  </a:ext>
                </a:extLst>
              </p:cNvPr>
              <p:cNvPicPr>
                <a:picLocks noChangeAspect="1"/>
              </p:cNvPicPr>
              <p:nvPr/>
            </p:nvPicPr>
            <p:blipFill rotWithShape="1">
              <a:blip r:embed="rId40">
                <a:extLst>
                  <a:ext uri="{28A0092B-C50C-407E-A947-70E740481C1C}">
                    <a14:useLocalDpi xmlns:a14="http://schemas.microsoft.com/office/drawing/2010/main" val="0"/>
                  </a:ext>
                </a:extLst>
              </a:blip>
              <a:srcRect l="16105" t="16517" r="16945" b="16228"/>
              <a:stretch/>
            </p:blipFill>
            <p:spPr>
              <a:xfrm>
                <a:off x="133335" y="2882578"/>
                <a:ext cx="788579" cy="792160"/>
              </a:xfrm>
              <a:prstGeom prst="rect">
                <a:avLst/>
              </a:prstGeom>
              <a:ln>
                <a:solidFill>
                  <a:schemeClr val="bg1"/>
                </a:solidFill>
              </a:ln>
            </p:spPr>
          </p:pic>
          <p:sp>
            <p:nvSpPr>
              <p:cNvPr id="257" name="文本框 256">
                <a:extLst>
                  <a:ext uri="{FF2B5EF4-FFF2-40B4-BE49-F238E27FC236}">
                    <a16:creationId xmlns:a16="http://schemas.microsoft.com/office/drawing/2014/main" id="{3F68AF44-FBA7-4D34-B81F-59A086E3FDB1}"/>
                  </a:ext>
                </a:extLst>
              </p:cNvPr>
              <p:cNvSpPr txBox="1"/>
              <p:nvPr/>
            </p:nvSpPr>
            <p:spPr>
              <a:xfrm>
                <a:off x="91973" y="3432775"/>
                <a:ext cx="943218" cy="280415"/>
              </a:xfrm>
              <a:prstGeom prst="rect">
                <a:avLst/>
              </a:prstGeom>
              <a:noFill/>
            </p:spPr>
            <p:txBody>
              <a:bodyPr wrap="none" rtlCol="0">
                <a:spAutoFit/>
              </a:bodyPr>
              <a:lstStyle/>
              <a:p>
                <a:r>
                  <a:rPr lang="zh-CN" altLang="en-US" sz="500" dirty="0">
                    <a:solidFill>
                      <a:schemeClr val="bg1"/>
                    </a:solidFill>
                    <a:latin typeface="方正准圆简体" panose="02010601030101010101" pitchFamily="2" charset="-122"/>
                    <a:ea typeface="方正准圆简体" panose="02010601030101010101" pitchFamily="2" charset="-122"/>
                  </a:rPr>
                  <a:t>初级运输区划</a:t>
                </a:r>
              </a:p>
            </p:txBody>
          </p:sp>
        </p:grpSp>
        <p:pic>
          <p:nvPicPr>
            <p:cNvPr id="255" name="图片 254">
              <a:extLst>
                <a:ext uri="{FF2B5EF4-FFF2-40B4-BE49-F238E27FC236}">
                  <a16:creationId xmlns:a16="http://schemas.microsoft.com/office/drawing/2014/main" id="{FAF640E9-55C0-4D55-BBF5-BA89B5CF95FD}"/>
                </a:ext>
              </a:extLst>
            </p:cNvPr>
            <p:cNvPicPr>
              <a:picLocks noChangeAspect="1"/>
            </p:cNvPicPr>
            <p:nvPr/>
          </p:nvPicPr>
          <p:blipFill>
            <a:blip r:embed="rId4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23116" y="4419381"/>
              <a:ext cx="705513" cy="705513"/>
            </a:xfrm>
            <a:prstGeom prst="rect">
              <a:avLst/>
            </a:prstGeom>
          </p:spPr>
        </p:pic>
      </p:grpSp>
      <p:grpSp>
        <p:nvGrpSpPr>
          <p:cNvPr id="243" name="组合 242">
            <a:extLst>
              <a:ext uri="{FF2B5EF4-FFF2-40B4-BE49-F238E27FC236}">
                <a16:creationId xmlns:a16="http://schemas.microsoft.com/office/drawing/2014/main" id="{F6498413-1708-4353-B32E-BC9D75543075}"/>
              </a:ext>
            </a:extLst>
          </p:cNvPr>
          <p:cNvGrpSpPr/>
          <p:nvPr/>
        </p:nvGrpSpPr>
        <p:grpSpPr>
          <a:xfrm>
            <a:off x="6510409" y="5320140"/>
            <a:ext cx="569387" cy="498662"/>
            <a:chOff x="72305" y="2882577"/>
            <a:chExt cx="941449" cy="824509"/>
          </a:xfrm>
        </p:grpSpPr>
        <p:grpSp>
          <p:nvGrpSpPr>
            <p:cNvPr id="244" name="组合 243">
              <a:extLst>
                <a:ext uri="{FF2B5EF4-FFF2-40B4-BE49-F238E27FC236}">
                  <a16:creationId xmlns:a16="http://schemas.microsoft.com/office/drawing/2014/main" id="{1B59366C-B9A7-4CC4-8F43-49ADAF6EC402}"/>
                </a:ext>
              </a:extLst>
            </p:cNvPr>
            <p:cNvGrpSpPr/>
            <p:nvPr/>
          </p:nvGrpSpPr>
          <p:grpSpPr>
            <a:xfrm>
              <a:off x="133335" y="2882577"/>
              <a:ext cx="788579" cy="792159"/>
              <a:chOff x="5570082" y="3028105"/>
              <a:chExt cx="1876591" cy="1885112"/>
            </a:xfrm>
          </p:grpSpPr>
          <p:pic>
            <p:nvPicPr>
              <p:cNvPr id="246" name="图片 245">
                <a:extLst>
                  <a:ext uri="{FF2B5EF4-FFF2-40B4-BE49-F238E27FC236}">
                    <a16:creationId xmlns:a16="http://schemas.microsoft.com/office/drawing/2014/main" id="{8E58705C-8E52-4904-A8DD-4197FCD7BB2E}"/>
                  </a:ext>
                </a:extLst>
              </p:cNvPr>
              <p:cNvPicPr>
                <a:picLocks noChangeAspect="1"/>
              </p:cNvPicPr>
              <p:nvPr/>
            </p:nvPicPr>
            <p:blipFill rotWithShape="1">
              <a:blip r:embed="rId40">
                <a:extLst>
                  <a:ext uri="{28A0092B-C50C-407E-A947-70E740481C1C}">
                    <a14:useLocalDpi xmlns:a14="http://schemas.microsoft.com/office/drawing/2010/main" val="0"/>
                  </a:ext>
                </a:extLst>
              </a:blip>
              <a:srcRect l="16105" t="16517" r="16945" b="16228"/>
              <a:stretch/>
            </p:blipFill>
            <p:spPr>
              <a:xfrm>
                <a:off x="5570082" y="3028105"/>
                <a:ext cx="1876591" cy="1885112"/>
              </a:xfrm>
              <a:prstGeom prst="rect">
                <a:avLst/>
              </a:prstGeom>
              <a:ln>
                <a:solidFill>
                  <a:schemeClr val="bg1"/>
                </a:solidFill>
              </a:ln>
            </p:spPr>
          </p:pic>
          <p:pic>
            <p:nvPicPr>
              <p:cNvPr id="247" name="图片 246">
                <a:extLst>
                  <a:ext uri="{FF2B5EF4-FFF2-40B4-BE49-F238E27FC236}">
                    <a16:creationId xmlns:a16="http://schemas.microsoft.com/office/drawing/2014/main" id="{FF7E59C2-17A3-4A2F-AB3A-B733C5E381A6}"/>
                  </a:ext>
                </a:extLst>
              </p:cNvPr>
              <p:cNvPicPr>
                <a:picLocks noChangeAspect="1"/>
              </p:cNvPicPr>
              <p:nvPr/>
            </p:nvPicPr>
            <p:blipFill rotWithShape="1">
              <a:blip r:embed="rId31">
                <a:duotone>
                  <a:schemeClr val="accent3">
                    <a:shade val="45000"/>
                    <a:satMod val="135000"/>
                  </a:schemeClr>
                  <a:prstClr val="white"/>
                </a:duotone>
                <a:extLst>
                  <a:ext uri="{28A0092B-C50C-407E-A947-70E740481C1C}">
                    <a14:useLocalDpi xmlns:a14="http://schemas.microsoft.com/office/drawing/2010/main" val="0"/>
                  </a:ext>
                </a:extLst>
              </a:blip>
              <a:srcRect t="20717" b="19227"/>
              <a:stretch/>
            </p:blipFill>
            <p:spPr>
              <a:xfrm>
                <a:off x="5661649" y="3373222"/>
                <a:ext cx="1702903" cy="1022684"/>
              </a:xfrm>
              <a:prstGeom prst="rect">
                <a:avLst/>
              </a:prstGeom>
            </p:spPr>
          </p:pic>
        </p:grpSp>
        <p:sp>
          <p:nvSpPr>
            <p:cNvPr id="245" name="文本框 244">
              <a:extLst>
                <a:ext uri="{FF2B5EF4-FFF2-40B4-BE49-F238E27FC236}">
                  <a16:creationId xmlns:a16="http://schemas.microsoft.com/office/drawing/2014/main" id="{F917AE02-7B10-4D8D-AD8B-AFBC40417E2D}"/>
                </a:ext>
              </a:extLst>
            </p:cNvPr>
            <p:cNvSpPr txBox="1"/>
            <p:nvPr/>
          </p:nvSpPr>
          <p:spPr>
            <a:xfrm>
              <a:off x="72305" y="3427196"/>
              <a:ext cx="941449" cy="279890"/>
            </a:xfrm>
            <a:prstGeom prst="rect">
              <a:avLst/>
            </a:prstGeom>
            <a:noFill/>
          </p:spPr>
          <p:txBody>
            <a:bodyPr wrap="none" rtlCol="0">
              <a:spAutoFit/>
            </a:bodyPr>
            <a:lstStyle/>
            <a:p>
              <a:r>
                <a:rPr lang="zh-CN" altLang="en-US" sz="500" dirty="0">
                  <a:solidFill>
                    <a:schemeClr val="bg1"/>
                  </a:solidFill>
                  <a:latin typeface="方正准圆简体" panose="02010601030101010101" pitchFamily="2" charset="-122"/>
                  <a:ea typeface="方正准圆简体" panose="02010601030101010101" pitchFamily="2" charset="-122"/>
                </a:rPr>
                <a:t>初级冶炼区划</a:t>
              </a:r>
            </a:p>
          </p:txBody>
        </p:sp>
      </p:grpSp>
      <p:grpSp>
        <p:nvGrpSpPr>
          <p:cNvPr id="281" name="组合 280">
            <a:extLst>
              <a:ext uri="{FF2B5EF4-FFF2-40B4-BE49-F238E27FC236}">
                <a16:creationId xmlns:a16="http://schemas.microsoft.com/office/drawing/2014/main" id="{01CC8676-F747-4600-B2EF-E4AD2EB75EFB}"/>
              </a:ext>
            </a:extLst>
          </p:cNvPr>
          <p:cNvGrpSpPr/>
          <p:nvPr/>
        </p:nvGrpSpPr>
        <p:grpSpPr>
          <a:xfrm>
            <a:off x="6553538" y="5433396"/>
            <a:ext cx="447151" cy="265593"/>
            <a:chOff x="147125" y="3115619"/>
            <a:chExt cx="756508" cy="449341"/>
          </a:xfrm>
        </p:grpSpPr>
        <p:grpSp>
          <p:nvGrpSpPr>
            <p:cNvPr id="282" name="组合 281">
              <a:extLst>
                <a:ext uri="{FF2B5EF4-FFF2-40B4-BE49-F238E27FC236}">
                  <a16:creationId xmlns:a16="http://schemas.microsoft.com/office/drawing/2014/main" id="{23D54E39-4237-4A6E-B287-C859DF7B93B7}"/>
                </a:ext>
              </a:extLst>
            </p:cNvPr>
            <p:cNvGrpSpPr/>
            <p:nvPr/>
          </p:nvGrpSpPr>
          <p:grpSpPr>
            <a:xfrm>
              <a:off x="147125" y="3115619"/>
              <a:ext cx="756508" cy="345367"/>
              <a:chOff x="147125" y="3115619"/>
              <a:chExt cx="756508" cy="345367"/>
            </a:xfrm>
          </p:grpSpPr>
          <p:sp>
            <p:nvSpPr>
              <p:cNvPr id="284" name="矩形 283">
                <a:extLst>
                  <a:ext uri="{FF2B5EF4-FFF2-40B4-BE49-F238E27FC236}">
                    <a16:creationId xmlns:a16="http://schemas.microsoft.com/office/drawing/2014/main" id="{6B651036-C533-42E8-92B6-316A1B4DED7D}"/>
                  </a:ext>
                </a:extLst>
              </p:cNvPr>
              <p:cNvSpPr/>
              <p:nvPr/>
            </p:nvSpPr>
            <p:spPr>
              <a:xfrm>
                <a:off x="147125" y="3189733"/>
                <a:ext cx="756508" cy="271253"/>
              </a:xfrm>
              <a:prstGeom prst="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pic>
            <p:nvPicPr>
              <p:cNvPr id="285" name="图片 284">
                <a:extLst>
                  <a:ext uri="{FF2B5EF4-FFF2-40B4-BE49-F238E27FC236}">
                    <a16:creationId xmlns:a16="http://schemas.microsoft.com/office/drawing/2014/main" id="{25651CB2-4511-4C7E-8270-77F81685D348}"/>
                  </a:ext>
                </a:extLst>
              </p:cNvPr>
              <p:cNvPicPr>
                <a:picLocks noChangeAspect="1"/>
              </p:cNvPicPr>
              <p:nvPr/>
            </p:nvPicPr>
            <p:blipFill>
              <a:blip r:embed="rId4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61808" y="3275301"/>
                <a:ext cx="732522" cy="86795"/>
              </a:xfrm>
              <a:prstGeom prst="rect">
                <a:avLst/>
              </a:prstGeom>
            </p:spPr>
          </p:pic>
          <p:sp>
            <p:nvSpPr>
              <p:cNvPr id="286" name="文本框 285">
                <a:extLst>
                  <a:ext uri="{FF2B5EF4-FFF2-40B4-BE49-F238E27FC236}">
                    <a16:creationId xmlns:a16="http://schemas.microsoft.com/office/drawing/2014/main" id="{3BBEFCCA-F1D0-4D75-B237-C5A7DCF12AD2}"/>
                  </a:ext>
                </a:extLst>
              </p:cNvPr>
              <p:cNvSpPr txBox="1"/>
              <p:nvPr/>
            </p:nvSpPr>
            <p:spPr>
              <a:xfrm>
                <a:off x="184551" y="3115619"/>
                <a:ext cx="633103" cy="234319"/>
              </a:xfrm>
              <a:prstGeom prst="rect">
                <a:avLst/>
              </a:prstGeom>
              <a:noFill/>
            </p:spPr>
            <p:txBody>
              <a:bodyPr wrap="square" rtlCol="0">
                <a:spAutoFit/>
              </a:bodyPr>
              <a:lstStyle/>
              <a:p>
                <a:r>
                  <a:rPr lang="zh-CN" altLang="en-US" sz="300" dirty="0">
                    <a:solidFill>
                      <a:schemeClr val="bg1"/>
                    </a:solidFill>
                    <a:latin typeface="方正准圆简体" panose="02010601030101010101" pitchFamily="2" charset="-122"/>
                    <a:ea typeface="方正准圆简体" panose="02010601030101010101" pitchFamily="2" charset="-122"/>
                  </a:rPr>
                  <a:t>建造中</a:t>
                </a:r>
                <a:r>
                  <a:rPr lang="en-US" altLang="zh-CN" sz="300" dirty="0">
                    <a:solidFill>
                      <a:schemeClr val="bg1"/>
                    </a:solidFill>
                    <a:latin typeface="方正准圆简体" panose="02010601030101010101" pitchFamily="2" charset="-122"/>
                    <a:ea typeface="方正准圆简体" panose="02010601030101010101" pitchFamily="2" charset="-122"/>
                  </a:rPr>
                  <a:t>…     </a:t>
                </a:r>
                <a:endParaRPr lang="zh-CN" altLang="en-US" sz="300" dirty="0">
                  <a:solidFill>
                    <a:schemeClr val="bg1"/>
                  </a:solidFill>
                  <a:latin typeface="方正准圆简体" panose="02010601030101010101" pitchFamily="2" charset="-122"/>
                  <a:ea typeface="方正准圆简体" panose="02010601030101010101" pitchFamily="2" charset="-122"/>
                </a:endParaRPr>
              </a:p>
            </p:txBody>
          </p:sp>
          <p:pic>
            <p:nvPicPr>
              <p:cNvPr id="287" name="图片 286">
                <a:extLst>
                  <a:ext uri="{FF2B5EF4-FFF2-40B4-BE49-F238E27FC236}">
                    <a16:creationId xmlns:a16="http://schemas.microsoft.com/office/drawing/2014/main" id="{9557EC40-9825-4EDE-9B39-978F4B6CE953}"/>
                  </a:ext>
                </a:extLst>
              </p:cNvPr>
              <p:cNvPicPr>
                <a:picLocks noChangeAspect="1"/>
              </p:cNvPicPr>
              <p:nvPr/>
            </p:nvPicPr>
            <p:blipFill>
              <a:blip r:embed="rId44">
                <a:lum bright="70000" contrast="-70000"/>
                <a:extLst>
                  <a:ext uri="{28A0092B-C50C-407E-A947-70E740481C1C}">
                    <a14:useLocalDpi xmlns:a14="http://schemas.microsoft.com/office/drawing/2010/main" val="0"/>
                  </a:ext>
                </a:extLst>
              </a:blip>
              <a:stretch>
                <a:fillRect/>
              </a:stretch>
            </p:blipFill>
            <p:spPr>
              <a:xfrm>
                <a:off x="223200" y="3176424"/>
                <a:ext cx="110304" cy="110304"/>
              </a:xfrm>
              <a:prstGeom prst="rect">
                <a:avLst/>
              </a:prstGeom>
            </p:spPr>
          </p:pic>
        </p:grpSp>
        <p:sp>
          <p:nvSpPr>
            <p:cNvPr id="283" name="文本框 282">
              <a:extLst>
                <a:ext uri="{FF2B5EF4-FFF2-40B4-BE49-F238E27FC236}">
                  <a16:creationId xmlns:a16="http://schemas.microsoft.com/office/drawing/2014/main" id="{7C4F0B9B-BD49-4D0C-B847-132C770C6CB3}"/>
                </a:ext>
              </a:extLst>
            </p:cNvPr>
            <p:cNvSpPr txBox="1"/>
            <p:nvPr/>
          </p:nvSpPr>
          <p:spPr>
            <a:xfrm>
              <a:off x="294077" y="3278570"/>
              <a:ext cx="533694" cy="286390"/>
            </a:xfrm>
            <a:prstGeom prst="rect">
              <a:avLst/>
            </a:prstGeom>
            <a:noFill/>
          </p:spPr>
          <p:txBody>
            <a:bodyPr wrap="square" rtlCol="0">
              <a:spAutoFit/>
            </a:bodyPr>
            <a:lstStyle/>
            <a:p>
              <a:r>
                <a:rPr lang="en-US" altLang="zh-CN" sz="500" dirty="0">
                  <a:solidFill>
                    <a:schemeClr val="bg1"/>
                  </a:solidFill>
                  <a:latin typeface="方正准圆简体" panose="02010601030101010101" pitchFamily="2" charset="-122"/>
                  <a:ea typeface="方正准圆简体" panose="02010601030101010101" pitchFamily="2" charset="-122"/>
                </a:rPr>
                <a:t>80%   </a:t>
              </a:r>
              <a:endParaRPr lang="zh-CN" altLang="en-US" sz="500" dirty="0">
                <a:solidFill>
                  <a:schemeClr val="bg1"/>
                </a:solidFill>
                <a:latin typeface="方正准圆简体" panose="02010601030101010101" pitchFamily="2" charset="-122"/>
                <a:ea typeface="方正准圆简体" panose="02010601030101010101" pitchFamily="2" charset="-122"/>
              </a:endParaRPr>
            </a:p>
          </p:txBody>
        </p:sp>
      </p:grpSp>
      <p:sp>
        <p:nvSpPr>
          <p:cNvPr id="440" name="文本框 439">
            <a:extLst>
              <a:ext uri="{FF2B5EF4-FFF2-40B4-BE49-F238E27FC236}">
                <a16:creationId xmlns:a16="http://schemas.microsoft.com/office/drawing/2014/main" id="{8A57F894-10B6-4FB0-B1B1-F648A90838DB}"/>
              </a:ext>
            </a:extLst>
          </p:cNvPr>
          <p:cNvSpPr txBox="1"/>
          <p:nvPr/>
        </p:nvSpPr>
        <p:spPr>
          <a:xfrm>
            <a:off x="5913273" y="7508431"/>
            <a:ext cx="867545" cy="215444"/>
          </a:xfrm>
          <a:prstGeom prst="rect">
            <a:avLst/>
          </a:prstGeom>
          <a:noFill/>
        </p:spPr>
        <p:txBody>
          <a:bodyPr wrap="none" rtlCol="0">
            <a:spAutoFit/>
          </a:bodyPr>
          <a:lstStyle/>
          <a:p>
            <a:r>
              <a:rPr lang="zh-CN" altLang="en-US" sz="800" dirty="0">
                <a:solidFill>
                  <a:schemeClr val="bg1"/>
                </a:solidFill>
                <a:latin typeface="方正准圆简体" panose="02010601030101010101" pitchFamily="2" charset="-122"/>
                <a:ea typeface="方正准圆简体" panose="02010601030101010101" pitchFamily="2" charset="-122"/>
              </a:rPr>
              <a:t>工厂面积：</a:t>
            </a:r>
            <a:r>
              <a:rPr lang="en-US" altLang="zh-CN" sz="800" dirty="0">
                <a:solidFill>
                  <a:schemeClr val="bg1"/>
                </a:solidFill>
                <a:latin typeface="方正准圆简体" panose="02010601030101010101" pitchFamily="2" charset="-122"/>
                <a:ea typeface="方正准圆简体" panose="02010601030101010101" pitchFamily="2" charset="-122"/>
              </a:rPr>
              <a:t>5X3</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grpSp>
        <p:nvGrpSpPr>
          <p:cNvPr id="1024" name="组合 1023">
            <a:extLst>
              <a:ext uri="{FF2B5EF4-FFF2-40B4-BE49-F238E27FC236}">
                <a16:creationId xmlns:a16="http://schemas.microsoft.com/office/drawing/2014/main" id="{8787B281-AB99-4952-8751-E1250CA781FA}"/>
              </a:ext>
            </a:extLst>
          </p:cNvPr>
          <p:cNvGrpSpPr/>
          <p:nvPr/>
        </p:nvGrpSpPr>
        <p:grpSpPr>
          <a:xfrm>
            <a:off x="5327932" y="1505479"/>
            <a:ext cx="495249" cy="511414"/>
            <a:chOff x="5327932" y="1505479"/>
            <a:chExt cx="495249" cy="511414"/>
          </a:xfrm>
        </p:grpSpPr>
        <p:grpSp>
          <p:nvGrpSpPr>
            <p:cNvPr id="124" name="组合 123">
              <a:extLst>
                <a:ext uri="{FF2B5EF4-FFF2-40B4-BE49-F238E27FC236}">
                  <a16:creationId xmlns:a16="http://schemas.microsoft.com/office/drawing/2014/main" id="{16F3729C-0D35-4FE2-A1E3-17DAB42B50C5}"/>
                </a:ext>
              </a:extLst>
            </p:cNvPr>
            <p:cNvGrpSpPr/>
            <p:nvPr/>
          </p:nvGrpSpPr>
          <p:grpSpPr>
            <a:xfrm>
              <a:off x="5327932" y="1505479"/>
              <a:ext cx="495249" cy="495249"/>
              <a:chOff x="5327932" y="1505479"/>
              <a:chExt cx="495249" cy="495249"/>
            </a:xfrm>
          </p:grpSpPr>
          <p:sp>
            <p:nvSpPr>
              <p:cNvPr id="121" name="椭圆 120">
                <a:extLst>
                  <a:ext uri="{FF2B5EF4-FFF2-40B4-BE49-F238E27FC236}">
                    <a16:creationId xmlns:a16="http://schemas.microsoft.com/office/drawing/2014/main" id="{9B192C1B-B781-4187-B11A-2D393B330DA6}"/>
                  </a:ext>
                </a:extLst>
              </p:cNvPr>
              <p:cNvSpPr/>
              <p:nvPr/>
            </p:nvSpPr>
            <p:spPr>
              <a:xfrm>
                <a:off x="5327932" y="1505479"/>
                <a:ext cx="495249" cy="495249"/>
              </a:xfrm>
              <a:prstGeom prst="ellipse">
                <a:avLst/>
              </a:prstGeom>
              <a:solidFill>
                <a:schemeClr val="bg2">
                  <a:lumMod val="25000"/>
                  <a:alpha val="57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箭头: 上 121">
                <a:extLst>
                  <a:ext uri="{FF2B5EF4-FFF2-40B4-BE49-F238E27FC236}">
                    <a16:creationId xmlns:a16="http://schemas.microsoft.com/office/drawing/2014/main" id="{4722E02C-5061-44E3-84DD-6D6180D1404B}"/>
                  </a:ext>
                </a:extLst>
              </p:cNvPr>
              <p:cNvSpPr/>
              <p:nvPr/>
            </p:nvSpPr>
            <p:spPr>
              <a:xfrm>
                <a:off x="5439645" y="1567200"/>
                <a:ext cx="269980" cy="252926"/>
              </a:xfrm>
              <a:prstGeom prst="up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a:extLst>
                  <a:ext uri="{FF2B5EF4-FFF2-40B4-BE49-F238E27FC236}">
                    <a16:creationId xmlns:a16="http://schemas.microsoft.com/office/drawing/2014/main" id="{F1E5906E-7672-4DD4-AA4D-1670ABE99892}"/>
                  </a:ext>
                </a:extLst>
              </p:cNvPr>
              <p:cNvSpPr/>
              <p:nvPr/>
            </p:nvSpPr>
            <p:spPr>
              <a:xfrm>
                <a:off x="5507798" y="1836977"/>
                <a:ext cx="13316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FADC557C-26D9-44E9-BEDB-65EE40B091DE}"/>
                </a:ext>
              </a:extLst>
            </p:cNvPr>
            <p:cNvSpPr txBox="1"/>
            <p:nvPr/>
          </p:nvSpPr>
          <p:spPr>
            <a:xfrm>
              <a:off x="5421270" y="1847616"/>
              <a:ext cx="312906" cy="169277"/>
            </a:xfrm>
            <a:prstGeom prst="rect">
              <a:avLst/>
            </a:prstGeom>
            <a:noFill/>
          </p:spPr>
          <p:txBody>
            <a:bodyPr wrap="none" rtlCol="0">
              <a:spAutoFit/>
            </a:bodyPr>
            <a:lstStyle/>
            <a:p>
              <a:r>
                <a:rPr lang="zh-CN" altLang="en-US" sz="500" dirty="0">
                  <a:solidFill>
                    <a:schemeClr val="bg1"/>
                  </a:solidFill>
                  <a:latin typeface="方正准圆简体" panose="02010601030101010101" pitchFamily="2" charset="-122"/>
                  <a:ea typeface="方正准圆简体" panose="02010601030101010101" pitchFamily="2" charset="-122"/>
                </a:rPr>
                <a:t>升级</a:t>
              </a:r>
            </a:p>
          </p:txBody>
        </p:sp>
      </p:grpSp>
      <p:grpSp>
        <p:nvGrpSpPr>
          <p:cNvPr id="1045" name="组合 1044">
            <a:extLst>
              <a:ext uri="{FF2B5EF4-FFF2-40B4-BE49-F238E27FC236}">
                <a16:creationId xmlns:a16="http://schemas.microsoft.com/office/drawing/2014/main" id="{FE367EA2-F8D0-474C-8F2F-837C247E0E76}"/>
              </a:ext>
            </a:extLst>
          </p:cNvPr>
          <p:cNvGrpSpPr/>
          <p:nvPr/>
        </p:nvGrpSpPr>
        <p:grpSpPr>
          <a:xfrm>
            <a:off x="1190941" y="5047493"/>
            <a:ext cx="4812421" cy="2292043"/>
            <a:chOff x="1190941" y="5047493"/>
            <a:chExt cx="4812421" cy="2292043"/>
          </a:xfrm>
        </p:grpSpPr>
        <p:cxnSp>
          <p:nvCxnSpPr>
            <p:cNvPr id="494" name="直接连接符 493">
              <a:extLst>
                <a:ext uri="{FF2B5EF4-FFF2-40B4-BE49-F238E27FC236}">
                  <a16:creationId xmlns:a16="http://schemas.microsoft.com/office/drawing/2014/main" id="{3C2DC649-5195-4634-9125-CA22BC0C4672}"/>
                </a:ext>
              </a:extLst>
            </p:cNvPr>
            <p:cNvCxnSpPr>
              <a:cxnSpLocks/>
              <a:stCxn id="450" idx="3"/>
            </p:cNvCxnSpPr>
            <p:nvPr/>
          </p:nvCxnSpPr>
          <p:spPr>
            <a:xfrm>
              <a:off x="3002928" y="7050389"/>
              <a:ext cx="127220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044" name="组合 1043">
              <a:extLst>
                <a:ext uri="{FF2B5EF4-FFF2-40B4-BE49-F238E27FC236}">
                  <a16:creationId xmlns:a16="http://schemas.microsoft.com/office/drawing/2014/main" id="{AE363FFA-DE09-4C56-9E2F-AB2470DC858F}"/>
                </a:ext>
              </a:extLst>
            </p:cNvPr>
            <p:cNvGrpSpPr/>
            <p:nvPr/>
          </p:nvGrpSpPr>
          <p:grpSpPr>
            <a:xfrm>
              <a:off x="1190941" y="5047493"/>
              <a:ext cx="4812421" cy="2292043"/>
              <a:chOff x="1190941" y="5047493"/>
              <a:chExt cx="4812421" cy="2292043"/>
            </a:xfrm>
          </p:grpSpPr>
          <p:grpSp>
            <p:nvGrpSpPr>
              <p:cNvPr id="1042" name="组合 1041">
                <a:extLst>
                  <a:ext uri="{FF2B5EF4-FFF2-40B4-BE49-F238E27FC236}">
                    <a16:creationId xmlns:a16="http://schemas.microsoft.com/office/drawing/2014/main" id="{61782977-7E03-46F8-96F6-E43B6F23DD10}"/>
                  </a:ext>
                </a:extLst>
              </p:cNvPr>
              <p:cNvGrpSpPr/>
              <p:nvPr/>
            </p:nvGrpSpPr>
            <p:grpSpPr>
              <a:xfrm>
                <a:off x="1817534" y="5109123"/>
                <a:ext cx="3639668" cy="2230413"/>
                <a:chOff x="1817534" y="5109123"/>
                <a:chExt cx="3639668" cy="2230413"/>
              </a:xfrm>
            </p:grpSpPr>
            <p:pic>
              <p:nvPicPr>
                <p:cNvPr id="1041" name="图片 1040">
                  <a:extLst>
                    <a:ext uri="{FF2B5EF4-FFF2-40B4-BE49-F238E27FC236}">
                      <a16:creationId xmlns:a16="http://schemas.microsoft.com/office/drawing/2014/main" id="{FF9260C9-B39D-4942-9AE5-EB598673FF93}"/>
                    </a:ext>
                  </a:extLst>
                </p:cNvPr>
                <p:cNvPicPr>
                  <a:picLocks noChangeAspect="1"/>
                </p:cNvPicPr>
                <p:nvPr/>
              </p:nvPicPr>
              <p:blipFill>
                <a:blip r:embed="rId45">
                  <a:extLst>
                    <a:ext uri="{BEBA8EAE-BF5A-486C-A8C5-ECC9F3942E4B}">
                      <a14:imgProps xmlns:a14="http://schemas.microsoft.com/office/drawing/2010/main">
                        <a14:imgLayer r:embed="rId46">
                          <a14:imgEffect>
                            <a14:backgroundRemoval t="10000" b="90000" l="10000" r="90000">
                              <a14:foregroundMark x1="18862" y1="65569" x2="18862" y2="65569"/>
                              <a14:foregroundMark x1="25749" y1="26946" x2="25749" y2="26946"/>
                              <a14:foregroundMark x1="60479" y1="17365" x2="60479" y2="17365"/>
                            </a14:backgroundRemoval>
                          </a14:imgEffect>
                        </a14:imgLayer>
                      </a14:imgProps>
                    </a:ext>
                    <a:ext uri="{28A0092B-C50C-407E-A947-70E740481C1C}">
                      <a14:useLocalDpi xmlns:a14="http://schemas.microsoft.com/office/drawing/2010/main" val="0"/>
                    </a:ext>
                  </a:extLst>
                </a:blip>
                <a:stretch>
                  <a:fillRect/>
                </a:stretch>
              </p:blipFill>
              <p:spPr>
                <a:xfrm rot="5874721">
                  <a:off x="3013483" y="5851170"/>
                  <a:ext cx="1190334" cy="1190334"/>
                </a:xfrm>
                <a:prstGeom prst="rect">
                  <a:avLst/>
                </a:prstGeom>
              </p:spPr>
            </p:pic>
            <p:grpSp>
              <p:nvGrpSpPr>
                <p:cNvPr id="442" name="组合 441">
                  <a:extLst>
                    <a:ext uri="{FF2B5EF4-FFF2-40B4-BE49-F238E27FC236}">
                      <a16:creationId xmlns:a16="http://schemas.microsoft.com/office/drawing/2014/main" id="{1FF7E2D1-9F57-4BA9-9568-A1A356767AE3}"/>
                    </a:ext>
                  </a:extLst>
                </p:cNvPr>
                <p:cNvGrpSpPr/>
                <p:nvPr/>
              </p:nvGrpSpPr>
              <p:grpSpPr>
                <a:xfrm>
                  <a:off x="1817534" y="5109123"/>
                  <a:ext cx="3639668" cy="2230413"/>
                  <a:chOff x="1607387" y="4969852"/>
                  <a:chExt cx="3379619" cy="2071053"/>
                </a:xfrm>
              </p:grpSpPr>
              <p:grpSp>
                <p:nvGrpSpPr>
                  <p:cNvPr id="443" name="组合 442">
                    <a:extLst>
                      <a:ext uri="{FF2B5EF4-FFF2-40B4-BE49-F238E27FC236}">
                        <a16:creationId xmlns:a16="http://schemas.microsoft.com/office/drawing/2014/main" id="{D6F10C3A-A925-4E1E-A699-FCD34C54070D}"/>
                      </a:ext>
                    </a:extLst>
                  </p:cNvPr>
                  <p:cNvGrpSpPr/>
                  <p:nvPr/>
                </p:nvGrpSpPr>
                <p:grpSpPr>
                  <a:xfrm>
                    <a:off x="1607387" y="4969852"/>
                    <a:ext cx="3379619" cy="2071053"/>
                    <a:chOff x="653185" y="3797267"/>
                    <a:chExt cx="3745009" cy="2294967"/>
                  </a:xfrm>
                </p:grpSpPr>
                <p:grpSp>
                  <p:nvGrpSpPr>
                    <p:cNvPr id="445" name="组合 444">
                      <a:extLst>
                        <a:ext uri="{FF2B5EF4-FFF2-40B4-BE49-F238E27FC236}">
                          <a16:creationId xmlns:a16="http://schemas.microsoft.com/office/drawing/2014/main" id="{7E528A14-41B3-421B-9BA3-ACC5F8641277}"/>
                        </a:ext>
                      </a:extLst>
                    </p:cNvPr>
                    <p:cNvGrpSpPr/>
                    <p:nvPr/>
                  </p:nvGrpSpPr>
                  <p:grpSpPr>
                    <a:xfrm>
                      <a:off x="765979" y="3797267"/>
                      <a:ext cx="3516076" cy="1704503"/>
                      <a:chOff x="765979" y="3797267"/>
                      <a:chExt cx="3516076" cy="1704503"/>
                    </a:xfrm>
                  </p:grpSpPr>
                  <p:grpSp>
                    <p:nvGrpSpPr>
                      <p:cNvPr id="458" name="组合 457">
                        <a:extLst>
                          <a:ext uri="{FF2B5EF4-FFF2-40B4-BE49-F238E27FC236}">
                            <a16:creationId xmlns:a16="http://schemas.microsoft.com/office/drawing/2014/main" id="{C04B99E7-AEB4-408D-82A3-F45EF3E7B86D}"/>
                          </a:ext>
                        </a:extLst>
                      </p:cNvPr>
                      <p:cNvGrpSpPr/>
                      <p:nvPr/>
                    </p:nvGrpSpPr>
                    <p:grpSpPr>
                      <a:xfrm>
                        <a:off x="2170571" y="4852075"/>
                        <a:ext cx="688441" cy="649695"/>
                        <a:chOff x="1937505" y="4535279"/>
                        <a:chExt cx="769446" cy="726142"/>
                      </a:xfrm>
                    </p:grpSpPr>
                    <p:pic>
                      <p:nvPicPr>
                        <p:cNvPr id="488" name="Picture 4">
                          <a:extLst>
                            <a:ext uri="{FF2B5EF4-FFF2-40B4-BE49-F238E27FC236}">
                              <a16:creationId xmlns:a16="http://schemas.microsoft.com/office/drawing/2014/main" id="{B9AC993F-DB48-4445-A944-6B0DFD995D0A}"/>
                            </a:ext>
                          </a:extLst>
                        </p:cNvPr>
                        <p:cNvPicPr>
                          <a:picLocks noChangeAspect="1" noChangeArrowheads="1"/>
                        </p:cNvPicPr>
                        <p:nvPr/>
                      </p:nvPicPr>
                      <p:blipFill>
                        <a:blip r:embed="rId47">
                          <a:extLst>
                            <a:ext uri="{BEBA8EAE-BF5A-486C-A8C5-ECC9F3942E4B}">
                              <a14:imgProps xmlns:a14="http://schemas.microsoft.com/office/drawing/2010/main">
                                <a14:imgLayer r:embed="rId48">
                                  <a14:imgEffect>
                                    <a14:backgroundRemoval t="0" b="100000" l="9961" r="89844">
                                      <a14:foregroundMark x1="41602" y1="34961" x2="41602" y2="34961"/>
                                    </a14:backgroundRemoval>
                                  </a14:imgEffect>
                                </a14:imgLayer>
                              </a14:imgProps>
                            </a:ext>
                            <a:ext uri="{28A0092B-C50C-407E-A947-70E740481C1C}">
                              <a14:useLocalDpi xmlns:a14="http://schemas.microsoft.com/office/drawing/2010/main" val="0"/>
                            </a:ext>
                          </a:extLst>
                        </a:blip>
                        <a:srcRect/>
                        <a:stretch>
                          <a:fillRect/>
                        </a:stretch>
                      </p:blipFill>
                      <p:spPr bwMode="auto">
                        <a:xfrm>
                          <a:off x="2077872" y="4659092"/>
                          <a:ext cx="459127" cy="459127"/>
                        </a:xfrm>
                        <a:prstGeom prst="rect">
                          <a:avLst/>
                        </a:prstGeom>
                        <a:noFill/>
                        <a:extLst>
                          <a:ext uri="{909E8E84-426E-40DD-AFC4-6F175D3DCCD1}">
                            <a14:hiddenFill xmlns:a14="http://schemas.microsoft.com/office/drawing/2010/main">
                              <a:solidFill>
                                <a:srgbClr val="FFFFFF"/>
                              </a:solidFill>
                            </a14:hiddenFill>
                          </a:ext>
                        </a:extLst>
                      </p:spPr>
                    </p:pic>
                    <p:grpSp>
                      <p:nvGrpSpPr>
                        <p:cNvPr id="489" name="组合 488">
                          <a:extLst>
                            <a:ext uri="{FF2B5EF4-FFF2-40B4-BE49-F238E27FC236}">
                              <a16:creationId xmlns:a16="http://schemas.microsoft.com/office/drawing/2014/main" id="{4485DEC2-2006-48C2-918B-37E687F24973}"/>
                            </a:ext>
                          </a:extLst>
                        </p:cNvPr>
                        <p:cNvGrpSpPr/>
                        <p:nvPr/>
                      </p:nvGrpSpPr>
                      <p:grpSpPr>
                        <a:xfrm>
                          <a:off x="1937505" y="4535279"/>
                          <a:ext cx="769446" cy="726142"/>
                          <a:chOff x="6511826" y="3546519"/>
                          <a:chExt cx="769446" cy="726142"/>
                        </a:xfrm>
                      </p:grpSpPr>
                      <p:sp>
                        <p:nvSpPr>
                          <p:cNvPr id="490" name="椭圆 489">
                            <a:extLst>
                              <a:ext uri="{FF2B5EF4-FFF2-40B4-BE49-F238E27FC236}">
                                <a16:creationId xmlns:a16="http://schemas.microsoft.com/office/drawing/2014/main" id="{B9ED377E-530D-48CD-8305-372C86C9361B}"/>
                              </a:ext>
                            </a:extLst>
                          </p:cNvPr>
                          <p:cNvSpPr/>
                          <p:nvPr/>
                        </p:nvSpPr>
                        <p:spPr>
                          <a:xfrm>
                            <a:off x="6511826" y="3546519"/>
                            <a:ext cx="726142" cy="72614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1" name="椭圆 490">
                            <a:extLst>
                              <a:ext uri="{FF2B5EF4-FFF2-40B4-BE49-F238E27FC236}">
                                <a16:creationId xmlns:a16="http://schemas.microsoft.com/office/drawing/2014/main" id="{E8956521-AD06-42FA-8FF2-939F28F53607}"/>
                              </a:ext>
                            </a:extLst>
                          </p:cNvPr>
                          <p:cNvSpPr/>
                          <p:nvPr/>
                        </p:nvSpPr>
                        <p:spPr>
                          <a:xfrm>
                            <a:off x="6553613" y="3583621"/>
                            <a:ext cx="644626" cy="644626"/>
                          </a:xfrm>
                          <a:prstGeom prst="ellipse">
                            <a:avLst/>
                          </a:prstGeom>
                          <a:solidFill>
                            <a:schemeClr val="bg2">
                              <a:lumMod val="10000"/>
                              <a:alpha val="5200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2" name="文本框 491">
                            <a:extLst>
                              <a:ext uri="{FF2B5EF4-FFF2-40B4-BE49-F238E27FC236}">
                                <a16:creationId xmlns:a16="http://schemas.microsoft.com/office/drawing/2014/main" id="{E6C5C9EA-9D5B-4B34-A70F-8642D488085C}"/>
                              </a:ext>
                            </a:extLst>
                          </p:cNvPr>
                          <p:cNvSpPr txBox="1"/>
                          <p:nvPr/>
                        </p:nvSpPr>
                        <p:spPr>
                          <a:xfrm>
                            <a:off x="6534394" y="3714933"/>
                            <a:ext cx="746878" cy="419301"/>
                          </a:xfrm>
                          <a:prstGeom prst="rect">
                            <a:avLst/>
                          </a:prstGeom>
                          <a:noFill/>
                        </p:spPr>
                        <p:txBody>
                          <a:bodyPr wrap="none" rtlCol="0">
                            <a:spAutoFit/>
                          </a:bodyPr>
                          <a:lstStyle/>
                          <a:p>
                            <a:r>
                              <a:rPr lang="en-US" altLang="zh-CN" sz="1600" dirty="0">
                                <a:solidFill>
                                  <a:schemeClr val="bg1"/>
                                </a:solidFill>
                                <a:latin typeface="Arial Rounded MT Bold" panose="020F0704030504030204" pitchFamily="34" charset="0"/>
                              </a:rPr>
                              <a:t>58%</a:t>
                            </a:r>
                            <a:endParaRPr lang="zh-CN" altLang="en-US" sz="1600" dirty="0">
                              <a:solidFill>
                                <a:schemeClr val="bg1"/>
                              </a:solidFill>
                              <a:latin typeface="Arial Rounded MT Bold" panose="020F0704030504030204" pitchFamily="34" charset="0"/>
                            </a:endParaRPr>
                          </a:p>
                        </p:txBody>
                      </p:sp>
                    </p:grpSp>
                  </p:grpSp>
                  <p:grpSp>
                    <p:nvGrpSpPr>
                      <p:cNvPr id="459" name="组合 458">
                        <a:extLst>
                          <a:ext uri="{FF2B5EF4-FFF2-40B4-BE49-F238E27FC236}">
                            <a16:creationId xmlns:a16="http://schemas.microsoft.com/office/drawing/2014/main" id="{2B4D1126-1F51-4684-84FF-64EB86212548}"/>
                          </a:ext>
                        </a:extLst>
                      </p:cNvPr>
                      <p:cNvGrpSpPr/>
                      <p:nvPr/>
                    </p:nvGrpSpPr>
                    <p:grpSpPr>
                      <a:xfrm>
                        <a:off x="765979" y="3797267"/>
                        <a:ext cx="3516076" cy="713604"/>
                        <a:chOff x="765979" y="3797267"/>
                        <a:chExt cx="3516076" cy="713604"/>
                      </a:xfrm>
                    </p:grpSpPr>
                    <p:cxnSp>
                      <p:nvCxnSpPr>
                        <p:cNvPr id="461" name="直接连接符 460">
                          <a:extLst>
                            <a:ext uri="{FF2B5EF4-FFF2-40B4-BE49-F238E27FC236}">
                              <a16:creationId xmlns:a16="http://schemas.microsoft.com/office/drawing/2014/main" id="{6FED66F1-4BB7-404F-91CE-4E8D12336333}"/>
                            </a:ext>
                          </a:extLst>
                        </p:cNvPr>
                        <p:cNvCxnSpPr>
                          <a:cxnSpLocks/>
                        </p:cNvCxnSpPr>
                        <p:nvPr/>
                      </p:nvCxnSpPr>
                      <p:spPr>
                        <a:xfrm>
                          <a:off x="1059561" y="4499266"/>
                          <a:ext cx="2930651" cy="84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62" name="组合 461">
                          <a:extLst>
                            <a:ext uri="{FF2B5EF4-FFF2-40B4-BE49-F238E27FC236}">
                              <a16:creationId xmlns:a16="http://schemas.microsoft.com/office/drawing/2014/main" id="{649F39D7-0E23-4364-9CB0-856D3B4992F0}"/>
                            </a:ext>
                          </a:extLst>
                        </p:cNvPr>
                        <p:cNvGrpSpPr/>
                        <p:nvPr/>
                      </p:nvGrpSpPr>
                      <p:grpSpPr>
                        <a:xfrm>
                          <a:off x="765979" y="3797267"/>
                          <a:ext cx="3516076" cy="713604"/>
                          <a:chOff x="765979" y="3797267"/>
                          <a:chExt cx="3516076" cy="713604"/>
                        </a:xfrm>
                      </p:grpSpPr>
                      <p:grpSp>
                        <p:nvGrpSpPr>
                          <p:cNvPr id="464" name="组合 463">
                            <a:extLst>
                              <a:ext uri="{FF2B5EF4-FFF2-40B4-BE49-F238E27FC236}">
                                <a16:creationId xmlns:a16="http://schemas.microsoft.com/office/drawing/2014/main" id="{465765CE-E271-44BA-BEEC-1EA4E90EFC0E}"/>
                              </a:ext>
                            </a:extLst>
                          </p:cNvPr>
                          <p:cNvGrpSpPr/>
                          <p:nvPr/>
                        </p:nvGrpSpPr>
                        <p:grpSpPr>
                          <a:xfrm>
                            <a:off x="765979" y="3797267"/>
                            <a:ext cx="595032" cy="704079"/>
                            <a:chOff x="765979" y="3797267"/>
                            <a:chExt cx="595032" cy="704079"/>
                          </a:xfrm>
                        </p:grpSpPr>
                        <p:grpSp>
                          <p:nvGrpSpPr>
                            <p:cNvPr id="483" name="组合 482">
                              <a:extLst>
                                <a:ext uri="{FF2B5EF4-FFF2-40B4-BE49-F238E27FC236}">
                                  <a16:creationId xmlns:a16="http://schemas.microsoft.com/office/drawing/2014/main" id="{EDCE66A4-A0B3-4145-AF7C-169FFFD9AC20}"/>
                                </a:ext>
                              </a:extLst>
                            </p:cNvPr>
                            <p:cNvGrpSpPr/>
                            <p:nvPr/>
                          </p:nvGrpSpPr>
                          <p:grpSpPr>
                            <a:xfrm>
                              <a:off x="765979" y="3797267"/>
                              <a:ext cx="595032" cy="595032"/>
                              <a:chOff x="5374559" y="3065424"/>
                              <a:chExt cx="676351" cy="676351"/>
                            </a:xfrm>
                          </p:grpSpPr>
                          <p:sp>
                            <p:nvSpPr>
                              <p:cNvPr id="486" name="矩形: 圆角 485">
                                <a:extLst>
                                  <a:ext uri="{FF2B5EF4-FFF2-40B4-BE49-F238E27FC236}">
                                    <a16:creationId xmlns:a16="http://schemas.microsoft.com/office/drawing/2014/main" id="{E4ACF7B3-6A8B-4AB3-B820-F57FD60064E3}"/>
                                  </a:ext>
                                </a:extLst>
                              </p:cNvPr>
                              <p:cNvSpPr/>
                              <p:nvPr/>
                            </p:nvSpPr>
                            <p:spPr>
                              <a:xfrm>
                                <a:off x="5374559" y="3065424"/>
                                <a:ext cx="676351" cy="676351"/>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7" name="矩形: 圆角 486">
                                <a:extLst>
                                  <a:ext uri="{FF2B5EF4-FFF2-40B4-BE49-F238E27FC236}">
                                    <a16:creationId xmlns:a16="http://schemas.microsoft.com/office/drawing/2014/main" id="{DC7C79AD-3B0A-4B68-B507-9717875561FE}"/>
                                  </a:ext>
                                </a:extLst>
                              </p:cNvPr>
                              <p:cNvSpPr/>
                              <p:nvPr/>
                            </p:nvSpPr>
                            <p:spPr>
                              <a:xfrm>
                                <a:off x="5399184" y="3090047"/>
                                <a:ext cx="625379" cy="625380"/>
                              </a:xfrm>
                              <a:prstGeom prst="roundRect">
                                <a:avLst/>
                              </a:prstGeom>
                              <a:solidFill>
                                <a:schemeClr val="bg2">
                                  <a:lumMod val="25000"/>
                                  <a:alpha val="51000"/>
                                </a:schemeClr>
                              </a:solidFill>
                              <a:ln w="6350">
                                <a:solidFill>
                                  <a:srgbClr val="FFC00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cxnSp>
                          <p:nvCxnSpPr>
                            <p:cNvPr id="484" name="直接连接符 483">
                              <a:extLst>
                                <a:ext uri="{FF2B5EF4-FFF2-40B4-BE49-F238E27FC236}">
                                  <a16:creationId xmlns:a16="http://schemas.microsoft.com/office/drawing/2014/main" id="{5EDD770A-D784-491E-9F86-B6B90771731C}"/>
                                </a:ext>
                              </a:extLst>
                            </p:cNvPr>
                            <p:cNvCxnSpPr/>
                            <p:nvPr/>
                          </p:nvCxnSpPr>
                          <p:spPr>
                            <a:xfrm>
                              <a:off x="1062736" y="4397554"/>
                              <a:ext cx="0" cy="1037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5" name="直接连接符 484">
                              <a:extLst>
                                <a:ext uri="{FF2B5EF4-FFF2-40B4-BE49-F238E27FC236}">
                                  <a16:creationId xmlns:a16="http://schemas.microsoft.com/office/drawing/2014/main" id="{67F0E2B5-9555-4073-A191-93BAACCA417A}"/>
                                </a:ext>
                              </a:extLst>
                            </p:cNvPr>
                            <p:cNvCxnSpPr/>
                            <p:nvPr/>
                          </p:nvCxnSpPr>
                          <p:spPr>
                            <a:xfrm>
                              <a:off x="1074547" y="4395474"/>
                              <a:ext cx="0" cy="103792"/>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65" name="组合 464">
                            <a:extLst>
                              <a:ext uri="{FF2B5EF4-FFF2-40B4-BE49-F238E27FC236}">
                                <a16:creationId xmlns:a16="http://schemas.microsoft.com/office/drawing/2014/main" id="{0591F483-743E-4CB2-939B-1A4009632ECE}"/>
                              </a:ext>
                            </a:extLst>
                          </p:cNvPr>
                          <p:cNvGrpSpPr/>
                          <p:nvPr/>
                        </p:nvGrpSpPr>
                        <p:grpSpPr>
                          <a:xfrm>
                            <a:off x="1715638" y="3803479"/>
                            <a:ext cx="595032" cy="697867"/>
                            <a:chOff x="1715638" y="3803479"/>
                            <a:chExt cx="595032" cy="697867"/>
                          </a:xfrm>
                        </p:grpSpPr>
                        <p:grpSp>
                          <p:nvGrpSpPr>
                            <p:cNvPr id="478" name="组合 477">
                              <a:extLst>
                                <a:ext uri="{FF2B5EF4-FFF2-40B4-BE49-F238E27FC236}">
                                  <a16:creationId xmlns:a16="http://schemas.microsoft.com/office/drawing/2014/main" id="{5B65C0D2-D249-4B9C-AB8B-3CE0F696F771}"/>
                                </a:ext>
                              </a:extLst>
                            </p:cNvPr>
                            <p:cNvGrpSpPr/>
                            <p:nvPr/>
                          </p:nvGrpSpPr>
                          <p:grpSpPr>
                            <a:xfrm>
                              <a:off x="1715638" y="3803479"/>
                              <a:ext cx="595032" cy="595032"/>
                              <a:chOff x="5374559" y="3065424"/>
                              <a:chExt cx="676351" cy="676351"/>
                            </a:xfrm>
                          </p:grpSpPr>
                          <p:sp>
                            <p:nvSpPr>
                              <p:cNvPr id="481" name="矩形: 圆角 480">
                                <a:extLst>
                                  <a:ext uri="{FF2B5EF4-FFF2-40B4-BE49-F238E27FC236}">
                                    <a16:creationId xmlns:a16="http://schemas.microsoft.com/office/drawing/2014/main" id="{1EC469B3-EB33-4F6C-AF0E-0BD3EAC61525}"/>
                                  </a:ext>
                                </a:extLst>
                              </p:cNvPr>
                              <p:cNvSpPr/>
                              <p:nvPr/>
                            </p:nvSpPr>
                            <p:spPr>
                              <a:xfrm>
                                <a:off x="5374559" y="3065424"/>
                                <a:ext cx="676351" cy="676351"/>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2" name="矩形: 圆角 481">
                                <a:extLst>
                                  <a:ext uri="{FF2B5EF4-FFF2-40B4-BE49-F238E27FC236}">
                                    <a16:creationId xmlns:a16="http://schemas.microsoft.com/office/drawing/2014/main" id="{5BE24693-C0A8-448F-A05E-76D35AF6FC9C}"/>
                                  </a:ext>
                                </a:extLst>
                              </p:cNvPr>
                              <p:cNvSpPr/>
                              <p:nvPr/>
                            </p:nvSpPr>
                            <p:spPr>
                              <a:xfrm>
                                <a:off x="5399181" y="3090048"/>
                                <a:ext cx="625378" cy="625378"/>
                              </a:xfrm>
                              <a:prstGeom prst="roundRect">
                                <a:avLst/>
                              </a:prstGeom>
                              <a:solidFill>
                                <a:schemeClr val="bg2">
                                  <a:lumMod val="25000"/>
                                  <a:alpha val="51000"/>
                                </a:schemeClr>
                              </a:solidFill>
                              <a:ln w="6350">
                                <a:solidFill>
                                  <a:srgbClr val="FFC00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cxnSp>
                          <p:nvCxnSpPr>
                            <p:cNvPr id="479" name="直接连接符 478">
                              <a:extLst>
                                <a:ext uri="{FF2B5EF4-FFF2-40B4-BE49-F238E27FC236}">
                                  <a16:creationId xmlns:a16="http://schemas.microsoft.com/office/drawing/2014/main" id="{03D45A6F-E897-4C81-8782-6530BB4F45CB}"/>
                                </a:ext>
                              </a:extLst>
                            </p:cNvPr>
                            <p:cNvCxnSpPr/>
                            <p:nvPr/>
                          </p:nvCxnSpPr>
                          <p:spPr>
                            <a:xfrm>
                              <a:off x="2010861" y="4397554"/>
                              <a:ext cx="0" cy="1037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0" name="直接连接符 479">
                              <a:extLst>
                                <a:ext uri="{FF2B5EF4-FFF2-40B4-BE49-F238E27FC236}">
                                  <a16:creationId xmlns:a16="http://schemas.microsoft.com/office/drawing/2014/main" id="{74F3DD1F-5FAC-4696-80CE-2BB7FF4CF6E1}"/>
                                </a:ext>
                              </a:extLst>
                            </p:cNvPr>
                            <p:cNvCxnSpPr/>
                            <p:nvPr/>
                          </p:nvCxnSpPr>
                          <p:spPr>
                            <a:xfrm>
                              <a:off x="2020990" y="4392299"/>
                              <a:ext cx="0" cy="103792"/>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66" name="组合 465">
                            <a:extLst>
                              <a:ext uri="{FF2B5EF4-FFF2-40B4-BE49-F238E27FC236}">
                                <a16:creationId xmlns:a16="http://schemas.microsoft.com/office/drawing/2014/main" id="{9DF39377-80B5-463C-A29B-437FD58D74D0}"/>
                              </a:ext>
                            </a:extLst>
                          </p:cNvPr>
                          <p:cNvGrpSpPr/>
                          <p:nvPr/>
                        </p:nvGrpSpPr>
                        <p:grpSpPr>
                          <a:xfrm>
                            <a:off x="2656451" y="3803734"/>
                            <a:ext cx="595032" cy="698707"/>
                            <a:chOff x="2656451" y="3803734"/>
                            <a:chExt cx="595032" cy="698707"/>
                          </a:xfrm>
                        </p:grpSpPr>
                        <p:grpSp>
                          <p:nvGrpSpPr>
                            <p:cNvPr id="473" name="组合 472">
                              <a:extLst>
                                <a:ext uri="{FF2B5EF4-FFF2-40B4-BE49-F238E27FC236}">
                                  <a16:creationId xmlns:a16="http://schemas.microsoft.com/office/drawing/2014/main" id="{39A85524-C1E4-4320-B5B8-30256C9F58D7}"/>
                                </a:ext>
                              </a:extLst>
                            </p:cNvPr>
                            <p:cNvGrpSpPr/>
                            <p:nvPr/>
                          </p:nvGrpSpPr>
                          <p:grpSpPr>
                            <a:xfrm>
                              <a:off x="2656451" y="3803734"/>
                              <a:ext cx="595032" cy="595032"/>
                              <a:chOff x="5374559" y="3065424"/>
                              <a:chExt cx="676351" cy="676351"/>
                            </a:xfrm>
                          </p:grpSpPr>
                          <p:sp>
                            <p:nvSpPr>
                              <p:cNvPr id="476" name="矩形: 圆角 475">
                                <a:extLst>
                                  <a:ext uri="{FF2B5EF4-FFF2-40B4-BE49-F238E27FC236}">
                                    <a16:creationId xmlns:a16="http://schemas.microsoft.com/office/drawing/2014/main" id="{B365F284-7637-4813-B489-2312E39CB7E3}"/>
                                  </a:ext>
                                </a:extLst>
                              </p:cNvPr>
                              <p:cNvSpPr/>
                              <p:nvPr/>
                            </p:nvSpPr>
                            <p:spPr>
                              <a:xfrm>
                                <a:off x="5374559" y="3065424"/>
                                <a:ext cx="676351" cy="676351"/>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7" name="矩形: 圆角 476">
                                <a:extLst>
                                  <a:ext uri="{FF2B5EF4-FFF2-40B4-BE49-F238E27FC236}">
                                    <a16:creationId xmlns:a16="http://schemas.microsoft.com/office/drawing/2014/main" id="{2C8E00B0-09E6-4979-85A9-618D73D7777A}"/>
                                  </a:ext>
                                </a:extLst>
                              </p:cNvPr>
                              <p:cNvSpPr/>
                              <p:nvPr/>
                            </p:nvSpPr>
                            <p:spPr>
                              <a:xfrm>
                                <a:off x="5399183" y="3090048"/>
                                <a:ext cx="625379" cy="625379"/>
                              </a:xfrm>
                              <a:prstGeom prst="roundRect">
                                <a:avLst/>
                              </a:prstGeom>
                              <a:solidFill>
                                <a:schemeClr val="bg2">
                                  <a:lumMod val="25000"/>
                                  <a:alpha val="51000"/>
                                </a:schemeClr>
                              </a:solidFill>
                              <a:ln w="6350">
                                <a:solidFill>
                                  <a:srgbClr val="FFC00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cxnSp>
                          <p:nvCxnSpPr>
                            <p:cNvPr id="474" name="直接连接符 473">
                              <a:extLst>
                                <a:ext uri="{FF2B5EF4-FFF2-40B4-BE49-F238E27FC236}">
                                  <a16:creationId xmlns:a16="http://schemas.microsoft.com/office/drawing/2014/main" id="{0F6FE4ED-2813-401B-B859-79FE66A30505}"/>
                                </a:ext>
                              </a:extLst>
                            </p:cNvPr>
                            <p:cNvCxnSpPr/>
                            <p:nvPr/>
                          </p:nvCxnSpPr>
                          <p:spPr>
                            <a:xfrm>
                              <a:off x="2955157" y="4398649"/>
                              <a:ext cx="0" cy="1037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5" name="直接连接符 474">
                              <a:extLst>
                                <a:ext uri="{FF2B5EF4-FFF2-40B4-BE49-F238E27FC236}">
                                  <a16:creationId xmlns:a16="http://schemas.microsoft.com/office/drawing/2014/main" id="{01284090-4709-4387-ACC8-9935B69321FF}"/>
                                </a:ext>
                              </a:extLst>
                            </p:cNvPr>
                            <p:cNvCxnSpPr/>
                            <p:nvPr/>
                          </p:nvCxnSpPr>
                          <p:spPr>
                            <a:xfrm>
                              <a:off x="2964205" y="4397554"/>
                              <a:ext cx="0" cy="103792"/>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67" name="组合 466">
                            <a:extLst>
                              <a:ext uri="{FF2B5EF4-FFF2-40B4-BE49-F238E27FC236}">
                                <a16:creationId xmlns:a16="http://schemas.microsoft.com/office/drawing/2014/main" id="{93C578C9-DE48-4A4F-BBF3-384AE69500CF}"/>
                              </a:ext>
                            </a:extLst>
                          </p:cNvPr>
                          <p:cNvGrpSpPr/>
                          <p:nvPr/>
                        </p:nvGrpSpPr>
                        <p:grpSpPr>
                          <a:xfrm>
                            <a:off x="3687023" y="3807090"/>
                            <a:ext cx="595032" cy="703781"/>
                            <a:chOff x="3687023" y="3807090"/>
                            <a:chExt cx="595032" cy="703781"/>
                          </a:xfrm>
                        </p:grpSpPr>
                        <p:grpSp>
                          <p:nvGrpSpPr>
                            <p:cNvPr id="468" name="组合 467">
                              <a:extLst>
                                <a:ext uri="{FF2B5EF4-FFF2-40B4-BE49-F238E27FC236}">
                                  <a16:creationId xmlns:a16="http://schemas.microsoft.com/office/drawing/2014/main" id="{FE40F417-E35B-47FF-A670-FC46941E7044}"/>
                                </a:ext>
                              </a:extLst>
                            </p:cNvPr>
                            <p:cNvGrpSpPr/>
                            <p:nvPr/>
                          </p:nvGrpSpPr>
                          <p:grpSpPr>
                            <a:xfrm>
                              <a:off x="3687023" y="3807090"/>
                              <a:ext cx="595032" cy="595032"/>
                              <a:chOff x="5374559" y="3065424"/>
                              <a:chExt cx="676351" cy="676351"/>
                            </a:xfrm>
                          </p:grpSpPr>
                          <p:sp>
                            <p:nvSpPr>
                              <p:cNvPr id="471" name="矩形: 圆角 470">
                                <a:extLst>
                                  <a:ext uri="{FF2B5EF4-FFF2-40B4-BE49-F238E27FC236}">
                                    <a16:creationId xmlns:a16="http://schemas.microsoft.com/office/drawing/2014/main" id="{031A0665-4B6C-4E43-ACFA-0DA728ED463E}"/>
                                  </a:ext>
                                </a:extLst>
                              </p:cNvPr>
                              <p:cNvSpPr/>
                              <p:nvPr/>
                            </p:nvSpPr>
                            <p:spPr>
                              <a:xfrm>
                                <a:off x="5374559" y="3065424"/>
                                <a:ext cx="676351" cy="676351"/>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2" name="矩形: 圆角 471">
                                <a:extLst>
                                  <a:ext uri="{FF2B5EF4-FFF2-40B4-BE49-F238E27FC236}">
                                    <a16:creationId xmlns:a16="http://schemas.microsoft.com/office/drawing/2014/main" id="{B8530CA1-1B32-4ABA-9DF1-828478CBA4DA}"/>
                                  </a:ext>
                                </a:extLst>
                              </p:cNvPr>
                              <p:cNvSpPr/>
                              <p:nvPr/>
                            </p:nvSpPr>
                            <p:spPr>
                              <a:xfrm>
                                <a:off x="5399183" y="3090048"/>
                                <a:ext cx="625379" cy="625379"/>
                              </a:xfrm>
                              <a:prstGeom prst="roundRect">
                                <a:avLst/>
                              </a:prstGeom>
                              <a:solidFill>
                                <a:schemeClr val="bg2">
                                  <a:lumMod val="25000"/>
                                  <a:alpha val="51000"/>
                                </a:schemeClr>
                              </a:solidFill>
                              <a:ln w="6350">
                                <a:solidFill>
                                  <a:srgbClr val="FFC00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cxnSp>
                          <p:nvCxnSpPr>
                            <p:cNvPr id="469" name="直接连接符 468">
                              <a:extLst>
                                <a:ext uri="{FF2B5EF4-FFF2-40B4-BE49-F238E27FC236}">
                                  <a16:creationId xmlns:a16="http://schemas.microsoft.com/office/drawing/2014/main" id="{C0CE94DE-72AD-43F6-962D-141D8D42974B}"/>
                                </a:ext>
                              </a:extLst>
                            </p:cNvPr>
                            <p:cNvCxnSpPr>
                              <a:cxnSpLocks/>
                            </p:cNvCxnSpPr>
                            <p:nvPr/>
                          </p:nvCxnSpPr>
                          <p:spPr>
                            <a:xfrm>
                              <a:off x="3993387" y="4407079"/>
                              <a:ext cx="0" cy="1037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0" name="直接连接符 469">
                              <a:extLst>
                                <a:ext uri="{FF2B5EF4-FFF2-40B4-BE49-F238E27FC236}">
                                  <a16:creationId xmlns:a16="http://schemas.microsoft.com/office/drawing/2014/main" id="{CBB30425-F23F-488E-835A-E408BA27B633}"/>
                                </a:ext>
                              </a:extLst>
                            </p:cNvPr>
                            <p:cNvCxnSpPr>
                              <a:cxnSpLocks/>
                            </p:cNvCxnSpPr>
                            <p:nvPr/>
                          </p:nvCxnSpPr>
                          <p:spPr>
                            <a:xfrm>
                              <a:off x="4006058" y="4408354"/>
                              <a:ext cx="1245" cy="99342"/>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grpSp>
                    <p:cxnSp>
                      <p:nvCxnSpPr>
                        <p:cNvPr id="463" name="直接连接符 462">
                          <a:extLst>
                            <a:ext uri="{FF2B5EF4-FFF2-40B4-BE49-F238E27FC236}">
                              <a16:creationId xmlns:a16="http://schemas.microsoft.com/office/drawing/2014/main" id="{F2F84485-03B8-4838-9FBC-891943D31432}"/>
                            </a:ext>
                          </a:extLst>
                        </p:cNvPr>
                        <p:cNvCxnSpPr>
                          <a:cxnSpLocks/>
                        </p:cNvCxnSpPr>
                        <p:nvPr/>
                      </p:nvCxnSpPr>
                      <p:spPr>
                        <a:xfrm>
                          <a:off x="1071374" y="4485913"/>
                          <a:ext cx="2932303" cy="734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460" name="直接连接符 459">
                        <a:extLst>
                          <a:ext uri="{FF2B5EF4-FFF2-40B4-BE49-F238E27FC236}">
                            <a16:creationId xmlns:a16="http://schemas.microsoft.com/office/drawing/2014/main" id="{9D53E8BF-F3DC-4E93-9F38-0E56960335E8}"/>
                          </a:ext>
                        </a:extLst>
                      </p:cNvPr>
                      <p:cNvCxnSpPr>
                        <a:cxnSpLocks/>
                        <a:endCxn id="491" idx="0"/>
                      </p:cNvCxnSpPr>
                      <p:nvPr/>
                    </p:nvCxnSpPr>
                    <p:spPr>
                      <a:xfrm>
                        <a:off x="2494978" y="4495634"/>
                        <a:ext cx="1360" cy="38964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46" name="组合 445">
                      <a:extLst>
                        <a:ext uri="{FF2B5EF4-FFF2-40B4-BE49-F238E27FC236}">
                          <a16:creationId xmlns:a16="http://schemas.microsoft.com/office/drawing/2014/main" id="{2A156BAB-196C-48E0-AA18-CAA593616807}"/>
                        </a:ext>
                      </a:extLst>
                    </p:cNvPr>
                    <p:cNvGrpSpPr/>
                    <p:nvPr/>
                  </p:nvGrpSpPr>
                  <p:grpSpPr>
                    <a:xfrm>
                      <a:off x="3803162" y="5497202"/>
                      <a:ext cx="595032" cy="595032"/>
                      <a:chOff x="3643559" y="5543499"/>
                      <a:chExt cx="595032" cy="595032"/>
                    </a:xfrm>
                  </p:grpSpPr>
                  <p:sp>
                    <p:nvSpPr>
                      <p:cNvPr id="456" name="矩形: 圆角 455">
                        <a:extLst>
                          <a:ext uri="{FF2B5EF4-FFF2-40B4-BE49-F238E27FC236}">
                            <a16:creationId xmlns:a16="http://schemas.microsoft.com/office/drawing/2014/main" id="{FDC35CFC-D59D-4CC3-88DA-2F884F94362B}"/>
                          </a:ext>
                        </a:extLst>
                      </p:cNvPr>
                      <p:cNvSpPr/>
                      <p:nvPr/>
                    </p:nvSpPr>
                    <p:spPr>
                      <a:xfrm>
                        <a:off x="3643559" y="5543499"/>
                        <a:ext cx="595032" cy="595032"/>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7" name="矩形: 圆角 456">
                        <a:extLst>
                          <a:ext uri="{FF2B5EF4-FFF2-40B4-BE49-F238E27FC236}">
                            <a16:creationId xmlns:a16="http://schemas.microsoft.com/office/drawing/2014/main" id="{49329B6C-BD4E-4392-8BF8-CC435AA12935}"/>
                          </a:ext>
                        </a:extLst>
                      </p:cNvPr>
                      <p:cNvSpPr/>
                      <p:nvPr/>
                    </p:nvSpPr>
                    <p:spPr>
                      <a:xfrm>
                        <a:off x="3665222" y="5565161"/>
                        <a:ext cx="550188" cy="550188"/>
                      </a:xfrm>
                      <a:prstGeom prst="roundRect">
                        <a:avLst/>
                      </a:prstGeom>
                      <a:solidFill>
                        <a:schemeClr val="bg2">
                          <a:lumMod val="25000"/>
                          <a:alpha val="51000"/>
                        </a:schemeClr>
                      </a:solidFill>
                      <a:ln w="6350">
                        <a:solidFill>
                          <a:schemeClr val="bg1"/>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grpSp>
                  <p:nvGrpSpPr>
                    <p:cNvPr id="447" name="组合 446">
                      <a:extLst>
                        <a:ext uri="{FF2B5EF4-FFF2-40B4-BE49-F238E27FC236}">
                          <a16:creationId xmlns:a16="http://schemas.microsoft.com/office/drawing/2014/main" id="{18252980-F2E9-48DF-8D8B-7143B0244C74}"/>
                        </a:ext>
                      </a:extLst>
                    </p:cNvPr>
                    <p:cNvGrpSpPr/>
                    <p:nvPr/>
                  </p:nvGrpSpPr>
                  <p:grpSpPr>
                    <a:xfrm>
                      <a:off x="3186284" y="5497202"/>
                      <a:ext cx="595032" cy="595032"/>
                      <a:chOff x="3643559" y="5543499"/>
                      <a:chExt cx="595032" cy="595032"/>
                    </a:xfrm>
                  </p:grpSpPr>
                  <p:sp>
                    <p:nvSpPr>
                      <p:cNvPr id="454" name="矩形: 圆角 453">
                        <a:extLst>
                          <a:ext uri="{FF2B5EF4-FFF2-40B4-BE49-F238E27FC236}">
                            <a16:creationId xmlns:a16="http://schemas.microsoft.com/office/drawing/2014/main" id="{DD54281E-CF66-482E-9451-9E4BBC51BAA4}"/>
                          </a:ext>
                        </a:extLst>
                      </p:cNvPr>
                      <p:cNvSpPr/>
                      <p:nvPr/>
                    </p:nvSpPr>
                    <p:spPr>
                      <a:xfrm>
                        <a:off x="3643559" y="5543499"/>
                        <a:ext cx="595032" cy="595032"/>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5" name="矩形: 圆角 454">
                        <a:extLst>
                          <a:ext uri="{FF2B5EF4-FFF2-40B4-BE49-F238E27FC236}">
                            <a16:creationId xmlns:a16="http://schemas.microsoft.com/office/drawing/2014/main" id="{E93D32AF-122B-4671-90EB-0791C3F28918}"/>
                          </a:ext>
                        </a:extLst>
                      </p:cNvPr>
                      <p:cNvSpPr/>
                      <p:nvPr/>
                    </p:nvSpPr>
                    <p:spPr>
                      <a:xfrm>
                        <a:off x="3665222" y="5565161"/>
                        <a:ext cx="550188" cy="550188"/>
                      </a:xfrm>
                      <a:prstGeom prst="roundRect">
                        <a:avLst/>
                      </a:prstGeom>
                      <a:solidFill>
                        <a:schemeClr val="bg2">
                          <a:lumMod val="25000"/>
                          <a:alpha val="51000"/>
                        </a:schemeClr>
                      </a:solidFill>
                      <a:ln w="6350">
                        <a:solidFill>
                          <a:schemeClr val="bg1"/>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grpSp>
                  <p:nvGrpSpPr>
                    <p:cNvPr id="448" name="组合 447">
                      <a:extLst>
                        <a:ext uri="{FF2B5EF4-FFF2-40B4-BE49-F238E27FC236}">
                          <a16:creationId xmlns:a16="http://schemas.microsoft.com/office/drawing/2014/main" id="{DD590196-84C0-4507-950A-249E24427400}"/>
                        </a:ext>
                      </a:extLst>
                    </p:cNvPr>
                    <p:cNvGrpSpPr/>
                    <p:nvPr/>
                  </p:nvGrpSpPr>
                  <p:grpSpPr>
                    <a:xfrm>
                      <a:off x="653185" y="5497202"/>
                      <a:ext cx="595032" cy="595031"/>
                      <a:chOff x="3703807" y="5551287"/>
                      <a:chExt cx="595032" cy="595031"/>
                    </a:xfrm>
                  </p:grpSpPr>
                  <p:sp>
                    <p:nvSpPr>
                      <p:cNvPr id="452" name="矩形: 圆角 451">
                        <a:extLst>
                          <a:ext uri="{FF2B5EF4-FFF2-40B4-BE49-F238E27FC236}">
                            <a16:creationId xmlns:a16="http://schemas.microsoft.com/office/drawing/2014/main" id="{DDB959E4-4756-41AA-985C-DB8A06EAA05A}"/>
                          </a:ext>
                        </a:extLst>
                      </p:cNvPr>
                      <p:cNvSpPr/>
                      <p:nvPr/>
                    </p:nvSpPr>
                    <p:spPr>
                      <a:xfrm>
                        <a:off x="3703807" y="5551287"/>
                        <a:ext cx="595032" cy="595031"/>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矩形: 圆角 452">
                        <a:extLst>
                          <a:ext uri="{FF2B5EF4-FFF2-40B4-BE49-F238E27FC236}">
                            <a16:creationId xmlns:a16="http://schemas.microsoft.com/office/drawing/2014/main" id="{6B3BA44D-8DB1-43C9-B488-B0BA012FDD99}"/>
                          </a:ext>
                        </a:extLst>
                      </p:cNvPr>
                      <p:cNvSpPr/>
                      <p:nvPr/>
                    </p:nvSpPr>
                    <p:spPr>
                      <a:xfrm>
                        <a:off x="3725470" y="5572947"/>
                        <a:ext cx="550188" cy="550188"/>
                      </a:xfrm>
                      <a:prstGeom prst="roundRect">
                        <a:avLst/>
                      </a:prstGeom>
                      <a:solidFill>
                        <a:schemeClr val="bg2">
                          <a:lumMod val="25000"/>
                          <a:alpha val="51000"/>
                        </a:schemeClr>
                      </a:solidFill>
                      <a:ln w="6350">
                        <a:solidFill>
                          <a:srgbClr val="00B0F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grpSp>
                  <p:nvGrpSpPr>
                    <p:cNvPr id="449" name="组合 448">
                      <a:extLst>
                        <a:ext uri="{FF2B5EF4-FFF2-40B4-BE49-F238E27FC236}">
                          <a16:creationId xmlns:a16="http://schemas.microsoft.com/office/drawing/2014/main" id="{E402E08F-584E-4596-8331-7F764AF27014}"/>
                        </a:ext>
                      </a:extLst>
                    </p:cNvPr>
                    <p:cNvGrpSpPr/>
                    <p:nvPr/>
                  </p:nvGrpSpPr>
                  <p:grpSpPr>
                    <a:xfrm>
                      <a:off x="1277855" y="5497202"/>
                      <a:ext cx="595032" cy="595032"/>
                      <a:chOff x="3703807" y="5551287"/>
                      <a:chExt cx="595032" cy="595032"/>
                    </a:xfrm>
                  </p:grpSpPr>
                  <p:sp>
                    <p:nvSpPr>
                      <p:cNvPr id="450" name="矩形: 圆角 449">
                        <a:extLst>
                          <a:ext uri="{FF2B5EF4-FFF2-40B4-BE49-F238E27FC236}">
                            <a16:creationId xmlns:a16="http://schemas.microsoft.com/office/drawing/2014/main" id="{AC847941-3E91-40D2-B85B-B89EF2A23B87}"/>
                          </a:ext>
                        </a:extLst>
                      </p:cNvPr>
                      <p:cNvSpPr/>
                      <p:nvPr/>
                    </p:nvSpPr>
                    <p:spPr>
                      <a:xfrm>
                        <a:off x="3703807" y="5551287"/>
                        <a:ext cx="595032" cy="595032"/>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1" name="矩形: 圆角 450">
                        <a:extLst>
                          <a:ext uri="{FF2B5EF4-FFF2-40B4-BE49-F238E27FC236}">
                            <a16:creationId xmlns:a16="http://schemas.microsoft.com/office/drawing/2014/main" id="{AF7CB3FC-B773-444B-8A7A-0034311BB17B}"/>
                          </a:ext>
                        </a:extLst>
                      </p:cNvPr>
                      <p:cNvSpPr/>
                      <p:nvPr/>
                    </p:nvSpPr>
                    <p:spPr>
                      <a:xfrm>
                        <a:off x="3725470" y="5572951"/>
                        <a:ext cx="550188" cy="550188"/>
                      </a:xfrm>
                      <a:prstGeom prst="roundRect">
                        <a:avLst/>
                      </a:prstGeom>
                      <a:solidFill>
                        <a:schemeClr val="bg2">
                          <a:lumMod val="25000"/>
                          <a:alpha val="51000"/>
                        </a:schemeClr>
                      </a:solidFill>
                      <a:ln w="6350">
                        <a:solidFill>
                          <a:srgbClr val="00B0F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grpSp>
              <p:cxnSp>
                <p:nvCxnSpPr>
                  <p:cNvPr id="444" name="直接连接符 443">
                    <a:extLst>
                      <a:ext uri="{FF2B5EF4-FFF2-40B4-BE49-F238E27FC236}">
                        <a16:creationId xmlns:a16="http://schemas.microsoft.com/office/drawing/2014/main" id="{0F38788D-9F3A-4BAB-A929-E345A7956F4E}"/>
                      </a:ext>
                    </a:extLst>
                  </p:cNvPr>
                  <p:cNvCxnSpPr>
                    <a:cxnSpLocks/>
                    <a:stCxn id="491" idx="4"/>
                  </p:cNvCxnSpPr>
                  <p:nvPr/>
                </p:nvCxnSpPr>
                <p:spPr>
                  <a:xfrm>
                    <a:off x="3270709" y="6472193"/>
                    <a:ext cx="1515" cy="3079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505" name="组合 504">
                <a:extLst>
                  <a:ext uri="{FF2B5EF4-FFF2-40B4-BE49-F238E27FC236}">
                    <a16:creationId xmlns:a16="http://schemas.microsoft.com/office/drawing/2014/main" id="{6AC4BD68-39E4-4C98-8268-1B0F4240E39A}"/>
                  </a:ext>
                </a:extLst>
              </p:cNvPr>
              <p:cNvGrpSpPr/>
              <p:nvPr/>
            </p:nvGrpSpPr>
            <p:grpSpPr>
              <a:xfrm>
                <a:off x="1242113" y="5047493"/>
                <a:ext cx="641451" cy="605226"/>
                <a:chOff x="38834" y="3768194"/>
                <a:chExt cx="641451" cy="605226"/>
              </a:xfrm>
            </p:grpSpPr>
            <p:pic>
              <p:nvPicPr>
                <p:cNvPr id="506" name="图片 505">
                  <a:extLst>
                    <a:ext uri="{FF2B5EF4-FFF2-40B4-BE49-F238E27FC236}">
                      <a16:creationId xmlns:a16="http://schemas.microsoft.com/office/drawing/2014/main" id="{B929C0AC-3AE8-4FF4-A8CA-0515AA97BFBD}"/>
                    </a:ext>
                  </a:extLst>
                </p:cNvPr>
                <p:cNvPicPr>
                  <a:picLocks noChangeAspect="1"/>
                </p:cNvPicPr>
                <p:nvPr/>
              </p:nvPicPr>
              <p:blipFill>
                <a:blip r:embed="rId49">
                  <a:lum bright="70000" contrast="-70000"/>
                  <a:extLst>
                    <a:ext uri="{BEBA8EAE-BF5A-486C-A8C5-ECC9F3942E4B}">
                      <a14:imgProps xmlns:a14="http://schemas.microsoft.com/office/drawing/2010/main">
                        <a14:imgLayer r:embed="rId50">
                          <a14:imgEffect>
                            <a14:backgroundRemoval t="10000" b="90000" l="10000" r="90000"/>
                          </a14:imgEffect>
                        </a14:imgLayer>
                      </a14:imgProps>
                    </a:ext>
                  </a:extLst>
                </a:blip>
                <a:stretch>
                  <a:fillRect/>
                </a:stretch>
              </p:blipFill>
              <p:spPr>
                <a:xfrm>
                  <a:off x="103724" y="3768194"/>
                  <a:ext cx="452393" cy="359594"/>
                </a:xfrm>
                <a:prstGeom prst="rect">
                  <a:avLst/>
                </a:prstGeom>
              </p:spPr>
            </p:pic>
            <p:cxnSp>
              <p:nvCxnSpPr>
                <p:cNvPr id="507" name="直接连接符 506">
                  <a:extLst>
                    <a:ext uri="{FF2B5EF4-FFF2-40B4-BE49-F238E27FC236}">
                      <a16:creationId xmlns:a16="http://schemas.microsoft.com/office/drawing/2014/main" id="{FB5D095C-5A79-4A29-A80B-D2144A471FCC}"/>
                    </a:ext>
                  </a:extLst>
                </p:cNvPr>
                <p:cNvCxnSpPr>
                  <a:cxnSpLocks/>
                </p:cNvCxnSpPr>
                <p:nvPr/>
              </p:nvCxnSpPr>
              <p:spPr>
                <a:xfrm flipV="1">
                  <a:off x="299718" y="4067428"/>
                  <a:ext cx="0" cy="8404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CF840B87-FC9E-4708-9D6D-01A3CDB4B86C}"/>
                    </a:ext>
                  </a:extLst>
                </p:cNvPr>
                <p:cNvCxnSpPr>
                  <a:cxnSpLocks/>
                </p:cNvCxnSpPr>
                <p:nvPr/>
              </p:nvCxnSpPr>
              <p:spPr>
                <a:xfrm flipH="1">
                  <a:off x="292646" y="4146245"/>
                  <a:ext cx="38763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9" name="文本框 508">
                  <a:extLst>
                    <a:ext uri="{FF2B5EF4-FFF2-40B4-BE49-F238E27FC236}">
                      <a16:creationId xmlns:a16="http://schemas.microsoft.com/office/drawing/2014/main" id="{144E16E0-1046-4B65-9CD1-A941B3E7FC2D}"/>
                    </a:ext>
                  </a:extLst>
                </p:cNvPr>
                <p:cNvSpPr txBox="1"/>
                <p:nvPr/>
              </p:nvSpPr>
              <p:spPr>
                <a:xfrm>
                  <a:off x="38834" y="4157976"/>
                  <a:ext cx="595035" cy="215444"/>
                </a:xfrm>
                <a:prstGeom prst="rect">
                  <a:avLst/>
                </a:prstGeom>
                <a:noFill/>
              </p:spPr>
              <p:txBody>
                <a:bodyPr wrap="none" rtlCol="0">
                  <a:spAutoFit/>
                </a:bodyPr>
                <a:lstStyle/>
                <a:p>
                  <a:r>
                    <a:rPr lang="zh-CN" altLang="en-US" sz="800" dirty="0">
                      <a:solidFill>
                        <a:schemeClr val="bg1">
                          <a:lumMod val="85000"/>
                        </a:schemeClr>
                      </a:solidFill>
                      <a:latin typeface="方正准圆简体" panose="02010601030101010101" pitchFamily="2" charset="-122"/>
                      <a:ea typeface="方正准圆简体" panose="02010601030101010101" pitchFamily="2" charset="-122"/>
                    </a:rPr>
                    <a:t>原料输入</a:t>
                  </a:r>
                </a:p>
              </p:txBody>
            </p:sp>
          </p:grpSp>
          <p:grpSp>
            <p:nvGrpSpPr>
              <p:cNvPr id="510" name="组合 509">
                <a:extLst>
                  <a:ext uri="{FF2B5EF4-FFF2-40B4-BE49-F238E27FC236}">
                    <a16:creationId xmlns:a16="http://schemas.microsoft.com/office/drawing/2014/main" id="{0A2AC191-C8D2-4037-B930-8D137CD0311F}"/>
                  </a:ext>
                </a:extLst>
              </p:cNvPr>
              <p:cNvGrpSpPr/>
              <p:nvPr/>
            </p:nvGrpSpPr>
            <p:grpSpPr>
              <a:xfrm>
                <a:off x="1190941" y="6761241"/>
                <a:ext cx="612191" cy="518603"/>
                <a:chOff x="33751" y="4982881"/>
                <a:chExt cx="612191" cy="518603"/>
              </a:xfrm>
            </p:grpSpPr>
            <p:cxnSp>
              <p:nvCxnSpPr>
                <p:cNvPr id="511" name="直接连接符 510">
                  <a:extLst>
                    <a:ext uri="{FF2B5EF4-FFF2-40B4-BE49-F238E27FC236}">
                      <a16:creationId xmlns:a16="http://schemas.microsoft.com/office/drawing/2014/main" id="{6E645A6A-1506-4D8A-8C5E-5579752E0AB1}"/>
                    </a:ext>
                  </a:extLst>
                </p:cNvPr>
                <p:cNvCxnSpPr>
                  <a:cxnSpLocks/>
                </p:cNvCxnSpPr>
                <p:nvPr/>
              </p:nvCxnSpPr>
              <p:spPr>
                <a:xfrm flipV="1">
                  <a:off x="299718" y="5206046"/>
                  <a:ext cx="0" cy="8404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 name="直接连接符 511">
                  <a:extLst>
                    <a:ext uri="{FF2B5EF4-FFF2-40B4-BE49-F238E27FC236}">
                      <a16:creationId xmlns:a16="http://schemas.microsoft.com/office/drawing/2014/main" id="{D23FD059-581E-469F-A2FF-0983DED08325}"/>
                    </a:ext>
                  </a:extLst>
                </p:cNvPr>
                <p:cNvCxnSpPr>
                  <a:cxnSpLocks/>
                </p:cNvCxnSpPr>
                <p:nvPr/>
              </p:nvCxnSpPr>
              <p:spPr>
                <a:xfrm flipH="1">
                  <a:off x="292645" y="5284863"/>
                  <a:ext cx="353297"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3" name="文本框 512">
                  <a:extLst>
                    <a:ext uri="{FF2B5EF4-FFF2-40B4-BE49-F238E27FC236}">
                      <a16:creationId xmlns:a16="http://schemas.microsoft.com/office/drawing/2014/main" id="{11DBA664-70D4-473A-A44B-CB61E282CC78}"/>
                    </a:ext>
                  </a:extLst>
                </p:cNvPr>
                <p:cNvSpPr txBox="1"/>
                <p:nvPr/>
              </p:nvSpPr>
              <p:spPr>
                <a:xfrm>
                  <a:off x="33751" y="5286040"/>
                  <a:ext cx="595035" cy="215444"/>
                </a:xfrm>
                <a:prstGeom prst="rect">
                  <a:avLst/>
                </a:prstGeom>
                <a:noFill/>
              </p:spPr>
              <p:txBody>
                <a:bodyPr wrap="none" rtlCol="0">
                  <a:spAutoFit/>
                </a:bodyPr>
                <a:lstStyle/>
                <a:p>
                  <a:r>
                    <a:rPr lang="zh-CN" altLang="en-US" sz="800" dirty="0">
                      <a:solidFill>
                        <a:schemeClr val="bg1">
                          <a:lumMod val="85000"/>
                        </a:schemeClr>
                      </a:solidFill>
                      <a:latin typeface="方正准圆简体" panose="02010601030101010101" pitchFamily="2" charset="-122"/>
                      <a:ea typeface="方正准圆简体" panose="02010601030101010101" pitchFamily="2" charset="-122"/>
                    </a:rPr>
                    <a:t>成品输出</a:t>
                  </a:r>
                </a:p>
              </p:txBody>
            </p:sp>
            <p:pic>
              <p:nvPicPr>
                <p:cNvPr id="514" name="图片 513">
                  <a:extLst>
                    <a:ext uri="{FF2B5EF4-FFF2-40B4-BE49-F238E27FC236}">
                      <a16:creationId xmlns:a16="http://schemas.microsoft.com/office/drawing/2014/main" id="{9616BF91-F76C-4B82-8642-2C6235889BC7}"/>
                    </a:ext>
                  </a:extLst>
                </p:cNvPr>
                <p:cNvPicPr>
                  <a:picLocks noChangeAspect="1"/>
                </p:cNvPicPr>
                <p:nvPr/>
              </p:nvPicPr>
              <p:blipFill>
                <a:blip r:embed="rId51">
                  <a:lum bright="70000" contrast="-70000"/>
                  <a:extLst>
                    <a:ext uri="{BEBA8EAE-BF5A-486C-A8C5-ECC9F3942E4B}">
                      <a14:imgProps xmlns:a14="http://schemas.microsoft.com/office/drawing/2010/main">
                        <a14:imgLayer r:embed="rId52">
                          <a14:imgEffect>
                            <a14:backgroundRemoval t="10000" b="90000" l="10000" r="90000"/>
                          </a14:imgEffect>
                        </a14:imgLayer>
                      </a14:imgProps>
                    </a:ext>
                  </a:extLst>
                </a:blip>
                <a:stretch>
                  <a:fillRect/>
                </a:stretch>
              </p:blipFill>
              <p:spPr>
                <a:xfrm>
                  <a:off x="100864" y="4982881"/>
                  <a:ext cx="415639" cy="285364"/>
                </a:xfrm>
                <a:prstGeom prst="rect">
                  <a:avLst/>
                </a:prstGeom>
              </p:spPr>
            </p:pic>
          </p:grpSp>
          <p:grpSp>
            <p:nvGrpSpPr>
              <p:cNvPr id="515" name="组合 514">
                <a:extLst>
                  <a:ext uri="{FF2B5EF4-FFF2-40B4-BE49-F238E27FC236}">
                    <a16:creationId xmlns:a16="http://schemas.microsoft.com/office/drawing/2014/main" id="{A916A120-8B4A-41EB-A8C4-58A80D7AF1A0}"/>
                  </a:ext>
                </a:extLst>
              </p:cNvPr>
              <p:cNvGrpSpPr/>
              <p:nvPr/>
            </p:nvGrpSpPr>
            <p:grpSpPr>
              <a:xfrm>
                <a:off x="5465775" y="6652915"/>
                <a:ext cx="537587" cy="626929"/>
                <a:chOff x="3683434" y="4880466"/>
                <a:chExt cx="537587" cy="626929"/>
              </a:xfrm>
            </p:grpSpPr>
            <p:sp>
              <p:nvSpPr>
                <p:cNvPr id="516" name="文本框 515">
                  <a:extLst>
                    <a:ext uri="{FF2B5EF4-FFF2-40B4-BE49-F238E27FC236}">
                      <a16:creationId xmlns:a16="http://schemas.microsoft.com/office/drawing/2014/main" id="{BA2F884F-60F3-4864-B6E8-9F6546536F2D}"/>
                    </a:ext>
                  </a:extLst>
                </p:cNvPr>
                <p:cNvSpPr txBox="1"/>
                <p:nvPr/>
              </p:nvSpPr>
              <p:spPr>
                <a:xfrm>
                  <a:off x="3715592" y="5291951"/>
                  <a:ext cx="492443" cy="215444"/>
                </a:xfrm>
                <a:prstGeom prst="rect">
                  <a:avLst/>
                </a:prstGeom>
                <a:noFill/>
              </p:spPr>
              <p:txBody>
                <a:bodyPr wrap="none" rtlCol="0">
                  <a:spAutoFit/>
                </a:bodyPr>
                <a:lstStyle/>
                <a:p>
                  <a:r>
                    <a:rPr lang="zh-CN" altLang="en-US" sz="800" dirty="0">
                      <a:solidFill>
                        <a:schemeClr val="tx1">
                          <a:lumMod val="75000"/>
                          <a:lumOff val="25000"/>
                        </a:schemeClr>
                      </a:solidFill>
                      <a:latin typeface="方正准圆简体" panose="02010601030101010101" pitchFamily="2" charset="-122"/>
                      <a:ea typeface="方正准圆简体" panose="02010601030101010101" pitchFamily="2" charset="-122"/>
                    </a:rPr>
                    <a:t>副产物</a:t>
                  </a:r>
                </a:p>
              </p:txBody>
            </p:sp>
            <p:cxnSp>
              <p:nvCxnSpPr>
                <p:cNvPr id="517" name="直接连接符 516">
                  <a:extLst>
                    <a:ext uri="{FF2B5EF4-FFF2-40B4-BE49-F238E27FC236}">
                      <a16:creationId xmlns:a16="http://schemas.microsoft.com/office/drawing/2014/main" id="{D8187B12-2BA6-4D43-8F58-9E7A0AF4363C}"/>
                    </a:ext>
                  </a:extLst>
                </p:cNvPr>
                <p:cNvCxnSpPr>
                  <a:cxnSpLocks/>
                  <a:stCxn id="516" idx="0"/>
                </p:cNvCxnSpPr>
                <p:nvPr/>
              </p:nvCxnSpPr>
              <p:spPr>
                <a:xfrm flipH="1" flipV="1">
                  <a:off x="3683434" y="5284863"/>
                  <a:ext cx="278380" cy="70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8" name="直接连接符 517">
                  <a:extLst>
                    <a:ext uri="{FF2B5EF4-FFF2-40B4-BE49-F238E27FC236}">
                      <a16:creationId xmlns:a16="http://schemas.microsoft.com/office/drawing/2014/main" id="{D3A8472F-DE20-4C26-83C6-1C36CCE4A874}"/>
                    </a:ext>
                  </a:extLst>
                </p:cNvPr>
                <p:cNvCxnSpPr>
                  <a:cxnSpLocks/>
                </p:cNvCxnSpPr>
                <p:nvPr/>
              </p:nvCxnSpPr>
              <p:spPr>
                <a:xfrm flipV="1">
                  <a:off x="3956464" y="5206046"/>
                  <a:ext cx="5349" cy="859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19" name="图片 518">
                  <a:extLst>
                    <a:ext uri="{FF2B5EF4-FFF2-40B4-BE49-F238E27FC236}">
                      <a16:creationId xmlns:a16="http://schemas.microsoft.com/office/drawing/2014/main" id="{E10B5958-F288-4961-8B69-B650194BE18F}"/>
                    </a:ext>
                  </a:extLst>
                </p:cNvPr>
                <p:cNvPicPr>
                  <a:picLocks noChangeAspect="1"/>
                </p:cNvPicPr>
                <p:nvPr/>
              </p:nvPicPr>
              <p:blipFill>
                <a:blip r:embed="rId53">
                  <a:lum bright="70000" contrast="-70000"/>
                  <a:extLst>
                    <a:ext uri="{BEBA8EAE-BF5A-486C-A8C5-ECC9F3942E4B}">
                      <a14:imgProps xmlns:a14="http://schemas.microsoft.com/office/drawing/2010/main">
                        <a14:imgLayer r:embed="rId54">
                          <a14:imgEffect>
                            <a14:backgroundRemoval t="10000" b="90000" l="10000" r="90000"/>
                          </a14:imgEffect>
                        </a14:imgLayer>
                      </a14:imgProps>
                    </a:ext>
                  </a:extLst>
                </a:blip>
                <a:stretch>
                  <a:fillRect/>
                </a:stretch>
              </p:blipFill>
              <p:spPr>
                <a:xfrm>
                  <a:off x="3767532" y="4880466"/>
                  <a:ext cx="453489" cy="366070"/>
                </a:xfrm>
                <a:prstGeom prst="rect">
                  <a:avLst/>
                </a:prstGeom>
              </p:spPr>
            </p:pic>
          </p:grpSp>
          <p:grpSp>
            <p:nvGrpSpPr>
              <p:cNvPr id="1043" name="组合 1042">
                <a:extLst>
                  <a:ext uri="{FF2B5EF4-FFF2-40B4-BE49-F238E27FC236}">
                    <a16:creationId xmlns:a16="http://schemas.microsoft.com/office/drawing/2014/main" id="{03FE84F8-9E68-4424-A5C0-7023FC9C9ADD}"/>
                  </a:ext>
                </a:extLst>
              </p:cNvPr>
              <p:cNvGrpSpPr/>
              <p:nvPr/>
            </p:nvGrpSpPr>
            <p:grpSpPr>
              <a:xfrm>
                <a:off x="1863387" y="5151632"/>
                <a:ext cx="3552008" cy="2175021"/>
                <a:chOff x="1669315" y="5030796"/>
                <a:chExt cx="3104717" cy="1816553"/>
              </a:xfrm>
            </p:grpSpPr>
            <p:grpSp>
              <p:nvGrpSpPr>
                <p:cNvPr id="520" name="组合 519">
                  <a:extLst>
                    <a:ext uri="{FF2B5EF4-FFF2-40B4-BE49-F238E27FC236}">
                      <a16:creationId xmlns:a16="http://schemas.microsoft.com/office/drawing/2014/main" id="{F881CE18-433B-4B4D-946D-52DB062F3FA3}"/>
                    </a:ext>
                  </a:extLst>
                </p:cNvPr>
                <p:cNvGrpSpPr/>
                <p:nvPr/>
              </p:nvGrpSpPr>
              <p:grpSpPr>
                <a:xfrm>
                  <a:off x="1783177" y="5934876"/>
                  <a:ext cx="443930" cy="428525"/>
                  <a:chOff x="5770286" y="4913882"/>
                  <a:chExt cx="443930" cy="428525"/>
                </a:xfrm>
              </p:grpSpPr>
              <p:pic>
                <p:nvPicPr>
                  <p:cNvPr id="521" name="图片 520">
                    <a:extLst>
                      <a:ext uri="{FF2B5EF4-FFF2-40B4-BE49-F238E27FC236}">
                        <a16:creationId xmlns:a16="http://schemas.microsoft.com/office/drawing/2014/main" id="{780EC48F-CFD8-4BC6-AACF-267D10CEA966}"/>
                      </a:ext>
                    </a:extLst>
                  </p:cNvPr>
                  <p:cNvPicPr>
                    <a:picLocks noChangeAspect="1"/>
                  </p:cNvPicPr>
                  <p:nvPr/>
                </p:nvPicPr>
                <p:blipFill>
                  <a:blip r:embed="rId55">
                    <a:extLst>
                      <a:ext uri="{28A0092B-C50C-407E-A947-70E740481C1C}">
                        <a14:useLocalDpi xmlns:a14="http://schemas.microsoft.com/office/drawing/2010/main" val="0"/>
                      </a:ext>
                    </a:extLst>
                  </a:blip>
                  <a:stretch>
                    <a:fillRect/>
                  </a:stretch>
                </p:blipFill>
                <p:spPr>
                  <a:xfrm>
                    <a:off x="5786915" y="4915106"/>
                    <a:ext cx="427301" cy="427301"/>
                  </a:xfrm>
                  <a:prstGeom prst="rect">
                    <a:avLst/>
                  </a:prstGeom>
                </p:spPr>
              </p:pic>
              <p:sp>
                <p:nvSpPr>
                  <p:cNvPr id="522" name="矩形 521">
                    <a:extLst>
                      <a:ext uri="{FF2B5EF4-FFF2-40B4-BE49-F238E27FC236}">
                        <a16:creationId xmlns:a16="http://schemas.microsoft.com/office/drawing/2014/main" id="{A8152598-C59B-4582-8A2C-5FC606770E1E}"/>
                      </a:ext>
                    </a:extLst>
                  </p:cNvPr>
                  <p:cNvSpPr/>
                  <p:nvPr/>
                </p:nvSpPr>
                <p:spPr>
                  <a:xfrm>
                    <a:off x="5770286" y="4913882"/>
                    <a:ext cx="427301" cy="94892"/>
                  </a:xfrm>
                  <a:prstGeom prst="rect">
                    <a:avLst/>
                  </a:prstGeom>
                  <a:solidFill>
                    <a:schemeClr val="tx2">
                      <a:lumMod val="5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Arial Rounded MT Bold" panose="020F0704030504030204" pitchFamily="34" charset="0"/>
                      </a:rPr>
                      <a:t>X 4</a:t>
                    </a:r>
                    <a:endParaRPr lang="zh-CN" altLang="en-US" sz="700" dirty="0">
                      <a:latin typeface="Arial Rounded MT Bold" panose="020F0704030504030204" pitchFamily="34" charset="0"/>
                    </a:endParaRPr>
                  </a:p>
                </p:txBody>
              </p:sp>
            </p:grpSp>
            <p:grpSp>
              <p:nvGrpSpPr>
                <p:cNvPr id="523" name="组合 522">
                  <a:extLst>
                    <a:ext uri="{FF2B5EF4-FFF2-40B4-BE49-F238E27FC236}">
                      <a16:creationId xmlns:a16="http://schemas.microsoft.com/office/drawing/2014/main" id="{846A0A70-760F-4F8D-A705-7D4B55CE35C8}"/>
                    </a:ext>
                  </a:extLst>
                </p:cNvPr>
                <p:cNvGrpSpPr/>
                <p:nvPr/>
              </p:nvGrpSpPr>
              <p:grpSpPr>
                <a:xfrm>
                  <a:off x="2574670" y="5036331"/>
                  <a:ext cx="430611" cy="430611"/>
                  <a:chOff x="1674557" y="4136218"/>
                  <a:chExt cx="430611" cy="430611"/>
                </a:xfrm>
              </p:grpSpPr>
              <p:pic>
                <p:nvPicPr>
                  <p:cNvPr id="524" name="图片 523">
                    <a:extLst>
                      <a:ext uri="{FF2B5EF4-FFF2-40B4-BE49-F238E27FC236}">
                        <a16:creationId xmlns:a16="http://schemas.microsoft.com/office/drawing/2014/main" id="{F21CE066-FD50-4A06-AF6C-B4A79C1D6DDE}"/>
                      </a:ext>
                    </a:extLst>
                  </p:cNvPr>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1674557" y="4136218"/>
                    <a:ext cx="430611" cy="430611"/>
                  </a:xfrm>
                  <a:prstGeom prst="rect">
                    <a:avLst/>
                  </a:prstGeom>
                </p:spPr>
              </p:pic>
              <p:sp>
                <p:nvSpPr>
                  <p:cNvPr id="525" name="矩形 524">
                    <a:extLst>
                      <a:ext uri="{FF2B5EF4-FFF2-40B4-BE49-F238E27FC236}">
                        <a16:creationId xmlns:a16="http://schemas.microsoft.com/office/drawing/2014/main" id="{35DC0DD8-9CBD-4A6F-8963-B21604117F16}"/>
                      </a:ext>
                    </a:extLst>
                  </p:cNvPr>
                  <p:cNvSpPr/>
                  <p:nvPr/>
                </p:nvSpPr>
                <p:spPr>
                  <a:xfrm>
                    <a:off x="1677803" y="4471308"/>
                    <a:ext cx="427301" cy="94892"/>
                  </a:xfrm>
                  <a:prstGeom prst="rect">
                    <a:avLst/>
                  </a:prstGeom>
                  <a:solidFill>
                    <a:schemeClr val="tx2">
                      <a:lumMod val="5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Arial Rounded MT Bold" panose="020F0704030504030204" pitchFamily="34" charset="0"/>
                      </a:rPr>
                      <a:t>X 2</a:t>
                    </a:r>
                    <a:endParaRPr lang="zh-CN" altLang="en-US" sz="700" dirty="0">
                      <a:latin typeface="Arial Rounded MT Bold" panose="020F0704030504030204" pitchFamily="34" charset="0"/>
                    </a:endParaRPr>
                  </a:p>
                </p:txBody>
              </p:sp>
            </p:grpSp>
            <p:pic>
              <p:nvPicPr>
                <p:cNvPr id="526" name="图片 525">
                  <a:extLst>
                    <a:ext uri="{FF2B5EF4-FFF2-40B4-BE49-F238E27FC236}">
                      <a16:creationId xmlns:a16="http://schemas.microsoft.com/office/drawing/2014/main" id="{F9CB1BA0-DECC-4052-8D1C-F876DD4005AC}"/>
                    </a:ext>
                  </a:extLst>
                </p:cNvPr>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1669315" y="6411909"/>
                  <a:ext cx="416799" cy="416799"/>
                </a:xfrm>
                <a:prstGeom prst="rect">
                  <a:avLst/>
                </a:prstGeom>
              </p:spPr>
            </p:pic>
            <p:pic>
              <p:nvPicPr>
                <p:cNvPr id="527" name="图片 526">
                  <a:extLst>
                    <a:ext uri="{FF2B5EF4-FFF2-40B4-BE49-F238E27FC236}">
                      <a16:creationId xmlns:a16="http://schemas.microsoft.com/office/drawing/2014/main" id="{6B6DBA25-488D-4035-9161-F33EBB9A088F}"/>
                    </a:ext>
                  </a:extLst>
                </p:cNvPr>
                <p:cNvPicPr>
                  <a:picLocks noChangeAspect="1"/>
                </p:cNvPicPr>
                <p:nvPr/>
              </p:nvPicPr>
              <p:blipFill>
                <a:blip r:embed="rId58">
                  <a:extLst>
                    <a:ext uri="{28A0092B-C50C-407E-A947-70E740481C1C}">
                      <a14:useLocalDpi xmlns:a14="http://schemas.microsoft.com/office/drawing/2010/main" val="0"/>
                    </a:ext>
                  </a:extLst>
                </a:blip>
                <a:stretch>
                  <a:fillRect/>
                </a:stretch>
              </p:blipFill>
              <p:spPr>
                <a:xfrm>
                  <a:off x="2201796" y="6404210"/>
                  <a:ext cx="429619" cy="429618"/>
                </a:xfrm>
                <a:prstGeom prst="rect">
                  <a:avLst/>
                </a:prstGeom>
              </p:spPr>
            </p:pic>
            <p:pic>
              <p:nvPicPr>
                <p:cNvPr id="528" name="图片 527">
                  <a:extLst>
                    <a:ext uri="{FF2B5EF4-FFF2-40B4-BE49-F238E27FC236}">
                      <a16:creationId xmlns:a16="http://schemas.microsoft.com/office/drawing/2014/main" id="{DED5E520-4161-46B9-9E51-A085DB2E08FD}"/>
                    </a:ext>
                  </a:extLst>
                </p:cNvPr>
                <p:cNvPicPr>
                  <a:picLocks noChangeAspect="1"/>
                </p:cNvPicPr>
                <p:nvPr/>
              </p:nvPicPr>
              <p:blipFill>
                <a:blip r:embed="rId59">
                  <a:extLst>
                    <a:ext uri="{28A0092B-C50C-407E-A947-70E740481C1C}">
                      <a14:useLocalDpi xmlns:a14="http://schemas.microsoft.com/office/drawing/2010/main" val="0"/>
                    </a:ext>
                  </a:extLst>
                </a:blip>
                <a:stretch>
                  <a:fillRect/>
                </a:stretch>
              </p:blipFill>
              <p:spPr>
                <a:xfrm>
                  <a:off x="3812964" y="6403796"/>
                  <a:ext cx="435492" cy="435492"/>
                </a:xfrm>
                <a:prstGeom prst="rect">
                  <a:avLst/>
                </a:prstGeom>
              </p:spPr>
            </p:pic>
            <p:pic>
              <p:nvPicPr>
                <p:cNvPr id="529" name="图片 528">
                  <a:extLst>
                    <a:ext uri="{FF2B5EF4-FFF2-40B4-BE49-F238E27FC236}">
                      <a16:creationId xmlns:a16="http://schemas.microsoft.com/office/drawing/2014/main" id="{87DEAEA5-C118-4FFF-A294-A0119445E6C4}"/>
                    </a:ext>
                  </a:extLst>
                </p:cNvPr>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4327447" y="6400764"/>
                  <a:ext cx="446585" cy="446585"/>
                </a:xfrm>
                <a:prstGeom prst="rect">
                  <a:avLst/>
                </a:prstGeom>
              </p:spPr>
            </p:pic>
            <p:pic>
              <p:nvPicPr>
                <p:cNvPr id="530" name="图片 529">
                  <a:extLst>
                    <a:ext uri="{FF2B5EF4-FFF2-40B4-BE49-F238E27FC236}">
                      <a16:creationId xmlns:a16="http://schemas.microsoft.com/office/drawing/2014/main" id="{278DA452-BB19-4B4B-87F7-AEF87AA4DD3B}"/>
                    </a:ext>
                  </a:extLst>
                </p:cNvPr>
                <p:cNvPicPr>
                  <a:picLocks noChangeAspect="1"/>
                </p:cNvPicPr>
                <p:nvPr/>
              </p:nvPicPr>
              <p:blipFill>
                <a:blip r:embed="rId61">
                  <a:extLst>
                    <a:ext uri="{28A0092B-C50C-407E-A947-70E740481C1C}">
                      <a14:useLocalDpi xmlns:a14="http://schemas.microsoft.com/office/drawing/2010/main" val="0"/>
                    </a:ext>
                  </a:extLst>
                </a:blip>
                <a:stretch>
                  <a:fillRect/>
                </a:stretch>
              </p:blipFill>
              <p:spPr>
                <a:xfrm>
                  <a:off x="3362340" y="5036331"/>
                  <a:ext cx="433692" cy="433691"/>
                </a:xfrm>
                <a:prstGeom prst="rect">
                  <a:avLst/>
                </a:prstGeom>
              </p:spPr>
            </p:pic>
            <p:pic>
              <p:nvPicPr>
                <p:cNvPr id="531" name="图片 530">
                  <a:extLst>
                    <a:ext uri="{FF2B5EF4-FFF2-40B4-BE49-F238E27FC236}">
                      <a16:creationId xmlns:a16="http://schemas.microsoft.com/office/drawing/2014/main" id="{E630B66A-3340-4634-9A0C-B15EFFF3C9E0}"/>
                    </a:ext>
                  </a:extLst>
                </p:cNvPr>
                <p:cNvPicPr>
                  <a:picLocks noChangeAspect="1"/>
                </p:cNvPicPr>
                <p:nvPr/>
              </p:nvPicPr>
              <p:blipFill>
                <a:blip r:embed="rId62">
                  <a:extLst>
                    <a:ext uri="{28A0092B-C50C-407E-A947-70E740481C1C}">
                      <a14:useLocalDpi xmlns:a14="http://schemas.microsoft.com/office/drawing/2010/main" val="0"/>
                    </a:ext>
                  </a:extLst>
                </a:blip>
                <a:stretch>
                  <a:fillRect/>
                </a:stretch>
              </p:blipFill>
              <p:spPr>
                <a:xfrm>
                  <a:off x="4242055" y="5030796"/>
                  <a:ext cx="424762" cy="424763"/>
                </a:xfrm>
                <a:prstGeom prst="rect">
                  <a:avLst/>
                </a:prstGeom>
              </p:spPr>
            </p:pic>
          </p:grpSp>
        </p:grpSp>
      </p:grpSp>
      <p:grpSp>
        <p:nvGrpSpPr>
          <p:cNvPr id="38" name="组合 37">
            <a:extLst>
              <a:ext uri="{FF2B5EF4-FFF2-40B4-BE49-F238E27FC236}">
                <a16:creationId xmlns:a16="http://schemas.microsoft.com/office/drawing/2014/main" id="{AB194520-E47F-4698-8DFF-E73B8FCFE383}"/>
              </a:ext>
            </a:extLst>
          </p:cNvPr>
          <p:cNvGrpSpPr/>
          <p:nvPr/>
        </p:nvGrpSpPr>
        <p:grpSpPr>
          <a:xfrm>
            <a:off x="10266735" y="-240211"/>
            <a:ext cx="2489897" cy="1048772"/>
            <a:chOff x="1350593" y="4340198"/>
            <a:chExt cx="2489897" cy="1048772"/>
          </a:xfrm>
        </p:grpSpPr>
        <p:sp>
          <p:nvSpPr>
            <p:cNvPr id="51" name="矩形: 圆角 50">
              <a:extLst>
                <a:ext uri="{FF2B5EF4-FFF2-40B4-BE49-F238E27FC236}">
                  <a16:creationId xmlns:a16="http://schemas.microsoft.com/office/drawing/2014/main" id="{1F584E73-BA1B-4795-803C-CF6F387FDAEF}"/>
                </a:ext>
              </a:extLst>
            </p:cNvPr>
            <p:cNvSpPr/>
            <p:nvPr/>
          </p:nvSpPr>
          <p:spPr>
            <a:xfrm>
              <a:off x="1401115" y="4393736"/>
              <a:ext cx="2383362" cy="945793"/>
            </a:xfrm>
            <a:prstGeom prst="roundRect">
              <a:avLst/>
            </a:prstGeom>
            <a:noFill/>
            <a:ln w="127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文本框 51">
              <a:extLst>
                <a:ext uri="{FF2B5EF4-FFF2-40B4-BE49-F238E27FC236}">
                  <a16:creationId xmlns:a16="http://schemas.microsoft.com/office/drawing/2014/main" id="{97D665B8-0074-4AA3-B421-E22102FE1500}"/>
                </a:ext>
              </a:extLst>
            </p:cNvPr>
            <p:cNvSpPr txBox="1"/>
            <p:nvPr/>
          </p:nvSpPr>
          <p:spPr>
            <a:xfrm>
              <a:off x="2064041" y="4672204"/>
              <a:ext cx="1107996" cy="369332"/>
            </a:xfrm>
            <a:prstGeom prst="rect">
              <a:avLst/>
            </a:prstGeom>
            <a:noFill/>
          </p:spPr>
          <p:txBody>
            <a:bodyPr wrap="square" rtlCol="0">
              <a:spAutoFit/>
            </a:bodyPr>
            <a:lstStyle/>
            <a:p>
              <a:r>
                <a:rPr lang="zh-CN" altLang="en-US" dirty="0">
                  <a:solidFill>
                    <a:schemeClr val="bg1">
                      <a:lumMod val="85000"/>
                    </a:schemeClr>
                  </a:solidFill>
                  <a:latin typeface="方正准圆简体" panose="02010601030101010101" pitchFamily="2" charset="-122"/>
                  <a:ea typeface="方正准圆简体" panose="02010601030101010101" pitchFamily="2" charset="-122"/>
                </a:rPr>
                <a:t>选择生产</a:t>
              </a:r>
            </a:p>
          </p:txBody>
        </p:sp>
        <p:sp>
          <p:nvSpPr>
            <p:cNvPr id="53" name="文本框 52">
              <a:extLst>
                <a:ext uri="{FF2B5EF4-FFF2-40B4-BE49-F238E27FC236}">
                  <a16:creationId xmlns:a16="http://schemas.microsoft.com/office/drawing/2014/main" id="{D4D83011-7CFA-489C-B53E-5EE09B4835BE}"/>
                </a:ext>
              </a:extLst>
            </p:cNvPr>
            <p:cNvSpPr txBox="1"/>
            <p:nvPr/>
          </p:nvSpPr>
          <p:spPr>
            <a:xfrm>
              <a:off x="2030698" y="4952130"/>
              <a:ext cx="1164101" cy="253916"/>
            </a:xfrm>
            <a:prstGeom prst="rect">
              <a:avLst/>
            </a:prstGeom>
            <a:noFill/>
          </p:spPr>
          <p:txBody>
            <a:bodyPr wrap="none" rtlCol="0">
              <a:spAutoFit/>
            </a:bodyPr>
            <a:lstStyle/>
            <a:p>
              <a:r>
                <a:rPr lang="en-US" altLang="zh-CN" sz="1050" dirty="0">
                  <a:solidFill>
                    <a:schemeClr val="bg1">
                      <a:lumMod val="65000"/>
                    </a:schemeClr>
                  </a:solidFill>
                </a:rPr>
                <a:t>Choose Formula </a:t>
              </a:r>
              <a:endParaRPr lang="zh-CN" altLang="en-US" sz="1050" dirty="0">
                <a:solidFill>
                  <a:schemeClr val="bg1">
                    <a:lumMod val="65000"/>
                  </a:schemeClr>
                </a:solidFill>
              </a:endParaRPr>
            </a:p>
          </p:txBody>
        </p:sp>
        <p:sp>
          <p:nvSpPr>
            <p:cNvPr id="194" name="矩形: 圆角 193">
              <a:extLst>
                <a:ext uri="{FF2B5EF4-FFF2-40B4-BE49-F238E27FC236}">
                  <a16:creationId xmlns:a16="http://schemas.microsoft.com/office/drawing/2014/main" id="{C435DF6E-35E0-45EB-A510-63C4E1D79E0E}"/>
                </a:ext>
              </a:extLst>
            </p:cNvPr>
            <p:cNvSpPr/>
            <p:nvPr/>
          </p:nvSpPr>
          <p:spPr>
            <a:xfrm>
              <a:off x="1350593" y="4340198"/>
              <a:ext cx="2489897" cy="1048772"/>
            </a:xfrm>
            <a:prstGeom prst="roundRect">
              <a:avLst/>
            </a:prstGeom>
            <a:no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050" name="组合 1049">
            <a:extLst>
              <a:ext uri="{FF2B5EF4-FFF2-40B4-BE49-F238E27FC236}">
                <a16:creationId xmlns:a16="http://schemas.microsoft.com/office/drawing/2014/main" id="{BE4DB3CA-F0D2-4F2F-87FE-FC37E31D054A}"/>
              </a:ext>
            </a:extLst>
          </p:cNvPr>
          <p:cNvGrpSpPr/>
          <p:nvPr/>
        </p:nvGrpSpPr>
        <p:grpSpPr>
          <a:xfrm>
            <a:off x="5435770" y="4732728"/>
            <a:ext cx="543739" cy="451695"/>
            <a:chOff x="5435770" y="4732728"/>
            <a:chExt cx="543739" cy="451695"/>
          </a:xfrm>
        </p:grpSpPr>
        <p:grpSp>
          <p:nvGrpSpPr>
            <p:cNvPr id="1049" name="组合 1048">
              <a:extLst>
                <a:ext uri="{FF2B5EF4-FFF2-40B4-BE49-F238E27FC236}">
                  <a16:creationId xmlns:a16="http://schemas.microsoft.com/office/drawing/2014/main" id="{9F936FE6-6B24-4696-9D5B-E11E46CEDCD2}"/>
                </a:ext>
              </a:extLst>
            </p:cNvPr>
            <p:cNvGrpSpPr/>
            <p:nvPr/>
          </p:nvGrpSpPr>
          <p:grpSpPr>
            <a:xfrm>
              <a:off x="5518515" y="4732728"/>
              <a:ext cx="371516" cy="403486"/>
              <a:chOff x="5518515" y="4732728"/>
              <a:chExt cx="371516" cy="403486"/>
            </a:xfrm>
          </p:grpSpPr>
          <p:sp>
            <p:nvSpPr>
              <p:cNvPr id="1046" name="矩形 1045">
                <a:extLst>
                  <a:ext uri="{FF2B5EF4-FFF2-40B4-BE49-F238E27FC236}">
                    <a16:creationId xmlns:a16="http://schemas.microsoft.com/office/drawing/2014/main" id="{5D8AAD41-6574-4C36-92E6-AB80DF845ED5}"/>
                  </a:ext>
                </a:extLst>
              </p:cNvPr>
              <p:cNvSpPr/>
              <p:nvPr/>
            </p:nvSpPr>
            <p:spPr>
              <a:xfrm>
                <a:off x="5518515" y="4767896"/>
                <a:ext cx="371516" cy="368318"/>
              </a:xfrm>
              <a:prstGeom prst="rect">
                <a:avLst/>
              </a:prstGeom>
              <a:solidFill>
                <a:schemeClr val="bg2">
                  <a:lumMod val="25000"/>
                  <a:alpha val="68000"/>
                </a:schemeClr>
              </a:solidFill>
              <a:ln>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48" name="图片 1047">
                <a:extLst>
                  <a:ext uri="{FF2B5EF4-FFF2-40B4-BE49-F238E27FC236}">
                    <a16:creationId xmlns:a16="http://schemas.microsoft.com/office/drawing/2014/main" id="{F632ECF3-9F9C-4613-9437-D0D8AF3C0709}"/>
                  </a:ext>
                </a:extLst>
              </p:cNvPr>
              <p:cNvPicPr>
                <a:picLocks noChangeAspect="1"/>
              </p:cNvPicPr>
              <p:nvPr/>
            </p:nvPicPr>
            <p:blipFill>
              <a:blip r:embed="rId63">
                <a:lum bright="70000" contrast="-70000"/>
                <a:extLst>
                  <a:ext uri="{28A0092B-C50C-407E-A947-70E740481C1C}">
                    <a14:useLocalDpi xmlns:a14="http://schemas.microsoft.com/office/drawing/2010/main" val="0"/>
                  </a:ext>
                </a:extLst>
              </a:blip>
              <a:stretch>
                <a:fillRect/>
              </a:stretch>
            </p:blipFill>
            <p:spPr>
              <a:xfrm>
                <a:off x="5540951" y="4732728"/>
                <a:ext cx="333378" cy="333378"/>
              </a:xfrm>
              <a:prstGeom prst="rect">
                <a:avLst/>
              </a:prstGeom>
            </p:spPr>
          </p:pic>
        </p:grpSp>
        <p:sp>
          <p:nvSpPr>
            <p:cNvPr id="539" name="文本框 538">
              <a:extLst>
                <a:ext uri="{FF2B5EF4-FFF2-40B4-BE49-F238E27FC236}">
                  <a16:creationId xmlns:a16="http://schemas.microsoft.com/office/drawing/2014/main" id="{4247131C-C38E-4D15-A83F-E98D27A58117}"/>
                </a:ext>
              </a:extLst>
            </p:cNvPr>
            <p:cNvSpPr txBox="1"/>
            <p:nvPr/>
          </p:nvSpPr>
          <p:spPr>
            <a:xfrm>
              <a:off x="5435770" y="4984368"/>
              <a:ext cx="543739"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更换生产</a:t>
              </a:r>
            </a:p>
          </p:txBody>
        </p:sp>
      </p:grpSp>
      <p:grpSp>
        <p:nvGrpSpPr>
          <p:cNvPr id="549" name="组合 548">
            <a:extLst>
              <a:ext uri="{FF2B5EF4-FFF2-40B4-BE49-F238E27FC236}">
                <a16:creationId xmlns:a16="http://schemas.microsoft.com/office/drawing/2014/main" id="{DF23AD84-DFAE-4E56-9E2C-007238CFE97D}"/>
              </a:ext>
            </a:extLst>
          </p:cNvPr>
          <p:cNvGrpSpPr/>
          <p:nvPr/>
        </p:nvGrpSpPr>
        <p:grpSpPr>
          <a:xfrm>
            <a:off x="9407376" y="5662086"/>
            <a:ext cx="3618456" cy="2077913"/>
            <a:chOff x="7110577" y="4612755"/>
            <a:chExt cx="4394044" cy="2597456"/>
          </a:xfrm>
        </p:grpSpPr>
        <p:grpSp>
          <p:nvGrpSpPr>
            <p:cNvPr id="550" name="组合 549">
              <a:extLst>
                <a:ext uri="{FF2B5EF4-FFF2-40B4-BE49-F238E27FC236}">
                  <a16:creationId xmlns:a16="http://schemas.microsoft.com/office/drawing/2014/main" id="{DCE62E6D-D736-4142-90F7-7B3EB4E00138}"/>
                </a:ext>
              </a:extLst>
            </p:cNvPr>
            <p:cNvGrpSpPr/>
            <p:nvPr/>
          </p:nvGrpSpPr>
          <p:grpSpPr>
            <a:xfrm>
              <a:off x="7110577" y="4782618"/>
              <a:ext cx="4394044" cy="2427593"/>
              <a:chOff x="4408017" y="2891025"/>
              <a:chExt cx="4394044" cy="2427593"/>
            </a:xfrm>
          </p:grpSpPr>
          <p:sp>
            <p:nvSpPr>
              <p:cNvPr id="554" name="矩形 553">
                <a:extLst>
                  <a:ext uri="{FF2B5EF4-FFF2-40B4-BE49-F238E27FC236}">
                    <a16:creationId xmlns:a16="http://schemas.microsoft.com/office/drawing/2014/main" id="{BDA04E89-4927-437E-B92F-E2162CE67B16}"/>
                  </a:ext>
                </a:extLst>
              </p:cNvPr>
              <p:cNvSpPr/>
              <p:nvPr/>
            </p:nvSpPr>
            <p:spPr>
              <a:xfrm>
                <a:off x="4408017" y="2892785"/>
                <a:ext cx="4394044" cy="2425833"/>
              </a:xfrm>
              <a:prstGeom prst="rect">
                <a:avLst/>
              </a:prstGeom>
              <a:solidFill>
                <a:schemeClr val="tx2">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pic>
            <p:nvPicPr>
              <p:cNvPr id="555" name="图片 554">
                <a:extLst>
                  <a:ext uri="{FF2B5EF4-FFF2-40B4-BE49-F238E27FC236}">
                    <a16:creationId xmlns:a16="http://schemas.microsoft.com/office/drawing/2014/main" id="{2D843C75-EA4F-4BE6-A3C9-8F07BE8C2926}"/>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4435716" y="2891025"/>
                <a:ext cx="608977" cy="608976"/>
              </a:xfrm>
              <a:prstGeom prst="rect">
                <a:avLst/>
              </a:prstGeom>
            </p:spPr>
          </p:pic>
        </p:grpSp>
        <p:grpSp>
          <p:nvGrpSpPr>
            <p:cNvPr id="551" name="组合 550">
              <a:extLst>
                <a:ext uri="{FF2B5EF4-FFF2-40B4-BE49-F238E27FC236}">
                  <a16:creationId xmlns:a16="http://schemas.microsoft.com/office/drawing/2014/main" id="{8DD33EB4-5CDD-4DE7-AC53-DCBBFB53E5B2}"/>
                </a:ext>
              </a:extLst>
            </p:cNvPr>
            <p:cNvGrpSpPr/>
            <p:nvPr/>
          </p:nvGrpSpPr>
          <p:grpSpPr>
            <a:xfrm>
              <a:off x="7110577" y="4612755"/>
              <a:ext cx="4394044" cy="196575"/>
              <a:chOff x="4404644" y="2874938"/>
              <a:chExt cx="4394044" cy="196575"/>
            </a:xfrm>
          </p:grpSpPr>
          <p:sp>
            <p:nvSpPr>
              <p:cNvPr id="552" name="矩形 551">
                <a:extLst>
                  <a:ext uri="{FF2B5EF4-FFF2-40B4-BE49-F238E27FC236}">
                    <a16:creationId xmlns:a16="http://schemas.microsoft.com/office/drawing/2014/main" id="{B8DCF6A5-FF0F-43D8-90FC-8D883E5AA18A}"/>
                  </a:ext>
                </a:extLst>
              </p:cNvPr>
              <p:cNvSpPr/>
              <p:nvPr/>
            </p:nvSpPr>
            <p:spPr>
              <a:xfrm>
                <a:off x="4404644" y="2874938"/>
                <a:ext cx="4394044" cy="167779"/>
              </a:xfrm>
              <a:prstGeom prst="rect">
                <a:avLst/>
              </a:prstGeom>
              <a:solidFill>
                <a:schemeClr val="tx2">
                  <a:lumMod val="5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000" dirty="0">
                    <a:latin typeface="方正准圆简体" panose="02010601030101010101" pitchFamily="2" charset="-122"/>
                    <a:ea typeface="方正准圆简体" panose="02010601030101010101" pitchFamily="2" charset="-122"/>
                  </a:rPr>
                  <a:t>      运输线拓展</a:t>
                </a:r>
              </a:p>
            </p:txBody>
          </p:sp>
          <p:pic>
            <p:nvPicPr>
              <p:cNvPr id="553" name="图片 552">
                <a:extLst>
                  <a:ext uri="{FF2B5EF4-FFF2-40B4-BE49-F238E27FC236}">
                    <a16:creationId xmlns:a16="http://schemas.microsoft.com/office/drawing/2014/main" id="{061828C0-58DB-4AEE-AB94-AD73382ADF83}"/>
                  </a:ext>
                </a:extLst>
              </p:cNvPr>
              <p:cNvPicPr>
                <a:picLocks noChangeAspect="1"/>
              </p:cNvPicPr>
              <p:nvPr/>
            </p:nvPicPr>
            <p:blipFill>
              <a:blip r:embed="rId32">
                <a:lum bright="70000" contrast="-70000"/>
                <a:extLst>
                  <a:ext uri="{28A0092B-C50C-407E-A947-70E740481C1C}">
                    <a14:useLocalDpi xmlns:a14="http://schemas.microsoft.com/office/drawing/2010/main" val="0"/>
                  </a:ext>
                </a:extLst>
              </a:blip>
              <a:stretch>
                <a:fillRect/>
              </a:stretch>
            </p:blipFill>
            <p:spPr>
              <a:xfrm>
                <a:off x="4474329" y="2878633"/>
                <a:ext cx="192880" cy="192880"/>
              </a:xfrm>
              <a:prstGeom prst="rect">
                <a:avLst/>
              </a:prstGeom>
            </p:spPr>
          </p:pic>
        </p:grpSp>
      </p:grpSp>
      <p:pic>
        <p:nvPicPr>
          <p:cNvPr id="557" name="图片 556">
            <a:extLst>
              <a:ext uri="{FF2B5EF4-FFF2-40B4-BE49-F238E27FC236}">
                <a16:creationId xmlns:a16="http://schemas.microsoft.com/office/drawing/2014/main" id="{657C9B87-6115-4739-B607-BB164208AB29}"/>
              </a:ext>
            </a:extLst>
          </p:cNvPr>
          <p:cNvPicPr>
            <a:picLocks noChangeAspect="1"/>
          </p:cNvPicPr>
          <p:nvPr/>
        </p:nvPicPr>
        <p:blipFill>
          <a:blip r:embed="rId4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463145" y="5814358"/>
            <a:ext cx="433789" cy="433790"/>
          </a:xfrm>
          <a:prstGeom prst="rect">
            <a:avLst/>
          </a:prstGeom>
        </p:spPr>
      </p:pic>
      <p:sp>
        <p:nvSpPr>
          <p:cNvPr id="1051" name="矩形: 圆角 1050">
            <a:extLst>
              <a:ext uri="{FF2B5EF4-FFF2-40B4-BE49-F238E27FC236}">
                <a16:creationId xmlns:a16="http://schemas.microsoft.com/office/drawing/2014/main" id="{50A647BD-D2C1-4159-ABBB-F39671A478E9}"/>
              </a:ext>
            </a:extLst>
          </p:cNvPr>
          <p:cNvSpPr/>
          <p:nvPr/>
        </p:nvSpPr>
        <p:spPr>
          <a:xfrm>
            <a:off x="12988685" y="4584307"/>
            <a:ext cx="45719" cy="1190601"/>
          </a:xfrm>
          <a:prstGeom prst="roundRect">
            <a:avLst/>
          </a:prstGeom>
          <a:solidFill>
            <a:schemeClr val="bg1">
              <a:alpha val="7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74" name="图片 573">
            <a:extLst>
              <a:ext uri="{FF2B5EF4-FFF2-40B4-BE49-F238E27FC236}">
                <a16:creationId xmlns:a16="http://schemas.microsoft.com/office/drawing/2014/main" id="{0D58258F-B8AD-42D8-8BEF-7662EF92574B}"/>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9430187" y="5123809"/>
            <a:ext cx="501486" cy="487168"/>
          </a:xfrm>
          <a:prstGeom prst="rect">
            <a:avLst/>
          </a:prstGeom>
        </p:spPr>
      </p:pic>
      <p:pic>
        <p:nvPicPr>
          <p:cNvPr id="136" name="图片 135">
            <a:extLst>
              <a:ext uri="{FF2B5EF4-FFF2-40B4-BE49-F238E27FC236}">
                <a16:creationId xmlns:a16="http://schemas.microsoft.com/office/drawing/2014/main" id="{369FB548-9C72-471C-B1B4-B4B62A1E80BD}"/>
              </a:ext>
            </a:extLst>
          </p:cNvPr>
          <p:cNvPicPr>
            <a:picLocks noChangeAspect="1"/>
          </p:cNvPicPr>
          <p:nvPr/>
        </p:nvPicPr>
        <p:blipFill>
          <a:blip r:embed="rId6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500962" y="5187604"/>
            <a:ext cx="355924" cy="355924"/>
          </a:xfrm>
          <a:prstGeom prst="rect">
            <a:avLst/>
          </a:prstGeom>
        </p:spPr>
      </p:pic>
      <p:grpSp>
        <p:nvGrpSpPr>
          <p:cNvPr id="138" name="组合 137">
            <a:extLst>
              <a:ext uri="{FF2B5EF4-FFF2-40B4-BE49-F238E27FC236}">
                <a16:creationId xmlns:a16="http://schemas.microsoft.com/office/drawing/2014/main" id="{EA462EAC-6757-48B6-B94C-B72D2992E0F6}"/>
              </a:ext>
            </a:extLst>
          </p:cNvPr>
          <p:cNvGrpSpPr/>
          <p:nvPr/>
        </p:nvGrpSpPr>
        <p:grpSpPr>
          <a:xfrm>
            <a:off x="9919039" y="4552977"/>
            <a:ext cx="3090198" cy="525089"/>
            <a:chOff x="9919039" y="4552977"/>
            <a:chExt cx="3090198" cy="525089"/>
          </a:xfrm>
        </p:grpSpPr>
        <p:grpSp>
          <p:nvGrpSpPr>
            <p:cNvPr id="132" name="组合 131">
              <a:extLst>
                <a:ext uri="{FF2B5EF4-FFF2-40B4-BE49-F238E27FC236}">
                  <a16:creationId xmlns:a16="http://schemas.microsoft.com/office/drawing/2014/main" id="{2F51A110-884F-4CF5-8FEF-D56F184FE17C}"/>
                </a:ext>
              </a:extLst>
            </p:cNvPr>
            <p:cNvGrpSpPr/>
            <p:nvPr/>
          </p:nvGrpSpPr>
          <p:grpSpPr>
            <a:xfrm>
              <a:off x="9919039" y="4558269"/>
              <a:ext cx="2877134" cy="519797"/>
              <a:chOff x="9919039" y="4558269"/>
              <a:chExt cx="2877134" cy="519797"/>
            </a:xfrm>
          </p:grpSpPr>
          <p:sp>
            <p:nvSpPr>
              <p:cNvPr id="559" name="文本框 558">
                <a:extLst>
                  <a:ext uri="{FF2B5EF4-FFF2-40B4-BE49-F238E27FC236}">
                    <a16:creationId xmlns:a16="http://schemas.microsoft.com/office/drawing/2014/main" id="{363B7C9C-76BA-40E5-B4C4-9ED1B8F14754}"/>
                  </a:ext>
                </a:extLst>
              </p:cNvPr>
              <p:cNvSpPr txBox="1"/>
              <p:nvPr/>
            </p:nvSpPr>
            <p:spPr>
              <a:xfrm>
                <a:off x="9919039" y="4558269"/>
                <a:ext cx="1031051" cy="261610"/>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初级冶炼区划</a:t>
                </a:r>
              </a:p>
            </p:txBody>
          </p:sp>
          <p:sp>
            <p:nvSpPr>
              <p:cNvPr id="560" name="文本框 559">
                <a:extLst>
                  <a:ext uri="{FF2B5EF4-FFF2-40B4-BE49-F238E27FC236}">
                    <a16:creationId xmlns:a16="http://schemas.microsoft.com/office/drawing/2014/main" id="{5E675E3E-ABE4-4E01-B0B5-D297158592DE}"/>
                  </a:ext>
                </a:extLst>
              </p:cNvPr>
              <p:cNvSpPr txBox="1"/>
              <p:nvPr/>
            </p:nvSpPr>
            <p:spPr>
              <a:xfrm>
                <a:off x="9929463" y="4731517"/>
                <a:ext cx="63350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建造费用：</a:t>
                </a:r>
              </a:p>
            </p:txBody>
          </p:sp>
          <p:grpSp>
            <p:nvGrpSpPr>
              <p:cNvPr id="561" name="组合 560">
                <a:extLst>
                  <a:ext uri="{FF2B5EF4-FFF2-40B4-BE49-F238E27FC236}">
                    <a16:creationId xmlns:a16="http://schemas.microsoft.com/office/drawing/2014/main" id="{C1F71A3B-7FCD-4D3D-A84B-1380E431FE37}"/>
                  </a:ext>
                </a:extLst>
              </p:cNvPr>
              <p:cNvGrpSpPr/>
              <p:nvPr/>
            </p:nvGrpSpPr>
            <p:grpSpPr>
              <a:xfrm>
                <a:off x="10549876" y="4878011"/>
                <a:ext cx="832504" cy="200055"/>
                <a:chOff x="6557518" y="3241059"/>
                <a:chExt cx="832504" cy="200055"/>
              </a:xfrm>
            </p:grpSpPr>
            <p:pic>
              <p:nvPicPr>
                <p:cNvPr id="562" name="图片 561">
                  <a:extLst>
                    <a:ext uri="{FF2B5EF4-FFF2-40B4-BE49-F238E27FC236}">
                      <a16:creationId xmlns:a16="http://schemas.microsoft.com/office/drawing/2014/main" id="{29ED17B1-BCB0-4D58-82B2-0FC0ED3852EB}"/>
                    </a:ext>
                  </a:extLst>
                </p:cNvPr>
                <p:cNvPicPr>
                  <a:picLocks noChangeAspect="1"/>
                </p:cNvPicPr>
                <p:nvPr/>
              </p:nvPicPr>
              <p:blipFill>
                <a:blip r:embed="rId6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45306"/>
                  <a:ext cx="177116" cy="177116"/>
                </a:xfrm>
                <a:prstGeom prst="rect">
                  <a:avLst/>
                </a:prstGeom>
              </p:spPr>
            </p:pic>
            <p:sp>
              <p:nvSpPr>
                <p:cNvPr id="563" name="文本框 562">
                  <a:extLst>
                    <a:ext uri="{FF2B5EF4-FFF2-40B4-BE49-F238E27FC236}">
                      <a16:creationId xmlns:a16="http://schemas.microsoft.com/office/drawing/2014/main" id="{DC2E1C00-5B38-4B65-87E4-576BCBDDFE57}"/>
                    </a:ext>
                  </a:extLst>
                </p:cNvPr>
                <p:cNvSpPr txBox="1"/>
                <p:nvPr/>
              </p:nvSpPr>
              <p:spPr>
                <a:xfrm>
                  <a:off x="6633084" y="3241059"/>
                  <a:ext cx="756938"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耗时 </a:t>
                  </a:r>
                  <a:r>
                    <a:rPr lang="en-US" altLang="zh-CN" sz="700" dirty="0">
                      <a:solidFill>
                        <a:schemeClr val="bg1"/>
                      </a:solidFill>
                      <a:latin typeface="方正准圆简体" panose="02010601030101010101" pitchFamily="2" charset="-122"/>
                      <a:ea typeface="方正准圆简体" panose="02010601030101010101" pitchFamily="2" charset="-122"/>
                    </a:rPr>
                    <a:t>X3</a:t>
                  </a:r>
                  <a:r>
                    <a:rPr lang="zh-CN" altLang="en-US" sz="700" dirty="0">
                      <a:solidFill>
                        <a:schemeClr val="bg1"/>
                      </a:solidFill>
                      <a:latin typeface="方正准圆简体" panose="02010601030101010101" pitchFamily="2" charset="-122"/>
                      <a:ea typeface="方正准圆简体" panose="02010601030101010101" pitchFamily="2" charset="-122"/>
                    </a:rPr>
                    <a:t>个月</a:t>
                  </a:r>
                </a:p>
              </p:txBody>
            </p:sp>
          </p:grpSp>
          <p:pic>
            <p:nvPicPr>
              <p:cNvPr id="1053" name="图片 1052">
                <a:extLst>
                  <a:ext uri="{FF2B5EF4-FFF2-40B4-BE49-F238E27FC236}">
                    <a16:creationId xmlns:a16="http://schemas.microsoft.com/office/drawing/2014/main" id="{33BA8AA2-F7F0-4754-B1CD-086C4F798BC9}"/>
                  </a:ext>
                </a:extLst>
              </p:cNvPr>
              <p:cNvPicPr>
                <a:picLocks noChangeAspect="1"/>
              </p:cNvPicPr>
              <p:nvPr/>
            </p:nvPicPr>
            <p:blipFill>
              <a:blip r:embed="rId6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514777" y="4697987"/>
                <a:ext cx="254068" cy="254068"/>
              </a:xfrm>
              <a:prstGeom prst="rect">
                <a:avLst/>
              </a:prstGeom>
            </p:spPr>
          </p:pic>
          <p:sp>
            <p:nvSpPr>
              <p:cNvPr id="566" name="文本框 565">
                <a:extLst>
                  <a:ext uri="{FF2B5EF4-FFF2-40B4-BE49-F238E27FC236}">
                    <a16:creationId xmlns:a16="http://schemas.microsoft.com/office/drawing/2014/main" id="{38DED306-860F-484B-98F7-6B93CDC596D5}"/>
                  </a:ext>
                </a:extLst>
              </p:cNvPr>
              <p:cNvSpPr txBox="1"/>
              <p:nvPr/>
            </p:nvSpPr>
            <p:spPr>
              <a:xfrm>
                <a:off x="10675436" y="4731517"/>
                <a:ext cx="654346"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货币  </a:t>
                </a:r>
                <a:r>
                  <a:rPr lang="en-US" altLang="zh-CN" sz="700" dirty="0">
                    <a:solidFill>
                      <a:schemeClr val="bg1"/>
                    </a:solidFill>
                    <a:latin typeface="方正准圆简体" panose="02010601030101010101" pitchFamily="2" charset="-122"/>
                    <a:ea typeface="方正准圆简体" panose="02010601030101010101" pitchFamily="2" charset="-122"/>
                  </a:rPr>
                  <a:t>X5000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1055" name="图片 1054">
                <a:extLst>
                  <a:ext uri="{FF2B5EF4-FFF2-40B4-BE49-F238E27FC236}">
                    <a16:creationId xmlns:a16="http://schemas.microsoft.com/office/drawing/2014/main" id="{2E143387-9E27-4685-8DC1-96292ACF6B46}"/>
                  </a:ext>
                </a:extLst>
              </p:cNvPr>
              <p:cNvPicPr>
                <a:picLocks noChangeAspect="1"/>
              </p:cNvPicPr>
              <p:nvPr/>
            </p:nvPicPr>
            <p:blipFill>
              <a:blip r:embed="rId6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351949" y="4746141"/>
                <a:ext cx="173047" cy="173047"/>
              </a:xfrm>
              <a:prstGeom prst="rect">
                <a:avLst/>
              </a:prstGeom>
            </p:spPr>
          </p:pic>
          <p:sp>
            <p:nvSpPr>
              <p:cNvPr id="569" name="文本框 568">
                <a:extLst>
                  <a:ext uri="{FF2B5EF4-FFF2-40B4-BE49-F238E27FC236}">
                    <a16:creationId xmlns:a16="http://schemas.microsoft.com/office/drawing/2014/main" id="{D9F1F298-F5B5-4E3E-9119-251FE14EC58B}"/>
                  </a:ext>
                </a:extLst>
              </p:cNvPr>
              <p:cNvSpPr txBox="1"/>
              <p:nvPr/>
            </p:nvSpPr>
            <p:spPr>
              <a:xfrm>
                <a:off x="11464610" y="4731517"/>
                <a:ext cx="599844"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聚乙烯  </a:t>
                </a:r>
                <a:r>
                  <a:rPr lang="en-US" altLang="zh-CN" sz="700" dirty="0">
                    <a:solidFill>
                      <a:schemeClr val="bg1"/>
                    </a:solidFill>
                    <a:latin typeface="方正准圆简体" panose="02010601030101010101" pitchFamily="2" charset="-122"/>
                    <a:ea typeface="方正准圆简体" panose="02010601030101010101" pitchFamily="2" charset="-122"/>
                  </a:rPr>
                  <a:t>X5</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131" name="图片 130">
                <a:extLst>
                  <a:ext uri="{FF2B5EF4-FFF2-40B4-BE49-F238E27FC236}">
                    <a16:creationId xmlns:a16="http://schemas.microsoft.com/office/drawing/2014/main" id="{3EA2DACD-241B-4B77-9C18-44C3250F92FA}"/>
                  </a:ext>
                </a:extLst>
              </p:cNvPr>
              <p:cNvPicPr>
                <a:picLocks noChangeAspect="1"/>
              </p:cNvPicPr>
              <p:nvPr/>
            </p:nvPicPr>
            <p:blipFill>
              <a:blip r:embed="rId68">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053085" y="4732835"/>
                <a:ext cx="187198" cy="187198"/>
              </a:xfrm>
              <a:prstGeom prst="rect">
                <a:avLst/>
              </a:prstGeom>
            </p:spPr>
          </p:pic>
          <p:sp>
            <p:nvSpPr>
              <p:cNvPr id="572" name="文本框 571">
                <a:extLst>
                  <a:ext uri="{FF2B5EF4-FFF2-40B4-BE49-F238E27FC236}">
                    <a16:creationId xmlns:a16="http://schemas.microsoft.com/office/drawing/2014/main" id="{70224051-5822-49F5-AB71-EEC5679E8B51}"/>
                  </a:ext>
                </a:extLst>
              </p:cNvPr>
              <p:cNvSpPr txBox="1"/>
              <p:nvPr/>
            </p:nvSpPr>
            <p:spPr>
              <a:xfrm>
                <a:off x="12175490" y="4731517"/>
                <a:ext cx="620683" cy="200055"/>
              </a:xfrm>
              <a:prstGeom prst="rect">
                <a:avLst/>
              </a:prstGeom>
              <a:noFill/>
            </p:spPr>
            <p:txBody>
              <a:bodyPr wrap="none" rtlCol="0">
                <a:spAutoFit/>
              </a:bodyPr>
              <a:lstStyle/>
              <a:p>
                <a:r>
                  <a:rPr lang="en-US" altLang="zh-CN" sz="700" dirty="0">
                    <a:solidFill>
                      <a:schemeClr val="bg1"/>
                    </a:solidFill>
                    <a:latin typeface="方正准圆简体" panose="02010601030101010101" pitchFamily="2" charset="-122"/>
                    <a:ea typeface="方正准圆简体" panose="02010601030101010101" pitchFamily="2" charset="-122"/>
                  </a:rPr>
                  <a:t>D32</a:t>
                </a:r>
                <a:r>
                  <a:rPr lang="zh-CN" altLang="en-US" sz="700" dirty="0">
                    <a:solidFill>
                      <a:schemeClr val="bg1"/>
                    </a:solidFill>
                    <a:latin typeface="方正准圆简体" panose="02010601030101010101" pitchFamily="2" charset="-122"/>
                    <a:ea typeface="方正准圆简体" panose="02010601030101010101" pitchFamily="2" charset="-122"/>
                  </a:rPr>
                  <a:t>钢  </a:t>
                </a:r>
                <a:r>
                  <a:rPr lang="en-US" altLang="zh-CN" sz="700" dirty="0">
                    <a:solidFill>
                      <a:schemeClr val="bg1"/>
                    </a:solidFill>
                    <a:latin typeface="方正准圆简体" panose="02010601030101010101" pitchFamily="2" charset="-122"/>
                    <a:ea typeface="方正准圆简体" panose="02010601030101010101" pitchFamily="2" charset="-122"/>
                  </a:rPr>
                  <a:t>X50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grpSp>
        <p:sp>
          <p:nvSpPr>
            <p:cNvPr id="579" name="文本框 578">
              <a:extLst>
                <a:ext uri="{FF2B5EF4-FFF2-40B4-BE49-F238E27FC236}">
                  <a16:creationId xmlns:a16="http://schemas.microsoft.com/office/drawing/2014/main" id="{D38DA54A-EAF3-4019-9869-C5508E5C716F}"/>
                </a:ext>
              </a:extLst>
            </p:cNvPr>
            <p:cNvSpPr txBox="1"/>
            <p:nvPr/>
          </p:nvSpPr>
          <p:spPr>
            <a:xfrm>
              <a:off x="12438247" y="4552977"/>
              <a:ext cx="57099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大小：</a:t>
              </a:r>
              <a:r>
                <a:rPr lang="en-US" altLang="zh-CN" sz="700" dirty="0">
                  <a:solidFill>
                    <a:schemeClr val="bg1"/>
                  </a:solidFill>
                  <a:latin typeface="方正准圆简体" panose="02010601030101010101" pitchFamily="2" charset="-122"/>
                  <a:ea typeface="方正准圆简体" panose="02010601030101010101" pitchFamily="2" charset="-122"/>
                </a:rPr>
                <a:t>1X1</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sp>
          <p:nvSpPr>
            <p:cNvPr id="580" name="矩形 579">
              <a:extLst>
                <a:ext uri="{FF2B5EF4-FFF2-40B4-BE49-F238E27FC236}">
                  <a16:creationId xmlns:a16="http://schemas.microsoft.com/office/drawing/2014/main" id="{A13586DE-23B3-4B46-BF61-8124FA56A3AC}"/>
                </a:ext>
              </a:extLst>
            </p:cNvPr>
            <p:cNvSpPr/>
            <p:nvPr/>
          </p:nvSpPr>
          <p:spPr>
            <a:xfrm>
              <a:off x="12407409" y="4600287"/>
              <a:ext cx="91464" cy="91464"/>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9" name="组合 138">
            <a:extLst>
              <a:ext uri="{FF2B5EF4-FFF2-40B4-BE49-F238E27FC236}">
                <a16:creationId xmlns:a16="http://schemas.microsoft.com/office/drawing/2014/main" id="{ED3FB70A-3431-49E4-A79A-7FEFE016BE2D}"/>
              </a:ext>
            </a:extLst>
          </p:cNvPr>
          <p:cNvGrpSpPr/>
          <p:nvPr/>
        </p:nvGrpSpPr>
        <p:grpSpPr>
          <a:xfrm>
            <a:off x="9991554" y="5010375"/>
            <a:ext cx="3106228" cy="525089"/>
            <a:chOff x="9915080" y="5085930"/>
            <a:chExt cx="3106228" cy="525089"/>
          </a:xfrm>
        </p:grpSpPr>
        <p:grpSp>
          <p:nvGrpSpPr>
            <p:cNvPr id="582" name="组合 581">
              <a:extLst>
                <a:ext uri="{FF2B5EF4-FFF2-40B4-BE49-F238E27FC236}">
                  <a16:creationId xmlns:a16="http://schemas.microsoft.com/office/drawing/2014/main" id="{45B0CA4C-487E-4B76-BB25-EC8FCBD2194B}"/>
                </a:ext>
              </a:extLst>
            </p:cNvPr>
            <p:cNvGrpSpPr/>
            <p:nvPr/>
          </p:nvGrpSpPr>
          <p:grpSpPr>
            <a:xfrm>
              <a:off x="9915080" y="5085930"/>
              <a:ext cx="3106228" cy="525089"/>
              <a:chOff x="9919039" y="4552977"/>
              <a:chExt cx="3106228" cy="525089"/>
            </a:xfrm>
          </p:grpSpPr>
          <p:grpSp>
            <p:nvGrpSpPr>
              <p:cNvPr id="583" name="组合 582">
                <a:extLst>
                  <a:ext uri="{FF2B5EF4-FFF2-40B4-BE49-F238E27FC236}">
                    <a16:creationId xmlns:a16="http://schemas.microsoft.com/office/drawing/2014/main" id="{68C44BD3-C92D-4F6E-B70B-EA582270C746}"/>
                  </a:ext>
                </a:extLst>
              </p:cNvPr>
              <p:cNvGrpSpPr/>
              <p:nvPr/>
            </p:nvGrpSpPr>
            <p:grpSpPr>
              <a:xfrm>
                <a:off x="9919039" y="4558269"/>
                <a:ext cx="2925224" cy="519797"/>
                <a:chOff x="9919039" y="4558269"/>
                <a:chExt cx="2925224" cy="519797"/>
              </a:xfrm>
            </p:grpSpPr>
            <p:sp>
              <p:nvSpPr>
                <p:cNvPr id="586" name="文本框 585">
                  <a:extLst>
                    <a:ext uri="{FF2B5EF4-FFF2-40B4-BE49-F238E27FC236}">
                      <a16:creationId xmlns:a16="http://schemas.microsoft.com/office/drawing/2014/main" id="{8927D8D4-1DC5-4BD2-8ED4-72ECE9FB255E}"/>
                    </a:ext>
                  </a:extLst>
                </p:cNvPr>
                <p:cNvSpPr txBox="1"/>
                <p:nvPr/>
              </p:nvSpPr>
              <p:spPr>
                <a:xfrm>
                  <a:off x="9919039" y="4558269"/>
                  <a:ext cx="992579"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高级冶炼区划</a:t>
                  </a:r>
                </a:p>
              </p:txBody>
            </p:sp>
            <p:sp>
              <p:nvSpPr>
                <p:cNvPr id="587" name="文本框 586">
                  <a:extLst>
                    <a:ext uri="{FF2B5EF4-FFF2-40B4-BE49-F238E27FC236}">
                      <a16:creationId xmlns:a16="http://schemas.microsoft.com/office/drawing/2014/main" id="{7BD38AA8-3F84-4197-90F2-9CA7FE5B2975}"/>
                    </a:ext>
                  </a:extLst>
                </p:cNvPr>
                <p:cNvSpPr txBox="1"/>
                <p:nvPr/>
              </p:nvSpPr>
              <p:spPr>
                <a:xfrm>
                  <a:off x="9929463" y="4731517"/>
                  <a:ext cx="63350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建造费用：</a:t>
                  </a:r>
                </a:p>
              </p:txBody>
            </p:sp>
            <p:grpSp>
              <p:nvGrpSpPr>
                <p:cNvPr id="588" name="组合 587">
                  <a:extLst>
                    <a:ext uri="{FF2B5EF4-FFF2-40B4-BE49-F238E27FC236}">
                      <a16:creationId xmlns:a16="http://schemas.microsoft.com/office/drawing/2014/main" id="{87AC481C-20C1-458C-9838-5A3C421156A1}"/>
                    </a:ext>
                  </a:extLst>
                </p:cNvPr>
                <p:cNvGrpSpPr/>
                <p:nvPr/>
              </p:nvGrpSpPr>
              <p:grpSpPr>
                <a:xfrm>
                  <a:off x="10549876" y="4878011"/>
                  <a:ext cx="858153" cy="200055"/>
                  <a:chOff x="6557518" y="3241059"/>
                  <a:chExt cx="858153" cy="200055"/>
                </a:xfrm>
              </p:grpSpPr>
              <p:pic>
                <p:nvPicPr>
                  <p:cNvPr id="595" name="图片 594">
                    <a:extLst>
                      <a:ext uri="{FF2B5EF4-FFF2-40B4-BE49-F238E27FC236}">
                        <a16:creationId xmlns:a16="http://schemas.microsoft.com/office/drawing/2014/main" id="{2128C4A0-459C-4086-A806-81309BD6E22B}"/>
                      </a:ext>
                    </a:extLst>
                  </p:cNvPr>
                  <p:cNvPicPr>
                    <a:picLocks noChangeAspect="1"/>
                  </p:cNvPicPr>
                  <p:nvPr/>
                </p:nvPicPr>
                <p:blipFill>
                  <a:blip r:embed="rId6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45306"/>
                    <a:ext cx="177116" cy="177116"/>
                  </a:xfrm>
                  <a:prstGeom prst="rect">
                    <a:avLst/>
                  </a:prstGeom>
                </p:spPr>
              </p:pic>
              <p:sp>
                <p:nvSpPr>
                  <p:cNvPr id="596" name="文本框 595">
                    <a:extLst>
                      <a:ext uri="{FF2B5EF4-FFF2-40B4-BE49-F238E27FC236}">
                        <a16:creationId xmlns:a16="http://schemas.microsoft.com/office/drawing/2014/main" id="{0B64E23A-3069-4549-B583-4BF89C606BFD}"/>
                      </a:ext>
                    </a:extLst>
                  </p:cNvPr>
                  <p:cNvSpPr txBox="1"/>
                  <p:nvPr/>
                </p:nvSpPr>
                <p:spPr>
                  <a:xfrm>
                    <a:off x="6633084" y="3241059"/>
                    <a:ext cx="78258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耗时 </a:t>
                    </a:r>
                    <a:r>
                      <a:rPr lang="en-US" altLang="zh-CN" sz="700" dirty="0">
                        <a:solidFill>
                          <a:schemeClr val="bg1"/>
                        </a:solidFill>
                        <a:latin typeface="方正准圆简体" panose="02010601030101010101" pitchFamily="2" charset="-122"/>
                        <a:ea typeface="方正准圆简体" panose="02010601030101010101" pitchFamily="2" charset="-122"/>
                      </a:rPr>
                      <a:t>X30</a:t>
                    </a:r>
                    <a:r>
                      <a:rPr lang="zh-CN" altLang="en-US" sz="700" dirty="0">
                        <a:solidFill>
                          <a:schemeClr val="bg1"/>
                        </a:solidFill>
                        <a:latin typeface="方正准圆简体" panose="02010601030101010101" pitchFamily="2" charset="-122"/>
                        <a:ea typeface="方正准圆简体" panose="02010601030101010101" pitchFamily="2" charset="-122"/>
                      </a:rPr>
                      <a:t>个月</a:t>
                    </a:r>
                  </a:p>
                </p:txBody>
              </p:sp>
            </p:grpSp>
            <p:pic>
              <p:nvPicPr>
                <p:cNvPr id="589" name="图片 588">
                  <a:extLst>
                    <a:ext uri="{FF2B5EF4-FFF2-40B4-BE49-F238E27FC236}">
                      <a16:creationId xmlns:a16="http://schemas.microsoft.com/office/drawing/2014/main" id="{7EA8226F-0358-4CAC-8379-A06D81DF56B1}"/>
                    </a:ext>
                  </a:extLst>
                </p:cNvPr>
                <p:cNvPicPr>
                  <a:picLocks noChangeAspect="1"/>
                </p:cNvPicPr>
                <p:nvPr/>
              </p:nvPicPr>
              <p:blipFill>
                <a:blip r:embed="rId6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514777" y="4697987"/>
                  <a:ext cx="254068" cy="254068"/>
                </a:xfrm>
                <a:prstGeom prst="rect">
                  <a:avLst/>
                </a:prstGeom>
              </p:spPr>
            </p:pic>
            <p:sp>
              <p:nvSpPr>
                <p:cNvPr id="590" name="文本框 589">
                  <a:extLst>
                    <a:ext uri="{FF2B5EF4-FFF2-40B4-BE49-F238E27FC236}">
                      <a16:creationId xmlns:a16="http://schemas.microsoft.com/office/drawing/2014/main" id="{2D1E42E3-550F-416B-A760-362752829AB4}"/>
                    </a:ext>
                  </a:extLst>
                </p:cNvPr>
                <p:cNvSpPr txBox="1"/>
                <p:nvPr/>
              </p:nvSpPr>
              <p:spPr>
                <a:xfrm>
                  <a:off x="10675436" y="4731517"/>
                  <a:ext cx="702436"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货币  </a:t>
                  </a:r>
                  <a:r>
                    <a:rPr lang="en-US" altLang="zh-CN" sz="700" dirty="0">
                      <a:solidFill>
                        <a:schemeClr val="bg1"/>
                      </a:solidFill>
                      <a:latin typeface="方正准圆简体" panose="02010601030101010101" pitchFamily="2" charset="-122"/>
                      <a:ea typeface="方正准圆简体" panose="02010601030101010101" pitchFamily="2" charset="-122"/>
                    </a:rPr>
                    <a:t>X50000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591" name="图片 590">
                  <a:extLst>
                    <a:ext uri="{FF2B5EF4-FFF2-40B4-BE49-F238E27FC236}">
                      <a16:creationId xmlns:a16="http://schemas.microsoft.com/office/drawing/2014/main" id="{E991F262-DD4A-4309-8632-23BEBD8E5A44}"/>
                    </a:ext>
                  </a:extLst>
                </p:cNvPr>
                <p:cNvPicPr>
                  <a:picLocks noChangeAspect="1"/>
                </p:cNvPicPr>
                <p:nvPr/>
              </p:nvPicPr>
              <p:blipFill>
                <a:blip r:embed="rId6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351949" y="4746141"/>
                  <a:ext cx="173047" cy="173047"/>
                </a:xfrm>
                <a:prstGeom prst="rect">
                  <a:avLst/>
                </a:prstGeom>
              </p:spPr>
            </p:pic>
            <p:sp>
              <p:nvSpPr>
                <p:cNvPr id="592" name="文本框 591">
                  <a:extLst>
                    <a:ext uri="{FF2B5EF4-FFF2-40B4-BE49-F238E27FC236}">
                      <a16:creationId xmlns:a16="http://schemas.microsoft.com/office/drawing/2014/main" id="{BE62C6DB-C4C2-4430-88D4-09163FD5AD83}"/>
                    </a:ext>
                  </a:extLst>
                </p:cNvPr>
                <p:cNvSpPr txBox="1"/>
                <p:nvPr/>
              </p:nvSpPr>
              <p:spPr>
                <a:xfrm>
                  <a:off x="11464610" y="4731517"/>
                  <a:ext cx="647934"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聚乙烯  </a:t>
                  </a:r>
                  <a:r>
                    <a:rPr lang="en-US" altLang="zh-CN" sz="700" dirty="0">
                      <a:solidFill>
                        <a:schemeClr val="bg1"/>
                      </a:solidFill>
                      <a:latin typeface="方正准圆简体" panose="02010601030101010101" pitchFamily="2" charset="-122"/>
                      <a:ea typeface="方正准圆简体" panose="02010601030101010101" pitchFamily="2" charset="-122"/>
                    </a:rPr>
                    <a:t>X50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593" name="图片 592">
                  <a:extLst>
                    <a:ext uri="{FF2B5EF4-FFF2-40B4-BE49-F238E27FC236}">
                      <a16:creationId xmlns:a16="http://schemas.microsoft.com/office/drawing/2014/main" id="{68F8768C-7DDA-4AAE-9C22-A5230D37DF52}"/>
                    </a:ext>
                  </a:extLst>
                </p:cNvPr>
                <p:cNvPicPr>
                  <a:picLocks noChangeAspect="1"/>
                </p:cNvPicPr>
                <p:nvPr/>
              </p:nvPicPr>
              <p:blipFill>
                <a:blip r:embed="rId68">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053085" y="4732835"/>
                  <a:ext cx="187198" cy="187198"/>
                </a:xfrm>
                <a:prstGeom prst="rect">
                  <a:avLst/>
                </a:prstGeom>
              </p:spPr>
            </p:pic>
            <p:sp>
              <p:nvSpPr>
                <p:cNvPr id="594" name="文本框 593">
                  <a:extLst>
                    <a:ext uri="{FF2B5EF4-FFF2-40B4-BE49-F238E27FC236}">
                      <a16:creationId xmlns:a16="http://schemas.microsoft.com/office/drawing/2014/main" id="{09E20312-8BEC-42EE-A920-9CB9C692E9CE}"/>
                    </a:ext>
                  </a:extLst>
                </p:cNvPr>
                <p:cNvSpPr txBox="1"/>
                <p:nvPr/>
              </p:nvSpPr>
              <p:spPr>
                <a:xfrm>
                  <a:off x="12175490" y="4731517"/>
                  <a:ext cx="668773" cy="200055"/>
                </a:xfrm>
                <a:prstGeom prst="rect">
                  <a:avLst/>
                </a:prstGeom>
                <a:noFill/>
              </p:spPr>
              <p:txBody>
                <a:bodyPr wrap="none" rtlCol="0">
                  <a:spAutoFit/>
                </a:bodyPr>
                <a:lstStyle/>
                <a:p>
                  <a:r>
                    <a:rPr lang="en-US" altLang="zh-CN" sz="700" dirty="0">
                      <a:solidFill>
                        <a:schemeClr val="bg1"/>
                      </a:solidFill>
                      <a:latin typeface="方正准圆简体" panose="02010601030101010101" pitchFamily="2" charset="-122"/>
                      <a:ea typeface="方正准圆简体" panose="02010601030101010101" pitchFamily="2" charset="-122"/>
                    </a:rPr>
                    <a:t>D32</a:t>
                  </a:r>
                  <a:r>
                    <a:rPr lang="zh-CN" altLang="en-US" sz="700" dirty="0">
                      <a:solidFill>
                        <a:schemeClr val="bg1"/>
                      </a:solidFill>
                      <a:latin typeface="方正准圆简体" panose="02010601030101010101" pitchFamily="2" charset="-122"/>
                      <a:ea typeface="方正准圆简体" panose="02010601030101010101" pitchFamily="2" charset="-122"/>
                    </a:rPr>
                    <a:t>钢  </a:t>
                  </a:r>
                  <a:r>
                    <a:rPr lang="en-US" altLang="zh-CN" sz="700" dirty="0">
                      <a:solidFill>
                        <a:schemeClr val="bg1"/>
                      </a:solidFill>
                      <a:latin typeface="方正准圆简体" panose="02010601030101010101" pitchFamily="2" charset="-122"/>
                      <a:ea typeface="方正准圆简体" panose="02010601030101010101" pitchFamily="2" charset="-122"/>
                    </a:rPr>
                    <a:t>X500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grpSp>
          <p:sp>
            <p:nvSpPr>
              <p:cNvPr id="584" name="文本框 583">
                <a:extLst>
                  <a:ext uri="{FF2B5EF4-FFF2-40B4-BE49-F238E27FC236}">
                    <a16:creationId xmlns:a16="http://schemas.microsoft.com/office/drawing/2014/main" id="{34451526-941A-4B2D-95B3-92CFC7A5C714}"/>
                  </a:ext>
                </a:extLst>
              </p:cNvPr>
              <p:cNvSpPr txBox="1"/>
              <p:nvPr/>
            </p:nvSpPr>
            <p:spPr>
              <a:xfrm>
                <a:off x="12438247" y="4552977"/>
                <a:ext cx="58702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大小：</a:t>
                </a:r>
                <a:r>
                  <a:rPr lang="en-US" altLang="zh-CN" sz="700" dirty="0">
                    <a:solidFill>
                      <a:schemeClr val="bg1"/>
                    </a:solidFill>
                    <a:latin typeface="方正准圆简体" panose="02010601030101010101" pitchFamily="2" charset="-122"/>
                    <a:ea typeface="方正准圆简体" panose="02010601030101010101" pitchFamily="2" charset="-122"/>
                  </a:rPr>
                  <a:t>1X2</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sp>
            <p:nvSpPr>
              <p:cNvPr id="585" name="矩形 584">
                <a:extLst>
                  <a:ext uri="{FF2B5EF4-FFF2-40B4-BE49-F238E27FC236}">
                    <a16:creationId xmlns:a16="http://schemas.microsoft.com/office/drawing/2014/main" id="{11DA918F-6E03-43D5-AEDD-AAA393B29C27}"/>
                  </a:ext>
                </a:extLst>
              </p:cNvPr>
              <p:cNvSpPr/>
              <p:nvPr/>
            </p:nvSpPr>
            <p:spPr>
              <a:xfrm>
                <a:off x="12438247" y="4583401"/>
                <a:ext cx="51183" cy="51183"/>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7" name="矩形 596">
              <a:extLst>
                <a:ext uri="{FF2B5EF4-FFF2-40B4-BE49-F238E27FC236}">
                  <a16:creationId xmlns:a16="http://schemas.microsoft.com/office/drawing/2014/main" id="{9B618254-77EE-429A-9697-E97341F459EC}"/>
                </a:ext>
              </a:extLst>
            </p:cNvPr>
            <p:cNvSpPr/>
            <p:nvPr/>
          </p:nvSpPr>
          <p:spPr>
            <a:xfrm>
              <a:off x="12434288" y="5176284"/>
              <a:ext cx="51183" cy="51183"/>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496" name="直接连接符 495">
            <a:extLst>
              <a:ext uri="{FF2B5EF4-FFF2-40B4-BE49-F238E27FC236}">
                <a16:creationId xmlns:a16="http://schemas.microsoft.com/office/drawing/2014/main" id="{D7C23C4C-C28E-4616-8714-9A3D908B6AB6}"/>
              </a:ext>
            </a:extLst>
          </p:cNvPr>
          <p:cNvCxnSpPr>
            <a:cxnSpLocks/>
          </p:cNvCxnSpPr>
          <p:nvPr/>
        </p:nvCxnSpPr>
        <p:spPr>
          <a:xfrm flipV="1">
            <a:off x="9528679" y="5075255"/>
            <a:ext cx="3402298" cy="65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04" name="组合 603">
            <a:extLst>
              <a:ext uri="{FF2B5EF4-FFF2-40B4-BE49-F238E27FC236}">
                <a16:creationId xmlns:a16="http://schemas.microsoft.com/office/drawing/2014/main" id="{8D2F150F-35A6-4D9E-AC00-E336DF689C3E}"/>
              </a:ext>
            </a:extLst>
          </p:cNvPr>
          <p:cNvGrpSpPr/>
          <p:nvPr/>
        </p:nvGrpSpPr>
        <p:grpSpPr>
          <a:xfrm>
            <a:off x="9912617" y="5783497"/>
            <a:ext cx="3090198" cy="525089"/>
            <a:chOff x="9919039" y="4552977"/>
            <a:chExt cx="3090198" cy="525089"/>
          </a:xfrm>
        </p:grpSpPr>
        <p:grpSp>
          <p:nvGrpSpPr>
            <p:cNvPr id="605" name="组合 604">
              <a:extLst>
                <a:ext uri="{FF2B5EF4-FFF2-40B4-BE49-F238E27FC236}">
                  <a16:creationId xmlns:a16="http://schemas.microsoft.com/office/drawing/2014/main" id="{07EF9D54-F135-4707-B4AB-FD057ECB0FE4}"/>
                </a:ext>
              </a:extLst>
            </p:cNvPr>
            <p:cNvGrpSpPr/>
            <p:nvPr/>
          </p:nvGrpSpPr>
          <p:grpSpPr>
            <a:xfrm>
              <a:off x="9919039" y="4558269"/>
              <a:ext cx="2877134" cy="519797"/>
              <a:chOff x="9919039" y="4558269"/>
              <a:chExt cx="2877134" cy="519797"/>
            </a:xfrm>
          </p:grpSpPr>
          <p:sp>
            <p:nvSpPr>
              <p:cNvPr id="608" name="文本框 607">
                <a:extLst>
                  <a:ext uri="{FF2B5EF4-FFF2-40B4-BE49-F238E27FC236}">
                    <a16:creationId xmlns:a16="http://schemas.microsoft.com/office/drawing/2014/main" id="{039000CC-2FCB-4FAF-BB5F-A17575FD7875}"/>
                  </a:ext>
                </a:extLst>
              </p:cNvPr>
              <p:cNvSpPr txBox="1"/>
              <p:nvPr/>
            </p:nvSpPr>
            <p:spPr>
              <a:xfrm>
                <a:off x="9919039" y="4558269"/>
                <a:ext cx="992579"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初级运输区划</a:t>
                </a:r>
              </a:p>
            </p:txBody>
          </p:sp>
          <p:sp>
            <p:nvSpPr>
              <p:cNvPr id="609" name="文本框 608">
                <a:extLst>
                  <a:ext uri="{FF2B5EF4-FFF2-40B4-BE49-F238E27FC236}">
                    <a16:creationId xmlns:a16="http://schemas.microsoft.com/office/drawing/2014/main" id="{73465A89-4578-414F-A018-09AB6EF847A4}"/>
                  </a:ext>
                </a:extLst>
              </p:cNvPr>
              <p:cNvSpPr txBox="1"/>
              <p:nvPr/>
            </p:nvSpPr>
            <p:spPr>
              <a:xfrm>
                <a:off x="9929463" y="4731517"/>
                <a:ext cx="63350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建造费用：</a:t>
                </a:r>
              </a:p>
            </p:txBody>
          </p:sp>
          <p:grpSp>
            <p:nvGrpSpPr>
              <p:cNvPr id="610" name="组合 609">
                <a:extLst>
                  <a:ext uri="{FF2B5EF4-FFF2-40B4-BE49-F238E27FC236}">
                    <a16:creationId xmlns:a16="http://schemas.microsoft.com/office/drawing/2014/main" id="{53414E24-7AA1-4C83-A052-B5FBF73190F3}"/>
                  </a:ext>
                </a:extLst>
              </p:cNvPr>
              <p:cNvGrpSpPr/>
              <p:nvPr/>
            </p:nvGrpSpPr>
            <p:grpSpPr>
              <a:xfrm>
                <a:off x="10549876" y="4878011"/>
                <a:ext cx="832504" cy="200055"/>
                <a:chOff x="6557518" y="3241059"/>
                <a:chExt cx="832504" cy="200055"/>
              </a:xfrm>
            </p:grpSpPr>
            <p:pic>
              <p:nvPicPr>
                <p:cNvPr id="617" name="图片 616">
                  <a:extLst>
                    <a:ext uri="{FF2B5EF4-FFF2-40B4-BE49-F238E27FC236}">
                      <a16:creationId xmlns:a16="http://schemas.microsoft.com/office/drawing/2014/main" id="{28B8FE88-FC5A-434B-A0E4-5EC63FAE43A4}"/>
                    </a:ext>
                  </a:extLst>
                </p:cNvPr>
                <p:cNvPicPr>
                  <a:picLocks noChangeAspect="1"/>
                </p:cNvPicPr>
                <p:nvPr/>
              </p:nvPicPr>
              <p:blipFill>
                <a:blip r:embed="rId6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45306"/>
                  <a:ext cx="177116" cy="177116"/>
                </a:xfrm>
                <a:prstGeom prst="rect">
                  <a:avLst/>
                </a:prstGeom>
              </p:spPr>
            </p:pic>
            <p:sp>
              <p:nvSpPr>
                <p:cNvPr id="618" name="文本框 617">
                  <a:extLst>
                    <a:ext uri="{FF2B5EF4-FFF2-40B4-BE49-F238E27FC236}">
                      <a16:creationId xmlns:a16="http://schemas.microsoft.com/office/drawing/2014/main" id="{C84467DD-0C0D-4228-B453-E0203349B5AF}"/>
                    </a:ext>
                  </a:extLst>
                </p:cNvPr>
                <p:cNvSpPr txBox="1"/>
                <p:nvPr/>
              </p:nvSpPr>
              <p:spPr>
                <a:xfrm>
                  <a:off x="6633084" y="3241059"/>
                  <a:ext cx="756938"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耗时 </a:t>
                  </a:r>
                  <a:r>
                    <a:rPr lang="en-US" altLang="zh-CN" sz="700" dirty="0">
                      <a:solidFill>
                        <a:schemeClr val="bg1"/>
                      </a:solidFill>
                      <a:latin typeface="方正准圆简体" panose="02010601030101010101" pitchFamily="2" charset="-122"/>
                      <a:ea typeface="方正准圆简体" panose="02010601030101010101" pitchFamily="2" charset="-122"/>
                    </a:rPr>
                    <a:t>X3</a:t>
                  </a:r>
                  <a:r>
                    <a:rPr lang="zh-CN" altLang="en-US" sz="700" dirty="0">
                      <a:solidFill>
                        <a:schemeClr val="bg1"/>
                      </a:solidFill>
                      <a:latin typeface="方正准圆简体" panose="02010601030101010101" pitchFamily="2" charset="-122"/>
                      <a:ea typeface="方正准圆简体" panose="02010601030101010101" pitchFamily="2" charset="-122"/>
                    </a:rPr>
                    <a:t>个月</a:t>
                  </a:r>
                </a:p>
              </p:txBody>
            </p:sp>
          </p:grpSp>
          <p:pic>
            <p:nvPicPr>
              <p:cNvPr id="611" name="图片 610">
                <a:extLst>
                  <a:ext uri="{FF2B5EF4-FFF2-40B4-BE49-F238E27FC236}">
                    <a16:creationId xmlns:a16="http://schemas.microsoft.com/office/drawing/2014/main" id="{406A9682-8E30-498B-B911-4A24768538A5}"/>
                  </a:ext>
                </a:extLst>
              </p:cNvPr>
              <p:cNvPicPr>
                <a:picLocks noChangeAspect="1"/>
              </p:cNvPicPr>
              <p:nvPr/>
            </p:nvPicPr>
            <p:blipFill>
              <a:blip r:embed="rId6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514777" y="4697987"/>
                <a:ext cx="254068" cy="254068"/>
              </a:xfrm>
              <a:prstGeom prst="rect">
                <a:avLst/>
              </a:prstGeom>
            </p:spPr>
          </p:pic>
          <p:sp>
            <p:nvSpPr>
              <p:cNvPr id="612" name="文本框 611">
                <a:extLst>
                  <a:ext uri="{FF2B5EF4-FFF2-40B4-BE49-F238E27FC236}">
                    <a16:creationId xmlns:a16="http://schemas.microsoft.com/office/drawing/2014/main" id="{F99F40BD-5B4D-42B0-AA7D-7A41CE57BAD4}"/>
                  </a:ext>
                </a:extLst>
              </p:cNvPr>
              <p:cNvSpPr txBox="1"/>
              <p:nvPr/>
            </p:nvSpPr>
            <p:spPr>
              <a:xfrm>
                <a:off x="10675436" y="4731517"/>
                <a:ext cx="654346"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货币  </a:t>
                </a:r>
                <a:r>
                  <a:rPr lang="en-US" altLang="zh-CN" sz="700" dirty="0">
                    <a:solidFill>
                      <a:schemeClr val="bg1"/>
                    </a:solidFill>
                    <a:latin typeface="方正准圆简体" panose="02010601030101010101" pitchFamily="2" charset="-122"/>
                    <a:ea typeface="方正准圆简体" panose="02010601030101010101" pitchFamily="2" charset="-122"/>
                  </a:rPr>
                  <a:t>X5000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613" name="图片 612">
                <a:extLst>
                  <a:ext uri="{FF2B5EF4-FFF2-40B4-BE49-F238E27FC236}">
                    <a16:creationId xmlns:a16="http://schemas.microsoft.com/office/drawing/2014/main" id="{C0EC12B0-F126-4EFA-B6D5-04FF900B72D3}"/>
                  </a:ext>
                </a:extLst>
              </p:cNvPr>
              <p:cNvPicPr>
                <a:picLocks noChangeAspect="1"/>
              </p:cNvPicPr>
              <p:nvPr/>
            </p:nvPicPr>
            <p:blipFill>
              <a:blip r:embed="rId6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351949" y="4746141"/>
                <a:ext cx="173047" cy="173047"/>
              </a:xfrm>
              <a:prstGeom prst="rect">
                <a:avLst/>
              </a:prstGeom>
            </p:spPr>
          </p:pic>
          <p:sp>
            <p:nvSpPr>
              <p:cNvPr id="614" name="文本框 613">
                <a:extLst>
                  <a:ext uri="{FF2B5EF4-FFF2-40B4-BE49-F238E27FC236}">
                    <a16:creationId xmlns:a16="http://schemas.microsoft.com/office/drawing/2014/main" id="{3528D03D-ECA9-4CCC-9E27-E50ED99CBB17}"/>
                  </a:ext>
                </a:extLst>
              </p:cNvPr>
              <p:cNvSpPr txBox="1"/>
              <p:nvPr/>
            </p:nvSpPr>
            <p:spPr>
              <a:xfrm>
                <a:off x="11464610" y="4731517"/>
                <a:ext cx="599844"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聚乙烯  </a:t>
                </a:r>
                <a:r>
                  <a:rPr lang="en-US" altLang="zh-CN" sz="700" dirty="0">
                    <a:solidFill>
                      <a:schemeClr val="bg1"/>
                    </a:solidFill>
                    <a:latin typeface="方正准圆简体" panose="02010601030101010101" pitchFamily="2" charset="-122"/>
                    <a:ea typeface="方正准圆简体" panose="02010601030101010101" pitchFamily="2" charset="-122"/>
                  </a:rPr>
                  <a:t>X5</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615" name="图片 614">
                <a:extLst>
                  <a:ext uri="{FF2B5EF4-FFF2-40B4-BE49-F238E27FC236}">
                    <a16:creationId xmlns:a16="http://schemas.microsoft.com/office/drawing/2014/main" id="{6B95C2F8-F5EE-4EAD-8F8F-FE559C973671}"/>
                  </a:ext>
                </a:extLst>
              </p:cNvPr>
              <p:cNvPicPr>
                <a:picLocks noChangeAspect="1"/>
              </p:cNvPicPr>
              <p:nvPr/>
            </p:nvPicPr>
            <p:blipFill>
              <a:blip r:embed="rId68">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053085" y="4732835"/>
                <a:ext cx="187198" cy="187198"/>
              </a:xfrm>
              <a:prstGeom prst="rect">
                <a:avLst/>
              </a:prstGeom>
            </p:spPr>
          </p:pic>
          <p:sp>
            <p:nvSpPr>
              <p:cNvPr id="616" name="文本框 615">
                <a:extLst>
                  <a:ext uri="{FF2B5EF4-FFF2-40B4-BE49-F238E27FC236}">
                    <a16:creationId xmlns:a16="http://schemas.microsoft.com/office/drawing/2014/main" id="{B588BEFD-F039-407D-A4FC-F353FAE0AA0B}"/>
                  </a:ext>
                </a:extLst>
              </p:cNvPr>
              <p:cNvSpPr txBox="1"/>
              <p:nvPr/>
            </p:nvSpPr>
            <p:spPr>
              <a:xfrm>
                <a:off x="12175490" y="4731517"/>
                <a:ext cx="620683" cy="200055"/>
              </a:xfrm>
              <a:prstGeom prst="rect">
                <a:avLst/>
              </a:prstGeom>
              <a:noFill/>
            </p:spPr>
            <p:txBody>
              <a:bodyPr wrap="none" rtlCol="0">
                <a:spAutoFit/>
              </a:bodyPr>
              <a:lstStyle/>
              <a:p>
                <a:r>
                  <a:rPr lang="en-US" altLang="zh-CN" sz="700" dirty="0">
                    <a:solidFill>
                      <a:schemeClr val="bg1"/>
                    </a:solidFill>
                    <a:latin typeface="方正准圆简体" panose="02010601030101010101" pitchFamily="2" charset="-122"/>
                    <a:ea typeface="方正准圆简体" panose="02010601030101010101" pitchFamily="2" charset="-122"/>
                  </a:rPr>
                  <a:t>D32</a:t>
                </a:r>
                <a:r>
                  <a:rPr lang="zh-CN" altLang="en-US" sz="700" dirty="0">
                    <a:solidFill>
                      <a:schemeClr val="bg1"/>
                    </a:solidFill>
                    <a:latin typeface="方正准圆简体" panose="02010601030101010101" pitchFamily="2" charset="-122"/>
                    <a:ea typeface="方正准圆简体" panose="02010601030101010101" pitchFamily="2" charset="-122"/>
                  </a:rPr>
                  <a:t>钢  </a:t>
                </a:r>
                <a:r>
                  <a:rPr lang="en-US" altLang="zh-CN" sz="700" dirty="0">
                    <a:solidFill>
                      <a:schemeClr val="bg1"/>
                    </a:solidFill>
                    <a:latin typeface="方正准圆简体" panose="02010601030101010101" pitchFamily="2" charset="-122"/>
                    <a:ea typeface="方正准圆简体" panose="02010601030101010101" pitchFamily="2" charset="-122"/>
                  </a:rPr>
                  <a:t>X50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grpSp>
        <p:sp>
          <p:nvSpPr>
            <p:cNvPr id="606" name="文本框 605">
              <a:extLst>
                <a:ext uri="{FF2B5EF4-FFF2-40B4-BE49-F238E27FC236}">
                  <a16:creationId xmlns:a16="http://schemas.microsoft.com/office/drawing/2014/main" id="{D93BA418-6E09-45D2-B33C-6A248B175474}"/>
                </a:ext>
              </a:extLst>
            </p:cNvPr>
            <p:cNvSpPr txBox="1"/>
            <p:nvPr/>
          </p:nvSpPr>
          <p:spPr>
            <a:xfrm>
              <a:off x="12438247" y="4552977"/>
              <a:ext cx="57099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大小：</a:t>
              </a:r>
              <a:r>
                <a:rPr lang="en-US" altLang="zh-CN" sz="700" dirty="0">
                  <a:solidFill>
                    <a:schemeClr val="bg1"/>
                  </a:solidFill>
                  <a:latin typeface="方正准圆简体" panose="02010601030101010101" pitchFamily="2" charset="-122"/>
                  <a:ea typeface="方正准圆简体" panose="02010601030101010101" pitchFamily="2" charset="-122"/>
                </a:rPr>
                <a:t>1X1</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sp>
          <p:nvSpPr>
            <p:cNvPr id="607" name="矩形 606">
              <a:extLst>
                <a:ext uri="{FF2B5EF4-FFF2-40B4-BE49-F238E27FC236}">
                  <a16:creationId xmlns:a16="http://schemas.microsoft.com/office/drawing/2014/main" id="{13FC38AB-8FBE-4FB6-9BA6-D199AC9A55B3}"/>
                </a:ext>
              </a:extLst>
            </p:cNvPr>
            <p:cNvSpPr/>
            <p:nvPr/>
          </p:nvSpPr>
          <p:spPr>
            <a:xfrm>
              <a:off x="12407409" y="4600287"/>
              <a:ext cx="91464" cy="91464"/>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627" name="直接连接符 626">
            <a:extLst>
              <a:ext uri="{FF2B5EF4-FFF2-40B4-BE49-F238E27FC236}">
                <a16:creationId xmlns:a16="http://schemas.microsoft.com/office/drawing/2014/main" id="{BD30C50B-38F3-452B-9404-22704AD992D9}"/>
              </a:ext>
            </a:extLst>
          </p:cNvPr>
          <p:cNvCxnSpPr>
            <a:cxnSpLocks/>
          </p:cNvCxnSpPr>
          <p:nvPr/>
        </p:nvCxnSpPr>
        <p:spPr>
          <a:xfrm flipV="1">
            <a:off x="9551522" y="6327714"/>
            <a:ext cx="3402298" cy="65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29" name="图片 628">
            <a:extLst>
              <a:ext uri="{FF2B5EF4-FFF2-40B4-BE49-F238E27FC236}">
                <a16:creationId xmlns:a16="http://schemas.microsoft.com/office/drawing/2014/main" id="{B426FC97-7CA5-4149-8080-E0B5DC734CCB}"/>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9433482" y="6375156"/>
            <a:ext cx="501486" cy="487168"/>
          </a:xfrm>
          <a:prstGeom prst="rect">
            <a:avLst/>
          </a:prstGeom>
        </p:spPr>
      </p:pic>
      <p:pic>
        <p:nvPicPr>
          <p:cNvPr id="501" name="图片 500">
            <a:extLst>
              <a:ext uri="{FF2B5EF4-FFF2-40B4-BE49-F238E27FC236}">
                <a16:creationId xmlns:a16="http://schemas.microsoft.com/office/drawing/2014/main" id="{DD8E78F9-BBBF-45CC-9C89-C619AAAD2791}"/>
              </a:ext>
            </a:extLst>
          </p:cNvPr>
          <p:cNvPicPr>
            <a:picLocks noChangeAspect="1"/>
          </p:cNvPicPr>
          <p:nvPr/>
        </p:nvPicPr>
        <p:blipFill>
          <a:blip r:embed="rId6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43749" y="6384613"/>
            <a:ext cx="460626" cy="460626"/>
          </a:xfrm>
          <a:prstGeom prst="rect">
            <a:avLst/>
          </a:prstGeom>
        </p:spPr>
      </p:pic>
      <p:grpSp>
        <p:nvGrpSpPr>
          <p:cNvPr id="633" name="组合 632">
            <a:extLst>
              <a:ext uri="{FF2B5EF4-FFF2-40B4-BE49-F238E27FC236}">
                <a16:creationId xmlns:a16="http://schemas.microsoft.com/office/drawing/2014/main" id="{936CC6C9-9D27-42BC-9CDB-B9845D248742}"/>
              </a:ext>
            </a:extLst>
          </p:cNvPr>
          <p:cNvGrpSpPr/>
          <p:nvPr/>
        </p:nvGrpSpPr>
        <p:grpSpPr>
          <a:xfrm>
            <a:off x="9912617" y="6345521"/>
            <a:ext cx="3090198" cy="525089"/>
            <a:chOff x="9919039" y="4552977"/>
            <a:chExt cx="3090198" cy="525089"/>
          </a:xfrm>
        </p:grpSpPr>
        <p:grpSp>
          <p:nvGrpSpPr>
            <p:cNvPr id="634" name="组合 633">
              <a:extLst>
                <a:ext uri="{FF2B5EF4-FFF2-40B4-BE49-F238E27FC236}">
                  <a16:creationId xmlns:a16="http://schemas.microsoft.com/office/drawing/2014/main" id="{39FF3B51-FA22-4D64-9364-B8C9A66DB25C}"/>
                </a:ext>
              </a:extLst>
            </p:cNvPr>
            <p:cNvGrpSpPr/>
            <p:nvPr/>
          </p:nvGrpSpPr>
          <p:grpSpPr>
            <a:xfrm>
              <a:off x="9919039" y="4558269"/>
              <a:ext cx="2877134" cy="519797"/>
              <a:chOff x="9919039" y="4558269"/>
              <a:chExt cx="2877134" cy="519797"/>
            </a:xfrm>
          </p:grpSpPr>
          <p:sp>
            <p:nvSpPr>
              <p:cNvPr id="637" name="文本框 636">
                <a:extLst>
                  <a:ext uri="{FF2B5EF4-FFF2-40B4-BE49-F238E27FC236}">
                    <a16:creationId xmlns:a16="http://schemas.microsoft.com/office/drawing/2014/main" id="{F6CEF980-2217-4785-AC50-A0521F1ACFBC}"/>
                  </a:ext>
                </a:extLst>
              </p:cNvPr>
              <p:cNvSpPr txBox="1"/>
              <p:nvPr/>
            </p:nvSpPr>
            <p:spPr>
              <a:xfrm>
                <a:off x="9919039" y="4558269"/>
                <a:ext cx="992579"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高级运输区划</a:t>
                </a:r>
              </a:p>
            </p:txBody>
          </p:sp>
          <p:sp>
            <p:nvSpPr>
              <p:cNvPr id="638" name="文本框 637">
                <a:extLst>
                  <a:ext uri="{FF2B5EF4-FFF2-40B4-BE49-F238E27FC236}">
                    <a16:creationId xmlns:a16="http://schemas.microsoft.com/office/drawing/2014/main" id="{DD097FA2-1007-4349-8BAA-6B3E1AB9D1B3}"/>
                  </a:ext>
                </a:extLst>
              </p:cNvPr>
              <p:cNvSpPr txBox="1"/>
              <p:nvPr/>
            </p:nvSpPr>
            <p:spPr>
              <a:xfrm>
                <a:off x="9929463" y="4731517"/>
                <a:ext cx="63350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建造费用：</a:t>
                </a:r>
              </a:p>
            </p:txBody>
          </p:sp>
          <p:grpSp>
            <p:nvGrpSpPr>
              <p:cNvPr id="639" name="组合 638">
                <a:extLst>
                  <a:ext uri="{FF2B5EF4-FFF2-40B4-BE49-F238E27FC236}">
                    <a16:creationId xmlns:a16="http://schemas.microsoft.com/office/drawing/2014/main" id="{6E03A6B8-776C-43E3-8F8F-764DAC9554FF}"/>
                  </a:ext>
                </a:extLst>
              </p:cNvPr>
              <p:cNvGrpSpPr/>
              <p:nvPr/>
            </p:nvGrpSpPr>
            <p:grpSpPr>
              <a:xfrm>
                <a:off x="10549876" y="4878011"/>
                <a:ext cx="832504" cy="200055"/>
                <a:chOff x="6557518" y="3241059"/>
                <a:chExt cx="832504" cy="200055"/>
              </a:xfrm>
            </p:grpSpPr>
            <p:pic>
              <p:nvPicPr>
                <p:cNvPr id="646" name="图片 645">
                  <a:extLst>
                    <a:ext uri="{FF2B5EF4-FFF2-40B4-BE49-F238E27FC236}">
                      <a16:creationId xmlns:a16="http://schemas.microsoft.com/office/drawing/2014/main" id="{691F96B8-5D09-449D-991A-0B1E2B66138E}"/>
                    </a:ext>
                  </a:extLst>
                </p:cNvPr>
                <p:cNvPicPr>
                  <a:picLocks noChangeAspect="1"/>
                </p:cNvPicPr>
                <p:nvPr/>
              </p:nvPicPr>
              <p:blipFill>
                <a:blip r:embed="rId6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45306"/>
                  <a:ext cx="177116" cy="177116"/>
                </a:xfrm>
                <a:prstGeom prst="rect">
                  <a:avLst/>
                </a:prstGeom>
              </p:spPr>
            </p:pic>
            <p:sp>
              <p:nvSpPr>
                <p:cNvPr id="647" name="文本框 646">
                  <a:extLst>
                    <a:ext uri="{FF2B5EF4-FFF2-40B4-BE49-F238E27FC236}">
                      <a16:creationId xmlns:a16="http://schemas.microsoft.com/office/drawing/2014/main" id="{452949FE-A4CF-48F0-9E9E-84C9A67C30CB}"/>
                    </a:ext>
                  </a:extLst>
                </p:cNvPr>
                <p:cNvSpPr txBox="1"/>
                <p:nvPr/>
              </p:nvSpPr>
              <p:spPr>
                <a:xfrm>
                  <a:off x="6633084" y="3241059"/>
                  <a:ext cx="756938"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耗时 </a:t>
                  </a:r>
                  <a:r>
                    <a:rPr lang="en-US" altLang="zh-CN" sz="700" dirty="0">
                      <a:solidFill>
                        <a:schemeClr val="bg1"/>
                      </a:solidFill>
                      <a:latin typeface="方正准圆简体" panose="02010601030101010101" pitchFamily="2" charset="-122"/>
                      <a:ea typeface="方正准圆简体" panose="02010601030101010101" pitchFamily="2" charset="-122"/>
                    </a:rPr>
                    <a:t>X3</a:t>
                  </a:r>
                  <a:r>
                    <a:rPr lang="zh-CN" altLang="en-US" sz="700" dirty="0">
                      <a:solidFill>
                        <a:schemeClr val="bg1"/>
                      </a:solidFill>
                      <a:latin typeface="方正准圆简体" panose="02010601030101010101" pitchFamily="2" charset="-122"/>
                      <a:ea typeface="方正准圆简体" panose="02010601030101010101" pitchFamily="2" charset="-122"/>
                    </a:rPr>
                    <a:t>个月</a:t>
                  </a:r>
                </a:p>
              </p:txBody>
            </p:sp>
          </p:grpSp>
          <p:pic>
            <p:nvPicPr>
              <p:cNvPr id="640" name="图片 639">
                <a:extLst>
                  <a:ext uri="{FF2B5EF4-FFF2-40B4-BE49-F238E27FC236}">
                    <a16:creationId xmlns:a16="http://schemas.microsoft.com/office/drawing/2014/main" id="{E6F8D6A0-7FF8-4CBD-9306-CF74ACF3BB8D}"/>
                  </a:ext>
                </a:extLst>
              </p:cNvPr>
              <p:cNvPicPr>
                <a:picLocks noChangeAspect="1"/>
              </p:cNvPicPr>
              <p:nvPr/>
            </p:nvPicPr>
            <p:blipFill>
              <a:blip r:embed="rId6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514777" y="4697987"/>
                <a:ext cx="254068" cy="254068"/>
              </a:xfrm>
              <a:prstGeom prst="rect">
                <a:avLst/>
              </a:prstGeom>
            </p:spPr>
          </p:pic>
          <p:sp>
            <p:nvSpPr>
              <p:cNvPr id="641" name="文本框 640">
                <a:extLst>
                  <a:ext uri="{FF2B5EF4-FFF2-40B4-BE49-F238E27FC236}">
                    <a16:creationId xmlns:a16="http://schemas.microsoft.com/office/drawing/2014/main" id="{EE17A91D-FAB2-4E86-BCA0-216EA8BBF721}"/>
                  </a:ext>
                </a:extLst>
              </p:cNvPr>
              <p:cNvSpPr txBox="1"/>
              <p:nvPr/>
            </p:nvSpPr>
            <p:spPr>
              <a:xfrm>
                <a:off x="10675436" y="4731517"/>
                <a:ext cx="654346"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货币  </a:t>
                </a:r>
                <a:r>
                  <a:rPr lang="en-US" altLang="zh-CN" sz="700" dirty="0">
                    <a:solidFill>
                      <a:schemeClr val="bg1"/>
                    </a:solidFill>
                    <a:latin typeface="方正准圆简体" panose="02010601030101010101" pitchFamily="2" charset="-122"/>
                    <a:ea typeface="方正准圆简体" panose="02010601030101010101" pitchFamily="2" charset="-122"/>
                  </a:rPr>
                  <a:t>X5000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642" name="图片 641">
                <a:extLst>
                  <a:ext uri="{FF2B5EF4-FFF2-40B4-BE49-F238E27FC236}">
                    <a16:creationId xmlns:a16="http://schemas.microsoft.com/office/drawing/2014/main" id="{27FF1CC5-CE59-498C-8766-FAD9ADBC97B9}"/>
                  </a:ext>
                </a:extLst>
              </p:cNvPr>
              <p:cNvPicPr>
                <a:picLocks noChangeAspect="1"/>
              </p:cNvPicPr>
              <p:nvPr/>
            </p:nvPicPr>
            <p:blipFill>
              <a:blip r:embed="rId6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351949" y="4746141"/>
                <a:ext cx="173047" cy="173047"/>
              </a:xfrm>
              <a:prstGeom prst="rect">
                <a:avLst/>
              </a:prstGeom>
            </p:spPr>
          </p:pic>
          <p:sp>
            <p:nvSpPr>
              <p:cNvPr id="643" name="文本框 642">
                <a:extLst>
                  <a:ext uri="{FF2B5EF4-FFF2-40B4-BE49-F238E27FC236}">
                    <a16:creationId xmlns:a16="http://schemas.microsoft.com/office/drawing/2014/main" id="{71C2408F-638A-44D8-A6BA-3B1738CDA649}"/>
                  </a:ext>
                </a:extLst>
              </p:cNvPr>
              <p:cNvSpPr txBox="1"/>
              <p:nvPr/>
            </p:nvSpPr>
            <p:spPr>
              <a:xfrm>
                <a:off x="11464610" y="4731517"/>
                <a:ext cx="599844"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聚乙烯  </a:t>
                </a:r>
                <a:r>
                  <a:rPr lang="en-US" altLang="zh-CN" sz="700" dirty="0">
                    <a:solidFill>
                      <a:schemeClr val="bg1"/>
                    </a:solidFill>
                    <a:latin typeface="方正准圆简体" panose="02010601030101010101" pitchFamily="2" charset="-122"/>
                    <a:ea typeface="方正准圆简体" panose="02010601030101010101" pitchFamily="2" charset="-122"/>
                  </a:rPr>
                  <a:t>X5</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644" name="图片 643">
                <a:extLst>
                  <a:ext uri="{FF2B5EF4-FFF2-40B4-BE49-F238E27FC236}">
                    <a16:creationId xmlns:a16="http://schemas.microsoft.com/office/drawing/2014/main" id="{8EA7C128-9B17-46CC-95B5-4D2E02CD79C9}"/>
                  </a:ext>
                </a:extLst>
              </p:cNvPr>
              <p:cNvPicPr>
                <a:picLocks noChangeAspect="1"/>
              </p:cNvPicPr>
              <p:nvPr/>
            </p:nvPicPr>
            <p:blipFill>
              <a:blip r:embed="rId68">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053085" y="4732835"/>
                <a:ext cx="187198" cy="187198"/>
              </a:xfrm>
              <a:prstGeom prst="rect">
                <a:avLst/>
              </a:prstGeom>
            </p:spPr>
          </p:pic>
          <p:sp>
            <p:nvSpPr>
              <p:cNvPr id="645" name="文本框 644">
                <a:extLst>
                  <a:ext uri="{FF2B5EF4-FFF2-40B4-BE49-F238E27FC236}">
                    <a16:creationId xmlns:a16="http://schemas.microsoft.com/office/drawing/2014/main" id="{52BA991D-B752-4A05-91AD-A6F1D23E31C8}"/>
                  </a:ext>
                </a:extLst>
              </p:cNvPr>
              <p:cNvSpPr txBox="1"/>
              <p:nvPr/>
            </p:nvSpPr>
            <p:spPr>
              <a:xfrm>
                <a:off x="12175490" y="4731517"/>
                <a:ext cx="620683" cy="200055"/>
              </a:xfrm>
              <a:prstGeom prst="rect">
                <a:avLst/>
              </a:prstGeom>
              <a:noFill/>
            </p:spPr>
            <p:txBody>
              <a:bodyPr wrap="none" rtlCol="0">
                <a:spAutoFit/>
              </a:bodyPr>
              <a:lstStyle/>
              <a:p>
                <a:r>
                  <a:rPr lang="en-US" altLang="zh-CN" sz="700" dirty="0">
                    <a:solidFill>
                      <a:schemeClr val="bg1"/>
                    </a:solidFill>
                    <a:latin typeface="方正准圆简体" panose="02010601030101010101" pitchFamily="2" charset="-122"/>
                    <a:ea typeface="方正准圆简体" panose="02010601030101010101" pitchFamily="2" charset="-122"/>
                  </a:rPr>
                  <a:t>D32</a:t>
                </a:r>
                <a:r>
                  <a:rPr lang="zh-CN" altLang="en-US" sz="700" dirty="0">
                    <a:solidFill>
                      <a:schemeClr val="bg1"/>
                    </a:solidFill>
                    <a:latin typeface="方正准圆简体" panose="02010601030101010101" pitchFamily="2" charset="-122"/>
                    <a:ea typeface="方正准圆简体" panose="02010601030101010101" pitchFamily="2" charset="-122"/>
                  </a:rPr>
                  <a:t>钢  </a:t>
                </a:r>
                <a:r>
                  <a:rPr lang="en-US" altLang="zh-CN" sz="700" dirty="0">
                    <a:solidFill>
                      <a:schemeClr val="bg1"/>
                    </a:solidFill>
                    <a:latin typeface="方正准圆简体" panose="02010601030101010101" pitchFamily="2" charset="-122"/>
                    <a:ea typeface="方正准圆简体" panose="02010601030101010101" pitchFamily="2" charset="-122"/>
                  </a:rPr>
                  <a:t>X50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grpSp>
        <p:sp>
          <p:nvSpPr>
            <p:cNvPr id="635" name="文本框 634">
              <a:extLst>
                <a:ext uri="{FF2B5EF4-FFF2-40B4-BE49-F238E27FC236}">
                  <a16:creationId xmlns:a16="http://schemas.microsoft.com/office/drawing/2014/main" id="{155B47E4-DFC8-4B0D-9819-6CDA61406BD2}"/>
                </a:ext>
              </a:extLst>
            </p:cNvPr>
            <p:cNvSpPr txBox="1"/>
            <p:nvPr/>
          </p:nvSpPr>
          <p:spPr>
            <a:xfrm>
              <a:off x="12438247" y="4552977"/>
              <a:ext cx="57099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大小：</a:t>
              </a:r>
              <a:r>
                <a:rPr lang="en-US" altLang="zh-CN" sz="700" dirty="0">
                  <a:solidFill>
                    <a:schemeClr val="bg1"/>
                  </a:solidFill>
                  <a:latin typeface="方正准圆简体" panose="02010601030101010101" pitchFamily="2" charset="-122"/>
                  <a:ea typeface="方正准圆简体" panose="02010601030101010101" pitchFamily="2" charset="-122"/>
                </a:rPr>
                <a:t>1X1</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sp>
          <p:nvSpPr>
            <p:cNvPr id="636" name="矩形 635">
              <a:extLst>
                <a:ext uri="{FF2B5EF4-FFF2-40B4-BE49-F238E27FC236}">
                  <a16:creationId xmlns:a16="http://schemas.microsoft.com/office/drawing/2014/main" id="{B5D015ED-52E0-45B5-B7FC-D79071289FE9}"/>
                </a:ext>
              </a:extLst>
            </p:cNvPr>
            <p:cNvSpPr/>
            <p:nvPr/>
          </p:nvSpPr>
          <p:spPr>
            <a:xfrm>
              <a:off x="12407409" y="4600287"/>
              <a:ext cx="91464" cy="91464"/>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49" name="矩形 648">
            <a:extLst>
              <a:ext uri="{FF2B5EF4-FFF2-40B4-BE49-F238E27FC236}">
                <a16:creationId xmlns:a16="http://schemas.microsoft.com/office/drawing/2014/main" id="{D698C995-E4E9-4AD6-B451-3113E4249262}"/>
              </a:ext>
            </a:extLst>
          </p:cNvPr>
          <p:cNvSpPr/>
          <p:nvPr/>
        </p:nvSpPr>
        <p:spPr>
          <a:xfrm>
            <a:off x="9614123" y="1565983"/>
            <a:ext cx="562855" cy="562855"/>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0" name="矩形 649">
            <a:extLst>
              <a:ext uri="{FF2B5EF4-FFF2-40B4-BE49-F238E27FC236}">
                <a16:creationId xmlns:a16="http://schemas.microsoft.com/office/drawing/2014/main" id="{A18DDDF9-59BE-41A4-9D6C-3D896A4CD599}"/>
              </a:ext>
            </a:extLst>
          </p:cNvPr>
          <p:cNvSpPr/>
          <p:nvPr/>
        </p:nvSpPr>
        <p:spPr>
          <a:xfrm>
            <a:off x="9630852" y="2246584"/>
            <a:ext cx="562855" cy="562855"/>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1" name="矩形 650">
            <a:extLst>
              <a:ext uri="{FF2B5EF4-FFF2-40B4-BE49-F238E27FC236}">
                <a16:creationId xmlns:a16="http://schemas.microsoft.com/office/drawing/2014/main" id="{8C275E37-4592-4BFF-9EFC-3F17A3B11036}"/>
              </a:ext>
            </a:extLst>
          </p:cNvPr>
          <p:cNvSpPr/>
          <p:nvPr/>
        </p:nvSpPr>
        <p:spPr>
          <a:xfrm>
            <a:off x="9644076" y="2927185"/>
            <a:ext cx="562855" cy="562855"/>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04" name="组合 503">
            <a:extLst>
              <a:ext uri="{FF2B5EF4-FFF2-40B4-BE49-F238E27FC236}">
                <a16:creationId xmlns:a16="http://schemas.microsoft.com/office/drawing/2014/main" id="{FBEFF1B9-EB30-49AF-A6EE-A17AFC286555}"/>
              </a:ext>
            </a:extLst>
          </p:cNvPr>
          <p:cNvGrpSpPr/>
          <p:nvPr/>
        </p:nvGrpSpPr>
        <p:grpSpPr>
          <a:xfrm>
            <a:off x="8603079" y="4393985"/>
            <a:ext cx="613829" cy="275465"/>
            <a:chOff x="8390965" y="4376903"/>
            <a:chExt cx="828266" cy="330803"/>
          </a:xfrm>
        </p:grpSpPr>
        <p:sp>
          <p:nvSpPr>
            <p:cNvPr id="654" name="矩形 653">
              <a:extLst>
                <a:ext uri="{FF2B5EF4-FFF2-40B4-BE49-F238E27FC236}">
                  <a16:creationId xmlns:a16="http://schemas.microsoft.com/office/drawing/2014/main" id="{63E64374-EB50-4B9D-B0B5-AC7B8B3251C2}"/>
                </a:ext>
              </a:extLst>
            </p:cNvPr>
            <p:cNvSpPr/>
            <p:nvPr/>
          </p:nvSpPr>
          <p:spPr>
            <a:xfrm>
              <a:off x="8423516" y="4398513"/>
              <a:ext cx="754103" cy="265676"/>
            </a:xfrm>
            <a:prstGeom prst="rect">
              <a:avLst/>
            </a:prstGeom>
            <a:solidFill>
              <a:schemeClr val="bg2">
                <a:lumMod val="10000"/>
                <a:alpha val="36000"/>
              </a:schemeClr>
            </a:solidFill>
            <a:ln w="95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03" name="图片 502">
              <a:extLst>
                <a:ext uri="{FF2B5EF4-FFF2-40B4-BE49-F238E27FC236}">
                  <a16:creationId xmlns:a16="http://schemas.microsoft.com/office/drawing/2014/main" id="{A2726017-F8D3-4ADB-BDC5-30F1E65617DF}"/>
                </a:ext>
              </a:extLst>
            </p:cNvPr>
            <p:cNvPicPr>
              <a:picLocks noChangeAspect="1"/>
            </p:cNvPicPr>
            <p:nvPr/>
          </p:nvPicPr>
          <p:blipFill>
            <a:blip r:embed="rId70">
              <a:lum bright="70000" contrast="-70000"/>
              <a:extLst>
                <a:ext uri="{28A0092B-C50C-407E-A947-70E740481C1C}">
                  <a14:useLocalDpi xmlns:a14="http://schemas.microsoft.com/office/drawing/2010/main" val="0"/>
                </a:ext>
              </a:extLst>
            </a:blip>
            <a:stretch>
              <a:fillRect/>
            </a:stretch>
          </p:blipFill>
          <p:spPr>
            <a:xfrm>
              <a:off x="8390965" y="4376903"/>
              <a:ext cx="330803" cy="330803"/>
            </a:xfrm>
            <a:prstGeom prst="rect">
              <a:avLst/>
            </a:prstGeom>
          </p:spPr>
        </p:pic>
        <p:sp>
          <p:nvSpPr>
            <p:cNvPr id="655" name="文本框 654">
              <a:extLst>
                <a:ext uri="{FF2B5EF4-FFF2-40B4-BE49-F238E27FC236}">
                  <a16:creationId xmlns:a16="http://schemas.microsoft.com/office/drawing/2014/main" id="{B9740209-50C8-42D5-8CF7-85D7BE247469}"/>
                </a:ext>
              </a:extLst>
            </p:cNvPr>
            <p:cNvSpPr txBox="1"/>
            <p:nvPr/>
          </p:nvSpPr>
          <p:spPr>
            <a:xfrm>
              <a:off x="8693188" y="4413792"/>
              <a:ext cx="526043" cy="258724"/>
            </a:xfrm>
            <a:prstGeom prst="rect">
              <a:avLst/>
            </a:prstGeom>
            <a:noFill/>
          </p:spPr>
          <p:txBody>
            <a:bodyPr wrap="none" rtlCol="0">
              <a:spAutoFit/>
            </a:bodyPr>
            <a:lstStyle/>
            <a:p>
              <a:pPr algn="ctr"/>
              <a:r>
                <a:rPr lang="zh-CN" altLang="en-US" sz="800" dirty="0">
                  <a:solidFill>
                    <a:schemeClr val="bg1"/>
                  </a:solidFill>
                  <a:latin typeface="方正准圆简体" panose="02010601030101010101" pitchFamily="2" charset="-122"/>
                  <a:ea typeface="方正准圆简体" panose="02010601030101010101" pitchFamily="2" charset="-122"/>
                </a:rPr>
                <a:t>拆除</a:t>
              </a:r>
            </a:p>
          </p:txBody>
        </p:sp>
      </p:grpSp>
      <p:sp>
        <p:nvSpPr>
          <p:cNvPr id="397" name="矩形 396">
            <a:extLst>
              <a:ext uri="{FF2B5EF4-FFF2-40B4-BE49-F238E27FC236}">
                <a16:creationId xmlns:a16="http://schemas.microsoft.com/office/drawing/2014/main" id="{51BA7DE0-A9C2-4689-BCBA-E76D93554BF9}"/>
              </a:ext>
            </a:extLst>
          </p:cNvPr>
          <p:cNvSpPr/>
          <p:nvPr/>
        </p:nvSpPr>
        <p:spPr>
          <a:xfrm>
            <a:off x="7462828" y="370944"/>
            <a:ext cx="2251572" cy="266078"/>
          </a:xfrm>
          <a:prstGeom prst="rect">
            <a:avLst/>
          </a:prstGeom>
          <a:gradFill>
            <a:gsLst>
              <a:gs pos="0">
                <a:schemeClr val="bg1">
                  <a:alpha val="0"/>
                </a:schemeClr>
              </a:gs>
              <a:gs pos="100000">
                <a:schemeClr val="bg2"/>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8" name="矩形: 圆角 397">
            <a:extLst>
              <a:ext uri="{FF2B5EF4-FFF2-40B4-BE49-F238E27FC236}">
                <a16:creationId xmlns:a16="http://schemas.microsoft.com/office/drawing/2014/main" id="{DB7B61C6-7EDA-4292-A96D-1A21644112FF}"/>
              </a:ext>
            </a:extLst>
          </p:cNvPr>
          <p:cNvSpPr/>
          <p:nvPr/>
        </p:nvSpPr>
        <p:spPr>
          <a:xfrm>
            <a:off x="5079930" y="5774557"/>
            <a:ext cx="578295" cy="578294"/>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9" name="矩形: 圆角 398">
            <a:extLst>
              <a:ext uri="{FF2B5EF4-FFF2-40B4-BE49-F238E27FC236}">
                <a16:creationId xmlns:a16="http://schemas.microsoft.com/office/drawing/2014/main" id="{C8827AA3-4858-4F5B-9FD9-EA35D8961BBF}"/>
              </a:ext>
            </a:extLst>
          </p:cNvPr>
          <p:cNvSpPr/>
          <p:nvPr/>
        </p:nvSpPr>
        <p:spPr>
          <a:xfrm>
            <a:off x="5100985" y="5795610"/>
            <a:ext cx="534713" cy="534713"/>
          </a:xfrm>
          <a:prstGeom prst="roundRect">
            <a:avLst/>
          </a:prstGeom>
          <a:solidFill>
            <a:schemeClr val="bg2">
              <a:lumMod val="25000"/>
              <a:alpha val="51000"/>
            </a:schemeClr>
          </a:solidFill>
          <a:ln w="6350">
            <a:solidFill>
              <a:srgbClr val="FFC00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2879531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矩形 287">
            <a:extLst>
              <a:ext uri="{FF2B5EF4-FFF2-40B4-BE49-F238E27FC236}">
                <a16:creationId xmlns:a16="http://schemas.microsoft.com/office/drawing/2014/main" id="{28B0704D-66C7-4F67-AE3E-9270AF000D9D}"/>
              </a:ext>
            </a:extLst>
          </p:cNvPr>
          <p:cNvSpPr/>
          <p:nvPr/>
        </p:nvSpPr>
        <p:spPr>
          <a:xfrm>
            <a:off x="5356321" y="926410"/>
            <a:ext cx="3305136" cy="497856"/>
          </a:xfrm>
          <a:prstGeom prst="rect">
            <a:avLst/>
          </a:prstGeom>
          <a:solidFill>
            <a:schemeClr val="bg2">
              <a:lumMod val="10000"/>
              <a:alpha val="33000"/>
            </a:schemeClr>
          </a:solidFill>
          <a:ln>
            <a:noFill/>
          </a:ln>
          <a:effectLst>
            <a:outerShdw blurRad="76200" dist="88900" dir="6480000" algn="tl"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0225A91E-2696-4F42-BE65-BE9063AC8E86}"/>
              </a:ext>
            </a:extLst>
          </p:cNvPr>
          <p:cNvSpPr/>
          <p:nvPr/>
        </p:nvSpPr>
        <p:spPr>
          <a:xfrm>
            <a:off x="911544" y="918226"/>
            <a:ext cx="12180568" cy="6858000"/>
          </a:xfrm>
          <a:prstGeom prst="rect">
            <a:avLst/>
          </a:prstGeom>
          <a:solidFill>
            <a:schemeClr val="bg2">
              <a:lumMod val="10000"/>
              <a:alpha val="30000"/>
            </a:schemeClr>
          </a:solidFill>
          <a:ln w="25400" cmpd="dbl">
            <a:solidFill>
              <a:schemeClr val="bg1"/>
            </a:solidFill>
          </a:ln>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B9B720C2-7609-41E2-B10D-65CA99A4EDF0}"/>
              </a:ext>
            </a:extLst>
          </p:cNvPr>
          <p:cNvSpPr/>
          <p:nvPr/>
        </p:nvSpPr>
        <p:spPr>
          <a:xfrm>
            <a:off x="900113" y="909637"/>
            <a:ext cx="12191999" cy="341151"/>
          </a:xfrm>
          <a:prstGeom prst="rect">
            <a:avLst/>
          </a:prstGeom>
          <a:solidFill>
            <a:schemeClr val="bg2">
              <a:lumMod val="10000"/>
              <a:alpha val="33000"/>
            </a:schemeClr>
          </a:solidFill>
          <a:ln>
            <a:noFill/>
          </a:ln>
          <a:effectLst>
            <a:outerShdw blurRad="76200" dist="88900" dir="6480000" algn="tl" rotWithShape="0">
              <a:prstClr val="black">
                <a:alpha val="8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7EE18B53-C637-424B-8F40-D09162748732}"/>
              </a:ext>
            </a:extLst>
          </p:cNvPr>
          <p:cNvSpPr/>
          <p:nvPr/>
        </p:nvSpPr>
        <p:spPr>
          <a:xfrm>
            <a:off x="1015201" y="1419390"/>
            <a:ext cx="4936442" cy="2042854"/>
          </a:xfrm>
          <a:prstGeom prst="rect">
            <a:avLst/>
          </a:prstGeom>
          <a:blipFill dpi="0" rotWithShape="1">
            <a:blip r:embed="rId3"/>
            <a:srcRect/>
            <a:stretch>
              <a:fillRect/>
            </a:stretch>
          </a:blipFill>
          <a:ln w="19050">
            <a:noFill/>
          </a:ln>
          <a:effectLst>
            <a:reflection blurRad="6350" stA="50000" endA="300" endPos="90000" dist="508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 name="直接连接符 9">
            <a:extLst>
              <a:ext uri="{FF2B5EF4-FFF2-40B4-BE49-F238E27FC236}">
                <a16:creationId xmlns:a16="http://schemas.microsoft.com/office/drawing/2014/main" id="{C2205EE4-A2E8-4293-885F-601E59BBD5E3}"/>
              </a:ext>
            </a:extLst>
          </p:cNvPr>
          <p:cNvCxnSpPr/>
          <p:nvPr/>
        </p:nvCxnSpPr>
        <p:spPr>
          <a:xfrm>
            <a:off x="1087937" y="3615603"/>
            <a:ext cx="4647508"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nvGrpSpPr>
          <p:cNvPr id="59" name="组合 58">
            <a:extLst>
              <a:ext uri="{FF2B5EF4-FFF2-40B4-BE49-F238E27FC236}">
                <a16:creationId xmlns:a16="http://schemas.microsoft.com/office/drawing/2014/main" id="{801CB530-0954-4227-A698-A412B4A8D95C}"/>
              </a:ext>
            </a:extLst>
          </p:cNvPr>
          <p:cNvGrpSpPr/>
          <p:nvPr/>
        </p:nvGrpSpPr>
        <p:grpSpPr>
          <a:xfrm>
            <a:off x="6088773" y="1468488"/>
            <a:ext cx="3253580" cy="307777"/>
            <a:chOff x="3266817" y="1520543"/>
            <a:chExt cx="3253580" cy="307777"/>
          </a:xfrm>
        </p:grpSpPr>
        <p:grpSp>
          <p:nvGrpSpPr>
            <p:cNvPr id="22" name="组合 21">
              <a:extLst>
                <a:ext uri="{FF2B5EF4-FFF2-40B4-BE49-F238E27FC236}">
                  <a16:creationId xmlns:a16="http://schemas.microsoft.com/office/drawing/2014/main" id="{E9A6BFAA-A00B-42DD-961B-8544382E00A4}"/>
                </a:ext>
              </a:extLst>
            </p:cNvPr>
            <p:cNvGrpSpPr/>
            <p:nvPr/>
          </p:nvGrpSpPr>
          <p:grpSpPr>
            <a:xfrm>
              <a:off x="3289771" y="1520543"/>
              <a:ext cx="3230626" cy="307777"/>
              <a:chOff x="2389659" y="620430"/>
              <a:chExt cx="3230626" cy="307777"/>
            </a:xfrm>
          </p:grpSpPr>
          <p:sp>
            <p:nvSpPr>
              <p:cNvPr id="13" name="矩形 12">
                <a:extLst>
                  <a:ext uri="{FF2B5EF4-FFF2-40B4-BE49-F238E27FC236}">
                    <a16:creationId xmlns:a16="http://schemas.microsoft.com/office/drawing/2014/main" id="{BA8FE321-C4C2-47CF-860A-2EC3BCF30F95}"/>
                  </a:ext>
                </a:extLst>
              </p:cNvPr>
              <p:cNvSpPr/>
              <p:nvPr/>
            </p:nvSpPr>
            <p:spPr>
              <a:xfrm>
                <a:off x="3368713" y="635052"/>
                <a:ext cx="2251572" cy="266078"/>
              </a:xfrm>
              <a:prstGeom prst="rect">
                <a:avLst/>
              </a:prstGeom>
              <a:gradFill>
                <a:gsLst>
                  <a:gs pos="0">
                    <a:schemeClr val="bg1">
                      <a:alpha val="0"/>
                    </a:schemeClr>
                  </a:gs>
                  <a:gs pos="100000">
                    <a:schemeClr val="bg2"/>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a:extLst>
                  <a:ext uri="{FF2B5EF4-FFF2-40B4-BE49-F238E27FC236}">
                    <a16:creationId xmlns:a16="http://schemas.microsoft.com/office/drawing/2014/main" id="{B45F2C11-0343-4025-AE4E-2CC1F9C4BBD9}"/>
                  </a:ext>
                </a:extLst>
              </p:cNvPr>
              <p:cNvGrpSpPr/>
              <p:nvPr/>
            </p:nvGrpSpPr>
            <p:grpSpPr>
              <a:xfrm>
                <a:off x="2389659" y="620430"/>
                <a:ext cx="1422358" cy="307777"/>
                <a:chOff x="2389659" y="620430"/>
                <a:chExt cx="1422358" cy="307777"/>
              </a:xfrm>
            </p:grpSpPr>
            <p:grpSp>
              <p:nvGrpSpPr>
                <p:cNvPr id="9" name="组合 8">
                  <a:extLst>
                    <a:ext uri="{FF2B5EF4-FFF2-40B4-BE49-F238E27FC236}">
                      <a16:creationId xmlns:a16="http://schemas.microsoft.com/office/drawing/2014/main" id="{95F737F3-A522-4193-BDF7-31D980D2D04C}"/>
                    </a:ext>
                  </a:extLst>
                </p:cNvPr>
                <p:cNvGrpSpPr/>
                <p:nvPr/>
              </p:nvGrpSpPr>
              <p:grpSpPr>
                <a:xfrm>
                  <a:off x="2389659" y="634111"/>
                  <a:ext cx="1014117" cy="276999"/>
                  <a:chOff x="2511579" y="3429836"/>
                  <a:chExt cx="1014117" cy="276999"/>
                </a:xfrm>
              </p:grpSpPr>
              <p:sp>
                <p:nvSpPr>
                  <p:cNvPr id="12" name="矩形 11">
                    <a:extLst>
                      <a:ext uri="{FF2B5EF4-FFF2-40B4-BE49-F238E27FC236}">
                        <a16:creationId xmlns:a16="http://schemas.microsoft.com/office/drawing/2014/main" id="{4B0C2838-1056-4602-AAE4-A738B4A2CB5A}"/>
                      </a:ext>
                    </a:extLst>
                  </p:cNvPr>
                  <p:cNvSpPr/>
                  <p:nvPr/>
                </p:nvSpPr>
                <p:spPr>
                  <a:xfrm>
                    <a:off x="2511579" y="3430777"/>
                    <a:ext cx="979054" cy="266078"/>
                  </a:xfrm>
                  <a:prstGeom prst="rect">
                    <a:avLst/>
                  </a:prstGeom>
                  <a:solidFill>
                    <a:schemeClr val="bg2">
                      <a:lumMod val="1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CN" altLang="en-US" sz="1200" dirty="0"/>
                  </a:p>
                </p:txBody>
              </p:sp>
              <p:sp>
                <p:nvSpPr>
                  <p:cNvPr id="2" name="文本框 1">
                    <a:extLst>
                      <a:ext uri="{FF2B5EF4-FFF2-40B4-BE49-F238E27FC236}">
                        <a16:creationId xmlns:a16="http://schemas.microsoft.com/office/drawing/2014/main" id="{72960331-8D13-4B67-B2DC-34FE9AA7C1D3}"/>
                      </a:ext>
                    </a:extLst>
                  </p:cNvPr>
                  <p:cNvSpPr txBox="1"/>
                  <p:nvPr/>
                </p:nvSpPr>
                <p:spPr>
                  <a:xfrm>
                    <a:off x="2725477" y="3429836"/>
                    <a:ext cx="800219" cy="276999"/>
                  </a:xfrm>
                  <a:prstGeom prst="rect">
                    <a:avLst/>
                  </a:prstGeom>
                  <a:noFill/>
                  <a:effectLst>
                    <a:outerShdw dist="12700" dir="2700000" algn="tl" rotWithShape="0">
                      <a:schemeClr val="bg1">
                        <a:alpha val="47000"/>
                      </a:schemeClr>
                    </a:outerShdw>
                  </a:effectLst>
                </p:spPr>
                <p:txBody>
                  <a:bodyPr wrap="none" rtlCol="0">
                    <a:spAutoFit/>
                  </a:bodyPr>
                  <a:lstStyle/>
                  <a:p>
                    <a:r>
                      <a:rPr lang="zh-CN" altLang="en-US" sz="1200" dirty="0">
                        <a:solidFill>
                          <a:schemeClr val="bg1"/>
                        </a:solidFill>
                        <a:effectLst>
                          <a:outerShdw blurRad="38100" dist="38100" dir="2700000" algn="tl">
                            <a:srgbClr val="000000">
                              <a:alpha val="43137"/>
                            </a:srgbClr>
                          </a:outerShdw>
                        </a:effectLst>
                        <a:latin typeface="方正准圆简体" panose="02010601030101010101" pitchFamily="2" charset="-122"/>
                        <a:ea typeface="方正准圆简体" panose="02010601030101010101" pitchFamily="2" charset="-122"/>
                      </a:rPr>
                      <a:t>制造速度</a:t>
                    </a:r>
                  </a:p>
                </p:txBody>
              </p:sp>
            </p:grpSp>
            <p:sp>
              <p:nvSpPr>
                <p:cNvPr id="14" name="文本框 13">
                  <a:extLst>
                    <a:ext uri="{FF2B5EF4-FFF2-40B4-BE49-F238E27FC236}">
                      <a16:creationId xmlns:a16="http://schemas.microsoft.com/office/drawing/2014/main" id="{6DEA7BBC-0F9B-4155-96D5-AB82C9CC8294}"/>
                    </a:ext>
                  </a:extLst>
                </p:cNvPr>
                <p:cNvSpPr txBox="1"/>
                <p:nvPr/>
              </p:nvSpPr>
              <p:spPr>
                <a:xfrm>
                  <a:off x="3369267" y="620430"/>
                  <a:ext cx="442750" cy="307777"/>
                </a:xfrm>
                <a:prstGeom prst="rect">
                  <a:avLst/>
                </a:prstGeom>
                <a:noFill/>
              </p:spPr>
              <p:txBody>
                <a:bodyPr wrap="none" rtlCol="0">
                  <a:spAutoFit/>
                </a:bodyPr>
                <a:lstStyle/>
                <a:p>
                  <a:r>
                    <a:rPr lang="en-US" altLang="zh-CN" sz="1400" b="1" dirty="0">
                      <a:solidFill>
                        <a:schemeClr val="bg2">
                          <a:lumMod val="25000"/>
                        </a:schemeClr>
                      </a:solidFill>
                      <a:latin typeface="Bahnschrift Light" panose="020B0502040204020203" pitchFamily="34" charset="0"/>
                    </a:rPr>
                    <a:t>100</a:t>
                  </a:r>
                  <a:endParaRPr lang="zh-CN" altLang="en-US" sz="1400" b="1" dirty="0">
                    <a:solidFill>
                      <a:schemeClr val="bg2">
                        <a:lumMod val="25000"/>
                      </a:schemeClr>
                    </a:solidFill>
                    <a:latin typeface="Bahnschrift Light" panose="020B0502040204020203" pitchFamily="34" charset="0"/>
                  </a:endParaRPr>
                </a:p>
              </p:txBody>
            </p:sp>
          </p:grpSp>
        </p:grpSp>
        <p:pic>
          <p:nvPicPr>
            <p:cNvPr id="31" name="图片 30">
              <a:extLst>
                <a:ext uri="{FF2B5EF4-FFF2-40B4-BE49-F238E27FC236}">
                  <a16:creationId xmlns:a16="http://schemas.microsoft.com/office/drawing/2014/main" id="{E96E1157-AB2A-4A8A-934F-95D02ED2A01D}"/>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backgroundRemoval t="10000" b="90000" l="10000" r="90000"/>
                      </a14:imgEffect>
                      <a14:imgEffect>
                        <a14:saturation sat="115000"/>
                      </a14:imgEffect>
                    </a14:imgLayer>
                  </a14:imgProps>
                </a:ext>
              </a:extLst>
            </a:blip>
            <a:stretch>
              <a:fillRect/>
            </a:stretch>
          </p:blipFill>
          <p:spPr>
            <a:xfrm>
              <a:off x="3266817" y="1526497"/>
              <a:ext cx="346250" cy="277000"/>
            </a:xfrm>
            <a:prstGeom prst="rect">
              <a:avLst/>
            </a:prstGeom>
          </p:spPr>
        </p:pic>
      </p:grpSp>
      <p:grpSp>
        <p:nvGrpSpPr>
          <p:cNvPr id="60" name="组合 59">
            <a:extLst>
              <a:ext uri="{FF2B5EF4-FFF2-40B4-BE49-F238E27FC236}">
                <a16:creationId xmlns:a16="http://schemas.microsoft.com/office/drawing/2014/main" id="{2D8216A5-9A81-4E13-9185-EA3BB0AF6EDA}"/>
              </a:ext>
            </a:extLst>
          </p:cNvPr>
          <p:cNvGrpSpPr/>
          <p:nvPr/>
        </p:nvGrpSpPr>
        <p:grpSpPr>
          <a:xfrm>
            <a:off x="6097458" y="1783426"/>
            <a:ext cx="3244894" cy="331755"/>
            <a:chOff x="3287551" y="1828790"/>
            <a:chExt cx="3244894" cy="331755"/>
          </a:xfrm>
        </p:grpSpPr>
        <p:grpSp>
          <p:nvGrpSpPr>
            <p:cNvPr id="23" name="组合 22">
              <a:extLst>
                <a:ext uri="{FF2B5EF4-FFF2-40B4-BE49-F238E27FC236}">
                  <a16:creationId xmlns:a16="http://schemas.microsoft.com/office/drawing/2014/main" id="{AA6AD2D3-B387-4687-A7CF-95E52ED365C2}"/>
                </a:ext>
              </a:extLst>
            </p:cNvPr>
            <p:cNvGrpSpPr/>
            <p:nvPr/>
          </p:nvGrpSpPr>
          <p:grpSpPr>
            <a:xfrm>
              <a:off x="3289771" y="1834670"/>
              <a:ext cx="3242674" cy="307777"/>
              <a:chOff x="2389659" y="620430"/>
              <a:chExt cx="3242674" cy="307777"/>
            </a:xfrm>
          </p:grpSpPr>
          <p:sp>
            <p:nvSpPr>
              <p:cNvPr id="24" name="矩形 23">
                <a:extLst>
                  <a:ext uri="{FF2B5EF4-FFF2-40B4-BE49-F238E27FC236}">
                    <a16:creationId xmlns:a16="http://schemas.microsoft.com/office/drawing/2014/main" id="{5624117D-DAAE-4510-98C5-6533F4921D91}"/>
                  </a:ext>
                </a:extLst>
              </p:cNvPr>
              <p:cNvSpPr/>
              <p:nvPr/>
            </p:nvSpPr>
            <p:spPr>
              <a:xfrm>
                <a:off x="3368712" y="635052"/>
                <a:ext cx="2263621" cy="266078"/>
              </a:xfrm>
              <a:prstGeom prst="rect">
                <a:avLst/>
              </a:prstGeom>
              <a:gradFill>
                <a:gsLst>
                  <a:gs pos="0">
                    <a:schemeClr val="bg1">
                      <a:alpha val="0"/>
                    </a:schemeClr>
                  </a:gs>
                  <a:gs pos="100000">
                    <a:schemeClr val="bg2"/>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5" name="组合 24">
                <a:extLst>
                  <a:ext uri="{FF2B5EF4-FFF2-40B4-BE49-F238E27FC236}">
                    <a16:creationId xmlns:a16="http://schemas.microsoft.com/office/drawing/2014/main" id="{75AA0AB9-4010-4F47-BA56-CDA31875ACF3}"/>
                  </a:ext>
                </a:extLst>
              </p:cNvPr>
              <p:cNvGrpSpPr/>
              <p:nvPr/>
            </p:nvGrpSpPr>
            <p:grpSpPr>
              <a:xfrm>
                <a:off x="2389659" y="620430"/>
                <a:ext cx="1705048" cy="307777"/>
                <a:chOff x="2389659" y="620430"/>
                <a:chExt cx="1705048" cy="307777"/>
              </a:xfrm>
            </p:grpSpPr>
            <p:grpSp>
              <p:nvGrpSpPr>
                <p:cNvPr id="26" name="组合 25">
                  <a:extLst>
                    <a:ext uri="{FF2B5EF4-FFF2-40B4-BE49-F238E27FC236}">
                      <a16:creationId xmlns:a16="http://schemas.microsoft.com/office/drawing/2014/main" id="{08CE9102-A152-4513-8ED3-FCA6D1AADCEF}"/>
                    </a:ext>
                  </a:extLst>
                </p:cNvPr>
                <p:cNvGrpSpPr/>
                <p:nvPr/>
              </p:nvGrpSpPr>
              <p:grpSpPr>
                <a:xfrm>
                  <a:off x="2389659" y="634111"/>
                  <a:ext cx="1014117" cy="276999"/>
                  <a:chOff x="2511579" y="3429836"/>
                  <a:chExt cx="1014117" cy="276999"/>
                </a:xfrm>
              </p:grpSpPr>
              <p:sp>
                <p:nvSpPr>
                  <p:cNvPr id="28" name="矩形 27">
                    <a:extLst>
                      <a:ext uri="{FF2B5EF4-FFF2-40B4-BE49-F238E27FC236}">
                        <a16:creationId xmlns:a16="http://schemas.microsoft.com/office/drawing/2014/main" id="{4DC5E15B-800A-4A55-9845-5C326B7A3F2B}"/>
                      </a:ext>
                    </a:extLst>
                  </p:cNvPr>
                  <p:cNvSpPr/>
                  <p:nvPr/>
                </p:nvSpPr>
                <p:spPr>
                  <a:xfrm>
                    <a:off x="2511579" y="3430777"/>
                    <a:ext cx="979054" cy="266078"/>
                  </a:xfrm>
                  <a:prstGeom prst="rect">
                    <a:avLst/>
                  </a:prstGeom>
                  <a:solidFill>
                    <a:schemeClr val="bg2">
                      <a:lumMod val="1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CN" altLang="en-US" sz="1200" dirty="0"/>
                  </a:p>
                </p:txBody>
              </p:sp>
              <p:sp>
                <p:nvSpPr>
                  <p:cNvPr id="29" name="文本框 28">
                    <a:extLst>
                      <a:ext uri="{FF2B5EF4-FFF2-40B4-BE49-F238E27FC236}">
                        <a16:creationId xmlns:a16="http://schemas.microsoft.com/office/drawing/2014/main" id="{5C2BE8A6-9697-480F-931D-278851D4B8B1}"/>
                      </a:ext>
                    </a:extLst>
                  </p:cNvPr>
                  <p:cNvSpPr txBox="1"/>
                  <p:nvPr/>
                </p:nvSpPr>
                <p:spPr>
                  <a:xfrm>
                    <a:off x="2725477" y="3429836"/>
                    <a:ext cx="800219" cy="276999"/>
                  </a:xfrm>
                  <a:prstGeom prst="rect">
                    <a:avLst/>
                  </a:prstGeom>
                  <a:noFill/>
                  <a:effectLst>
                    <a:outerShdw dist="12700" dir="2700000" algn="tl" rotWithShape="0">
                      <a:schemeClr val="bg1">
                        <a:alpha val="47000"/>
                      </a:schemeClr>
                    </a:outerShdw>
                  </a:effectLst>
                </p:spPr>
                <p:txBody>
                  <a:bodyPr wrap="none" rtlCol="0">
                    <a:spAutoFit/>
                  </a:bodyPr>
                  <a:lstStyle/>
                  <a:p>
                    <a:r>
                      <a:rPr lang="zh-CN" altLang="en-US" sz="1200" dirty="0">
                        <a:solidFill>
                          <a:schemeClr val="bg1"/>
                        </a:solidFill>
                        <a:effectLst>
                          <a:outerShdw blurRad="38100" dist="38100" dir="2700000" algn="tl">
                            <a:srgbClr val="000000">
                              <a:alpha val="43137"/>
                            </a:srgbClr>
                          </a:outerShdw>
                        </a:effectLst>
                        <a:latin typeface="方正准圆简体" panose="02010601030101010101" pitchFamily="2" charset="-122"/>
                        <a:ea typeface="方正准圆简体" panose="02010601030101010101" pitchFamily="2" charset="-122"/>
                      </a:rPr>
                      <a:t>能源消耗</a:t>
                    </a:r>
                  </a:p>
                </p:txBody>
              </p:sp>
            </p:grpSp>
            <p:sp>
              <p:nvSpPr>
                <p:cNvPr id="27" name="文本框 26">
                  <a:extLst>
                    <a:ext uri="{FF2B5EF4-FFF2-40B4-BE49-F238E27FC236}">
                      <a16:creationId xmlns:a16="http://schemas.microsoft.com/office/drawing/2014/main" id="{4F27639A-F2E1-46F6-A552-D56049DE5898}"/>
                    </a:ext>
                  </a:extLst>
                </p:cNvPr>
                <p:cNvSpPr txBox="1"/>
                <p:nvPr/>
              </p:nvSpPr>
              <p:spPr>
                <a:xfrm>
                  <a:off x="3385859" y="620430"/>
                  <a:ext cx="708848" cy="307777"/>
                </a:xfrm>
                <a:prstGeom prst="rect">
                  <a:avLst/>
                </a:prstGeom>
                <a:noFill/>
              </p:spPr>
              <p:txBody>
                <a:bodyPr wrap="none" rtlCol="0">
                  <a:spAutoFit/>
                </a:bodyPr>
                <a:lstStyle/>
                <a:p>
                  <a:r>
                    <a:rPr lang="en-US" altLang="zh-CN" sz="1400" b="1" dirty="0">
                      <a:solidFill>
                        <a:schemeClr val="bg2">
                          <a:lumMod val="25000"/>
                        </a:schemeClr>
                      </a:solidFill>
                      <a:latin typeface="Bahnschrift Light" panose="020B0502040204020203" pitchFamily="34" charset="0"/>
                    </a:rPr>
                    <a:t>250kw</a:t>
                  </a:r>
                  <a:endParaRPr lang="zh-CN" altLang="en-US" sz="1400" b="1" dirty="0">
                    <a:solidFill>
                      <a:schemeClr val="bg2">
                        <a:lumMod val="25000"/>
                      </a:schemeClr>
                    </a:solidFill>
                    <a:latin typeface="Bahnschrift Light" panose="020B0502040204020203" pitchFamily="34" charset="0"/>
                  </a:endParaRPr>
                </a:p>
              </p:txBody>
            </p:sp>
          </p:grpSp>
        </p:grpSp>
        <p:pic>
          <p:nvPicPr>
            <p:cNvPr id="32" name="图片 31">
              <a:extLst>
                <a:ext uri="{FF2B5EF4-FFF2-40B4-BE49-F238E27FC236}">
                  <a16:creationId xmlns:a16="http://schemas.microsoft.com/office/drawing/2014/main" id="{ADE783C1-5F4D-4733-8672-8F60B663E8A9}"/>
                </a:ext>
              </a:extLst>
            </p:cNvPr>
            <p:cNvPicPr>
              <a:picLocks noChangeAspect="1"/>
            </p:cNvPicPr>
            <p:nvPr/>
          </p:nvPicPr>
          <p:blipFill>
            <a:blip r:embed="rId6">
              <a:lum bright="70000" contrast="-70000"/>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3287551" y="1833507"/>
              <a:ext cx="276208" cy="291842"/>
            </a:xfrm>
            <a:prstGeom prst="rect">
              <a:avLst/>
            </a:prstGeom>
          </p:spPr>
        </p:pic>
        <p:grpSp>
          <p:nvGrpSpPr>
            <p:cNvPr id="8" name="组合 7">
              <a:extLst>
                <a:ext uri="{FF2B5EF4-FFF2-40B4-BE49-F238E27FC236}">
                  <a16:creationId xmlns:a16="http://schemas.microsoft.com/office/drawing/2014/main" id="{64F06B1F-9B24-4ABD-9356-3F353800DBFA}"/>
                </a:ext>
              </a:extLst>
            </p:cNvPr>
            <p:cNvGrpSpPr/>
            <p:nvPr/>
          </p:nvGrpSpPr>
          <p:grpSpPr>
            <a:xfrm>
              <a:off x="5220722" y="1828790"/>
              <a:ext cx="707406" cy="331755"/>
              <a:chOff x="4182340" y="949434"/>
              <a:chExt cx="707406" cy="331755"/>
            </a:xfrm>
          </p:grpSpPr>
          <p:pic>
            <p:nvPicPr>
              <p:cNvPr id="42" name="图片 41">
                <a:extLst>
                  <a:ext uri="{FF2B5EF4-FFF2-40B4-BE49-F238E27FC236}">
                    <a16:creationId xmlns:a16="http://schemas.microsoft.com/office/drawing/2014/main" id="{75FD638F-1EC9-468A-88EB-0753BAEA183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backgroundMark x1="44615" y1="50909" x2="44615" y2="50909"/>
                          </a14:backgroundRemoval>
                        </a14:imgEffect>
                      </a14:imgLayer>
                    </a14:imgProps>
                  </a:ext>
                </a:extLst>
              </a:blip>
              <a:stretch>
                <a:fillRect/>
              </a:stretch>
            </p:blipFill>
            <p:spPr>
              <a:xfrm>
                <a:off x="4182340" y="949434"/>
                <a:ext cx="392074" cy="331755"/>
              </a:xfrm>
              <a:prstGeom prst="rect">
                <a:avLst/>
              </a:prstGeom>
            </p:spPr>
          </p:pic>
          <p:sp>
            <p:nvSpPr>
              <p:cNvPr id="43" name="文本框 42">
                <a:extLst>
                  <a:ext uri="{FF2B5EF4-FFF2-40B4-BE49-F238E27FC236}">
                    <a16:creationId xmlns:a16="http://schemas.microsoft.com/office/drawing/2014/main" id="{8035989D-6E0A-44AA-A994-2698FE29C181}"/>
                  </a:ext>
                </a:extLst>
              </p:cNvPr>
              <p:cNvSpPr txBox="1"/>
              <p:nvPr/>
            </p:nvSpPr>
            <p:spPr>
              <a:xfrm>
                <a:off x="4387685" y="989607"/>
                <a:ext cx="502061" cy="261610"/>
              </a:xfrm>
              <a:prstGeom prst="rect">
                <a:avLst/>
              </a:prstGeom>
              <a:noFill/>
            </p:spPr>
            <p:txBody>
              <a:bodyPr wrap="none" rtlCol="0">
                <a:spAutoFit/>
              </a:bodyPr>
              <a:lstStyle/>
              <a:p>
                <a:r>
                  <a:rPr lang="zh-CN" altLang="en-US" sz="1100" dirty="0">
                    <a:latin typeface="方正准圆简体" panose="02010601030101010101" pitchFamily="2" charset="-122"/>
                    <a:ea typeface="方正准圆简体" panose="02010601030101010101" pitchFamily="2" charset="-122"/>
                  </a:rPr>
                  <a:t> 待机</a:t>
                </a:r>
              </a:p>
            </p:txBody>
          </p:sp>
        </p:grpSp>
      </p:grpSp>
      <p:sp>
        <p:nvSpPr>
          <p:cNvPr id="66" name="矩形 65">
            <a:extLst>
              <a:ext uri="{FF2B5EF4-FFF2-40B4-BE49-F238E27FC236}">
                <a16:creationId xmlns:a16="http://schemas.microsoft.com/office/drawing/2014/main" id="{5B83A60C-5C7C-43F9-96BD-33D3667D499B}"/>
              </a:ext>
            </a:extLst>
          </p:cNvPr>
          <p:cNvSpPr/>
          <p:nvPr/>
        </p:nvSpPr>
        <p:spPr>
          <a:xfrm>
            <a:off x="911543" y="3701757"/>
            <a:ext cx="5214940" cy="699804"/>
          </a:xfrm>
          <a:prstGeom prst="rect">
            <a:avLst/>
          </a:prstGeom>
          <a:gradFill>
            <a:gsLst>
              <a:gs pos="0">
                <a:schemeClr val="accent1">
                  <a:lumMod val="0"/>
                  <a:alpha val="0"/>
                </a:schemeClr>
              </a:gs>
              <a:gs pos="100000">
                <a:schemeClr val="bg2">
                  <a:lumMod val="10000"/>
                </a:schemeClr>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a:extLst>
              <a:ext uri="{FF2B5EF4-FFF2-40B4-BE49-F238E27FC236}">
                <a16:creationId xmlns:a16="http://schemas.microsoft.com/office/drawing/2014/main" id="{D1B0D407-AF00-4E35-9D73-8453E69C8FE6}"/>
              </a:ext>
            </a:extLst>
          </p:cNvPr>
          <p:cNvCxnSpPr>
            <a:cxnSpLocks/>
          </p:cNvCxnSpPr>
          <p:nvPr/>
        </p:nvCxnSpPr>
        <p:spPr>
          <a:xfrm>
            <a:off x="1699227" y="3820196"/>
            <a:ext cx="0" cy="4644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07AEC1BD-F754-4A4F-A291-41357FDE253A}"/>
              </a:ext>
            </a:extLst>
          </p:cNvPr>
          <p:cNvSpPr txBox="1"/>
          <p:nvPr/>
        </p:nvSpPr>
        <p:spPr>
          <a:xfrm>
            <a:off x="1781293" y="3740371"/>
            <a:ext cx="4339347" cy="507831"/>
          </a:xfrm>
          <a:prstGeom prst="rect">
            <a:avLst/>
          </a:prstGeom>
          <a:noFill/>
        </p:spPr>
        <p:txBody>
          <a:bodyPr wrap="square" rtlCol="0">
            <a:spAutoFit/>
          </a:bodyPr>
          <a:lstStyle/>
          <a:p>
            <a:r>
              <a:rPr lang="zh-CN" altLang="en-US" sz="900" dirty="0">
                <a:solidFill>
                  <a:schemeClr val="bg1"/>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900" dirty="0">
              <a:solidFill>
                <a:schemeClr val="bg1"/>
              </a:solidFill>
              <a:latin typeface="方正准圆简体" panose="02010601030101010101" pitchFamily="2" charset="-122"/>
              <a:ea typeface="方正准圆简体" panose="02010601030101010101" pitchFamily="2" charset="-122"/>
            </a:endParaRPr>
          </a:p>
          <a:p>
            <a:r>
              <a:rPr lang="zh-CN" altLang="en-US" sz="900" dirty="0">
                <a:solidFill>
                  <a:schemeClr val="bg1"/>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sp>
        <p:nvSpPr>
          <p:cNvPr id="89" name="矩形 88">
            <a:extLst>
              <a:ext uri="{FF2B5EF4-FFF2-40B4-BE49-F238E27FC236}">
                <a16:creationId xmlns:a16="http://schemas.microsoft.com/office/drawing/2014/main" id="{81D83242-5165-41E8-94E2-F30A076AAB73}"/>
              </a:ext>
            </a:extLst>
          </p:cNvPr>
          <p:cNvSpPr/>
          <p:nvPr/>
        </p:nvSpPr>
        <p:spPr>
          <a:xfrm>
            <a:off x="1112663" y="4765436"/>
            <a:ext cx="4624401" cy="175542"/>
          </a:xfrm>
          <a:prstGeom prst="rect">
            <a:avLst/>
          </a:prstGeom>
          <a:gradFill>
            <a:gsLst>
              <a:gs pos="0">
                <a:schemeClr val="bg1">
                  <a:lumMod val="43000"/>
                  <a:lumOff val="57000"/>
                  <a:alpha val="0"/>
                </a:schemeClr>
              </a:gs>
              <a:gs pos="30000">
                <a:srgbClr val="5A5A5A">
                  <a:alpha val="58000"/>
                </a:srgbClr>
              </a:gs>
              <a:gs pos="100000">
                <a:schemeClr val="tx1">
                  <a:lumMod val="0"/>
                  <a:alpha val="3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bg2">
                    <a:lumMod val="90000"/>
                  </a:schemeClr>
                </a:solidFill>
              </a:rPr>
              <a:t>Production</a:t>
            </a:r>
            <a:endParaRPr lang="zh-CN" altLang="en-US" sz="1050" dirty="0">
              <a:solidFill>
                <a:schemeClr val="bg2">
                  <a:lumMod val="90000"/>
                </a:schemeClr>
              </a:solidFill>
            </a:endParaRPr>
          </a:p>
        </p:txBody>
      </p:sp>
      <p:grpSp>
        <p:nvGrpSpPr>
          <p:cNvPr id="58" name="组合 57">
            <a:extLst>
              <a:ext uri="{FF2B5EF4-FFF2-40B4-BE49-F238E27FC236}">
                <a16:creationId xmlns:a16="http://schemas.microsoft.com/office/drawing/2014/main" id="{19FF5F1A-CA8E-4181-A620-D7DD75AA19E9}"/>
              </a:ext>
            </a:extLst>
          </p:cNvPr>
          <p:cNvGrpSpPr/>
          <p:nvPr/>
        </p:nvGrpSpPr>
        <p:grpSpPr>
          <a:xfrm>
            <a:off x="6120097" y="791798"/>
            <a:ext cx="1880493" cy="614425"/>
            <a:chOff x="6120097" y="791798"/>
            <a:chExt cx="1880493" cy="614425"/>
          </a:xfrm>
        </p:grpSpPr>
        <p:sp>
          <p:nvSpPr>
            <p:cNvPr id="6" name="文本框 5">
              <a:extLst>
                <a:ext uri="{FF2B5EF4-FFF2-40B4-BE49-F238E27FC236}">
                  <a16:creationId xmlns:a16="http://schemas.microsoft.com/office/drawing/2014/main" id="{E6F4A26F-D9E6-46FC-B742-9C89936912D8}"/>
                </a:ext>
              </a:extLst>
            </p:cNvPr>
            <p:cNvSpPr txBox="1"/>
            <p:nvPr/>
          </p:nvSpPr>
          <p:spPr>
            <a:xfrm>
              <a:off x="6430930" y="913780"/>
              <a:ext cx="1569660" cy="369332"/>
            </a:xfrm>
            <a:prstGeom prst="rect">
              <a:avLst/>
            </a:prstGeom>
            <a:noFill/>
          </p:spPr>
          <p:txBody>
            <a:bodyPr wrap="none" rtlCol="0">
              <a:spAutoFit/>
            </a:bodyPr>
            <a:lstStyle/>
            <a:p>
              <a:pPr algn="ctr"/>
              <a:r>
                <a:rPr lang="zh-CN" altLang="en-US" dirty="0">
                  <a:solidFill>
                    <a:schemeClr val="bg1"/>
                  </a:solidFill>
                  <a:latin typeface="方正准圆简体" panose="02010601030101010101" pitchFamily="2" charset="-122"/>
                  <a:ea typeface="方正准圆简体" panose="02010601030101010101" pitchFamily="2" charset="-122"/>
                </a:rPr>
                <a:t>初级冶炼区块</a:t>
              </a:r>
            </a:p>
          </p:txBody>
        </p:sp>
        <p:sp>
          <p:nvSpPr>
            <p:cNvPr id="44" name="文本框 43">
              <a:extLst>
                <a:ext uri="{FF2B5EF4-FFF2-40B4-BE49-F238E27FC236}">
                  <a16:creationId xmlns:a16="http://schemas.microsoft.com/office/drawing/2014/main" id="{497FA43D-008B-4465-81CB-C412C28DBD7E}"/>
                </a:ext>
              </a:extLst>
            </p:cNvPr>
            <p:cNvSpPr txBox="1"/>
            <p:nvPr/>
          </p:nvSpPr>
          <p:spPr>
            <a:xfrm>
              <a:off x="6425234" y="1160002"/>
              <a:ext cx="1218603" cy="246221"/>
            </a:xfrm>
            <a:prstGeom prst="rect">
              <a:avLst/>
            </a:prstGeom>
            <a:noFill/>
          </p:spPr>
          <p:txBody>
            <a:bodyPr wrap="none" rtlCol="0">
              <a:spAutoFit/>
            </a:bodyPr>
            <a:lstStyle/>
            <a:p>
              <a:r>
                <a:rPr lang="en-US" altLang="zh-CN" sz="1000" dirty="0">
                  <a:solidFill>
                    <a:schemeClr val="bg1">
                      <a:lumMod val="65000"/>
                    </a:schemeClr>
                  </a:solidFill>
                </a:rPr>
                <a:t>Factory Infomation</a:t>
              </a:r>
              <a:endParaRPr lang="zh-CN" altLang="en-US" sz="1000" dirty="0">
                <a:solidFill>
                  <a:schemeClr val="bg1">
                    <a:lumMod val="65000"/>
                  </a:schemeClr>
                </a:solidFill>
              </a:endParaRPr>
            </a:p>
          </p:txBody>
        </p:sp>
        <p:pic>
          <p:nvPicPr>
            <p:cNvPr id="190" name="图片 189">
              <a:extLst>
                <a:ext uri="{FF2B5EF4-FFF2-40B4-BE49-F238E27FC236}">
                  <a16:creationId xmlns:a16="http://schemas.microsoft.com/office/drawing/2014/main" id="{0B54BE30-E8DE-45AA-B340-D643E9201765}"/>
                </a:ext>
              </a:extLst>
            </p:cNvPr>
            <p:cNvPicPr>
              <a:picLocks noChangeAspect="1"/>
            </p:cNvPicPr>
            <p:nvPr/>
          </p:nvPicPr>
          <p:blipFill>
            <a:blip r:embed="rId10">
              <a:lum bright="70000" contrast="-70000"/>
              <a:extLst>
                <a:ext uri="{BEBA8EAE-BF5A-486C-A8C5-ECC9F3942E4B}">
                  <a14:imgProps xmlns:a14="http://schemas.microsoft.com/office/drawing/2010/main">
                    <a14:imgLayer r:embed="rId11">
                      <a14:imgEffect>
                        <a14:backgroundRemoval t="10000" b="90000" l="10000" r="90000"/>
                      </a14:imgEffect>
                    </a14:imgLayer>
                  </a14:imgProps>
                </a:ext>
              </a:extLst>
            </a:blip>
            <a:stretch>
              <a:fillRect/>
            </a:stretch>
          </p:blipFill>
          <p:spPr>
            <a:xfrm>
              <a:off x="6120097" y="791798"/>
              <a:ext cx="514440" cy="469982"/>
            </a:xfrm>
            <a:prstGeom prst="rect">
              <a:avLst/>
            </a:prstGeom>
          </p:spPr>
        </p:pic>
      </p:grpSp>
      <p:grpSp>
        <p:nvGrpSpPr>
          <p:cNvPr id="46" name="组合 45">
            <a:extLst>
              <a:ext uri="{FF2B5EF4-FFF2-40B4-BE49-F238E27FC236}">
                <a16:creationId xmlns:a16="http://schemas.microsoft.com/office/drawing/2014/main" id="{76B8063A-0A8B-44F0-B647-4BD562160650}"/>
              </a:ext>
            </a:extLst>
          </p:cNvPr>
          <p:cNvGrpSpPr/>
          <p:nvPr/>
        </p:nvGrpSpPr>
        <p:grpSpPr>
          <a:xfrm>
            <a:off x="1048438" y="963876"/>
            <a:ext cx="575903" cy="471359"/>
            <a:chOff x="4460606" y="118922"/>
            <a:chExt cx="575903" cy="471359"/>
          </a:xfrm>
        </p:grpSpPr>
        <p:grpSp>
          <p:nvGrpSpPr>
            <p:cNvPr id="21" name="组合 20">
              <a:extLst>
                <a:ext uri="{FF2B5EF4-FFF2-40B4-BE49-F238E27FC236}">
                  <a16:creationId xmlns:a16="http://schemas.microsoft.com/office/drawing/2014/main" id="{E21AF678-CACB-407B-9800-4DB1E06FCEB1}"/>
                </a:ext>
              </a:extLst>
            </p:cNvPr>
            <p:cNvGrpSpPr/>
            <p:nvPr/>
          </p:nvGrpSpPr>
          <p:grpSpPr>
            <a:xfrm>
              <a:off x="4460606" y="118922"/>
              <a:ext cx="539079" cy="265473"/>
              <a:chOff x="4576435" y="88145"/>
              <a:chExt cx="607861" cy="299345"/>
            </a:xfrm>
          </p:grpSpPr>
          <p:sp>
            <p:nvSpPr>
              <p:cNvPr id="19" name="矩形: 圆角 18">
                <a:extLst>
                  <a:ext uri="{FF2B5EF4-FFF2-40B4-BE49-F238E27FC236}">
                    <a16:creationId xmlns:a16="http://schemas.microsoft.com/office/drawing/2014/main" id="{EBC97AD2-84AE-4082-81D4-0179CF6B886C}"/>
                  </a:ext>
                </a:extLst>
              </p:cNvPr>
              <p:cNvSpPr/>
              <p:nvPr/>
            </p:nvSpPr>
            <p:spPr>
              <a:xfrm>
                <a:off x="4576435" y="109058"/>
                <a:ext cx="607861" cy="263964"/>
              </a:xfrm>
              <a:prstGeom prst="roundRect">
                <a:avLst>
                  <a:gd name="adj" fmla="val 50000"/>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20" name="椭圆 19">
                <a:extLst>
                  <a:ext uri="{FF2B5EF4-FFF2-40B4-BE49-F238E27FC236}">
                    <a16:creationId xmlns:a16="http://schemas.microsoft.com/office/drawing/2014/main" id="{C37003C7-206C-431C-80F2-F4CE3594BA05}"/>
                  </a:ext>
                </a:extLst>
              </p:cNvPr>
              <p:cNvSpPr/>
              <p:nvPr/>
            </p:nvSpPr>
            <p:spPr>
              <a:xfrm>
                <a:off x="4876535" y="88145"/>
                <a:ext cx="299346" cy="299345"/>
              </a:xfrm>
              <a:prstGeom prst="ellipse">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a:extLst>
                <a:ext uri="{FF2B5EF4-FFF2-40B4-BE49-F238E27FC236}">
                  <a16:creationId xmlns:a16="http://schemas.microsoft.com/office/drawing/2014/main" id="{5BEFFA1A-5B7D-4E11-B9B3-A08160FA9082}"/>
                </a:ext>
              </a:extLst>
            </p:cNvPr>
            <p:cNvPicPr>
              <a:picLocks noChangeAspect="1" noChangeArrowheads="1"/>
            </p:cNvPicPr>
            <p:nvPr/>
          </p:nvPicPr>
          <p:blipFill>
            <a:blip r:embed="rId12">
              <a:duotone>
                <a:schemeClr val="bg2">
                  <a:shade val="45000"/>
                  <a:satMod val="135000"/>
                </a:schemeClr>
                <a:prstClr val="white"/>
              </a:duotone>
              <a:extLst>
                <a:ext uri="{BEBA8EAE-BF5A-486C-A8C5-ECC9F3942E4B}">
                  <a14:imgProps xmlns:a14="http://schemas.microsoft.com/office/drawing/2010/main">
                    <a14:imgLayer r:embed="rId13">
                      <a14:imgEffect>
                        <a14:backgroundRemoval t="0" b="99805" l="0" r="99805">
                          <a14:foregroundMark x1="57227" y1="30469" x2="57227" y2="30469"/>
                        </a14:backgroundRemoval>
                      </a14:imgEffect>
                    </a14:imgLayer>
                  </a14:imgProps>
                </a:ext>
                <a:ext uri="{28A0092B-C50C-407E-A947-70E740481C1C}">
                  <a14:useLocalDpi xmlns:a14="http://schemas.microsoft.com/office/drawing/2010/main" val="0"/>
                </a:ext>
              </a:extLst>
            </a:blip>
            <a:srcRect/>
            <a:stretch>
              <a:fillRect/>
            </a:stretch>
          </p:blipFill>
          <p:spPr bwMode="auto">
            <a:xfrm>
              <a:off x="4768458" y="162471"/>
              <a:ext cx="182081" cy="181967"/>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32">
              <a:extLst>
                <a:ext uri="{FF2B5EF4-FFF2-40B4-BE49-F238E27FC236}">
                  <a16:creationId xmlns:a16="http://schemas.microsoft.com/office/drawing/2014/main" id="{06050EB5-A66A-440A-A065-018A86116BF0}"/>
                </a:ext>
              </a:extLst>
            </p:cNvPr>
            <p:cNvSpPr txBox="1"/>
            <p:nvPr/>
          </p:nvSpPr>
          <p:spPr>
            <a:xfrm>
              <a:off x="4467122" y="344060"/>
              <a:ext cx="569387" cy="246221"/>
            </a:xfrm>
            <a:prstGeom prst="rect">
              <a:avLst/>
            </a:prstGeom>
            <a:noFill/>
          </p:spPr>
          <p:txBody>
            <a:bodyPr wrap="none" rtlCol="0">
              <a:spAutoFit/>
            </a:bodyPr>
            <a:lstStyle/>
            <a:p>
              <a:r>
                <a:rPr lang="zh-CN" altLang="en-US" sz="1000" dirty="0">
                  <a:solidFill>
                    <a:schemeClr val="bg1"/>
                  </a:solidFill>
                  <a:latin typeface="方正准圆简体" panose="02010601030101010101" pitchFamily="2" charset="-122"/>
                  <a:ea typeface="方正准圆简体" panose="02010601030101010101" pitchFamily="2" charset="-122"/>
                </a:rPr>
                <a:t>制造中</a:t>
              </a:r>
            </a:p>
          </p:txBody>
        </p:sp>
      </p:grpSp>
      <p:grpSp>
        <p:nvGrpSpPr>
          <p:cNvPr id="87" name="组合 86">
            <a:extLst>
              <a:ext uri="{FF2B5EF4-FFF2-40B4-BE49-F238E27FC236}">
                <a16:creationId xmlns:a16="http://schemas.microsoft.com/office/drawing/2014/main" id="{A4546220-223E-471F-A99E-CC2FB12423CB}"/>
              </a:ext>
            </a:extLst>
          </p:cNvPr>
          <p:cNvGrpSpPr/>
          <p:nvPr/>
        </p:nvGrpSpPr>
        <p:grpSpPr>
          <a:xfrm>
            <a:off x="1054954" y="3164625"/>
            <a:ext cx="1034566" cy="283403"/>
            <a:chOff x="2020934" y="3206366"/>
            <a:chExt cx="1034566" cy="283403"/>
          </a:xfrm>
        </p:grpSpPr>
        <p:sp>
          <p:nvSpPr>
            <p:cNvPr id="34" name="矩形 33">
              <a:extLst>
                <a:ext uri="{FF2B5EF4-FFF2-40B4-BE49-F238E27FC236}">
                  <a16:creationId xmlns:a16="http://schemas.microsoft.com/office/drawing/2014/main" id="{4BCFDADD-FBB3-4D3A-A590-654D044203C3}"/>
                </a:ext>
              </a:extLst>
            </p:cNvPr>
            <p:cNvSpPr/>
            <p:nvPr/>
          </p:nvSpPr>
          <p:spPr>
            <a:xfrm>
              <a:off x="2020934" y="3206366"/>
              <a:ext cx="1021427"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5" name="图片 34">
              <a:extLst>
                <a:ext uri="{FF2B5EF4-FFF2-40B4-BE49-F238E27FC236}">
                  <a16:creationId xmlns:a16="http://schemas.microsoft.com/office/drawing/2014/main" id="{C224188E-E054-41B5-A5DD-86B4FD1BFBA5}"/>
                </a:ext>
              </a:extLst>
            </p:cNvPr>
            <p:cNvPicPr>
              <a:picLocks noChangeAspect="1"/>
            </p:cNvPicPr>
            <p:nvPr/>
          </p:nvPicPr>
          <p:blipFill rotWithShape="1">
            <a:blip r:embed="rId14">
              <a:lum bright="70000" contrast="-70000"/>
              <a:extLst>
                <a:ext uri="{BEBA8EAE-BF5A-486C-A8C5-ECC9F3942E4B}">
                  <a14:imgProps xmlns:a14="http://schemas.microsoft.com/office/drawing/2010/main">
                    <a14:imgLayer r:embed="rId15">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63749" y="3206366"/>
              <a:ext cx="352455" cy="283403"/>
            </a:xfrm>
            <a:prstGeom prst="rect">
              <a:avLst/>
            </a:prstGeom>
          </p:spPr>
        </p:pic>
        <p:sp>
          <p:nvSpPr>
            <p:cNvPr id="140" name="文本框 139">
              <a:extLst>
                <a:ext uri="{FF2B5EF4-FFF2-40B4-BE49-F238E27FC236}">
                  <a16:creationId xmlns:a16="http://schemas.microsoft.com/office/drawing/2014/main" id="{00C39652-69B3-4996-B1CC-C8534D1E2E67}"/>
                </a:ext>
              </a:extLst>
            </p:cNvPr>
            <p:cNvSpPr txBox="1"/>
            <p:nvPr/>
          </p:nvSpPr>
          <p:spPr>
            <a:xfrm>
              <a:off x="2306577" y="3220510"/>
              <a:ext cx="748923" cy="261610"/>
            </a:xfrm>
            <a:prstGeom prst="rect">
              <a:avLst/>
            </a:prstGeom>
            <a:noFill/>
            <a:effectLst/>
          </p:spPr>
          <p:txBody>
            <a:bodyPr wrap="square" rtlCol="0">
              <a:spAutoFit/>
            </a:bodyPr>
            <a:lstStyle/>
            <a:p>
              <a:r>
                <a:rPr lang="zh-CN" altLang="en-US" sz="1100" dirty="0">
                  <a:solidFill>
                    <a:schemeClr val="bg1">
                      <a:lumMod val="75000"/>
                    </a:schemeClr>
                  </a:solidFill>
                  <a:latin typeface="方正准圆简体" panose="02010601030101010101" pitchFamily="2" charset="-122"/>
                  <a:ea typeface="方正准圆简体" panose="02010601030101010101" pitchFamily="2" charset="-122"/>
                </a:rPr>
                <a:t>加工区块</a:t>
              </a:r>
            </a:p>
          </p:txBody>
        </p:sp>
      </p:grpSp>
      <p:grpSp>
        <p:nvGrpSpPr>
          <p:cNvPr id="40" name="组合 39">
            <a:extLst>
              <a:ext uri="{FF2B5EF4-FFF2-40B4-BE49-F238E27FC236}">
                <a16:creationId xmlns:a16="http://schemas.microsoft.com/office/drawing/2014/main" id="{A32D4D74-DA94-4B04-B3E4-16F71EF77727}"/>
              </a:ext>
            </a:extLst>
          </p:cNvPr>
          <p:cNvGrpSpPr/>
          <p:nvPr/>
        </p:nvGrpSpPr>
        <p:grpSpPr>
          <a:xfrm>
            <a:off x="6111706" y="3607505"/>
            <a:ext cx="1002671" cy="348580"/>
            <a:chOff x="5600071" y="2739787"/>
            <a:chExt cx="1146823" cy="398694"/>
          </a:xfrm>
        </p:grpSpPr>
        <p:sp>
          <p:nvSpPr>
            <p:cNvPr id="39" name="矩形: 圆角 38">
              <a:extLst>
                <a:ext uri="{FF2B5EF4-FFF2-40B4-BE49-F238E27FC236}">
                  <a16:creationId xmlns:a16="http://schemas.microsoft.com/office/drawing/2014/main" id="{430E1EBE-D977-486B-AF20-8F4E94797F3C}"/>
                </a:ext>
              </a:extLst>
            </p:cNvPr>
            <p:cNvSpPr/>
            <p:nvPr/>
          </p:nvSpPr>
          <p:spPr>
            <a:xfrm>
              <a:off x="5616969" y="2754700"/>
              <a:ext cx="1066800" cy="304800"/>
            </a:xfrm>
            <a:prstGeom prst="roundRect">
              <a:avLst>
                <a:gd name="adj" fmla="val 35417"/>
              </a:avLst>
            </a:prstGeom>
            <a:solidFill>
              <a:schemeClr val="bg2">
                <a:lumMod val="1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a16="http://schemas.microsoft.com/office/drawing/2014/main" id="{93EEA272-0874-4977-BE1C-34A554877749}"/>
                </a:ext>
              </a:extLst>
            </p:cNvPr>
            <p:cNvPicPr>
              <a:picLocks noChangeAspect="1"/>
            </p:cNvPicPr>
            <p:nvPr/>
          </p:nvPicPr>
          <p:blipFill>
            <a:blip r:embed="rId16">
              <a:lum bright="70000" contrast="-70000"/>
              <a:extLst>
                <a:ext uri="{BEBA8EAE-BF5A-486C-A8C5-ECC9F3942E4B}">
                  <a14:imgProps xmlns:a14="http://schemas.microsoft.com/office/drawing/2010/main">
                    <a14:imgLayer r:embed="rId17">
                      <a14:imgEffect>
                        <a14:backgroundRemoval t="10000" b="90000" l="10000" r="90000">
                          <a14:foregroundMark x1="42500" y1="40000" x2="42500" y2="40000"/>
                        </a14:backgroundRemoval>
                      </a14:imgEffect>
                    </a14:imgLayer>
                  </a14:imgProps>
                </a:ext>
              </a:extLst>
            </a:blip>
            <a:stretch>
              <a:fillRect/>
            </a:stretch>
          </p:blipFill>
          <p:spPr>
            <a:xfrm>
              <a:off x="5600071" y="2739787"/>
              <a:ext cx="490700" cy="398694"/>
            </a:xfrm>
            <a:prstGeom prst="rect">
              <a:avLst/>
            </a:prstGeom>
          </p:spPr>
        </p:pic>
        <p:sp>
          <p:nvSpPr>
            <p:cNvPr id="141" name="文本框 140">
              <a:extLst>
                <a:ext uri="{FF2B5EF4-FFF2-40B4-BE49-F238E27FC236}">
                  <a16:creationId xmlns:a16="http://schemas.microsoft.com/office/drawing/2014/main" id="{F9EAA015-ECBB-4666-8EBF-2315E6D88DCA}"/>
                </a:ext>
              </a:extLst>
            </p:cNvPr>
            <p:cNvSpPr txBox="1"/>
            <p:nvPr/>
          </p:nvSpPr>
          <p:spPr>
            <a:xfrm>
              <a:off x="5875633" y="2787164"/>
              <a:ext cx="871261" cy="264018"/>
            </a:xfrm>
            <a:prstGeom prst="rect">
              <a:avLst/>
            </a:prstGeom>
            <a:noFill/>
          </p:spPr>
          <p:txBody>
            <a:bodyPr wrap="none" rtlCol="0">
              <a:spAutoFit/>
            </a:bodyPr>
            <a:lstStyle/>
            <a:p>
              <a:r>
                <a:rPr lang="zh-CN" altLang="en-US" sz="900" dirty="0">
                  <a:solidFill>
                    <a:schemeClr val="bg1"/>
                  </a:solidFill>
                  <a:latin typeface="方正准圆简体" panose="02010601030101010101" pitchFamily="2" charset="-122"/>
                  <a:ea typeface="方正准圆简体" panose="02010601030101010101" pitchFamily="2" charset="-122"/>
                </a:rPr>
                <a:t>历史性建筑</a:t>
              </a:r>
            </a:p>
          </p:txBody>
        </p:sp>
      </p:grpSp>
      <p:pic>
        <p:nvPicPr>
          <p:cNvPr id="41" name="图片 40">
            <a:extLst>
              <a:ext uri="{FF2B5EF4-FFF2-40B4-BE49-F238E27FC236}">
                <a16:creationId xmlns:a16="http://schemas.microsoft.com/office/drawing/2014/main" id="{B56326BF-1633-493F-890A-C8C60443A07F}"/>
              </a:ext>
            </a:extLst>
          </p:cNvPr>
          <p:cNvPicPr>
            <a:picLocks noChangeAspect="1"/>
          </p:cNvPicPr>
          <p:nvPr/>
        </p:nvPicPr>
        <p:blipFill>
          <a:blip r:embed="rId18">
            <a:duotone>
              <a:prstClr val="black"/>
              <a:schemeClr val="accent4">
                <a:tint val="45000"/>
                <a:satMod val="400000"/>
              </a:schemeClr>
            </a:duotone>
            <a:extLst>
              <a:ext uri="{BEBA8EAE-BF5A-486C-A8C5-ECC9F3942E4B}">
                <a14:imgProps xmlns:a14="http://schemas.microsoft.com/office/drawing/2010/main">
                  <a14:imgLayer r:embed="rId19">
                    <a14:imgEffect>
                      <a14:backgroundRemoval t="10000" b="90000" l="10000" r="90000"/>
                    </a14:imgEffect>
                  </a14:imgLayer>
                </a14:imgProps>
              </a:ext>
            </a:extLst>
          </a:blip>
          <a:stretch>
            <a:fillRect/>
          </a:stretch>
        </p:blipFill>
        <p:spPr>
          <a:xfrm>
            <a:off x="1947602" y="4363793"/>
            <a:ext cx="402122" cy="281485"/>
          </a:xfrm>
          <a:prstGeom prst="rect">
            <a:avLst/>
          </a:prstGeom>
        </p:spPr>
      </p:pic>
      <p:sp>
        <p:nvSpPr>
          <p:cNvPr id="148" name="文本框 147">
            <a:extLst>
              <a:ext uri="{FF2B5EF4-FFF2-40B4-BE49-F238E27FC236}">
                <a16:creationId xmlns:a16="http://schemas.microsoft.com/office/drawing/2014/main" id="{13E5E8B3-4267-4F29-95D8-B2B27175E17B}"/>
              </a:ext>
            </a:extLst>
          </p:cNvPr>
          <p:cNvSpPr txBox="1"/>
          <p:nvPr/>
        </p:nvSpPr>
        <p:spPr>
          <a:xfrm>
            <a:off x="2236263" y="4387725"/>
            <a:ext cx="601069" cy="215444"/>
          </a:xfrm>
          <a:prstGeom prst="rect">
            <a:avLst/>
          </a:prstGeom>
          <a:noFill/>
        </p:spPr>
        <p:txBody>
          <a:bodyPr wrap="square" rtlCol="0">
            <a:spAutoFit/>
          </a:bodyPr>
          <a:lstStyle/>
          <a:p>
            <a:r>
              <a:rPr lang="zh-CN" altLang="en-US" sz="800" dirty="0">
                <a:solidFill>
                  <a:srgbClr val="FFFF00"/>
                </a:solidFill>
                <a:latin typeface="方正准圆简体" panose="02010601030101010101" pitchFamily="2" charset="-122"/>
                <a:ea typeface="方正准圆简体" panose="02010601030101010101" pitchFamily="2" charset="-122"/>
              </a:rPr>
              <a:t>缺乏电力</a:t>
            </a:r>
          </a:p>
        </p:txBody>
      </p:sp>
      <p:sp>
        <p:nvSpPr>
          <p:cNvPr id="150" name="矩形 149">
            <a:extLst>
              <a:ext uri="{FF2B5EF4-FFF2-40B4-BE49-F238E27FC236}">
                <a16:creationId xmlns:a16="http://schemas.microsoft.com/office/drawing/2014/main" id="{41E29117-A42F-4770-BB12-3245B529949F}"/>
              </a:ext>
            </a:extLst>
          </p:cNvPr>
          <p:cNvSpPr/>
          <p:nvPr/>
        </p:nvSpPr>
        <p:spPr>
          <a:xfrm>
            <a:off x="1042664" y="1470845"/>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8" name="Picture 4">
            <a:extLst>
              <a:ext uri="{FF2B5EF4-FFF2-40B4-BE49-F238E27FC236}">
                <a16:creationId xmlns:a16="http://schemas.microsoft.com/office/drawing/2014/main" id="{DD5F1B31-E247-4355-A7F5-D2D9C3B28E37}"/>
              </a:ext>
            </a:extLst>
          </p:cNvPr>
          <p:cNvPicPr>
            <a:picLocks noChangeAspect="1" noChangeArrowheads="1"/>
          </p:cNvPicPr>
          <p:nvPr/>
        </p:nvPicPr>
        <p:blipFill>
          <a:blip r:embed="rId20">
            <a:lum bright="70000" contrast="-70000"/>
            <a:extLst>
              <a:ext uri="{BEBA8EAE-BF5A-486C-A8C5-ECC9F3942E4B}">
                <a14:imgProps xmlns:a14="http://schemas.microsoft.com/office/drawing/2010/main">
                  <a14:imgLayer r:embed="rId21">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75217" y="1488906"/>
            <a:ext cx="200918" cy="200918"/>
          </a:xfrm>
          <a:prstGeom prst="rect">
            <a:avLst/>
          </a:prstGeom>
          <a:noFill/>
          <a:extLst>
            <a:ext uri="{909E8E84-426E-40DD-AFC4-6F175D3DCCD1}">
              <a14:hiddenFill xmlns:a14="http://schemas.microsoft.com/office/drawing/2010/main">
                <a:solidFill>
                  <a:srgbClr val="FFFFFF"/>
                </a:solidFill>
              </a14:hiddenFill>
            </a:ext>
          </a:extLst>
        </p:spPr>
      </p:pic>
      <p:sp>
        <p:nvSpPr>
          <p:cNvPr id="109" name="矩形 108">
            <a:extLst>
              <a:ext uri="{FF2B5EF4-FFF2-40B4-BE49-F238E27FC236}">
                <a16:creationId xmlns:a16="http://schemas.microsoft.com/office/drawing/2014/main" id="{D2A15165-43C9-4E9E-A267-EC3A0AA8D295}"/>
              </a:ext>
            </a:extLst>
          </p:cNvPr>
          <p:cNvSpPr/>
          <p:nvPr/>
        </p:nvSpPr>
        <p:spPr>
          <a:xfrm>
            <a:off x="1123800" y="4046254"/>
            <a:ext cx="392294" cy="207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a:extLst>
              <a:ext uri="{FF2B5EF4-FFF2-40B4-BE49-F238E27FC236}">
                <a16:creationId xmlns:a16="http://schemas.microsoft.com/office/drawing/2014/main" id="{528EC506-A92F-4344-A16F-16DCCD8F8A06}"/>
              </a:ext>
            </a:extLst>
          </p:cNvPr>
          <p:cNvSpPr txBox="1"/>
          <p:nvPr/>
        </p:nvSpPr>
        <p:spPr>
          <a:xfrm>
            <a:off x="1057702" y="3779133"/>
            <a:ext cx="543739" cy="523220"/>
          </a:xfrm>
          <a:prstGeom prst="rect">
            <a:avLst/>
          </a:prstGeom>
          <a:noFill/>
        </p:spPr>
        <p:txBody>
          <a:bodyPr wrap="none" rtlCol="0">
            <a:spAutoFit/>
          </a:bodyPr>
          <a:lstStyle/>
          <a:p>
            <a:r>
              <a:rPr lang="zh-CN" altLang="en-US" sz="1400" dirty="0">
                <a:solidFill>
                  <a:schemeClr val="bg1"/>
                </a:solidFill>
                <a:latin typeface="方正准圆简体" panose="02010601030101010101" pitchFamily="2" charset="-122"/>
                <a:ea typeface="方正准圆简体" panose="02010601030101010101" pitchFamily="2" charset="-122"/>
              </a:rPr>
              <a:t>区块</a:t>
            </a:r>
            <a:endParaRPr lang="en-US" altLang="zh-CN" sz="1400" dirty="0">
              <a:solidFill>
                <a:schemeClr val="bg1"/>
              </a:solidFill>
              <a:latin typeface="方正准圆简体" panose="02010601030101010101" pitchFamily="2" charset="-122"/>
              <a:ea typeface="方正准圆简体" panose="02010601030101010101" pitchFamily="2" charset="-122"/>
            </a:endParaRPr>
          </a:p>
          <a:p>
            <a:r>
              <a:rPr lang="zh-CN" altLang="en-US" sz="1400" dirty="0">
                <a:latin typeface="方正准圆简体" panose="02010601030101010101" pitchFamily="2" charset="-122"/>
                <a:ea typeface="方正准圆简体" panose="02010601030101010101" pitchFamily="2" charset="-122"/>
              </a:rPr>
              <a:t>信息</a:t>
            </a:r>
          </a:p>
        </p:txBody>
      </p:sp>
      <p:pic>
        <p:nvPicPr>
          <p:cNvPr id="3" name="图片 2">
            <a:extLst>
              <a:ext uri="{FF2B5EF4-FFF2-40B4-BE49-F238E27FC236}">
                <a16:creationId xmlns:a16="http://schemas.microsoft.com/office/drawing/2014/main" id="{2E83752D-0FDA-42E6-9FDD-47C2D007592F}"/>
              </a:ext>
            </a:extLst>
          </p:cNvPr>
          <p:cNvPicPr>
            <a:picLocks noChangeAspect="1"/>
          </p:cNvPicPr>
          <p:nvPr/>
        </p:nvPicPr>
        <p:blipFill>
          <a:blip r:embed="rId22">
            <a:grayscl/>
            <a:extLst>
              <a:ext uri="{BEBA8EAE-BF5A-486C-A8C5-ECC9F3942E4B}">
                <a14:imgProps xmlns:a14="http://schemas.microsoft.com/office/drawing/2010/main">
                  <a14:imgLayer r:embed="rId23">
                    <a14:imgEffect>
                      <a14:backgroundRemoval t="10000" b="90000" l="10000" r="90000"/>
                    </a14:imgEffect>
                  </a14:imgLayer>
                </a14:imgProps>
              </a:ext>
            </a:extLst>
          </a:blip>
          <a:stretch>
            <a:fillRect/>
          </a:stretch>
        </p:blipFill>
        <p:spPr>
          <a:xfrm rot="16200000">
            <a:off x="991316" y="4496553"/>
            <a:ext cx="404568" cy="180136"/>
          </a:xfrm>
          <a:prstGeom prst="rect">
            <a:avLst/>
          </a:prstGeom>
        </p:spPr>
      </p:pic>
      <p:cxnSp>
        <p:nvCxnSpPr>
          <p:cNvPr id="37" name="直接连接符 36">
            <a:extLst>
              <a:ext uri="{FF2B5EF4-FFF2-40B4-BE49-F238E27FC236}">
                <a16:creationId xmlns:a16="http://schemas.microsoft.com/office/drawing/2014/main" id="{3836F49C-FC28-43D5-80A5-7B694E392F65}"/>
              </a:ext>
            </a:extLst>
          </p:cNvPr>
          <p:cNvCxnSpPr>
            <a:cxnSpLocks/>
          </p:cNvCxnSpPr>
          <p:nvPr/>
        </p:nvCxnSpPr>
        <p:spPr>
          <a:xfrm flipH="1">
            <a:off x="3394573" y="4382789"/>
            <a:ext cx="1" cy="33604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F776FE6B-337D-4DA8-9BF4-6E7B2812A7F0}"/>
              </a:ext>
            </a:extLst>
          </p:cNvPr>
          <p:cNvGrpSpPr/>
          <p:nvPr/>
        </p:nvGrpSpPr>
        <p:grpSpPr>
          <a:xfrm>
            <a:off x="1235390" y="4392181"/>
            <a:ext cx="2191784" cy="371420"/>
            <a:chOff x="335278" y="3492069"/>
            <a:chExt cx="2191784" cy="371420"/>
          </a:xfrm>
        </p:grpSpPr>
        <p:sp>
          <p:nvSpPr>
            <p:cNvPr id="18" name="文本框 17">
              <a:extLst>
                <a:ext uri="{FF2B5EF4-FFF2-40B4-BE49-F238E27FC236}">
                  <a16:creationId xmlns:a16="http://schemas.microsoft.com/office/drawing/2014/main" id="{95298E40-E693-4AF2-8CD2-610D782258C0}"/>
                </a:ext>
              </a:extLst>
            </p:cNvPr>
            <p:cNvSpPr txBox="1"/>
            <p:nvPr/>
          </p:nvSpPr>
          <p:spPr>
            <a:xfrm>
              <a:off x="335278" y="3492069"/>
              <a:ext cx="646331" cy="230832"/>
            </a:xfrm>
            <a:prstGeom prst="rect">
              <a:avLst/>
            </a:prstGeom>
            <a:noFill/>
          </p:spPr>
          <p:txBody>
            <a:bodyPr wrap="none" rtlCol="0">
              <a:spAutoFit/>
            </a:bodyPr>
            <a:lstStyle/>
            <a:p>
              <a:r>
                <a:rPr lang="zh-CN" altLang="en-US" sz="900" dirty="0">
                  <a:solidFill>
                    <a:schemeClr val="bg1">
                      <a:lumMod val="75000"/>
                    </a:schemeClr>
                  </a:solidFill>
                  <a:latin typeface="方正准圆简体" panose="02010601030101010101" pitchFamily="2" charset="-122"/>
                  <a:ea typeface="方正准圆简体" panose="02010601030101010101" pitchFamily="2" charset="-122"/>
                </a:rPr>
                <a:t>电力供应</a:t>
              </a:r>
            </a:p>
          </p:txBody>
        </p:sp>
        <p:grpSp>
          <p:nvGrpSpPr>
            <p:cNvPr id="45" name="组合 44">
              <a:extLst>
                <a:ext uri="{FF2B5EF4-FFF2-40B4-BE49-F238E27FC236}">
                  <a16:creationId xmlns:a16="http://schemas.microsoft.com/office/drawing/2014/main" id="{82153F9B-B943-4731-932A-2C63E783DB8D}"/>
                </a:ext>
              </a:extLst>
            </p:cNvPr>
            <p:cNvGrpSpPr/>
            <p:nvPr/>
          </p:nvGrpSpPr>
          <p:grpSpPr>
            <a:xfrm>
              <a:off x="417871" y="3716559"/>
              <a:ext cx="575170" cy="75949"/>
              <a:chOff x="1101915" y="3725439"/>
              <a:chExt cx="1684759" cy="68140"/>
            </a:xfrm>
          </p:grpSpPr>
          <p:sp>
            <p:nvSpPr>
              <p:cNvPr id="137" name="矩形: 圆角 136">
                <a:extLst>
                  <a:ext uri="{FF2B5EF4-FFF2-40B4-BE49-F238E27FC236}">
                    <a16:creationId xmlns:a16="http://schemas.microsoft.com/office/drawing/2014/main" id="{9EC6AD62-A253-40BB-AEB7-D9BB93BD5CC2}"/>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圆角 141">
                <a:extLst>
                  <a:ext uri="{FF2B5EF4-FFF2-40B4-BE49-F238E27FC236}">
                    <a16:creationId xmlns:a16="http://schemas.microsoft.com/office/drawing/2014/main" id="{A6113E92-225A-486C-A467-7B9007F9D7F1}"/>
                  </a:ext>
                </a:extLst>
              </p:cNvPr>
              <p:cNvSpPr/>
              <p:nvPr/>
            </p:nvSpPr>
            <p:spPr>
              <a:xfrm>
                <a:off x="1101915" y="3725931"/>
                <a:ext cx="1684757" cy="6764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43" name="组合 142">
              <a:extLst>
                <a:ext uri="{FF2B5EF4-FFF2-40B4-BE49-F238E27FC236}">
                  <a16:creationId xmlns:a16="http://schemas.microsoft.com/office/drawing/2014/main" id="{590D8983-19C9-4BE7-8CA5-32812DF4B17F}"/>
                </a:ext>
              </a:extLst>
            </p:cNvPr>
            <p:cNvGrpSpPr/>
            <p:nvPr/>
          </p:nvGrpSpPr>
          <p:grpSpPr>
            <a:xfrm>
              <a:off x="1017277" y="3716559"/>
              <a:ext cx="575170" cy="75949"/>
              <a:chOff x="1101915" y="3725439"/>
              <a:chExt cx="1684759" cy="68140"/>
            </a:xfrm>
          </p:grpSpPr>
          <p:sp>
            <p:nvSpPr>
              <p:cNvPr id="144" name="矩形: 圆角 143">
                <a:extLst>
                  <a:ext uri="{FF2B5EF4-FFF2-40B4-BE49-F238E27FC236}">
                    <a16:creationId xmlns:a16="http://schemas.microsoft.com/office/drawing/2014/main" id="{1ACE992B-8B4C-412F-8886-18F72572B758}"/>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圆角 144">
                <a:extLst>
                  <a:ext uri="{FF2B5EF4-FFF2-40B4-BE49-F238E27FC236}">
                    <a16:creationId xmlns:a16="http://schemas.microsoft.com/office/drawing/2014/main" id="{E151101A-4D88-40E8-8DD9-E4D252B3134F}"/>
                  </a:ext>
                </a:extLst>
              </p:cNvPr>
              <p:cNvSpPr/>
              <p:nvPr/>
            </p:nvSpPr>
            <p:spPr>
              <a:xfrm>
                <a:off x="1101915" y="3725931"/>
                <a:ext cx="1684757" cy="6764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46" name="组合 145">
              <a:extLst>
                <a:ext uri="{FF2B5EF4-FFF2-40B4-BE49-F238E27FC236}">
                  <a16:creationId xmlns:a16="http://schemas.microsoft.com/office/drawing/2014/main" id="{59C05589-F809-4814-ABEB-6A39007C8CB6}"/>
                </a:ext>
              </a:extLst>
            </p:cNvPr>
            <p:cNvGrpSpPr/>
            <p:nvPr/>
          </p:nvGrpSpPr>
          <p:grpSpPr>
            <a:xfrm>
              <a:off x="1607468" y="3716559"/>
              <a:ext cx="575170" cy="75949"/>
              <a:chOff x="1101915" y="3725439"/>
              <a:chExt cx="1684759" cy="68140"/>
            </a:xfrm>
          </p:grpSpPr>
          <p:sp>
            <p:nvSpPr>
              <p:cNvPr id="151" name="矩形: 圆角 150">
                <a:extLst>
                  <a:ext uri="{FF2B5EF4-FFF2-40B4-BE49-F238E27FC236}">
                    <a16:creationId xmlns:a16="http://schemas.microsoft.com/office/drawing/2014/main" id="{E4E1D4BF-0BCD-4459-8AC8-4360C0BD1C34}"/>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圆角 151">
                <a:extLst>
                  <a:ext uri="{FF2B5EF4-FFF2-40B4-BE49-F238E27FC236}">
                    <a16:creationId xmlns:a16="http://schemas.microsoft.com/office/drawing/2014/main" id="{740D00F4-F018-45D1-9602-E2DA73E9E71D}"/>
                  </a:ext>
                </a:extLst>
              </p:cNvPr>
              <p:cNvSpPr/>
              <p:nvPr/>
            </p:nvSpPr>
            <p:spPr>
              <a:xfrm>
                <a:off x="1101915" y="3725931"/>
                <a:ext cx="1684757" cy="6764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4" name="文本框 153">
              <a:extLst>
                <a:ext uri="{FF2B5EF4-FFF2-40B4-BE49-F238E27FC236}">
                  <a16:creationId xmlns:a16="http://schemas.microsoft.com/office/drawing/2014/main" id="{CD00DF06-E1EE-4086-8524-D038D94674D4}"/>
                </a:ext>
              </a:extLst>
            </p:cNvPr>
            <p:cNvSpPr txBox="1"/>
            <p:nvPr/>
          </p:nvSpPr>
          <p:spPr>
            <a:xfrm>
              <a:off x="2121182" y="3648045"/>
              <a:ext cx="405880" cy="215444"/>
            </a:xfrm>
            <a:prstGeom prst="rect">
              <a:avLst/>
            </a:prstGeom>
            <a:noFill/>
          </p:spPr>
          <p:txBody>
            <a:bodyPr wrap="none" rtlCol="0">
              <a:spAutoFit/>
            </a:bodyPr>
            <a:lstStyle/>
            <a:p>
              <a:r>
                <a:rPr lang="en-US" altLang="zh-CN" sz="800" dirty="0">
                  <a:solidFill>
                    <a:srgbClr val="FFC000"/>
                  </a:solidFill>
                  <a:latin typeface="方正准圆简体" panose="02010601030101010101" pitchFamily="2" charset="-122"/>
                  <a:ea typeface="方正准圆简体" panose="02010601030101010101" pitchFamily="2" charset="-122"/>
                </a:rPr>
                <a:t>100%</a:t>
              </a:r>
              <a:endParaRPr lang="zh-CN" altLang="en-US" sz="800" dirty="0">
                <a:solidFill>
                  <a:srgbClr val="FFC000"/>
                </a:solidFill>
                <a:latin typeface="方正准圆简体" panose="02010601030101010101" pitchFamily="2" charset="-122"/>
                <a:ea typeface="方正准圆简体" panose="02010601030101010101" pitchFamily="2" charset="-122"/>
              </a:endParaRPr>
            </a:p>
          </p:txBody>
        </p:sp>
      </p:grpSp>
      <p:pic>
        <p:nvPicPr>
          <p:cNvPr id="49" name="图片 48">
            <a:extLst>
              <a:ext uri="{FF2B5EF4-FFF2-40B4-BE49-F238E27FC236}">
                <a16:creationId xmlns:a16="http://schemas.microsoft.com/office/drawing/2014/main" id="{14B0A949-F1F5-4B6E-ABD3-BB16CF61BEB1}"/>
              </a:ext>
            </a:extLst>
          </p:cNvPr>
          <p:cNvPicPr>
            <a:picLocks noChangeAspect="1"/>
          </p:cNvPicPr>
          <p:nvPr/>
        </p:nvPicPr>
        <p:blipFill>
          <a:blip r:embed="rId24">
            <a:lum bright="70000" contrast="-70000"/>
            <a:extLst>
              <a:ext uri="{BEBA8EAE-BF5A-486C-A8C5-ECC9F3942E4B}">
                <a14:imgProps xmlns:a14="http://schemas.microsoft.com/office/drawing/2010/main">
                  <a14:imgLayer r:embed="rId25">
                    <a14:imgEffect>
                      <a14:backgroundRemoval t="10000" b="90000" l="10000" r="90000"/>
                    </a14:imgEffect>
                  </a14:imgLayer>
                </a14:imgProps>
              </a:ext>
            </a:extLst>
          </a:blip>
          <a:stretch>
            <a:fillRect/>
          </a:stretch>
        </p:blipFill>
        <p:spPr>
          <a:xfrm>
            <a:off x="3406004" y="4384339"/>
            <a:ext cx="369137" cy="447633"/>
          </a:xfrm>
          <a:prstGeom prst="rect">
            <a:avLst/>
          </a:prstGeom>
        </p:spPr>
      </p:pic>
      <p:grpSp>
        <p:nvGrpSpPr>
          <p:cNvPr id="155" name="组合 154">
            <a:extLst>
              <a:ext uri="{FF2B5EF4-FFF2-40B4-BE49-F238E27FC236}">
                <a16:creationId xmlns:a16="http://schemas.microsoft.com/office/drawing/2014/main" id="{AD689B99-C21C-47A3-9D3D-4645C718D535}"/>
              </a:ext>
            </a:extLst>
          </p:cNvPr>
          <p:cNvGrpSpPr/>
          <p:nvPr/>
        </p:nvGrpSpPr>
        <p:grpSpPr>
          <a:xfrm>
            <a:off x="3653741" y="4405716"/>
            <a:ext cx="2191784" cy="371420"/>
            <a:chOff x="335278" y="3492069"/>
            <a:chExt cx="2191784" cy="371420"/>
          </a:xfrm>
        </p:grpSpPr>
        <p:sp>
          <p:nvSpPr>
            <p:cNvPr id="156" name="文本框 155">
              <a:extLst>
                <a:ext uri="{FF2B5EF4-FFF2-40B4-BE49-F238E27FC236}">
                  <a16:creationId xmlns:a16="http://schemas.microsoft.com/office/drawing/2014/main" id="{B3AE681A-F700-4A89-9E20-1F9284A74170}"/>
                </a:ext>
              </a:extLst>
            </p:cNvPr>
            <p:cNvSpPr txBox="1"/>
            <p:nvPr/>
          </p:nvSpPr>
          <p:spPr>
            <a:xfrm>
              <a:off x="335278" y="3492069"/>
              <a:ext cx="646331" cy="230832"/>
            </a:xfrm>
            <a:prstGeom prst="rect">
              <a:avLst/>
            </a:prstGeom>
            <a:noFill/>
          </p:spPr>
          <p:txBody>
            <a:bodyPr wrap="none" rtlCol="0">
              <a:spAutoFit/>
            </a:bodyPr>
            <a:lstStyle/>
            <a:p>
              <a:r>
                <a:rPr lang="zh-CN" altLang="en-US" sz="900" dirty="0">
                  <a:solidFill>
                    <a:schemeClr val="bg1"/>
                  </a:solidFill>
                  <a:latin typeface="方正准圆简体" panose="02010601030101010101" pitchFamily="2" charset="-122"/>
                  <a:ea typeface="方正准圆简体" panose="02010601030101010101" pitchFamily="2" charset="-122"/>
                </a:rPr>
                <a:t>魔能供应</a:t>
              </a:r>
            </a:p>
          </p:txBody>
        </p:sp>
        <p:grpSp>
          <p:nvGrpSpPr>
            <p:cNvPr id="157" name="组合 156">
              <a:extLst>
                <a:ext uri="{FF2B5EF4-FFF2-40B4-BE49-F238E27FC236}">
                  <a16:creationId xmlns:a16="http://schemas.microsoft.com/office/drawing/2014/main" id="{7D852602-D60A-401C-A042-6D9ED3327E8F}"/>
                </a:ext>
              </a:extLst>
            </p:cNvPr>
            <p:cNvGrpSpPr/>
            <p:nvPr/>
          </p:nvGrpSpPr>
          <p:grpSpPr>
            <a:xfrm>
              <a:off x="417871" y="3716559"/>
              <a:ext cx="575170" cy="75949"/>
              <a:chOff x="1101915" y="3725439"/>
              <a:chExt cx="1684759" cy="68140"/>
            </a:xfrm>
          </p:grpSpPr>
          <p:sp>
            <p:nvSpPr>
              <p:cNvPr id="192" name="矩形: 圆角 191">
                <a:extLst>
                  <a:ext uri="{FF2B5EF4-FFF2-40B4-BE49-F238E27FC236}">
                    <a16:creationId xmlns:a16="http://schemas.microsoft.com/office/drawing/2014/main" id="{2D7B2D21-C27E-4EB7-9AFC-3A5F7A70C896}"/>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圆角 192">
                <a:extLst>
                  <a:ext uri="{FF2B5EF4-FFF2-40B4-BE49-F238E27FC236}">
                    <a16:creationId xmlns:a16="http://schemas.microsoft.com/office/drawing/2014/main" id="{1172B2AA-F439-44B1-8BCC-3FE1D0B99949}"/>
                  </a:ext>
                </a:extLst>
              </p:cNvPr>
              <p:cNvSpPr/>
              <p:nvPr/>
            </p:nvSpPr>
            <p:spPr>
              <a:xfrm>
                <a:off x="1101915" y="3725931"/>
                <a:ext cx="1684757" cy="67648"/>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59" name="组合 158">
              <a:extLst>
                <a:ext uri="{FF2B5EF4-FFF2-40B4-BE49-F238E27FC236}">
                  <a16:creationId xmlns:a16="http://schemas.microsoft.com/office/drawing/2014/main" id="{2894BDA6-1934-4A84-B01B-E3B8B74766BA}"/>
                </a:ext>
              </a:extLst>
            </p:cNvPr>
            <p:cNvGrpSpPr/>
            <p:nvPr/>
          </p:nvGrpSpPr>
          <p:grpSpPr>
            <a:xfrm>
              <a:off x="1017277" y="3716559"/>
              <a:ext cx="575170" cy="75949"/>
              <a:chOff x="1101915" y="3725439"/>
              <a:chExt cx="1684759" cy="68140"/>
            </a:xfrm>
          </p:grpSpPr>
          <p:sp>
            <p:nvSpPr>
              <p:cNvPr id="187" name="矩形: 圆角 186">
                <a:extLst>
                  <a:ext uri="{FF2B5EF4-FFF2-40B4-BE49-F238E27FC236}">
                    <a16:creationId xmlns:a16="http://schemas.microsoft.com/office/drawing/2014/main" id="{FD04DDC2-681A-4214-916E-E59089973A38}"/>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圆角 190">
                <a:extLst>
                  <a:ext uri="{FF2B5EF4-FFF2-40B4-BE49-F238E27FC236}">
                    <a16:creationId xmlns:a16="http://schemas.microsoft.com/office/drawing/2014/main" id="{97108698-81E7-4019-923C-3FFD96539D10}"/>
                  </a:ext>
                </a:extLst>
              </p:cNvPr>
              <p:cNvSpPr/>
              <p:nvPr/>
            </p:nvSpPr>
            <p:spPr>
              <a:xfrm>
                <a:off x="1101915" y="3725931"/>
                <a:ext cx="1684757" cy="67648"/>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60" name="组合 159">
              <a:extLst>
                <a:ext uri="{FF2B5EF4-FFF2-40B4-BE49-F238E27FC236}">
                  <a16:creationId xmlns:a16="http://schemas.microsoft.com/office/drawing/2014/main" id="{9E46899E-B98D-409A-B409-684D3777CA4F}"/>
                </a:ext>
              </a:extLst>
            </p:cNvPr>
            <p:cNvGrpSpPr/>
            <p:nvPr/>
          </p:nvGrpSpPr>
          <p:grpSpPr>
            <a:xfrm>
              <a:off x="1607468" y="3716559"/>
              <a:ext cx="575170" cy="75949"/>
              <a:chOff x="1101915" y="3725439"/>
              <a:chExt cx="1684759" cy="68140"/>
            </a:xfrm>
          </p:grpSpPr>
          <p:sp>
            <p:nvSpPr>
              <p:cNvPr id="168" name="矩形: 圆角 167">
                <a:extLst>
                  <a:ext uri="{FF2B5EF4-FFF2-40B4-BE49-F238E27FC236}">
                    <a16:creationId xmlns:a16="http://schemas.microsoft.com/office/drawing/2014/main" id="{098CE55C-2B70-4A4C-B5A2-426841AD8C16}"/>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圆角 185">
                <a:extLst>
                  <a:ext uri="{FF2B5EF4-FFF2-40B4-BE49-F238E27FC236}">
                    <a16:creationId xmlns:a16="http://schemas.microsoft.com/office/drawing/2014/main" id="{9CB99476-6B1D-4D17-92F2-A1C4C881CBE9}"/>
                  </a:ext>
                </a:extLst>
              </p:cNvPr>
              <p:cNvSpPr/>
              <p:nvPr/>
            </p:nvSpPr>
            <p:spPr>
              <a:xfrm>
                <a:off x="1101915" y="3725931"/>
                <a:ext cx="1684757" cy="67648"/>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7" name="文本框 166">
              <a:extLst>
                <a:ext uri="{FF2B5EF4-FFF2-40B4-BE49-F238E27FC236}">
                  <a16:creationId xmlns:a16="http://schemas.microsoft.com/office/drawing/2014/main" id="{01A156A8-E295-4054-80D6-57D90CDB2CA2}"/>
                </a:ext>
              </a:extLst>
            </p:cNvPr>
            <p:cNvSpPr txBox="1"/>
            <p:nvPr/>
          </p:nvSpPr>
          <p:spPr>
            <a:xfrm>
              <a:off x="2121182" y="3648045"/>
              <a:ext cx="405880" cy="215444"/>
            </a:xfrm>
            <a:prstGeom prst="rect">
              <a:avLst/>
            </a:prstGeom>
            <a:noFill/>
          </p:spPr>
          <p:txBody>
            <a:bodyPr wrap="none" rtlCol="0">
              <a:spAutoFit/>
            </a:bodyPr>
            <a:lstStyle/>
            <a:p>
              <a:r>
                <a:rPr lang="en-US" altLang="zh-CN" sz="800" dirty="0">
                  <a:ln w="0"/>
                  <a:solidFill>
                    <a:schemeClr val="bg1"/>
                  </a:solidFill>
                  <a:effectLst>
                    <a:outerShdw blurRad="38100" dist="25400" dir="5400000" algn="ctr" rotWithShape="0">
                      <a:srgbClr val="6E747A">
                        <a:alpha val="43000"/>
                      </a:srgbClr>
                    </a:outerShdw>
                  </a:effectLst>
                  <a:latin typeface="方正准圆简体" panose="02010601030101010101" pitchFamily="2" charset="-122"/>
                  <a:ea typeface="方正准圆简体" panose="02010601030101010101" pitchFamily="2" charset="-122"/>
                </a:rPr>
                <a:t>100%</a:t>
              </a:r>
              <a:endParaRPr lang="zh-CN" altLang="en-US" sz="800" dirty="0">
                <a:ln w="0"/>
                <a:solidFill>
                  <a:schemeClr val="bg1"/>
                </a:solidFill>
                <a:effectLst>
                  <a:outerShdw blurRad="38100" dist="25400" dir="5400000" algn="ctr" rotWithShape="0">
                    <a:srgbClr val="6E747A">
                      <a:alpha val="43000"/>
                    </a:srgbClr>
                  </a:outerShdw>
                </a:effectLst>
                <a:latin typeface="方正准圆简体" panose="02010601030101010101" pitchFamily="2" charset="-122"/>
                <a:ea typeface="方正准圆简体" panose="02010601030101010101" pitchFamily="2" charset="-122"/>
              </a:endParaRPr>
            </a:p>
          </p:txBody>
        </p:sp>
      </p:grpSp>
      <p:cxnSp>
        <p:nvCxnSpPr>
          <p:cNvPr id="208" name="直接连接符 207">
            <a:extLst>
              <a:ext uri="{FF2B5EF4-FFF2-40B4-BE49-F238E27FC236}">
                <a16:creationId xmlns:a16="http://schemas.microsoft.com/office/drawing/2014/main" id="{97D9D7EC-D8C9-48DD-9815-977E9DE78914}"/>
              </a:ext>
            </a:extLst>
          </p:cNvPr>
          <p:cNvCxnSpPr>
            <a:cxnSpLocks/>
          </p:cNvCxnSpPr>
          <p:nvPr/>
        </p:nvCxnSpPr>
        <p:spPr>
          <a:xfrm>
            <a:off x="1317983" y="4586621"/>
            <a:ext cx="665598"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209" name="直接连接符 208">
            <a:extLst>
              <a:ext uri="{FF2B5EF4-FFF2-40B4-BE49-F238E27FC236}">
                <a16:creationId xmlns:a16="http://schemas.microsoft.com/office/drawing/2014/main" id="{24231F05-0B65-4A5A-8A4B-217C22ABDADC}"/>
              </a:ext>
            </a:extLst>
          </p:cNvPr>
          <p:cNvCxnSpPr>
            <a:cxnSpLocks/>
          </p:cNvCxnSpPr>
          <p:nvPr/>
        </p:nvCxnSpPr>
        <p:spPr>
          <a:xfrm>
            <a:off x="3750684" y="4594098"/>
            <a:ext cx="665598"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61" name="组合 60">
            <a:extLst>
              <a:ext uri="{FF2B5EF4-FFF2-40B4-BE49-F238E27FC236}">
                <a16:creationId xmlns:a16="http://schemas.microsoft.com/office/drawing/2014/main" id="{4FDCBC3F-5891-4C49-8526-70DA86D4DB76}"/>
              </a:ext>
            </a:extLst>
          </p:cNvPr>
          <p:cNvGrpSpPr/>
          <p:nvPr/>
        </p:nvGrpSpPr>
        <p:grpSpPr>
          <a:xfrm>
            <a:off x="6042877" y="2111535"/>
            <a:ext cx="3305847" cy="311912"/>
            <a:chOff x="3220574" y="2172629"/>
            <a:chExt cx="3305847" cy="311912"/>
          </a:xfrm>
        </p:grpSpPr>
        <p:grpSp>
          <p:nvGrpSpPr>
            <p:cNvPr id="117" name="组合 116">
              <a:extLst>
                <a:ext uri="{FF2B5EF4-FFF2-40B4-BE49-F238E27FC236}">
                  <a16:creationId xmlns:a16="http://schemas.microsoft.com/office/drawing/2014/main" id="{62F23F4D-9836-4590-A153-A7566EB2E44C}"/>
                </a:ext>
              </a:extLst>
            </p:cNvPr>
            <p:cNvGrpSpPr/>
            <p:nvPr/>
          </p:nvGrpSpPr>
          <p:grpSpPr>
            <a:xfrm>
              <a:off x="3283747" y="2176764"/>
              <a:ext cx="3242674" cy="307777"/>
              <a:chOff x="2389659" y="620430"/>
              <a:chExt cx="3242674" cy="307777"/>
            </a:xfrm>
          </p:grpSpPr>
          <p:sp>
            <p:nvSpPr>
              <p:cNvPr id="118" name="矩形 117">
                <a:extLst>
                  <a:ext uri="{FF2B5EF4-FFF2-40B4-BE49-F238E27FC236}">
                    <a16:creationId xmlns:a16="http://schemas.microsoft.com/office/drawing/2014/main" id="{F49D664D-FD10-464E-94E6-9116C243E3DE}"/>
                  </a:ext>
                </a:extLst>
              </p:cNvPr>
              <p:cNvSpPr/>
              <p:nvPr/>
            </p:nvSpPr>
            <p:spPr>
              <a:xfrm>
                <a:off x="3368713" y="635052"/>
                <a:ext cx="2263620" cy="266078"/>
              </a:xfrm>
              <a:prstGeom prst="rect">
                <a:avLst/>
              </a:prstGeom>
              <a:gradFill>
                <a:gsLst>
                  <a:gs pos="0">
                    <a:schemeClr val="bg1">
                      <a:alpha val="0"/>
                    </a:schemeClr>
                  </a:gs>
                  <a:gs pos="100000">
                    <a:schemeClr val="bg2"/>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20" name="组合 119">
                <a:extLst>
                  <a:ext uri="{FF2B5EF4-FFF2-40B4-BE49-F238E27FC236}">
                    <a16:creationId xmlns:a16="http://schemas.microsoft.com/office/drawing/2014/main" id="{9D87323B-60BC-4953-8336-E31E14824AD6}"/>
                  </a:ext>
                </a:extLst>
              </p:cNvPr>
              <p:cNvGrpSpPr/>
              <p:nvPr/>
            </p:nvGrpSpPr>
            <p:grpSpPr>
              <a:xfrm>
                <a:off x="2389659" y="620430"/>
                <a:ext cx="1899780" cy="307777"/>
                <a:chOff x="2389659" y="620430"/>
                <a:chExt cx="1899780" cy="307777"/>
              </a:xfrm>
            </p:grpSpPr>
            <p:grpSp>
              <p:nvGrpSpPr>
                <p:cNvPr id="126" name="组合 125">
                  <a:extLst>
                    <a:ext uri="{FF2B5EF4-FFF2-40B4-BE49-F238E27FC236}">
                      <a16:creationId xmlns:a16="http://schemas.microsoft.com/office/drawing/2014/main" id="{CFA5C41D-BC5B-4D10-BD4E-8AC7E3DF6C99}"/>
                    </a:ext>
                  </a:extLst>
                </p:cNvPr>
                <p:cNvGrpSpPr/>
                <p:nvPr/>
              </p:nvGrpSpPr>
              <p:grpSpPr>
                <a:xfrm>
                  <a:off x="2389659" y="634111"/>
                  <a:ext cx="979054" cy="276999"/>
                  <a:chOff x="2511579" y="3429836"/>
                  <a:chExt cx="979054" cy="276999"/>
                </a:xfrm>
              </p:grpSpPr>
              <p:sp>
                <p:nvSpPr>
                  <p:cNvPr id="128" name="矩形 127">
                    <a:extLst>
                      <a:ext uri="{FF2B5EF4-FFF2-40B4-BE49-F238E27FC236}">
                        <a16:creationId xmlns:a16="http://schemas.microsoft.com/office/drawing/2014/main" id="{5880CD8B-4789-413B-89FB-BD7260A3480D}"/>
                      </a:ext>
                    </a:extLst>
                  </p:cNvPr>
                  <p:cNvSpPr/>
                  <p:nvPr/>
                </p:nvSpPr>
                <p:spPr>
                  <a:xfrm>
                    <a:off x="2511579" y="3430777"/>
                    <a:ext cx="979054" cy="266078"/>
                  </a:xfrm>
                  <a:prstGeom prst="rect">
                    <a:avLst/>
                  </a:prstGeom>
                  <a:solidFill>
                    <a:schemeClr val="bg2">
                      <a:lumMod val="1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CN" altLang="en-US" sz="1200" dirty="0"/>
                  </a:p>
                </p:txBody>
              </p:sp>
              <p:sp>
                <p:nvSpPr>
                  <p:cNvPr id="129" name="文本框 128">
                    <a:extLst>
                      <a:ext uri="{FF2B5EF4-FFF2-40B4-BE49-F238E27FC236}">
                        <a16:creationId xmlns:a16="http://schemas.microsoft.com/office/drawing/2014/main" id="{96FEC2C8-2BE0-45C1-9191-66BE2FCDC2D7}"/>
                      </a:ext>
                    </a:extLst>
                  </p:cNvPr>
                  <p:cNvSpPr txBox="1"/>
                  <p:nvPr/>
                </p:nvSpPr>
                <p:spPr>
                  <a:xfrm>
                    <a:off x="2865976" y="3429836"/>
                    <a:ext cx="492443" cy="276999"/>
                  </a:xfrm>
                  <a:prstGeom prst="rect">
                    <a:avLst/>
                  </a:prstGeom>
                  <a:noFill/>
                  <a:effectLst>
                    <a:outerShdw dist="12700" dir="2700000" algn="tl" rotWithShape="0">
                      <a:schemeClr val="bg1">
                        <a:alpha val="47000"/>
                      </a:schemeClr>
                    </a:outerShdw>
                  </a:effectLst>
                </p:spPr>
                <p:txBody>
                  <a:bodyPr wrap="none" rtlCol="0">
                    <a:spAutoFit/>
                  </a:bodyPr>
                  <a:lstStyle/>
                  <a:p>
                    <a:r>
                      <a:rPr lang="zh-CN" altLang="en-US" sz="1200" dirty="0">
                        <a:solidFill>
                          <a:schemeClr val="bg1"/>
                        </a:solidFill>
                        <a:effectLst>
                          <a:outerShdw blurRad="38100" dist="38100" dir="2700000" algn="tl">
                            <a:srgbClr val="000000">
                              <a:alpha val="43137"/>
                            </a:srgbClr>
                          </a:outerShdw>
                        </a:effectLst>
                        <a:latin typeface="方正准圆简体" panose="02010601030101010101" pitchFamily="2" charset="-122"/>
                        <a:ea typeface="方正准圆简体" panose="02010601030101010101" pitchFamily="2" charset="-122"/>
                      </a:rPr>
                      <a:t>维护</a:t>
                    </a:r>
                  </a:p>
                </p:txBody>
              </p:sp>
            </p:grpSp>
            <p:sp>
              <p:nvSpPr>
                <p:cNvPr id="127" name="文本框 126">
                  <a:extLst>
                    <a:ext uri="{FF2B5EF4-FFF2-40B4-BE49-F238E27FC236}">
                      <a16:creationId xmlns:a16="http://schemas.microsoft.com/office/drawing/2014/main" id="{9F18E377-8F91-45B9-A73C-3DC276BE7165}"/>
                    </a:ext>
                  </a:extLst>
                </p:cNvPr>
                <p:cNvSpPr txBox="1"/>
                <p:nvPr/>
              </p:nvSpPr>
              <p:spPr>
                <a:xfrm>
                  <a:off x="3357774" y="620430"/>
                  <a:ext cx="931665" cy="307777"/>
                </a:xfrm>
                <a:prstGeom prst="rect">
                  <a:avLst/>
                </a:prstGeom>
                <a:noFill/>
              </p:spPr>
              <p:txBody>
                <a:bodyPr wrap="none" rtlCol="0">
                  <a:spAutoFit/>
                </a:bodyPr>
                <a:lstStyle/>
                <a:p>
                  <a:r>
                    <a:rPr lang="en-US" altLang="zh-CN" sz="1400" b="1" dirty="0">
                      <a:solidFill>
                        <a:schemeClr val="bg2">
                          <a:lumMod val="25000"/>
                        </a:schemeClr>
                      </a:solidFill>
                      <a:latin typeface="Bahnschrift Light" panose="020B0502040204020203" pitchFamily="34" charset="0"/>
                    </a:rPr>
                    <a:t>$5000/</a:t>
                  </a:r>
                  <a:r>
                    <a:rPr lang="zh-CN" altLang="en-US" sz="1400" b="1" dirty="0">
                      <a:solidFill>
                        <a:schemeClr val="bg2">
                          <a:lumMod val="25000"/>
                        </a:schemeClr>
                      </a:solidFill>
                      <a:latin typeface="Bahnschrift Light" panose="020B0502040204020203" pitchFamily="34" charset="0"/>
                    </a:rPr>
                    <a:t>月</a:t>
                  </a:r>
                </a:p>
              </p:txBody>
            </p:sp>
          </p:grpSp>
        </p:grpSp>
        <p:pic>
          <p:nvPicPr>
            <p:cNvPr id="16" name="图片 15">
              <a:extLst>
                <a:ext uri="{FF2B5EF4-FFF2-40B4-BE49-F238E27FC236}">
                  <a16:creationId xmlns:a16="http://schemas.microsoft.com/office/drawing/2014/main" id="{B193BD4A-C9FE-49FB-896A-F1658109A0FE}"/>
                </a:ext>
              </a:extLst>
            </p:cNvPr>
            <p:cNvPicPr>
              <a:picLocks noChangeAspect="1"/>
            </p:cNvPicPr>
            <p:nvPr/>
          </p:nvPicPr>
          <p:blipFill>
            <a:blip r:embed="rId26">
              <a:lum bright="70000" contrast="-70000"/>
              <a:extLst>
                <a:ext uri="{BEBA8EAE-BF5A-486C-A8C5-ECC9F3942E4B}">
                  <a14:imgProps xmlns:a14="http://schemas.microsoft.com/office/drawing/2010/main">
                    <a14:imgLayer r:embed="rId27">
                      <a14:imgEffect>
                        <a14:backgroundRemoval t="10000" b="90000" l="10000" r="90000">
                          <a14:backgroundMark x1="46774" y1="37778" x2="46774" y2="37778"/>
                          <a14:backgroundMark x1="59677" y1="53333" x2="59677" y2="53333"/>
                          <a14:backgroundMark x1="58065" y1="62222" x2="58065" y2="62222"/>
                          <a14:backgroundMark x1="62903" y1="42222" x2="62903" y2="42222"/>
                          <a14:backgroundMark x1="64516" y1="31111" x2="64516" y2="31111"/>
                        </a14:backgroundRemoval>
                      </a14:imgEffect>
                    </a14:imgLayer>
                  </a14:imgProps>
                </a:ext>
              </a:extLst>
            </a:blip>
            <a:stretch>
              <a:fillRect/>
            </a:stretch>
          </p:blipFill>
          <p:spPr>
            <a:xfrm>
              <a:off x="3220574" y="2172629"/>
              <a:ext cx="410163" cy="297699"/>
            </a:xfrm>
            <a:prstGeom prst="rect">
              <a:avLst/>
            </a:prstGeom>
          </p:spPr>
        </p:pic>
      </p:grpSp>
      <p:grpSp>
        <p:nvGrpSpPr>
          <p:cNvPr id="147" name="组合 146">
            <a:extLst>
              <a:ext uri="{FF2B5EF4-FFF2-40B4-BE49-F238E27FC236}">
                <a16:creationId xmlns:a16="http://schemas.microsoft.com/office/drawing/2014/main" id="{B5C93713-7D63-4FFF-AAAC-674DFA1BC8A3}"/>
              </a:ext>
            </a:extLst>
          </p:cNvPr>
          <p:cNvGrpSpPr/>
          <p:nvPr/>
        </p:nvGrpSpPr>
        <p:grpSpPr>
          <a:xfrm>
            <a:off x="5977690" y="4034288"/>
            <a:ext cx="3931450" cy="409692"/>
            <a:chOff x="76993" y="2425274"/>
            <a:chExt cx="4388336" cy="457304"/>
          </a:xfrm>
        </p:grpSpPr>
        <p:sp>
          <p:nvSpPr>
            <p:cNvPr id="149" name="矩形 148">
              <a:extLst>
                <a:ext uri="{FF2B5EF4-FFF2-40B4-BE49-F238E27FC236}">
                  <a16:creationId xmlns:a16="http://schemas.microsoft.com/office/drawing/2014/main" id="{530EAAB6-BC74-4295-BEE7-B492E2026C2E}"/>
                </a:ext>
              </a:extLst>
            </p:cNvPr>
            <p:cNvSpPr/>
            <p:nvPr/>
          </p:nvSpPr>
          <p:spPr>
            <a:xfrm>
              <a:off x="153310" y="2457587"/>
              <a:ext cx="4312019" cy="275657"/>
            </a:xfrm>
            <a:prstGeom prst="rect">
              <a:avLst/>
            </a:prstGeom>
            <a:gradFill flip="none" rotWithShape="1">
              <a:gsLst>
                <a:gs pos="0">
                  <a:schemeClr val="accent1">
                    <a:alpha val="0"/>
                    <a:lumMod val="0"/>
                    <a:lumOff val="100000"/>
                  </a:schemeClr>
                </a:gs>
                <a:gs pos="38000">
                  <a:srgbClr val="575859">
                    <a:alpha val="63000"/>
                  </a:srgbClr>
                </a:gs>
                <a:gs pos="100000">
                  <a:schemeClr val="tx1">
                    <a:lumMod val="0"/>
                  </a:schemeClr>
                </a:gs>
              </a:gsLst>
              <a:lin ang="10800000" scaled="0"/>
              <a:tileRect/>
            </a:gradFill>
            <a:ln>
              <a:noFill/>
            </a:ln>
            <a:effectLst>
              <a:outerShdw blurRad="76200" dist="88900" dir="6480000" algn="tl"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3" name="文本框 152">
              <a:extLst>
                <a:ext uri="{FF2B5EF4-FFF2-40B4-BE49-F238E27FC236}">
                  <a16:creationId xmlns:a16="http://schemas.microsoft.com/office/drawing/2014/main" id="{E07DD325-0776-4167-A0DD-3A24B2E6B7D7}"/>
                </a:ext>
              </a:extLst>
            </p:cNvPr>
            <p:cNvSpPr txBox="1"/>
            <p:nvPr/>
          </p:nvSpPr>
          <p:spPr>
            <a:xfrm>
              <a:off x="439815" y="2500038"/>
              <a:ext cx="1726814" cy="307777"/>
            </a:xfrm>
            <a:prstGeom prst="rect">
              <a:avLst/>
            </a:prstGeom>
            <a:noFill/>
          </p:spPr>
          <p:txBody>
            <a:bodyPr wrap="square" rtlCol="0">
              <a:spAutoFit/>
            </a:bodyPr>
            <a:lstStyle/>
            <a:p>
              <a:r>
                <a:rPr lang="zh-CN" altLang="en-US" sz="1200" dirty="0">
                  <a:solidFill>
                    <a:schemeClr val="bg1"/>
                  </a:solidFill>
                </a:rPr>
                <a:t>最大区划：</a:t>
              </a:r>
              <a:r>
                <a:rPr lang="en-US" altLang="zh-CN" sz="1200" dirty="0">
                  <a:solidFill>
                    <a:schemeClr val="bg1"/>
                  </a:solidFill>
                </a:rPr>
                <a:t>11</a:t>
              </a:r>
              <a:endParaRPr lang="zh-CN" altLang="en-US" sz="1200" dirty="0">
                <a:solidFill>
                  <a:schemeClr val="bg1"/>
                </a:solidFill>
              </a:endParaRPr>
            </a:p>
          </p:txBody>
        </p:sp>
        <p:pic>
          <p:nvPicPr>
            <p:cNvPr id="158" name="图片 157">
              <a:extLst>
                <a:ext uri="{FF2B5EF4-FFF2-40B4-BE49-F238E27FC236}">
                  <a16:creationId xmlns:a16="http://schemas.microsoft.com/office/drawing/2014/main" id="{A9628CF6-0314-4AA1-9719-7EDE23B696DD}"/>
                </a:ext>
              </a:extLst>
            </p:cNvPr>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76993" y="2425274"/>
              <a:ext cx="457304" cy="457304"/>
            </a:xfrm>
            <a:prstGeom prst="rect">
              <a:avLst/>
            </a:prstGeom>
          </p:spPr>
        </p:pic>
      </p:grpSp>
      <p:grpSp>
        <p:nvGrpSpPr>
          <p:cNvPr id="161" name="组合 160">
            <a:extLst>
              <a:ext uri="{FF2B5EF4-FFF2-40B4-BE49-F238E27FC236}">
                <a16:creationId xmlns:a16="http://schemas.microsoft.com/office/drawing/2014/main" id="{DC5C8D9B-C2BC-425A-9C6D-A82187B19A47}"/>
              </a:ext>
            </a:extLst>
          </p:cNvPr>
          <p:cNvGrpSpPr/>
          <p:nvPr/>
        </p:nvGrpSpPr>
        <p:grpSpPr>
          <a:xfrm>
            <a:off x="9391095" y="4080793"/>
            <a:ext cx="4241179" cy="351449"/>
            <a:chOff x="4312024" y="2474340"/>
            <a:chExt cx="4550764" cy="377103"/>
          </a:xfrm>
        </p:grpSpPr>
        <p:sp>
          <p:nvSpPr>
            <p:cNvPr id="162" name="矩形 161">
              <a:extLst>
                <a:ext uri="{FF2B5EF4-FFF2-40B4-BE49-F238E27FC236}">
                  <a16:creationId xmlns:a16="http://schemas.microsoft.com/office/drawing/2014/main" id="{E287CB7D-96A3-4CF8-B051-A6449F117D8B}"/>
                </a:ext>
              </a:extLst>
            </p:cNvPr>
            <p:cNvSpPr/>
            <p:nvPr/>
          </p:nvSpPr>
          <p:spPr>
            <a:xfrm>
              <a:off x="4312024" y="2500039"/>
              <a:ext cx="4550764" cy="275657"/>
            </a:xfrm>
            <a:prstGeom prst="rect">
              <a:avLst/>
            </a:prstGeom>
            <a:gradFill flip="none" rotWithShape="1">
              <a:gsLst>
                <a:gs pos="0">
                  <a:schemeClr val="accent1">
                    <a:alpha val="0"/>
                    <a:lumMod val="0"/>
                    <a:lumOff val="100000"/>
                  </a:schemeClr>
                </a:gs>
                <a:gs pos="38000">
                  <a:srgbClr val="575859">
                    <a:alpha val="63000"/>
                  </a:srgbClr>
                </a:gs>
                <a:gs pos="100000">
                  <a:schemeClr val="tx1">
                    <a:lumMod val="0"/>
                  </a:schemeClr>
                </a:gs>
              </a:gsLst>
              <a:lin ang="10800000" scaled="0"/>
              <a:tileRect/>
            </a:gradFill>
            <a:ln>
              <a:noFill/>
            </a:ln>
            <a:effectLst>
              <a:outerShdw blurRad="76200" dist="88900" dir="6480000" algn="tl"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3" name="组合 162">
              <a:extLst>
                <a:ext uri="{FF2B5EF4-FFF2-40B4-BE49-F238E27FC236}">
                  <a16:creationId xmlns:a16="http://schemas.microsoft.com/office/drawing/2014/main" id="{C11EC0F7-5470-4E3F-AD23-2607826AA4B9}"/>
                </a:ext>
              </a:extLst>
            </p:cNvPr>
            <p:cNvGrpSpPr/>
            <p:nvPr/>
          </p:nvGrpSpPr>
          <p:grpSpPr>
            <a:xfrm>
              <a:off x="4347882" y="2474340"/>
              <a:ext cx="2043658" cy="377103"/>
              <a:chOff x="4347882" y="2474340"/>
              <a:chExt cx="2043658" cy="377103"/>
            </a:xfrm>
          </p:grpSpPr>
          <p:sp>
            <p:nvSpPr>
              <p:cNvPr id="164" name="文本框 163">
                <a:extLst>
                  <a:ext uri="{FF2B5EF4-FFF2-40B4-BE49-F238E27FC236}">
                    <a16:creationId xmlns:a16="http://schemas.microsoft.com/office/drawing/2014/main" id="{D274CA3E-5F8C-42FF-9941-C3ADE1290EFA}"/>
                  </a:ext>
                </a:extLst>
              </p:cNvPr>
              <p:cNvSpPr txBox="1"/>
              <p:nvPr/>
            </p:nvSpPr>
            <p:spPr>
              <a:xfrm>
                <a:off x="4664726" y="2500038"/>
                <a:ext cx="1726814" cy="307777"/>
              </a:xfrm>
              <a:prstGeom prst="rect">
                <a:avLst/>
              </a:prstGeom>
              <a:noFill/>
            </p:spPr>
            <p:txBody>
              <a:bodyPr wrap="square" rtlCol="0">
                <a:spAutoFit/>
              </a:bodyPr>
              <a:lstStyle/>
              <a:p>
                <a:r>
                  <a:rPr lang="zh-CN" altLang="en-US" sz="1200" dirty="0">
                    <a:solidFill>
                      <a:schemeClr val="bg1"/>
                    </a:solidFill>
                  </a:rPr>
                  <a:t>建造区划</a:t>
                </a:r>
              </a:p>
            </p:txBody>
          </p:sp>
          <p:pic>
            <p:nvPicPr>
              <p:cNvPr id="165" name="图片 164">
                <a:extLst>
                  <a:ext uri="{FF2B5EF4-FFF2-40B4-BE49-F238E27FC236}">
                    <a16:creationId xmlns:a16="http://schemas.microsoft.com/office/drawing/2014/main" id="{347036E6-B35B-463C-83EA-3EC203104FB8}"/>
                  </a:ext>
                </a:extLst>
              </p:cNvPr>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4347882" y="2474340"/>
                <a:ext cx="377103" cy="377103"/>
              </a:xfrm>
              <a:prstGeom prst="rect">
                <a:avLst/>
              </a:prstGeom>
            </p:spPr>
          </p:pic>
        </p:grpSp>
      </p:grpSp>
      <p:grpSp>
        <p:nvGrpSpPr>
          <p:cNvPr id="30" name="组合 29">
            <a:extLst>
              <a:ext uri="{FF2B5EF4-FFF2-40B4-BE49-F238E27FC236}">
                <a16:creationId xmlns:a16="http://schemas.microsoft.com/office/drawing/2014/main" id="{B2D8205A-9769-4A82-89F3-5055B0CF74E8}"/>
              </a:ext>
            </a:extLst>
          </p:cNvPr>
          <p:cNvGrpSpPr/>
          <p:nvPr/>
        </p:nvGrpSpPr>
        <p:grpSpPr>
          <a:xfrm>
            <a:off x="9407376" y="4434681"/>
            <a:ext cx="3618456" cy="1218040"/>
            <a:chOff x="7110577" y="4612755"/>
            <a:chExt cx="4394044" cy="1522587"/>
          </a:xfrm>
        </p:grpSpPr>
        <p:grpSp>
          <p:nvGrpSpPr>
            <p:cNvPr id="267" name="组合 266">
              <a:extLst>
                <a:ext uri="{FF2B5EF4-FFF2-40B4-BE49-F238E27FC236}">
                  <a16:creationId xmlns:a16="http://schemas.microsoft.com/office/drawing/2014/main" id="{00CC391E-5214-4622-91C1-1AFFCC7B1B28}"/>
                </a:ext>
              </a:extLst>
            </p:cNvPr>
            <p:cNvGrpSpPr/>
            <p:nvPr/>
          </p:nvGrpSpPr>
          <p:grpSpPr>
            <a:xfrm>
              <a:off x="7110577" y="4782619"/>
              <a:ext cx="4394044" cy="1352723"/>
              <a:chOff x="4408017" y="2891026"/>
              <a:chExt cx="4394044" cy="1352723"/>
            </a:xfrm>
          </p:grpSpPr>
          <p:sp>
            <p:nvSpPr>
              <p:cNvPr id="268" name="矩形 267">
                <a:extLst>
                  <a:ext uri="{FF2B5EF4-FFF2-40B4-BE49-F238E27FC236}">
                    <a16:creationId xmlns:a16="http://schemas.microsoft.com/office/drawing/2014/main" id="{20073870-72B6-4ADF-B074-3295C4114AD8}"/>
                  </a:ext>
                </a:extLst>
              </p:cNvPr>
              <p:cNvSpPr/>
              <p:nvPr/>
            </p:nvSpPr>
            <p:spPr>
              <a:xfrm>
                <a:off x="4408017" y="2892785"/>
                <a:ext cx="4394044" cy="1350964"/>
              </a:xfrm>
              <a:prstGeom prst="rect">
                <a:avLst/>
              </a:prstGeom>
              <a:solidFill>
                <a:schemeClr val="tx2">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pic>
            <p:nvPicPr>
              <p:cNvPr id="269" name="图片 268">
                <a:extLst>
                  <a:ext uri="{FF2B5EF4-FFF2-40B4-BE49-F238E27FC236}">
                    <a16:creationId xmlns:a16="http://schemas.microsoft.com/office/drawing/2014/main" id="{7536A427-7740-47D3-AC02-2730D24B1C4C}"/>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4435717" y="2891026"/>
                <a:ext cx="608976" cy="608975"/>
              </a:xfrm>
              <a:prstGeom prst="rect">
                <a:avLst/>
              </a:prstGeom>
            </p:spPr>
          </p:pic>
          <p:pic>
            <p:nvPicPr>
              <p:cNvPr id="270" name="图片 269">
                <a:extLst>
                  <a:ext uri="{FF2B5EF4-FFF2-40B4-BE49-F238E27FC236}">
                    <a16:creationId xmlns:a16="http://schemas.microsoft.com/office/drawing/2014/main" id="{5A4B360B-7CD8-4B50-997F-F90F3CDA00EA}"/>
                  </a:ext>
                </a:extLst>
              </p:cNvPr>
              <p:cNvPicPr>
                <a:picLocks noChangeAspect="1"/>
              </p:cNvPicPr>
              <p:nvPr/>
            </p:nvPicPr>
            <p:blipFill rotWithShape="1">
              <a:blip r:embed="rId31">
                <a:duotone>
                  <a:schemeClr val="accent4">
                    <a:shade val="45000"/>
                    <a:satMod val="135000"/>
                  </a:schemeClr>
                  <a:prstClr val="white"/>
                </a:duotone>
                <a:extLst>
                  <a:ext uri="{28A0092B-C50C-407E-A947-70E740481C1C}">
                    <a14:useLocalDpi xmlns:a14="http://schemas.microsoft.com/office/drawing/2010/main" val="0"/>
                  </a:ext>
                </a:extLst>
              </a:blip>
              <a:srcRect t="20717" b="19227"/>
              <a:stretch/>
            </p:blipFill>
            <p:spPr>
              <a:xfrm>
                <a:off x="4498073" y="3041341"/>
                <a:ext cx="504434" cy="302940"/>
              </a:xfrm>
              <a:prstGeom prst="rect">
                <a:avLst/>
              </a:prstGeom>
            </p:spPr>
          </p:pic>
        </p:grpSp>
        <p:grpSp>
          <p:nvGrpSpPr>
            <p:cNvPr id="271" name="组合 270">
              <a:extLst>
                <a:ext uri="{FF2B5EF4-FFF2-40B4-BE49-F238E27FC236}">
                  <a16:creationId xmlns:a16="http://schemas.microsoft.com/office/drawing/2014/main" id="{B1E7C574-B030-45DC-9C03-D73AD740C7BF}"/>
                </a:ext>
              </a:extLst>
            </p:cNvPr>
            <p:cNvGrpSpPr/>
            <p:nvPr/>
          </p:nvGrpSpPr>
          <p:grpSpPr>
            <a:xfrm>
              <a:off x="7110577" y="4612755"/>
              <a:ext cx="4394044" cy="196575"/>
              <a:chOff x="4404644" y="2874938"/>
              <a:chExt cx="4394044" cy="196575"/>
            </a:xfrm>
          </p:grpSpPr>
          <p:sp>
            <p:nvSpPr>
              <p:cNvPr id="272" name="矩形 271">
                <a:extLst>
                  <a:ext uri="{FF2B5EF4-FFF2-40B4-BE49-F238E27FC236}">
                    <a16:creationId xmlns:a16="http://schemas.microsoft.com/office/drawing/2014/main" id="{7F822918-208D-4F3A-AD7E-36269CF41F91}"/>
                  </a:ext>
                </a:extLst>
              </p:cNvPr>
              <p:cNvSpPr/>
              <p:nvPr/>
            </p:nvSpPr>
            <p:spPr>
              <a:xfrm>
                <a:off x="4404644" y="2874938"/>
                <a:ext cx="4394044" cy="167779"/>
              </a:xfrm>
              <a:prstGeom prst="rect">
                <a:avLst/>
              </a:prstGeom>
              <a:solidFill>
                <a:schemeClr val="tx2">
                  <a:lumMod val="5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000" dirty="0">
                    <a:latin typeface="方正准圆简体" panose="02010601030101010101" pitchFamily="2" charset="-122"/>
                    <a:ea typeface="方正准圆简体" panose="02010601030101010101" pitchFamily="2" charset="-122"/>
                  </a:rPr>
                  <a:t>      生产线拓展</a:t>
                </a:r>
              </a:p>
            </p:txBody>
          </p:sp>
          <p:pic>
            <p:nvPicPr>
              <p:cNvPr id="273" name="图片 272">
                <a:extLst>
                  <a:ext uri="{FF2B5EF4-FFF2-40B4-BE49-F238E27FC236}">
                    <a16:creationId xmlns:a16="http://schemas.microsoft.com/office/drawing/2014/main" id="{6CE1EE59-EDA2-4D0E-8451-03E0D4203BD7}"/>
                  </a:ext>
                </a:extLst>
              </p:cNvPr>
              <p:cNvPicPr>
                <a:picLocks noChangeAspect="1"/>
              </p:cNvPicPr>
              <p:nvPr/>
            </p:nvPicPr>
            <p:blipFill>
              <a:blip r:embed="rId32">
                <a:lum bright="70000" contrast="-70000"/>
                <a:extLst>
                  <a:ext uri="{28A0092B-C50C-407E-A947-70E740481C1C}">
                    <a14:useLocalDpi xmlns:a14="http://schemas.microsoft.com/office/drawing/2010/main" val="0"/>
                  </a:ext>
                </a:extLst>
              </a:blip>
              <a:stretch>
                <a:fillRect/>
              </a:stretch>
            </p:blipFill>
            <p:spPr>
              <a:xfrm>
                <a:off x="4474329" y="2878633"/>
                <a:ext cx="192880" cy="192880"/>
              </a:xfrm>
              <a:prstGeom prst="rect">
                <a:avLst/>
              </a:prstGeom>
            </p:spPr>
          </p:pic>
        </p:grpSp>
      </p:grpSp>
      <p:grpSp>
        <p:nvGrpSpPr>
          <p:cNvPr id="86" name="组合 85">
            <a:extLst>
              <a:ext uri="{FF2B5EF4-FFF2-40B4-BE49-F238E27FC236}">
                <a16:creationId xmlns:a16="http://schemas.microsoft.com/office/drawing/2014/main" id="{B01A7AEE-2BC5-4396-9298-EDFD9979AFEB}"/>
              </a:ext>
            </a:extLst>
          </p:cNvPr>
          <p:cNvGrpSpPr/>
          <p:nvPr/>
        </p:nvGrpSpPr>
        <p:grpSpPr>
          <a:xfrm>
            <a:off x="6106050" y="2686281"/>
            <a:ext cx="3253936" cy="936260"/>
            <a:chOff x="3501641" y="2302367"/>
            <a:chExt cx="2707106" cy="778920"/>
          </a:xfrm>
        </p:grpSpPr>
        <p:grpSp>
          <p:nvGrpSpPr>
            <p:cNvPr id="83" name="组合 82">
              <a:extLst>
                <a:ext uri="{FF2B5EF4-FFF2-40B4-BE49-F238E27FC236}">
                  <a16:creationId xmlns:a16="http://schemas.microsoft.com/office/drawing/2014/main" id="{9FF6304C-02C8-4E4E-AC28-E67EB5033B1C}"/>
                </a:ext>
              </a:extLst>
            </p:cNvPr>
            <p:cNvGrpSpPr/>
            <p:nvPr/>
          </p:nvGrpSpPr>
          <p:grpSpPr>
            <a:xfrm>
              <a:off x="3501641" y="2302367"/>
              <a:ext cx="2707106" cy="759349"/>
              <a:chOff x="3501641" y="2302367"/>
              <a:chExt cx="2707106" cy="759349"/>
            </a:xfrm>
          </p:grpSpPr>
          <p:sp>
            <p:nvSpPr>
              <p:cNvPr id="48" name="矩形 47">
                <a:extLst>
                  <a:ext uri="{FF2B5EF4-FFF2-40B4-BE49-F238E27FC236}">
                    <a16:creationId xmlns:a16="http://schemas.microsoft.com/office/drawing/2014/main" id="{DD27F95D-74A9-4BC9-BE5C-F34CD4C1DCAE}"/>
                  </a:ext>
                </a:extLst>
              </p:cNvPr>
              <p:cNvSpPr/>
              <p:nvPr/>
            </p:nvSpPr>
            <p:spPr>
              <a:xfrm>
                <a:off x="3501641" y="2391764"/>
                <a:ext cx="969959" cy="625249"/>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a:extLst>
                  <a:ext uri="{FF2B5EF4-FFF2-40B4-BE49-F238E27FC236}">
                    <a16:creationId xmlns:a16="http://schemas.microsoft.com/office/drawing/2014/main" id="{602159E3-502F-4EC7-A595-1E6A7E1D30A6}"/>
                  </a:ext>
                </a:extLst>
              </p:cNvPr>
              <p:cNvSpPr txBox="1"/>
              <p:nvPr/>
            </p:nvSpPr>
            <p:spPr>
              <a:xfrm>
                <a:off x="3562923" y="2513655"/>
                <a:ext cx="418704" cy="400110"/>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68" name="文本框 67">
                <a:extLst>
                  <a:ext uri="{FF2B5EF4-FFF2-40B4-BE49-F238E27FC236}">
                    <a16:creationId xmlns:a16="http://schemas.microsoft.com/office/drawing/2014/main" id="{C9EF15E3-BB68-4AC1-9767-2C9F3735FD4D}"/>
                  </a:ext>
                </a:extLst>
              </p:cNvPr>
              <p:cNvSpPr txBox="1"/>
              <p:nvPr/>
            </p:nvSpPr>
            <p:spPr>
              <a:xfrm>
                <a:off x="3887134" y="2302367"/>
                <a:ext cx="489236" cy="707886"/>
              </a:xfrm>
              <a:prstGeom prst="rect">
                <a:avLst/>
              </a:prstGeom>
              <a:noFill/>
              <a:effectLst>
                <a:outerShdw dist="25400" dir="2700000" algn="tl" rotWithShape="0">
                  <a:schemeClr val="bg1">
                    <a:alpha val="40000"/>
                  </a:schemeClr>
                </a:outerShdw>
              </a:effectLst>
            </p:spPr>
            <p:txBody>
              <a:bodyPr wrap="none" rtlCol="0">
                <a:spAutoFit/>
              </a:bodyPr>
              <a:lstStyle/>
              <a:p>
                <a:r>
                  <a:rPr lang="en-US" altLang="zh-CN" sz="4000" dirty="0">
                    <a:solidFill>
                      <a:schemeClr val="bg1"/>
                    </a:solidFill>
                    <a:latin typeface="Arial Rounded MT Bold" panose="020F0704030504030204" pitchFamily="34" charset="0"/>
                  </a:rPr>
                  <a:t>2</a:t>
                </a:r>
                <a:endParaRPr lang="zh-CN" altLang="en-US" sz="4000" dirty="0">
                  <a:solidFill>
                    <a:schemeClr val="bg1"/>
                  </a:solidFill>
                  <a:latin typeface="Arial Rounded MT Bold" panose="020F0704030504030204" pitchFamily="34" charset="0"/>
                </a:endParaRPr>
              </a:p>
            </p:txBody>
          </p:sp>
          <p:sp>
            <p:nvSpPr>
              <p:cNvPr id="70" name="矩形 69">
                <a:extLst>
                  <a:ext uri="{FF2B5EF4-FFF2-40B4-BE49-F238E27FC236}">
                    <a16:creationId xmlns:a16="http://schemas.microsoft.com/office/drawing/2014/main" id="{A91F0DE7-1023-4F76-8613-2478DB97D6CD}"/>
                  </a:ext>
                </a:extLst>
              </p:cNvPr>
              <p:cNvSpPr/>
              <p:nvPr/>
            </p:nvSpPr>
            <p:spPr>
              <a:xfrm>
                <a:off x="4467409" y="2391763"/>
                <a:ext cx="1689981" cy="625088"/>
              </a:xfrm>
              <a:prstGeom prst="rect">
                <a:avLst/>
              </a:prstGeom>
              <a:gradFill>
                <a:gsLst>
                  <a:gs pos="0">
                    <a:schemeClr val="bg1">
                      <a:lumMod val="43000"/>
                      <a:lumOff val="57000"/>
                      <a:alpha val="0"/>
                    </a:schemeClr>
                  </a:gs>
                  <a:gs pos="55000">
                    <a:srgbClr val="5A5A5A">
                      <a:alpha val="58000"/>
                    </a:srgbClr>
                  </a:gs>
                  <a:gs pos="100000">
                    <a:schemeClr val="tx1">
                      <a:lumMod val="0"/>
                      <a:alpha val="6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4" name="组合 93">
                <a:extLst>
                  <a:ext uri="{FF2B5EF4-FFF2-40B4-BE49-F238E27FC236}">
                    <a16:creationId xmlns:a16="http://schemas.microsoft.com/office/drawing/2014/main" id="{CA9EBAA7-4B6A-4880-99AE-E4014A4F9615}"/>
                  </a:ext>
                </a:extLst>
              </p:cNvPr>
              <p:cNvGrpSpPr/>
              <p:nvPr/>
            </p:nvGrpSpPr>
            <p:grpSpPr>
              <a:xfrm>
                <a:off x="4428720" y="2791340"/>
                <a:ext cx="1780027" cy="270376"/>
                <a:chOff x="3308870" y="2062124"/>
                <a:chExt cx="1780027" cy="270376"/>
              </a:xfrm>
            </p:grpSpPr>
            <p:grpSp>
              <p:nvGrpSpPr>
                <p:cNvPr id="76" name="组合 75">
                  <a:extLst>
                    <a:ext uri="{FF2B5EF4-FFF2-40B4-BE49-F238E27FC236}">
                      <a16:creationId xmlns:a16="http://schemas.microsoft.com/office/drawing/2014/main" id="{EAC4215A-CDBC-40F1-90B4-3B271CB085F5}"/>
                    </a:ext>
                  </a:extLst>
                </p:cNvPr>
                <p:cNvGrpSpPr/>
                <p:nvPr/>
              </p:nvGrpSpPr>
              <p:grpSpPr>
                <a:xfrm>
                  <a:off x="3381763" y="2062124"/>
                  <a:ext cx="1684759" cy="68140"/>
                  <a:chOff x="3389520" y="1709043"/>
                  <a:chExt cx="1684759" cy="68140"/>
                </a:xfrm>
              </p:grpSpPr>
              <p:sp>
                <p:nvSpPr>
                  <p:cNvPr id="75" name="矩形: 圆角 74">
                    <a:extLst>
                      <a:ext uri="{FF2B5EF4-FFF2-40B4-BE49-F238E27FC236}">
                        <a16:creationId xmlns:a16="http://schemas.microsoft.com/office/drawing/2014/main" id="{B5139141-A959-4890-872A-BE573CB95783}"/>
                      </a:ext>
                    </a:extLst>
                  </p:cNvPr>
                  <p:cNvSpPr/>
                  <p:nvPr/>
                </p:nvSpPr>
                <p:spPr>
                  <a:xfrm>
                    <a:off x="3389520" y="1709043"/>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0" name="矩形: 圆角 169">
                    <a:extLst>
                      <a:ext uri="{FF2B5EF4-FFF2-40B4-BE49-F238E27FC236}">
                        <a16:creationId xmlns:a16="http://schemas.microsoft.com/office/drawing/2014/main" id="{8A5FF9DC-AF23-4D1F-AC88-73EBCB0DBE34}"/>
                      </a:ext>
                    </a:extLst>
                  </p:cNvPr>
                  <p:cNvSpPr/>
                  <p:nvPr/>
                </p:nvSpPr>
                <p:spPr>
                  <a:xfrm>
                    <a:off x="3389521" y="1709535"/>
                    <a:ext cx="931664" cy="6764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8" name="文本框 77">
                  <a:extLst>
                    <a:ext uri="{FF2B5EF4-FFF2-40B4-BE49-F238E27FC236}">
                      <a16:creationId xmlns:a16="http://schemas.microsoft.com/office/drawing/2014/main" id="{69A99C21-9B6A-48A0-B8A6-19E2B8381217}"/>
                    </a:ext>
                  </a:extLst>
                </p:cNvPr>
                <p:cNvSpPr txBox="1"/>
                <p:nvPr/>
              </p:nvSpPr>
              <p:spPr>
                <a:xfrm>
                  <a:off x="3308870" y="2101668"/>
                  <a:ext cx="364202"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EXP</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71" name="文本框 170">
                  <a:extLst>
                    <a:ext uri="{FF2B5EF4-FFF2-40B4-BE49-F238E27FC236}">
                      <a16:creationId xmlns:a16="http://schemas.microsoft.com/office/drawing/2014/main" id="{BD688613-C2E9-4A0C-93AC-D656EC092F18}"/>
                    </a:ext>
                  </a:extLst>
                </p:cNvPr>
                <p:cNvSpPr txBox="1"/>
                <p:nvPr/>
              </p:nvSpPr>
              <p:spPr>
                <a:xfrm>
                  <a:off x="3533252" y="2112355"/>
                  <a:ext cx="723275" cy="215444"/>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91" name="文本框 90">
                  <a:extLst>
                    <a:ext uri="{FF2B5EF4-FFF2-40B4-BE49-F238E27FC236}">
                      <a16:creationId xmlns:a16="http://schemas.microsoft.com/office/drawing/2014/main" id="{D532E4E7-B18C-4F2F-B0B8-E671A6632688}"/>
                    </a:ext>
                  </a:extLst>
                </p:cNvPr>
                <p:cNvSpPr txBox="1"/>
                <p:nvPr/>
              </p:nvSpPr>
              <p:spPr>
                <a:xfrm>
                  <a:off x="4675001" y="2083775"/>
                  <a:ext cx="413896" cy="246221"/>
                </a:xfrm>
                <a:prstGeom prst="rect">
                  <a:avLst/>
                </a:prstGeom>
                <a:noFill/>
              </p:spPr>
              <p:txBody>
                <a:bodyPr wrap="none" rtlCol="0">
                  <a:spAutoFit/>
                </a:bodyPr>
                <a:lstStyle/>
                <a:p>
                  <a:r>
                    <a:rPr lang="en-US" altLang="zh-CN" sz="1000" dirty="0">
                      <a:latin typeface="Bahnschrift SemiLight" panose="020B0502040204020203" pitchFamily="34" charset="0"/>
                    </a:rPr>
                    <a:t>50%</a:t>
                  </a:r>
                  <a:endParaRPr lang="zh-CN" altLang="en-US" sz="1000" dirty="0">
                    <a:latin typeface="Bahnschrift SemiLight" panose="020B0502040204020203" pitchFamily="34" charset="0"/>
                  </a:endParaRPr>
                </a:p>
              </p:txBody>
            </p:sp>
          </p:grpSp>
          <p:sp>
            <p:nvSpPr>
              <p:cNvPr id="95" name="文本框 94">
                <a:extLst>
                  <a:ext uri="{FF2B5EF4-FFF2-40B4-BE49-F238E27FC236}">
                    <a16:creationId xmlns:a16="http://schemas.microsoft.com/office/drawing/2014/main" id="{75EAC71F-12F9-4CD7-890B-E2E5C67FB3E5}"/>
                  </a:ext>
                </a:extLst>
              </p:cNvPr>
              <p:cNvSpPr txBox="1"/>
              <p:nvPr/>
            </p:nvSpPr>
            <p:spPr>
              <a:xfrm>
                <a:off x="4623286" y="2375955"/>
                <a:ext cx="954107" cy="399084"/>
              </a:xfrm>
              <a:prstGeom prst="rect">
                <a:avLst/>
              </a:prstGeom>
              <a:noFill/>
            </p:spPr>
            <p:txBody>
              <a:bodyPr wrap="none" rtlCol="0">
                <a:spAutoFit/>
              </a:bodyPr>
              <a:lstStyle/>
              <a:p>
                <a:pPr>
                  <a:lnSpc>
                    <a:spcPct val="150000"/>
                  </a:lnSpc>
                </a:pPr>
                <a:r>
                  <a:rPr lang="zh-CN" altLang="en-US" sz="700" dirty="0">
                    <a:solidFill>
                      <a:schemeClr val="bg1"/>
                    </a:solidFill>
                  </a:rPr>
                  <a:t>制造速度加成：</a:t>
                </a:r>
                <a:r>
                  <a:rPr lang="en-US" altLang="zh-CN" sz="700" dirty="0">
                    <a:solidFill>
                      <a:schemeClr val="bg1"/>
                    </a:solidFill>
                  </a:rPr>
                  <a:t>20%</a:t>
                </a:r>
              </a:p>
              <a:p>
                <a:pPr>
                  <a:lnSpc>
                    <a:spcPct val="150000"/>
                  </a:lnSpc>
                </a:pPr>
                <a:r>
                  <a:rPr lang="zh-CN" altLang="en-US" sz="700" dirty="0">
                    <a:solidFill>
                      <a:schemeClr val="bg1"/>
                    </a:solidFill>
                  </a:rPr>
                  <a:t>能源消耗降低：</a:t>
                </a:r>
                <a:r>
                  <a:rPr lang="en-US" altLang="zh-CN" sz="700" dirty="0">
                    <a:solidFill>
                      <a:schemeClr val="bg1"/>
                    </a:solidFill>
                  </a:rPr>
                  <a:t>10%</a:t>
                </a:r>
                <a:endParaRPr lang="zh-CN" altLang="en-US" sz="700" dirty="0">
                  <a:solidFill>
                    <a:schemeClr val="bg1"/>
                  </a:solidFill>
                </a:endParaRPr>
              </a:p>
            </p:txBody>
          </p:sp>
          <p:pic>
            <p:nvPicPr>
              <p:cNvPr id="96" name="图片 95">
                <a:extLst>
                  <a:ext uri="{FF2B5EF4-FFF2-40B4-BE49-F238E27FC236}">
                    <a16:creationId xmlns:a16="http://schemas.microsoft.com/office/drawing/2014/main" id="{97E2B1D2-791D-4A9F-AA97-328BCB3DA32F}"/>
                  </a:ext>
                </a:extLst>
              </p:cNvPr>
              <p:cNvPicPr>
                <a:picLocks noChangeAspect="1"/>
              </p:cNvPicPr>
              <p:nvPr/>
            </p:nvPicPr>
            <p:blipFill>
              <a:blip r:embed="rId33">
                <a:lum bright="70000" contrast="-70000"/>
                <a:extLst>
                  <a:ext uri="{BEBA8EAE-BF5A-486C-A8C5-ECC9F3942E4B}">
                    <a14:imgProps xmlns:a14="http://schemas.microsoft.com/office/drawing/2010/main">
                      <a14:imgLayer r:embed="rId34">
                        <a14:imgEffect>
                          <a14:backgroundRemoval t="9677" b="88710" l="2985" r="89552">
                            <a14:foregroundMark x1="31343" y1="48387" x2="31343" y2="48387"/>
                          </a14:backgroundRemoval>
                        </a14:imgEffect>
                      </a14:imgLayer>
                    </a14:imgProps>
                  </a:ext>
                </a:extLst>
              </a:blip>
              <a:stretch>
                <a:fillRect/>
              </a:stretch>
            </p:blipFill>
            <p:spPr>
              <a:xfrm>
                <a:off x="4491469" y="2407501"/>
                <a:ext cx="244583" cy="226331"/>
              </a:xfrm>
              <a:prstGeom prst="rect">
                <a:avLst/>
              </a:prstGeom>
            </p:spPr>
          </p:pic>
          <p:pic>
            <p:nvPicPr>
              <p:cNvPr id="107" name="图片 106">
                <a:extLst>
                  <a:ext uri="{FF2B5EF4-FFF2-40B4-BE49-F238E27FC236}">
                    <a16:creationId xmlns:a16="http://schemas.microsoft.com/office/drawing/2014/main" id="{768BF332-73E4-464F-AEB3-5F05234CEB64}"/>
                  </a:ext>
                </a:extLst>
              </p:cNvPr>
              <p:cNvPicPr>
                <a:picLocks noChangeAspect="1"/>
              </p:cNvPicPr>
              <p:nvPr/>
            </p:nvPicPr>
            <p:blipFill>
              <a:blip r:embed="rId35">
                <a:lum bright="70000" contrast="-70000"/>
                <a:extLst>
                  <a:ext uri="{BEBA8EAE-BF5A-486C-A8C5-ECC9F3942E4B}">
                    <a14:imgProps xmlns:a14="http://schemas.microsoft.com/office/drawing/2010/main">
                      <a14:imgLayer r:embed="rId36">
                        <a14:imgEffect>
                          <a14:backgroundRemoval t="10000" b="90000" l="10000" r="90000"/>
                        </a14:imgEffect>
                      </a14:imgLayer>
                    </a14:imgProps>
                  </a:ext>
                </a:extLst>
              </a:blip>
              <a:stretch>
                <a:fillRect/>
              </a:stretch>
            </p:blipFill>
            <p:spPr>
              <a:xfrm>
                <a:off x="4519980" y="2587800"/>
                <a:ext cx="187559" cy="178902"/>
              </a:xfrm>
              <a:prstGeom prst="rect">
                <a:avLst/>
              </a:prstGeom>
            </p:spPr>
          </p:pic>
        </p:grpSp>
        <p:grpSp>
          <p:nvGrpSpPr>
            <p:cNvPr id="85" name="组合 84">
              <a:extLst>
                <a:ext uri="{FF2B5EF4-FFF2-40B4-BE49-F238E27FC236}">
                  <a16:creationId xmlns:a16="http://schemas.microsoft.com/office/drawing/2014/main" id="{A28977C0-D28F-4559-8E4F-6258A98DB7AB}"/>
                </a:ext>
              </a:extLst>
            </p:cNvPr>
            <p:cNvGrpSpPr/>
            <p:nvPr/>
          </p:nvGrpSpPr>
          <p:grpSpPr>
            <a:xfrm>
              <a:off x="3505208" y="2819677"/>
              <a:ext cx="962201" cy="261610"/>
              <a:chOff x="3540744" y="3037978"/>
              <a:chExt cx="962201" cy="261610"/>
            </a:xfrm>
          </p:grpSpPr>
          <p:sp>
            <p:nvSpPr>
              <p:cNvPr id="62" name="矩形 61">
                <a:extLst>
                  <a:ext uri="{FF2B5EF4-FFF2-40B4-BE49-F238E27FC236}">
                    <a16:creationId xmlns:a16="http://schemas.microsoft.com/office/drawing/2014/main" id="{A6518972-3299-41BF-837A-15B4923F6AC5}"/>
                  </a:ext>
                </a:extLst>
              </p:cNvPr>
              <p:cNvSpPr/>
              <p:nvPr/>
            </p:nvSpPr>
            <p:spPr>
              <a:xfrm>
                <a:off x="3540744" y="3067131"/>
                <a:ext cx="962201" cy="159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5132524C-1CF2-4B5D-84C7-D1BBC46C0D31}"/>
                  </a:ext>
                </a:extLst>
              </p:cNvPr>
              <p:cNvSpPr txBox="1"/>
              <p:nvPr/>
            </p:nvSpPr>
            <p:spPr>
              <a:xfrm>
                <a:off x="3726900" y="3037978"/>
                <a:ext cx="748923" cy="261610"/>
              </a:xfrm>
              <a:prstGeom prst="rect">
                <a:avLst/>
              </a:prstGeom>
              <a:noFill/>
            </p:spPr>
            <p:txBody>
              <a:bodyPr wrap="none" rtlCol="0">
                <a:spAutoFit/>
              </a:bodyPr>
              <a:lstStyle/>
              <a:p>
                <a:r>
                  <a:rPr lang="zh-CN" altLang="en-US" sz="1100" dirty="0">
                    <a:solidFill>
                      <a:schemeClr val="bg2">
                        <a:lumMod val="10000"/>
                      </a:schemeClr>
                    </a:solidFill>
                    <a:latin typeface="方正准圆简体" panose="02010601030101010101" pitchFamily="2" charset="-122"/>
                    <a:ea typeface="方正准圆简体" panose="02010601030101010101" pitchFamily="2" charset="-122"/>
                  </a:rPr>
                  <a:t>初级工厂</a:t>
                </a:r>
              </a:p>
            </p:txBody>
          </p:sp>
        </p:grpSp>
      </p:grpSp>
      <p:grpSp>
        <p:nvGrpSpPr>
          <p:cNvPr id="289" name="组合 288">
            <a:extLst>
              <a:ext uri="{FF2B5EF4-FFF2-40B4-BE49-F238E27FC236}">
                <a16:creationId xmlns:a16="http://schemas.microsoft.com/office/drawing/2014/main" id="{C968B74F-6AAC-4A32-A45D-AF8F896D3D21}"/>
              </a:ext>
            </a:extLst>
          </p:cNvPr>
          <p:cNvGrpSpPr/>
          <p:nvPr/>
        </p:nvGrpSpPr>
        <p:grpSpPr>
          <a:xfrm>
            <a:off x="6067281" y="2430085"/>
            <a:ext cx="3275071" cy="308924"/>
            <a:chOff x="3244978" y="2165576"/>
            <a:chExt cx="3275071" cy="308924"/>
          </a:xfrm>
        </p:grpSpPr>
        <p:grpSp>
          <p:nvGrpSpPr>
            <p:cNvPr id="293" name="组合 292">
              <a:extLst>
                <a:ext uri="{FF2B5EF4-FFF2-40B4-BE49-F238E27FC236}">
                  <a16:creationId xmlns:a16="http://schemas.microsoft.com/office/drawing/2014/main" id="{4E48F2B2-7636-4C94-BDC9-4BE256BFA80B}"/>
                </a:ext>
              </a:extLst>
            </p:cNvPr>
            <p:cNvGrpSpPr/>
            <p:nvPr/>
          </p:nvGrpSpPr>
          <p:grpSpPr>
            <a:xfrm>
              <a:off x="3283747" y="2190445"/>
              <a:ext cx="3236302" cy="276999"/>
              <a:chOff x="2389659" y="634111"/>
              <a:chExt cx="3236302" cy="276999"/>
            </a:xfrm>
          </p:grpSpPr>
          <p:sp>
            <p:nvSpPr>
              <p:cNvPr id="295" name="矩形 294">
                <a:extLst>
                  <a:ext uri="{FF2B5EF4-FFF2-40B4-BE49-F238E27FC236}">
                    <a16:creationId xmlns:a16="http://schemas.microsoft.com/office/drawing/2014/main" id="{30C291AE-4EF3-42BE-9972-1BEA94236B66}"/>
                  </a:ext>
                </a:extLst>
              </p:cNvPr>
              <p:cNvSpPr/>
              <p:nvPr/>
            </p:nvSpPr>
            <p:spPr>
              <a:xfrm>
                <a:off x="3368713" y="635052"/>
                <a:ext cx="2257248" cy="266078"/>
              </a:xfrm>
              <a:prstGeom prst="rect">
                <a:avLst/>
              </a:prstGeom>
              <a:gradFill>
                <a:gsLst>
                  <a:gs pos="0">
                    <a:schemeClr val="bg1">
                      <a:alpha val="0"/>
                    </a:schemeClr>
                  </a:gs>
                  <a:gs pos="100000">
                    <a:schemeClr val="bg2"/>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7" name="组合 296">
                <a:extLst>
                  <a:ext uri="{FF2B5EF4-FFF2-40B4-BE49-F238E27FC236}">
                    <a16:creationId xmlns:a16="http://schemas.microsoft.com/office/drawing/2014/main" id="{32EB789B-7783-4BEB-8A73-CAA6819B6B4F}"/>
                  </a:ext>
                </a:extLst>
              </p:cNvPr>
              <p:cNvGrpSpPr/>
              <p:nvPr/>
            </p:nvGrpSpPr>
            <p:grpSpPr>
              <a:xfrm>
                <a:off x="2389659" y="634111"/>
                <a:ext cx="979054" cy="276999"/>
                <a:chOff x="2511579" y="3429836"/>
                <a:chExt cx="979054" cy="276999"/>
              </a:xfrm>
            </p:grpSpPr>
            <p:sp>
              <p:nvSpPr>
                <p:cNvPr id="299" name="矩形 298">
                  <a:extLst>
                    <a:ext uri="{FF2B5EF4-FFF2-40B4-BE49-F238E27FC236}">
                      <a16:creationId xmlns:a16="http://schemas.microsoft.com/office/drawing/2014/main" id="{D87BDF52-0193-44CF-BFB2-7216790AA1DE}"/>
                    </a:ext>
                  </a:extLst>
                </p:cNvPr>
                <p:cNvSpPr/>
                <p:nvPr/>
              </p:nvSpPr>
              <p:spPr>
                <a:xfrm>
                  <a:off x="2511579" y="3430777"/>
                  <a:ext cx="979054" cy="266078"/>
                </a:xfrm>
                <a:prstGeom prst="rect">
                  <a:avLst/>
                </a:prstGeom>
                <a:solidFill>
                  <a:schemeClr val="bg2">
                    <a:lumMod val="1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CN" altLang="en-US" sz="1200" dirty="0"/>
                </a:p>
              </p:txBody>
            </p:sp>
            <p:sp>
              <p:nvSpPr>
                <p:cNvPr id="300" name="文本框 299">
                  <a:extLst>
                    <a:ext uri="{FF2B5EF4-FFF2-40B4-BE49-F238E27FC236}">
                      <a16:creationId xmlns:a16="http://schemas.microsoft.com/office/drawing/2014/main" id="{E99288E8-858B-44FC-BFB9-667EB071ECCD}"/>
                    </a:ext>
                  </a:extLst>
                </p:cNvPr>
                <p:cNvSpPr txBox="1"/>
                <p:nvPr/>
              </p:nvSpPr>
              <p:spPr>
                <a:xfrm>
                  <a:off x="2865976" y="3429836"/>
                  <a:ext cx="492443" cy="276999"/>
                </a:xfrm>
                <a:prstGeom prst="rect">
                  <a:avLst/>
                </a:prstGeom>
                <a:noFill/>
                <a:effectLst>
                  <a:outerShdw dist="12700" dir="2700000" algn="tl" rotWithShape="0">
                    <a:schemeClr val="bg1">
                      <a:alpha val="47000"/>
                    </a:schemeClr>
                  </a:outerShdw>
                </a:effectLst>
              </p:spPr>
              <p:txBody>
                <a:bodyPr wrap="none" rtlCol="0">
                  <a:spAutoFit/>
                </a:bodyPr>
                <a:lstStyle/>
                <a:p>
                  <a:r>
                    <a:rPr lang="zh-CN" altLang="en-US" sz="1200" dirty="0">
                      <a:solidFill>
                        <a:schemeClr val="bg1"/>
                      </a:solidFill>
                      <a:effectLst>
                        <a:outerShdw blurRad="38100" dist="38100" dir="2700000" algn="tl">
                          <a:srgbClr val="000000">
                            <a:alpha val="43137"/>
                          </a:srgbClr>
                        </a:outerShdw>
                      </a:effectLst>
                      <a:latin typeface="方正准圆简体" panose="02010601030101010101" pitchFamily="2" charset="-122"/>
                      <a:ea typeface="方正准圆简体" panose="02010601030101010101" pitchFamily="2" charset="-122"/>
                    </a:rPr>
                    <a:t>员工</a:t>
                  </a:r>
                </a:p>
              </p:txBody>
            </p:sp>
          </p:grpSp>
        </p:grpSp>
        <p:pic>
          <p:nvPicPr>
            <p:cNvPr id="291" name="图片 290">
              <a:extLst>
                <a:ext uri="{FF2B5EF4-FFF2-40B4-BE49-F238E27FC236}">
                  <a16:creationId xmlns:a16="http://schemas.microsoft.com/office/drawing/2014/main" id="{9265A7FA-CF9C-4AA9-BA64-AA9679929F0B}"/>
                </a:ext>
              </a:extLst>
            </p:cNvPr>
            <p:cNvPicPr>
              <a:picLocks noChangeAspect="1"/>
            </p:cNvPicPr>
            <p:nvPr/>
          </p:nvPicPr>
          <p:blipFill>
            <a:blip r:embed="rId37">
              <a:lum bright="70000" contrast="-70000"/>
              <a:extLst>
                <a:ext uri="{BEBA8EAE-BF5A-486C-A8C5-ECC9F3942E4B}">
                  <a14:imgProps xmlns:a14="http://schemas.microsoft.com/office/drawing/2010/main">
                    <a14:imgLayer r:embed="rId38">
                      <a14:imgEffect>
                        <a14:backgroundRemoval t="1667" b="90000" l="10000" r="90000">
                          <a14:foregroundMark x1="51250" y1="26667" x2="51250" y2="26667"/>
                        </a14:backgroundRemoval>
                      </a14:imgEffect>
                    </a14:imgLayer>
                  </a14:imgProps>
                </a:ext>
              </a:extLst>
            </a:blip>
            <a:stretch>
              <a:fillRect/>
            </a:stretch>
          </p:blipFill>
          <p:spPr>
            <a:xfrm>
              <a:off x="3244978" y="2165576"/>
              <a:ext cx="405405" cy="304054"/>
            </a:xfrm>
            <a:prstGeom prst="rect">
              <a:avLst/>
            </a:prstGeom>
          </p:spPr>
        </p:pic>
        <p:sp>
          <p:nvSpPr>
            <p:cNvPr id="292" name="文本框 291">
              <a:extLst>
                <a:ext uri="{FF2B5EF4-FFF2-40B4-BE49-F238E27FC236}">
                  <a16:creationId xmlns:a16="http://schemas.microsoft.com/office/drawing/2014/main" id="{DCC89342-1897-4516-A66B-746E50A92D3E}"/>
                </a:ext>
              </a:extLst>
            </p:cNvPr>
            <p:cNvSpPr txBox="1"/>
            <p:nvPr/>
          </p:nvSpPr>
          <p:spPr>
            <a:xfrm>
              <a:off x="4324755" y="2166723"/>
              <a:ext cx="426957" cy="307777"/>
            </a:xfrm>
            <a:prstGeom prst="rect">
              <a:avLst/>
            </a:prstGeom>
            <a:noFill/>
          </p:spPr>
          <p:txBody>
            <a:bodyPr wrap="square" rtlCol="0">
              <a:spAutoFit/>
            </a:bodyPr>
            <a:lstStyle/>
            <a:p>
              <a:r>
                <a:rPr lang="en-US" altLang="zh-CN" sz="1400" b="1" dirty="0">
                  <a:solidFill>
                    <a:schemeClr val="bg2">
                      <a:lumMod val="25000"/>
                    </a:schemeClr>
                  </a:solidFill>
                  <a:latin typeface="Bahnschrift Light" panose="020B0502040204020203" pitchFamily="34" charset="0"/>
                </a:rPr>
                <a:t>50</a:t>
              </a:r>
              <a:endParaRPr lang="zh-CN" altLang="en-US" sz="1400" b="1" dirty="0">
                <a:solidFill>
                  <a:schemeClr val="bg2">
                    <a:lumMod val="25000"/>
                  </a:schemeClr>
                </a:solidFill>
                <a:latin typeface="Bahnschrift Light" panose="020B0502040204020203" pitchFamily="34" charset="0"/>
              </a:endParaRPr>
            </a:p>
          </p:txBody>
        </p:sp>
      </p:grpSp>
      <p:sp>
        <p:nvSpPr>
          <p:cNvPr id="316" name="矩形 315">
            <a:extLst>
              <a:ext uri="{FF2B5EF4-FFF2-40B4-BE49-F238E27FC236}">
                <a16:creationId xmlns:a16="http://schemas.microsoft.com/office/drawing/2014/main" id="{1E558877-5807-4F31-A895-8AA8DA62E501}"/>
              </a:ext>
            </a:extLst>
          </p:cNvPr>
          <p:cNvSpPr/>
          <p:nvPr/>
        </p:nvSpPr>
        <p:spPr>
          <a:xfrm>
            <a:off x="9436850" y="1236855"/>
            <a:ext cx="3631643" cy="2797295"/>
          </a:xfrm>
          <a:prstGeom prst="rect">
            <a:avLst/>
          </a:prstGeom>
          <a:solidFill>
            <a:schemeClr val="bg2">
              <a:lumMod val="25000"/>
              <a:alpha val="21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矩形: 圆角 200">
            <a:extLst>
              <a:ext uri="{FF2B5EF4-FFF2-40B4-BE49-F238E27FC236}">
                <a16:creationId xmlns:a16="http://schemas.microsoft.com/office/drawing/2014/main" id="{8C8A2FF9-03B3-467B-BBCD-770BD18C1166}"/>
              </a:ext>
            </a:extLst>
          </p:cNvPr>
          <p:cNvSpPr/>
          <p:nvPr/>
        </p:nvSpPr>
        <p:spPr>
          <a:xfrm>
            <a:off x="15116494" y="3047699"/>
            <a:ext cx="452654" cy="452654"/>
          </a:xfrm>
          <a:prstGeom prst="roundRect">
            <a:avLst/>
          </a:prstGeom>
          <a:solidFill>
            <a:schemeClr val="bg2">
              <a:lumMod val="50000"/>
              <a:alpha val="22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2" name="组合 101">
            <a:extLst>
              <a:ext uri="{FF2B5EF4-FFF2-40B4-BE49-F238E27FC236}">
                <a16:creationId xmlns:a16="http://schemas.microsoft.com/office/drawing/2014/main" id="{58C77288-088C-43FD-AA4E-BFEE358994A4}"/>
              </a:ext>
            </a:extLst>
          </p:cNvPr>
          <p:cNvGrpSpPr/>
          <p:nvPr/>
        </p:nvGrpSpPr>
        <p:grpSpPr>
          <a:xfrm>
            <a:off x="8996872" y="1501952"/>
            <a:ext cx="225006" cy="869340"/>
            <a:chOff x="8743019" y="1554007"/>
            <a:chExt cx="225006" cy="869340"/>
          </a:xfrm>
        </p:grpSpPr>
        <p:pic>
          <p:nvPicPr>
            <p:cNvPr id="100" name="图片 99">
              <a:extLst>
                <a:ext uri="{FF2B5EF4-FFF2-40B4-BE49-F238E27FC236}">
                  <a16:creationId xmlns:a16="http://schemas.microsoft.com/office/drawing/2014/main" id="{086165E8-CC6D-42D1-B378-B1D718597660}"/>
                </a:ext>
              </a:extLst>
            </p:cNvPr>
            <p:cNvPicPr>
              <a:picLocks noChangeAspect="1"/>
            </p:cNvPicPr>
            <p:nvPr/>
          </p:nvPicPr>
          <p:blipFill>
            <a:blip r:embed="rId39">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743019" y="1554007"/>
              <a:ext cx="214493" cy="214493"/>
            </a:xfrm>
            <a:prstGeom prst="rect">
              <a:avLst/>
            </a:prstGeom>
          </p:spPr>
        </p:pic>
        <p:grpSp>
          <p:nvGrpSpPr>
            <p:cNvPr id="101" name="组合 100">
              <a:extLst>
                <a:ext uri="{FF2B5EF4-FFF2-40B4-BE49-F238E27FC236}">
                  <a16:creationId xmlns:a16="http://schemas.microsoft.com/office/drawing/2014/main" id="{16AFB064-738F-4A3E-98EA-E99BA936B959}"/>
                </a:ext>
              </a:extLst>
            </p:cNvPr>
            <p:cNvGrpSpPr/>
            <p:nvPr/>
          </p:nvGrpSpPr>
          <p:grpSpPr>
            <a:xfrm>
              <a:off x="8753531" y="1872181"/>
              <a:ext cx="214494" cy="551166"/>
              <a:chOff x="8753531" y="1872181"/>
              <a:chExt cx="214494" cy="551166"/>
            </a:xfrm>
          </p:grpSpPr>
          <p:pic>
            <p:nvPicPr>
              <p:cNvPr id="325" name="图片 324">
                <a:extLst>
                  <a:ext uri="{FF2B5EF4-FFF2-40B4-BE49-F238E27FC236}">
                    <a16:creationId xmlns:a16="http://schemas.microsoft.com/office/drawing/2014/main" id="{D3BC9ABA-804D-4312-9D78-1B7233FE0E26}"/>
                  </a:ext>
                </a:extLst>
              </p:cNvPr>
              <p:cNvPicPr>
                <a:picLocks noChangeAspect="1"/>
              </p:cNvPicPr>
              <p:nvPr/>
            </p:nvPicPr>
            <p:blipFill>
              <a:blip r:embed="rId39">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753532" y="1872181"/>
                <a:ext cx="214493" cy="214493"/>
              </a:xfrm>
              <a:prstGeom prst="rect">
                <a:avLst/>
              </a:prstGeom>
            </p:spPr>
          </p:pic>
          <p:pic>
            <p:nvPicPr>
              <p:cNvPr id="326" name="图片 325">
                <a:extLst>
                  <a:ext uri="{FF2B5EF4-FFF2-40B4-BE49-F238E27FC236}">
                    <a16:creationId xmlns:a16="http://schemas.microsoft.com/office/drawing/2014/main" id="{85294642-5A84-4CAE-A751-250B852A679F}"/>
                  </a:ext>
                </a:extLst>
              </p:cNvPr>
              <p:cNvPicPr>
                <a:picLocks noChangeAspect="1"/>
              </p:cNvPicPr>
              <p:nvPr/>
            </p:nvPicPr>
            <p:blipFill>
              <a:blip r:embed="rId39">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753531" y="2208854"/>
                <a:ext cx="214493" cy="214493"/>
              </a:xfrm>
              <a:prstGeom prst="rect">
                <a:avLst/>
              </a:prstGeom>
            </p:spPr>
          </p:pic>
        </p:grpSp>
      </p:grpSp>
      <p:grpSp>
        <p:nvGrpSpPr>
          <p:cNvPr id="114" name="组合 113">
            <a:extLst>
              <a:ext uri="{FF2B5EF4-FFF2-40B4-BE49-F238E27FC236}">
                <a16:creationId xmlns:a16="http://schemas.microsoft.com/office/drawing/2014/main" id="{3A0B756B-7CFD-4E7A-BE12-C0627AA9307F}"/>
              </a:ext>
            </a:extLst>
          </p:cNvPr>
          <p:cNvGrpSpPr/>
          <p:nvPr/>
        </p:nvGrpSpPr>
        <p:grpSpPr>
          <a:xfrm>
            <a:off x="5981501" y="4756008"/>
            <a:ext cx="3207401" cy="2706206"/>
            <a:chOff x="5981501" y="4583213"/>
            <a:chExt cx="3371455" cy="2844625"/>
          </a:xfrm>
        </p:grpSpPr>
        <p:grpSp>
          <p:nvGrpSpPr>
            <p:cNvPr id="368" name="组合 367">
              <a:extLst>
                <a:ext uri="{FF2B5EF4-FFF2-40B4-BE49-F238E27FC236}">
                  <a16:creationId xmlns:a16="http://schemas.microsoft.com/office/drawing/2014/main" id="{A24220DD-5FCF-4624-AE03-8C9AFCABD48B}"/>
                </a:ext>
              </a:extLst>
            </p:cNvPr>
            <p:cNvGrpSpPr/>
            <p:nvPr/>
          </p:nvGrpSpPr>
          <p:grpSpPr>
            <a:xfrm>
              <a:off x="5981501" y="4583213"/>
              <a:ext cx="2807158" cy="2844625"/>
              <a:chOff x="9705175" y="1555072"/>
              <a:chExt cx="1299636" cy="1316982"/>
            </a:xfrm>
          </p:grpSpPr>
          <p:grpSp>
            <p:nvGrpSpPr>
              <p:cNvPr id="369" name="组合 368">
                <a:extLst>
                  <a:ext uri="{FF2B5EF4-FFF2-40B4-BE49-F238E27FC236}">
                    <a16:creationId xmlns:a16="http://schemas.microsoft.com/office/drawing/2014/main" id="{B81B21B1-D794-4735-B9E6-35D2E831F2D9}"/>
                  </a:ext>
                </a:extLst>
              </p:cNvPr>
              <p:cNvGrpSpPr/>
              <p:nvPr/>
            </p:nvGrpSpPr>
            <p:grpSpPr>
              <a:xfrm>
                <a:off x="9711652" y="1828318"/>
                <a:ext cx="1293159" cy="769194"/>
                <a:chOff x="9711652" y="1828318"/>
                <a:chExt cx="1293159" cy="769194"/>
              </a:xfrm>
            </p:grpSpPr>
            <p:grpSp>
              <p:nvGrpSpPr>
                <p:cNvPr id="382" name="组合 381">
                  <a:extLst>
                    <a:ext uri="{FF2B5EF4-FFF2-40B4-BE49-F238E27FC236}">
                      <a16:creationId xmlns:a16="http://schemas.microsoft.com/office/drawing/2014/main" id="{0037E2A5-124C-413D-99D1-D95C2EF8BF72}"/>
                    </a:ext>
                  </a:extLst>
                </p:cNvPr>
                <p:cNvGrpSpPr/>
                <p:nvPr/>
              </p:nvGrpSpPr>
              <p:grpSpPr>
                <a:xfrm>
                  <a:off x="9711652" y="1828318"/>
                  <a:ext cx="1291463" cy="233501"/>
                  <a:chOff x="9731926" y="1679978"/>
                  <a:chExt cx="1291463" cy="233501"/>
                </a:xfrm>
              </p:grpSpPr>
              <p:sp>
                <p:nvSpPr>
                  <p:cNvPr id="391" name="矩形 390">
                    <a:extLst>
                      <a:ext uri="{FF2B5EF4-FFF2-40B4-BE49-F238E27FC236}">
                        <a16:creationId xmlns:a16="http://schemas.microsoft.com/office/drawing/2014/main" id="{1AADB595-67E4-46ED-9CA6-2DE6C7C672B3}"/>
                      </a:ext>
                    </a:extLst>
                  </p:cNvPr>
                  <p:cNvSpPr/>
                  <p:nvPr/>
                </p:nvSpPr>
                <p:spPr>
                  <a:xfrm>
                    <a:off x="9731926" y="1680276"/>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2" name="矩形 391">
                    <a:extLst>
                      <a:ext uri="{FF2B5EF4-FFF2-40B4-BE49-F238E27FC236}">
                        <a16:creationId xmlns:a16="http://schemas.microsoft.com/office/drawing/2014/main" id="{F3E7816A-98C7-4721-BCE3-CF0322634C03}"/>
                      </a:ext>
                    </a:extLst>
                  </p:cNvPr>
                  <p:cNvSpPr/>
                  <p:nvPr/>
                </p:nvSpPr>
                <p:spPr>
                  <a:xfrm>
                    <a:off x="9997837" y="1679979"/>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93" name="矩形 392">
                    <a:extLst>
                      <a:ext uri="{FF2B5EF4-FFF2-40B4-BE49-F238E27FC236}">
                        <a16:creationId xmlns:a16="http://schemas.microsoft.com/office/drawing/2014/main" id="{A88B9DCA-2D90-4D30-9FE9-4DA1C60B152F}"/>
                      </a:ext>
                    </a:extLst>
                  </p:cNvPr>
                  <p:cNvSpPr/>
                  <p:nvPr/>
                </p:nvSpPr>
                <p:spPr>
                  <a:xfrm>
                    <a:off x="10261319" y="1679979"/>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94" name="矩形 393">
                    <a:extLst>
                      <a:ext uri="{FF2B5EF4-FFF2-40B4-BE49-F238E27FC236}">
                        <a16:creationId xmlns:a16="http://schemas.microsoft.com/office/drawing/2014/main" id="{5FBAECF2-A463-49B4-B1C2-F54B288975B5}"/>
                      </a:ext>
                    </a:extLst>
                  </p:cNvPr>
                  <p:cNvSpPr/>
                  <p:nvPr/>
                </p:nvSpPr>
                <p:spPr>
                  <a:xfrm>
                    <a:off x="10526704" y="1679978"/>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95" name="矩形 394">
                    <a:extLst>
                      <a:ext uri="{FF2B5EF4-FFF2-40B4-BE49-F238E27FC236}">
                        <a16:creationId xmlns:a16="http://schemas.microsoft.com/office/drawing/2014/main" id="{63A8B465-247F-4CCB-91BD-4DB767476A12}"/>
                      </a:ext>
                    </a:extLst>
                  </p:cNvPr>
                  <p:cNvSpPr/>
                  <p:nvPr/>
                </p:nvSpPr>
                <p:spPr>
                  <a:xfrm>
                    <a:off x="10790186" y="1679980"/>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grpSp>
            <p:sp>
              <p:nvSpPr>
                <p:cNvPr id="383" name="矩形 382">
                  <a:extLst>
                    <a:ext uri="{FF2B5EF4-FFF2-40B4-BE49-F238E27FC236}">
                      <a16:creationId xmlns:a16="http://schemas.microsoft.com/office/drawing/2014/main" id="{BF1FC355-AD8D-42AD-8328-0D9AD850D47A}"/>
                    </a:ext>
                  </a:extLst>
                </p:cNvPr>
                <p:cNvSpPr/>
                <p:nvPr/>
              </p:nvSpPr>
              <p:spPr>
                <a:xfrm>
                  <a:off x="9979259" y="2096852"/>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84" name="矩形 383">
                  <a:extLst>
                    <a:ext uri="{FF2B5EF4-FFF2-40B4-BE49-F238E27FC236}">
                      <a16:creationId xmlns:a16="http://schemas.microsoft.com/office/drawing/2014/main" id="{47F5E54F-6D9F-42FF-888D-FB2A7B67CC10}"/>
                    </a:ext>
                  </a:extLst>
                </p:cNvPr>
                <p:cNvSpPr/>
                <p:nvPr/>
              </p:nvSpPr>
              <p:spPr>
                <a:xfrm>
                  <a:off x="10242741" y="2096852"/>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85" name="矩形 384">
                  <a:extLst>
                    <a:ext uri="{FF2B5EF4-FFF2-40B4-BE49-F238E27FC236}">
                      <a16:creationId xmlns:a16="http://schemas.microsoft.com/office/drawing/2014/main" id="{214EC85F-C749-4FA3-9CBC-E8625DA6DB85}"/>
                    </a:ext>
                  </a:extLst>
                </p:cNvPr>
                <p:cNvSpPr/>
                <p:nvPr/>
              </p:nvSpPr>
              <p:spPr>
                <a:xfrm>
                  <a:off x="10508126" y="2096851"/>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86" name="矩形 385">
                  <a:extLst>
                    <a:ext uri="{FF2B5EF4-FFF2-40B4-BE49-F238E27FC236}">
                      <a16:creationId xmlns:a16="http://schemas.microsoft.com/office/drawing/2014/main" id="{758AECD4-4CA9-46A7-8723-538F26992E7E}"/>
                    </a:ext>
                  </a:extLst>
                </p:cNvPr>
                <p:cNvSpPr/>
                <p:nvPr/>
              </p:nvSpPr>
              <p:spPr>
                <a:xfrm>
                  <a:off x="10771608" y="2096853"/>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87" name="矩形 386">
                  <a:extLst>
                    <a:ext uri="{FF2B5EF4-FFF2-40B4-BE49-F238E27FC236}">
                      <a16:creationId xmlns:a16="http://schemas.microsoft.com/office/drawing/2014/main" id="{98658D30-5954-4EB5-88D3-E6CA98AA35F7}"/>
                    </a:ext>
                  </a:extLst>
                </p:cNvPr>
                <p:cNvSpPr/>
                <p:nvPr/>
              </p:nvSpPr>
              <p:spPr>
                <a:xfrm>
                  <a:off x="9979259" y="2364308"/>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88" name="矩形 387">
                  <a:extLst>
                    <a:ext uri="{FF2B5EF4-FFF2-40B4-BE49-F238E27FC236}">
                      <a16:creationId xmlns:a16="http://schemas.microsoft.com/office/drawing/2014/main" id="{6B2FFA23-D994-4584-9689-8478A4AAF06C}"/>
                    </a:ext>
                  </a:extLst>
                </p:cNvPr>
                <p:cNvSpPr/>
                <p:nvPr/>
              </p:nvSpPr>
              <p:spPr>
                <a:xfrm>
                  <a:off x="10242741" y="2364308"/>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89" name="矩形 388">
                  <a:extLst>
                    <a:ext uri="{FF2B5EF4-FFF2-40B4-BE49-F238E27FC236}">
                      <a16:creationId xmlns:a16="http://schemas.microsoft.com/office/drawing/2014/main" id="{3E1A3340-43AA-4D2A-8848-E99DCF03FE01}"/>
                    </a:ext>
                  </a:extLst>
                </p:cNvPr>
                <p:cNvSpPr/>
                <p:nvPr/>
              </p:nvSpPr>
              <p:spPr>
                <a:xfrm>
                  <a:off x="10508126" y="2364307"/>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390" name="矩形 389">
                  <a:extLst>
                    <a:ext uri="{FF2B5EF4-FFF2-40B4-BE49-F238E27FC236}">
                      <a16:creationId xmlns:a16="http://schemas.microsoft.com/office/drawing/2014/main" id="{589425DA-F284-4D8A-8A8A-05FFB04A7EFD}"/>
                    </a:ext>
                  </a:extLst>
                </p:cNvPr>
                <p:cNvSpPr/>
                <p:nvPr/>
              </p:nvSpPr>
              <p:spPr>
                <a:xfrm>
                  <a:off x="10771608" y="2364309"/>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grpSp>
          <p:sp>
            <p:nvSpPr>
              <p:cNvPr id="370" name="矩形 369">
                <a:extLst>
                  <a:ext uri="{FF2B5EF4-FFF2-40B4-BE49-F238E27FC236}">
                    <a16:creationId xmlns:a16="http://schemas.microsoft.com/office/drawing/2014/main" id="{A2FF6ECC-E737-4905-BB24-87AEFF30F663}"/>
                  </a:ext>
                </a:extLst>
              </p:cNvPr>
              <p:cNvSpPr/>
              <p:nvPr/>
            </p:nvSpPr>
            <p:spPr>
              <a:xfrm>
                <a:off x="9708585" y="2096851"/>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1" name="矩形 370">
                <a:extLst>
                  <a:ext uri="{FF2B5EF4-FFF2-40B4-BE49-F238E27FC236}">
                    <a16:creationId xmlns:a16="http://schemas.microsoft.com/office/drawing/2014/main" id="{4CC1E1A5-53B9-46B2-8FC1-0EE07E05CEA5}"/>
                  </a:ext>
                </a:extLst>
              </p:cNvPr>
              <p:cNvSpPr/>
              <p:nvPr/>
            </p:nvSpPr>
            <p:spPr>
              <a:xfrm>
                <a:off x="9705175" y="2364605"/>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2" name="矩形 371">
                <a:extLst>
                  <a:ext uri="{FF2B5EF4-FFF2-40B4-BE49-F238E27FC236}">
                    <a16:creationId xmlns:a16="http://schemas.microsoft.com/office/drawing/2014/main" id="{BD595B4D-9729-4267-9B9D-C9DA696BB76A}"/>
                  </a:ext>
                </a:extLst>
              </p:cNvPr>
              <p:cNvSpPr/>
              <p:nvPr/>
            </p:nvSpPr>
            <p:spPr>
              <a:xfrm>
                <a:off x="9711376" y="1558425"/>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3" name="矩形 372">
                <a:extLst>
                  <a:ext uri="{FF2B5EF4-FFF2-40B4-BE49-F238E27FC236}">
                    <a16:creationId xmlns:a16="http://schemas.microsoft.com/office/drawing/2014/main" id="{8C8BEACA-632D-44E6-A44B-9E6E13C40A7A}"/>
                  </a:ext>
                </a:extLst>
              </p:cNvPr>
              <p:cNvSpPr/>
              <p:nvPr/>
            </p:nvSpPr>
            <p:spPr>
              <a:xfrm>
                <a:off x="9975817" y="1558644"/>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4" name="矩形 373">
                <a:extLst>
                  <a:ext uri="{FF2B5EF4-FFF2-40B4-BE49-F238E27FC236}">
                    <a16:creationId xmlns:a16="http://schemas.microsoft.com/office/drawing/2014/main" id="{C0754D26-7669-4C24-9060-37E4A0EAB90A}"/>
                  </a:ext>
                </a:extLst>
              </p:cNvPr>
              <p:cNvSpPr/>
              <p:nvPr/>
            </p:nvSpPr>
            <p:spPr>
              <a:xfrm>
                <a:off x="10241045" y="1558424"/>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5" name="矩形 374">
                <a:extLst>
                  <a:ext uri="{FF2B5EF4-FFF2-40B4-BE49-F238E27FC236}">
                    <a16:creationId xmlns:a16="http://schemas.microsoft.com/office/drawing/2014/main" id="{C192E1A8-31E5-4C73-B7C8-9CE374EB4BF7}"/>
                  </a:ext>
                </a:extLst>
              </p:cNvPr>
              <p:cNvSpPr/>
              <p:nvPr/>
            </p:nvSpPr>
            <p:spPr>
              <a:xfrm>
                <a:off x="10505486" y="1558643"/>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6" name="矩形 375">
                <a:extLst>
                  <a:ext uri="{FF2B5EF4-FFF2-40B4-BE49-F238E27FC236}">
                    <a16:creationId xmlns:a16="http://schemas.microsoft.com/office/drawing/2014/main" id="{C8A4D3F6-355C-4BC6-BAF3-17F0BA95EDC0}"/>
                  </a:ext>
                </a:extLst>
              </p:cNvPr>
              <p:cNvSpPr/>
              <p:nvPr/>
            </p:nvSpPr>
            <p:spPr>
              <a:xfrm>
                <a:off x="10769912" y="1555072"/>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7" name="矩形 376">
                <a:extLst>
                  <a:ext uri="{FF2B5EF4-FFF2-40B4-BE49-F238E27FC236}">
                    <a16:creationId xmlns:a16="http://schemas.microsoft.com/office/drawing/2014/main" id="{D16C4657-1ADA-4C48-B910-432938728048}"/>
                  </a:ext>
                </a:extLst>
              </p:cNvPr>
              <p:cNvSpPr/>
              <p:nvPr/>
            </p:nvSpPr>
            <p:spPr>
              <a:xfrm>
                <a:off x="9709994" y="2638632"/>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8" name="矩形 377">
                <a:extLst>
                  <a:ext uri="{FF2B5EF4-FFF2-40B4-BE49-F238E27FC236}">
                    <a16:creationId xmlns:a16="http://schemas.microsoft.com/office/drawing/2014/main" id="{4F186FE4-3983-4399-AB08-E09627CAF4C8}"/>
                  </a:ext>
                </a:extLst>
              </p:cNvPr>
              <p:cNvSpPr/>
              <p:nvPr/>
            </p:nvSpPr>
            <p:spPr>
              <a:xfrm>
                <a:off x="9974435" y="2638851"/>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9" name="矩形 378">
                <a:extLst>
                  <a:ext uri="{FF2B5EF4-FFF2-40B4-BE49-F238E27FC236}">
                    <a16:creationId xmlns:a16="http://schemas.microsoft.com/office/drawing/2014/main" id="{FDA4DF7C-79C6-4B3D-AFB2-C6C7EC3ED9D3}"/>
                  </a:ext>
                </a:extLst>
              </p:cNvPr>
              <p:cNvSpPr/>
              <p:nvPr/>
            </p:nvSpPr>
            <p:spPr>
              <a:xfrm>
                <a:off x="10239663" y="2638631"/>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0" name="矩形 379">
                <a:extLst>
                  <a:ext uri="{FF2B5EF4-FFF2-40B4-BE49-F238E27FC236}">
                    <a16:creationId xmlns:a16="http://schemas.microsoft.com/office/drawing/2014/main" id="{74C2C7AB-2564-4809-8945-1C2FAEA6E2E3}"/>
                  </a:ext>
                </a:extLst>
              </p:cNvPr>
              <p:cNvSpPr/>
              <p:nvPr/>
            </p:nvSpPr>
            <p:spPr>
              <a:xfrm>
                <a:off x="10504104" y="2638850"/>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1" name="矩形 380">
                <a:extLst>
                  <a:ext uri="{FF2B5EF4-FFF2-40B4-BE49-F238E27FC236}">
                    <a16:creationId xmlns:a16="http://schemas.microsoft.com/office/drawing/2014/main" id="{3D5F3664-0A93-457B-976A-A908D26B49E7}"/>
                  </a:ext>
                </a:extLst>
              </p:cNvPr>
              <p:cNvSpPr/>
              <p:nvPr/>
            </p:nvSpPr>
            <p:spPr>
              <a:xfrm>
                <a:off x="10768530" y="2635279"/>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4" name="矩形 423">
              <a:extLst>
                <a:ext uri="{FF2B5EF4-FFF2-40B4-BE49-F238E27FC236}">
                  <a16:creationId xmlns:a16="http://schemas.microsoft.com/office/drawing/2014/main" id="{62884008-3391-4DC9-96D9-74BEEB9EC67C}"/>
                </a:ext>
              </a:extLst>
            </p:cNvPr>
            <p:cNvSpPr/>
            <p:nvPr/>
          </p:nvSpPr>
          <p:spPr>
            <a:xfrm>
              <a:off x="8845584" y="5181559"/>
              <a:ext cx="503709" cy="503708"/>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25" name="矩形 424">
              <a:extLst>
                <a:ext uri="{FF2B5EF4-FFF2-40B4-BE49-F238E27FC236}">
                  <a16:creationId xmlns:a16="http://schemas.microsoft.com/office/drawing/2014/main" id="{68FABE1C-8EC9-4316-9F06-48CF0E6555B6}"/>
                </a:ext>
              </a:extLst>
            </p:cNvPr>
            <p:cNvSpPr/>
            <p:nvPr/>
          </p:nvSpPr>
          <p:spPr>
            <a:xfrm>
              <a:off x="8849248" y="5761579"/>
              <a:ext cx="503708" cy="503708"/>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26" name="矩形 425">
              <a:extLst>
                <a:ext uri="{FF2B5EF4-FFF2-40B4-BE49-F238E27FC236}">
                  <a16:creationId xmlns:a16="http://schemas.microsoft.com/office/drawing/2014/main" id="{E0690E55-2479-4D55-B720-06CF2F12112B}"/>
                </a:ext>
              </a:extLst>
            </p:cNvPr>
            <p:cNvSpPr/>
            <p:nvPr/>
          </p:nvSpPr>
          <p:spPr>
            <a:xfrm>
              <a:off x="8849248" y="6339273"/>
              <a:ext cx="503708" cy="503708"/>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27" name="矩形 426">
              <a:extLst>
                <a:ext uri="{FF2B5EF4-FFF2-40B4-BE49-F238E27FC236}">
                  <a16:creationId xmlns:a16="http://schemas.microsoft.com/office/drawing/2014/main" id="{96A124CB-EF5E-4EAB-9AB9-029C9B3D238A}"/>
                </a:ext>
              </a:extLst>
            </p:cNvPr>
            <p:cNvSpPr/>
            <p:nvPr/>
          </p:nvSpPr>
          <p:spPr>
            <a:xfrm>
              <a:off x="8837388" y="4590453"/>
              <a:ext cx="503708" cy="503709"/>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8" name="矩形 427">
              <a:extLst>
                <a:ext uri="{FF2B5EF4-FFF2-40B4-BE49-F238E27FC236}">
                  <a16:creationId xmlns:a16="http://schemas.microsoft.com/office/drawing/2014/main" id="{722518DA-C94E-498F-B01C-79B74B8FBE94}"/>
                </a:ext>
              </a:extLst>
            </p:cNvPr>
            <p:cNvSpPr/>
            <p:nvPr/>
          </p:nvSpPr>
          <p:spPr>
            <a:xfrm>
              <a:off x="8849040" y="6910060"/>
              <a:ext cx="503708" cy="503709"/>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9" name="组合 428">
            <a:extLst>
              <a:ext uri="{FF2B5EF4-FFF2-40B4-BE49-F238E27FC236}">
                <a16:creationId xmlns:a16="http://schemas.microsoft.com/office/drawing/2014/main" id="{11B6D42A-8FFC-40A6-9D1E-037B6CB713D4}"/>
              </a:ext>
            </a:extLst>
          </p:cNvPr>
          <p:cNvGrpSpPr/>
          <p:nvPr/>
        </p:nvGrpSpPr>
        <p:grpSpPr>
          <a:xfrm>
            <a:off x="5991937" y="4465115"/>
            <a:ext cx="570571" cy="200055"/>
            <a:chOff x="9658797" y="2977253"/>
            <a:chExt cx="570571" cy="200055"/>
          </a:xfrm>
        </p:grpSpPr>
        <p:sp>
          <p:nvSpPr>
            <p:cNvPr id="430" name="矩形 429">
              <a:extLst>
                <a:ext uri="{FF2B5EF4-FFF2-40B4-BE49-F238E27FC236}">
                  <a16:creationId xmlns:a16="http://schemas.microsoft.com/office/drawing/2014/main" id="{A941F9AE-5594-4572-8BED-832DAA420266}"/>
                </a:ext>
              </a:extLst>
            </p:cNvPr>
            <p:cNvSpPr/>
            <p:nvPr/>
          </p:nvSpPr>
          <p:spPr>
            <a:xfrm>
              <a:off x="9658797" y="2997264"/>
              <a:ext cx="153555" cy="153555"/>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1" name="文本框 430">
              <a:extLst>
                <a:ext uri="{FF2B5EF4-FFF2-40B4-BE49-F238E27FC236}">
                  <a16:creationId xmlns:a16="http://schemas.microsoft.com/office/drawing/2014/main" id="{63D82342-8634-4DA1-BFAD-CF72E5C836B9}"/>
                </a:ext>
              </a:extLst>
            </p:cNvPr>
            <p:cNvSpPr txBox="1"/>
            <p:nvPr/>
          </p:nvSpPr>
          <p:spPr>
            <a:xfrm>
              <a:off x="9775398" y="2977253"/>
              <a:ext cx="45397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拓展区</a:t>
              </a:r>
            </a:p>
          </p:txBody>
        </p:sp>
      </p:grpSp>
      <p:grpSp>
        <p:nvGrpSpPr>
          <p:cNvPr id="432" name="组合 431">
            <a:extLst>
              <a:ext uri="{FF2B5EF4-FFF2-40B4-BE49-F238E27FC236}">
                <a16:creationId xmlns:a16="http://schemas.microsoft.com/office/drawing/2014/main" id="{7A54BA4B-AE59-493F-B4B4-ADE831F58EDF}"/>
              </a:ext>
            </a:extLst>
          </p:cNvPr>
          <p:cNvGrpSpPr/>
          <p:nvPr/>
        </p:nvGrpSpPr>
        <p:grpSpPr>
          <a:xfrm>
            <a:off x="6550307" y="4464134"/>
            <a:ext cx="570571" cy="200055"/>
            <a:chOff x="10194528" y="2981384"/>
            <a:chExt cx="570571" cy="200055"/>
          </a:xfrm>
        </p:grpSpPr>
        <p:sp>
          <p:nvSpPr>
            <p:cNvPr id="433" name="矩形 432">
              <a:extLst>
                <a:ext uri="{FF2B5EF4-FFF2-40B4-BE49-F238E27FC236}">
                  <a16:creationId xmlns:a16="http://schemas.microsoft.com/office/drawing/2014/main" id="{820BBBAC-0694-4B0C-9D0E-B9B0DB0446EB}"/>
                </a:ext>
              </a:extLst>
            </p:cNvPr>
            <p:cNvSpPr/>
            <p:nvPr/>
          </p:nvSpPr>
          <p:spPr>
            <a:xfrm>
              <a:off x="10194528" y="3001395"/>
              <a:ext cx="153555" cy="153555"/>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4" name="文本框 433">
              <a:extLst>
                <a:ext uri="{FF2B5EF4-FFF2-40B4-BE49-F238E27FC236}">
                  <a16:creationId xmlns:a16="http://schemas.microsoft.com/office/drawing/2014/main" id="{8151BFAA-C6FB-4354-8117-8D71FE695755}"/>
                </a:ext>
              </a:extLst>
            </p:cNvPr>
            <p:cNvSpPr txBox="1"/>
            <p:nvPr/>
          </p:nvSpPr>
          <p:spPr>
            <a:xfrm>
              <a:off x="10311129" y="2981384"/>
              <a:ext cx="45397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工厂区</a:t>
              </a:r>
            </a:p>
          </p:txBody>
        </p:sp>
      </p:grpSp>
      <p:grpSp>
        <p:nvGrpSpPr>
          <p:cNvPr id="115" name="组合 114">
            <a:extLst>
              <a:ext uri="{FF2B5EF4-FFF2-40B4-BE49-F238E27FC236}">
                <a16:creationId xmlns:a16="http://schemas.microsoft.com/office/drawing/2014/main" id="{87BD09FA-1F73-4273-96EC-8AC6B4D3DAA9}"/>
              </a:ext>
            </a:extLst>
          </p:cNvPr>
          <p:cNvGrpSpPr/>
          <p:nvPr/>
        </p:nvGrpSpPr>
        <p:grpSpPr>
          <a:xfrm>
            <a:off x="6547867" y="5804437"/>
            <a:ext cx="1007669" cy="576659"/>
            <a:chOff x="6547867" y="5804437"/>
            <a:chExt cx="1007669" cy="576659"/>
          </a:xfrm>
        </p:grpSpPr>
        <p:pic>
          <p:nvPicPr>
            <p:cNvPr id="435" name="图片 434">
              <a:extLst>
                <a:ext uri="{FF2B5EF4-FFF2-40B4-BE49-F238E27FC236}">
                  <a16:creationId xmlns:a16="http://schemas.microsoft.com/office/drawing/2014/main" id="{43C474CB-EC83-41D9-9F04-293AFC716BBF}"/>
                </a:ext>
              </a:extLst>
            </p:cNvPr>
            <p:cNvPicPr>
              <a:picLocks noChangeAspect="1"/>
            </p:cNvPicPr>
            <p:nvPr/>
          </p:nvPicPr>
          <p:blipFill rotWithShape="1">
            <a:blip r:embed="rId40">
              <a:extLst>
                <a:ext uri="{28A0092B-C50C-407E-A947-70E740481C1C}">
                  <a14:useLocalDpi xmlns:a14="http://schemas.microsoft.com/office/drawing/2010/main" val="0"/>
                </a:ext>
              </a:extLst>
            </a:blip>
            <a:srcRect l="16105" t="16517" r="16945" b="16228"/>
            <a:stretch/>
          </p:blipFill>
          <p:spPr>
            <a:xfrm>
              <a:off x="6547867" y="5862936"/>
              <a:ext cx="1007669" cy="485745"/>
            </a:xfrm>
            <a:prstGeom prst="rect">
              <a:avLst/>
            </a:prstGeom>
            <a:ln>
              <a:solidFill>
                <a:schemeClr val="bg1"/>
              </a:solidFill>
            </a:ln>
          </p:spPr>
        </p:pic>
        <p:sp>
          <p:nvSpPr>
            <p:cNvPr id="436" name="文本框 435">
              <a:extLst>
                <a:ext uri="{FF2B5EF4-FFF2-40B4-BE49-F238E27FC236}">
                  <a16:creationId xmlns:a16="http://schemas.microsoft.com/office/drawing/2014/main" id="{7A19C5F3-84A8-48D9-AF47-807603DA5955}"/>
                </a:ext>
              </a:extLst>
            </p:cNvPr>
            <p:cNvSpPr txBox="1"/>
            <p:nvPr/>
          </p:nvSpPr>
          <p:spPr>
            <a:xfrm>
              <a:off x="6719440" y="6196430"/>
              <a:ext cx="646332" cy="184666"/>
            </a:xfrm>
            <a:prstGeom prst="rect">
              <a:avLst/>
            </a:prstGeom>
            <a:noFill/>
          </p:spPr>
          <p:txBody>
            <a:bodyPr wrap="none" rtlCol="0">
              <a:spAutoFit/>
            </a:bodyPr>
            <a:lstStyle/>
            <a:p>
              <a:r>
                <a:rPr lang="zh-CN" altLang="en-US" sz="600" dirty="0">
                  <a:solidFill>
                    <a:schemeClr val="bg1"/>
                  </a:solidFill>
                  <a:latin typeface="方正准圆简体" panose="02010601030101010101" pitchFamily="2" charset="-122"/>
                  <a:ea typeface="方正准圆简体" panose="02010601030101010101" pitchFamily="2" charset="-122"/>
                </a:rPr>
                <a:t>大型控制区划</a:t>
              </a:r>
            </a:p>
          </p:txBody>
        </p:sp>
        <p:pic>
          <p:nvPicPr>
            <p:cNvPr id="437" name="图片 436">
              <a:extLst>
                <a:ext uri="{FF2B5EF4-FFF2-40B4-BE49-F238E27FC236}">
                  <a16:creationId xmlns:a16="http://schemas.microsoft.com/office/drawing/2014/main" id="{03F69B68-E60F-40BB-92AF-DB04707234CD}"/>
                </a:ext>
              </a:extLst>
            </p:cNvPr>
            <p:cNvPicPr>
              <a:picLocks noChangeAspect="1"/>
            </p:cNvPicPr>
            <p:nvPr/>
          </p:nvPicPr>
          <p:blipFill rotWithShape="1">
            <a:blip r:embed="rId41">
              <a:duotone>
                <a:schemeClr val="accent2">
                  <a:shade val="45000"/>
                  <a:satMod val="135000"/>
                </a:schemeClr>
                <a:prstClr val="white"/>
              </a:duotone>
              <a:extLst>
                <a:ext uri="{28A0092B-C50C-407E-A947-70E740481C1C}">
                  <a14:useLocalDpi xmlns:a14="http://schemas.microsoft.com/office/drawing/2010/main" val="0"/>
                </a:ext>
              </a:extLst>
            </a:blip>
            <a:srcRect t="22895" b="32309"/>
            <a:stretch/>
          </p:blipFill>
          <p:spPr>
            <a:xfrm>
              <a:off x="6594453" y="5804437"/>
              <a:ext cx="929474" cy="416366"/>
            </a:xfrm>
            <a:prstGeom prst="rect">
              <a:avLst/>
            </a:prstGeom>
          </p:spPr>
        </p:pic>
      </p:grpSp>
      <p:grpSp>
        <p:nvGrpSpPr>
          <p:cNvPr id="248" name="组合 247">
            <a:extLst>
              <a:ext uri="{FF2B5EF4-FFF2-40B4-BE49-F238E27FC236}">
                <a16:creationId xmlns:a16="http://schemas.microsoft.com/office/drawing/2014/main" id="{BF823982-C400-4770-A3C6-E237A7EADA61}"/>
              </a:ext>
            </a:extLst>
          </p:cNvPr>
          <p:cNvGrpSpPr/>
          <p:nvPr/>
        </p:nvGrpSpPr>
        <p:grpSpPr>
          <a:xfrm>
            <a:off x="7051701" y="5318969"/>
            <a:ext cx="569387" cy="504593"/>
            <a:chOff x="3166844" y="820093"/>
            <a:chExt cx="932797" cy="826649"/>
          </a:xfrm>
        </p:grpSpPr>
        <p:grpSp>
          <p:nvGrpSpPr>
            <p:cNvPr id="249" name="组合 248">
              <a:extLst>
                <a:ext uri="{FF2B5EF4-FFF2-40B4-BE49-F238E27FC236}">
                  <a16:creationId xmlns:a16="http://schemas.microsoft.com/office/drawing/2014/main" id="{73E80536-83DB-4CC2-A791-2E36F98FBAE2}"/>
                </a:ext>
              </a:extLst>
            </p:cNvPr>
            <p:cNvGrpSpPr/>
            <p:nvPr/>
          </p:nvGrpSpPr>
          <p:grpSpPr>
            <a:xfrm>
              <a:off x="3215546" y="820093"/>
              <a:ext cx="788579" cy="792161"/>
              <a:chOff x="12904863" y="-1880015"/>
              <a:chExt cx="1876592" cy="1885114"/>
            </a:xfrm>
          </p:grpSpPr>
          <p:pic>
            <p:nvPicPr>
              <p:cNvPr id="251" name="图片 250">
                <a:extLst>
                  <a:ext uri="{FF2B5EF4-FFF2-40B4-BE49-F238E27FC236}">
                    <a16:creationId xmlns:a16="http://schemas.microsoft.com/office/drawing/2014/main" id="{9F72ED9C-CAE8-46AD-BE29-20FBD442C89D}"/>
                  </a:ext>
                </a:extLst>
              </p:cNvPr>
              <p:cNvPicPr>
                <a:picLocks noChangeAspect="1"/>
              </p:cNvPicPr>
              <p:nvPr/>
            </p:nvPicPr>
            <p:blipFill rotWithShape="1">
              <a:blip r:embed="rId40">
                <a:extLst>
                  <a:ext uri="{28A0092B-C50C-407E-A947-70E740481C1C}">
                    <a14:useLocalDpi xmlns:a14="http://schemas.microsoft.com/office/drawing/2010/main" val="0"/>
                  </a:ext>
                </a:extLst>
              </a:blip>
              <a:srcRect l="16105" t="16517" r="16945" b="16228"/>
              <a:stretch/>
            </p:blipFill>
            <p:spPr>
              <a:xfrm>
                <a:off x="12904863" y="-1880015"/>
                <a:ext cx="1876592" cy="1885114"/>
              </a:xfrm>
              <a:prstGeom prst="rect">
                <a:avLst/>
              </a:prstGeom>
              <a:ln>
                <a:solidFill>
                  <a:schemeClr val="bg1"/>
                </a:solidFill>
              </a:ln>
            </p:spPr>
          </p:pic>
          <p:pic>
            <p:nvPicPr>
              <p:cNvPr id="252" name="图片 251">
                <a:extLst>
                  <a:ext uri="{FF2B5EF4-FFF2-40B4-BE49-F238E27FC236}">
                    <a16:creationId xmlns:a16="http://schemas.microsoft.com/office/drawing/2014/main" id="{5336A312-D4FE-4194-9802-5487684D903F}"/>
                  </a:ext>
                </a:extLst>
              </p:cNvPr>
              <p:cNvPicPr>
                <a:picLocks noChangeAspect="1"/>
              </p:cNvPicPr>
              <p:nvPr/>
            </p:nvPicPr>
            <p:blipFill rotWithShape="1">
              <a:blip r:embed="rId31">
                <a:duotone>
                  <a:schemeClr val="accent4">
                    <a:shade val="45000"/>
                    <a:satMod val="135000"/>
                  </a:schemeClr>
                  <a:prstClr val="white"/>
                </a:duotone>
                <a:extLst>
                  <a:ext uri="{28A0092B-C50C-407E-A947-70E740481C1C}">
                    <a14:useLocalDpi xmlns:a14="http://schemas.microsoft.com/office/drawing/2010/main" val="0"/>
                  </a:ext>
                </a:extLst>
              </a:blip>
              <a:srcRect t="20717" b="19227"/>
              <a:stretch/>
            </p:blipFill>
            <p:spPr>
              <a:xfrm>
                <a:off x="12996432" y="-1556839"/>
                <a:ext cx="1702904" cy="1022684"/>
              </a:xfrm>
              <a:prstGeom prst="rect">
                <a:avLst/>
              </a:prstGeom>
            </p:spPr>
          </p:pic>
        </p:grpSp>
        <p:sp>
          <p:nvSpPr>
            <p:cNvPr id="250" name="文本框 249">
              <a:extLst>
                <a:ext uri="{FF2B5EF4-FFF2-40B4-BE49-F238E27FC236}">
                  <a16:creationId xmlns:a16="http://schemas.microsoft.com/office/drawing/2014/main" id="{CA44130E-889B-4E97-8119-258F6AD407BA}"/>
                </a:ext>
              </a:extLst>
            </p:cNvPr>
            <p:cNvSpPr txBox="1"/>
            <p:nvPr/>
          </p:nvSpPr>
          <p:spPr>
            <a:xfrm>
              <a:off x="3166844" y="1369424"/>
              <a:ext cx="932797" cy="277318"/>
            </a:xfrm>
            <a:prstGeom prst="rect">
              <a:avLst/>
            </a:prstGeom>
            <a:noFill/>
          </p:spPr>
          <p:txBody>
            <a:bodyPr wrap="none" rtlCol="0">
              <a:spAutoFit/>
            </a:bodyPr>
            <a:lstStyle/>
            <a:p>
              <a:r>
                <a:rPr lang="zh-CN" altLang="en-US" sz="500" dirty="0">
                  <a:solidFill>
                    <a:schemeClr val="bg1"/>
                  </a:solidFill>
                  <a:latin typeface="方正准圆简体" panose="02010601030101010101" pitchFamily="2" charset="-122"/>
                  <a:ea typeface="方正准圆简体" panose="02010601030101010101" pitchFamily="2" charset="-122"/>
                </a:rPr>
                <a:t>初级冶炼区划</a:t>
              </a:r>
            </a:p>
          </p:txBody>
        </p:sp>
      </p:grpSp>
      <p:grpSp>
        <p:nvGrpSpPr>
          <p:cNvPr id="253" name="组合 252">
            <a:extLst>
              <a:ext uri="{FF2B5EF4-FFF2-40B4-BE49-F238E27FC236}">
                <a16:creationId xmlns:a16="http://schemas.microsoft.com/office/drawing/2014/main" id="{F4E2A0EE-FDED-4674-BE30-2D74BB71B55E}"/>
              </a:ext>
            </a:extLst>
          </p:cNvPr>
          <p:cNvGrpSpPr/>
          <p:nvPr/>
        </p:nvGrpSpPr>
        <p:grpSpPr>
          <a:xfrm>
            <a:off x="7606477" y="5324832"/>
            <a:ext cx="569387" cy="502193"/>
            <a:chOff x="5056969" y="4419381"/>
            <a:chExt cx="943218" cy="831906"/>
          </a:xfrm>
        </p:grpSpPr>
        <p:grpSp>
          <p:nvGrpSpPr>
            <p:cNvPr id="254" name="组合 253">
              <a:extLst>
                <a:ext uri="{FF2B5EF4-FFF2-40B4-BE49-F238E27FC236}">
                  <a16:creationId xmlns:a16="http://schemas.microsoft.com/office/drawing/2014/main" id="{FD5A83CD-BAAE-4E41-9557-EDEA8B3E4A69}"/>
                </a:ext>
              </a:extLst>
            </p:cNvPr>
            <p:cNvGrpSpPr/>
            <p:nvPr/>
          </p:nvGrpSpPr>
          <p:grpSpPr>
            <a:xfrm>
              <a:off x="5056969" y="4420675"/>
              <a:ext cx="943218" cy="830612"/>
              <a:chOff x="91973" y="2882578"/>
              <a:chExt cx="943218" cy="830612"/>
            </a:xfrm>
          </p:grpSpPr>
          <p:pic>
            <p:nvPicPr>
              <p:cNvPr id="256" name="图片 255">
                <a:extLst>
                  <a:ext uri="{FF2B5EF4-FFF2-40B4-BE49-F238E27FC236}">
                    <a16:creationId xmlns:a16="http://schemas.microsoft.com/office/drawing/2014/main" id="{A230D180-827D-494B-AEF2-1E5C0DE9F9C1}"/>
                  </a:ext>
                </a:extLst>
              </p:cNvPr>
              <p:cNvPicPr>
                <a:picLocks noChangeAspect="1"/>
              </p:cNvPicPr>
              <p:nvPr/>
            </p:nvPicPr>
            <p:blipFill rotWithShape="1">
              <a:blip r:embed="rId40">
                <a:extLst>
                  <a:ext uri="{28A0092B-C50C-407E-A947-70E740481C1C}">
                    <a14:useLocalDpi xmlns:a14="http://schemas.microsoft.com/office/drawing/2010/main" val="0"/>
                  </a:ext>
                </a:extLst>
              </a:blip>
              <a:srcRect l="16105" t="16517" r="16945" b="16228"/>
              <a:stretch/>
            </p:blipFill>
            <p:spPr>
              <a:xfrm>
                <a:off x="133335" y="2882578"/>
                <a:ext cx="788579" cy="792160"/>
              </a:xfrm>
              <a:prstGeom prst="rect">
                <a:avLst/>
              </a:prstGeom>
              <a:ln>
                <a:solidFill>
                  <a:schemeClr val="bg1"/>
                </a:solidFill>
              </a:ln>
            </p:spPr>
          </p:pic>
          <p:sp>
            <p:nvSpPr>
              <p:cNvPr id="257" name="文本框 256">
                <a:extLst>
                  <a:ext uri="{FF2B5EF4-FFF2-40B4-BE49-F238E27FC236}">
                    <a16:creationId xmlns:a16="http://schemas.microsoft.com/office/drawing/2014/main" id="{3F68AF44-FBA7-4D34-B81F-59A086E3FDB1}"/>
                  </a:ext>
                </a:extLst>
              </p:cNvPr>
              <p:cNvSpPr txBox="1"/>
              <p:nvPr/>
            </p:nvSpPr>
            <p:spPr>
              <a:xfrm>
                <a:off x="91973" y="3432775"/>
                <a:ext cx="943218" cy="280415"/>
              </a:xfrm>
              <a:prstGeom prst="rect">
                <a:avLst/>
              </a:prstGeom>
              <a:noFill/>
            </p:spPr>
            <p:txBody>
              <a:bodyPr wrap="none" rtlCol="0">
                <a:spAutoFit/>
              </a:bodyPr>
              <a:lstStyle/>
              <a:p>
                <a:r>
                  <a:rPr lang="zh-CN" altLang="en-US" sz="500" dirty="0">
                    <a:solidFill>
                      <a:schemeClr val="bg1"/>
                    </a:solidFill>
                    <a:latin typeface="方正准圆简体" panose="02010601030101010101" pitchFamily="2" charset="-122"/>
                    <a:ea typeface="方正准圆简体" panose="02010601030101010101" pitchFamily="2" charset="-122"/>
                  </a:rPr>
                  <a:t>初级运输区划</a:t>
                </a:r>
              </a:p>
            </p:txBody>
          </p:sp>
        </p:grpSp>
        <p:pic>
          <p:nvPicPr>
            <p:cNvPr id="255" name="图片 254">
              <a:extLst>
                <a:ext uri="{FF2B5EF4-FFF2-40B4-BE49-F238E27FC236}">
                  <a16:creationId xmlns:a16="http://schemas.microsoft.com/office/drawing/2014/main" id="{FAF640E9-55C0-4D55-BBF5-BA89B5CF95FD}"/>
                </a:ext>
              </a:extLst>
            </p:cNvPr>
            <p:cNvPicPr>
              <a:picLocks noChangeAspect="1"/>
            </p:cNvPicPr>
            <p:nvPr/>
          </p:nvPicPr>
          <p:blipFill>
            <a:blip r:embed="rId4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23116" y="4419381"/>
              <a:ext cx="705513" cy="705513"/>
            </a:xfrm>
            <a:prstGeom prst="rect">
              <a:avLst/>
            </a:prstGeom>
          </p:spPr>
        </p:pic>
      </p:grpSp>
      <p:grpSp>
        <p:nvGrpSpPr>
          <p:cNvPr id="243" name="组合 242">
            <a:extLst>
              <a:ext uri="{FF2B5EF4-FFF2-40B4-BE49-F238E27FC236}">
                <a16:creationId xmlns:a16="http://schemas.microsoft.com/office/drawing/2014/main" id="{F6498413-1708-4353-B32E-BC9D75543075}"/>
              </a:ext>
            </a:extLst>
          </p:cNvPr>
          <p:cNvGrpSpPr/>
          <p:nvPr/>
        </p:nvGrpSpPr>
        <p:grpSpPr>
          <a:xfrm>
            <a:off x="6510409" y="5320140"/>
            <a:ext cx="569387" cy="498662"/>
            <a:chOff x="72305" y="2882577"/>
            <a:chExt cx="941449" cy="824509"/>
          </a:xfrm>
        </p:grpSpPr>
        <p:grpSp>
          <p:nvGrpSpPr>
            <p:cNvPr id="244" name="组合 243">
              <a:extLst>
                <a:ext uri="{FF2B5EF4-FFF2-40B4-BE49-F238E27FC236}">
                  <a16:creationId xmlns:a16="http://schemas.microsoft.com/office/drawing/2014/main" id="{1B59366C-B9A7-4CC4-8F43-49ADAF6EC402}"/>
                </a:ext>
              </a:extLst>
            </p:cNvPr>
            <p:cNvGrpSpPr/>
            <p:nvPr/>
          </p:nvGrpSpPr>
          <p:grpSpPr>
            <a:xfrm>
              <a:off x="133335" y="2882577"/>
              <a:ext cx="788579" cy="792159"/>
              <a:chOff x="5570082" y="3028105"/>
              <a:chExt cx="1876591" cy="1885112"/>
            </a:xfrm>
          </p:grpSpPr>
          <p:pic>
            <p:nvPicPr>
              <p:cNvPr id="246" name="图片 245">
                <a:extLst>
                  <a:ext uri="{FF2B5EF4-FFF2-40B4-BE49-F238E27FC236}">
                    <a16:creationId xmlns:a16="http://schemas.microsoft.com/office/drawing/2014/main" id="{8E58705C-8E52-4904-A8DD-4197FCD7BB2E}"/>
                  </a:ext>
                </a:extLst>
              </p:cNvPr>
              <p:cNvPicPr>
                <a:picLocks noChangeAspect="1"/>
              </p:cNvPicPr>
              <p:nvPr/>
            </p:nvPicPr>
            <p:blipFill rotWithShape="1">
              <a:blip r:embed="rId40">
                <a:extLst>
                  <a:ext uri="{28A0092B-C50C-407E-A947-70E740481C1C}">
                    <a14:useLocalDpi xmlns:a14="http://schemas.microsoft.com/office/drawing/2010/main" val="0"/>
                  </a:ext>
                </a:extLst>
              </a:blip>
              <a:srcRect l="16105" t="16517" r="16945" b="16228"/>
              <a:stretch/>
            </p:blipFill>
            <p:spPr>
              <a:xfrm>
                <a:off x="5570082" y="3028105"/>
                <a:ext cx="1876591" cy="1885112"/>
              </a:xfrm>
              <a:prstGeom prst="rect">
                <a:avLst/>
              </a:prstGeom>
              <a:ln>
                <a:solidFill>
                  <a:schemeClr val="bg1"/>
                </a:solidFill>
              </a:ln>
            </p:spPr>
          </p:pic>
          <p:pic>
            <p:nvPicPr>
              <p:cNvPr id="247" name="图片 246">
                <a:extLst>
                  <a:ext uri="{FF2B5EF4-FFF2-40B4-BE49-F238E27FC236}">
                    <a16:creationId xmlns:a16="http://schemas.microsoft.com/office/drawing/2014/main" id="{FF7E59C2-17A3-4A2F-AB3A-B733C5E381A6}"/>
                  </a:ext>
                </a:extLst>
              </p:cNvPr>
              <p:cNvPicPr>
                <a:picLocks noChangeAspect="1"/>
              </p:cNvPicPr>
              <p:nvPr/>
            </p:nvPicPr>
            <p:blipFill rotWithShape="1">
              <a:blip r:embed="rId31">
                <a:duotone>
                  <a:schemeClr val="accent3">
                    <a:shade val="45000"/>
                    <a:satMod val="135000"/>
                  </a:schemeClr>
                  <a:prstClr val="white"/>
                </a:duotone>
                <a:extLst>
                  <a:ext uri="{28A0092B-C50C-407E-A947-70E740481C1C}">
                    <a14:useLocalDpi xmlns:a14="http://schemas.microsoft.com/office/drawing/2010/main" val="0"/>
                  </a:ext>
                </a:extLst>
              </a:blip>
              <a:srcRect t="20717" b="19227"/>
              <a:stretch/>
            </p:blipFill>
            <p:spPr>
              <a:xfrm>
                <a:off x="5661649" y="3373222"/>
                <a:ext cx="1702903" cy="1022684"/>
              </a:xfrm>
              <a:prstGeom prst="rect">
                <a:avLst/>
              </a:prstGeom>
            </p:spPr>
          </p:pic>
        </p:grpSp>
        <p:sp>
          <p:nvSpPr>
            <p:cNvPr id="245" name="文本框 244">
              <a:extLst>
                <a:ext uri="{FF2B5EF4-FFF2-40B4-BE49-F238E27FC236}">
                  <a16:creationId xmlns:a16="http://schemas.microsoft.com/office/drawing/2014/main" id="{F917AE02-7B10-4D8D-AD8B-AFBC40417E2D}"/>
                </a:ext>
              </a:extLst>
            </p:cNvPr>
            <p:cNvSpPr txBox="1"/>
            <p:nvPr/>
          </p:nvSpPr>
          <p:spPr>
            <a:xfrm>
              <a:off x="72305" y="3427196"/>
              <a:ext cx="941449" cy="279890"/>
            </a:xfrm>
            <a:prstGeom prst="rect">
              <a:avLst/>
            </a:prstGeom>
            <a:noFill/>
          </p:spPr>
          <p:txBody>
            <a:bodyPr wrap="none" rtlCol="0">
              <a:spAutoFit/>
            </a:bodyPr>
            <a:lstStyle/>
            <a:p>
              <a:r>
                <a:rPr lang="zh-CN" altLang="en-US" sz="500" dirty="0">
                  <a:solidFill>
                    <a:schemeClr val="bg1"/>
                  </a:solidFill>
                  <a:latin typeface="方正准圆简体" panose="02010601030101010101" pitchFamily="2" charset="-122"/>
                  <a:ea typeface="方正准圆简体" panose="02010601030101010101" pitchFamily="2" charset="-122"/>
                </a:rPr>
                <a:t>初级冶炼区划</a:t>
              </a:r>
            </a:p>
          </p:txBody>
        </p:sp>
      </p:grpSp>
      <p:grpSp>
        <p:nvGrpSpPr>
          <p:cNvPr id="281" name="组合 280">
            <a:extLst>
              <a:ext uri="{FF2B5EF4-FFF2-40B4-BE49-F238E27FC236}">
                <a16:creationId xmlns:a16="http://schemas.microsoft.com/office/drawing/2014/main" id="{01CC8676-F747-4600-B2EF-E4AD2EB75EFB}"/>
              </a:ext>
            </a:extLst>
          </p:cNvPr>
          <p:cNvGrpSpPr/>
          <p:nvPr/>
        </p:nvGrpSpPr>
        <p:grpSpPr>
          <a:xfrm>
            <a:off x="6553538" y="5433396"/>
            <a:ext cx="447151" cy="265593"/>
            <a:chOff x="147125" y="3115619"/>
            <a:chExt cx="756508" cy="449341"/>
          </a:xfrm>
        </p:grpSpPr>
        <p:grpSp>
          <p:nvGrpSpPr>
            <p:cNvPr id="282" name="组合 281">
              <a:extLst>
                <a:ext uri="{FF2B5EF4-FFF2-40B4-BE49-F238E27FC236}">
                  <a16:creationId xmlns:a16="http://schemas.microsoft.com/office/drawing/2014/main" id="{23D54E39-4237-4A6E-B287-C859DF7B93B7}"/>
                </a:ext>
              </a:extLst>
            </p:cNvPr>
            <p:cNvGrpSpPr/>
            <p:nvPr/>
          </p:nvGrpSpPr>
          <p:grpSpPr>
            <a:xfrm>
              <a:off x="147125" y="3115619"/>
              <a:ext cx="756508" cy="345367"/>
              <a:chOff x="147125" y="3115619"/>
              <a:chExt cx="756508" cy="345367"/>
            </a:xfrm>
          </p:grpSpPr>
          <p:sp>
            <p:nvSpPr>
              <p:cNvPr id="284" name="矩形 283">
                <a:extLst>
                  <a:ext uri="{FF2B5EF4-FFF2-40B4-BE49-F238E27FC236}">
                    <a16:creationId xmlns:a16="http://schemas.microsoft.com/office/drawing/2014/main" id="{6B651036-C533-42E8-92B6-316A1B4DED7D}"/>
                  </a:ext>
                </a:extLst>
              </p:cNvPr>
              <p:cNvSpPr/>
              <p:nvPr/>
            </p:nvSpPr>
            <p:spPr>
              <a:xfrm>
                <a:off x="147125" y="3189733"/>
                <a:ext cx="756508" cy="271253"/>
              </a:xfrm>
              <a:prstGeom prst="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pic>
            <p:nvPicPr>
              <p:cNvPr id="285" name="图片 284">
                <a:extLst>
                  <a:ext uri="{FF2B5EF4-FFF2-40B4-BE49-F238E27FC236}">
                    <a16:creationId xmlns:a16="http://schemas.microsoft.com/office/drawing/2014/main" id="{25651CB2-4511-4C7E-8270-77F81685D348}"/>
                  </a:ext>
                </a:extLst>
              </p:cNvPr>
              <p:cNvPicPr>
                <a:picLocks noChangeAspect="1"/>
              </p:cNvPicPr>
              <p:nvPr/>
            </p:nvPicPr>
            <p:blipFill>
              <a:blip r:embed="rId4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61808" y="3275301"/>
                <a:ext cx="732522" cy="86795"/>
              </a:xfrm>
              <a:prstGeom prst="rect">
                <a:avLst/>
              </a:prstGeom>
            </p:spPr>
          </p:pic>
          <p:sp>
            <p:nvSpPr>
              <p:cNvPr id="286" name="文本框 285">
                <a:extLst>
                  <a:ext uri="{FF2B5EF4-FFF2-40B4-BE49-F238E27FC236}">
                    <a16:creationId xmlns:a16="http://schemas.microsoft.com/office/drawing/2014/main" id="{3BBEFCCA-F1D0-4D75-B237-C5A7DCF12AD2}"/>
                  </a:ext>
                </a:extLst>
              </p:cNvPr>
              <p:cNvSpPr txBox="1"/>
              <p:nvPr/>
            </p:nvSpPr>
            <p:spPr>
              <a:xfrm>
                <a:off x="184551" y="3115619"/>
                <a:ext cx="633103" cy="234319"/>
              </a:xfrm>
              <a:prstGeom prst="rect">
                <a:avLst/>
              </a:prstGeom>
              <a:noFill/>
            </p:spPr>
            <p:txBody>
              <a:bodyPr wrap="square" rtlCol="0">
                <a:spAutoFit/>
              </a:bodyPr>
              <a:lstStyle/>
              <a:p>
                <a:r>
                  <a:rPr lang="zh-CN" altLang="en-US" sz="300" dirty="0">
                    <a:solidFill>
                      <a:schemeClr val="bg1"/>
                    </a:solidFill>
                    <a:latin typeface="方正准圆简体" panose="02010601030101010101" pitchFamily="2" charset="-122"/>
                    <a:ea typeface="方正准圆简体" panose="02010601030101010101" pitchFamily="2" charset="-122"/>
                  </a:rPr>
                  <a:t>建造中</a:t>
                </a:r>
                <a:r>
                  <a:rPr lang="en-US" altLang="zh-CN" sz="300" dirty="0">
                    <a:solidFill>
                      <a:schemeClr val="bg1"/>
                    </a:solidFill>
                    <a:latin typeface="方正准圆简体" panose="02010601030101010101" pitchFamily="2" charset="-122"/>
                    <a:ea typeface="方正准圆简体" panose="02010601030101010101" pitchFamily="2" charset="-122"/>
                  </a:rPr>
                  <a:t>…     </a:t>
                </a:r>
                <a:endParaRPr lang="zh-CN" altLang="en-US" sz="300" dirty="0">
                  <a:solidFill>
                    <a:schemeClr val="bg1"/>
                  </a:solidFill>
                  <a:latin typeface="方正准圆简体" panose="02010601030101010101" pitchFamily="2" charset="-122"/>
                  <a:ea typeface="方正准圆简体" panose="02010601030101010101" pitchFamily="2" charset="-122"/>
                </a:endParaRPr>
              </a:p>
            </p:txBody>
          </p:sp>
          <p:pic>
            <p:nvPicPr>
              <p:cNvPr id="287" name="图片 286">
                <a:extLst>
                  <a:ext uri="{FF2B5EF4-FFF2-40B4-BE49-F238E27FC236}">
                    <a16:creationId xmlns:a16="http://schemas.microsoft.com/office/drawing/2014/main" id="{9557EC40-9825-4EDE-9B39-978F4B6CE953}"/>
                  </a:ext>
                </a:extLst>
              </p:cNvPr>
              <p:cNvPicPr>
                <a:picLocks noChangeAspect="1"/>
              </p:cNvPicPr>
              <p:nvPr/>
            </p:nvPicPr>
            <p:blipFill>
              <a:blip r:embed="rId44">
                <a:lum bright="70000" contrast="-70000"/>
                <a:extLst>
                  <a:ext uri="{28A0092B-C50C-407E-A947-70E740481C1C}">
                    <a14:useLocalDpi xmlns:a14="http://schemas.microsoft.com/office/drawing/2010/main" val="0"/>
                  </a:ext>
                </a:extLst>
              </a:blip>
              <a:stretch>
                <a:fillRect/>
              </a:stretch>
            </p:blipFill>
            <p:spPr>
              <a:xfrm>
                <a:off x="223200" y="3176424"/>
                <a:ext cx="110304" cy="110304"/>
              </a:xfrm>
              <a:prstGeom prst="rect">
                <a:avLst/>
              </a:prstGeom>
            </p:spPr>
          </p:pic>
        </p:grpSp>
        <p:sp>
          <p:nvSpPr>
            <p:cNvPr id="283" name="文本框 282">
              <a:extLst>
                <a:ext uri="{FF2B5EF4-FFF2-40B4-BE49-F238E27FC236}">
                  <a16:creationId xmlns:a16="http://schemas.microsoft.com/office/drawing/2014/main" id="{7C4F0B9B-BD49-4D0C-B847-132C770C6CB3}"/>
                </a:ext>
              </a:extLst>
            </p:cNvPr>
            <p:cNvSpPr txBox="1"/>
            <p:nvPr/>
          </p:nvSpPr>
          <p:spPr>
            <a:xfrm>
              <a:off x="294077" y="3278570"/>
              <a:ext cx="533694" cy="286390"/>
            </a:xfrm>
            <a:prstGeom prst="rect">
              <a:avLst/>
            </a:prstGeom>
            <a:noFill/>
          </p:spPr>
          <p:txBody>
            <a:bodyPr wrap="square" rtlCol="0">
              <a:spAutoFit/>
            </a:bodyPr>
            <a:lstStyle/>
            <a:p>
              <a:r>
                <a:rPr lang="en-US" altLang="zh-CN" sz="500" dirty="0">
                  <a:solidFill>
                    <a:schemeClr val="bg1"/>
                  </a:solidFill>
                  <a:latin typeface="方正准圆简体" panose="02010601030101010101" pitchFamily="2" charset="-122"/>
                  <a:ea typeface="方正准圆简体" panose="02010601030101010101" pitchFamily="2" charset="-122"/>
                </a:rPr>
                <a:t>80%   </a:t>
              </a:r>
              <a:endParaRPr lang="zh-CN" altLang="en-US" sz="500" dirty="0">
                <a:solidFill>
                  <a:schemeClr val="bg1"/>
                </a:solidFill>
                <a:latin typeface="方正准圆简体" panose="02010601030101010101" pitchFamily="2" charset="-122"/>
                <a:ea typeface="方正准圆简体" panose="02010601030101010101" pitchFamily="2" charset="-122"/>
              </a:endParaRPr>
            </a:p>
          </p:txBody>
        </p:sp>
      </p:grpSp>
      <p:sp>
        <p:nvSpPr>
          <p:cNvPr id="440" name="文本框 439">
            <a:extLst>
              <a:ext uri="{FF2B5EF4-FFF2-40B4-BE49-F238E27FC236}">
                <a16:creationId xmlns:a16="http://schemas.microsoft.com/office/drawing/2014/main" id="{8A57F894-10B6-4FB0-B1B1-F648A90838DB}"/>
              </a:ext>
            </a:extLst>
          </p:cNvPr>
          <p:cNvSpPr txBox="1"/>
          <p:nvPr/>
        </p:nvSpPr>
        <p:spPr>
          <a:xfrm>
            <a:off x="5913273" y="7508431"/>
            <a:ext cx="867545" cy="215444"/>
          </a:xfrm>
          <a:prstGeom prst="rect">
            <a:avLst/>
          </a:prstGeom>
          <a:noFill/>
        </p:spPr>
        <p:txBody>
          <a:bodyPr wrap="none" rtlCol="0">
            <a:spAutoFit/>
          </a:bodyPr>
          <a:lstStyle/>
          <a:p>
            <a:r>
              <a:rPr lang="zh-CN" altLang="en-US" sz="800" dirty="0">
                <a:solidFill>
                  <a:schemeClr val="bg1"/>
                </a:solidFill>
                <a:latin typeface="方正准圆简体" panose="02010601030101010101" pitchFamily="2" charset="-122"/>
                <a:ea typeface="方正准圆简体" panose="02010601030101010101" pitchFamily="2" charset="-122"/>
              </a:rPr>
              <a:t>工厂面积：</a:t>
            </a:r>
            <a:r>
              <a:rPr lang="en-US" altLang="zh-CN" sz="800" dirty="0">
                <a:solidFill>
                  <a:schemeClr val="bg1"/>
                </a:solidFill>
                <a:latin typeface="方正准圆简体" panose="02010601030101010101" pitchFamily="2" charset="-122"/>
                <a:ea typeface="方正准圆简体" panose="02010601030101010101" pitchFamily="2" charset="-122"/>
              </a:rPr>
              <a:t>5X3</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grpSp>
        <p:nvGrpSpPr>
          <p:cNvPr id="1024" name="组合 1023">
            <a:extLst>
              <a:ext uri="{FF2B5EF4-FFF2-40B4-BE49-F238E27FC236}">
                <a16:creationId xmlns:a16="http://schemas.microsoft.com/office/drawing/2014/main" id="{8787B281-AB99-4952-8751-E1250CA781FA}"/>
              </a:ext>
            </a:extLst>
          </p:cNvPr>
          <p:cNvGrpSpPr/>
          <p:nvPr/>
        </p:nvGrpSpPr>
        <p:grpSpPr>
          <a:xfrm>
            <a:off x="5327932" y="1505479"/>
            <a:ext cx="495249" cy="511414"/>
            <a:chOff x="5327932" y="1505479"/>
            <a:chExt cx="495249" cy="511414"/>
          </a:xfrm>
        </p:grpSpPr>
        <p:grpSp>
          <p:nvGrpSpPr>
            <p:cNvPr id="124" name="组合 123">
              <a:extLst>
                <a:ext uri="{FF2B5EF4-FFF2-40B4-BE49-F238E27FC236}">
                  <a16:creationId xmlns:a16="http://schemas.microsoft.com/office/drawing/2014/main" id="{16F3729C-0D35-4FE2-A1E3-17DAB42B50C5}"/>
                </a:ext>
              </a:extLst>
            </p:cNvPr>
            <p:cNvGrpSpPr/>
            <p:nvPr/>
          </p:nvGrpSpPr>
          <p:grpSpPr>
            <a:xfrm>
              <a:off x="5327932" y="1505479"/>
              <a:ext cx="495249" cy="495249"/>
              <a:chOff x="5327932" y="1505479"/>
              <a:chExt cx="495249" cy="495249"/>
            </a:xfrm>
          </p:grpSpPr>
          <p:sp>
            <p:nvSpPr>
              <p:cNvPr id="121" name="椭圆 120">
                <a:extLst>
                  <a:ext uri="{FF2B5EF4-FFF2-40B4-BE49-F238E27FC236}">
                    <a16:creationId xmlns:a16="http://schemas.microsoft.com/office/drawing/2014/main" id="{9B192C1B-B781-4187-B11A-2D393B330DA6}"/>
                  </a:ext>
                </a:extLst>
              </p:cNvPr>
              <p:cNvSpPr/>
              <p:nvPr/>
            </p:nvSpPr>
            <p:spPr>
              <a:xfrm>
                <a:off x="5327932" y="1505479"/>
                <a:ext cx="495249" cy="495249"/>
              </a:xfrm>
              <a:prstGeom prst="ellipse">
                <a:avLst/>
              </a:prstGeom>
              <a:solidFill>
                <a:schemeClr val="bg2">
                  <a:lumMod val="25000"/>
                  <a:alpha val="57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箭头: 上 121">
                <a:extLst>
                  <a:ext uri="{FF2B5EF4-FFF2-40B4-BE49-F238E27FC236}">
                    <a16:creationId xmlns:a16="http://schemas.microsoft.com/office/drawing/2014/main" id="{4722E02C-5061-44E3-84DD-6D6180D1404B}"/>
                  </a:ext>
                </a:extLst>
              </p:cNvPr>
              <p:cNvSpPr/>
              <p:nvPr/>
            </p:nvSpPr>
            <p:spPr>
              <a:xfrm>
                <a:off x="5439645" y="1567200"/>
                <a:ext cx="269980" cy="252926"/>
              </a:xfrm>
              <a:prstGeom prst="up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a:extLst>
                  <a:ext uri="{FF2B5EF4-FFF2-40B4-BE49-F238E27FC236}">
                    <a16:creationId xmlns:a16="http://schemas.microsoft.com/office/drawing/2014/main" id="{F1E5906E-7672-4DD4-AA4D-1670ABE99892}"/>
                  </a:ext>
                </a:extLst>
              </p:cNvPr>
              <p:cNvSpPr/>
              <p:nvPr/>
            </p:nvSpPr>
            <p:spPr>
              <a:xfrm>
                <a:off x="5507798" y="1836977"/>
                <a:ext cx="13316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FADC557C-26D9-44E9-BEDB-65EE40B091DE}"/>
                </a:ext>
              </a:extLst>
            </p:cNvPr>
            <p:cNvSpPr txBox="1"/>
            <p:nvPr/>
          </p:nvSpPr>
          <p:spPr>
            <a:xfrm>
              <a:off x="5421270" y="1847616"/>
              <a:ext cx="312906" cy="169277"/>
            </a:xfrm>
            <a:prstGeom prst="rect">
              <a:avLst/>
            </a:prstGeom>
            <a:noFill/>
          </p:spPr>
          <p:txBody>
            <a:bodyPr wrap="none" rtlCol="0">
              <a:spAutoFit/>
            </a:bodyPr>
            <a:lstStyle/>
            <a:p>
              <a:r>
                <a:rPr lang="zh-CN" altLang="en-US" sz="500" dirty="0">
                  <a:solidFill>
                    <a:schemeClr val="bg1"/>
                  </a:solidFill>
                  <a:latin typeface="方正准圆简体" panose="02010601030101010101" pitchFamily="2" charset="-122"/>
                  <a:ea typeface="方正准圆简体" panose="02010601030101010101" pitchFamily="2" charset="-122"/>
                </a:rPr>
                <a:t>升级</a:t>
              </a:r>
            </a:p>
          </p:txBody>
        </p:sp>
      </p:grpSp>
      <p:grpSp>
        <p:nvGrpSpPr>
          <p:cNvPr id="1045" name="组合 1044">
            <a:extLst>
              <a:ext uri="{FF2B5EF4-FFF2-40B4-BE49-F238E27FC236}">
                <a16:creationId xmlns:a16="http://schemas.microsoft.com/office/drawing/2014/main" id="{FE367EA2-F8D0-474C-8F2F-837C247E0E76}"/>
              </a:ext>
            </a:extLst>
          </p:cNvPr>
          <p:cNvGrpSpPr/>
          <p:nvPr/>
        </p:nvGrpSpPr>
        <p:grpSpPr>
          <a:xfrm>
            <a:off x="1190941" y="5047493"/>
            <a:ext cx="4812421" cy="2292043"/>
            <a:chOff x="1190941" y="5047493"/>
            <a:chExt cx="4812421" cy="2292043"/>
          </a:xfrm>
        </p:grpSpPr>
        <p:cxnSp>
          <p:nvCxnSpPr>
            <p:cNvPr id="494" name="直接连接符 493">
              <a:extLst>
                <a:ext uri="{FF2B5EF4-FFF2-40B4-BE49-F238E27FC236}">
                  <a16:creationId xmlns:a16="http://schemas.microsoft.com/office/drawing/2014/main" id="{3C2DC649-5195-4634-9125-CA22BC0C4672}"/>
                </a:ext>
              </a:extLst>
            </p:cNvPr>
            <p:cNvCxnSpPr>
              <a:cxnSpLocks/>
              <a:stCxn id="450" idx="3"/>
            </p:cNvCxnSpPr>
            <p:nvPr/>
          </p:nvCxnSpPr>
          <p:spPr>
            <a:xfrm>
              <a:off x="3002928" y="7050389"/>
              <a:ext cx="127220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044" name="组合 1043">
              <a:extLst>
                <a:ext uri="{FF2B5EF4-FFF2-40B4-BE49-F238E27FC236}">
                  <a16:creationId xmlns:a16="http://schemas.microsoft.com/office/drawing/2014/main" id="{AE363FFA-DE09-4C56-9E2F-AB2470DC858F}"/>
                </a:ext>
              </a:extLst>
            </p:cNvPr>
            <p:cNvGrpSpPr/>
            <p:nvPr/>
          </p:nvGrpSpPr>
          <p:grpSpPr>
            <a:xfrm>
              <a:off x="1190941" y="5047493"/>
              <a:ext cx="4812421" cy="2292043"/>
              <a:chOff x="1190941" y="5047493"/>
              <a:chExt cx="4812421" cy="2292043"/>
            </a:xfrm>
          </p:grpSpPr>
          <p:grpSp>
            <p:nvGrpSpPr>
              <p:cNvPr id="1042" name="组合 1041">
                <a:extLst>
                  <a:ext uri="{FF2B5EF4-FFF2-40B4-BE49-F238E27FC236}">
                    <a16:creationId xmlns:a16="http://schemas.microsoft.com/office/drawing/2014/main" id="{61782977-7E03-46F8-96F6-E43B6F23DD10}"/>
                  </a:ext>
                </a:extLst>
              </p:cNvPr>
              <p:cNvGrpSpPr/>
              <p:nvPr/>
            </p:nvGrpSpPr>
            <p:grpSpPr>
              <a:xfrm>
                <a:off x="1817534" y="5109123"/>
                <a:ext cx="3639668" cy="2230413"/>
                <a:chOff x="1817534" y="5109123"/>
                <a:chExt cx="3639668" cy="2230413"/>
              </a:xfrm>
            </p:grpSpPr>
            <p:pic>
              <p:nvPicPr>
                <p:cNvPr id="1041" name="图片 1040">
                  <a:extLst>
                    <a:ext uri="{FF2B5EF4-FFF2-40B4-BE49-F238E27FC236}">
                      <a16:creationId xmlns:a16="http://schemas.microsoft.com/office/drawing/2014/main" id="{FF9260C9-B39D-4942-9AE5-EB598673FF93}"/>
                    </a:ext>
                  </a:extLst>
                </p:cNvPr>
                <p:cNvPicPr>
                  <a:picLocks noChangeAspect="1"/>
                </p:cNvPicPr>
                <p:nvPr/>
              </p:nvPicPr>
              <p:blipFill>
                <a:blip r:embed="rId45">
                  <a:extLst>
                    <a:ext uri="{BEBA8EAE-BF5A-486C-A8C5-ECC9F3942E4B}">
                      <a14:imgProps xmlns:a14="http://schemas.microsoft.com/office/drawing/2010/main">
                        <a14:imgLayer r:embed="rId46">
                          <a14:imgEffect>
                            <a14:backgroundRemoval t="10000" b="90000" l="10000" r="90000">
                              <a14:foregroundMark x1="18862" y1="65569" x2="18862" y2="65569"/>
                              <a14:foregroundMark x1="25749" y1="26946" x2="25749" y2="26946"/>
                              <a14:foregroundMark x1="60479" y1="17365" x2="60479" y2="17365"/>
                            </a14:backgroundRemoval>
                          </a14:imgEffect>
                        </a14:imgLayer>
                      </a14:imgProps>
                    </a:ext>
                    <a:ext uri="{28A0092B-C50C-407E-A947-70E740481C1C}">
                      <a14:useLocalDpi xmlns:a14="http://schemas.microsoft.com/office/drawing/2010/main" val="0"/>
                    </a:ext>
                  </a:extLst>
                </a:blip>
                <a:stretch>
                  <a:fillRect/>
                </a:stretch>
              </p:blipFill>
              <p:spPr>
                <a:xfrm rot="5874721">
                  <a:off x="3013483" y="5851170"/>
                  <a:ext cx="1190334" cy="1190334"/>
                </a:xfrm>
                <a:prstGeom prst="rect">
                  <a:avLst/>
                </a:prstGeom>
              </p:spPr>
            </p:pic>
            <p:grpSp>
              <p:nvGrpSpPr>
                <p:cNvPr id="442" name="组合 441">
                  <a:extLst>
                    <a:ext uri="{FF2B5EF4-FFF2-40B4-BE49-F238E27FC236}">
                      <a16:creationId xmlns:a16="http://schemas.microsoft.com/office/drawing/2014/main" id="{1FF7E2D1-9F57-4BA9-9568-A1A356767AE3}"/>
                    </a:ext>
                  </a:extLst>
                </p:cNvPr>
                <p:cNvGrpSpPr/>
                <p:nvPr/>
              </p:nvGrpSpPr>
              <p:grpSpPr>
                <a:xfrm>
                  <a:off x="1817534" y="5109123"/>
                  <a:ext cx="3639668" cy="2230413"/>
                  <a:chOff x="1607387" y="4969852"/>
                  <a:chExt cx="3379619" cy="2071053"/>
                </a:xfrm>
              </p:grpSpPr>
              <p:grpSp>
                <p:nvGrpSpPr>
                  <p:cNvPr id="443" name="组合 442">
                    <a:extLst>
                      <a:ext uri="{FF2B5EF4-FFF2-40B4-BE49-F238E27FC236}">
                        <a16:creationId xmlns:a16="http://schemas.microsoft.com/office/drawing/2014/main" id="{D6F10C3A-A925-4E1E-A699-FCD34C54070D}"/>
                      </a:ext>
                    </a:extLst>
                  </p:cNvPr>
                  <p:cNvGrpSpPr/>
                  <p:nvPr/>
                </p:nvGrpSpPr>
                <p:grpSpPr>
                  <a:xfrm>
                    <a:off x="1607387" y="4969852"/>
                    <a:ext cx="3379619" cy="2071053"/>
                    <a:chOff x="653185" y="3797267"/>
                    <a:chExt cx="3745009" cy="2294967"/>
                  </a:xfrm>
                </p:grpSpPr>
                <p:grpSp>
                  <p:nvGrpSpPr>
                    <p:cNvPr id="445" name="组合 444">
                      <a:extLst>
                        <a:ext uri="{FF2B5EF4-FFF2-40B4-BE49-F238E27FC236}">
                          <a16:creationId xmlns:a16="http://schemas.microsoft.com/office/drawing/2014/main" id="{7E528A14-41B3-421B-9BA3-ACC5F8641277}"/>
                        </a:ext>
                      </a:extLst>
                    </p:cNvPr>
                    <p:cNvGrpSpPr/>
                    <p:nvPr/>
                  </p:nvGrpSpPr>
                  <p:grpSpPr>
                    <a:xfrm>
                      <a:off x="765979" y="3797267"/>
                      <a:ext cx="3516076" cy="1704503"/>
                      <a:chOff x="765979" y="3797267"/>
                      <a:chExt cx="3516076" cy="1704503"/>
                    </a:xfrm>
                  </p:grpSpPr>
                  <p:grpSp>
                    <p:nvGrpSpPr>
                      <p:cNvPr id="458" name="组合 457">
                        <a:extLst>
                          <a:ext uri="{FF2B5EF4-FFF2-40B4-BE49-F238E27FC236}">
                            <a16:creationId xmlns:a16="http://schemas.microsoft.com/office/drawing/2014/main" id="{C04B99E7-AEB4-408D-82A3-F45EF3E7B86D}"/>
                          </a:ext>
                        </a:extLst>
                      </p:cNvPr>
                      <p:cNvGrpSpPr/>
                      <p:nvPr/>
                    </p:nvGrpSpPr>
                    <p:grpSpPr>
                      <a:xfrm>
                        <a:off x="2170571" y="4852075"/>
                        <a:ext cx="688441" cy="649695"/>
                        <a:chOff x="1937505" y="4535279"/>
                        <a:chExt cx="769446" cy="726142"/>
                      </a:xfrm>
                    </p:grpSpPr>
                    <p:pic>
                      <p:nvPicPr>
                        <p:cNvPr id="488" name="Picture 4">
                          <a:extLst>
                            <a:ext uri="{FF2B5EF4-FFF2-40B4-BE49-F238E27FC236}">
                              <a16:creationId xmlns:a16="http://schemas.microsoft.com/office/drawing/2014/main" id="{B9AC993F-DB48-4445-A944-6B0DFD995D0A}"/>
                            </a:ext>
                          </a:extLst>
                        </p:cNvPr>
                        <p:cNvPicPr>
                          <a:picLocks noChangeAspect="1" noChangeArrowheads="1"/>
                        </p:cNvPicPr>
                        <p:nvPr/>
                      </p:nvPicPr>
                      <p:blipFill>
                        <a:blip r:embed="rId47">
                          <a:extLst>
                            <a:ext uri="{BEBA8EAE-BF5A-486C-A8C5-ECC9F3942E4B}">
                              <a14:imgProps xmlns:a14="http://schemas.microsoft.com/office/drawing/2010/main">
                                <a14:imgLayer r:embed="rId48">
                                  <a14:imgEffect>
                                    <a14:backgroundRemoval t="0" b="100000" l="9961" r="89844">
                                      <a14:foregroundMark x1="41602" y1="34961" x2="41602" y2="34961"/>
                                    </a14:backgroundRemoval>
                                  </a14:imgEffect>
                                </a14:imgLayer>
                              </a14:imgProps>
                            </a:ext>
                            <a:ext uri="{28A0092B-C50C-407E-A947-70E740481C1C}">
                              <a14:useLocalDpi xmlns:a14="http://schemas.microsoft.com/office/drawing/2010/main" val="0"/>
                            </a:ext>
                          </a:extLst>
                        </a:blip>
                        <a:srcRect/>
                        <a:stretch>
                          <a:fillRect/>
                        </a:stretch>
                      </p:blipFill>
                      <p:spPr bwMode="auto">
                        <a:xfrm>
                          <a:off x="2077872" y="4659092"/>
                          <a:ext cx="459127" cy="459127"/>
                        </a:xfrm>
                        <a:prstGeom prst="rect">
                          <a:avLst/>
                        </a:prstGeom>
                        <a:noFill/>
                        <a:extLst>
                          <a:ext uri="{909E8E84-426E-40DD-AFC4-6F175D3DCCD1}">
                            <a14:hiddenFill xmlns:a14="http://schemas.microsoft.com/office/drawing/2010/main">
                              <a:solidFill>
                                <a:srgbClr val="FFFFFF"/>
                              </a:solidFill>
                            </a14:hiddenFill>
                          </a:ext>
                        </a:extLst>
                      </p:spPr>
                    </p:pic>
                    <p:grpSp>
                      <p:nvGrpSpPr>
                        <p:cNvPr id="489" name="组合 488">
                          <a:extLst>
                            <a:ext uri="{FF2B5EF4-FFF2-40B4-BE49-F238E27FC236}">
                              <a16:creationId xmlns:a16="http://schemas.microsoft.com/office/drawing/2014/main" id="{4485DEC2-2006-48C2-918B-37E687F24973}"/>
                            </a:ext>
                          </a:extLst>
                        </p:cNvPr>
                        <p:cNvGrpSpPr/>
                        <p:nvPr/>
                      </p:nvGrpSpPr>
                      <p:grpSpPr>
                        <a:xfrm>
                          <a:off x="1937505" y="4535279"/>
                          <a:ext cx="769446" cy="726142"/>
                          <a:chOff x="6511826" y="3546519"/>
                          <a:chExt cx="769446" cy="726142"/>
                        </a:xfrm>
                      </p:grpSpPr>
                      <p:sp>
                        <p:nvSpPr>
                          <p:cNvPr id="490" name="椭圆 489">
                            <a:extLst>
                              <a:ext uri="{FF2B5EF4-FFF2-40B4-BE49-F238E27FC236}">
                                <a16:creationId xmlns:a16="http://schemas.microsoft.com/office/drawing/2014/main" id="{B9ED377E-530D-48CD-8305-372C86C9361B}"/>
                              </a:ext>
                            </a:extLst>
                          </p:cNvPr>
                          <p:cNvSpPr/>
                          <p:nvPr/>
                        </p:nvSpPr>
                        <p:spPr>
                          <a:xfrm>
                            <a:off x="6511826" y="3546519"/>
                            <a:ext cx="726142" cy="72614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1" name="椭圆 490">
                            <a:extLst>
                              <a:ext uri="{FF2B5EF4-FFF2-40B4-BE49-F238E27FC236}">
                                <a16:creationId xmlns:a16="http://schemas.microsoft.com/office/drawing/2014/main" id="{E8956521-AD06-42FA-8FF2-939F28F53607}"/>
                              </a:ext>
                            </a:extLst>
                          </p:cNvPr>
                          <p:cNvSpPr/>
                          <p:nvPr/>
                        </p:nvSpPr>
                        <p:spPr>
                          <a:xfrm>
                            <a:off x="6553613" y="3583621"/>
                            <a:ext cx="644626" cy="644626"/>
                          </a:xfrm>
                          <a:prstGeom prst="ellipse">
                            <a:avLst/>
                          </a:prstGeom>
                          <a:solidFill>
                            <a:schemeClr val="bg2">
                              <a:lumMod val="10000"/>
                              <a:alpha val="5200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2" name="文本框 491">
                            <a:extLst>
                              <a:ext uri="{FF2B5EF4-FFF2-40B4-BE49-F238E27FC236}">
                                <a16:creationId xmlns:a16="http://schemas.microsoft.com/office/drawing/2014/main" id="{E6C5C9EA-9D5B-4B34-A70F-8642D488085C}"/>
                              </a:ext>
                            </a:extLst>
                          </p:cNvPr>
                          <p:cNvSpPr txBox="1"/>
                          <p:nvPr/>
                        </p:nvSpPr>
                        <p:spPr>
                          <a:xfrm>
                            <a:off x="6534394" y="3714933"/>
                            <a:ext cx="746878" cy="419301"/>
                          </a:xfrm>
                          <a:prstGeom prst="rect">
                            <a:avLst/>
                          </a:prstGeom>
                          <a:noFill/>
                        </p:spPr>
                        <p:txBody>
                          <a:bodyPr wrap="none" rtlCol="0">
                            <a:spAutoFit/>
                          </a:bodyPr>
                          <a:lstStyle/>
                          <a:p>
                            <a:r>
                              <a:rPr lang="en-US" altLang="zh-CN" sz="1600" dirty="0">
                                <a:solidFill>
                                  <a:schemeClr val="bg1"/>
                                </a:solidFill>
                                <a:latin typeface="Arial Rounded MT Bold" panose="020F0704030504030204" pitchFamily="34" charset="0"/>
                              </a:rPr>
                              <a:t>58%</a:t>
                            </a:r>
                            <a:endParaRPr lang="zh-CN" altLang="en-US" sz="1600" dirty="0">
                              <a:solidFill>
                                <a:schemeClr val="bg1"/>
                              </a:solidFill>
                              <a:latin typeface="Arial Rounded MT Bold" panose="020F0704030504030204" pitchFamily="34" charset="0"/>
                            </a:endParaRPr>
                          </a:p>
                        </p:txBody>
                      </p:sp>
                    </p:grpSp>
                  </p:grpSp>
                  <p:grpSp>
                    <p:nvGrpSpPr>
                      <p:cNvPr id="459" name="组合 458">
                        <a:extLst>
                          <a:ext uri="{FF2B5EF4-FFF2-40B4-BE49-F238E27FC236}">
                            <a16:creationId xmlns:a16="http://schemas.microsoft.com/office/drawing/2014/main" id="{2B4D1126-1F51-4684-84FF-64EB86212548}"/>
                          </a:ext>
                        </a:extLst>
                      </p:cNvPr>
                      <p:cNvGrpSpPr/>
                      <p:nvPr/>
                    </p:nvGrpSpPr>
                    <p:grpSpPr>
                      <a:xfrm>
                        <a:off x="765979" y="3797267"/>
                        <a:ext cx="3516076" cy="713604"/>
                        <a:chOff x="765979" y="3797267"/>
                        <a:chExt cx="3516076" cy="713604"/>
                      </a:xfrm>
                    </p:grpSpPr>
                    <p:cxnSp>
                      <p:nvCxnSpPr>
                        <p:cNvPr id="461" name="直接连接符 460">
                          <a:extLst>
                            <a:ext uri="{FF2B5EF4-FFF2-40B4-BE49-F238E27FC236}">
                              <a16:creationId xmlns:a16="http://schemas.microsoft.com/office/drawing/2014/main" id="{6FED66F1-4BB7-404F-91CE-4E8D12336333}"/>
                            </a:ext>
                          </a:extLst>
                        </p:cNvPr>
                        <p:cNvCxnSpPr>
                          <a:cxnSpLocks/>
                        </p:cNvCxnSpPr>
                        <p:nvPr/>
                      </p:nvCxnSpPr>
                      <p:spPr>
                        <a:xfrm>
                          <a:off x="1059561" y="4499266"/>
                          <a:ext cx="2930651" cy="84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62" name="组合 461">
                          <a:extLst>
                            <a:ext uri="{FF2B5EF4-FFF2-40B4-BE49-F238E27FC236}">
                              <a16:creationId xmlns:a16="http://schemas.microsoft.com/office/drawing/2014/main" id="{649F39D7-0E23-4364-9CB0-856D3B4992F0}"/>
                            </a:ext>
                          </a:extLst>
                        </p:cNvPr>
                        <p:cNvGrpSpPr/>
                        <p:nvPr/>
                      </p:nvGrpSpPr>
                      <p:grpSpPr>
                        <a:xfrm>
                          <a:off x="765979" y="3797267"/>
                          <a:ext cx="3516076" cy="713604"/>
                          <a:chOff x="765979" y="3797267"/>
                          <a:chExt cx="3516076" cy="713604"/>
                        </a:xfrm>
                      </p:grpSpPr>
                      <p:grpSp>
                        <p:nvGrpSpPr>
                          <p:cNvPr id="464" name="组合 463">
                            <a:extLst>
                              <a:ext uri="{FF2B5EF4-FFF2-40B4-BE49-F238E27FC236}">
                                <a16:creationId xmlns:a16="http://schemas.microsoft.com/office/drawing/2014/main" id="{465765CE-E271-44BA-BEEC-1EA4E90EFC0E}"/>
                              </a:ext>
                            </a:extLst>
                          </p:cNvPr>
                          <p:cNvGrpSpPr/>
                          <p:nvPr/>
                        </p:nvGrpSpPr>
                        <p:grpSpPr>
                          <a:xfrm>
                            <a:off x="765979" y="3797267"/>
                            <a:ext cx="595032" cy="704079"/>
                            <a:chOff x="765979" y="3797267"/>
                            <a:chExt cx="595032" cy="704079"/>
                          </a:xfrm>
                        </p:grpSpPr>
                        <p:grpSp>
                          <p:nvGrpSpPr>
                            <p:cNvPr id="483" name="组合 482">
                              <a:extLst>
                                <a:ext uri="{FF2B5EF4-FFF2-40B4-BE49-F238E27FC236}">
                                  <a16:creationId xmlns:a16="http://schemas.microsoft.com/office/drawing/2014/main" id="{EDCE66A4-A0B3-4145-AF7C-169FFFD9AC20}"/>
                                </a:ext>
                              </a:extLst>
                            </p:cNvPr>
                            <p:cNvGrpSpPr/>
                            <p:nvPr/>
                          </p:nvGrpSpPr>
                          <p:grpSpPr>
                            <a:xfrm>
                              <a:off x="765979" y="3797267"/>
                              <a:ext cx="595032" cy="595032"/>
                              <a:chOff x="5374559" y="3065424"/>
                              <a:chExt cx="676351" cy="676351"/>
                            </a:xfrm>
                          </p:grpSpPr>
                          <p:sp>
                            <p:nvSpPr>
                              <p:cNvPr id="486" name="矩形: 圆角 485">
                                <a:extLst>
                                  <a:ext uri="{FF2B5EF4-FFF2-40B4-BE49-F238E27FC236}">
                                    <a16:creationId xmlns:a16="http://schemas.microsoft.com/office/drawing/2014/main" id="{E4ACF7B3-6A8B-4AB3-B820-F57FD60064E3}"/>
                                  </a:ext>
                                </a:extLst>
                              </p:cNvPr>
                              <p:cNvSpPr/>
                              <p:nvPr/>
                            </p:nvSpPr>
                            <p:spPr>
                              <a:xfrm>
                                <a:off x="5374559" y="3065424"/>
                                <a:ext cx="676351" cy="676351"/>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7" name="矩形: 圆角 486">
                                <a:extLst>
                                  <a:ext uri="{FF2B5EF4-FFF2-40B4-BE49-F238E27FC236}">
                                    <a16:creationId xmlns:a16="http://schemas.microsoft.com/office/drawing/2014/main" id="{DC7C79AD-3B0A-4B68-B507-9717875561FE}"/>
                                  </a:ext>
                                </a:extLst>
                              </p:cNvPr>
                              <p:cNvSpPr/>
                              <p:nvPr/>
                            </p:nvSpPr>
                            <p:spPr>
                              <a:xfrm>
                                <a:off x="5399183" y="3090048"/>
                                <a:ext cx="625379" cy="625379"/>
                              </a:xfrm>
                              <a:prstGeom prst="roundRect">
                                <a:avLst/>
                              </a:prstGeom>
                              <a:solidFill>
                                <a:schemeClr val="bg2">
                                  <a:lumMod val="25000"/>
                                  <a:alpha val="51000"/>
                                </a:schemeClr>
                              </a:solidFill>
                              <a:ln w="6350">
                                <a:solidFill>
                                  <a:srgbClr val="FFC00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cxnSp>
                          <p:nvCxnSpPr>
                            <p:cNvPr id="484" name="直接连接符 483">
                              <a:extLst>
                                <a:ext uri="{FF2B5EF4-FFF2-40B4-BE49-F238E27FC236}">
                                  <a16:creationId xmlns:a16="http://schemas.microsoft.com/office/drawing/2014/main" id="{5EDD770A-D784-491E-9F86-B6B90771731C}"/>
                                </a:ext>
                              </a:extLst>
                            </p:cNvPr>
                            <p:cNvCxnSpPr/>
                            <p:nvPr/>
                          </p:nvCxnSpPr>
                          <p:spPr>
                            <a:xfrm>
                              <a:off x="1062736" y="4397554"/>
                              <a:ext cx="0" cy="1037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5" name="直接连接符 484">
                              <a:extLst>
                                <a:ext uri="{FF2B5EF4-FFF2-40B4-BE49-F238E27FC236}">
                                  <a16:creationId xmlns:a16="http://schemas.microsoft.com/office/drawing/2014/main" id="{67F0E2B5-9555-4073-A191-93BAACCA417A}"/>
                                </a:ext>
                              </a:extLst>
                            </p:cNvPr>
                            <p:cNvCxnSpPr/>
                            <p:nvPr/>
                          </p:nvCxnSpPr>
                          <p:spPr>
                            <a:xfrm>
                              <a:off x="1074547" y="4395474"/>
                              <a:ext cx="0" cy="103792"/>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65" name="组合 464">
                            <a:extLst>
                              <a:ext uri="{FF2B5EF4-FFF2-40B4-BE49-F238E27FC236}">
                                <a16:creationId xmlns:a16="http://schemas.microsoft.com/office/drawing/2014/main" id="{0591F483-743E-4CB2-939B-1A4009632ECE}"/>
                              </a:ext>
                            </a:extLst>
                          </p:cNvPr>
                          <p:cNvGrpSpPr/>
                          <p:nvPr/>
                        </p:nvGrpSpPr>
                        <p:grpSpPr>
                          <a:xfrm>
                            <a:off x="1715638" y="3803479"/>
                            <a:ext cx="595032" cy="697867"/>
                            <a:chOff x="1715638" y="3803479"/>
                            <a:chExt cx="595032" cy="697867"/>
                          </a:xfrm>
                        </p:grpSpPr>
                        <p:grpSp>
                          <p:nvGrpSpPr>
                            <p:cNvPr id="478" name="组合 477">
                              <a:extLst>
                                <a:ext uri="{FF2B5EF4-FFF2-40B4-BE49-F238E27FC236}">
                                  <a16:creationId xmlns:a16="http://schemas.microsoft.com/office/drawing/2014/main" id="{5B65C0D2-D249-4B9C-AB8B-3CE0F696F771}"/>
                                </a:ext>
                              </a:extLst>
                            </p:cNvPr>
                            <p:cNvGrpSpPr/>
                            <p:nvPr/>
                          </p:nvGrpSpPr>
                          <p:grpSpPr>
                            <a:xfrm>
                              <a:off x="1715638" y="3803479"/>
                              <a:ext cx="595032" cy="595032"/>
                              <a:chOff x="5374559" y="3065424"/>
                              <a:chExt cx="676351" cy="676351"/>
                            </a:xfrm>
                          </p:grpSpPr>
                          <p:sp>
                            <p:nvSpPr>
                              <p:cNvPr id="481" name="矩形: 圆角 480">
                                <a:extLst>
                                  <a:ext uri="{FF2B5EF4-FFF2-40B4-BE49-F238E27FC236}">
                                    <a16:creationId xmlns:a16="http://schemas.microsoft.com/office/drawing/2014/main" id="{1EC469B3-EB33-4F6C-AF0E-0BD3EAC61525}"/>
                                  </a:ext>
                                </a:extLst>
                              </p:cNvPr>
                              <p:cNvSpPr/>
                              <p:nvPr/>
                            </p:nvSpPr>
                            <p:spPr>
                              <a:xfrm>
                                <a:off x="5374559" y="3065424"/>
                                <a:ext cx="676351" cy="676351"/>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2" name="矩形: 圆角 481">
                                <a:extLst>
                                  <a:ext uri="{FF2B5EF4-FFF2-40B4-BE49-F238E27FC236}">
                                    <a16:creationId xmlns:a16="http://schemas.microsoft.com/office/drawing/2014/main" id="{5BE24693-C0A8-448F-A05E-76D35AF6FC9C}"/>
                                  </a:ext>
                                </a:extLst>
                              </p:cNvPr>
                              <p:cNvSpPr/>
                              <p:nvPr/>
                            </p:nvSpPr>
                            <p:spPr>
                              <a:xfrm>
                                <a:off x="5399181" y="3090048"/>
                                <a:ext cx="625378" cy="625378"/>
                              </a:xfrm>
                              <a:prstGeom prst="roundRect">
                                <a:avLst/>
                              </a:prstGeom>
                              <a:solidFill>
                                <a:schemeClr val="bg2">
                                  <a:lumMod val="25000"/>
                                  <a:alpha val="51000"/>
                                </a:schemeClr>
                              </a:solidFill>
                              <a:ln w="6350">
                                <a:solidFill>
                                  <a:srgbClr val="FFC00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cxnSp>
                          <p:nvCxnSpPr>
                            <p:cNvPr id="479" name="直接连接符 478">
                              <a:extLst>
                                <a:ext uri="{FF2B5EF4-FFF2-40B4-BE49-F238E27FC236}">
                                  <a16:creationId xmlns:a16="http://schemas.microsoft.com/office/drawing/2014/main" id="{03D45A6F-E897-4C81-8782-6530BB4F45CB}"/>
                                </a:ext>
                              </a:extLst>
                            </p:cNvPr>
                            <p:cNvCxnSpPr/>
                            <p:nvPr/>
                          </p:nvCxnSpPr>
                          <p:spPr>
                            <a:xfrm>
                              <a:off x="2010861" y="4397554"/>
                              <a:ext cx="0" cy="1037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0" name="直接连接符 479">
                              <a:extLst>
                                <a:ext uri="{FF2B5EF4-FFF2-40B4-BE49-F238E27FC236}">
                                  <a16:creationId xmlns:a16="http://schemas.microsoft.com/office/drawing/2014/main" id="{74F3DD1F-5FAC-4696-80CE-2BB7FF4CF6E1}"/>
                                </a:ext>
                              </a:extLst>
                            </p:cNvPr>
                            <p:cNvCxnSpPr/>
                            <p:nvPr/>
                          </p:nvCxnSpPr>
                          <p:spPr>
                            <a:xfrm>
                              <a:off x="2020990" y="4392299"/>
                              <a:ext cx="0" cy="103792"/>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66" name="组合 465">
                            <a:extLst>
                              <a:ext uri="{FF2B5EF4-FFF2-40B4-BE49-F238E27FC236}">
                                <a16:creationId xmlns:a16="http://schemas.microsoft.com/office/drawing/2014/main" id="{9DF39377-80B5-463C-A29B-437FD58D74D0}"/>
                              </a:ext>
                            </a:extLst>
                          </p:cNvPr>
                          <p:cNvGrpSpPr/>
                          <p:nvPr/>
                        </p:nvGrpSpPr>
                        <p:grpSpPr>
                          <a:xfrm>
                            <a:off x="2656451" y="3803734"/>
                            <a:ext cx="595032" cy="698707"/>
                            <a:chOff x="2656451" y="3803734"/>
                            <a:chExt cx="595032" cy="698707"/>
                          </a:xfrm>
                        </p:grpSpPr>
                        <p:grpSp>
                          <p:nvGrpSpPr>
                            <p:cNvPr id="473" name="组合 472">
                              <a:extLst>
                                <a:ext uri="{FF2B5EF4-FFF2-40B4-BE49-F238E27FC236}">
                                  <a16:creationId xmlns:a16="http://schemas.microsoft.com/office/drawing/2014/main" id="{39A85524-C1E4-4320-B5B8-30256C9F58D7}"/>
                                </a:ext>
                              </a:extLst>
                            </p:cNvPr>
                            <p:cNvGrpSpPr/>
                            <p:nvPr/>
                          </p:nvGrpSpPr>
                          <p:grpSpPr>
                            <a:xfrm>
                              <a:off x="2656451" y="3803734"/>
                              <a:ext cx="595032" cy="595032"/>
                              <a:chOff x="5374559" y="3065424"/>
                              <a:chExt cx="676351" cy="676351"/>
                            </a:xfrm>
                          </p:grpSpPr>
                          <p:sp>
                            <p:nvSpPr>
                              <p:cNvPr id="476" name="矩形: 圆角 475">
                                <a:extLst>
                                  <a:ext uri="{FF2B5EF4-FFF2-40B4-BE49-F238E27FC236}">
                                    <a16:creationId xmlns:a16="http://schemas.microsoft.com/office/drawing/2014/main" id="{B365F284-7637-4813-B489-2312E39CB7E3}"/>
                                  </a:ext>
                                </a:extLst>
                              </p:cNvPr>
                              <p:cNvSpPr/>
                              <p:nvPr/>
                            </p:nvSpPr>
                            <p:spPr>
                              <a:xfrm>
                                <a:off x="5374559" y="3065424"/>
                                <a:ext cx="676351" cy="676351"/>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7" name="矩形: 圆角 476">
                                <a:extLst>
                                  <a:ext uri="{FF2B5EF4-FFF2-40B4-BE49-F238E27FC236}">
                                    <a16:creationId xmlns:a16="http://schemas.microsoft.com/office/drawing/2014/main" id="{2C8E00B0-09E6-4979-85A9-618D73D7777A}"/>
                                  </a:ext>
                                </a:extLst>
                              </p:cNvPr>
                              <p:cNvSpPr/>
                              <p:nvPr/>
                            </p:nvSpPr>
                            <p:spPr>
                              <a:xfrm>
                                <a:off x="5399183" y="3090048"/>
                                <a:ext cx="625379" cy="625379"/>
                              </a:xfrm>
                              <a:prstGeom prst="roundRect">
                                <a:avLst/>
                              </a:prstGeom>
                              <a:solidFill>
                                <a:schemeClr val="bg2">
                                  <a:lumMod val="25000"/>
                                  <a:alpha val="51000"/>
                                </a:schemeClr>
                              </a:solidFill>
                              <a:ln w="6350">
                                <a:solidFill>
                                  <a:srgbClr val="FFC00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cxnSp>
                          <p:nvCxnSpPr>
                            <p:cNvPr id="474" name="直接连接符 473">
                              <a:extLst>
                                <a:ext uri="{FF2B5EF4-FFF2-40B4-BE49-F238E27FC236}">
                                  <a16:creationId xmlns:a16="http://schemas.microsoft.com/office/drawing/2014/main" id="{0F6FE4ED-2813-401B-B859-79FE66A30505}"/>
                                </a:ext>
                              </a:extLst>
                            </p:cNvPr>
                            <p:cNvCxnSpPr/>
                            <p:nvPr/>
                          </p:nvCxnSpPr>
                          <p:spPr>
                            <a:xfrm>
                              <a:off x="2955157" y="4398649"/>
                              <a:ext cx="0" cy="1037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5" name="直接连接符 474">
                              <a:extLst>
                                <a:ext uri="{FF2B5EF4-FFF2-40B4-BE49-F238E27FC236}">
                                  <a16:creationId xmlns:a16="http://schemas.microsoft.com/office/drawing/2014/main" id="{01284090-4709-4387-ACC8-9935B69321FF}"/>
                                </a:ext>
                              </a:extLst>
                            </p:cNvPr>
                            <p:cNvCxnSpPr/>
                            <p:nvPr/>
                          </p:nvCxnSpPr>
                          <p:spPr>
                            <a:xfrm>
                              <a:off x="2964205" y="4397554"/>
                              <a:ext cx="0" cy="103792"/>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67" name="组合 466">
                            <a:extLst>
                              <a:ext uri="{FF2B5EF4-FFF2-40B4-BE49-F238E27FC236}">
                                <a16:creationId xmlns:a16="http://schemas.microsoft.com/office/drawing/2014/main" id="{93C578C9-DE48-4A4F-BBF3-384AE69500CF}"/>
                              </a:ext>
                            </a:extLst>
                          </p:cNvPr>
                          <p:cNvGrpSpPr/>
                          <p:nvPr/>
                        </p:nvGrpSpPr>
                        <p:grpSpPr>
                          <a:xfrm>
                            <a:off x="3687023" y="3807090"/>
                            <a:ext cx="595032" cy="703781"/>
                            <a:chOff x="3687023" y="3807090"/>
                            <a:chExt cx="595032" cy="703781"/>
                          </a:xfrm>
                        </p:grpSpPr>
                        <p:grpSp>
                          <p:nvGrpSpPr>
                            <p:cNvPr id="468" name="组合 467">
                              <a:extLst>
                                <a:ext uri="{FF2B5EF4-FFF2-40B4-BE49-F238E27FC236}">
                                  <a16:creationId xmlns:a16="http://schemas.microsoft.com/office/drawing/2014/main" id="{FE40F417-E35B-47FF-A670-FC46941E7044}"/>
                                </a:ext>
                              </a:extLst>
                            </p:cNvPr>
                            <p:cNvGrpSpPr/>
                            <p:nvPr/>
                          </p:nvGrpSpPr>
                          <p:grpSpPr>
                            <a:xfrm>
                              <a:off x="3687023" y="3807090"/>
                              <a:ext cx="595032" cy="595032"/>
                              <a:chOff x="5374559" y="3065424"/>
                              <a:chExt cx="676351" cy="676351"/>
                            </a:xfrm>
                          </p:grpSpPr>
                          <p:sp>
                            <p:nvSpPr>
                              <p:cNvPr id="471" name="矩形: 圆角 470">
                                <a:extLst>
                                  <a:ext uri="{FF2B5EF4-FFF2-40B4-BE49-F238E27FC236}">
                                    <a16:creationId xmlns:a16="http://schemas.microsoft.com/office/drawing/2014/main" id="{031A0665-4B6C-4E43-ACFA-0DA728ED463E}"/>
                                  </a:ext>
                                </a:extLst>
                              </p:cNvPr>
                              <p:cNvSpPr/>
                              <p:nvPr/>
                            </p:nvSpPr>
                            <p:spPr>
                              <a:xfrm>
                                <a:off x="5374559" y="3065424"/>
                                <a:ext cx="676351" cy="676351"/>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2" name="矩形: 圆角 471">
                                <a:extLst>
                                  <a:ext uri="{FF2B5EF4-FFF2-40B4-BE49-F238E27FC236}">
                                    <a16:creationId xmlns:a16="http://schemas.microsoft.com/office/drawing/2014/main" id="{B8530CA1-1B32-4ABA-9DF1-828478CBA4DA}"/>
                                  </a:ext>
                                </a:extLst>
                              </p:cNvPr>
                              <p:cNvSpPr/>
                              <p:nvPr/>
                            </p:nvSpPr>
                            <p:spPr>
                              <a:xfrm>
                                <a:off x="5399183" y="3090048"/>
                                <a:ext cx="625379" cy="625379"/>
                              </a:xfrm>
                              <a:prstGeom prst="roundRect">
                                <a:avLst/>
                              </a:prstGeom>
                              <a:solidFill>
                                <a:schemeClr val="bg2">
                                  <a:lumMod val="25000"/>
                                  <a:alpha val="51000"/>
                                </a:schemeClr>
                              </a:solidFill>
                              <a:ln w="6350">
                                <a:solidFill>
                                  <a:srgbClr val="FFC00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cxnSp>
                          <p:nvCxnSpPr>
                            <p:cNvPr id="469" name="直接连接符 468">
                              <a:extLst>
                                <a:ext uri="{FF2B5EF4-FFF2-40B4-BE49-F238E27FC236}">
                                  <a16:creationId xmlns:a16="http://schemas.microsoft.com/office/drawing/2014/main" id="{C0CE94DE-72AD-43F6-962D-141D8D42974B}"/>
                                </a:ext>
                              </a:extLst>
                            </p:cNvPr>
                            <p:cNvCxnSpPr>
                              <a:cxnSpLocks/>
                            </p:cNvCxnSpPr>
                            <p:nvPr/>
                          </p:nvCxnSpPr>
                          <p:spPr>
                            <a:xfrm>
                              <a:off x="3993387" y="4407079"/>
                              <a:ext cx="0" cy="1037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0" name="直接连接符 469">
                              <a:extLst>
                                <a:ext uri="{FF2B5EF4-FFF2-40B4-BE49-F238E27FC236}">
                                  <a16:creationId xmlns:a16="http://schemas.microsoft.com/office/drawing/2014/main" id="{CBB30425-F23F-488E-835A-E408BA27B633}"/>
                                </a:ext>
                              </a:extLst>
                            </p:cNvPr>
                            <p:cNvCxnSpPr>
                              <a:cxnSpLocks/>
                            </p:cNvCxnSpPr>
                            <p:nvPr/>
                          </p:nvCxnSpPr>
                          <p:spPr>
                            <a:xfrm>
                              <a:off x="4006058" y="4408354"/>
                              <a:ext cx="1245" cy="99342"/>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grpSp>
                    <p:cxnSp>
                      <p:nvCxnSpPr>
                        <p:cNvPr id="463" name="直接连接符 462">
                          <a:extLst>
                            <a:ext uri="{FF2B5EF4-FFF2-40B4-BE49-F238E27FC236}">
                              <a16:creationId xmlns:a16="http://schemas.microsoft.com/office/drawing/2014/main" id="{F2F84485-03B8-4838-9FBC-891943D31432}"/>
                            </a:ext>
                          </a:extLst>
                        </p:cNvPr>
                        <p:cNvCxnSpPr>
                          <a:cxnSpLocks/>
                        </p:cNvCxnSpPr>
                        <p:nvPr/>
                      </p:nvCxnSpPr>
                      <p:spPr>
                        <a:xfrm>
                          <a:off x="1071374" y="4485913"/>
                          <a:ext cx="2932303" cy="734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460" name="直接连接符 459">
                        <a:extLst>
                          <a:ext uri="{FF2B5EF4-FFF2-40B4-BE49-F238E27FC236}">
                            <a16:creationId xmlns:a16="http://schemas.microsoft.com/office/drawing/2014/main" id="{9D53E8BF-F3DC-4E93-9F38-0E56960335E8}"/>
                          </a:ext>
                        </a:extLst>
                      </p:cNvPr>
                      <p:cNvCxnSpPr>
                        <a:cxnSpLocks/>
                        <a:endCxn id="491" idx="0"/>
                      </p:cNvCxnSpPr>
                      <p:nvPr/>
                    </p:nvCxnSpPr>
                    <p:spPr>
                      <a:xfrm>
                        <a:off x="2494978" y="4495634"/>
                        <a:ext cx="1360" cy="38964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46" name="组合 445">
                      <a:extLst>
                        <a:ext uri="{FF2B5EF4-FFF2-40B4-BE49-F238E27FC236}">
                          <a16:creationId xmlns:a16="http://schemas.microsoft.com/office/drawing/2014/main" id="{2A156BAB-196C-48E0-AA18-CAA593616807}"/>
                        </a:ext>
                      </a:extLst>
                    </p:cNvPr>
                    <p:cNvGrpSpPr/>
                    <p:nvPr/>
                  </p:nvGrpSpPr>
                  <p:grpSpPr>
                    <a:xfrm>
                      <a:off x="3803162" y="5497202"/>
                      <a:ext cx="595032" cy="595032"/>
                      <a:chOff x="3643559" y="5543499"/>
                      <a:chExt cx="595032" cy="595032"/>
                    </a:xfrm>
                  </p:grpSpPr>
                  <p:sp>
                    <p:nvSpPr>
                      <p:cNvPr id="456" name="矩形: 圆角 455">
                        <a:extLst>
                          <a:ext uri="{FF2B5EF4-FFF2-40B4-BE49-F238E27FC236}">
                            <a16:creationId xmlns:a16="http://schemas.microsoft.com/office/drawing/2014/main" id="{FDC35CFC-D59D-4CC3-88DA-2F884F94362B}"/>
                          </a:ext>
                        </a:extLst>
                      </p:cNvPr>
                      <p:cNvSpPr/>
                      <p:nvPr/>
                    </p:nvSpPr>
                    <p:spPr>
                      <a:xfrm>
                        <a:off x="3643559" y="5543499"/>
                        <a:ext cx="595032" cy="595032"/>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7" name="矩形: 圆角 456">
                        <a:extLst>
                          <a:ext uri="{FF2B5EF4-FFF2-40B4-BE49-F238E27FC236}">
                            <a16:creationId xmlns:a16="http://schemas.microsoft.com/office/drawing/2014/main" id="{49329B6C-BD4E-4392-8BF8-CC435AA12935}"/>
                          </a:ext>
                        </a:extLst>
                      </p:cNvPr>
                      <p:cNvSpPr/>
                      <p:nvPr/>
                    </p:nvSpPr>
                    <p:spPr>
                      <a:xfrm>
                        <a:off x="3665222" y="5565161"/>
                        <a:ext cx="550188" cy="550188"/>
                      </a:xfrm>
                      <a:prstGeom prst="roundRect">
                        <a:avLst/>
                      </a:prstGeom>
                      <a:solidFill>
                        <a:schemeClr val="bg2">
                          <a:lumMod val="25000"/>
                          <a:alpha val="51000"/>
                        </a:schemeClr>
                      </a:solidFill>
                      <a:ln w="6350">
                        <a:solidFill>
                          <a:schemeClr val="bg1"/>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grpSp>
                  <p:nvGrpSpPr>
                    <p:cNvPr id="447" name="组合 446">
                      <a:extLst>
                        <a:ext uri="{FF2B5EF4-FFF2-40B4-BE49-F238E27FC236}">
                          <a16:creationId xmlns:a16="http://schemas.microsoft.com/office/drawing/2014/main" id="{18252980-F2E9-48DF-8D8B-7143B0244C74}"/>
                        </a:ext>
                      </a:extLst>
                    </p:cNvPr>
                    <p:cNvGrpSpPr/>
                    <p:nvPr/>
                  </p:nvGrpSpPr>
                  <p:grpSpPr>
                    <a:xfrm>
                      <a:off x="3186284" y="5497202"/>
                      <a:ext cx="595032" cy="595032"/>
                      <a:chOff x="3643559" y="5543499"/>
                      <a:chExt cx="595032" cy="595032"/>
                    </a:xfrm>
                  </p:grpSpPr>
                  <p:sp>
                    <p:nvSpPr>
                      <p:cNvPr id="454" name="矩形: 圆角 453">
                        <a:extLst>
                          <a:ext uri="{FF2B5EF4-FFF2-40B4-BE49-F238E27FC236}">
                            <a16:creationId xmlns:a16="http://schemas.microsoft.com/office/drawing/2014/main" id="{DD54281E-CF66-482E-9451-9E4BBC51BAA4}"/>
                          </a:ext>
                        </a:extLst>
                      </p:cNvPr>
                      <p:cNvSpPr/>
                      <p:nvPr/>
                    </p:nvSpPr>
                    <p:spPr>
                      <a:xfrm>
                        <a:off x="3643559" y="5543499"/>
                        <a:ext cx="595032" cy="595032"/>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5" name="矩形: 圆角 454">
                        <a:extLst>
                          <a:ext uri="{FF2B5EF4-FFF2-40B4-BE49-F238E27FC236}">
                            <a16:creationId xmlns:a16="http://schemas.microsoft.com/office/drawing/2014/main" id="{E93D32AF-122B-4671-90EB-0791C3F28918}"/>
                          </a:ext>
                        </a:extLst>
                      </p:cNvPr>
                      <p:cNvSpPr/>
                      <p:nvPr/>
                    </p:nvSpPr>
                    <p:spPr>
                      <a:xfrm>
                        <a:off x="3665222" y="5565161"/>
                        <a:ext cx="550188" cy="550188"/>
                      </a:xfrm>
                      <a:prstGeom prst="roundRect">
                        <a:avLst/>
                      </a:prstGeom>
                      <a:solidFill>
                        <a:schemeClr val="bg2">
                          <a:lumMod val="25000"/>
                          <a:alpha val="51000"/>
                        </a:schemeClr>
                      </a:solidFill>
                      <a:ln w="6350">
                        <a:solidFill>
                          <a:schemeClr val="bg1"/>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grpSp>
                  <p:nvGrpSpPr>
                    <p:cNvPr id="448" name="组合 447">
                      <a:extLst>
                        <a:ext uri="{FF2B5EF4-FFF2-40B4-BE49-F238E27FC236}">
                          <a16:creationId xmlns:a16="http://schemas.microsoft.com/office/drawing/2014/main" id="{DD590196-84C0-4507-950A-249E24427400}"/>
                        </a:ext>
                      </a:extLst>
                    </p:cNvPr>
                    <p:cNvGrpSpPr/>
                    <p:nvPr/>
                  </p:nvGrpSpPr>
                  <p:grpSpPr>
                    <a:xfrm>
                      <a:off x="653185" y="5497202"/>
                      <a:ext cx="595032" cy="595031"/>
                      <a:chOff x="3703807" y="5551287"/>
                      <a:chExt cx="595032" cy="595031"/>
                    </a:xfrm>
                  </p:grpSpPr>
                  <p:sp>
                    <p:nvSpPr>
                      <p:cNvPr id="452" name="矩形: 圆角 451">
                        <a:extLst>
                          <a:ext uri="{FF2B5EF4-FFF2-40B4-BE49-F238E27FC236}">
                            <a16:creationId xmlns:a16="http://schemas.microsoft.com/office/drawing/2014/main" id="{DDB959E4-4756-41AA-985C-DB8A06EAA05A}"/>
                          </a:ext>
                        </a:extLst>
                      </p:cNvPr>
                      <p:cNvSpPr/>
                      <p:nvPr/>
                    </p:nvSpPr>
                    <p:spPr>
                      <a:xfrm>
                        <a:off x="3703807" y="5551287"/>
                        <a:ext cx="595032" cy="595031"/>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矩形: 圆角 452">
                        <a:extLst>
                          <a:ext uri="{FF2B5EF4-FFF2-40B4-BE49-F238E27FC236}">
                            <a16:creationId xmlns:a16="http://schemas.microsoft.com/office/drawing/2014/main" id="{6B3BA44D-8DB1-43C9-B488-B0BA012FDD99}"/>
                          </a:ext>
                        </a:extLst>
                      </p:cNvPr>
                      <p:cNvSpPr/>
                      <p:nvPr/>
                    </p:nvSpPr>
                    <p:spPr>
                      <a:xfrm>
                        <a:off x="3725470" y="5572947"/>
                        <a:ext cx="550188" cy="550188"/>
                      </a:xfrm>
                      <a:prstGeom prst="roundRect">
                        <a:avLst/>
                      </a:prstGeom>
                      <a:solidFill>
                        <a:schemeClr val="bg2">
                          <a:lumMod val="25000"/>
                          <a:alpha val="51000"/>
                        </a:schemeClr>
                      </a:solidFill>
                      <a:ln w="6350">
                        <a:solidFill>
                          <a:srgbClr val="00B0F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grpSp>
                  <p:nvGrpSpPr>
                    <p:cNvPr id="449" name="组合 448">
                      <a:extLst>
                        <a:ext uri="{FF2B5EF4-FFF2-40B4-BE49-F238E27FC236}">
                          <a16:creationId xmlns:a16="http://schemas.microsoft.com/office/drawing/2014/main" id="{E402E08F-584E-4596-8331-7F764AF27014}"/>
                        </a:ext>
                      </a:extLst>
                    </p:cNvPr>
                    <p:cNvGrpSpPr/>
                    <p:nvPr/>
                  </p:nvGrpSpPr>
                  <p:grpSpPr>
                    <a:xfrm>
                      <a:off x="1277855" y="5497202"/>
                      <a:ext cx="595032" cy="595032"/>
                      <a:chOff x="3703807" y="5551287"/>
                      <a:chExt cx="595032" cy="595032"/>
                    </a:xfrm>
                  </p:grpSpPr>
                  <p:sp>
                    <p:nvSpPr>
                      <p:cNvPr id="450" name="矩形: 圆角 449">
                        <a:extLst>
                          <a:ext uri="{FF2B5EF4-FFF2-40B4-BE49-F238E27FC236}">
                            <a16:creationId xmlns:a16="http://schemas.microsoft.com/office/drawing/2014/main" id="{AC847941-3E91-40D2-B85B-B89EF2A23B87}"/>
                          </a:ext>
                        </a:extLst>
                      </p:cNvPr>
                      <p:cNvSpPr/>
                      <p:nvPr/>
                    </p:nvSpPr>
                    <p:spPr>
                      <a:xfrm>
                        <a:off x="3703807" y="5551287"/>
                        <a:ext cx="595032" cy="595032"/>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1" name="矩形: 圆角 450">
                        <a:extLst>
                          <a:ext uri="{FF2B5EF4-FFF2-40B4-BE49-F238E27FC236}">
                            <a16:creationId xmlns:a16="http://schemas.microsoft.com/office/drawing/2014/main" id="{AF7CB3FC-B773-444B-8A7A-0034311BB17B}"/>
                          </a:ext>
                        </a:extLst>
                      </p:cNvPr>
                      <p:cNvSpPr/>
                      <p:nvPr/>
                    </p:nvSpPr>
                    <p:spPr>
                      <a:xfrm>
                        <a:off x="3725470" y="5572951"/>
                        <a:ext cx="550188" cy="550188"/>
                      </a:xfrm>
                      <a:prstGeom prst="roundRect">
                        <a:avLst/>
                      </a:prstGeom>
                      <a:solidFill>
                        <a:schemeClr val="bg2">
                          <a:lumMod val="25000"/>
                          <a:alpha val="51000"/>
                        </a:schemeClr>
                      </a:solidFill>
                      <a:ln w="6350">
                        <a:solidFill>
                          <a:srgbClr val="00B0F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grpSp>
              <p:cxnSp>
                <p:nvCxnSpPr>
                  <p:cNvPr id="444" name="直接连接符 443">
                    <a:extLst>
                      <a:ext uri="{FF2B5EF4-FFF2-40B4-BE49-F238E27FC236}">
                        <a16:creationId xmlns:a16="http://schemas.microsoft.com/office/drawing/2014/main" id="{0F38788D-9F3A-4BAB-A929-E345A7956F4E}"/>
                      </a:ext>
                    </a:extLst>
                  </p:cNvPr>
                  <p:cNvCxnSpPr>
                    <a:cxnSpLocks/>
                    <a:stCxn id="491" idx="4"/>
                  </p:cNvCxnSpPr>
                  <p:nvPr/>
                </p:nvCxnSpPr>
                <p:spPr>
                  <a:xfrm>
                    <a:off x="3270709" y="6472193"/>
                    <a:ext cx="1515" cy="3079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505" name="组合 504">
                <a:extLst>
                  <a:ext uri="{FF2B5EF4-FFF2-40B4-BE49-F238E27FC236}">
                    <a16:creationId xmlns:a16="http://schemas.microsoft.com/office/drawing/2014/main" id="{6AC4BD68-39E4-4C98-8268-1B0F4240E39A}"/>
                  </a:ext>
                </a:extLst>
              </p:cNvPr>
              <p:cNvGrpSpPr/>
              <p:nvPr/>
            </p:nvGrpSpPr>
            <p:grpSpPr>
              <a:xfrm>
                <a:off x="1242113" y="5047493"/>
                <a:ext cx="641451" cy="605226"/>
                <a:chOff x="38834" y="3768194"/>
                <a:chExt cx="641451" cy="605226"/>
              </a:xfrm>
            </p:grpSpPr>
            <p:pic>
              <p:nvPicPr>
                <p:cNvPr id="506" name="图片 505">
                  <a:extLst>
                    <a:ext uri="{FF2B5EF4-FFF2-40B4-BE49-F238E27FC236}">
                      <a16:creationId xmlns:a16="http://schemas.microsoft.com/office/drawing/2014/main" id="{B929C0AC-3AE8-4FF4-A8CA-0515AA97BFBD}"/>
                    </a:ext>
                  </a:extLst>
                </p:cNvPr>
                <p:cNvPicPr>
                  <a:picLocks noChangeAspect="1"/>
                </p:cNvPicPr>
                <p:nvPr/>
              </p:nvPicPr>
              <p:blipFill>
                <a:blip r:embed="rId49">
                  <a:lum bright="70000" contrast="-70000"/>
                  <a:extLst>
                    <a:ext uri="{BEBA8EAE-BF5A-486C-A8C5-ECC9F3942E4B}">
                      <a14:imgProps xmlns:a14="http://schemas.microsoft.com/office/drawing/2010/main">
                        <a14:imgLayer r:embed="rId50">
                          <a14:imgEffect>
                            <a14:backgroundRemoval t="10000" b="90000" l="10000" r="90000"/>
                          </a14:imgEffect>
                        </a14:imgLayer>
                      </a14:imgProps>
                    </a:ext>
                  </a:extLst>
                </a:blip>
                <a:stretch>
                  <a:fillRect/>
                </a:stretch>
              </p:blipFill>
              <p:spPr>
                <a:xfrm>
                  <a:off x="103724" y="3768194"/>
                  <a:ext cx="452393" cy="359594"/>
                </a:xfrm>
                <a:prstGeom prst="rect">
                  <a:avLst/>
                </a:prstGeom>
              </p:spPr>
            </p:pic>
            <p:cxnSp>
              <p:nvCxnSpPr>
                <p:cNvPr id="507" name="直接连接符 506">
                  <a:extLst>
                    <a:ext uri="{FF2B5EF4-FFF2-40B4-BE49-F238E27FC236}">
                      <a16:creationId xmlns:a16="http://schemas.microsoft.com/office/drawing/2014/main" id="{FB5D095C-5A79-4A29-A80B-D2144A471FCC}"/>
                    </a:ext>
                  </a:extLst>
                </p:cNvPr>
                <p:cNvCxnSpPr>
                  <a:cxnSpLocks/>
                </p:cNvCxnSpPr>
                <p:nvPr/>
              </p:nvCxnSpPr>
              <p:spPr>
                <a:xfrm flipV="1">
                  <a:off x="299718" y="4067428"/>
                  <a:ext cx="0" cy="8404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CF840B87-FC9E-4708-9D6D-01A3CDB4B86C}"/>
                    </a:ext>
                  </a:extLst>
                </p:cNvPr>
                <p:cNvCxnSpPr>
                  <a:cxnSpLocks/>
                </p:cNvCxnSpPr>
                <p:nvPr/>
              </p:nvCxnSpPr>
              <p:spPr>
                <a:xfrm flipH="1">
                  <a:off x="292646" y="4146245"/>
                  <a:ext cx="38763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9" name="文本框 508">
                  <a:extLst>
                    <a:ext uri="{FF2B5EF4-FFF2-40B4-BE49-F238E27FC236}">
                      <a16:creationId xmlns:a16="http://schemas.microsoft.com/office/drawing/2014/main" id="{144E16E0-1046-4B65-9CD1-A941B3E7FC2D}"/>
                    </a:ext>
                  </a:extLst>
                </p:cNvPr>
                <p:cNvSpPr txBox="1"/>
                <p:nvPr/>
              </p:nvSpPr>
              <p:spPr>
                <a:xfrm>
                  <a:off x="38834" y="4157976"/>
                  <a:ext cx="595035" cy="215444"/>
                </a:xfrm>
                <a:prstGeom prst="rect">
                  <a:avLst/>
                </a:prstGeom>
                <a:noFill/>
              </p:spPr>
              <p:txBody>
                <a:bodyPr wrap="none" rtlCol="0">
                  <a:spAutoFit/>
                </a:bodyPr>
                <a:lstStyle/>
                <a:p>
                  <a:r>
                    <a:rPr lang="zh-CN" altLang="en-US" sz="800" dirty="0">
                      <a:solidFill>
                        <a:schemeClr val="bg1">
                          <a:lumMod val="85000"/>
                        </a:schemeClr>
                      </a:solidFill>
                      <a:latin typeface="方正准圆简体" panose="02010601030101010101" pitchFamily="2" charset="-122"/>
                      <a:ea typeface="方正准圆简体" panose="02010601030101010101" pitchFamily="2" charset="-122"/>
                    </a:rPr>
                    <a:t>原料输入</a:t>
                  </a:r>
                </a:p>
              </p:txBody>
            </p:sp>
          </p:grpSp>
          <p:grpSp>
            <p:nvGrpSpPr>
              <p:cNvPr id="510" name="组合 509">
                <a:extLst>
                  <a:ext uri="{FF2B5EF4-FFF2-40B4-BE49-F238E27FC236}">
                    <a16:creationId xmlns:a16="http://schemas.microsoft.com/office/drawing/2014/main" id="{0A2AC191-C8D2-4037-B930-8D137CD0311F}"/>
                  </a:ext>
                </a:extLst>
              </p:cNvPr>
              <p:cNvGrpSpPr/>
              <p:nvPr/>
            </p:nvGrpSpPr>
            <p:grpSpPr>
              <a:xfrm>
                <a:off x="1190941" y="6761241"/>
                <a:ext cx="612191" cy="518603"/>
                <a:chOff x="33751" y="4982881"/>
                <a:chExt cx="612191" cy="518603"/>
              </a:xfrm>
            </p:grpSpPr>
            <p:cxnSp>
              <p:nvCxnSpPr>
                <p:cNvPr id="511" name="直接连接符 510">
                  <a:extLst>
                    <a:ext uri="{FF2B5EF4-FFF2-40B4-BE49-F238E27FC236}">
                      <a16:creationId xmlns:a16="http://schemas.microsoft.com/office/drawing/2014/main" id="{6E645A6A-1506-4D8A-8C5E-5579752E0AB1}"/>
                    </a:ext>
                  </a:extLst>
                </p:cNvPr>
                <p:cNvCxnSpPr>
                  <a:cxnSpLocks/>
                </p:cNvCxnSpPr>
                <p:nvPr/>
              </p:nvCxnSpPr>
              <p:spPr>
                <a:xfrm flipV="1">
                  <a:off x="299718" y="5206046"/>
                  <a:ext cx="0" cy="8404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 name="直接连接符 511">
                  <a:extLst>
                    <a:ext uri="{FF2B5EF4-FFF2-40B4-BE49-F238E27FC236}">
                      <a16:creationId xmlns:a16="http://schemas.microsoft.com/office/drawing/2014/main" id="{D23FD059-581E-469F-A2FF-0983DED08325}"/>
                    </a:ext>
                  </a:extLst>
                </p:cNvPr>
                <p:cNvCxnSpPr>
                  <a:cxnSpLocks/>
                </p:cNvCxnSpPr>
                <p:nvPr/>
              </p:nvCxnSpPr>
              <p:spPr>
                <a:xfrm flipH="1">
                  <a:off x="292645" y="5284863"/>
                  <a:ext cx="353297"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3" name="文本框 512">
                  <a:extLst>
                    <a:ext uri="{FF2B5EF4-FFF2-40B4-BE49-F238E27FC236}">
                      <a16:creationId xmlns:a16="http://schemas.microsoft.com/office/drawing/2014/main" id="{11DBA664-70D4-473A-A44B-CB61E282CC78}"/>
                    </a:ext>
                  </a:extLst>
                </p:cNvPr>
                <p:cNvSpPr txBox="1"/>
                <p:nvPr/>
              </p:nvSpPr>
              <p:spPr>
                <a:xfrm>
                  <a:off x="33751" y="5286040"/>
                  <a:ext cx="595035" cy="215444"/>
                </a:xfrm>
                <a:prstGeom prst="rect">
                  <a:avLst/>
                </a:prstGeom>
                <a:noFill/>
              </p:spPr>
              <p:txBody>
                <a:bodyPr wrap="none" rtlCol="0">
                  <a:spAutoFit/>
                </a:bodyPr>
                <a:lstStyle/>
                <a:p>
                  <a:r>
                    <a:rPr lang="zh-CN" altLang="en-US" sz="800" dirty="0">
                      <a:solidFill>
                        <a:schemeClr val="bg1">
                          <a:lumMod val="85000"/>
                        </a:schemeClr>
                      </a:solidFill>
                      <a:latin typeface="方正准圆简体" panose="02010601030101010101" pitchFamily="2" charset="-122"/>
                      <a:ea typeface="方正准圆简体" panose="02010601030101010101" pitchFamily="2" charset="-122"/>
                    </a:rPr>
                    <a:t>成品输出</a:t>
                  </a:r>
                </a:p>
              </p:txBody>
            </p:sp>
            <p:pic>
              <p:nvPicPr>
                <p:cNvPr id="514" name="图片 513">
                  <a:extLst>
                    <a:ext uri="{FF2B5EF4-FFF2-40B4-BE49-F238E27FC236}">
                      <a16:creationId xmlns:a16="http://schemas.microsoft.com/office/drawing/2014/main" id="{9616BF91-F76C-4B82-8642-2C6235889BC7}"/>
                    </a:ext>
                  </a:extLst>
                </p:cNvPr>
                <p:cNvPicPr>
                  <a:picLocks noChangeAspect="1"/>
                </p:cNvPicPr>
                <p:nvPr/>
              </p:nvPicPr>
              <p:blipFill>
                <a:blip r:embed="rId51">
                  <a:lum bright="70000" contrast="-70000"/>
                  <a:extLst>
                    <a:ext uri="{BEBA8EAE-BF5A-486C-A8C5-ECC9F3942E4B}">
                      <a14:imgProps xmlns:a14="http://schemas.microsoft.com/office/drawing/2010/main">
                        <a14:imgLayer r:embed="rId52">
                          <a14:imgEffect>
                            <a14:backgroundRemoval t="10000" b="90000" l="10000" r="90000"/>
                          </a14:imgEffect>
                        </a14:imgLayer>
                      </a14:imgProps>
                    </a:ext>
                  </a:extLst>
                </a:blip>
                <a:stretch>
                  <a:fillRect/>
                </a:stretch>
              </p:blipFill>
              <p:spPr>
                <a:xfrm>
                  <a:off x="100864" y="4982881"/>
                  <a:ext cx="415639" cy="285364"/>
                </a:xfrm>
                <a:prstGeom prst="rect">
                  <a:avLst/>
                </a:prstGeom>
              </p:spPr>
            </p:pic>
          </p:grpSp>
          <p:grpSp>
            <p:nvGrpSpPr>
              <p:cNvPr id="515" name="组合 514">
                <a:extLst>
                  <a:ext uri="{FF2B5EF4-FFF2-40B4-BE49-F238E27FC236}">
                    <a16:creationId xmlns:a16="http://schemas.microsoft.com/office/drawing/2014/main" id="{A916A120-8B4A-41EB-A8C4-58A80D7AF1A0}"/>
                  </a:ext>
                </a:extLst>
              </p:cNvPr>
              <p:cNvGrpSpPr/>
              <p:nvPr/>
            </p:nvGrpSpPr>
            <p:grpSpPr>
              <a:xfrm>
                <a:off x="5465775" y="6652915"/>
                <a:ext cx="537587" cy="626929"/>
                <a:chOff x="3683434" y="4880466"/>
                <a:chExt cx="537587" cy="626929"/>
              </a:xfrm>
            </p:grpSpPr>
            <p:sp>
              <p:nvSpPr>
                <p:cNvPr id="516" name="文本框 515">
                  <a:extLst>
                    <a:ext uri="{FF2B5EF4-FFF2-40B4-BE49-F238E27FC236}">
                      <a16:creationId xmlns:a16="http://schemas.microsoft.com/office/drawing/2014/main" id="{BA2F884F-60F3-4864-B6E8-9F6546536F2D}"/>
                    </a:ext>
                  </a:extLst>
                </p:cNvPr>
                <p:cNvSpPr txBox="1"/>
                <p:nvPr/>
              </p:nvSpPr>
              <p:spPr>
                <a:xfrm>
                  <a:off x="3715592" y="5291951"/>
                  <a:ext cx="492443" cy="215444"/>
                </a:xfrm>
                <a:prstGeom prst="rect">
                  <a:avLst/>
                </a:prstGeom>
                <a:noFill/>
              </p:spPr>
              <p:txBody>
                <a:bodyPr wrap="none" rtlCol="0">
                  <a:spAutoFit/>
                </a:bodyPr>
                <a:lstStyle/>
                <a:p>
                  <a:r>
                    <a:rPr lang="zh-CN" altLang="en-US" sz="800" dirty="0">
                      <a:solidFill>
                        <a:schemeClr val="tx1">
                          <a:lumMod val="75000"/>
                          <a:lumOff val="25000"/>
                        </a:schemeClr>
                      </a:solidFill>
                      <a:latin typeface="方正准圆简体" panose="02010601030101010101" pitchFamily="2" charset="-122"/>
                      <a:ea typeface="方正准圆简体" panose="02010601030101010101" pitchFamily="2" charset="-122"/>
                    </a:rPr>
                    <a:t>副产物</a:t>
                  </a:r>
                </a:p>
              </p:txBody>
            </p:sp>
            <p:cxnSp>
              <p:nvCxnSpPr>
                <p:cNvPr id="517" name="直接连接符 516">
                  <a:extLst>
                    <a:ext uri="{FF2B5EF4-FFF2-40B4-BE49-F238E27FC236}">
                      <a16:creationId xmlns:a16="http://schemas.microsoft.com/office/drawing/2014/main" id="{D8187B12-2BA6-4D43-8F58-9E7A0AF4363C}"/>
                    </a:ext>
                  </a:extLst>
                </p:cNvPr>
                <p:cNvCxnSpPr>
                  <a:cxnSpLocks/>
                  <a:stCxn id="516" idx="0"/>
                </p:cNvCxnSpPr>
                <p:nvPr/>
              </p:nvCxnSpPr>
              <p:spPr>
                <a:xfrm flipH="1" flipV="1">
                  <a:off x="3683434" y="5284863"/>
                  <a:ext cx="278380" cy="70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8" name="直接连接符 517">
                  <a:extLst>
                    <a:ext uri="{FF2B5EF4-FFF2-40B4-BE49-F238E27FC236}">
                      <a16:creationId xmlns:a16="http://schemas.microsoft.com/office/drawing/2014/main" id="{D3A8472F-DE20-4C26-83C6-1C36CCE4A874}"/>
                    </a:ext>
                  </a:extLst>
                </p:cNvPr>
                <p:cNvCxnSpPr>
                  <a:cxnSpLocks/>
                </p:cNvCxnSpPr>
                <p:nvPr/>
              </p:nvCxnSpPr>
              <p:spPr>
                <a:xfrm flipV="1">
                  <a:off x="3956464" y="5206046"/>
                  <a:ext cx="5349" cy="859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19" name="图片 518">
                  <a:extLst>
                    <a:ext uri="{FF2B5EF4-FFF2-40B4-BE49-F238E27FC236}">
                      <a16:creationId xmlns:a16="http://schemas.microsoft.com/office/drawing/2014/main" id="{E10B5958-F288-4961-8B69-B650194BE18F}"/>
                    </a:ext>
                  </a:extLst>
                </p:cNvPr>
                <p:cNvPicPr>
                  <a:picLocks noChangeAspect="1"/>
                </p:cNvPicPr>
                <p:nvPr/>
              </p:nvPicPr>
              <p:blipFill>
                <a:blip r:embed="rId53">
                  <a:lum bright="70000" contrast="-70000"/>
                  <a:extLst>
                    <a:ext uri="{BEBA8EAE-BF5A-486C-A8C5-ECC9F3942E4B}">
                      <a14:imgProps xmlns:a14="http://schemas.microsoft.com/office/drawing/2010/main">
                        <a14:imgLayer r:embed="rId54">
                          <a14:imgEffect>
                            <a14:backgroundRemoval t="10000" b="90000" l="10000" r="90000"/>
                          </a14:imgEffect>
                        </a14:imgLayer>
                      </a14:imgProps>
                    </a:ext>
                  </a:extLst>
                </a:blip>
                <a:stretch>
                  <a:fillRect/>
                </a:stretch>
              </p:blipFill>
              <p:spPr>
                <a:xfrm>
                  <a:off x="3767532" y="4880466"/>
                  <a:ext cx="453489" cy="366070"/>
                </a:xfrm>
                <a:prstGeom prst="rect">
                  <a:avLst/>
                </a:prstGeom>
              </p:spPr>
            </p:pic>
          </p:grpSp>
          <p:grpSp>
            <p:nvGrpSpPr>
              <p:cNvPr id="1043" name="组合 1042">
                <a:extLst>
                  <a:ext uri="{FF2B5EF4-FFF2-40B4-BE49-F238E27FC236}">
                    <a16:creationId xmlns:a16="http://schemas.microsoft.com/office/drawing/2014/main" id="{03FE84F8-9E68-4424-A5C0-7023FC9C9ADD}"/>
                  </a:ext>
                </a:extLst>
              </p:cNvPr>
              <p:cNvGrpSpPr/>
              <p:nvPr/>
            </p:nvGrpSpPr>
            <p:grpSpPr>
              <a:xfrm>
                <a:off x="1863387" y="5137851"/>
                <a:ext cx="3552008" cy="2188804"/>
                <a:chOff x="1669315" y="5019285"/>
                <a:chExt cx="3104717" cy="1828064"/>
              </a:xfrm>
            </p:grpSpPr>
            <p:grpSp>
              <p:nvGrpSpPr>
                <p:cNvPr id="520" name="组合 519">
                  <a:extLst>
                    <a:ext uri="{FF2B5EF4-FFF2-40B4-BE49-F238E27FC236}">
                      <a16:creationId xmlns:a16="http://schemas.microsoft.com/office/drawing/2014/main" id="{F881CE18-433B-4B4D-946D-52DB062F3FA3}"/>
                    </a:ext>
                  </a:extLst>
                </p:cNvPr>
                <p:cNvGrpSpPr/>
                <p:nvPr/>
              </p:nvGrpSpPr>
              <p:grpSpPr>
                <a:xfrm>
                  <a:off x="1761224" y="5019285"/>
                  <a:ext cx="427301" cy="427301"/>
                  <a:chOff x="5748333" y="3998291"/>
                  <a:chExt cx="427301" cy="427301"/>
                </a:xfrm>
              </p:grpSpPr>
              <p:pic>
                <p:nvPicPr>
                  <p:cNvPr id="521" name="图片 520">
                    <a:extLst>
                      <a:ext uri="{FF2B5EF4-FFF2-40B4-BE49-F238E27FC236}">
                        <a16:creationId xmlns:a16="http://schemas.microsoft.com/office/drawing/2014/main" id="{780EC48F-CFD8-4BC6-AACF-267D10CEA966}"/>
                      </a:ext>
                    </a:extLst>
                  </p:cNvPr>
                  <p:cNvPicPr>
                    <a:picLocks noChangeAspect="1"/>
                  </p:cNvPicPr>
                  <p:nvPr/>
                </p:nvPicPr>
                <p:blipFill>
                  <a:blip r:embed="rId55">
                    <a:extLst>
                      <a:ext uri="{28A0092B-C50C-407E-A947-70E740481C1C}">
                        <a14:useLocalDpi xmlns:a14="http://schemas.microsoft.com/office/drawing/2010/main" val="0"/>
                      </a:ext>
                    </a:extLst>
                  </a:blip>
                  <a:stretch>
                    <a:fillRect/>
                  </a:stretch>
                </p:blipFill>
                <p:spPr>
                  <a:xfrm>
                    <a:off x="5748333" y="3998291"/>
                    <a:ext cx="427301" cy="427301"/>
                  </a:xfrm>
                  <a:prstGeom prst="rect">
                    <a:avLst/>
                  </a:prstGeom>
                </p:spPr>
              </p:pic>
              <p:sp>
                <p:nvSpPr>
                  <p:cNvPr id="522" name="矩形 521">
                    <a:extLst>
                      <a:ext uri="{FF2B5EF4-FFF2-40B4-BE49-F238E27FC236}">
                        <a16:creationId xmlns:a16="http://schemas.microsoft.com/office/drawing/2014/main" id="{A8152598-C59B-4582-8A2C-5FC606770E1E}"/>
                      </a:ext>
                    </a:extLst>
                  </p:cNvPr>
                  <p:cNvSpPr/>
                  <p:nvPr/>
                </p:nvSpPr>
                <p:spPr>
                  <a:xfrm>
                    <a:off x="5748333" y="4330700"/>
                    <a:ext cx="427301" cy="94892"/>
                  </a:xfrm>
                  <a:prstGeom prst="rect">
                    <a:avLst/>
                  </a:prstGeom>
                  <a:solidFill>
                    <a:schemeClr val="tx2">
                      <a:lumMod val="5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Arial Rounded MT Bold" panose="020F0704030504030204" pitchFamily="34" charset="0"/>
                      </a:rPr>
                      <a:t>X 4</a:t>
                    </a:r>
                    <a:endParaRPr lang="zh-CN" altLang="en-US" sz="700" dirty="0">
                      <a:latin typeface="Arial Rounded MT Bold" panose="020F0704030504030204" pitchFamily="34" charset="0"/>
                    </a:endParaRPr>
                  </a:p>
                </p:txBody>
              </p:sp>
            </p:grpSp>
            <p:grpSp>
              <p:nvGrpSpPr>
                <p:cNvPr id="523" name="组合 522">
                  <a:extLst>
                    <a:ext uri="{FF2B5EF4-FFF2-40B4-BE49-F238E27FC236}">
                      <a16:creationId xmlns:a16="http://schemas.microsoft.com/office/drawing/2014/main" id="{846A0A70-760F-4F8D-A705-7D4B55CE35C8}"/>
                    </a:ext>
                  </a:extLst>
                </p:cNvPr>
                <p:cNvGrpSpPr/>
                <p:nvPr/>
              </p:nvGrpSpPr>
              <p:grpSpPr>
                <a:xfrm>
                  <a:off x="2574670" y="5036331"/>
                  <a:ext cx="430611" cy="430611"/>
                  <a:chOff x="1674557" y="4136218"/>
                  <a:chExt cx="430611" cy="430611"/>
                </a:xfrm>
              </p:grpSpPr>
              <p:pic>
                <p:nvPicPr>
                  <p:cNvPr id="524" name="图片 523">
                    <a:extLst>
                      <a:ext uri="{FF2B5EF4-FFF2-40B4-BE49-F238E27FC236}">
                        <a16:creationId xmlns:a16="http://schemas.microsoft.com/office/drawing/2014/main" id="{F21CE066-FD50-4A06-AF6C-B4A79C1D6DDE}"/>
                      </a:ext>
                    </a:extLst>
                  </p:cNvPr>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1674557" y="4136218"/>
                    <a:ext cx="430611" cy="430611"/>
                  </a:xfrm>
                  <a:prstGeom prst="rect">
                    <a:avLst/>
                  </a:prstGeom>
                </p:spPr>
              </p:pic>
              <p:sp>
                <p:nvSpPr>
                  <p:cNvPr id="525" name="矩形 524">
                    <a:extLst>
                      <a:ext uri="{FF2B5EF4-FFF2-40B4-BE49-F238E27FC236}">
                        <a16:creationId xmlns:a16="http://schemas.microsoft.com/office/drawing/2014/main" id="{35DC0DD8-9CBD-4A6F-8963-B21604117F16}"/>
                      </a:ext>
                    </a:extLst>
                  </p:cNvPr>
                  <p:cNvSpPr/>
                  <p:nvPr/>
                </p:nvSpPr>
                <p:spPr>
                  <a:xfrm>
                    <a:off x="1677803" y="4471308"/>
                    <a:ext cx="427301" cy="94892"/>
                  </a:xfrm>
                  <a:prstGeom prst="rect">
                    <a:avLst/>
                  </a:prstGeom>
                  <a:solidFill>
                    <a:schemeClr val="tx2">
                      <a:lumMod val="5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Arial Rounded MT Bold" panose="020F0704030504030204" pitchFamily="34" charset="0"/>
                      </a:rPr>
                      <a:t>X 2</a:t>
                    </a:r>
                    <a:endParaRPr lang="zh-CN" altLang="en-US" sz="700" dirty="0">
                      <a:latin typeface="Arial Rounded MT Bold" panose="020F0704030504030204" pitchFamily="34" charset="0"/>
                    </a:endParaRPr>
                  </a:p>
                </p:txBody>
              </p:sp>
            </p:grpSp>
            <p:pic>
              <p:nvPicPr>
                <p:cNvPr id="526" name="图片 525">
                  <a:extLst>
                    <a:ext uri="{FF2B5EF4-FFF2-40B4-BE49-F238E27FC236}">
                      <a16:creationId xmlns:a16="http://schemas.microsoft.com/office/drawing/2014/main" id="{F9CB1BA0-DECC-4052-8D1C-F876DD4005AC}"/>
                    </a:ext>
                  </a:extLst>
                </p:cNvPr>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1669315" y="6411909"/>
                  <a:ext cx="416799" cy="416799"/>
                </a:xfrm>
                <a:prstGeom prst="rect">
                  <a:avLst/>
                </a:prstGeom>
              </p:spPr>
            </p:pic>
            <p:pic>
              <p:nvPicPr>
                <p:cNvPr id="527" name="图片 526">
                  <a:extLst>
                    <a:ext uri="{FF2B5EF4-FFF2-40B4-BE49-F238E27FC236}">
                      <a16:creationId xmlns:a16="http://schemas.microsoft.com/office/drawing/2014/main" id="{6B6DBA25-488D-4035-9161-F33EBB9A088F}"/>
                    </a:ext>
                  </a:extLst>
                </p:cNvPr>
                <p:cNvPicPr>
                  <a:picLocks noChangeAspect="1"/>
                </p:cNvPicPr>
                <p:nvPr/>
              </p:nvPicPr>
              <p:blipFill>
                <a:blip r:embed="rId58">
                  <a:extLst>
                    <a:ext uri="{28A0092B-C50C-407E-A947-70E740481C1C}">
                      <a14:useLocalDpi xmlns:a14="http://schemas.microsoft.com/office/drawing/2010/main" val="0"/>
                    </a:ext>
                  </a:extLst>
                </a:blip>
                <a:stretch>
                  <a:fillRect/>
                </a:stretch>
              </p:blipFill>
              <p:spPr>
                <a:xfrm>
                  <a:off x="2201796" y="6404210"/>
                  <a:ext cx="429619" cy="429618"/>
                </a:xfrm>
                <a:prstGeom prst="rect">
                  <a:avLst/>
                </a:prstGeom>
              </p:spPr>
            </p:pic>
            <p:pic>
              <p:nvPicPr>
                <p:cNvPr id="528" name="图片 527">
                  <a:extLst>
                    <a:ext uri="{FF2B5EF4-FFF2-40B4-BE49-F238E27FC236}">
                      <a16:creationId xmlns:a16="http://schemas.microsoft.com/office/drawing/2014/main" id="{DED5E520-4161-46B9-9E51-A085DB2E08FD}"/>
                    </a:ext>
                  </a:extLst>
                </p:cNvPr>
                <p:cNvPicPr>
                  <a:picLocks noChangeAspect="1"/>
                </p:cNvPicPr>
                <p:nvPr/>
              </p:nvPicPr>
              <p:blipFill>
                <a:blip r:embed="rId59">
                  <a:extLst>
                    <a:ext uri="{28A0092B-C50C-407E-A947-70E740481C1C}">
                      <a14:useLocalDpi xmlns:a14="http://schemas.microsoft.com/office/drawing/2010/main" val="0"/>
                    </a:ext>
                  </a:extLst>
                </a:blip>
                <a:stretch>
                  <a:fillRect/>
                </a:stretch>
              </p:blipFill>
              <p:spPr>
                <a:xfrm>
                  <a:off x="3812964" y="6403796"/>
                  <a:ext cx="435492" cy="435492"/>
                </a:xfrm>
                <a:prstGeom prst="rect">
                  <a:avLst/>
                </a:prstGeom>
              </p:spPr>
            </p:pic>
            <p:pic>
              <p:nvPicPr>
                <p:cNvPr id="529" name="图片 528">
                  <a:extLst>
                    <a:ext uri="{FF2B5EF4-FFF2-40B4-BE49-F238E27FC236}">
                      <a16:creationId xmlns:a16="http://schemas.microsoft.com/office/drawing/2014/main" id="{87DEAEA5-C118-4FFF-A294-A0119445E6C4}"/>
                    </a:ext>
                  </a:extLst>
                </p:cNvPr>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4327447" y="6400764"/>
                  <a:ext cx="446585" cy="446585"/>
                </a:xfrm>
                <a:prstGeom prst="rect">
                  <a:avLst/>
                </a:prstGeom>
              </p:spPr>
            </p:pic>
            <p:pic>
              <p:nvPicPr>
                <p:cNvPr id="530" name="图片 529">
                  <a:extLst>
                    <a:ext uri="{FF2B5EF4-FFF2-40B4-BE49-F238E27FC236}">
                      <a16:creationId xmlns:a16="http://schemas.microsoft.com/office/drawing/2014/main" id="{278DA452-BB19-4B4B-87F7-AEF87AA4DD3B}"/>
                    </a:ext>
                  </a:extLst>
                </p:cNvPr>
                <p:cNvPicPr>
                  <a:picLocks noChangeAspect="1"/>
                </p:cNvPicPr>
                <p:nvPr/>
              </p:nvPicPr>
              <p:blipFill>
                <a:blip r:embed="rId61">
                  <a:extLst>
                    <a:ext uri="{28A0092B-C50C-407E-A947-70E740481C1C}">
                      <a14:useLocalDpi xmlns:a14="http://schemas.microsoft.com/office/drawing/2010/main" val="0"/>
                    </a:ext>
                  </a:extLst>
                </a:blip>
                <a:stretch>
                  <a:fillRect/>
                </a:stretch>
              </p:blipFill>
              <p:spPr>
                <a:xfrm>
                  <a:off x="3362340" y="5036331"/>
                  <a:ext cx="433692" cy="433691"/>
                </a:xfrm>
                <a:prstGeom prst="rect">
                  <a:avLst/>
                </a:prstGeom>
              </p:spPr>
            </p:pic>
            <p:pic>
              <p:nvPicPr>
                <p:cNvPr id="531" name="图片 530">
                  <a:extLst>
                    <a:ext uri="{FF2B5EF4-FFF2-40B4-BE49-F238E27FC236}">
                      <a16:creationId xmlns:a16="http://schemas.microsoft.com/office/drawing/2014/main" id="{E630B66A-3340-4634-9A0C-B15EFFF3C9E0}"/>
                    </a:ext>
                  </a:extLst>
                </p:cNvPr>
                <p:cNvPicPr>
                  <a:picLocks noChangeAspect="1"/>
                </p:cNvPicPr>
                <p:nvPr/>
              </p:nvPicPr>
              <p:blipFill>
                <a:blip r:embed="rId62">
                  <a:extLst>
                    <a:ext uri="{28A0092B-C50C-407E-A947-70E740481C1C}">
                      <a14:useLocalDpi xmlns:a14="http://schemas.microsoft.com/office/drawing/2010/main" val="0"/>
                    </a:ext>
                  </a:extLst>
                </a:blip>
                <a:stretch>
                  <a:fillRect/>
                </a:stretch>
              </p:blipFill>
              <p:spPr>
                <a:xfrm>
                  <a:off x="4242055" y="5030796"/>
                  <a:ext cx="424762" cy="424763"/>
                </a:xfrm>
                <a:prstGeom prst="rect">
                  <a:avLst/>
                </a:prstGeom>
              </p:spPr>
            </p:pic>
          </p:grpSp>
        </p:grpSp>
      </p:grpSp>
      <p:grpSp>
        <p:nvGrpSpPr>
          <p:cNvPr id="38" name="组合 37">
            <a:extLst>
              <a:ext uri="{FF2B5EF4-FFF2-40B4-BE49-F238E27FC236}">
                <a16:creationId xmlns:a16="http://schemas.microsoft.com/office/drawing/2014/main" id="{AB194520-E47F-4698-8DFF-E73B8FCFE383}"/>
              </a:ext>
            </a:extLst>
          </p:cNvPr>
          <p:cNvGrpSpPr/>
          <p:nvPr/>
        </p:nvGrpSpPr>
        <p:grpSpPr>
          <a:xfrm>
            <a:off x="10266735" y="-240211"/>
            <a:ext cx="2489897" cy="1048772"/>
            <a:chOff x="1350593" y="4340198"/>
            <a:chExt cx="2489897" cy="1048772"/>
          </a:xfrm>
        </p:grpSpPr>
        <p:sp>
          <p:nvSpPr>
            <p:cNvPr id="51" name="矩形: 圆角 50">
              <a:extLst>
                <a:ext uri="{FF2B5EF4-FFF2-40B4-BE49-F238E27FC236}">
                  <a16:creationId xmlns:a16="http://schemas.microsoft.com/office/drawing/2014/main" id="{1F584E73-BA1B-4795-803C-CF6F387FDAEF}"/>
                </a:ext>
              </a:extLst>
            </p:cNvPr>
            <p:cNvSpPr/>
            <p:nvPr/>
          </p:nvSpPr>
          <p:spPr>
            <a:xfrm>
              <a:off x="1401115" y="4393736"/>
              <a:ext cx="2383362" cy="945793"/>
            </a:xfrm>
            <a:prstGeom prst="roundRect">
              <a:avLst/>
            </a:prstGeom>
            <a:noFill/>
            <a:ln w="127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文本框 51">
              <a:extLst>
                <a:ext uri="{FF2B5EF4-FFF2-40B4-BE49-F238E27FC236}">
                  <a16:creationId xmlns:a16="http://schemas.microsoft.com/office/drawing/2014/main" id="{97D665B8-0074-4AA3-B421-E22102FE1500}"/>
                </a:ext>
              </a:extLst>
            </p:cNvPr>
            <p:cNvSpPr txBox="1"/>
            <p:nvPr/>
          </p:nvSpPr>
          <p:spPr>
            <a:xfrm>
              <a:off x="2064041" y="4672204"/>
              <a:ext cx="1107996" cy="369332"/>
            </a:xfrm>
            <a:prstGeom prst="rect">
              <a:avLst/>
            </a:prstGeom>
            <a:noFill/>
          </p:spPr>
          <p:txBody>
            <a:bodyPr wrap="square" rtlCol="0">
              <a:spAutoFit/>
            </a:bodyPr>
            <a:lstStyle/>
            <a:p>
              <a:r>
                <a:rPr lang="zh-CN" altLang="en-US" dirty="0">
                  <a:solidFill>
                    <a:schemeClr val="bg1">
                      <a:lumMod val="85000"/>
                    </a:schemeClr>
                  </a:solidFill>
                  <a:latin typeface="方正准圆简体" panose="02010601030101010101" pitchFamily="2" charset="-122"/>
                  <a:ea typeface="方正准圆简体" panose="02010601030101010101" pitchFamily="2" charset="-122"/>
                </a:rPr>
                <a:t>选择生产</a:t>
              </a:r>
            </a:p>
          </p:txBody>
        </p:sp>
        <p:sp>
          <p:nvSpPr>
            <p:cNvPr id="53" name="文本框 52">
              <a:extLst>
                <a:ext uri="{FF2B5EF4-FFF2-40B4-BE49-F238E27FC236}">
                  <a16:creationId xmlns:a16="http://schemas.microsoft.com/office/drawing/2014/main" id="{D4D83011-7CFA-489C-B53E-5EE09B4835BE}"/>
                </a:ext>
              </a:extLst>
            </p:cNvPr>
            <p:cNvSpPr txBox="1"/>
            <p:nvPr/>
          </p:nvSpPr>
          <p:spPr>
            <a:xfrm>
              <a:off x="2030698" y="4952130"/>
              <a:ext cx="1164101" cy="253916"/>
            </a:xfrm>
            <a:prstGeom prst="rect">
              <a:avLst/>
            </a:prstGeom>
            <a:noFill/>
          </p:spPr>
          <p:txBody>
            <a:bodyPr wrap="none" rtlCol="0">
              <a:spAutoFit/>
            </a:bodyPr>
            <a:lstStyle/>
            <a:p>
              <a:r>
                <a:rPr lang="en-US" altLang="zh-CN" sz="1050" dirty="0">
                  <a:solidFill>
                    <a:schemeClr val="bg1">
                      <a:lumMod val="65000"/>
                    </a:schemeClr>
                  </a:solidFill>
                </a:rPr>
                <a:t>Choose Formula </a:t>
              </a:r>
              <a:endParaRPr lang="zh-CN" altLang="en-US" sz="1050" dirty="0">
                <a:solidFill>
                  <a:schemeClr val="bg1">
                    <a:lumMod val="65000"/>
                  </a:schemeClr>
                </a:solidFill>
              </a:endParaRPr>
            </a:p>
          </p:txBody>
        </p:sp>
        <p:sp>
          <p:nvSpPr>
            <p:cNvPr id="194" name="矩形: 圆角 193">
              <a:extLst>
                <a:ext uri="{FF2B5EF4-FFF2-40B4-BE49-F238E27FC236}">
                  <a16:creationId xmlns:a16="http://schemas.microsoft.com/office/drawing/2014/main" id="{C435DF6E-35E0-45EB-A510-63C4E1D79E0E}"/>
                </a:ext>
              </a:extLst>
            </p:cNvPr>
            <p:cNvSpPr/>
            <p:nvPr/>
          </p:nvSpPr>
          <p:spPr>
            <a:xfrm>
              <a:off x="1350593" y="4340198"/>
              <a:ext cx="2489897" cy="1048772"/>
            </a:xfrm>
            <a:prstGeom prst="roundRect">
              <a:avLst/>
            </a:prstGeom>
            <a:no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050" name="组合 1049">
            <a:extLst>
              <a:ext uri="{FF2B5EF4-FFF2-40B4-BE49-F238E27FC236}">
                <a16:creationId xmlns:a16="http://schemas.microsoft.com/office/drawing/2014/main" id="{BE4DB3CA-F0D2-4F2F-87FE-FC37E31D054A}"/>
              </a:ext>
            </a:extLst>
          </p:cNvPr>
          <p:cNvGrpSpPr/>
          <p:nvPr/>
        </p:nvGrpSpPr>
        <p:grpSpPr>
          <a:xfrm>
            <a:off x="5435770" y="4732728"/>
            <a:ext cx="543739" cy="451695"/>
            <a:chOff x="5435770" y="4732728"/>
            <a:chExt cx="543739" cy="451695"/>
          </a:xfrm>
        </p:grpSpPr>
        <p:grpSp>
          <p:nvGrpSpPr>
            <p:cNvPr id="1049" name="组合 1048">
              <a:extLst>
                <a:ext uri="{FF2B5EF4-FFF2-40B4-BE49-F238E27FC236}">
                  <a16:creationId xmlns:a16="http://schemas.microsoft.com/office/drawing/2014/main" id="{9F936FE6-6B24-4696-9D5B-E11E46CEDCD2}"/>
                </a:ext>
              </a:extLst>
            </p:cNvPr>
            <p:cNvGrpSpPr/>
            <p:nvPr/>
          </p:nvGrpSpPr>
          <p:grpSpPr>
            <a:xfrm>
              <a:off x="5518515" y="4732728"/>
              <a:ext cx="371516" cy="403486"/>
              <a:chOff x="5518515" y="4732728"/>
              <a:chExt cx="371516" cy="403486"/>
            </a:xfrm>
          </p:grpSpPr>
          <p:sp>
            <p:nvSpPr>
              <p:cNvPr id="1046" name="矩形 1045">
                <a:extLst>
                  <a:ext uri="{FF2B5EF4-FFF2-40B4-BE49-F238E27FC236}">
                    <a16:creationId xmlns:a16="http://schemas.microsoft.com/office/drawing/2014/main" id="{5D8AAD41-6574-4C36-92E6-AB80DF845ED5}"/>
                  </a:ext>
                </a:extLst>
              </p:cNvPr>
              <p:cNvSpPr/>
              <p:nvPr/>
            </p:nvSpPr>
            <p:spPr>
              <a:xfrm>
                <a:off x="5518515" y="4767896"/>
                <a:ext cx="371516" cy="368318"/>
              </a:xfrm>
              <a:prstGeom prst="rect">
                <a:avLst/>
              </a:prstGeom>
              <a:solidFill>
                <a:schemeClr val="bg2">
                  <a:lumMod val="25000"/>
                  <a:alpha val="68000"/>
                </a:schemeClr>
              </a:solidFill>
              <a:ln>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48" name="图片 1047">
                <a:extLst>
                  <a:ext uri="{FF2B5EF4-FFF2-40B4-BE49-F238E27FC236}">
                    <a16:creationId xmlns:a16="http://schemas.microsoft.com/office/drawing/2014/main" id="{F632ECF3-9F9C-4613-9437-D0D8AF3C0709}"/>
                  </a:ext>
                </a:extLst>
              </p:cNvPr>
              <p:cNvPicPr>
                <a:picLocks noChangeAspect="1"/>
              </p:cNvPicPr>
              <p:nvPr/>
            </p:nvPicPr>
            <p:blipFill>
              <a:blip r:embed="rId63">
                <a:lum bright="70000" contrast="-70000"/>
                <a:extLst>
                  <a:ext uri="{28A0092B-C50C-407E-A947-70E740481C1C}">
                    <a14:useLocalDpi xmlns:a14="http://schemas.microsoft.com/office/drawing/2010/main" val="0"/>
                  </a:ext>
                </a:extLst>
              </a:blip>
              <a:stretch>
                <a:fillRect/>
              </a:stretch>
            </p:blipFill>
            <p:spPr>
              <a:xfrm>
                <a:off x="5540951" y="4732728"/>
                <a:ext cx="333378" cy="333378"/>
              </a:xfrm>
              <a:prstGeom prst="rect">
                <a:avLst/>
              </a:prstGeom>
            </p:spPr>
          </p:pic>
        </p:grpSp>
        <p:sp>
          <p:nvSpPr>
            <p:cNvPr id="539" name="文本框 538">
              <a:extLst>
                <a:ext uri="{FF2B5EF4-FFF2-40B4-BE49-F238E27FC236}">
                  <a16:creationId xmlns:a16="http://schemas.microsoft.com/office/drawing/2014/main" id="{4247131C-C38E-4D15-A83F-E98D27A58117}"/>
                </a:ext>
              </a:extLst>
            </p:cNvPr>
            <p:cNvSpPr txBox="1"/>
            <p:nvPr/>
          </p:nvSpPr>
          <p:spPr>
            <a:xfrm>
              <a:off x="5435770" y="4984368"/>
              <a:ext cx="543739"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更换生产</a:t>
              </a:r>
            </a:p>
          </p:txBody>
        </p:sp>
      </p:grpSp>
      <p:grpSp>
        <p:nvGrpSpPr>
          <p:cNvPr id="549" name="组合 548">
            <a:extLst>
              <a:ext uri="{FF2B5EF4-FFF2-40B4-BE49-F238E27FC236}">
                <a16:creationId xmlns:a16="http://schemas.microsoft.com/office/drawing/2014/main" id="{DF23AD84-DFAE-4E56-9E2C-007238CFE97D}"/>
              </a:ext>
            </a:extLst>
          </p:cNvPr>
          <p:cNvGrpSpPr/>
          <p:nvPr/>
        </p:nvGrpSpPr>
        <p:grpSpPr>
          <a:xfrm>
            <a:off x="9407376" y="5662086"/>
            <a:ext cx="3618456" cy="2077913"/>
            <a:chOff x="7110577" y="4612755"/>
            <a:chExt cx="4394044" cy="2597456"/>
          </a:xfrm>
        </p:grpSpPr>
        <p:grpSp>
          <p:nvGrpSpPr>
            <p:cNvPr id="550" name="组合 549">
              <a:extLst>
                <a:ext uri="{FF2B5EF4-FFF2-40B4-BE49-F238E27FC236}">
                  <a16:creationId xmlns:a16="http://schemas.microsoft.com/office/drawing/2014/main" id="{DCE62E6D-D736-4142-90F7-7B3EB4E00138}"/>
                </a:ext>
              </a:extLst>
            </p:cNvPr>
            <p:cNvGrpSpPr/>
            <p:nvPr/>
          </p:nvGrpSpPr>
          <p:grpSpPr>
            <a:xfrm>
              <a:off x="7110577" y="4782618"/>
              <a:ext cx="4394044" cy="2427593"/>
              <a:chOff x="4408017" y="2891025"/>
              <a:chExt cx="4394044" cy="2427593"/>
            </a:xfrm>
          </p:grpSpPr>
          <p:sp>
            <p:nvSpPr>
              <p:cNvPr id="554" name="矩形 553">
                <a:extLst>
                  <a:ext uri="{FF2B5EF4-FFF2-40B4-BE49-F238E27FC236}">
                    <a16:creationId xmlns:a16="http://schemas.microsoft.com/office/drawing/2014/main" id="{BDA04E89-4927-437E-B92F-E2162CE67B16}"/>
                  </a:ext>
                </a:extLst>
              </p:cNvPr>
              <p:cNvSpPr/>
              <p:nvPr/>
            </p:nvSpPr>
            <p:spPr>
              <a:xfrm>
                <a:off x="4408017" y="2892785"/>
                <a:ext cx="4394044" cy="2425833"/>
              </a:xfrm>
              <a:prstGeom prst="rect">
                <a:avLst/>
              </a:prstGeom>
              <a:solidFill>
                <a:schemeClr val="tx2">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pic>
            <p:nvPicPr>
              <p:cNvPr id="555" name="图片 554">
                <a:extLst>
                  <a:ext uri="{FF2B5EF4-FFF2-40B4-BE49-F238E27FC236}">
                    <a16:creationId xmlns:a16="http://schemas.microsoft.com/office/drawing/2014/main" id="{2D843C75-EA4F-4BE6-A3C9-8F07BE8C2926}"/>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4435716" y="2891025"/>
                <a:ext cx="608977" cy="608976"/>
              </a:xfrm>
              <a:prstGeom prst="rect">
                <a:avLst/>
              </a:prstGeom>
            </p:spPr>
          </p:pic>
        </p:grpSp>
        <p:grpSp>
          <p:nvGrpSpPr>
            <p:cNvPr id="551" name="组合 550">
              <a:extLst>
                <a:ext uri="{FF2B5EF4-FFF2-40B4-BE49-F238E27FC236}">
                  <a16:creationId xmlns:a16="http://schemas.microsoft.com/office/drawing/2014/main" id="{8DD33EB4-5CDD-4DE7-AC53-DCBBFB53E5B2}"/>
                </a:ext>
              </a:extLst>
            </p:cNvPr>
            <p:cNvGrpSpPr/>
            <p:nvPr/>
          </p:nvGrpSpPr>
          <p:grpSpPr>
            <a:xfrm>
              <a:off x="7110577" y="4612755"/>
              <a:ext cx="4394044" cy="196575"/>
              <a:chOff x="4404644" y="2874938"/>
              <a:chExt cx="4394044" cy="196575"/>
            </a:xfrm>
          </p:grpSpPr>
          <p:sp>
            <p:nvSpPr>
              <p:cNvPr id="552" name="矩形 551">
                <a:extLst>
                  <a:ext uri="{FF2B5EF4-FFF2-40B4-BE49-F238E27FC236}">
                    <a16:creationId xmlns:a16="http://schemas.microsoft.com/office/drawing/2014/main" id="{B8DCF6A5-FF0F-43D8-90FC-8D883E5AA18A}"/>
                  </a:ext>
                </a:extLst>
              </p:cNvPr>
              <p:cNvSpPr/>
              <p:nvPr/>
            </p:nvSpPr>
            <p:spPr>
              <a:xfrm>
                <a:off x="4404644" y="2874938"/>
                <a:ext cx="4394044" cy="167779"/>
              </a:xfrm>
              <a:prstGeom prst="rect">
                <a:avLst/>
              </a:prstGeom>
              <a:solidFill>
                <a:schemeClr val="tx2">
                  <a:lumMod val="5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000" dirty="0">
                    <a:latin typeface="方正准圆简体" panose="02010601030101010101" pitchFamily="2" charset="-122"/>
                    <a:ea typeface="方正准圆简体" panose="02010601030101010101" pitchFamily="2" charset="-122"/>
                  </a:rPr>
                  <a:t>      运输线拓展</a:t>
                </a:r>
              </a:p>
            </p:txBody>
          </p:sp>
          <p:pic>
            <p:nvPicPr>
              <p:cNvPr id="553" name="图片 552">
                <a:extLst>
                  <a:ext uri="{FF2B5EF4-FFF2-40B4-BE49-F238E27FC236}">
                    <a16:creationId xmlns:a16="http://schemas.microsoft.com/office/drawing/2014/main" id="{061828C0-58DB-4AEE-AB94-AD73382ADF83}"/>
                  </a:ext>
                </a:extLst>
              </p:cNvPr>
              <p:cNvPicPr>
                <a:picLocks noChangeAspect="1"/>
              </p:cNvPicPr>
              <p:nvPr/>
            </p:nvPicPr>
            <p:blipFill>
              <a:blip r:embed="rId32">
                <a:lum bright="70000" contrast="-70000"/>
                <a:extLst>
                  <a:ext uri="{28A0092B-C50C-407E-A947-70E740481C1C}">
                    <a14:useLocalDpi xmlns:a14="http://schemas.microsoft.com/office/drawing/2010/main" val="0"/>
                  </a:ext>
                </a:extLst>
              </a:blip>
              <a:stretch>
                <a:fillRect/>
              </a:stretch>
            </p:blipFill>
            <p:spPr>
              <a:xfrm>
                <a:off x="4474329" y="2878633"/>
                <a:ext cx="192880" cy="192880"/>
              </a:xfrm>
              <a:prstGeom prst="rect">
                <a:avLst/>
              </a:prstGeom>
            </p:spPr>
          </p:pic>
        </p:grpSp>
      </p:grpSp>
      <p:pic>
        <p:nvPicPr>
          <p:cNvPr id="557" name="图片 556">
            <a:extLst>
              <a:ext uri="{FF2B5EF4-FFF2-40B4-BE49-F238E27FC236}">
                <a16:creationId xmlns:a16="http://schemas.microsoft.com/office/drawing/2014/main" id="{657C9B87-6115-4739-B607-BB164208AB29}"/>
              </a:ext>
            </a:extLst>
          </p:cNvPr>
          <p:cNvPicPr>
            <a:picLocks noChangeAspect="1"/>
          </p:cNvPicPr>
          <p:nvPr/>
        </p:nvPicPr>
        <p:blipFill>
          <a:blip r:embed="rId4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463145" y="5814358"/>
            <a:ext cx="433789" cy="433790"/>
          </a:xfrm>
          <a:prstGeom prst="rect">
            <a:avLst/>
          </a:prstGeom>
        </p:spPr>
      </p:pic>
      <p:sp>
        <p:nvSpPr>
          <p:cNvPr id="1051" name="矩形: 圆角 1050">
            <a:extLst>
              <a:ext uri="{FF2B5EF4-FFF2-40B4-BE49-F238E27FC236}">
                <a16:creationId xmlns:a16="http://schemas.microsoft.com/office/drawing/2014/main" id="{50A647BD-D2C1-4159-ABBB-F39671A478E9}"/>
              </a:ext>
            </a:extLst>
          </p:cNvPr>
          <p:cNvSpPr/>
          <p:nvPr/>
        </p:nvSpPr>
        <p:spPr>
          <a:xfrm>
            <a:off x="12988685" y="4584307"/>
            <a:ext cx="45719" cy="1190601"/>
          </a:xfrm>
          <a:prstGeom prst="roundRect">
            <a:avLst/>
          </a:prstGeom>
          <a:solidFill>
            <a:schemeClr val="bg1">
              <a:alpha val="7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74" name="图片 573">
            <a:extLst>
              <a:ext uri="{FF2B5EF4-FFF2-40B4-BE49-F238E27FC236}">
                <a16:creationId xmlns:a16="http://schemas.microsoft.com/office/drawing/2014/main" id="{0D58258F-B8AD-42D8-8BEF-7662EF92574B}"/>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9430187" y="5123809"/>
            <a:ext cx="501486" cy="487168"/>
          </a:xfrm>
          <a:prstGeom prst="rect">
            <a:avLst/>
          </a:prstGeom>
        </p:spPr>
      </p:pic>
      <p:pic>
        <p:nvPicPr>
          <p:cNvPr id="136" name="图片 135">
            <a:extLst>
              <a:ext uri="{FF2B5EF4-FFF2-40B4-BE49-F238E27FC236}">
                <a16:creationId xmlns:a16="http://schemas.microsoft.com/office/drawing/2014/main" id="{369FB548-9C72-471C-B1B4-B4B62A1E80BD}"/>
              </a:ext>
            </a:extLst>
          </p:cNvPr>
          <p:cNvPicPr>
            <a:picLocks noChangeAspect="1"/>
          </p:cNvPicPr>
          <p:nvPr/>
        </p:nvPicPr>
        <p:blipFill>
          <a:blip r:embed="rId6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500962" y="5187604"/>
            <a:ext cx="355924" cy="355924"/>
          </a:xfrm>
          <a:prstGeom prst="rect">
            <a:avLst/>
          </a:prstGeom>
        </p:spPr>
      </p:pic>
      <p:grpSp>
        <p:nvGrpSpPr>
          <p:cNvPr id="138" name="组合 137">
            <a:extLst>
              <a:ext uri="{FF2B5EF4-FFF2-40B4-BE49-F238E27FC236}">
                <a16:creationId xmlns:a16="http://schemas.microsoft.com/office/drawing/2014/main" id="{EA462EAC-6757-48B6-B94C-B72D2992E0F6}"/>
              </a:ext>
            </a:extLst>
          </p:cNvPr>
          <p:cNvGrpSpPr/>
          <p:nvPr/>
        </p:nvGrpSpPr>
        <p:grpSpPr>
          <a:xfrm>
            <a:off x="9919039" y="4552977"/>
            <a:ext cx="3090198" cy="525089"/>
            <a:chOff x="9919039" y="4552977"/>
            <a:chExt cx="3090198" cy="525089"/>
          </a:xfrm>
        </p:grpSpPr>
        <p:grpSp>
          <p:nvGrpSpPr>
            <p:cNvPr id="132" name="组合 131">
              <a:extLst>
                <a:ext uri="{FF2B5EF4-FFF2-40B4-BE49-F238E27FC236}">
                  <a16:creationId xmlns:a16="http://schemas.microsoft.com/office/drawing/2014/main" id="{2F51A110-884F-4CF5-8FEF-D56F184FE17C}"/>
                </a:ext>
              </a:extLst>
            </p:cNvPr>
            <p:cNvGrpSpPr/>
            <p:nvPr/>
          </p:nvGrpSpPr>
          <p:grpSpPr>
            <a:xfrm>
              <a:off x="9919039" y="4558269"/>
              <a:ext cx="2877134" cy="519797"/>
              <a:chOff x="9919039" y="4558269"/>
              <a:chExt cx="2877134" cy="519797"/>
            </a:xfrm>
          </p:grpSpPr>
          <p:sp>
            <p:nvSpPr>
              <p:cNvPr id="559" name="文本框 558">
                <a:extLst>
                  <a:ext uri="{FF2B5EF4-FFF2-40B4-BE49-F238E27FC236}">
                    <a16:creationId xmlns:a16="http://schemas.microsoft.com/office/drawing/2014/main" id="{363B7C9C-76BA-40E5-B4C4-9ED1B8F14754}"/>
                  </a:ext>
                </a:extLst>
              </p:cNvPr>
              <p:cNvSpPr txBox="1"/>
              <p:nvPr/>
            </p:nvSpPr>
            <p:spPr>
              <a:xfrm>
                <a:off x="9919039" y="4558269"/>
                <a:ext cx="1031051" cy="261610"/>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初级冶炼区划</a:t>
                </a:r>
              </a:p>
            </p:txBody>
          </p:sp>
          <p:sp>
            <p:nvSpPr>
              <p:cNvPr id="560" name="文本框 559">
                <a:extLst>
                  <a:ext uri="{FF2B5EF4-FFF2-40B4-BE49-F238E27FC236}">
                    <a16:creationId xmlns:a16="http://schemas.microsoft.com/office/drawing/2014/main" id="{5E675E3E-ABE4-4E01-B0B5-D297158592DE}"/>
                  </a:ext>
                </a:extLst>
              </p:cNvPr>
              <p:cNvSpPr txBox="1"/>
              <p:nvPr/>
            </p:nvSpPr>
            <p:spPr>
              <a:xfrm>
                <a:off x="9929463" y="4731517"/>
                <a:ext cx="63350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建造费用：</a:t>
                </a:r>
              </a:p>
            </p:txBody>
          </p:sp>
          <p:grpSp>
            <p:nvGrpSpPr>
              <p:cNvPr id="561" name="组合 560">
                <a:extLst>
                  <a:ext uri="{FF2B5EF4-FFF2-40B4-BE49-F238E27FC236}">
                    <a16:creationId xmlns:a16="http://schemas.microsoft.com/office/drawing/2014/main" id="{C1F71A3B-7FCD-4D3D-A84B-1380E431FE37}"/>
                  </a:ext>
                </a:extLst>
              </p:cNvPr>
              <p:cNvGrpSpPr/>
              <p:nvPr/>
            </p:nvGrpSpPr>
            <p:grpSpPr>
              <a:xfrm>
                <a:off x="10549876" y="4878011"/>
                <a:ext cx="832504" cy="200055"/>
                <a:chOff x="6557518" y="3241059"/>
                <a:chExt cx="832504" cy="200055"/>
              </a:xfrm>
            </p:grpSpPr>
            <p:pic>
              <p:nvPicPr>
                <p:cNvPr id="562" name="图片 561">
                  <a:extLst>
                    <a:ext uri="{FF2B5EF4-FFF2-40B4-BE49-F238E27FC236}">
                      <a16:creationId xmlns:a16="http://schemas.microsoft.com/office/drawing/2014/main" id="{29ED17B1-BCB0-4D58-82B2-0FC0ED3852EB}"/>
                    </a:ext>
                  </a:extLst>
                </p:cNvPr>
                <p:cNvPicPr>
                  <a:picLocks noChangeAspect="1"/>
                </p:cNvPicPr>
                <p:nvPr/>
              </p:nvPicPr>
              <p:blipFill>
                <a:blip r:embed="rId6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45306"/>
                  <a:ext cx="177116" cy="177116"/>
                </a:xfrm>
                <a:prstGeom prst="rect">
                  <a:avLst/>
                </a:prstGeom>
              </p:spPr>
            </p:pic>
            <p:sp>
              <p:nvSpPr>
                <p:cNvPr id="563" name="文本框 562">
                  <a:extLst>
                    <a:ext uri="{FF2B5EF4-FFF2-40B4-BE49-F238E27FC236}">
                      <a16:creationId xmlns:a16="http://schemas.microsoft.com/office/drawing/2014/main" id="{DC2E1C00-5B38-4B65-87E4-576BCBDDFE57}"/>
                    </a:ext>
                  </a:extLst>
                </p:cNvPr>
                <p:cNvSpPr txBox="1"/>
                <p:nvPr/>
              </p:nvSpPr>
              <p:spPr>
                <a:xfrm>
                  <a:off x="6633084" y="3241059"/>
                  <a:ext cx="756938"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耗时 </a:t>
                  </a:r>
                  <a:r>
                    <a:rPr lang="en-US" altLang="zh-CN" sz="700" dirty="0">
                      <a:solidFill>
                        <a:schemeClr val="bg1"/>
                      </a:solidFill>
                      <a:latin typeface="方正准圆简体" panose="02010601030101010101" pitchFamily="2" charset="-122"/>
                      <a:ea typeface="方正准圆简体" panose="02010601030101010101" pitchFamily="2" charset="-122"/>
                    </a:rPr>
                    <a:t>X3</a:t>
                  </a:r>
                  <a:r>
                    <a:rPr lang="zh-CN" altLang="en-US" sz="700" dirty="0">
                      <a:solidFill>
                        <a:schemeClr val="bg1"/>
                      </a:solidFill>
                      <a:latin typeface="方正准圆简体" panose="02010601030101010101" pitchFamily="2" charset="-122"/>
                      <a:ea typeface="方正准圆简体" panose="02010601030101010101" pitchFamily="2" charset="-122"/>
                    </a:rPr>
                    <a:t>个月</a:t>
                  </a:r>
                </a:p>
              </p:txBody>
            </p:sp>
          </p:grpSp>
          <p:pic>
            <p:nvPicPr>
              <p:cNvPr id="1053" name="图片 1052">
                <a:extLst>
                  <a:ext uri="{FF2B5EF4-FFF2-40B4-BE49-F238E27FC236}">
                    <a16:creationId xmlns:a16="http://schemas.microsoft.com/office/drawing/2014/main" id="{33BA8AA2-F7F0-4754-B1CD-086C4F798BC9}"/>
                  </a:ext>
                </a:extLst>
              </p:cNvPr>
              <p:cNvPicPr>
                <a:picLocks noChangeAspect="1"/>
              </p:cNvPicPr>
              <p:nvPr/>
            </p:nvPicPr>
            <p:blipFill>
              <a:blip r:embed="rId6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514777" y="4697987"/>
                <a:ext cx="254068" cy="254068"/>
              </a:xfrm>
              <a:prstGeom prst="rect">
                <a:avLst/>
              </a:prstGeom>
            </p:spPr>
          </p:pic>
          <p:sp>
            <p:nvSpPr>
              <p:cNvPr id="566" name="文本框 565">
                <a:extLst>
                  <a:ext uri="{FF2B5EF4-FFF2-40B4-BE49-F238E27FC236}">
                    <a16:creationId xmlns:a16="http://schemas.microsoft.com/office/drawing/2014/main" id="{38DED306-860F-484B-98F7-6B93CDC596D5}"/>
                  </a:ext>
                </a:extLst>
              </p:cNvPr>
              <p:cNvSpPr txBox="1"/>
              <p:nvPr/>
            </p:nvSpPr>
            <p:spPr>
              <a:xfrm>
                <a:off x="10675436" y="4731517"/>
                <a:ext cx="654346"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货币  </a:t>
                </a:r>
                <a:r>
                  <a:rPr lang="en-US" altLang="zh-CN" sz="700" dirty="0">
                    <a:solidFill>
                      <a:schemeClr val="bg1"/>
                    </a:solidFill>
                    <a:latin typeface="方正准圆简体" panose="02010601030101010101" pitchFamily="2" charset="-122"/>
                    <a:ea typeface="方正准圆简体" panose="02010601030101010101" pitchFamily="2" charset="-122"/>
                  </a:rPr>
                  <a:t>X5000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1055" name="图片 1054">
                <a:extLst>
                  <a:ext uri="{FF2B5EF4-FFF2-40B4-BE49-F238E27FC236}">
                    <a16:creationId xmlns:a16="http://schemas.microsoft.com/office/drawing/2014/main" id="{2E143387-9E27-4685-8DC1-96292ACF6B46}"/>
                  </a:ext>
                </a:extLst>
              </p:cNvPr>
              <p:cNvPicPr>
                <a:picLocks noChangeAspect="1"/>
              </p:cNvPicPr>
              <p:nvPr/>
            </p:nvPicPr>
            <p:blipFill>
              <a:blip r:embed="rId6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351949" y="4746141"/>
                <a:ext cx="173047" cy="173047"/>
              </a:xfrm>
              <a:prstGeom prst="rect">
                <a:avLst/>
              </a:prstGeom>
            </p:spPr>
          </p:pic>
          <p:sp>
            <p:nvSpPr>
              <p:cNvPr id="569" name="文本框 568">
                <a:extLst>
                  <a:ext uri="{FF2B5EF4-FFF2-40B4-BE49-F238E27FC236}">
                    <a16:creationId xmlns:a16="http://schemas.microsoft.com/office/drawing/2014/main" id="{D9F1F298-F5B5-4E3E-9119-251FE14EC58B}"/>
                  </a:ext>
                </a:extLst>
              </p:cNvPr>
              <p:cNvSpPr txBox="1"/>
              <p:nvPr/>
            </p:nvSpPr>
            <p:spPr>
              <a:xfrm>
                <a:off x="11464610" y="4731517"/>
                <a:ext cx="599844"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聚乙烯  </a:t>
                </a:r>
                <a:r>
                  <a:rPr lang="en-US" altLang="zh-CN" sz="700" dirty="0">
                    <a:solidFill>
                      <a:schemeClr val="bg1"/>
                    </a:solidFill>
                    <a:latin typeface="方正准圆简体" panose="02010601030101010101" pitchFamily="2" charset="-122"/>
                    <a:ea typeface="方正准圆简体" panose="02010601030101010101" pitchFamily="2" charset="-122"/>
                  </a:rPr>
                  <a:t>X5</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131" name="图片 130">
                <a:extLst>
                  <a:ext uri="{FF2B5EF4-FFF2-40B4-BE49-F238E27FC236}">
                    <a16:creationId xmlns:a16="http://schemas.microsoft.com/office/drawing/2014/main" id="{3EA2DACD-241B-4B77-9C18-44C3250F92FA}"/>
                  </a:ext>
                </a:extLst>
              </p:cNvPr>
              <p:cNvPicPr>
                <a:picLocks noChangeAspect="1"/>
              </p:cNvPicPr>
              <p:nvPr/>
            </p:nvPicPr>
            <p:blipFill>
              <a:blip r:embed="rId68">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053085" y="4732835"/>
                <a:ext cx="187198" cy="187198"/>
              </a:xfrm>
              <a:prstGeom prst="rect">
                <a:avLst/>
              </a:prstGeom>
            </p:spPr>
          </p:pic>
          <p:sp>
            <p:nvSpPr>
              <p:cNvPr id="572" name="文本框 571">
                <a:extLst>
                  <a:ext uri="{FF2B5EF4-FFF2-40B4-BE49-F238E27FC236}">
                    <a16:creationId xmlns:a16="http://schemas.microsoft.com/office/drawing/2014/main" id="{70224051-5822-49F5-AB71-EEC5679E8B51}"/>
                  </a:ext>
                </a:extLst>
              </p:cNvPr>
              <p:cNvSpPr txBox="1"/>
              <p:nvPr/>
            </p:nvSpPr>
            <p:spPr>
              <a:xfrm>
                <a:off x="12175490" y="4731517"/>
                <a:ext cx="620683" cy="200055"/>
              </a:xfrm>
              <a:prstGeom prst="rect">
                <a:avLst/>
              </a:prstGeom>
              <a:noFill/>
            </p:spPr>
            <p:txBody>
              <a:bodyPr wrap="none" rtlCol="0">
                <a:spAutoFit/>
              </a:bodyPr>
              <a:lstStyle/>
              <a:p>
                <a:r>
                  <a:rPr lang="en-US" altLang="zh-CN" sz="700" dirty="0">
                    <a:solidFill>
                      <a:schemeClr val="bg1"/>
                    </a:solidFill>
                    <a:latin typeface="方正准圆简体" panose="02010601030101010101" pitchFamily="2" charset="-122"/>
                    <a:ea typeface="方正准圆简体" panose="02010601030101010101" pitchFamily="2" charset="-122"/>
                  </a:rPr>
                  <a:t>D32</a:t>
                </a:r>
                <a:r>
                  <a:rPr lang="zh-CN" altLang="en-US" sz="700" dirty="0">
                    <a:solidFill>
                      <a:schemeClr val="bg1"/>
                    </a:solidFill>
                    <a:latin typeface="方正准圆简体" panose="02010601030101010101" pitchFamily="2" charset="-122"/>
                    <a:ea typeface="方正准圆简体" panose="02010601030101010101" pitchFamily="2" charset="-122"/>
                  </a:rPr>
                  <a:t>钢  </a:t>
                </a:r>
                <a:r>
                  <a:rPr lang="en-US" altLang="zh-CN" sz="700" dirty="0">
                    <a:solidFill>
                      <a:schemeClr val="bg1"/>
                    </a:solidFill>
                    <a:latin typeface="方正准圆简体" panose="02010601030101010101" pitchFamily="2" charset="-122"/>
                    <a:ea typeface="方正准圆简体" panose="02010601030101010101" pitchFamily="2" charset="-122"/>
                  </a:rPr>
                  <a:t>X50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grpSp>
        <p:sp>
          <p:nvSpPr>
            <p:cNvPr id="579" name="文本框 578">
              <a:extLst>
                <a:ext uri="{FF2B5EF4-FFF2-40B4-BE49-F238E27FC236}">
                  <a16:creationId xmlns:a16="http://schemas.microsoft.com/office/drawing/2014/main" id="{D38DA54A-EAF3-4019-9869-C5508E5C716F}"/>
                </a:ext>
              </a:extLst>
            </p:cNvPr>
            <p:cNvSpPr txBox="1"/>
            <p:nvPr/>
          </p:nvSpPr>
          <p:spPr>
            <a:xfrm>
              <a:off x="12438247" y="4552977"/>
              <a:ext cx="57099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大小：</a:t>
              </a:r>
              <a:r>
                <a:rPr lang="en-US" altLang="zh-CN" sz="700" dirty="0">
                  <a:solidFill>
                    <a:schemeClr val="bg1"/>
                  </a:solidFill>
                  <a:latin typeface="方正准圆简体" panose="02010601030101010101" pitchFamily="2" charset="-122"/>
                  <a:ea typeface="方正准圆简体" panose="02010601030101010101" pitchFamily="2" charset="-122"/>
                </a:rPr>
                <a:t>1X1</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sp>
          <p:nvSpPr>
            <p:cNvPr id="580" name="矩形 579">
              <a:extLst>
                <a:ext uri="{FF2B5EF4-FFF2-40B4-BE49-F238E27FC236}">
                  <a16:creationId xmlns:a16="http://schemas.microsoft.com/office/drawing/2014/main" id="{A13586DE-23B3-4B46-BF61-8124FA56A3AC}"/>
                </a:ext>
              </a:extLst>
            </p:cNvPr>
            <p:cNvSpPr/>
            <p:nvPr/>
          </p:nvSpPr>
          <p:spPr>
            <a:xfrm>
              <a:off x="12407409" y="4600287"/>
              <a:ext cx="91464" cy="91464"/>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9" name="组合 138">
            <a:extLst>
              <a:ext uri="{FF2B5EF4-FFF2-40B4-BE49-F238E27FC236}">
                <a16:creationId xmlns:a16="http://schemas.microsoft.com/office/drawing/2014/main" id="{ED3FB70A-3431-49E4-A79A-7FEFE016BE2D}"/>
              </a:ext>
            </a:extLst>
          </p:cNvPr>
          <p:cNvGrpSpPr/>
          <p:nvPr/>
        </p:nvGrpSpPr>
        <p:grpSpPr>
          <a:xfrm>
            <a:off x="9915080" y="5085930"/>
            <a:ext cx="3106228" cy="525089"/>
            <a:chOff x="9915080" y="5085930"/>
            <a:chExt cx="3106228" cy="525089"/>
          </a:xfrm>
        </p:grpSpPr>
        <p:grpSp>
          <p:nvGrpSpPr>
            <p:cNvPr id="582" name="组合 581">
              <a:extLst>
                <a:ext uri="{FF2B5EF4-FFF2-40B4-BE49-F238E27FC236}">
                  <a16:creationId xmlns:a16="http://schemas.microsoft.com/office/drawing/2014/main" id="{45B0CA4C-487E-4B76-BB25-EC8FCBD2194B}"/>
                </a:ext>
              </a:extLst>
            </p:cNvPr>
            <p:cNvGrpSpPr/>
            <p:nvPr/>
          </p:nvGrpSpPr>
          <p:grpSpPr>
            <a:xfrm>
              <a:off x="9915080" y="5085930"/>
              <a:ext cx="3106228" cy="525089"/>
              <a:chOff x="9919039" y="4552977"/>
              <a:chExt cx="3106228" cy="525089"/>
            </a:xfrm>
          </p:grpSpPr>
          <p:grpSp>
            <p:nvGrpSpPr>
              <p:cNvPr id="583" name="组合 582">
                <a:extLst>
                  <a:ext uri="{FF2B5EF4-FFF2-40B4-BE49-F238E27FC236}">
                    <a16:creationId xmlns:a16="http://schemas.microsoft.com/office/drawing/2014/main" id="{68C44BD3-C92D-4F6E-B70B-EA582270C746}"/>
                  </a:ext>
                </a:extLst>
              </p:cNvPr>
              <p:cNvGrpSpPr/>
              <p:nvPr/>
            </p:nvGrpSpPr>
            <p:grpSpPr>
              <a:xfrm>
                <a:off x="9919039" y="4558269"/>
                <a:ext cx="2925224" cy="519797"/>
                <a:chOff x="9919039" y="4558269"/>
                <a:chExt cx="2925224" cy="519797"/>
              </a:xfrm>
            </p:grpSpPr>
            <p:sp>
              <p:nvSpPr>
                <p:cNvPr id="586" name="文本框 585">
                  <a:extLst>
                    <a:ext uri="{FF2B5EF4-FFF2-40B4-BE49-F238E27FC236}">
                      <a16:creationId xmlns:a16="http://schemas.microsoft.com/office/drawing/2014/main" id="{8927D8D4-1DC5-4BD2-8ED4-72ECE9FB255E}"/>
                    </a:ext>
                  </a:extLst>
                </p:cNvPr>
                <p:cNvSpPr txBox="1"/>
                <p:nvPr/>
              </p:nvSpPr>
              <p:spPr>
                <a:xfrm>
                  <a:off x="9919039" y="4558269"/>
                  <a:ext cx="992579"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高级冶炼区划</a:t>
                  </a:r>
                </a:p>
              </p:txBody>
            </p:sp>
            <p:sp>
              <p:nvSpPr>
                <p:cNvPr id="587" name="文本框 586">
                  <a:extLst>
                    <a:ext uri="{FF2B5EF4-FFF2-40B4-BE49-F238E27FC236}">
                      <a16:creationId xmlns:a16="http://schemas.microsoft.com/office/drawing/2014/main" id="{7BD38AA8-3F84-4197-90F2-9CA7FE5B2975}"/>
                    </a:ext>
                  </a:extLst>
                </p:cNvPr>
                <p:cNvSpPr txBox="1"/>
                <p:nvPr/>
              </p:nvSpPr>
              <p:spPr>
                <a:xfrm>
                  <a:off x="9929463" y="4731517"/>
                  <a:ext cx="63350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建造费用：</a:t>
                  </a:r>
                </a:p>
              </p:txBody>
            </p:sp>
            <p:grpSp>
              <p:nvGrpSpPr>
                <p:cNvPr id="588" name="组合 587">
                  <a:extLst>
                    <a:ext uri="{FF2B5EF4-FFF2-40B4-BE49-F238E27FC236}">
                      <a16:creationId xmlns:a16="http://schemas.microsoft.com/office/drawing/2014/main" id="{87AC481C-20C1-458C-9838-5A3C421156A1}"/>
                    </a:ext>
                  </a:extLst>
                </p:cNvPr>
                <p:cNvGrpSpPr/>
                <p:nvPr/>
              </p:nvGrpSpPr>
              <p:grpSpPr>
                <a:xfrm>
                  <a:off x="10549876" y="4878011"/>
                  <a:ext cx="858153" cy="200055"/>
                  <a:chOff x="6557518" y="3241059"/>
                  <a:chExt cx="858153" cy="200055"/>
                </a:xfrm>
              </p:grpSpPr>
              <p:pic>
                <p:nvPicPr>
                  <p:cNvPr id="595" name="图片 594">
                    <a:extLst>
                      <a:ext uri="{FF2B5EF4-FFF2-40B4-BE49-F238E27FC236}">
                        <a16:creationId xmlns:a16="http://schemas.microsoft.com/office/drawing/2014/main" id="{2128C4A0-459C-4086-A806-81309BD6E22B}"/>
                      </a:ext>
                    </a:extLst>
                  </p:cNvPr>
                  <p:cNvPicPr>
                    <a:picLocks noChangeAspect="1"/>
                  </p:cNvPicPr>
                  <p:nvPr/>
                </p:nvPicPr>
                <p:blipFill>
                  <a:blip r:embed="rId6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45306"/>
                    <a:ext cx="177116" cy="177116"/>
                  </a:xfrm>
                  <a:prstGeom prst="rect">
                    <a:avLst/>
                  </a:prstGeom>
                </p:spPr>
              </p:pic>
              <p:sp>
                <p:nvSpPr>
                  <p:cNvPr id="596" name="文本框 595">
                    <a:extLst>
                      <a:ext uri="{FF2B5EF4-FFF2-40B4-BE49-F238E27FC236}">
                        <a16:creationId xmlns:a16="http://schemas.microsoft.com/office/drawing/2014/main" id="{0B64E23A-3069-4549-B583-4BF89C606BFD}"/>
                      </a:ext>
                    </a:extLst>
                  </p:cNvPr>
                  <p:cNvSpPr txBox="1"/>
                  <p:nvPr/>
                </p:nvSpPr>
                <p:spPr>
                  <a:xfrm>
                    <a:off x="6633084" y="3241059"/>
                    <a:ext cx="78258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耗时 </a:t>
                    </a:r>
                    <a:r>
                      <a:rPr lang="en-US" altLang="zh-CN" sz="700" dirty="0">
                        <a:solidFill>
                          <a:schemeClr val="bg1"/>
                        </a:solidFill>
                        <a:latin typeface="方正准圆简体" panose="02010601030101010101" pitchFamily="2" charset="-122"/>
                        <a:ea typeface="方正准圆简体" panose="02010601030101010101" pitchFamily="2" charset="-122"/>
                      </a:rPr>
                      <a:t>X30</a:t>
                    </a:r>
                    <a:r>
                      <a:rPr lang="zh-CN" altLang="en-US" sz="700" dirty="0">
                        <a:solidFill>
                          <a:schemeClr val="bg1"/>
                        </a:solidFill>
                        <a:latin typeface="方正准圆简体" panose="02010601030101010101" pitchFamily="2" charset="-122"/>
                        <a:ea typeface="方正准圆简体" panose="02010601030101010101" pitchFamily="2" charset="-122"/>
                      </a:rPr>
                      <a:t>个月</a:t>
                    </a:r>
                  </a:p>
                </p:txBody>
              </p:sp>
            </p:grpSp>
            <p:pic>
              <p:nvPicPr>
                <p:cNvPr id="589" name="图片 588">
                  <a:extLst>
                    <a:ext uri="{FF2B5EF4-FFF2-40B4-BE49-F238E27FC236}">
                      <a16:creationId xmlns:a16="http://schemas.microsoft.com/office/drawing/2014/main" id="{7EA8226F-0358-4CAC-8379-A06D81DF56B1}"/>
                    </a:ext>
                  </a:extLst>
                </p:cNvPr>
                <p:cNvPicPr>
                  <a:picLocks noChangeAspect="1"/>
                </p:cNvPicPr>
                <p:nvPr/>
              </p:nvPicPr>
              <p:blipFill>
                <a:blip r:embed="rId6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514777" y="4697987"/>
                  <a:ext cx="254068" cy="254068"/>
                </a:xfrm>
                <a:prstGeom prst="rect">
                  <a:avLst/>
                </a:prstGeom>
              </p:spPr>
            </p:pic>
            <p:sp>
              <p:nvSpPr>
                <p:cNvPr id="590" name="文本框 589">
                  <a:extLst>
                    <a:ext uri="{FF2B5EF4-FFF2-40B4-BE49-F238E27FC236}">
                      <a16:creationId xmlns:a16="http://schemas.microsoft.com/office/drawing/2014/main" id="{2D1E42E3-550F-416B-A760-362752829AB4}"/>
                    </a:ext>
                  </a:extLst>
                </p:cNvPr>
                <p:cNvSpPr txBox="1"/>
                <p:nvPr/>
              </p:nvSpPr>
              <p:spPr>
                <a:xfrm>
                  <a:off x="10675436" y="4731517"/>
                  <a:ext cx="702436"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货币  </a:t>
                  </a:r>
                  <a:r>
                    <a:rPr lang="en-US" altLang="zh-CN" sz="700" dirty="0">
                      <a:solidFill>
                        <a:schemeClr val="bg1"/>
                      </a:solidFill>
                      <a:latin typeface="方正准圆简体" panose="02010601030101010101" pitchFamily="2" charset="-122"/>
                      <a:ea typeface="方正准圆简体" panose="02010601030101010101" pitchFamily="2" charset="-122"/>
                    </a:rPr>
                    <a:t>X50000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591" name="图片 590">
                  <a:extLst>
                    <a:ext uri="{FF2B5EF4-FFF2-40B4-BE49-F238E27FC236}">
                      <a16:creationId xmlns:a16="http://schemas.microsoft.com/office/drawing/2014/main" id="{E991F262-DD4A-4309-8632-23BEBD8E5A44}"/>
                    </a:ext>
                  </a:extLst>
                </p:cNvPr>
                <p:cNvPicPr>
                  <a:picLocks noChangeAspect="1"/>
                </p:cNvPicPr>
                <p:nvPr/>
              </p:nvPicPr>
              <p:blipFill>
                <a:blip r:embed="rId6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351949" y="4746141"/>
                  <a:ext cx="173047" cy="173047"/>
                </a:xfrm>
                <a:prstGeom prst="rect">
                  <a:avLst/>
                </a:prstGeom>
              </p:spPr>
            </p:pic>
            <p:sp>
              <p:nvSpPr>
                <p:cNvPr id="592" name="文本框 591">
                  <a:extLst>
                    <a:ext uri="{FF2B5EF4-FFF2-40B4-BE49-F238E27FC236}">
                      <a16:creationId xmlns:a16="http://schemas.microsoft.com/office/drawing/2014/main" id="{BE62C6DB-C4C2-4430-88D4-09163FD5AD83}"/>
                    </a:ext>
                  </a:extLst>
                </p:cNvPr>
                <p:cNvSpPr txBox="1"/>
                <p:nvPr/>
              </p:nvSpPr>
              <p:spPr>
                <a:xfrm>
                  <a:off x="11464610" y="4731517"/>
                  <a:ext cx="647934"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聚乙烯  </a:t>
                  </a:r>
                  <a:r>
                    <a:rPr lang="en-US" altLang="zh-CN" sz="700" dirty="0">
                      <a:solidFill>
                        <a:schemeClr val="bg1"/>
                      </a:solidFill>
                      <a:latin typeface="方正准圆简体" panose="02010601030101010101" pitchFamily="2" charset="-122"/>
                      <a:ea typeface="方正准圆简体" panose="02010601030101010101" pitchFamily="2" charset="-122"/>
                    </a:rPr>
                    <a:t>X50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593" name="图片 592">
                  <a:extLst>
                    <a:ext uri="{FF2B5EF4-FFF2-40B4-BE49-F238E27FC236}">
                      <a16:creationId xmlns:a16="http://schemas.microsoft.com/office/drawing/2014/main" id="{68F8768C-7DDA-4AAE-9C22-A5230D37DF52}"/>
                    </a:ext>
                  </a:extLst>
                </p:cNvPr>
                <p:cNvPicPr>
                  <a:picLocks noChangeAspect="1"/>
                </p:cNvPicPr>
                <p:nvPr/>
              </p:nvPicPr>
              <p:blipFill>
                <a:blip r:embed="rId68">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053085" y="4732835"/>
                  <a:ext cx="187198" cy="187198"/>
                </a:xfrm>
                <a:prstGeom prst="rect">
                  <a:avLst/>
                </a:prstGeom>
              </p:spPr>
            </p:pic>
            <p:sp>
              <p:nvSpPr>
                <p:cNvPr id="594" name="文本框 593">
                  <a:extLst>
                    <a:ext uri="{FF2B5EF4-FFF2-40B4-BE49-F238E27FC236}">
                      <a16:creationId xmlns:a16="http://schemas.microsoft.com/office/drawing/2014/main" id="{09E20312-8BEC-42EE-A920-9CB9C692E9CE}"/>
                    </a:ext>
                  </a:extLst>
                </p:cNvPr>
                <p:cNvSpPr txBox="1"/>
                <p:nvPr/>
              </p:nvSpPr>
              <p:spPr>
                <a:xfrm>
                  <a:off x="12175490" y="4731517"/>
                  <a:ext cx="668773" cy="200055"/>
                </a:xfrm>
                <a:prstGeom prst="rect">
                  <a:avLst/>
                </a:prstGeom>
                <a:noFill/>
              </p:spPr>
              <p:txBody>
                <a:bodyPr wrap="none" rtlCol="0">
                  <a:spAutoFit/>
                </a:bodyPr>
                <a:lstStyle/>
                <a:p>
                  <a:r>
                    <a:rPr lang="en-US" altLang="zh-CN" sz="700" dirty="0">
                      <a:solidFill>
                        <a:schemeClr val="bg1"/>
                      </a:solidFill>
                      <a:latin typeface="方正准圆简体" panose="02010601030101010101" pitchFamily="2" charset="-122"/>
                      <a:ea typeface="方正准圆简体" panose="02010601030101010101" pitchFamily="2" charset="-122"/>
                    </a:rPr>
                    <a:t>D32</a:t>
                  </a:r>
                  <a:r>
                    <a:rPr lang="zh-CN" altLang="en-US" sz="700" dirty="0">
                      <a:solidFill>
                        <a:schemeClr val="bg1"/>
                      </a:solidFill>
                      <a:latin typeface="方正准圆简体" panose="02010601030101010101" pitchFamily="2" charset="-122"/>
                      <a:ea typeface="方正准圆简体" panose="02010601030101010101" pitchFamily="2" charset="-122"/>
                    </a:rPr>
                    <a:t>钢  </a:t>
                  </a:r>
                  <a:r>
                    <a:rPr lang="en-US" altLang="zh-CN" sz="700" dirty="0">
                      <a:solidFill>
                        <a:schemeClr val="bg1"/>
                      </a:solidFill>
                      <a:latin typeface="方正准圆简体" panose="02010601030101010101" pitchFamily="2" charset="-122"/>
                      <a:ea typeface="方正准圆简体" panose="02010601030101010101" pitchFamily="2" charset="-122"/>
                    </a:rPr>
                    <a:t>X500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grpSp>
          <p:sp>
            <p:nvSpPr>
              <p:cNvPr id="584" name="文本框 583">
                <a:extLst>
                  <a:ext uri="{FF2B5EF4-FFF2-40B4-BE49-F238E27FC236}">
                    <a16:creationId xmlns:a16="http://schemas.microsoft.com/office/drawing/2014/main" id="{34451526-941A-4B2D-95B3-92CFC7A5C714}"/>
                  </a:ext>
                </a:extLst>
              </p:cNvPr>
              <p:cNvSpPr txBox="1"/>
              <p:nvPr/>
            </p:nvSpPr>
            <p:spPr>
              <a:xfrm>
                <a:off x="12438247" y="4552977"/>
                <a:ext cx="58702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大小：</a:t>
                </a:r>
                <a:r>
                  <a:rPr lang="en-US" altLang="zh-CN" sz="700" dirty="0">
                    <a:solidFill>
                      <a:schemeClr val="bg1"/>
                    </a:solidFill>
                    <a:latin typeface="方正准圆简体" panose="02010601030101010101" pitchFamily="2" charset="-122"/>
                    <a:ea typeface="方正准圆简体" panose="02010601030101010101" pitchFamily="2" charset="-122"/>
                  </a:rPr>
                  <a:t>1X2</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sp>
            <p:nvSpPr>
              <p:cNvPr id="585" name="矩形 584">
                <a:extLst>
                  <a:ext uri="{FF2B5EF4-FFF2-40B4-BE49-F238E27FC236}">
                    <a16:creationId xmlns:a16="http://schemas.microsoft.com/office/drawing/2014/main" id="{11DA918F-6E03-43D5-AEDD-AAA393B29C27}"/>
                  </a:ext>
                </a:extLst>
              </p:cNvPr>
              <p:cNvSpPr/>
              <p:nvPr/>
            </p:nvSpPr>
            <p:spPr>
              <a:xfrm>
                <a:off x="12438247" y="4583401"/>
                <a:ext cx="51183" cy="51183"/>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7" name="矩形 596">
              <a:extLst>
                <a:ext uri="{FF2B5EF4-FFF2-40B4-BE49-F238E27FC236}">
                  <a16:creationId xmlns:a16="http://schemas.microsoft.com/office/drawing/2014/main" id="{9B618254-77EE-429A-9697-E97341F459EC}"/>
                </a:ext>
              </a:extLst>
            </p:cNvPr>
            <p:cNvSpPr/>
            <p:nvPr/>
          </p:nvSpPr>
          <p:spPr>
            <a:xfrm>
              <a:off x="12434288" y="5176284"/>
              <a:ext cx="51183" cy="51183"/>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496" name="直接连接符 495">
            <a:extLst>
              <a:ext uri="{FF2B5EF4-FFF2-40B4-BE49-F238E27FC236}">
                <a16:creationId xmlns:a16="http://schemas.microsoft.com/office/drawing/2014/main" id="{D7C23C4C-C28E-4616-8714-9A3D908B6AB6}"/>
              </a:ext>
            </a:extLst>
          </p:cNvPr>
          <p:cNvCxnSpPr>
            <a:cxnSpLocks/>
          </p:cNvCxnSpPr>
          <p:nvPr/>
        </p:nvCxnSpPr>
        <p:spPr>
          <a:xfrm flipV="1">
            <a:off x="9528679" y="5075255"/>
            <a:ext cx="3402298" cy="65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04" name="组合 603">
            <a:extLst>
              <a:ext uri="{FF2B5EF4-FFF2-40B4-BE49-F238E27FC236}">
                <a16:creationId xmlns:a16="http://schemas.microsoft.com/office/drawing/2014/main" id="{8D2F150F-35A6-4D9E-AC00-E336DF689C3E}"/>
              </a:ext>
            </a:extLst>
          </p:cNvPr>
          <p:cNvGrpSpPr/>
          <p:nvPr/>
        </p:nvGrpSpPr>
        <p:grpSpPr>
          <a:xfrm>
            <a:off x="9912617" y="5783497"/>
            <a:ext cx="3090198" cy="525089"/>
            <a:chOff x="9919039" y="4552977"/>
            <a:chExt cx="3090198" cy="525089"/>
          </a:xfrm>
        </p:grpSpPr>
        <p:grpSp>
          <p:nvGrpSpPr>
            <p:cNvPr id="605" name="组合 604">
              <a:extLst>
                <a:ext uri="{FF2B5EF4-FFF2-40B4-BE49-F238E27FC236}">
                  <a16:creationId xmlns:a16="http://schemas.microsoft.com/office/drawing/2014/main" id="{07EF9D54-F135-4707-B4AB-FD057ECB0FE4}"/>
                </a:ext>
              </a:extLst>
            </p:cNvPr>
            <p:cNvGrpSpPr/>
            <p:nvPr/>
          </p:nvGrpSpPr>
          <p:grpSpPr>
            <a:xfrm>
              <a:off x="9919039" y="4558269"/>
              <a:ext cx="2877134" cy="519797"/>
              <a:chOff x="9919039" y="4558269"/>
              <a:chExt cx="2877134" cy="519797"/>
            </a:xfrm>
          </p:grpSpPr>
          <p:sp>
            <p:nvSpPr>
              <p:cNvPr id="608" name="文本框 607">
                <a:extLst>
                  <a:ext uri="{FF2B5EF4-FFF2-40B4-BE49-F238E27FC236}">
                    <a16:creationId xmlns:a16="http://schemas.microsoft.com/office/drawing/2014/main" id="{039000CC-2FCB-4FAF-BB5F-A17575FD7875}"/>
                  </a:ext>
                </a:extLst>
              </p:cNvPr>
              <p:cNvSpPr txBox="1"/>
              <p:nvPr/>
            </p:nvSpPr>
            <p:spPr>
              <a:xfrm>
                <a:off x="9919039" y="4558269"/>
                <a:ext cx="992579"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初级运输区划</a:t>
                </a:r>
              </a:p>
            </p:txBody>
          </p:sp>
          <p:sp>
            <p:nvSpPr>
              <p:cNvPr id="609" name="文本框 608">
                <a:extLst>
                  <a:ext uri="{FF2B5EF4-FFF2-40B4-BE49-F238E27FC236}">
                    <a16:creationId xmlns:a16="http://schemas.microsoft.com/office/drawing/2014/main" id="{73465A89-4578-414F-A018-09AB6EF847A4}"/>
                  </a:ext>
                </a:extLst>
              </p:cNvPr>
              <p:cNvSpPr txBox="1"/>
              <p:nvPr/>
            </p:nvSpPr>
            <p:spPr>
              <a:xfrm>
                <a:off x="9929463" y="4731517"/>
                <a:ext cx="63350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建造费用：</a:t>
                </a:r>
              </a:p>
            </p:txBody>
          </p:sp>
          <p:grpSp>
            <p:nvGrpSpPr>
              <p:cNvPr id="610" name="组合 609">
                <a:extLst>
                  <a:ext uri="{FF2B5EF4-FFF2-40B4-BE49-F238E27FC236}">
                    <a16:creationId xmlns:a16="http://schemas.microsoft.com/office/drawing/2014/main" id="{53414E24-7AA1-4C83-A052-B5FBF73190F3}"/>
                  </a:ext>
                </a:extLst>
              </p:cNvPr>
              <p:cNvGrpSpPr/>
              <p:nvPr/>
            </p:nvGrpSpPr>
            <p:grpSpPr>
              <a:xfrm>
                <a:off x="10549876" y="4878011"/>
                <a:ext cx="832504" cy="200055"/>
                <a:chOff x="6557518" y="3241059"/>
                <a:chExt cx="832504" cy="200055"/>
              </a:xfrm>
            </p:grpSpPr>
            <p:pic>
              <p:nvPicPr>
                <p:cNvPr id="617" name="图片 616">
                  <a:extLst>
                    <a:ext uri="{FF2B5EF4-FFF2-40B4-BE49-F238E27FC236}">
                      <a16:creationId xmlns:a16="http://schemas.microsoft.com/office/drawing/2014/main" id="{28B8FE88-FC5A-434B-A0E4-5EC63FAE43A4}"/>
                    </a:ext>
                  </a:extLst>
                </p:cNvPr>
                <p:cNvPicPr>
                  <a:picLocks noChangeAspect="1"/>
                </p:cNvPicPr>
                <p:nvPr/>
              </p:nvPicPr>
              <p:blipFill>
                <a:blip r:embed="rId6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45306"/>
                  <a:ext cx="177116" cy="177116"/>
                </a:xfrm>
                <a:prstGeom prst="rect">
                  <a:avLst/>
                </a:prstGeom>
              </p:spPr>
            </p:pic>
            <p:sp>
              <p:nvSpPr>
                <p:cNvPr id="618" name="文本框 617">
                  <a:extLst>
                    <a:ext uri="{FF2B5EF4-FFF2-40B4-BE49-F238E27FC236}">
                      <a16:creationId xmlns:a16="http://schemas.microsoft.com/office/drawing/2014/main" id="{C84467DD-0C0D-4228-B453-E0203349B5AF}"/>
                    </a:ext>
                  </a:extLst>
                </p:cNvPr>
                <p:cNvSpPr txBox="1"/>
                <p:nvPr/>
              </p:nvSpPr>
              <p:spPr>
                <a:xfrm>
                  <a:off x="6633084" y="3241059"/>
                  <a:ext cx="756938"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耗时 </a:t>
                  </a:r>
                  <a:r>
                    <a:rPr lang="en-US" altLang="zh-CN" sz="700" dirty="0">
                      <a:solidFill>
                        <a:schemeClr val="bg1"/>
                      </a:solidFill>
                      <a:latin typeface="方正准圆简体" panose="02010601030101010101" pitchFamily="2" charset="-122"/>
                      <a:ea typeface="方正准圆简体" panose="02010601030101010101" pitchFamily="2" charset="-122"/>
                    </a:rPr>
                    <a:t>X3</a:t>
                  </a:r>
                  <a:r>
                    <a:rPr lang="zh-CN" altLang="en-US" sz="700" dirty="0">
                      <a:solidFill>
                        <a:schemeClr val="bg1"/>
                      </a:solidFill>
                      <a:latin typeface="方正准圆简体" panose="02010601030101010101" pitchFamily="2" charset="-122"/>
                      <a:ea typeface="方正准圆简体" panose="02010601030101010101" pitchFamily="2" charset="-122"/>
                    </a:rPr>
                    <a:t>个月</a:t>
                  </a:r>
                </a:p>
              </p:txBody>
            </p:sp>
          </p:grpSp>
          <p:pic>
            <p:nvPicPr>
              <p:cNvPr id="611" name="图片 610">
                <a:extLst>
                  <a:ext uri="{FF2B5EF4-FFF2-40B4-BE49-F238E27FC236}">
                    <a16:creationId xmlns:a16="http://schemas.microsoft.com/office/drawing/2014/main" id="{406A9682-8E30-498B-B911-4A24768538A5}"/>
                  </a:ext>
                </a:extLst>
              </p:cNvPr>
              <p:cNvPicPr>
                <a:picLocks noChangeAspect="1"/>
              </p:cNvPicPr>
              <p:nvPr/>
            </p:nvPicPr>
            <p:blipFill>
              <a:blip r:embed="rId6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514777" y="4697987"/>
                <a:ext cx="254068" cy="254068"/>
              </a:xfrm>
              <a:prstGeom prst="rect">
                <a:avLst/>
              </a:prstGeom>
            </p:spPr>
          </p:pic>
          <p:sp>
            <p:nvSpPr>
              <p:cNvPr id="612" name="文本框 611">
                <a:extLst>
                  <a:ext uri="{FF2B5EF4-FFF2-40B4-BE49-F238E27FC236}">
                    <a16:creationId xmlns:a16="http://schemas.microsoft.com/office/drawing/2014/main" id="{F99F40BD-5B4D-42B0-AA7D-7A41CE57BAD4}"/>
                  </a:ext>
                </a:extLst>
              </p:cNvPr>
              <p:cNvSpPr txBox="1"/>
              <p:nvPr/>
            </p:nvSpPr>
            <p:spPr>
              <a:xfrm>
                <a:off x="10675436" y="4731517"/>
                <a:ext cx="654346"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货币  </a:t>
                </a:r>
                <a:r>
                  <a:rPr lang="en-US" altLang="zh-CN" sz="700" dirty="0">
                    <a:solidFill>
                      <a:schemeClr val="bg1"/>
                    </a:solidFill>
                    <a:latin typeface="方正准圆简体" panose="02010601030101010101" pitchFamily="2" charset="-122"/>
                    <a:ea typeface="方正准圆简体" panose="02010601030101010101" pitchFamily="2" charset="-122"/>
                  </a:rPr>
                  <a:t>X5000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613" name="图片 612">
                <a:extLst>
                  <a:ext uri="{FF2B5EF4-FFF2-40B4-BE49-F238E27FC236}">
                    <a16:creationId xmlns:a16="http://schemas.microsoft.com/office/drawing/2014/main" id="{C0EC12B0-F126-4EFA-B6D5-04FF900B72D3}"/>
                  </a:ext>
                </a:extLst>
              </p:cNvPr>
              <p:cNvPicPr>
                <a:picLocks noChangeAspect="1"/>
              </p:cNvPicPr>
              <p:nvPr/>
            </p:nvPicPr>
            <p:blipFill>
              <a:blip r:embed="rId6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351949" y="4746141"/>
                <a:ext cx="173047" cy="173047"/>
              </a:xfrm>
              <a:prstGeom prst="rect">
                <a:avLst/>
              </a:prstGeom>
            </p:spPr>
          </p:pic>
          <p:sp>
            <p:nvSpPr>
              <p:cNvPr id="614" name="文本框 613">
                <a:extLst>
                  <a:ext uri="{FF2B5EF4-FFF2-40B4-BE49-F238E27FC236}">
                    <a16:creationId xmlns:a16="http://schemas.microsoft.com/office/drawing/2014/main" id="{3528D03D-ECA9-4CCC-9E27-E50ED99CBB17}"/>
                  </a:ext>
                </a:extLst>
              </p:cNvPr>
              <p:cNvSpPr txBox="1"/>
              <p:nvPr/>
            </p:nvSpPr>
            <p:spPr>
              <a:xfrm>
                <a:off x="11464610" y="4731517"/>
                <a:ext cx="599844"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聚乙烯  </a:t>
                </a:r>
                <a:r>
                  <a:rPr lang="en-US" altLang="zh-CN" sz="700" dirty="0">
                    <a:solidFill>
                      <a:schemeClr val="bg1"/>
                    </a:solidFill>
                    <a:latin typeface="方正准圆简体" panose="02010601030101010101" pitchFamily="2" charset="-122"/>
                    <a:ea typeface="方正准圆简体" panose="02010601030101010101" pitchFamily="2" charset="-122"/>
                  </a:rPr>
                  <a:t>X5</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615" name="图片 614">
                <a:extLst>
                  <a:ext uri="{FF2B5EF4-FFF2-40B4-BE49-F238E27FC236}">
                    <a16:creationId xmlns:a16="http://schemas.microsoft.com/office/drawing/2014/main" id="{6B95C2F8-F5EE-4EAD-8F8F-FE559C973671}"/>
                  </a:ext>
                </a:extLst>
              </p:cNvPr>
              <p:cNvPicPr>
                <a:picLocks noChangeAspect="1"/>
              </p:cNvPicPr>
              <p:nvPr/>
            </p:nvPicPr>
            <p:blipFill>
              <a:blip r:embed="rId68">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053085" y="4732835"/>
                <a:ext cx="187198" cy="187198"/>
              </a:xfrm>
              <a:prstGeom prst="rect">
                <a:avLst/>
              </a:prstGeom>
            </p:spPr>
          </p:pic>
          <p:sp>
            <p:nvSpPr>
              <p:cNvPr id="616" name="文本框 615">
                <a:extLst>
                  <a:ext uri="{FF2B5EF4-FFF2-40B4-BE49-F238E27FC236}">
                    <a16:creationId xmlns:a16="http://schemas.microsoft.com/office/drawing/2014/main" id="{B588BEFD-F039-407D-A4FC-F353FAE0AA0B}"/>
                  </a:ext>
                </a:extLst>
              </p:cNvPr>
              <p:cNvSpPr txBox="1"/>
              <p:nvPr/>
            </p:nvSpPr>
            <p:spPr>
              <a:xfrm>
                <a:off x="12175490" y="4731517"/>
                <a:ext cx="620683" cy="200055"/>
              </a:xfrm>
              <a:prstGeom prst="rect">
                <a:avLst/>
              </a:prstGeom>
              <a:noFill/>
            </p:spPr>
            <p:txBody>
              <a:bodyPr wrap="none" rtlCol="0">
                <a:spAutoFit/>
              </a:bodyPr>
              <a:lstStyle/>
              <a:p>
                <a:r>
                  <a:rPr lang="en-US" altLang="zh-CN" sz="700" dirty="0">
                    <a:solidFill>
                      <a:schemeClr val="bg1"/>
                    </a:solidFill>
                    <a:latin typeface="方正准圆简体" panose="02010601030101010101" pitchFamily="2" charset="-122"/>
                    <a:ea typeface="方正准圆简体" panose="02010601030101010101" pitchFamily="2" charset="-122"/>
                  </a:rPr>
                  <a:t>D32</a:t>
                </a:r>
                <a:r>
                  <a:rPr lang="zh-CN" altLang="en-US" sz="700" dirty="0">
                    <a:solidFill>
                      <a:schemeClr val="bg1"/>
                    </a:solidFill>
                    <a:latin typeface="方正准圆简体" panose="02010601030101010101" pitchFamily="2" charset="-122"/>
                    <a:ea typeface="方正准圆简体" panose="02010601030101010101" pitchFamily="2" charset="-122"/>
                  </a:rPr>
                  <a:t>钢  </a:t>
                </a:r>
                <a:r>
                  <a:rPr lang="en-US" altLang="zh-CN" sz="700" dirty="0">
                    <a:solidFill>
                      <a:schemeClr val="bg1"/>
                    </a:solidFill>
                    <a:latin typeface="方正准圆简体" panose="02010601030101010101" pitchFamily="2" charset="-122"/>
                    <a:ea typeface="方正准圆简体" panose="02010601030101010101" pitchFamily="2" charset="-122"/>
                  </a:rPr>
                  <a:t>X50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grpSp>
        <p:sp>
          <p:nvSpPr>
            <p:cNvPr id="606" name="文本框 605">
              <a:extLst>
                <a:ext uri="{FF2B5EF4-FFF2-40B4-BE49-F238E27FC236}">
                  <a16:creationId xmlns:a16="http://schemas.microsoft.com/office/drawing/2014/main" id="{D93BA418-6E09-45D2-B33C-6A248B175474}"/>
                </a:ext>
              </a:extLst>
            </p:cNvPr>
            <p:cNvSpPr txBox="1"/>
            <p:nvPr/>
          </p:nvSpPr>
          <p:spPr>
            <a:xfrm>
              <a:off x="12438247" y="4552977"/>
              <a:ext cx="57099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大小：</a:t>
              </a:r>
              <a:r>
                <a:rPr lang="en-US" altLang="zh-CN" sz="700" dirty="0">
                  <a:solidFill>
                    <a:schemeClr val="bg1"/>
                  </a:solidFill>
                  <a:latin typeface="方正准圆简体" panose="02010601030101010101" pitchFamily="2" charset="-122"/>
                  <a:ea typeface="方正准圆简体" panose="02010601030101010101" pitchFamily="2" charset="-122"/>
                </a:rPr>
                <a:t>1X1</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sp>
          <p:nvSpPr>
            <p:cNvPr id="607" name="矩形 606">
              <a:extLst>
                <a:ext uri="{FF2B5EF4-FFF2-40B4-BE49-F238E27FC236}">
                  <a16:creationId xmlns:a16="http://schemas.microsoft.com/office/drawing/2014/main" id="{13FC38AB-8FBE-4FB6-9BA6-D199AC9A55B3}"/>
                </a:ext>
              </a:extLst>
            </p:cNvPr>
            <p:cNvSpPr/>
            <p:nvPr/>
          </p:nvSpPr>
          <p:spPr>
            <a:xfrm>
              <a:off x="12407409" y="4600287"/>
              <a:ext cx="91464" cy="91464"/>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627" name="直接连接符 626">
            <a:extLst>
              <a:ext uri="{FF2B5EF4-FFF2-40B4-BE49-F238E27FC236}">
                <a16:creationId xmlns:a16="http://schemas.microsoft.com/office/drawing/2014/main" id="{BD30C50B-38F3-452B-9404-22704AD992D9}"/>
              </a:ext>
            </a:extLst>
          </p:cNvPr>
          <p:cNvCxnSpPr>
            <a:cxnSpLocks/>
          </p:cNvCxnSpPr>
          <p:nvPr/>
        </p:nvCxnSpPr>
        <p:spPr>
          <a:xfrm flipV="1">
            <a:off x="9551522" y="6327714"/>
            <a:ext cx="3402298" cy="65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29" name="图片 628">
            <a:extLst>
              <a:ext uri="{FF2B5EF4-FFF2-40B4-BE49-F238E27FC236}">
                <a16:creationId xmlns:a16="http://schemas.microsoft.com/office/drawing/2014/main" id="{B426FC97-7CA5-4149-8080-E0B5DC734CCB}"/>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9433482" y="6375156"/>
            <a:ext cx="501486" cy="487168"/>
          </a:xfrm>
          <a:prstGeom prst="rect">
            <a:avLst/>
          </a:prstGeom>
        </p:spPr>
      </p:pic>
      <p:pic>
        <p:nvPicPr>
          <p:cNvPr id="501" name="图片 500">
            <a:extLst>
              <a:ext uri="{FF2B5EF4-FFF2-40B4-BE49-F238E27FC236}">
                <a16:creationId xmlns:a16="http://schemas.microsoft.com/office/drawing/2014/main" id="{DD8E78F9-BBBF-45CC-9C89-C619AAAD2791}"/>
              </a:ext>
            </a:extLst>
          </p:cNvPr>
          <p:cNvPicPr>
            <a:picLocks noChangeAspect="1"/>
          </p:cNvPicPr>
          <p:nvPr/>
        </p:nvPicPr>
        <p:blipFill>
          <a:blip r:embed="rId6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43749" y="6384613"/>
            <a:ext cx="460626" cy="460626"/>
          </a:xfrm>
          <a:prstGeom prst="rect">
            <a:avLst/>
          </a:prstGeom>
        </p:spPr>
      </p:pic>
      <p:grpSp>
        <p:nvGrpSpPr>
          <p:cNvPr id="633" name="组合 632">
            <a:extLst>
              <a:ext uri="{FF2B5EF4-FFF2-40B4-BE49-F238E27FC236}">
                <a16:creationId xmlns:a16="http://schemas.microsoft.com/office/drawing/2014/main" id="{936CC6C9-9D27-42BC-9CDB-B9845D248742}"/>
              </a:ext>
            </a:extLst>
          </p:cNvPr>
          <p:cNvGrpSpPr/>
          <p:nvPr/>
        </p:nvGrpSpPr>
        <p:grpSpPr>
          <a:xfrm>
            <a:off x="9912617" y="6345521"/>
            <a:ext cx="3090198" cy="525089"/>
            <a:chOff x="9919039" y="4552977"/>
            <a:chExt cx="3090198" cy="525089"/>
          </a:xfrm>
        </p:grpSpPr>
        <p:grpSp>
          <p:nvGrpSpPr>
            <p:cNvPr id="634" name="组合 633">
              <a:extLst>
                <a:ext uri="{FF2B5EF4-FFF2-40B4-BE49-F238E27FC236}">
                  <a16:creationId xmlns:a16="http://schemas.microsoft.com/office/drawing/2014/main" id="{39FF3B51-FA22-4D64-9364-B8C9A66DB25C}"/>
                </a:ext>
              </a:extLst>
            </p:cNvPr>
            <p:cNvGrpSpPr/>
            <p:nvPr/>
          </p:nvGrpSpPr>
          <p:grpSpPr>
            <a:xfrm>
              <a:off x="9919039" y="4558269"/>
              <a:ext cx="2877134" cy="519797"/>
              <a:chOff x="9919039" y="4558269"/>
              <a:chExt cx="2877134" cy="519797"/>
            </a:xfrm>
          </p:grpSpPr>
          <p:sp>
            <p:nvSpPr>
              <p:cNvPr id="637" name="文本框 636">
                <a:extLst>
                  <a:ext uri="{FF2B5EF4-FFF2-40B4-BE49-F238E27FC236}">
                    <a16:creationId xmlns:a16="http://schemas.microsoft.com/office/drawing/2014/main" id="{F6CEF980-2217-4785-AC50-A0521F1ACFBC}"/>
                  </a:ext>
                </a:extLst>
              </p:cNvPr>
              <p:cNvSpPr txBox="1"/>
              <p:nvPr/>
            </p:nvSpPr>
            <p:spPr>
              <a:xfrm>
                <a:off x="9919039" y="4558269"/>
                <a:ext cx="992579"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高级运输区划</a:t>
                </a:r>
              </a:p>
            </p:txBody>
          </p:sp>
          <p:sp>
            <p:nvSpPr>
              <p:cNvPr id="638" name="文本框 637">
                <a:extLst>
                  <a:ext uri="{FF2B5EF4-FFF2-40B4-BE49-F238E27FC236}">
                    <a16:creationId xmlns:a16="http://schemas.microsoft.com/office/drawing/2014/main" id="{DD097FA2-1007-4349-8BAA-6B3E1AB9D1B3}"/>
                  </a:ext>
                </a:extLst>
              </p:cNvPr>
              <p:cNvSpPr txBox="1"/>
              <p:nvPr/>
            </p:nvSpPr>
            <p:spPr>
              <a:xfrm>
                <a:off x="9929463" y="4731517"/>
                <a:ext cx="63350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建造费用：</a:t>
                </a:r>
              </a:p>
            </p:txBody>
          </p:sp>
          <p:grpSp>
            <p:nvGrpSpPr>
              <p:cNvPr id="639" name="组合 638">
                <a:extLst>
                  <a:ext uri="{FF2B5EF4-FFF2-40B4-BE49-F238E27FC236}">
                    <a16:creationId xmlns:a16="http://schemas.microsoft.com/office/drawing/2014/main" id="{6E03A6B8-776C-43E3-8F8F-764DAC9554FF}"/>
                  </a:ext>
                </a:extLst>
              </p:cNvPr>
              <p:cNvGrpSpPr/>
              <p:nvPr/>
            </p:nvGrpSpPr>
            <p:grpSpPr>
              <a:xfrm>
                <a:off x="10549876" y="4878011"/>
                <a:ext cx="832504" cy="200055"/>
                <a:chOff x="6557518" y="3241059"/>
                <a:chExt cx="832504" cy="200055"/>
              </a:xfrm>
            </p:grpSpPr>
            <p:pic>
              <p:nvPicPr>
                <p:cNvPr id="646" name="图片 645">
                  <a:extLst>
                    <a:ext uri="{FF2B5EF4-FFF2-40B4-BE49-F238E27FC236}">
                      <a16:creationId xmlns:a16="http://schemas.microsoft.com/office/drawing/2014/main" id="{691F96B8-5D09-449D-991A-0B1E2B66138E}"/>
                    </a:ext>
                  </a:extLst>
                </p:cNvPr>
                <p:cNvPicPr>
                  <a:picLocks noChangeAspect="1"/>
                </p:cNvPicPr>
                <p:nvPr/>
              </p:nvPicPr>
              <p:blipFill>
                <a:blip r:embed="rId6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45306"/>
                  <a:ext cx="177116" cy="177116"/>
                </a:xfrm>
                <a:prstGeom prst="rect">
                  <a:avLst/>
                </a:prstGeom>
              </p:spPr>
            </p:pic>
            <p:sp>
              <p:nvSpPr>
                <p:cNvPr id="647" name="文本框 646">
                  <a:extLst>
                    <a:ext uri="{FF2B5EF4-FFF2-40B4-BE49-F238E27FC236}">
                      <a16:creationId xmlns:a16="http://schemas.microsoft.com/office/drawing/2014/main" id="{452949FE-A4CF-48F0-9E9E-84C9A67C30CB}"/>
                    </a:ext>
                  </a:extLst>
                </p:cNvPr>
                <p:cNvSpPr txBox="1"/>
                <p:nvPr/>
              </p:nvSpPr>
              <p:spPr>
                <a:xfrm>
                  <a:off x="6633084" y="3241059"/>
                  <a:ext cx="756938"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耗时 </a:t>
                  </a:r>
                  <a:r>
                    <a:rPr lang="en-US" altLang="zh-CN" sz="700" dirty="0">
                      <a:solidFill>
                        <a:schemeClr val="bg1"/>
                      </a:solidFill>
                      <a:latin typeface="方正准圆简体" panose="02010601030101010101" pitchFamily="2" charset="-122"/>
                      <a:ea typeface="方正准圆简体" panose="02010601030101010101" pitchFamily="2" charset="-122"/>
                    </a:rPr>
                    <a:t>X3</a:t>
                  </a:r>
                  <a:r>
                    <a:rPr lang="zh-CN" altLang="en-US" sz="700" dirty="0">
                      <a:solidFill>
                        <a:schemeClr val="bg1"/>
                      </a:solidFill>
                      <a:latin typeface="方正准圆简体" panose="02010601030101010101" pitchFamily="2" charset="-122"/>
                      <a:ea typeface="方正准圆简体" panose="02010601030101010101" pitchFamily="2" charset="-122"/>
                    </a:rPr>
                    <a:t>个月</a:t>
                  </a:r>
                </a:p>
              </p:txBody>
            </p:sp>
          </p:grpSp>
          <p:pic>
            <p:nvPicPr>
              <p:cNvPr id="640" name="图片 639">
                <a:extLst>
                  <a:ext uri="{FF2B5EF4-FFF2-40B4-BE49-F238E27FC236}">
                    <a16:creationId xmlns:a16="http://schemas.microsoft.com/office/drawing/2014/main" id="{E6F8D6A0-7FF8-4CBD-9306-CF74ACF3BB8D}"/>
                  </a:ext>
                </a:extLst>
              </p:cNvPr>
              <p:cNvPicPr>
                <a:picLocks noChangeAspect="1"/>
              </p:cNvPicPr>
              <p:nvPr/>
            </p:nvPicPr>
            <p:blipFill>
              <a:blip r:embed="rId6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514777" y="4697987"/>
                <a:ext cx="254068" cy="254068"/>
              </a:xfrm>
              <a:prstGeom prst="rect">
                <a:avLst/>
              </a:prstGeom>
            </p:spPr>
          </p:pic>
          <p:sp>
            <p:nvSpPr>
              <p:cNvPr id="641" name="文本框 640">
                <a:extLst>
                  <a:ext uri="{FF2B5EF4-FFF2-40B4-BE49-F238E27FC236}">
                    <a16:creationId xmlns:a16="http://schemas.microsoft.com/office/drawing/2014/main" id="{EE17A91D-FAB2-4E86-BCA0-216EA8BBF721}"/>
                  </a:ext>
                </a:extLst>
              </p:cNvPr>
              <p:cNvSpPr txBox="1"/>
              <p:nvPr/>
            </p:nvSpPr>
            <p:spPr>
              <a:xfrm>
                <a:off x="10675436" y="4731517"/>
                <a:ext cx="654346"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货币  </a:t>
                </a:r>
                <a:r>
                  <a:rPr lang="en-US" altLang="zh-CN" sz="700" dirty="0">
                    <a:solidFill>
                      <a:schemeClr val="bg1"/>
                    </a:solidFill>
                    <a:latin typeface="方正准圆简体" panose="02010601030101010101" pitchFamily="2" charset="-122"/>
                    <a:ea typeface="方正准圆简体" panose="02010601030101010101" pitchFamily="2" charset="-122"/>
                  </a:rPr>
                  <a:t>X5000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642" name="图片 641">
                <a:extLst>
                  <a:ext uri="{FF2B5EF4-FFF2-40B4-BE49-F238E27FC236}">
                    <a16:creationId xmlns:a16="http://schemas.microsoft.com/office/drawing/2014/main" id="{27FF1CC5-CE59-498C-8766-FAD9ADBC97B9}"/>
                  </a:ext>
                </a:extLst>
              </p:cNvPr>
              <p:cNvPicPr>
                <a:picLocks noChangeAspect="1"/>
              </p:cNvPicPr>
              <p:nvPr/>
            </p:nvPicPr>
            <p:blipFill>
              <a:blip r:embed="rId6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351949" y="4746141"/>
                <a:ext cx="173047" cy="173047"/>
              </a:xfrm>
              <a:prstGeom prst="rect">
                <a:avLst/>
              </a:prstGeom>
            </p:spPr>
          </p:pic>
          <p:sp>
            <p:nvSpPr>
              <p:cNvPr id="643" name="文本框 642">
                <a:extLst>
                  <a:ext uri="{FF2B5EF4-FFF2-40B4-BE49-F238E27FC236}">
                    <a16:creationId xmlns:a16="http://schemas.microsoft.com/office/drawing/2014/main" id="{71C2408F-638A-44D8-A6BA-3B1738CDA649}"/>
                  </a:ext>
                </a:extLst>
              </p:cNvPr>
              <p:cNvSpPr txBox="1"/>
              <p:nvPr/>
            </p:nvSpPr>
            <p:spPr>
              <a:xfrm>
                <a:off x="11464610" y="4731517"/>
                <a:ext cx="599844"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聚乙烯  </a:t>
                </a:r>
                <a:r>
                  <a:rPr lang="en-US" altLang="zh-CN" sz="700" dirty="0">
                    <a:solidFill>
                      <a:schemeClr val="bg1"/>
                    </a:solidFill>
                    <a:latin typeface="方正准圆简体" panose="02010601030101010101" pitchFamily="2" charset="-122"/>
                    <a:ea typeface="方正准圆简体" panose="02010601030101010101" pitchFamily="2" charset="-122"/>
                  </a:rPr>
                  <a:t>X5</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644" name="图片 643">
                <a:extLst>
                  <a:ext uri="{FF2B5EF4-FFF2-40B4-BE49-F238E27FC236}">
                    <a16:creationId xmlns:a16="http://schemas.microsoft.com/office/drawing/2014/main" id="{8EA7C128-9B17-46CC-95B5-4D2E02CD79C9}"/>
                  </a:ext>
                </a:extLst>
              </p:cNvPr>
              <p:cNvPicPr>
                <a:picLocks noChangeAspect="1"/>
              </p:cNvPicPr>
              <p:nvPr/>
            </p:nvPicPr>
            <p:blipFill>
              <a:blip r:embed="rId68">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053085" y="4732835"/>
                <a:ext cx="187198" cy="187198"/>
              </a:xfrm>
              <a:prstGeom prst="rect">
                <a:avLst/>
              </a:prstGeom>
            </p:spPr>
          </p:pic>
          <p:sp>
            <p:nvSpPr>
              <p:cNvPr id="645" name="文本框 644">
                <a:extLst>
                  <a:ext uri="{FF2B5EF4-FFF2-40B4-BE49-F238E27FC236}">
                    <a16:creationId xmlns:a16="http://schemas.microsoft.com/office/drawing/2014/main" id="{52BA991D-B752-4A05-91AD-A6F1D23E31C8}"/>
                  </a:ext>
                </a:extLst>
              </p:cNvPr>
              <p:cNvSpPr txBox="1"/>
              <p:nvPr/>
            </p:nvSpPr>
            <p:spPr>
              <a:xfrm>
                <a:off x="12175490" y="4731517"/>
                <a:ext cx="620683" cy="200055"/>
              </a:xfrm>
              <a:prstGeom prst="rect">
                <a:avLst/>
              </a:prstGeom>
              <a:noFill/>
            </p:spPr>
            <p:txBody>
              <a:bodyPr wrap="none" rtlCol="0">
                <a:spAutoFit/>
              </a:bodyPr>
              <a:lstStyle/>
              <a:p>
                <a:r>
                  <a:rPr lang="en-US" altLang="zh-CN" sz="700" dirty="0">
                    <a:solidFill>
                      <a:schemeClr val="bg1"/>
                    </a:solidFill>
                    <a:latin typeface="方正准圆简体" panose="02010601030101010101" pitchFamily="2" charset="-122"/>
                    <a:ea typeface="方正准圆简体" panose="02010601030101010101" pitchFamily="2" charset="-122"/>
                  </a:rPr>
                  <a:t>D32</a:t>
                </a:r>
                <a:r>
                  <a:rPr lang="zh-CN" altLang="en-US" sz="700" dirty="0">
                    <a:solidFill>
                      <a:schemeClr val="bg1"/>
                    </a:solidFill>
                    <a:latin typeface="方正准圆简体" panose="02010601030101010101" pitchFamily="2" charset="-122"/>
                    <a:ea typeface="方正准圆简体" panose="02010601030101010101" pitchFamily="2" charset="-122"/>
                  </a:rPr>
                  <a:t>钢  </a:t>
                </a:r>
                <a:r>
                  <a:rPr lang="en-US" altLang="zh-CN" sz="700" dirty="0">
                    <a:solidFill>
                      <a:schemeClr val="bg1"/>
                    </a:solidFill>
                    <a:latin typeface="方正准圆简体" panose="02010601030101010101" pitchFamily="2" charset="-122"/>
                    <a:ea typeface="方正准圆简体" panose="02010601030101010101" pitchFamily="2" charset="-122"/>
                  </a:rPr>
                  <a:t>X50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grpSp>
        <p:sp>
          <p:nvSpPr>
            <p:cNvPr id="635" name="文本框 634">
              <a:extLst>
                <a:ext uri="{FF2B5EF4-FFF2-40B4-BE49-F238E27FC236}">
                  <a16:creationId xmlns:a16="http://schemas.microsoft.com/office/drawing/2014/main" id="{155B47E4-DFC8-4B0D-9819-6CDA61406BD2}"/>
                </a:ext>
              </a:extLst>
            </p:cNvPr>
            <p:cNvSpPr txBox="1"/>
            <p:nvPr/>
          </p:nvSpPr>
          <p:spPr>
            <a:xfrm>
              <a:off x="12438247" y="4552977"/>
              <a:ext cx="57099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大小：</a:t>
              </a:r>
              <a:r>
                <a:rPr lang="en-US" altLang="zh-CN" sz="700" dirty="0">
                  <a:solidFill>
                    <a:schemeClr val="bg1"/>
                  </a:solidFill>
                  <a:latin typeface="方正准圆简体" panose="02010601030101010101" pitchFamily="2" charset="-122"/>
                  <a:ea typeface="方正准圆简体" panose="02010601030101010101" pitchFamily="2" charset="-122"/>
                </a:rPr>
                <a:t>1X1</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sp>
          <p:nvSpPr>
            <p:cNvPr id="636" name="矩形 635">
              <a:extLst>
                <a:ext uri="{FF2B5EF4-FFF2-40B4-BE49-F238E27FC236}">
                  <a16:creationId xmlns:a16="http://schemas.microsoft.com/office/drawing/2014/main" id="{B5D015ED-52E0-45B5-B7FC-D79071289FE9}"/>
                </a:ext>
              </a:extLst>
            </p:cNvPr>
            <p:cNvSpPr/>
            <p:nvPr/>
          </p:nvSpPr>
          <p:spPr>
            <a:xfrm>
              <a:off x="12407409" y="4600287"/>
              <a:ext cx="91464" cy="91464"/>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49" name="矩形 648">
            <a:extLst>
              <a:ext uri="{FF2B5EF4-FFF2-40B4-BE49-F238E27FC236}">
                <a16:creationId xmlns:a16="http://schemas.microsoft.com/office/drawing/2014/main" id="{D698C995-E4E9-4AD6-B451-3113E4249262}"/>
              </a:ext>
            </a:extLst>
          </p:cNvPr>
          <p:cNvSpPr/>
          <p:nvPr/>
        </p:nvSpPr>
        <p:spPr>
          <a:xfrm>
            <a:off x="9614123" y="1565983"/>
            <a:ext cx="562855" cy="562855"/>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0" name="矩形 649">
            <a:extLst>
              <a:ext uri="{FF2B5EF4-FFF2-40B4-BE49-F238E27FC236}">
                <a16:creationId xmlns:a16="http://schemas.microsoft.com/office/drawing/2014/main" id="{A18DDDF9-59BE-41A4-9D6C-3D896A4CD599}"/>
              </a:ext>
            </a:extLst>
          </p:cNvPr>
          <p:cNvSpPr/>
          <p:nvPr/>
        </p:nvSpPr>
        <p:spPr>
          <a:xfrm>
            <a:off x="9630852" y="2246584"/>
            <a:ext cx="562855" cy="562855"/>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1" name="矩形 650">
            <a:extLst>
              <a:ext uri="{FF2B5EF4-FFF2-40B4-BE49-F238E27FC236}">
                <a16:creationId xmlns:a16="http://schemas.microsoft.com/office/drawing/2014/main" id="{8C275E37-4592-4BFF-9EFC-3F17A3B11036}"/>
              </a:ext>
            </a:extLst>
          </p:cNvPr>
          <p:cNvSpPr/>
          <p:nvPr/>
        </p:nvSpPr>
        <p:spPr>
          <a:xfrm>
            <a:off x="9644076" y="2927185"/>
            <a:ext cx="562855" cy="562855"/>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04" name="组合 503">
            <a:extLst>
              <a:ext uri="{FF2B5EF4-FFF2-40B4-BE49-F238E27FC236}">
                <a16:creationId xmlns:a16="http://schemas.microsoft.com/office/drawing/2014/main" id="{FBEFF1B9-EB30-49AF-A6EE-A17AFC286555}"/>
              </a:ext>
            </a:extLst>
          </p:cNvPr>
          <p:cNvGrpSpPr/>
          <p:nvPr/>
        </p:nvGrpSpPr>
        <p:grpSpPr>
          <a:xfrm>
            <a:off x="8603079" y="4393985"/>
            <a:ext cx="613829" cy="275465"/>
            <a:chOff x="8390965" y="4376903"/>
            <a:chExt cx="828266" cy="330803"/>
          </a:xfrm>
        </p:grpSpPr>
        <p:sp>
          <p:nvSpPr>
            <p:cNvPr id="654" name="矩形 653">
              <a:extLst>
                <a:ext uri="{FF2B5EF4-FFF2-40B4-BE49-F238E27FC236}">
                  <a16:creationId xmlns:a16="http://schemas.microsoft.com/office/drawing/2014/main" id="{63E64374-EB50-4B9D-B0B5-AC7B8B3251C2}"/>
                </a:ext>
              </a:extLst>
            </p:cNvPr>
            <p:cNvSpPr/>
            <p:nvPr/>
          </p:nvSpPr>
          <p:spPr>
            <a:xfrm>
              <a:off x="8423516" y="4398513"/>
              <a:ext cx="754103" cy="265676"/>
            </a:xfrm>
            <a:prstGeom prst="rect">
              <a:avLst/>
            </a:prstGeom>
            <a:solidFill>
              <a:schemeClr val="bg2">
                <a:lumMod val="10000"/>
                <a:alpha val="36000"/>
              </a:schemeClr>
            </a:solidFill>
            <a:ln w="95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03" name="图片 502">
              <a:extLst>
                <a:ext uri="{FF2B5EF4-FFF2-40B4-BE49-F238E27FC236}">
                  <a16:creationId xmlns:a16="http://schemas.microsoft.com/office/drawing/2014/main" id="{A2726017-F8D3-4ADB-BDC5-30F1E65617DF}"/>
                </a:ext>
              </a:extLst>
            </p:cNvPr>
            <p:cNvPicPr>
              <a:picLocks noChangeAspect="1"/>
            </p:cNvPicPr>
            <p:nvPr/>
          </p:nvPicPr>
          <p:blipFill>
            <a:blip r:embed="rId70">
              <a:lum bright="70000" contrast="-70000"/>
              <a:extLst>
                <a:ext uri="{28A0092B-C50C-407E-A947-70E740481C1C}">
                  <a14:useLocalDpi xmlns:a14="http://schemas.microsoft.com/office/drawing/2010/main" val="0"/>
                </a:ext>
              </a:extLst>
            </a:blip>
            <a:stretch>
              <a:fillRect/>
            </a:stretch>
          </p:blipFill>
          <p:spPr>
            <a:xfrm>
              <a:off x="8390965" y="4376903"/>
              <a:ext cx="330803" cy="330803"/>
            </a:xfrm>
            <a:prstGeom prst="rect">
              <a:avLst/>
            </a:prstGeom>
          </p:spPr>
        </p:pic>
        <p:sp>
          <p:nvSpPr>
            <p:cNvPr id="655" name="文本框 654">
              <a:extLst>
                <a:ext uri="{FF2B5EF4-FFF2-40B4-BE49-F238E27FC236}">
                  <a16:creationId xmlns:a16="http://schemas.microsoft.com/office/drawing/2014/main" id="{B9740209-50C8-42D5-8CF7-85D7BE247469}"/>
                </a:ext>
              </a:extLst>
            </p:cNvPr>
            <p:cNvSpPr txBox="1"/>
            <p:nvPr/>
          </p:nvSpPr>
          <p:spPr>
            <a:xfrm>
              <a:off x="8693188" y="4413792"/>
              <a:ext cx="526043" cy="258724"/>
            </a:xfrm>
            <a:prstGeom prst="rect">
              <a:avLst/>
            </a:prstGeom>
            <a:noFill/>
          </p:spPr>
          <p:txBody>
            <a:bodyPr wrap="none" rtlCol="0">
              <a:spAutoFit/>
            </a:bodyPr>
            <a:lstStyle/>
            <a:p>
              <a:pPr algn="ctr"/>
              <a:r>
                <a:rPr lang="zh-CN" altLang="en-US" sz="800" dirty="0">
                  <a:solidFill>
                    <a:schemeClr val="bg1"/>
                  </a:solidFill>
                  <a:latin typeface="方正准圆简体" panose="02010601030101010101" pitchFamily="2" charset="-122"/>
                  <a:ea typeface="方正准圆简体" panose="02010601030101010101" pitchFamily="2" charset="-122"/>
                </a:rPr>
                <a:t>拆除</a:t>
              </a:r>
            </a:p>
          </p:txBody>
        </p:sp>
      </p:grpSp>
      <p:grpSp>
        <p:nvGrpSpPr>
          <p:cNvPr id="11" name="组合 10">
            <a:extLst>
              <a:ext uri="{FF2B5EF4-FFF2-40B4-BE49-F238E27FC236}">
                <a16:creationId xmlns:a16="http://schemas.microsoft.com/office/drawing/2014/main" id="{E14D50D2-EAE7-44DE-A560-FDB4E4E55564}"/>
              </a:ext>
            </a:extLst>
          </p:cNvPr>
          <p:cNvGrpSpPr/>
          <p:nvPr/>
        </p:nvGrpSpPr>
        <p:grpSpPr>
          <a:xfrm>
            <a:off x="10506547" y="1114168"/>
            <a:ext cx="3844159" cy="1798009"/>
            <a:chOff x="7335564" y="5510014"/>
            <a:chExt cx="3844159" cy="1798009"/>
          </a:xfrm>
        </p:grpSpPr>
        <p:grpSp>
          <p:nvGrpSpPr>
            <p:cNvPr id="407" name="组合 406">
              <a:extLst>
                <a:ext uri="{FF2B5EF4-FFF2-40B4-BE49-F238E27FC236}">
                  <a16:creationId xmlns:a16="http://schemas.microsoft.com/office/drawing/2014/main" id="{BE3DCFF6-8FEA-44A0-96B4-A23C358C06B3}"/>
                </a:ext>
              </a:extLst>
            </p:cNvPr>
            <p:cNvGrpSpPr/>
            <p:nvPr/>
          </p:nvGrpSpPr>
          <p:grpSpPr>
            <a:xfrm>
              <a:off x="7336342" y="5519676"/>
              <a:ext cx="3843381" cy="1788347"/>
              <a:chOff x="6671535" y="2551850"/>
              <a:chExt cx="3843381" cy="1788347"/>
            </a:xfrm>
          </p:grpSpPr>
          <p:sp>
            <p:nvSpPr>
              <p:cNvPr id="408" name="矩形 407">
                <a:extLst>
                  <a:ext uri="{FF2B5EF4-FFF2-40B4-BE49-F238E27FC236}">
                    <a16:creationId xmlns:a16="http://schemas.microsoft.com/office/drawing/2014/main" id="{6067AAC6-938A-44BE-8657-6AD3FD1F1C34}"/>
                  </a:ext>
                </a:extLst>
              </p:cNvPr>
              <p:cNvSpPr/>
              <p:nvPr/>
            </p:nvSpPr>
            <p:spPr>
              <a:xfrm>
                <a:off x="6671535" y="2551850"/>
                <a:ext cx="3843381" cy="1788347"/>
              </a:xfrm>
              <a:prstGeom prst="rect">
                <a:avLst/>
              </a:prstGeom>
              <a:solidFill>
                <a:schemeClr val="bg2">
                  <a:lumMod val="10000"/>
                  <a:alpha val="72000"/>
                </a:schemeClr>
              </a:solidFill>
              <a:ln w="9525">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09" name="矩形 408">
                <a:extLst>
                  <a:ext uri="{FF2B5EF4-FFF2-40B4-BE49-F238E27FC236}">
                    <a16:creationId xmlns:a16="http://schemas.microsoft.com/office/drawing/2014/main" id="{519699F6-C11A-4280-A789-532A99A310F4}"/>
                  </a:ext>
                </a:extLst>
              </p:cNvPr>
              <p:cNvSpPr/>
              <p:nvPr/>
            </p:nvSpPr>
            <p:spPr>
              <a:xfrm>
                <a:off x="6671535" y="2563824"/>
                <a:ext cx="3831156" cy="237820"/>
              </a:xfrm>
              <a:prstGeom prst="rect">
                <a:avLst/>
              </a:prstGeom>
              <a:gradFill>
                <a:gsLst>
                  <a:gs pos="0">
                    <a:schemeClr val="bg1">
                      <a:lumMod val="43000"/>
                      <a:lumOff val="57000"/>
                      <a:alpha val="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0" name="文本框 409">
                <a:extLst>
                  <a:ext uri="{FF2B5EF4-FFF2-40B4-BE49-F238E27FC236}">
                    <a16:creationId xmlns:a16="http://schemas.microsoft.com/office/drawing/2014/main" id="{DBFD95E6-7E7A-4975-9B0E-823541C6E9D1}"/>
                  </a:ext>
                </a:extLst>
              </p:cNvPr>
              <p:cNvSpPr txBox="1"/>
              <p:nvPr/>
            </p:nvSpPr>
            <p:spPr>
              <a:xfrm>
                <a:off x="6834126" y="2552971"/>
                <a:ext cx="1031051" cy="261610"/>
              </a:xfrm>
              <a:prstGeom prst="rect">
                <a:avLst/>
              </a:prstGeom>
              <a:noFill/>
            </p:spPr>
            <p:txBody>
              <a:bodyPr wrap="none" rtlCol="0">
                <a:spAutoFit/>
              </a:bodyPr>
              <a:lstStyle/>
              <a:p>
                <a:r>
                  <a:rPr lang="zh-CN" altLang="en-US" sz="1100" dirty="0">
                    <a:solidFill>
                      <a:schemeClr val="bg2">
                        <a:lumMod val="10000"/>
                      </a:schemeClr>
                    </a:solidFill>
                    <a:latin typeface="方正准圆简体" panose="02010601030101010101" pitchFamily="2" charset="-122"/>
                    <a:ea typeface="方正准圆简体" panose="02010601030101010101" pitchFamily="2" charset="-122"/>
                  </a:rPr>
                  <a:t>初级冶炼区划</a:t>
                </a:r>
              </a:p>
            </p:txBody>
          </p:sp>
          <p:sp>
            <p:nvSpPr>
              <p:cNvPr id="411" name="文本框 410">
                <a:extLst>
                  <a:ext uri="{FF2B5EF4-FFF2-40B4-BE49-F238E27FC236}">
                    <a16:creationId xmlns:a16="http://schemas.microsoft.com/office/drawing/2014/main" id="{D2654F82-ACAD-4B2A-8742-68CE852ACF0D}"/>
                  </a:ext>
                </a:extLst>
              </p:cNvPr>
              <p:cNvSpPr txBox="1"/>
              <p:nvPr/>
            </p:nvSpPr>
            <p:spPr>
              <a:xfrm>
                <a:off x="6800413" y="2850689"/>
                <a:ext cx="3573399" cy="784830"/>
              </a:xfrm>
              <a:prstGeom prst="rect">
                <a:avLst/>
              </a:prstGeom>
              <a:noFill/>
            </p:spPr>
            <p:txBody>
              <a:bodyPr wrap="square" rtlCol="0">
                <a:spAutoFit/>
              </a:bodyPr>
              <a:lstStyle/>
              <a:p>
                <a:r>
                  <a:rPr lang="zh-CN" altLang="en-US" sz="900" dirty="0">
                    <a:solidFill>
                      <a:schemeClr val="bg1"/>
                    </a:solidFill>
                    <a:latin typeface="微软雅黑" panose="020B0503020204020204" pitchFamily="34" charset="-122"/>
                    <a:ea typeface="微软雅黑" panose="020B0503020204020204" pitchFamily="34" charset="-122"/>
                  </a:rPr>
                  <a:t>历史建筑，是指经城市、县人民政府确定公布的具有一定保护价值，能够反映历史风貌和地方特色，</a:t>
                </a:r>
                <a:endParaRPr lang="en-US" altLang="zh-CN" sz="900" dirty="0">
                  <a:solidFill>
                    <a:schemeClr val="bg1"/>
                  </a:solidFill>
                  <a:latin typeface="微软雅黑" panose="020B0503020204020204" pitchFamily="34" charset="-122"/>
                  <a:ea typeface="微软雅黑" panose="020B0503020204020204" pitchFamily="34" charset="-122"/>
                </a:endParaRPr>
              </a:p>
              <a:p>
                <a:endParaRPr lang="en-US" altLang="zh-CN" sz="900" dirty="0">
                  <a:solidFill>
                    <a:schemeClr val="bg1"/>
                  </a:solidFill>
                  <a:latin typeface="微软雅黑" panose="020B0503020204020204" pitchFamily="34" charset="-122"/>
                  <a:ea typeface="微软雅黑" panose="020B0503020204020204" pitchFamily="34" charset="-122"/>
                </a:endParaRPr>
              </a:p>
              <a:p>
                <a:r>
                  <a:rPr lang="zh-CN" altLang="en-US" sz="900" dirty="0">
                    <a:solidFill>
                      <a:schemeClr val="bg1"/>
                    </a:solidFill>
                    <a:latin typeface="微软雅黑" panose="020B0503020204020204" pitchFamily="34" charset="-122"/>
                    <a:ea typeface="微软雅黑" panose="020B0503020204020204" pitchFamily="34" charset="-122"/>
                  </a:rPr>
                  <a:t>它和文物保护单位及不可移动文物的建筑物、构筑物有一定区别，文物建筑是具有一定文物价值的建筑，</a:t>
                </a:r>
              </a:p>
            </p:txBody>
          </p:sp>
          <p:sp>
            <p:nvSpPr>
              <p:cNvPr id="413" name="文本框 412">
                <a:extLst>
                  <a:ext uri="{FF2B5EF4-FFF2-40B4-BE49-F238E27FC236}">
                    <a16:creationId xmlns:a16="http://schemas.microsoft.com/office/drawing/2014/main" id="{CE66A39B-760E-49E3-B82F-3EEDCA3FA891}"/>
                  </a:ext>
                </a:extLst>
              </p:cNvPr>
              <p:cNvSpPr txBox="1"/>
              <p:nvPr/>
            </p:nvSpPr>
            <p:spPr>
              <a:xfrm>
                <a:off x="7028783" y="3675238"/>
                <a:ext cx="748923" cy="261610"/>
              </a:xfrm>
              <a:prstGeom prst="rect">
                <a:avLst/>
              </a:prstGeom>
              <a:noFill/>
            </p:spPr>
            <p:txBody>
              <a:bodyPr wrap="none" rtlCol="0">
                <a:spAutoFit/>
              </a:bodyPr>
              <a:lstStyle/>
              <a:p>
                <a:r>
                  <a:rPr lang="zh-CN" altLang="en-US" sz="1100" dirty="0">
                    <a:solidFill>
                      <a:schemeClr val="bg1">
                        <a:lumMod val="75000"/>
                      </a:schemeClr>
                    </a:solidFill>
                    <a:latin typeface="方正准圆简体" panose="02010601030101010101" pitchFamily="2" charset="-122"/>
                    <a:ea typeface="方正准圆简体" panose="02010601030101010101" pitchFamily="2" charset="-122"/>
                  </a:rPr>
                  <a:t>效果加成</a:t>
                </a:r>
              </a:p>
            </p:txBody>
          </p:sp>
          <p:cxnSp>
            <p:nvCxnSpPr>
              <p:cNvPr id="414" name="直接连接符 413">
                <a:extLst>
                  <a:ext uri="{FF2B5EF4-FFF2-40B4-BE49-F238E27FC236}">
                    <a16:creationId xmlns:a16="http://schemas.microsoft.com/office/drawing/2014/main" id="{1E9A831A-215B-48D5-A8DE-25CA2CDC7577}"/>
                  </a:ext>
                </a:extLst>
              </p:cNvPr>
              <p:cNvCxnSpPr>
                <a:cxnSpLocks/>
              </p:cNvCxnSpPr>
              <p:nvPr/>
            </p:nvCxnSpPr>
            <p:spPr>
              <a:xfrm>
                <a:off x="6896369" y="3671105"/>
                <a:ext cx="3477443" cy="13459"/>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pic>
            <p:nvPicPr>
              <p:cNvPr id="415" name="图片 414">
                <a:extLst>
                  <a:ext uri="{FF2B5EF4-FFF2-40B4-BE49-F238E27FC236}">
                    <a16:creationId xmlns:a16="http://schemas.microsoft.com/office/drawing/2014/main" id="{EAF02370-0AE2-429D-B525-2762DB3BF3C4}"/>
                  </a:ext>
                </a:extLst>
              </p:cNvPr>
              <p:cNvPicPr>
                <a:picLocks noChangeAspect="1"/>
              </p:cNvPicPr>
              <p:nvPr/>
            </p:nvPicPr>
            <p:blipFill>
              <a:blip r:embed="rId71">
                <a:extLst>
                  <a:ext uri="{BEBA8EAE-BF5A-486C-A8C5-ECC9F3942E4B}">
                    <a14:imgProps xmlns:a14="http://schemas.microsoft.com/office/drawing/2010/main">
                      <a14:imgLayer r:embed="rId72">
                        <a14:imgEffect>
                          <a14:backgroundRemoval t="10000" b="90000" l="10000" r="90000"/>
                        </a14:imgEffect>
                      </a14:imgLayer>
                    </a14:imgProps>
                  </a:ext>
                </a:extLst>
              </a:blip>
              <a:stretch>
                <a:fillRect/>
              </a:stretch>
            </p:blipFill>
            <p:spPr>
              <a:xfrm>
                <a:off x="6857425" y="3677834"/>
                <a:ext cx="296277" cy="278589"/>
              </a:xfrm>
              <a:prstGeom prst="rect">
                <a:avLst/>
              </a:prstGeom>
            </p:spPr>
          </p:pic>
          <p:sp>
            <p:nvSpPr>
              <p:cNvPr id="416" name="文本框 415">
                <a:extLst>
                  <a:ext uri="{FF2B5EF4-FFF2-40B4-BE49-F238E27FC236}">
                    <a16:creationId xmlns:a16="http://schemas.microsoft.com/office/drawing/2014/main" id="{57EADEB4-8814-489C-A402-B363E6CCB35A}"/>
                  </a:ext>
                </a:extLst>
              </p:cNvPr>
              <p:cNvSpPr txBox="1"/>
              <p:nvPr/>
            </p:nvSpPr>
            <p:spPr>
              <a:xfrm>
                <a:off x="6834125" y="3931859"/>
                <a:ext cx="1192955" cy="253916"/>
              </a:xfrm>
              <a:prstGeom prst="rect">
                <a:avLst/>
              </a:prstGeom>
              <a:noFill/>
            </p:spPr>
            <p:txBody>
              <a:bodyPr wrap="none" rtlCol="0">
                <a:spAutoFit/>
              </a:bodyPr>
              <a:lstStyle/>
              <a:p>
                <a:r>
                  <a:rPr lang="zh-CN" altLang="en-US" sz="800" dirty="0">
                    <a:solidFill>
                      <a:srgbClr val="00B0F0"/>
                    </a:solidFill>
                  </a:rPr>
                  <a:t>●</a:t>
                </a:r>
                <a:r>
                  <a:rPr lang="zh-CN" altLang="en-US" sz="1050" dirty="0">
                    <a:solidFill>
                      <a:srgbClr val="00B0F0"/>
                    </a:solidFill>
                  </a:rPr>
                  <a:t>制造速度 </a:t>
                </a:r>
                <a:r>
                  <a:rPr lang="en-US" altLang="zh-CN" sz="1050" dirty="0">
                    <a:solidFill>
                      <a:srgbClr val="00B0F0"/>
                    </a:solidFill>
                  </a:rPr>
                  <a:t>+10%</a:t>
                </a:r>
                <a:endParaRPr lang="zh-CN" altLang="en-US" sz="1050" dirty="0">
                  <a:solidFill>
                    <a:srgbClr val="00B0F0"/>
                  </a:solidFill>
                </a:endParaRPr>
              </a:p>
            </p:txBody>
          </p:sp>
          <p:sp>
            <p:nvSpPr>
              <p:cNvPr id="417" name="文本框 416">
                <a:extLst>
                  <a:ext uri="{FF2B5EF4-FFF2-40B4-BE49-F238E27FC236}">
                    <a16:creationId xmlns:a16="http://schemas.microsoft.com/office/drawing/2014/main" id="{6F9E1482-BC89-4D84-8075-2D973C446DAA}"/>
                  </a:ext>
                </a:extLst>
              </p:cNvPr>
              <p:cNvSpPr txBox="1"/>
              <p:nvPr/>
            </p:nvSpPr>
            <p:spPr>
              <a:xfrm>
                <a:off x="7974769" y="3931859"/>
                <a:ext cx="1138453" cy="253916"/>
              </a:xfrm>
              <a:prstGeom prst="rect">
                <a:avLst/>
              </a:prstGeom>
              <a:noFill/>
            </p:spPr>
            <p:txBody>
              <a:bodyPr wrap="none" rtlCol="0">
                <a:spAutoFit/>
              </a:bodyPr>
              <a:lstStyle/>
              <a:p>
                <a:r>
                  <a:rPr lang="zh-CN" altLang="en-US" sz="800" dirty="0">
                    <a:solidFill>
                      <a:srgbClr val="00B0F0"/>
                    </a:solidFill>
                  </a:rPr>
                  <a:t>●</a:t>
                </a:r>
                <a:r>
                  <a:rPr lang="zh-CN" altLang="en-US" sz="1050" dirty="0">
                    <a:solidFill>
                      <a:srgbClr val="00B0F0"/>
                    </a:solidFill>
                  </a:rPr>
                  <a:t>能源消耗 </a:t>
                </a:r>
                <a:r>
                  <a:rPr lang="en-US" altLang="zh-CN" sz="1050" dirty="0">
                    <a:solidFill>
                      <a:srgbClr val="00B0F0"/>
                    </a:solidFill>
                  </a:rPr>
                  <a:t>-10%</a:t>
                </a:r>
                <a:endParaRPr lang="zh-CN" altLang="en-US" sz="1050" dirty="0">
                  <a:solidFill>
                    <a:srgbClr val="00B0F0"/>
                  </a:solidFill>
                </a:endParaRPr>
              </a:p>
            </p:txBody>
          </p:sp>
        </p:grpSp>
        <p:pic>
          <p:nvPicPr>
            <p:cNvPr id="418" name="图片 417">
              <a:extLst>
                <a:ext uri="{FF2B5EF4-FFF2-40B4-BE49-F238E27FC236}">
                  <a16:creationId xmlns:a16="http://schemas.microsoft.com/office/drawing/2014/main" id="{C12CBBAA-B807-4CD4-BF87-1FB2EA8E0D25}"/>
                </a:ext>
              </a:extLst>
            </p:cNvPr>
            <p:cNvPicPr>
              <a:picLocks noChangeAspect="1"/>
            </p:cNvPicPr>
            <p:nvPr/>
          </p:nvPicPr>
          <p:blipFill>
            <a:blip r:embed="rId39">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7335564" y="5510014"/>
              <a:ext cx="270077" cy="270077"/>
            </a:xfrm>
            <a:prstGeom prst="rect">
              <a:avLst/>
            </a:prstGeom>
          </p:spPr>
        </p:pic>
      </p:grpSp>
    </p:spTree>
    <p:extLst>
      <p:ext uri="{BB962C8B-B14F-4D97-AF65-F5344CB8AC3E}">
        <p14:creationId xmlns:p14="http://schemas.microsoft.com/office/powerpoint/2010/main" val="344211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225A91E-2696-4F42-BE65-BE9063AC8E86}"/>
              </a:ext>
            </a:extLst>
          </p:cNvPr>
          <p:cNvSpPr/>
          <p:nvPr/>
        </p:nvSpPr>
        <p:spPr>
          <a:xfrm>
            <a:off x="911544" y="918226"/>
            <a:ext cx="5098473" cy="6858000"/>
          </a:xfrm>
          <a:prstGeom prst="rect">
            <a:avLst/>
          </a:prstGeom>
          <a:gradFill>
            <a:gsLst>
              <a:gs pos="0">
                <a:schemeClr val="bg1">
                  <a:lumMod val="43000"/>
                  <a:lumOff val="57000"/>
                  <a:alpha val="0"/>
                </a:schemeClr>
              </a:gs>
              <a:gs pos="58000">
                <a:srgbClr val="5A5A5A">
                  <a:alpha val="58000"/>
                </a:srgbClr>
              </a:gs>
              <a:gs pos="100000">
                <a:schemeClr val="tx1">
                  <a:lumMod val="0"/>
                  <a:alpha val="79000"/>
                </a:schemeClr>
              </a:gs>
            </a:gsLst>
            <a:lin ang="10800000" scaled="0"/>
          </a:gra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矩形 87">
            <a:extLst>
              <a:ext uri="{FF2B5EF4-FFF2-40B4-BE49-F238E27FC236}">
                <a16:creationId xmlns:a16="http://schemas.microsoft.com/office/drawing/2014/main" id="{5BB6B70D-76C4-45C1-9717-42FBC36DBE27}"/>
              </a:ext>
            </a:extLst>
          </p:cNvPr>
          <p:cNvSpPr/>
          <p:nvPr/>
        </p:nvSpPr>
        <p:spPr>
          <a:xfrm>
            <a:off x="911544" y="4344718"/>
            <a:ext cx="4966059" cy="3431509"/>
          </a:xfrm>
          <a:prstGeom prst="rect">
            <a:avLst/>
          </a:prstGeom>
          <a:gradFill>
            <a:gsLst>
              <a:gs pos="0">
                <a:schemeClr val="bg1">
                  <a:lumMod val="75000"/>
                  <a:alpha val="27000"/>
                </a:schemeClr>
              </a:gs>
              <a:gs pos="50000">
                <a:srgbClr val="5A5A5A">
                  <a:alpha val="43000"/>
                </a:srgbClr>
              </a:gs>
              <a:gs pos="100000">
                <a:schemeClr val="tx1">
                  <a:lumMod val="0"/>
                  <a:alpha val="35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B9B720C2-7609-41E2-B10D-65CA99A4EDF0}"/>
              </a:ext>
            </a:extLst>
          </p:cNvPr>
          <p:cNvSpPr/>
          <p:nvPr/>
        </p:nvSpPr>
        <p:spPr>
          <a:xfrm>
            <a:off x="900112" y="909637"/>
            <a:ext cx="5098473" cy="443747"/>
          </a:xfrm>
          <a:prstGeom prst="rect">
            <a:avLst/>
          </a:prstGeom>
          <a:gradFill flip="none" rotWithShape="1">
            <a:gsLst>
              <a:gs pos="0">
                <a:schemeClr val="accent1">
                  <a:alpha val="0"/>
                  <a:lumMod val="0"/>
                  <a:lumOff val="100000"/>
                </a:schemeClr>
              </a:gs>
              <a:gs pos="38000">
                <a:srgbClr val="575859">
                  <a:alpha val="63000"/>
                </a:srgbClr>
              </a:gs>
              <a:gs pos="100000">
                <a:schemeClr val="tx1">
                  <a:lumMod val="0"/>
                </a:schemeClr>
              </a:gs>
            </a:gsLst>
            <a:lin ang="10800000" scaled="0"/>
            <a:tileRect/>
          </a:gradFill>
          <a:ln>
            <a:noFill/>
          </a:ln>
          <a:effectLst>
            <a:outerShdw blurRad="76200" dist="88900" dir="6480000" algn="tl"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E6F4A26F-D9E6-46FC-B742-9C89936912D8}"/>
              </a:ext>
            </a:extLst>
          </p:cNvPr>
          <p:cNvSpPr txBox="1"/>
          <p:nvPr/>
        </p:nvSpPr>
        <p:spPr>
          <a:xfrm>
            <a:off x="1225868" y="936426"/>
            <a:ext cx="1829347" cy="421654"/>
          </a:xfrm>
          <a:prstGeom prst="rect">
            <a:avLst/>
          </a:prstGeom>
          <a:noFill/>
        </p:spPr>
        <p:txBody>
          <a:bodyPr wrap="none" rtlCol="0">
            <a:spAutoFit/>
          </a:bodyPr>
          <a:lstStyle/>
          <a:p>
            <a:r>
              <a:rPr lang="zh-CN" altLang="en-US" dirty="0">
                <a:solidFill>
                  <a:schemeClr val="bg1"/>
                </a:solidFill>
                <a:latin typeface="方正准圆简体" panose="02010601030101010101" pitchFamily="2" charset="-122"/>
                <a:ea typeface="方正准圆简体" panose="02010601030101010101" pitchFamily="2" charset="-122"/>
              </a:rPr>
              <a:t>初级钢铁工厂</a:t>
            </a:r>
          </a:p>
        </p:txBody>
      </p:sp>
      <p:sp>
        <p:nvSpPr>
          <p:cNvPr id="7" name="矩形 6">
            <a:extLst>
              <a:ext uri="{FF2B5EF4-FFF2-40B4-BE49-F238E27FC236}">
                <a16:creationId xmlns:a16="http://schemas.microsoft.com/office/drawing/2014/main" id="{7EE18B53-C637-424B-8F40-D09162748732}"/>
              </a:ext>
            </a:extLst>
          </p:cNvPr>
          <p:cNvSpPr/>
          <p:nvPr/>
        </p:nvSpPr>
        <p:spPr>
          <a:xfrm>
            <a:off x="1009331" y="1425893"/>
            <a:ext cx="2042854" cy="2042854"/>
          </a:xfrm>
          <a:prstGeom prst="rect">
            <a:avLst/>
          </a:prstGeom>
          <a:blipFill dpi="0" rotWithShape="1">
            <a:blip r:embed="rId3">
              <a:extLst>
                <a:ext uri="{BEBA8EAE-BF5A-486C-A8C5-ECC9F3942E4B}">
                  <a14:imgProps xmlns:a14="http://schemas.microsoft.com/office/drawing/2010/main">
                    <a14:imgLayer r:embed="rId4">
                      <a14:imgEffect>
                        <a14:colorTemperature colorTemp="10280"/>
                      </a14:imgEffect>
                      <a14:imgEffect>
                        <a14:saturation sat="80000"/>
                      </a14:imgEffect>
                    </a14:imgLayer>
                  </a14:imgProps>
                </a:ext>
              </a:extLst>
            </a:blip>
            <a:srcRect/>
            <a:stretch>
              <a:fillRect/>
            </a:stretch>
          </a:blipFill>
          <a:ln w="19050">
            <a:solidFill>
              <a:schemeClr val="bg1"/>
            </a:solidFill>
          </a:ln>
          <a:effectLst>
            <a:outerShdw blurRad="50800" dist="50800" dir="2700000" algn="tl" rotWithShape="0">
              <a:prstClr val="black">
                <a:alpha val="93000"/>
              </a:prstClr>
            </a:outerShdw>
            <a:reflection endPos="0" dist="508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 name="直接连接符 9">
            <a:extLst>
              <a:ext uri="{FF2B5EF4-FFF2-40B4-BE49-F238E27FC236}">
                <a16:creationId xmlns:a16="http://schemas.microsoft.com/office/drawing/2014/main" id="{C2205EE4-A2E8-4293-885F-601E59BBD5E3}"/>
              </a:ext>
            </a:extLst>
          </p:cNvPr>
          <p:cNvCxnSpPr/>
          <p:nvPr/>
        </p:nvCxnSpPr>
        <p:spPr>
          <a:xfrm>
            <a:off x="1087937" y="3615603"/>
            <a:ext cx="4647508"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17EE9666-F3FC-451B-AB54-674BA53012CD}"/>
              </a:ext>
            </a:extLst>
          </p:cNvPr>
          <p:cNvSpPr/>
          <p:nvPr/>
        </p:nvSpPr>
        <p:spPr>
          <a:xfrm>
            <a:off x="3052185" y="1463878"/>
            <a:ext cx="3055619" cy="2049673"/>
          </a:xfrm>
          <a:prstGeom prst="rect">
            <a:avLst/>
          </a:prstGeom>
          <a:gradFill>
            <a:gsLst>
              <a:gs pos="0">
                <a:schemeClr val="bg1">
                  <a:lumMod val="43000"/>
                  <a:lumOff val="57000"/>
                  <a:alpha val="0"/>
                </a:schemeClr>
              </a:gs>
              <a:gs pos="76000">
                <a:srgbClr val="5A5A5A">
                  <a:alpha val="58000"/>
                </a:srgbClr>
              </a:gs>
              <a:gs pos="100000">
                <a:schemeClr val="tx1">
                  <a:lumMod val="0"/>
                  <a:alpha val="35000"/>
                </a:schemeClr>
              </a:gs>
            </a:gsLst>
            <a:lin ang="10800000" scaled="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nvGrpSpPr>
          <p:cNvPr id="22" name="组合 21">
            <a:extLst>
              <a:ext uri="{FF2B5EF4-FFF2-40B4-BE49-F238E27FC236}">
                <a16:creationId xmlns:a16="http://schemas.microsoft.com/office/drawing/2014/main" id="{E9A6BFAA-A00B-42DD-961B-8544382E00A4}"/>
              </a:ext>
            </a:extLst>
          </p:cNvPr>
          <p:cNvGrpSpPr/>
          <p:nvPr/>
        </p:nvGrpSpPr>
        <p:grpSpPr>
          <a:xfrm>
            <a:off x="3289771" y="1520543"/>
            <a:ext cx="2599594" cy="307777"/>
            <a:chOff x="2389659" y="620430"/>
            <a:chExt cx="2599594" cy="307777"/>
          </a:xfrm>
        </p:grpSpPr>
        <p:sp>
          <p:nvSpPr>
            <p:cNvPr id="13" name="矩形 12">
              <a:extLst>
                <a:ext uri="{FF2B5EF4-FFF2-40B4-BE49-F238E27FC236}">
                  <a16:creationId xmlns:a16="http://schemas.microsoft.com/office/drawing/2014/main" id="{BA8FE321-C4C2-47CF-860A-2EC3BCF30F95}"/>
                </a:ext>
              </a:extLst>
            </p:cNvPr>
            <p:cNvSpPr/>
            <p:nvPr/>
          </p:nvSpPr>
          <p:spPr>
            <a:xfrm>
              <a:off x="3368713" y="635052"/>
              <a:ext cx="1620540" cy="266078"/>
            </a:xfrm>
            <a:prstGeom prst="rect">
              <a:avLst/>
            </a:prstGeom>
            <a:gradFill>
              <a:gsLst>
                <a:gs pos="0">
                  <a:schemeClr val="bg1">
                    <a:alpha val="0"/>
                  </a:schemeClr>
                </a:gs>
                <a:gs pos="100000">
                  <a:schemeClr val="bg2"/>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a:extLst>
                <a:ext uri="{FF2B5EF4-FFF2-40B4-BE49-F238E27FC236}">
                  <a16:creationId xmlns:a16="http://schemas.microsoft.com/office/drawing/2014/main" id="{B45F2C11-0343-4025-AE4E-2CC1F9C4BBD9}"/>
                </a:ext>
              </a:extLst>
            </p:cNvPr>
            <p:cNvGrpSpPr/>
            <p:nvPr/>
          </p:nvGrpSpPr>
          <p:grpSpPr>
            <a:xfrm>
              <a:off x="2389659" y="620430"/>
              <a:ext cx="1410865" cy="307777"/>
              <a:chOff x="2389659" y="620430"/>
              <a:chExt cx="1410865" cy="307777"/>
            </a:xfrm>
          </p:grpSpPr>
          <p:grpSp>
            <p:nvGrpSpPr>
              <p:cNvPr id="9" name="组合 8">
                <a:extLst>
                  <a:ext uri="{FF2B5EF4-FFF2-40B4-BE49-F238E27FC236}">
                    <a16:creationId xmlns:a16="http://schemas.microsoft.com/office/drawing/2014/main" id="{95F737F3-A522-4193-BDF7-31D980D2D04C}"/>
                  </a:ext>
                </a:extLst>
              </p:cNvPr>
              <p:cNvGrpSpPr/>
              <p:nvPr/>
            </p:nvGrpSpPr>
            <p:grpSpPr>
              <a:xfrm>
                <a:off x="2389659" y="634111"/>
                <a:ext cx="1014117" cy="276999"/>
                <a:chOff x="2511579" y="3429836"/>
                <a:chExt cx="1014117" cy="276999"/>
              </a:xfrm>
            </p:grpSpPr>
            <p:sp>
              <p:nvSpPr>
                <p:cNvPr id="12" name="矩形 11">
                  <a:extLst>
                    <a:ext uri="{FF2B5EF4-FFF2-40B4-BE49-F238E27FC236}">
                      <a16:creationId xmlns:a16="http://schemas.microsoft.com/office/drawing/2014/main" id="{4B0C2838-1056-4602-AAE4-A738B4A2CB5A}"/>
                    </a:ext>
                  </a:extLst>
                </p:cNvPr>
                <p:cNvSpPr/>
                <p:nvPr/>
              </p:nvSpPr>
              <p:spPr>
                <a:xfrm>
                  <a:off x="2511579" y="3430777"/>
                  <a:ext cx="979054" cy="266078"/>
                </a:xfrm>
                <a:prstGeom prst="rect">
                  <a:avLst/>
                </a:prstGeom>
                <a:solidFill>
                  <a:schemeClr val="bg2">
                    <a:lumMod val="1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CN" altLang="en-US" sz="1200" dirty="0"/>
                </a:p>
              </p:txBody>
            </p:sp>
            <p:sp>
              <p:nvSpPr>
                <p:cNvPr id="2" name="文本框 1">
                  <a:extLst>
                    <a:ext uri="{FF2B5EF4-FFF2-40B4-BE49-F238E27FC236}">
                      <a16:creationId xmlns:a16="http://schemas.microsoft.com/office/drawing/2014/main" id="{72960331-8D13-4B67-B2DC-34FE9AA7C1D3}"/>
                    </a:ext>
                  </a:extLst>
                </p:cNvPr>
                <p:cNvSpPr txBox="1"/>
                <p:nvPr/>
              </p:nvSpPr>
              <p:spPr>
                <a:xfrm>
                  <a:off x="2725477" y="3429836"/>
                  <a:ext cx="800219" cy="276999"/>
                </a:xfrm>
                <a:prstGeom prst="rect">
                  <a:avLst/>
                </a:prstGeom>
                <a:noFill/>
                <a:effectLst>
                  <a:outerShdw dist="12700" dir="2700000" algn="tl" rotWithShape="0">
                    <a:schemeClr val="bg1">
                      <a:alpha val="47000"/>
                    </a:schemeClr>
                  </a:outerShdw>
                </a:effectLst>
              </p:spPr>
              <p:txBody>
                <a:bodyPr wrap="none" rtlCol="0">
                  <a:spAutoFit/>
                </a:bodyPr>
                <a:lstStyle/>
                <a:p>
                  <a:r>
                    <a:rPr lang="zh-CN" altLang="en-US" sz="1200" dirty="0">
                      <a:solidFill>
                        <a:schemeClr val="bg1"/>
                      </a:solidFill>
                      <a:effectLst>
                        <a:outerShdw blurRad="38100" dist="38100" dir="2700000" algn="tl">
                          <a:srgbClr val="000000">
                            <a:alpha val="43137"/>
                          </a:srgbClr>
                        </a:outerShdw>
                      </a:effectLst>
                      <a:latin typeface="方正准圆简体" panose="02010601030101010101" pitchFamily="2" charset="-122"/>
                      <a:ea typeface="方正准圆简体" panose="02010601030101010101" pitchFamily="2" charset="-122"/>
                    </a:rPr>
                    <a:t>制造速度</a:t>
                  </a:r>
                </a:p>
              </p:txBody>
            </p:sp>
          </p:grpSp>
          <p:sp>
            <p:nvSpPr>
              <p:cNvPr id="14" name="文本框 13">
                <a:extLst>
                  <a:ext uri="{FF2B5EF4-FFF2-40B4-BE49-F238E27FC236}">
                    <a16:creationId xmlns:a16="http://schemas.microsoft.com/office/drawing/2014/main" id="{6DEA7BBC-0F9B-4155-96D5-AB82C9CC8294}"/>
                  </a:ext>
                </a:extLst>
              </p:cNvPr>
              <p:cNvSpPr txBox="1"/>
              <p:nvPr/>
            </p:nvSpPr>
            <p:spPr>
              <a:xfrm>
                <a:off x="3357774" y="620430"/>
                <a:ext cx="442750" cy="307777"/>
              </a:xfrm>
              <a:prstGeom prst="rect">
                <a:avLst/>
              </a:prstGeom>
              <a:noFill/>
            </p:spPr>
            <p:txBody>
              <a:bodyPr wrap="none" rtlCol="0">
                <a:spAutoFit/>
              </a:bodyPr>
              <a:lstStyle/>
              <a:p>
                <a:r>
                  <a:rPr lang="en-US" altLang="zh-CN" sz="1400" b="1" dirty="0">
                    <a:solidFill>
                      <a:schemeClr val="bg2">
                        <a:lumMod val="25000"/>
                      </a:schemeClr>
                    </a:solidFill>
                    <a:latin typeface="Bahnschrift Light" panose="020B0502040204020203" pitchFamily="34" charset="0"/>
                  </a:rPr>
                  <a:t>100</a:t>
                </a:r>
                <a:endParaRPr lang="zh-CN" altLang="en-US" sz="1400" b="1" dirty="0">
                  <a:solidFill>
                    <a:schemeClr val="bg2">
                      <a:lumMod val="25000"/>
                    </a:schemeClr>
                  </a:solidFill>
                  <a:latin typeface="Bahnschrift Light" panose="020B0502040204020203" pitchFamily="34" charset="0"/>
                </a:endParaRPr>
              </a:p>
            </p:txBody>
          </p:sp>
        </p:grpSp>
      </p:grpSp>
      <p:grpSp>
        <p:nvGrpSpPr>
          <p:cNvPr id="23" name="组合 22">
            <a:extLst>
              <a:ext uri="{FF2B5EF4-FFF2-40B4-BE49-F238E27FC236}">
                <a16:creationId xmlns:a16="http://schemas.microsoft.com/office/drawing/2014/main" id="{AA6AD2D3-B387-4687-A7CF-95E52ED365C2}"/>
              </a:ext>
            </a:extLst>
          </p:cNvPr>
          <p:cNvGrpSpPr/>
          <p:nvPr/>
        </p:nvGrpSpPr>
        <p:grpSpPr>
          <a:xfrm>
            <a:off x="3289771" y="1834670"/>
            <a:ext cx="2599594" cy="307777"/>
            <a:chOff x="2389659" y="620430"/>
            <a:chExt cx="2599594" cy="307777"/>
          </a:xfrm>
        </p:grpSpPr>
        <p:sp>
          <p:nvSpPr>
            <p:cNvPr id="24" name="矩形 23">
              <a:extLst>
                <a:ext uri="{FF2B5EF4-FFF2-40B4-BE49-F238E27FC236}">
                  <a16:creationId xmlns:a16="http://schemas.microsoft.com/office/drawing/2014/main" id="{5624117D-DAAE-4510-98C5-6533F4921D91}"/>
                </a:ext>
              </a:extLst>
            </p:cNvPr>
            <p:cNvSpPr/>
            <p:nvPr/>
          </p:nvSpPr>
          <p:spPr>
            <a:xfrm>
              <a:off x="3368713" y="635052"/>
              <a:ext cx="1620540" cy="266078"/>
            </a:xfrm>
            <a:prstGeom prst="rect">
              <a:avLst/>
            </a:prstGeom>
            <a:gradFill>
              <a:gsLst>
                <a:gs pos="0">
                  <a:schemeClr val="bg1">
                    <a:alpha val="0"/>
                  </a:schemeClr>
                </a:gs>
                <a:gs pos="100000">
                  <a:schemeClr val="bg2"/>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5" name="组合 24">
              <a:extLst>
                <a:ext uri="{FF2B5EF4-FFF2-40B4-BE49-F238E27FC236}">
                  <a16:creationId xmlns:a16="http://schemas.microsoft.com/office/drawing/2014/main" id="{75AA0AB9-4010-4F47-BA56-CDA31875ACF3}"/>
                </a:ext>
              </a:extLst>
            </p:cNvPr>
            <p:cNvGrpSpPr/>
            <p:nvPr/>
          </p:nvGrpSpPr>
          <p:grpSpPr>
            <a:xfrm>
              <a:off x="2389659" y="620430"/>
              <a:ext cx="1676963" cy="307777"/>
              <a:chOff x="2389659" y="620430"/>
              <a:chExt cx="1676963" cy="307777"/>
            </a:xfrm>
          </p:grpSpPr>
          <p:grpSp>
            <p:nvGrpSpPr>
              <p:cNvPr id="26" name="组合 25">
                <a:extLst>
                  <a:ext uri="{FF2B5EF4-FFF2-40B4-BE49-F238E27FC236}">
                    <a16:creationId xmlns:a16="http://schemas.microsoft.com/office/drawing/2014/main" id="{08CE9102-A152-4513-8ED3-FCA6D1AADCEF}"/>
                  </a:ext>
                </a:extLst>
              </p:cNvPr>
              <p:cNvGrpSpPr/>
              <p:nvPr/>
            </p:nvGrpSpPr>
            <p:grpSpPr>
              <a:xfrm>
                <a:off x="2389659" y="634111"/>
                <a:ext cx="1014117" cy="276999"/>
                <a:chOff x="2511579" y="3429836"/>
                <a:chExt cx="1014117" cy="276999"/>
              </a:xfrm>
            </p:grpSpPr>
            <p:sp>
              <p:nvSpPr>
                <p:cNvPr id="28" name="矩形 27">
                  <a:extLst>
                    <a:ext uri="{FF2B5EF4-FFF2-40B4-BE49-F238E27FC236}">
                      <a16:creationId xmlns:a16="http://schemas.microsoft.com/office/drawing/2014/main" id="{4DC5E15B-800A-4A55-9845-5C326B7A3F2B}"/>
                    </a:ext>
                  </a:extLst>
                </p:cNvPr>
                <p:cNvSpPr/>
                <p:nvPr/>
              </p:nvSpPr>
              <p:spPr>
                <a:xfrm>
                  <a:off x="2511579" y="3430777"/>
                  <a:ext cx="979054" cy="266078"/>
                </a:xfrm>
                <a:prstGeom prst="rect">
                  <a:avLst/>
                </a:prstGeom>
                <a:solidFill>
                  <a:schemeClr val="bg2">
                    <a:lumMod val="1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CN" altLang="en-US" sz="1200" dirty="0"/>
                </a:p>
              </p:txBody>
            </p:sp>
            <p:sp>
              <p:nvSpPr>
                <p:cNvPr id="29" name="文本框 28">
                  <a:extLst>
                    <a:ext uri="{FF2B5EF4-FFF2-40B4-BE49-F238E27FC236}">
                      <a16:creationId xmlns:a16="http://schemas.microsoft.com/office/drawing/2014/main" id="{5C2BE8A6-9697-480F-931D-278851D4B8B1}"/>
                    </a:ext>
                  </a:extLst>
                </p:cNvPr>
                <p:cNvSpPr txBox="1"/>
                <p:nvPr/>
              </p:nvSpPr>
              <p:spPr>
                <a:xfrm>
                  <a:off x="2725477" y="3429836"/>
                  <a:ext cx="800219" cy="276999"/>
                </a:xfrm>
                <a:prstGeom prst="rect">
                  <a:avLst/>
                </a:prstGeom>
                <a:noFill/>
                <a:effectLst>
                  <a:outerShdw dist="12700" dir="2700000" algn="tl" rotWithShape="0">
                    <a:schemeClr val="bg1">
                      <a:alpha val="47000"/>
                    </a:schemeClr>
                  </a:outerShdw>
                </a:effectLst>
              </p:spPr>
              <p:txBody>
                <a:bodyPr wrap="none" rtlCol="0">
                  <a:spAutoFit/>
                </a:bodyPr>
                <a:lstStyle/>
                <a:p>
                  <a:r>
                    <a:rPr lang="zh-CN" altLang="en-US" sz="1200" dirty="0">
                      <a:solidFill>
                        <a:schemeClr val="bg1"/>
                      </a:solidFill>
                      <a:effectLst>
                        <a:outerShdw blurRad="38100" dist="38100" dir="2700000" algn="tl">
                          <a:srgbClr val="000000">
                            <a:alpha val="43137"/>
                          </a:srgbClr>
                        </a:outerShdw>
                      </a:effectLst>
                      <a:latin typeface="方正准圆简体" panose="02010601030101010101" pitchFamily="2" charset="-122"/>
                      <a:ea typeface="方正准圆简体" panose="02010601030101010101" pitchFamily="2" charset="-122"/>
                    </a:rPr>
                    <a:t>能源消耗</a:t>
                  </a:r>
                </a:p>
              </p:txBody>
            </p:sp>
          </p:grpSp>
          <p:sp>
            <p:nvSpPr>
              <p:cNvPr id="27" name="文本框 26">
                <a:extLst>
                  <a:ext uri="{FF2B5EF4-FFF2-40B4-BE49-F238E27FC236}">
                    <a16:creationId xmlns:a16="http://schemas.microsoft.com/office/drawing/2014/main" id="{4F27639A-F2E1-46F6-A552-D56049DE5898}"/>
                  </a:ext>
                </a:extLst>
              </p:cNvPr>
              <p:cNvSpPr txBox="1"/>
              <p:nvPr/>
            </p:nvSpPr>
            <p:spPr>
              <a:xfrm>
                <a:off x="3357774" y="620430"/>
                <a:ext cx="708848" cy="307777"/>
              </a:xfrm>
              <a:prstGeom prst="rect">
                <a:avLst/>
              </a:prstGeom>
              <a:noFill/>
            </p:spPr>
            <p:txBody>
              <a:bodyPr wrap="none" rtlCol="0">
                <a:spAutoFit/>
              </a:bodyPr>
              <a:lstStyle/>
              <a:p>
                <a:r>
                  <a:rPr lang="en-US" altLang="zh-CN" sz="1400" b="1" dirty="0">
                    <a:solidFill>
                      <a:schemeClr val="bg2">
                        <a:lumMod val="25000"/>
                      </a:schemeClr>
                    </a:solidFill>
                    <a:latin typeface="Bahnschrift Light" panose="020B0502040204020203" pitchFamily="34" charset="0"/>
                  </a:rPr>
                  <a:t>250kw</a:t>
                </a:r>
                <a:endParaRPr lang="zh-CN" altLang="en-US" sz="1400" b="1" dirty="0">
                  <a:solidFill>
                    <a:schemeClr val="bg2">
                      <a:lumMod val="25000"/>
                    </a:schemeClr>
                  </a:solidFill>
                  <a:latin typeface="Bahnschrift Light" panose="020B0502040204020203" pitchFamily="34" charset="0"/>
                </a:endParaRPr>
              </a:p>
            </p:txBody>
          </p:sp>
        </p:grpSp>
      </p:grpSp>
      <p:pic>
        <p:nvPicPr>
          <p:cNvPr id="31" name="图片 30">
            <a:extLst>
              <a:ext uri="{FF2B5EF4-FFF2-40B4-BE49-F238E27FC236}">
                <a16:creationId xmlns:a16="http://schemas.microsoft.com/office/drawing/2014/main" id="{E96E1157-AB2A-4A8A-934F-95D02ED2A01D}"/>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backgroundRemoval t="10000" b="90000" l="10000" r="90000"/>
                    </a14:imgEffect>
                    <a14:imgEffect>
                      <a14:saturation sat="115000"/>
                    </a14:imgEffect>
                  </a14:imgLayer>
                </a14:imgProps>
              </a:ext>
            </a:extLst>
          </a:blip>
          <a:stretch>
            <a:fillRect/>
          </a:stretch>
        </p:blipFill>
        <p:spPr>
          <a:xfrm>
            <a:off x="3266817" y="1526497"/>
            <a:ext cx="346250" cy="277000"/>
          </a:xfrm>
          <a:prstGeom prst="rect">
            <a:avLst/>
          </a:prstGeom>
        </p:spPr>
      </p:pic>
      <p:pic>
        <p:nvPicPr>
          <p:cNvPr id="32" name="图片 31">
            <a:extLst>
              <a:ext uri="{FF2B5EF4-FFF2-40B4-BE49-F238E27FC236}">
                <a16:creationId xmlns:a16="http://schemas.microsoft.com/office/drawing/2014/main" id="{ADE783C1-5F4D-4733-8672-8F60B663E8A9}"/>
              </a:ext>
            </a:extLst>
          </p:cNvPr>
          <p:cNvPicPr>
            <a:picLocks noChangeAspect="1"/>
          </p:cNvPicPr>
          <p:nvPr/>
        </p:nvPicPr>
        <p:blipFill>
          <a:blip r:embed="rId7">
            <a:lum bright="70000" contrast="-70000"/>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3287551" y="1833507"/>
            <a:ext cx="276208" cy="291842"/>
          </a:xfrm>
          <a:prstGeom prst="rect">
            <a:avLst/>
          </a:prstGeom>
        </p:spPr>
      </p:pic>
      <p:grpSp>
        <p:nvGrpSpPr>
          <p:cNvPr id="8" name="组合 7">
            <a:extLst>
              <a:ext uri="{FF2B5EF4-FFF2-40B4-BE49-F238E27FC236}">
                <a16:creationId xmlns:a16="http://schemas.microsoft.com/office/drawing/2014/main" id="{64F06B1F-9B24-4ABD-9356-3F353800DBFA}"/>
              </a:ext>
            </a:extLst>
          </p:cNvPr>
          <p:cNvGrpSpPr/>
          <p:nvPr/>
        </p:nvGrpSpPr>
        <p:grpSpPr>
          <a:xfrm>
            <a:off x="5220722" y="1828790"/>
            <a:ext cx="707406" cy="331755"/>
            <a:chOff x="4182340" y="949434"/>
            <a:chExt cx="707406" cy="331755"/>
          </a:xfrm>
        </p:grpSpPr>
        <p:pic>
          <p:nvPicPr>
            <p:cNvPr id="42" name="图片 41">
              <a:extLst>
                <a:ext uri="{FF2B5EF4-FFF2-40B4-BE49-F238E27FC236}">
                  <a16:creationId xmlns:a16="http://schemas.microsoft.com/office/drawing/2014/main" id="{75FD638F-1EC9-468A-88EB-0753BAEA183E}"/>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backgroundMark x1="44615" y1="50909" x2="44615" y2="50909"/>
                        </a14:backgroundRemoval>
                      </a14:imgEffect>
                    </a14:imgLayer>
                  </a14:imgProps>
                </a:ext>
              </a:extLst>
            </a:blip>
            <a:stretch>
              <a:fillRect/>
            </a:stretch>
          </p:blipFill>
          <p:spPr>
            <a:xfrm>
              <a:off x="4182340" y="949434"/>
              <a:ext cx="392074" cy="331755"/>
            </a:xfrm>
            <a:prstGeom prst="rect">
              <a:avLst/>
            </a:prstGeom>
          </p:spPr>
        </p:pic>
        <p:sp>
          <p:nvSpPr>
            <p:cNvPr id="43" name="文本框 42">
              <a:extLst>
                <a:ext uri="{FF2B5EF4-FFF2-40B4-BE49-F238E27FC236}">
                  <a16:creationId xmlns:a16="http://schemas.microsoft.com/office/drawing/2014/main" id="{8035989D-6E0A-44AA-A994-2698FE29C181}"/>
                </a:ext>
              </a:extLst>
            </p:cNvPr>
            <p:cNvSpPr txBox="1"/>
            <p:nvPr/>
          </p:nvSpPr>
          <p:spPr>
            <a:xfrm>
              <a:off x="4387685" y="989607"/>
              <a:ext cx="502061" cy="261610"/>
            </a:xfrm>
            <a:prstGeom prst="rect">
              <a:avLst/>
            </a:prstGeom>
            <a:noFill/>
          </p:spPr>
          <p:txBody>
            <a:bodyPr wrap="none" rtlCol="0">
              <a:spAutoFit/>
            </a:bodyPr>
            <a:lstStyle/>
            <a:p>
              <a:r>
                <a:rPr lang="zh-CN" altLang="en-US" sz="1100" dirty="0">
                  <a:latin typeface="方正准圆简体" panose="02010601030101010101" pitchFamily="2" charset="-122"/>
                  <a:ea typeface="方正准圆简体" panose="02010601030101010101" pitchFamily="2" charset="-122"/>
                </a:rPr>
                <a:t> 待机</a:t>
              </a:r>
            </a:p>
          </p:txBody>
        </p:sp>
      </p:grpSp>
      <p:sp>
        <p:nvSpPr>
          <p:cNvPr id="44" name="文本框 43">
            <a:extLst>
              <a:ext uri="{FF2B5EF4-FFF2-40B4-BE49-F238E27FC236}">
                <a16:creationId xmlns:a16="http://schemas.microsoft.com/office/drawing/2014/main" id="{497FA43D-008B-4465-81CB-C412C28DBD7E}"/>
              </a:ext>
            </a:extLst>
          </p:cNvPr>
          <p:cNvSpPr txBox="1"/>
          <p:nvPr/>
        </p:nvSpPr>
        <p:spPr>
          <a:xfrm>
            <a:off x="1235392" y="1193722"/>
            <a:ext cx="1218603" cy="246221"/>
          </a:xfrm>
          <a:prstGeom prst="rect">
            <a:avLst/>
          </a:prstGeom>
          <a:noFill/>
        </p:spPr>
        <p:txBody>
          <a:bodyPr wrap="none" rtlCol="0">
            <a:spAutoFit/>
          </a:bodyPr>
          <a:lstStyle/>
          <a:p>
            <a:r>
              <a:rPr lang="en-US" altLang="zh-CN" sz="1000" dirty="0">
                <a:solidFill>
                  <a:schemeClr val="bg1">
                    <a:lumMod val="65000"/>
                  </a:schemeClr>
                </a:solidFill>
              </a:rPr>
              <a:t>Factory Infomation</a:t>
            </a:r>
            <a:endParaRPr lang="zh-CN" altLang="en-US" sz="1000" dirty="0">
              <a:solidFill>
                <a:schemeClr val="bg1">
                  <a:lumMod val="65000"/>
                </a:schemeClr>
              </a:solidFill>
            </a:endParaRPr>
          </a:p>
        </p:txBody>
      </p:sp>
      <p:sp>
        <p:nvSpPr>
          <p:cNvPr id="66" name="矩形 65">
            <a:extLst>
              <a:ext uri="{FF2B5EF4-FFF2-40B4-BE49-F238E27FC236}">
                <a16:creationId xmlns:a16="http://schemas.microsoft.com/office/drawing/2014/main" id="{5B83A60C-5C7C-43F9-96BD-33D3667D499B}"/>
              </a:ext>
            </a:extLst>
          </p:cNvPr>
          <p:cNvSpPr/>
          <p:nvPr/>
        </p:nvSpPr>
        <p:spPr>
          <a:xfrm>
            <a:off x="911543" y="3701757"/>
            <a:ext cx="5025078" cy="647413"/>
          </a:xfrm>
          <a:prstGeom prst="rect">
            <a:avLst/>
          </a:prstGeom>
          <a:gradFill>
            <a:gsLst>
              <a:gs pos="0">
                <a:schemeClr val="accent1">
                  <a:lumMod val="0"/>
                  <a:alpha val="0"/>
                </a:schemeClr>
              </a:gs>
              <a:gs pos="100000">
                <a:schemeClr val="bg2">
                  <a:lumMod val="10000"/>
                </a:schemeClr>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a:extLst>
              <a:ext uri="{FF2B5EF4-FFF2-40B4-BE49-F238E27FC236}">
                <a16:creationId xmlns:a16="http://schemas.microsoft.com/office/drawing/2014/main" id="{D1B0D407-AF00-4E35-9D73-8453E69C8FE6}"/>
              </a:ext>
            </a:extLst>
          </p:cNvPr>
          <p:cNvCxnSpPr>
            <a:cxnSpLocks/>
          </p:cNvCxnSpPr>
          <p:nvPr/>
        </p:nvCxnSpPr>
        <p:spPr>
          <a:xfrm>
            <a:off x="1699227" y="3820196"/>
            <a:ext cx="0" cy="4644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07AEC1BD-F754-4A4F-A291-41357FDE253A}"/>
              </a:ext>
            </a:extLst>
          </p:cNvPr>
          <p:cNvSpPr txBox="1"/>
          <p:nvPr/>
        </p:nvSpPr>
        <p:spPr>
          <a:xfrm>
            <a:off x="1781293" y="3740371"/>
            <a:ext cx="4339347" cy="507831"/>
          </a:xfrm>
          <a:prstGeom prst="rect">
            <a:avLst/>
          </a:prstGeom>
          <a:noFill/>
        </p:spPr>
        <p:txBody>
          <a:bodyPr wrap="square" rtlCol="0">
            <a:spAutoFit/>
          </a:bodyPr>
          <a:lstStyle/>
          <a:p>
            <a:r>
              <a:rPr lang="zh-CN" altLang="en-US" sz="900" dirty="0">
                <a:solidFill>
                  <a:schemeClr val="bg1"/>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900" dirty="0">
              <a:solidFill>
                <a:schemeClr val="bg1"/>
              </a:solidFill>
              <a:latin typeface="方正准圆简体" panose="02010601030101010101" pitchFamily="2" charset="-122"/>
              <a:ea typeface="方正准圆简体" panose="02010601030101010101" pitchFamily="2" charset="-122"/>
            </a:endParaRPr>
          </a:p>
          <a:p>
            <a:r>
              <a:rPr lang="zh-CN" altLang="en-US" sz="900" dirty="0">
                <a:solidFill>
                  <a:schemeClr val="bg1"/>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sp>
        <p:nvSpPr>
          <p:cNvPr id="89" name="矩形 88">
            <a:extLst>
              <a:ext uri="{FF2B5EF4-FFF2-40B4-BE49-F238E27FC236}">
                <a16:creationId xmlns:a16="http://schemas.microsoft.com/office/drawing/2014/main" id="{81D83242-5165-41E8-94E2-F30A076AAB73}"/>
              </a:ext>
            </a:extLst>
          </p:cNvPr>
          <p:cNvSpPr/>
          <p:nvPr/>
        </p:nvSpPr>
        <p:spPr>
          <a:xfrm>
            <a:off x="1112663" y="4765436"/>
            <a:ext cx="4624401" cy="175542"/>
          </a:xfrm>
          <a:prstGeom prst="rect">
            <a:avLst/>
          </a:prstGeom>
          <a:gradFill>
            <a:gsLst>
              <a:gs pos="0">
                <a:schemeClr val="bg1">
                  <a:lumMod val="43000"/>
                  <a:lumOff val="57000"/>
                  <a:alpha val="0"/>
                </a:schemeClr>
              </a:gs>
              <a:gs pos="30000">
                <a:srgbClr val="5A5A5A">
                  <a:alpha val="58000"/>
                </a:srgbClr>
              </a:gs>
              <a:gs pos="100000">
                <a:schemeClr val="tx1">
                  <a:lumMod val="0"/>
                  <a:alpha val="3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bg2">
                    <a:lumMod val="90000"/>
                  </a:schemeClr>
                </a:solidFill>
              </a:rPr>
              <a:t>Production</a:t>
            </a:r>
            <a:endParaRPr lang="zh-CN" altLang="en-US" sz="1050" dirty="0">
              <a:solidFill>
                <a:schemeClr val="bg2">
                  <a:lumMod val="90000"/>
                </a:schemeClr>
              </a:solidFill>
            </a:endParaRPr>
          </a:p>
        </p:txBody>
      </p:sp>
      <p:cxnSp>
        <p:nvCxnSpPr>
          <p:cNvPr id="166" name="直接连接符 165">
            <a:extLst>
              <a:ext uri="{FF2B5EF4-FFF2-40B4-BE49-F238E27FC236}">
                <a16:creationId xmlns:a16="http://schemas.microsoft.com/office/drawing/2014/main" id="{0E7CDD1E-3C35-486C-954B-8F29CBF20CDB}"/>
              </a:ext>
            </a:extLst>
          </p:cNvPr>
          <p:cNvCxnSpPr>
            <a:cxnSpLocks/>
          </p:cNvCxnSpPr>
          <p:nvPr/>
        </p:nvCxnSpPr>
        <p:spPr>
          <a:xfrm flipH="1" flipV="1">
            <a:off x="4583546" y="6184975"/>
            <a:ext cx="278380" cy="70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282A3615-5A64-4382-BF62-69BA122DAA60}"/>
              </a:ext>
            </a:extLst>
          </p:cNvPr>
          <p:cNvCxnSpPr>
            <a:cxnSpLocks/>
          </p:cNvCxnSpPr>
          <p:nvPr/>
        </p:nvCxnSpPr>
        <p:spPr>
          <a:xfrm flipV="1">
            <a:off x="4856577" y="6106158"/>
            <a:ext cx="5349" cy="859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矩形 172">
            <a:extLst>
              <a:ext uri="{FF2B5EF4-FFF2-40B4-BE49-F238E27FC236}">
                <a16:creationId xmlns:a16="http://schemas.microsoft.com/office/drawing/2014/main" id="{84C0FBA9-9730-40D2-996C-8EA5F7B24D99}"/>
              </a:ext>
            </a:extLst>
          </p:cNvPr>
          <p:cNvSpPr/>
          <p:nvPr/>
        </p:nvSpPr>
        <p:spPr>
          <a:xfrm>
            <a:off x="1115261" y="6613616"/>
            <a:ext cx="4681233" cy="138944"/>
          </a:xfrm>
          <a:prstGeom prst="rect">
            <a:avLst/>
          </a:prstGeom>
          <a:gradFill>
            <a:gsLst>
              <a:gs pos="0">
                <a:schemeClr val="bg1">
                  <a:lumMod val="43000"/>
                  <a:lumOff val="57000"/>
                  <a:alpha val="0"/>
                </a:schemeClr>
              </a:gs>
              <a:gs pos="30000">
                <a:srgbClr val="5A5A5A">
                  <a:alpha val="58000"/>
                </a:srgbClr>
              </a:gs>
              <a:gs pos="100000">
                <a:schemeClr val="tx1">
                  <a:lumMod val="0"/>
                  <a:alpha val="3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bg2">
                    <a:lumMod val="90000"/>
                  </a:schemeClr>
                </a:solidFill>
              </a:rPr>
              <a:t>Addition</a:t>
            </a:r>
            <a:endParaRPr lang="zh-CN" altLang="en-US" sz="1050" dirty="0">
              <a:solidFill>
                <a:schemeClr val="bg2">
                  <a:lumMod val="90000"/>
                </a:schemeClr>
              </a:solidFill>
            </a:endParaRPr>
          </a:p>
        </p:txBody>
      </p:sp>
      <p:pic>
        <p:nvPicPr>
          <p:cNvPr id="176" name="图片 175">
            <a:extLst>
              <a:ext uri="{FF2B5EF4-FFF2-40B4-BE49-F238E27FC236}">
                <a16:creationId xmlns:a16="http://schemas.microsoft.com/office/drawing/2014/main" id="{E39C2916-BC00-4BDE-B476-843B66DAC103}"/>
              </a:ext>
            </a:extLst>
          </p:cNvPr>
          <p:cNvPicPr>
            <a:picLocks noChangeAspect="1"/>
          </p:cNvPicPr>
          <p:nvPr/>
        </p:nvPicPr>
        <p:blipFill>
          <a:blip r:embed="rId11">
            <a:duotone>
              <a:schemeClr val="accent3">
                <a:shade val="45000"/>
                <a:satMod val="135000"/>
              </a:schemeClr>
              <a:prstClr val="white"/>
            </a:duotone>
            <a:extLst>
              <a:ext uri="{BEBA8EAE-BF5A-486C-A8C5-ECC9F3942E4B}">
                <a14:imgProps xmlns:a14="http://schemas.microsoft.com/office/drawing/2010/main">
                  <a14:imgLayer r:embed="rId12">
                    <a14:imgEffect>
                      <a14:backgroundRemoval t="10000" b="90000" l="10000" r="90000"/>
                    </a14:imgEffect>
                  </a14:imgLayer>
                </a14:imgProps>
              </a:ext>
            </a:extLst>
          </a:blip>
          <a:stretch>
            <a:fillRect/>
          </a:stretch>
        </p:blipFill>
        <p:spPr>
          <a:xfrm>
            <a:off x="1009195" y="6771615"/>
            <a:ext cx="452393" cy="359594"/>
          </a:xfrm>
          <a:prstGeom prst="rect">
            <a:avLst/>
          </a:prstGeom>
        </p:spPr>
      </p:pic>
      <p:sp>
        <p:nvSpPr>
          <p:cNvPr id="178" name="文本框 177">
            <a:extLst>
              <a:ext uri="{FF2B5EF4-FFF2-40B4-BE49-F238E27FC236}">
                <a16:creationId xmlns:a16="http://schemas.microsoft.com/office/drawing/2014/main" id="{01FC0226-F62E-4F27-BD76-4ED5C98287C1}"/>
              </a:ext>
            </a:extLst>
          </p:cNvPr>
          <p:cNvSpPr txBox="1"/>
          <p:nvPr/>
        </p:nvSpPr>
        <p:spPr>
          <a:xfrm>
            <a:off x="1294271" y="6806783"/>
            <a:ext cx="492443" cy="215444"/>
          </a:xfrm>
          <a:prstGeom prst="rect">
            <a:avLst/>
          </a:prstGeom>
          <a:noFill/>
        </p:spPr>
        <p:txBody>
          <a:bodyPr wrap="none" rtlCol="0">
            <a:spAutoFit/>
          </a:bodyPr>
          <a:lstStyle/>
          <a:p>
            <a:r>
              <a:rPr lang="zh-CN" altLang="en-US" sz="800" dirty="0">
                <a:solidFill>
                  <a:schemeClr val="bg1">
                    <a:lumMod val="85000"/>
                  </a:schemeClr>
                </a:solidFill>
                <a:latin typeface="方正准圆简体" panose="02010601030101010101" pitchFamily="2" charset="-122"/>
                <a:ea typeface="方正准圆简体" panose="02010601030101010101" pitchFamily="2" charset="-122"/>
              </a:rPr>
              <a:t>插件槽</a:t>
            </a:r>
          </a:p>
        </p:txBody>
      </p:sp>
      <p:sp>
        <p:nvSpPr>
          <p:cNvPr id="179" name="文本框 178">
            <a:extLst>
              <a:ext uri="{FF2B5EF4-FFF2-40B4-BE49-F238E27FC236}">
                <a16:creationId xmlns:a16="http://schemas.microsoft.com/office/drawing/2014/main" id="{23D053B4-AA10-435B-8269-B69C512DE591}"/>
              </a:ext>
            </a:extLst>
          </p:cNvPr>
          <p:cNvSpPr txBox="1"/>
          <p:nvPr/>
        </p:nvSpPr>
        <p:spPr>
          <a:xfrm>
            <a:off x="1294270" y="6928476"/>
            <a:ext cx="370614" cy="215444"/>
          </a:xfrm>
          <a:prstGeom prst="rect">
            <a:avLst/>
          </a:prstGeom>
          <a:noFill/>
        </p:spPr>
        <p:txBody>
          <a:bodyPr wrap="none" rtlCol="0">
            <a:spAutoFit/>
          </a:bodyPr>
          <a:lstStyle/>
          <a:p>
            <a:r>
              <a:rPr lang="en-US" altLang="zh-CN" sz="800" dirty="0">
                <a:solidFill>
                  <a:schemeClr val="bg1">
                    <a:lumMod val="50000"/>
                  </a:schemeClr>
                </a:solidFill>
                <a:latin typeface="方正准圆简体" panose="02010601030101010101" pitchFamily="2" charset="-122"/>
                <a:ea typeface="方正准圆简体" panose="02010601030101010101" pitchFamily="2" charset="-122"/>
              </a:rPr>
              <a:t>Plug</a:t>
            </a:r>
            <a:endParaRPr lang="zh-CN" altLang="en-US" sz="800" dirty="0">
              <a:solidFill>
                <a:schemeClr val="bg1">
                  <a:lumMod val="50000"/>
                </a:schemeClr>
              </a:solidFill>
              <a:latin typeface="方正准圆简体" panose="02010601030101010101" pitchFamily="2" charset="-122"/>
              <a:ea typeface="方正准圆简体" panose="02010601030101010101" pitchFamily="2" charset="-122"/>
            </a:endParaRPr>
          </a:p>
        </p:txBody>
      </p:sp>
      <p:sp>
        <p:nvSpPr>
          <p:cNvPr id="181" name="文本框 180">
            <a:extLst>
              <a:ext uri="{FF2B5EF4-FFF2-40B4-BE49-F238E27FC236}">
                <a16:creationId xmlns:a16="http://schemas.microsoft.com/office/drawing/2014/main" id="{2FA4A4EC-F9FA-4B09-A28D-095D1CFC277C}"/>
              </a:ext>
            </a:extLst>
          </p:cNvPr>
          <p:cNvSpPr txBox="1"/>
          <p:nvPr/>
        </p:nvSpPr>
        <p:spPr>
          <a:xfrm>
            <a:off x="3964685" y="6928476"/>
            <a:ext cx="373820" cy="215444"/>
          </a:xfrm>
          <a:prstGeom prst="rect">
            <a:avLst/>
          </a:prstGeom>
          <a:noFill/>
        </p:spPr>
        <p:txBody>
          <a:bodyPr wrap="none" rtlCol="0">
            <a:spAutoFit/>
          </a:bodyPr>
          <a:lstStyle/>
          <a:p>
            <a:r>
              <a:rPr lang="en-US" altLang="zh-CN" sz="800" dirty="0">
                <a:solidFill>
                  <a:schemeClr val="bg1">
                    <a:lumMod val="85000"/>
                  </a:schemeClr>
                </a:solidFill>
                <a:latin typeface="方正准圆简体" panose="02010601030101010101" pitchFamily="2" charset="-122"/>
                <a:ea typeface="方正准圆简体" panose="02010601030101010101" pitchFamily="2" charset="-122"/>
              </a:rPr>
              <a:t>Staff</a:t>
            </a:r>
            <a:endParaRPr lang="zh-CN" altLang="en-US" sz="800" dirty="0">
              <a:solidFill>
                <a:schemeClr val="bg1">
                  <a:lumMod val="85000"/>
                </a:schemeClr>
              </a:solidFill>
              <a:latin typeface="方正准圆简体" panose="02010601030101010101" pitchFamily="2" charset="-122"/>
              <a:ea typeface="方正准圆简体" panose="02010601030101010101" pitchFamily="2" charset="-122"/>
            </a:endParaRPr>
          </a:p>
        </p:txBody>
      </p:sp>
      <p:sp>
        <p:nvSpPr>
          <p:cNvPr id="180" name="文本框 179">
            <a:extLst>
              <a:ext uri="{FF2B5EF4-FFF2-40B4-BE49-F238E27FC236}">
                <a16:creationId xmlns:a16="http://schemas.microsoft.com/office/drawing/2014/main" id="{3E5C3A01-63B7-42B5-A8C7-9030E490E551}"/>
              </a:ext>
            </a:extLst>
          </p:cNvPr>
          <p:cNvSpPr txBox="1"/>
          <p:nvPr/>
        </p:nvSpPr>
        <p:spPr>
          <a:xfrm>
            <a:off x="3964686" y="6806783"/>
            <a:ext cx="595035" cy="215444"/>
          </a:xfrm>
          <a:prstGeom prst="rect">
            <a:avLst/>
          </a:prstGeom>
          <a:noFill/>
        </p:spPr>
        <p:txBody>
          <a:bodyPr wrap="none" rtlCol="0">
            <a:spAutoFit/>
          </a:bodyPr>
          <a:lstStyle/>
          <a:p>
            <a:r>
              <a:rPr lang="zh-CN" altLang="en-US" sz="800" dirty="0">
                <a:solidFill>
                  <a:schemeClr val="bg1">
                    <a:lumMod val="85000"/>
                  </a:schemeClr>
                </a:solidFill>
                <a:latin typeface="方正准圆简体" panose="02010601030101010101" pitchFamily="2" charset="-122"/>
                <a:ea typeface="方正准圆简体" panose="02010601030101010101" pitchFamily="2" charset="-122"/>
              </a:rPr>
              <a:t>附属人员</a:t>
            </a:r>
          </a:p>
        </p:txBody>
      </p:sp>
      <p:pic>
        <p:nvPicPr>
          <p:cNvPr id="182" name="图片 181">
            <a:extLst>
              <a:ext uri="{FF2B5EF4-FFF2-40B4-BE49-F238E27FC236}">
                <a16:creationId xmlns:a16="http://schemas.microsoft.com/office/drawing/2014/main" id="{3E562A45-1F5D-446E-9FC5-63DAEA7D0533}"/>
              </a:ext>
            </a:extLst>
          </p:cNvPr>
          <p:cNvPicPr>
            <a:picLocks noChangeAspect="1"/>
          </p:cNvPicPr>
          <p:nvPr/>
        </p:nvPicPr>
        <p:blipFill>
          <a:blip r:embed="rId13">
            <a:lum bright="70000" contrast="-70000"/>
            <a:extLst>
              <a:ext uri="{BEBA8EAE-BF5A-486C-A8C5-ECC9F3942E4B}">
                <a14:imgProps xmlns:a14="http://schemas.microsoft.com/office/drawing/2010/main">
                  <a14:imgLayer r:embed="rId14">
                    <a14:imgEffect>
                      <a14:backgroundRemoval t="1667" b="90000" l="10000" r="90000">
                        <a14:foregroundMark x1="51250" y1="26667" x2="51250" y2="26667"/>
                      </a14:backgroundRemoval>
                    </a14:imgEffect>
                  </a14:imgLayer>
                </a14:imgProps>
              </a:ext>
            </a:extLst>
          </a:blip>
          <a:stretch>
            <a:fillRect/>
          </a:stretch>
        </p:blipFill>
        <p:spPr>
          <a:xfrm>
            <a:off x="3627906" y="6780359"/>
            <a:ext cx="525006" cy="393755"/>
          </a:xfrm>
          <a:prstGeom prst="rect">
            <a:avLst/>
          </a:prstGeom>
        </p:spPr>
      </p:pic>
      <p:pic>
        <p:nvPicPr>
          <p:cNvPr id="190" name="图片 189">
            <a:extLst>
              <a:ext uri="{FF2B5EF4-FFF2-40B4-BE49-F238E27FC236}">
                <a16:creationId xmlns:a16="http://schemas.microsoft.com/office/drawing/2014/main" id="{0B54BE30-E8DE-45AA-B340-D643E9201765}"/>
              </a:ext>
            </a:extLst>
          </p:cNvPr>
          <p:cNvPicPr>
            <a:picLocks noChangeAspect="1"/>
          </p:cNvPicPr>
          <p:nvPr/>
        </p:nvPicPr>
        <p:blipFill>
          <a:blip r:embed="rId15">
            <a:lum bright="70000" contrast="-70000"/>
            <a:extLst>
              <a:ext uri="{BEBA8EAE-BF5A-486C-A8C5-ECC9F3942E4B}">
                <a14:imgProps xmlns:a14="http://schemas.microsoft.com/office/drawing/2010/main">
                  <a14:imgLayer r:embed="rId16">
                    <a14:imgEffect>
                      <a14:backgroundRemoval t="10000" b="90000" l="10000" r="90000"/>
                    </a14:imgEffect>
                  </a14:imgLayer>
                </a14:imgProps>
              </a:ext>
            </a:extLst>
          </a:blip>
          <a:stretch>
            <a:fillRect/>
          </a:stretch>
        </p:blipFill>
        <p:spPr>
          <a:xfrm>
            <a:off x="822705" y="859411"/>
            <a:ext cx="599315" cy="547522"/>
          </a:xfrm>
          <a:prstGeom prst="rect">
            <a:avLst/>
          </a:prstGeom>
        </p:spPr>
      </p:pic>
      <p:grpSp>
        <p:nvGrpSpPr>
          <p:cNvPr id="117" name="组合 116">
            <a:extLst>
              <a:ext uri="{FF2B5EF4-FFF2-40B4-BE49-F238E27FC236}">
                <a16:creationId xmlns:a16="http://schemas.microsoft.com/office/drawing/2014/main" id="{62F23F4D-9836-4590-A153-A7566EB2E44C}"/>
              </a:ext>
            </a:extLst>
          </p:cNvPr>
          <p:cNvGrpSpPr/>
          <p:nvPr/>
        </p:nvGrpSpPr>
        <p:grpSpPr>
          <a:xfrm>
            <a:off x="3283747" y="2176764"/>
            <a:ext cx="2599594" cy="307777"/>
            <a:chOff x="2389659" y="620430"/>
            <a:chExt cx="2599594" cy="307777"/>
          </a:xfrm>
        </p:grpSpPr>
        <p:sp>
          <p:nvSpPr>
            <p:cNvPr id="118" name="矩形 117">
              <a:extLst>
                <a:ext uri="{FF2B5EF4-FFF2-40B4-BE49-F238E27FC236}">
                  <a16:creationId xmlns:a16="http://schemas.microsoft.com/office/drawing/2014/main" id="{F49D664D-FD10-464E-94E6-9116C243E3DE}"/>
                </a:ext>
              </a:extLst>
            </p:cNvPr>
            <p:cNvSpPr/>
            <p:nvPr/>
          </p:nvSpPr>
          <p:spPr>
            <a:xfrm>
              <a:off x="3368713" y="635052"/>
              <a:ext cx="1620540" cy="266078"/>
            </a:xfrm>
            <a:prstGeom prst="rect">
              <a:avLst/>
            </a:prstGeom>
            <a:gradFill>
              <a:gsLst>
                <a:gs pos="0">
                  <a:schemeClr val="bg1">
                    <a:alpha val="0"/>
                  </a:schemeClr>
                </a:gs>
                <a:gs pos="100000">
                  <a:schemeClr val="bg2"/>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20" name="组合 119">
              <a:extLst>
                <a:ext uri="{FF2B5EF4-FFF2-40B4-BE49-F238E27FC236}">
                  <a16:creationId xmlns:a16="http://schemas.microsoft.com/office/drawing/2014/main" id="{9D87323B-60BC-4953-8336-E31E14824AD6}"/>
                </a:ext>
              </a:extLst>
            </p:cNvPr>
            <p:cNvGrpSpPr/>
            <p:nvPr/>
          </p:nvGrpSpPr>
          <p:grpSpPr>
            <a:xfrm>
              <a:off x="2389659" y="620430"/>
              <a:ext cx="1899780" cy="307777"/>
              <a:chOff x="2389659" y="620430"/>
              <a:chExt cx="1899780" cy="307777"/>
            </a:xfrm>
          </p:grpSpPr>
          <p:grpSp>
            <p:nvGrpSpPr>
              <p:cNvPr id="126" name="组合 125">
                <a:extLst>
                  <a:ext uri="{FF2B5EF4-FFF2-40B4-BE49-F238E27FC236}">
                    <a16:creationId xmlns:a16="http://schemas.microsoft.com/office/drawing/2014/main" id="{CFA5C41D-BC5B-4D10-BD4E-8AC7E3DF6C99}"/>
                  </a:ext>
                </a:extLst>
              </p:cNvPr>
              <p:cNvGrpSpPr/>
              <p:nvPr/>
            </p:nvGrpSpPr>
            <p:grpSpPr>
              <a:xfrm>
                <a:off x="2389659" y="634111"/>
                <a:ext cx="1014117" cy="276999"/>
                <a:chOff x="2511579" y="3429836"/>
                <a:chExt cx="1014117" cy="276999"/>
              </a:xfrm>
            </p:grpSpPr>
            <p:sp>
              <p:nvSpPr>
                <p:cNvPr id="128" name="矩形 127">
                  <a:extLst>
                    <a:ext uri="{FF2B5EF4-FFF2-40B4-BE49-F238E27FC236}">
                      <a16:creationId xmlns:a16="http://schemas.microsoft.com/office/drawing/2014/main" id="{5880CD8B-4789-413B-89FB-BD7260A3480D}"/>
                    </a:ext>
                  </a:extLst>
                </p:cNvPr>
                <p:cNvSpPr/>
                <p:nvPr/>
              </p:nvSpPr>
              <p:spPr>
                <a:xfrm>
                  <a:off x="2511579" y="3430777"/>
                  <a:ext cx="979054" cy="266078"/>
                </a:xfrm>
                <a:prstGeom prst="rect">
                  <a:avLst/>
                </a:prstGeom>
                <a:solidFill>
                  <a:schemeClr val="bg2">
                    <a:lumMod val="1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CN" altLang="en-US" sz="1200" dirty="0"/>
                </a:p>
              </p:txBody>
            </p:sp>
            <p:sp>
              <p:nvSpPr>
                <p:cNvPr id="129" name="文本框 128">
                  <a:extLst>
                    <a:ext uri="{FF2B5EF4-FFF2-40B4-BE49-F238E27FC236}">
                      <a16:creationId xmlns:a16="http://schemas.microsoft.com/office/drawing/2014/main" id="{96FEC2C8-2BE0-45C1-9191-66BE2FCDC2D7}"/>
                    </a:ext>
                  </a:extLst>
                </p:cNvPr>
                <p:cNvSpPr txBox="1"/>
                <p:nvPr/>
              </p:nvSpPr>
              <p:spPr>
                <a:xfrm>
                  <a:off x="2725477" y="3429836"/>
                  <a:ext cx="800219" cy="276999"/>
                </a:xfrm>
                <a:prstGeom prst="rect">
                  <a:avLst/>
                </a:prstGeom>
                <a:noFill/>
                <a:effectLst>
                  <a:outerShdw dist="12700" dir="2700000" algn="tl" rotWithShape="0">
                    <a:schemeClr val="bg1">
                      <a:alpha val="47000"/>
                    </a:schemeClr>
                  </a:outerShdw>
                </a:effectLst>
              </p:spPr>
              <p:txBody>
                <a:bodyPr wrap="none" rtlCol="0">
                  <a:spAutoFit/>
                </a:bodyPr>
                <a:lstStyle/>
                <a:p>
                  <a:r>
                    <a:rPr lang="zh-CN" altLang="en-US" sz="1200" dirty="0">
                      <a:solidFill>
                        <a:schemeClr val="bg1"/>
                      </a:solidFill>
                      <a:effectLst>
                        <a:outerShdw blurRad="38100" dist="38100" dir="2700000" algn="tl">
                          <a:srgbClr val="000000">
                            <a:alpha val="43137"/>
                          </a:srgbClr>
                        </a:outerShdw>
                      </a:effectLst>
                      <a:latin typeface="方正准圆简体" panose="02010601030101010101" pitchFamily="2" charset="-122"/>
                      <a:ea typeface="方正准圆简体" panose="02010601030101010101" pitchFamily="2" charset="-122"/>
                    </a:rPr>
                    <a:t>维护成本</a:t>
                  </a:r>
                </a:p>
              </p:txBody>
            </p:sp>
          </p:grpSp>
          <p:sp>
            <p:nvSpPr>
              <p:cNvPr id="127" name="文本框 126">
                <a:extLst>
                  <a:ext uri="{FF2B5EF4-FFF2-40B4-BE49-F238E27FC236}">
                    <a16:creationId xmlns:a16="http://schemas.microsoft.com/office/drawing/2014/main" id="{9F18E377-8F91-45B9-A73C-3DC276BE7165}"/>
                  </a:ext>
                </a:extLst>
              </p:cNvPr>
              <p:cNvSpPr txBox="1"/>
              <p:nvPr/>
            </p:nvSpPr>
            <p:spPr>
              <a:xfrm>
                <a:off x="3357774" y="620430"/>
                <a:ext cx="931665" cy="307777"/>
              </a:xfrm>
              <a:prstGeom prst="rect">
                <a:avLst/>
              </a:prstGeom>
              <a:noFill/>
            </p:spPr>
            <p:txBody>
              <a:bodyPr wrap="none" rtlCol="0">
                <a:spAutoFit/>
              </a:bodyPr>
              <a:lstStyle/>
              <a:p>
                <a:r>
                  <a:rPr lang="en-US" altLang="zh-CN" sz="1400" b="1" dirty="0">
                    <a:solidFill>
                      <a:schemeClr val="bg2">
                        <a:lumMod val="25000"/>
                      </a:schemeClr>
                    </a:solidFill>
                    <a:latin typeface="Bahnschrift Light" panose="020B0502040204020203" pitchFamily="34" charset="0"/>
                  </a:rPr>
                  <a:t>$5000/</a:t>
                </a:r>
                <a:r>
                  <a:rPr lang="zh-CN" altLang="en-US" sz="1400" b="1" dirty="0">
                    <a:solidFill>
                      <a:schemeClr val="bg2">
                        <a:lumMod val="25000"/>
                      </a:schemeClr>
                    </a:solidFill>
                    <a:latin typeface="Bahnschrift Light" panose="020B0502040204020203" pitchFamily="34" charset="0"/>
                  </a:rPr>
                  <a:t>月</a:t>
                </a:r>
              </a:p>
            </p:txBody>
          </p:sp>
        </p:grpSp>
      </p:grpSp>
      <p:pic>
        <p:nvPicPr>
          <p:cNvPr id="16" name="图片 15">
            <a:extLst>
              <a:ext uri="{FF2B5EF4-FFF2-40B4-BE49-F238E27FC236}">
                <a16:creationId xmlns:a16="http://schemas.microsoft.com/office/drawing/2014/main" id="{B193BD4A-C9FE-49FB-896A-F1658109A0FE}"/>
              </a:ext>
            </a:extLst>
          </p:cNvPr>
          <p:cNvPicPr>
            <a:picLocks noChangeAspect="1"/>
          </p:cNvPicPr>
          <p:nvPr/>
        </p:nvPicPr>
        <p:blipFill>
          <a:blip r:embed="rId17">
            <a:lum bright="70000" contrast="-70000"/>
            <a:extLst>
              <a:ext uri="{BEBA8EAE-BF5A-486C-A8C5-ECC9F3942E4B}">
                <a14:imgProps xmlns:a14="http://schemas.microsoft.com/office/drawing/2010/main">
                  <a14:imgLayer r:embed="rId18">
                    <a14:imgEffect>
                      <a14:backgroundRemoval t="10000" b="90000" l="10000" r="90000">
                        <a14:backgroundMark x1="46774" y1="37778" x2="46774" y2="37778"/>
                        <a14:backgroundMark x1="59677" y1="53333" x2="59677" y2="53333"/>
                        <a14:backgroundMark x1="58065" y1="62222" x2="58065" y2="62222"/>
                        <a14:backgroundMark x1="62903" y1="42222" x2="62903" y2="42222"/>
                        <a14:backgroundMark x1="64516" y1="31111" x2="64516" y2="31111"/>
                      </a14:backgroundRemoval>
                    </a14:imgEffect>
                  </a14:imgLayer>
                </a14:imgProps>
              </a:ext>
            </a:extLst>
          </a:blip>
          <a:stretch>
            <a:fillRect/>
          </a:stretch>
        </p:blipFill>
        <p:spPr>
          <a:xfrm>
            <a:off x="3220574" y="2172629"/>
            <a:ext cx="410163" cy="297699"/>
          </a:xfrm>
          <a:prstGeom prst="rect">
            <a:avLst/>
          </a:prstGeom>
        </p:spPr>
      </p:pic>
      <p:grpSp>
        <p:nvGrpSpPr>
          <p:cNvPr id="21" name="组合 20">
            <a:extLst>
              <a:ext uri="{FF2B5EF4-FFF2-40B4-BE49-F238E27FC236}">
                <a16:creationId xmlns:a16="http://schemas.microsoft.com/office/drawing/2014/main" id="{E21AF678-CACB-407B-9800-4DB1E06FCEB1}"/>
              </a:ext>
            </a:extLst>
          </p:cNvPr>
          <p:cNvGrpSpPr/>
          <p:nvPr/>
        </p:nvGrpSpPr>
        <p:grpSpPr>
          <a:xfrm>
            <a:off x="5360733" y="1019035"/>
            <a:ext cx="539079" cy="265473"/>
            <a:chOff x="4576436" y="88145"/>
            <a:chExt cx="607859" cy="299345"/>
          </a:xfrm>
        </p:grpSpPr>
        <p:sp>
          <p:nvSpPr>
            <p:cNvPr id="19" name="矩形: 圆角 18">
              <a:extLst>
                <a:ext uri="{FF2B5EF4-FFF2-40B4-BE49-F238E27FC236}">
                  <a16:creationId xmlns:a16="http://schemas.microsoft.com/office/drawing/2014/main" id="{EBC97AD2-84AE-4082-81D4-0179CF6B886C}"/>
                </a:ext>
              </a:extLst>
            </p:cNvPr>
            <p:cNvSpPr/>
            <p:nvPr/>
          </p:nvSpPr>
          <p:spPr>
            <a:xfrm>
              <a:off x="4576436" y="109057"/>
              <a:ext cx="607859" cy="263963"/>
            </a:xfrm>
            <a:prstGeom prst="roundRect">
              <a:avLst>
                <a:gd name="adj" fmla="val 50000"/>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20" name="椭圆 19">
              <a:extLst>
                <a:ext uri="{FF2B5EF4-FFF2-40B4-BE49-F238E27FC236}">
                  <a16:creationId xmlns:a16="http://schemas.microsoft.com/office/drawing/2014/main" id="{C37003C7-206C-431C-80F2-F4CE3594BA05}"/>
                </a:ext>
              </a:extLst>
            </p:cNvPr>
            <p:cNvSpPr/>
            <p:nvPr/>
          </p:nvSpPr>
          <p:spPr>
            <a:xfrm>
              <a:off x="4876535" y="88145"/>
              <a:ext cx="299345" cy="299345"/>
            </a:xfrm>
            <a:prstGeom prst="ellipse">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a:extLst>
              <a:ext uri="{FF2B5EF4-FFF2-40B4-BE49-F238E27FC236}">
                <a16:creationId xmlns:a16="http://schemas.microsoft.com/office/drawing/2014/main" id="{5BEFFA1A-5B7D-4E11-B9B3-A08160FA9082}"/>
              </a:ext>
            </a:extLst>
          </p:cNvPr>
          <p:cNvPicPr>
            <a:picLocks noChangeAspect="1" noChangeArrowheads="1"/>
          </p:cNvPicPr>
          <p:nvPr/>
        </p:nvPicPr>
        <p:blipFill>
          <a:blip r:embed="rId19">
            <a:duotone>
              <a:schemeClr val="bg2">
                <a:shade val="45000"/>
                <a:satMod val="135000"/>
              </a:schemeClr>
              <a:prstClr val="white"/>
            </a:duotone>
            <a:extLst>
              <a:ext uri="{BEBA8EAE-BF5A-486C-A8C5-ECC9F3942E4B}">
                <a14:imgProps xmlns:a14="http://schemas.microsoft.com/office/drawing/2010/main">
                  <a14:imgLayer r:embed="rId20">
                    <a14:imgEffect>
                      <a14:backgroundRemoval t="0" b="99805" l="0" r="99805">
                        <a14:foregroundMark x1="57227" y1="30469" x2="57227" y2="30469"/>
                      </a14:backgroundRemoval>
                    </a14:imgEffect>
                  </a14:imgLayer>
                </a14:imgProps>
              </a:ext>
              <a:ext uri="{28A0092B-C50C-407E-A947-70E740481C1C}">
                <a14:useLocalDpi xmlns:a14="http://schemas.microsoft.com/office/drawing/2010/main" val="0"/>
              </a:ext>
            </a:extLst>
          </a:blip>
          <a:srcRect/>
          <a:stretch>
            <a:fillRect/>
          </a:stretch>
        </p:blipFill>
        <p:spPr bwMode="auto">
          <a:xfrm>
            <a:off x="5668571" y="1062584"/>
            <a:ext cx="182081" cy="181967"/>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32">
            <a:extLst>
              <a:ext uri="{FF2B5EF4-FFF2-40B4-BE49-F238E27FC236}">
                <a16:creationId xmlns:a16="http://schemas.microsoft.com/office/drawing/2014/main" id="{06050EB5-A66A-440A-A065-018A86116BF0}"/>
              </a:ext>
            </a:extLst>
          </p:cNvPr>
          <p:cNvSpPr txBox="1"/>
          <p:nvPr/>
        </p:nvSpPr>
        <p:spPr>
          <a:xfrm>
            <a:off x="5367235" y="1244173"/>
            <a:ext cx="569387" cy="246221"/>
          </a:xfrm>
          <a:prstGeom prst="rect">
            <a:avLst/>
          </a:prstGeom>
          <a:noFill/>
        </p:spPr>
        <p:txBody>
          <a:bodyPr wrap="none" rtlCol="0">
            <a:spAutoFit/>
          </a:bodyPr>
          <a:lstStyle/>
          <a:p>
            <a:r>
              <a:rPr lang="zh-CN" altLang="en-US" sz="1000" dirty="0">
                <a:latin typeface="方正准圆简体" panose="02010601030101010101" pitchFamily="2" charset="-122"/>
                <a:ea typeface="方正准圆简体" panose="02010601030101010101" pitchFamily="2" charset="-122"/>
              </a:rPr>
              <a:t>制造中</a:t>
            </a:r>
          </a:p>
        </p:txBody>
      </p:sp>
      <p:sp>
        <p:nvSpPr>
          <p:cNvPr id="34" name="矩形 33">
            <a:extLst>
              <a:ext uri="{FF2B5EF4-FFF2-40B4-BE49-F238E27FC236}">
                <a16:creationId xmlns:a16="http://schemas.microsoft.com/office/drawing/2014/main" id="{4BCFDADD-FBB3-4D3A-A590-654D044203C3}"/>
              </a:ext>
            </a:extLst>
          </p:cNvPr>
          <p:cNvSpPr/>
          <p:nvPr/>
        </p:nvSpPr>
        <p:spPr>
          <a:xfrm>
            <a:off x="2020934" y="3206366"/>
            <a:ext cx="1021427"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5" name="图片 34">
            <a:extLst>
              <a:ext uri="{FF2B5EF4-FFF2-40B4-BE49-F238E27FC236}">
                <a16:creationId xmlns:a16="http://schemas.microsoft.com/office/drawing/2014/main" id="{C224188E-E054-41B5-A5DD-86B4FD1BFBA5}"/>
              </a:ext>
            </a:extLst>
          </p:cNvPr>
          <p:cNvPicPr>
            <a:picLocks noChangeAspect="1"/>
          </p:cNvPicPr>
          <p:nvPr/>
        </p:nvPicPr>
        <p:blipFill>
          <a:blip r:embed="rId21">
            <a:lum bright="70000" contrast="-70000"/>
            <a:extLst>
              <a:ext uri="{BEBA8EAE-BF5A-486C-A8C5-ECC9F3942E4B}">
                <a14:imgProps xmlns:a14="http://schemas.microsoft.com/office/drawing/2010/main">
                  <a14:imgLayer r:embed="rId22">
                    <a14:imgEffect>
                      <a14:backgroundRemoval t="10000" b="90000" l="10000" r="90000">
                        <a14:foregroundMark x1="60526" y1="63793" x2="60526" y2="63793"/>
                        <a14:foregroundMark x1="71053" y1="70690" x2="71053" y2="70690"/>
                      </a14:backgroundRemoval>
                    </a14:imgEffect>
                  </a14:imgLayer>
                </a14:imgProps>
              </a:ext>
            </a:extLst>
          </a:blip>
          <a:stretch>
            <a:fillRect/>
          </a:stretch>
        </p:blipFill>
        <p:spPr>
          <a:xfrm>
            <a:off x="2002027" y="3173686"/>
            <a:ext cx="414178" cy="316083"/>
          </a:xfrm>
          <a:prstGeom prst="rect">
            <a:avLst/>
          </a:prstGeom>
        </p:spPr>
      </p:pic>
      <p:sp>
        <p:nvSpPr>
          <p:cNvPr id="140" name="文本框 139">
            <a:extLst>
              <a:ext uri="{FF2B5EF4-FFF2-40B4-BE49-F238E27FC236}">
                <a16:creationId xmlns:a16="http://schemas.microsoft.com/office/drawing/2014/main" id="{00C39652-69B3-4996-B1CC-C8534D1E2E67}"/>
              </a:ext>
            </a:extLst>
          </p:cNvPr>
          <p:cNvSpPr txBox="1"/>
          <p:nvPr/>
        </p:nvSpPr>
        <p:spPr>
          <a:xfrm>
            <a:off x="2306577" y="3220510"/>
            <a:ext cx="748923" cy="261610"/>
          </a:xfrm>
          <a:prstGeom prst="rect">
            <a:avLst/>
          </a:prstGeom>
          <a:noFill/>
          <a:effectLst/>
        </p:spPr>
        <p:txBody>
          <a:bodyPr wrap="none" rtlCol="0">
            <a:spAutoFit/>
          </a:bodyPr>
          <a:lstStyle/>
          <a:p>
            <a:r>
              <a:rPr lang="zh-CN" altLang="en-US" sz="1100" dirty="0">
                <a:solidFill>
                  <a:schemeClr val="bg1">
                    <a:lumMod val="75000"/>
                  </a:schemeClr>
                </a:solidFill>
                <a:latin typeface="方正准圆简体" panose="02010601030101010101" pitchFamily="2" charset="-122"/>
                <a:ea typeface="方正准圆简体" panose="02010601030101010101" pitchFamily="2" charset="-122"/>
              </a:rPr>
              <a:t>加工工厂</a:t>
            </a:r>
          </a:p>
        </p:txBody>
      </p:sp>
      <p:grpSp>
        <p:nvGrpSpPr>
          <p:cNvPr id="40" name="组合 39">
            <a:extLst>
              <a:ext uri="{FF2B5EF4-FFF2-40B4-BE49-F238E27FC236}">
                <a16:creationId xmlns:a16="http://schemas.microsoft.com/office/drawing/2014/main" id="{A32D4D74-DA94-4B04-B3E4-16F71EF77727}"/>
              </a:ext>
            </a:extLst>
          </p:cNvPr>
          <p:cNvGrpSpPr/>
          <p:nvPr/>
        </p:nvGrpSpPr>
        <p:grpSpPr>
          <a:xfrm>
            <a:off x="3271940" y="3225783"/>
            <a:ext cx="1002669" cy="348580"/>
            <a:chOff x="5600072" y="2739787"/>
            <a:chExt cx="1146820" cy="398694"/>
          </a:xfrm>
        </p:grpSpPr>
        <p:sp>
          <p:nvSpPr>
            <p:cNvPr id="39" name="矩形: 圆角 38">
              <a:extLst>
                <a:ext uri="{FF2B5EF4-FFF2-40B4-BE49-F238E27FC236}">
                  <a16:creationId xmlns:a16="http://schemas.microsoft.com/office/drawing/2014/main" id="{430E1EBE-D977-486B-AF20-8F4E94797F3C}"/>
                </a:ext>
              </a:extLst>
            </p:cNvPr>
            <p:cNvSpPr/>
            <p:nvPr/>
          </p:nvSpPr>
          <p:spPr>
            <a:xfrm>
              <a:off x="5616969" y="2754700"/>
              <a:ext cx="1066800" cy="304800"/>
            </a:xfrm>
            <a:prstGeom prst="roundRect">
              <a:avLst>
                <a:gd name="adj" fmla="val 35417"/>
              </a:avLst>
            </a:prstGeom>
            <a:solidFill>
              <a:schemeClr val="bg2">
                <a:lumMod val="1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a16="http://schemas.microsoft.com/office/drawing/2014/main" id="{93EEA272-0874-4977-BE1C-34A554877749}"/>
                </a:ext>
              </a:extLst>
            </p:cNvPr>
            <p:cNvPicPr>
              <a:picLocks noChangeAspect="1"/>
            </p:cNvPicPr>
            <p:nvPr/>
          </p:nvPicPr>
          <p:blipFill>
            <a:blip r:embed="rId23">
              <a:lum bright="70000" contrast="-70000"/>
              <a:extLst>
                <a:ext uri="{BEBA8EAE-BF5A-486C-A8C5-ECC9F3942E4B}">
                  <a14:imgProps xmlns:a14="http://schemas.microsoft.com/office/drawing/2010/main">
                    <a14:imgLayer r:embed="rId24">
                      <a14:imgEffect>
                        <a14:backgroundRemoval t="10000" b="90000" l="10000" r="90000">
                          <a14:foregroundMark x1="42500" y1="40000" x2="42500" y2="40000"/>
                        </a14:backgroundRemoval>
                      </a14:imgEffect>
                    </a14:imgLayer>
                  </a14:imgProps>
                </a:ext>
              </a:extLst>
            </a:blip>
            <a:stretch>
              <a:fillRect/>
            </a:stretch>
          </p:blipFill>
          <p:spPr>
            <a:xfrm>
              <a:off x="5600072" y="2739787"/>
              <a:ext cx="490700" cy="398694"/>
            </a:xfrm>
            <a:prstGeom prst="rect">
              <a:avLst/>
            </a:prstGeom>
          </p:spPr>
        </p:pic>
        <p:sp>
          <p:nvSpPr>
            <p:cNvPr id="141" name="文本框 140">
              <a:extLst>
                <a:ext uri="{FF2B5EF4-FFF2-40B4-BE49-F238E27FC236}">
                  <a16:creationId xmlns:a16="http://schemas.microsoft.com/office/drawing/2014/main" id="{F9EAA015-ECBB-4666-8EBF-2315E6D88DCA}"/>
                </a:ext>
              </a:extLst>
            </p:cNvPr>
            <p:cNvSpPr txBox="1"/>
            <p:nvPr/>
          </p:nvSpPr>
          <p:spPr>
            <a:xfrm>
              <a:off x="5875631" y="2787165"/>
              <a:ext cx="871261" cy="264018"/>
            </a:xfrm>
            <a:prstGeom prst="rect">
              <a:avLst/>
            </a:prstGeom>
            <a:noFill/>
          </p:spPr>
          <p:txBody>
            <a:bodyPr wrap="none" rtlCol="0">
              <a:spAutoFit/>
            </a:bodyPr>
            <a:lstStyle/>
            <a:p>
              <a:r>
                <a:rPr lang="zh-CN" altLang="en-US" sz="900" dirty="0">
                  <a:solidFill>
                    <a:schemeClr val="bg1"/>
                  </a:solidFill>
                  <a:latin typeface="方正准圆简体" panose="02010601030101010101" pitchFamily="2" charset="-122"/>
                  <a:ea typeface="方正准圆简体" panose="02010601030101010101" pitchFamily="2" charset="-122"/>
                </a:rPr>
                <a:t>历史性建筑</a:t>
              </a:r>
            </a:p>
          </p:txBody>
        </p:sp>
      </p:grpSp>
      <p:pic>
        <p:nvPicPr>
          <p:cNvPr id="41" name="图片 40">
            <a:extLst>
              <a:ext uri="{FF2B5EF4-FFF2-40B4-BE49-F238E27FC236}">
                <a16:creationId xmlns:a16="http://schemas.microsoft.com/office/drawing/2014/main" id="{B56326BF-1633-493F-890A-C8C60443A07F}"/>
              </a:ext>
            </a:extLst>
          </p:cNvPr>
          <p:cNvPicPr>
            <a:picLocks noChangeAspect="1"/>
          </p:cNvPicPr>
          <p:nvPr/>
        </p:nvPicPr>
        <p:blipFill>
          <a:blip r:embed="rId25">
            <a:duotone>
              <a:prstClr val="black"/>
              <a:schemeClr val="accent4">
                <a:tint val="45000"/>
                <a:satMod val="400000"/>
              </a:schemeClr>
            </a:duotone>
            <a:extLst>
              <a:ext uri="{BEBA8EAE-BF5A-486C-A8C5-ECC9F3942E4B}">
                <a14:imgProps xmlns:a14="http://schemas.microsoft.com/office/drawing/2010/main">
                  <a14:imgLayer r:embed="rId26">
                    <a14:imgEffect>
                      <a14:backgroundRemoval t="10000" b="90000" l="10000" r="90000"/>
                    </a14:imgEffect>
                  </a14:imgLayer>
                </a14:imgProps>
              </a:ext>
            </a:extLst>
          </a:blip>
          <a:stretch>
            <a:fillRect/>
          </a:stretch>
        </p:blipFill>
        <p:spPr>
          <a:xfrm>
            <a:off x="2824103" y="940232"/>
            <a:ext cx="571429" cy="400000"/>
          </a:xfrm>
          <a:prstGeom prst="rect">
            <a:avLst/>
          </a:prstGeom>
        </p:spPr>
      </p:pic>
      <p:sp>
        <p:nvSpPr>
          <p:cNvPr id="148" name="文本框 147">
            <a:extLst>
              <a:ext uri="{FF2B5EF4-FFF2-40B4-BE49-F238E27FC236}">
                <a16:creationId xmlns:a16="http://schemas.microsoft.com/office/drawing/2014/main" id="{13E5E8B3-4267-4F29-95D8-B2B27175E17B}"/>
              </a:ext>
            </a:extLst>
          </p:cNvPr>
          <p:cNvSpPr txBox="1"/>
          <p:nvPr/>
        </p:nvSpPr>
        <p:spPr>
          <a:xfrm>
            <a:off x="2808699" y="1216159"/>
            <a:ext cx="601069" cy="215444"/>
          </a:xfrm>
          <a:prstGeom prst="rect">
            <a:avLst/>
          </a:prstGeom>
          <a:noFill/>
        </p:spPr>
        <p:txBody>
          <a:bodyPr wrap="square" rtlCol="0">
            <a:spAutoFit/>
          </a:bodyPr>
          <a:lstStyle/>
          <a:p>
            <a:r>
              <a:rPr lang="zh-CN" altLang="en-US" sz="800" dirty="0">
                <a:solidFill>
                  <a:srgbClr val="FFFF00"/>
                </a:solidFill>
                <a:latin typeface="方正准圆简体" panose="02010601030101010101" pitchFamily="2" charset="-122"/>
                <a:ea typeface="方正准圆简体" panose="02010601030101010101" pitchFamily="2" charset="-122"/>
              </a:rPr>
              <a:t>缺乏电力</a:t>
            </a:r>
          </a:p>
        </p:txBody>
      </p:sp>
      <p:sp>
        <p:nvSpPr>
          <p:cNvPr id="150" name="矩形 149">
            <a:extLst>
              <a:ext uri="{FF2B5EF4-FFF2-40B4-BE49-F238E27FC236}">
                <a16:creationId xmlns:a16="http://schemas.microsoft.com/office/drawing/2014/main" id="{41E29117-A42F-4770-BB12-3245B529949F}"/>
              </a:ext>
            </a:extLst>
          </p:cNvPr>
          <p:cNvSpPr/>
          <p:nvPr/>
        </p:nvSpPr>
        <p:spPr>
          <a:xfrm>
            <a:off x="1018185" y="1447639"/>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8" name="Picture 4">
            <a:extLst>
              <a:ext uri="{FF2B5EF4-FFF2-40B4-BE49-F238E27FC236}">
                <a16:creationId xmlns:a16="http://schemas.microsoft.com/office/drawing/2014/main" id="{DD5F1B31-E247-4355-A7F5-D2D9C3B28E37}"/>
              </a:ext>
            </a:extLst>
          </p:cNvPr>
          <p:cNvPicPr>
            <a:picLocks noChangeAspect="1" noChangeArrowheads="1"/>
          </p:cNvPicPr>
          <p:nvPr/>
        </p:nvPicPr>
        <p:blipFill>
          <a:blip r:embed="rId27">
            <a:lum bright="70000" contrast="-70000"/>
            <a:extLst>
              <a:ext uri="{BEBA8EAE-BF5A-486C-A8C5-ECC9F3942E4B}">
                <a14:imgProps xmlns:a14="http://schemas.microsoft.com/office/drawing/2010/main">
                  <a14:imgLayer r:embed="rId28">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44199" y="1463310"/>
            <a:ext cx="200918" cy="200918"/>
          </a:xfrm>
          <a:prstGeom prst="rect">
            <a:avLst/>
          </a:prstGeom>
          <a:noFill/>
          <a:extLst>
            <a:ext uri="{909E8E84-426E-40DD-AFC4-6F175D3DCCD1}">
              <a14:hiddenFill xmlns:a14="http://schemas.microsoft.com/office/drawing/2010/main">
                <a:solidFill>
                  <a:srgbClr val="FFFFFF"/>
                </a:solidFill>
              </a14:hiddenFill>
            </a:ext>
          </a:extLst>
        </p:spPr>
      </p:pic>
      <p:sp>
        <p:nvSpPr>
          <p:cNvPr id="48" name="矩形 47">
            <a:extLst>
              <a:ext uri="{FF2B5EF4-FFF2-40B4-BE49-F238E27FC236}">
                <a16:creationId xmlns:a16="http://schemas.microsoft.com/office/drawing/2014/main" id="{DD27F95D-74A9-4BC9-BE5C-F34CD4C1DCAE}"/>
              </a:ext>
            </a:extLst>
          </p:cNvPr>
          <p:cNvSpPr/>
          <p:nvPr/>
        </p:nvSpPr>
        <p:spPr>
          <a:xfrm>
            <a:off x="3281904" y="2534085"/>
            <a:ext cx="969959" cy="625249"/>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602159E3-502F-4EC7-A595-1E6A7E1D30A6}"/>
              </a:ext>
            </a:extLst>
          </p:cNvPr>
          <p:cNvSpPr txBox="1"/>
          <p:nvPr/>
        </p:nvSpPr>
        <p:spPr>
          <a:xfrm>
            <a:off x="3343186" y="2655976"/>
            <a:ext cx="418704" cy="400110"/>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68" name="文本框 67">
            <a:extLst>
              <a:ext uri="{FF2B5EF4-FFF2-40B4-BE49-F238E27FC236}">
                <a16:creationId xmlns:a16="http://schemas.microsoft.com/office/drawing/2014/main" id="{C9EF15E3-BB68-4AC1-9767-2C9F3735FD4D}"/>
              </a:ext>
            </a:extLst>
          </p:cNvPr>
          <p:cNvSpPr txBox="1"/>
          <p:nvPr/>
        </p:nvSpPr>
        <p:spPr>
          <a:xfrm>
            <a:off x="3667397" y="2400114"/>
            <a:ext cx="489236" cy="707886"/>
          </a:xfrm>
          <a:prstGeom prst="rect">
            <a:avLst/>
          </a:prstGeom>
          <a:noFill/>
          <a:effectLst>
            <a:outerShdw dist="25400" dir="2700000" algn="tl" rotWithShape="0">
              <a:schemeClr val="bg1">
                <a:alpha val="40000"/>
              </a:schemeClr>
            </a:outerShdw>
          </a:effectLst>
        </p:spPr>
        <p:txBody>
          <a:bodyPr wrap="none" rtlCol="0">
            <a:spAutoFit/>
          </a:bodyPr>
          <a:lstStyle/>
          <a:p>
            <a:r>
              <a:rPr lang="en-US" altLang="zh-CN" sz="4000" dirty="0">
                <a:solidFill>
                  <a:schemeClr val="bg1"/>
                </a:solidFill>
                <a:latin typeface="Arial Rounded MT Bold" panose="020F0704030504030204" pitchFamily="34" charset="0"/>
              </a:rPr>
              <a:t>2</a:t>
            </a:r>
            <a:endParaRPr lang="zh-CN" altLang="en-US" sz="4000" dirty="0">
              <a:solidFill>
                <a:schemeClr val="bg1"/>
              </a:solidFill>
              <a:latin typeface="Arial Rounded MT Bold" panose="020F0704030504030204" pitchFamily="34" charset="0"/>
            </a:endParaRPr>
          </a:p>
        </p:txBody>
      </p:sp>
      <p:sp>
        <p:nvSpPr>
          <p:cNvPr id="70" name="矩形 69">
            <a:extLst>
              <a:ext uri="{FF2B5EF4-FFF2-40B4-BE49-F238E27FC236}">
                <a16:creationId xmlns:a16="http://schemas.microsoft.com/office/drawing/2014/main" id="{A91F0DE7-1023-4F76-8613-2478DB97D6CD}"/>
              </a:ext>
            </a:extLst>
          </p:cNvPr>
          <p:cNvSpPr/>
          <p:nvPr/>
        </p:nvSpPr>
        <p:spPr>
          <a:xfrm>
            <a:off x="4247672" y="2534084"/>
            <a:ext cx="1689981" cy="625088"/>
          </a:xfrm>
          <a:prstGeom prst="rect">
            <a:avLst/>
          </a:prstGeom>
          <a:gradFill>
            <a:gsLst>
              <a:gs pos="0">
                <a:schemeClr val="bg1">
                  <a:lumMod val="43000"/>
                  <a:lumOff val="57000"/>
                  <a:alpha val="0"/>
                </a:schemeClr>
              </a:gs>
              <a:gs pos="55000">
                <a:srgbClr val="5A5A5A">
                  <a:alpha val="58000"/>
                </a:srgbClr>
              </a:gs>
              <a:gs pos="100000">
                <a:schemeClr val="tx1">
                  <a:lumMod val="0"/>
                  <a:alpha val="6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4" name="组合 93">
            <a:extLst>
              <a:ext uri="{FF2B5EF4-FFF2-40B4-BE49-F238E27FC236}">
                <a16:creationId xmlns:a16="http://schemas.microsoft.com/office/drawing/2014/main" id="{CA9EBAA7-4B6A-4880-99AE-E4014A4F9615}"/>
              </a:ext>
            </a:extLst>
          </p:cNvPr>
          <p:cNvGrpSpPr/>
          <p:nvPr/>
        </p:nvGrpSpPr>
        <p:grpSpPr>
          <a:xfrm>
            <a:off x="4208983" y="2933661"/>
            <a:ext cx="1780027" cy="270376"/>
            <a:chOff x="3308870" y="2062124"/>
            <a:chExt cx="1780027" cy="270376"/>
          </a:xfrm>
        </p:grpSpPr>
        <p:grpSp>
          <p:nvGrpSpPr>
            <p:cNvPr id="76" name="组合 75">
              <a:extLst>
                <a:ext uri="{FF2B5EF4-FFF2-40B4-BE49-F238E27FC236}">
                  <a16:creationId xmlns:a16="http://schemas.microsoft.com/office/drawing/2014/main" id="{EAC4215A-CDBC-40F1-90B4-3B271CB085F5}"/>
                </a:ext>
              </a:extLst>
            </p:cNvPr>
            <p:cNvGrpSpPr/>
            <p:nvPr/>
          </p:nvGrpSpPr>
          <p:grpSpPr>
            <a:xfrm>
              <a:off x="3343993" y="2062124"/>
              <a:ext cx="1684759" cy="68140"/>
              <a:chOff x="3351750" y="1709043"/>
              <a:chExt cx="1684759" cy="68140"/>
            </a:xfrm>
          </p:grpSpPr>
          <p:sp>
            <p:nvSpPr>
              <p:cNvPr id="75" name="矩形: 圆角 74">
                <a:extLst>
                  <a:ext uri="{FF2B5EF4-FFF2-40B4-BE49-F238E27FC236}">
                    <a16:creationId xmlns:a16="http://schemas.microsoft.com/office/drawing/2014/main" id="{B5139141-A959-4890-872A-BE573CB95783}"/>
                  </a:ext>
                </a:extLst>
              </p:cNvPr>
              <p:cNvSpPr/>
              <p:nvPr/>
            </p:nvSpPr>
            <p:spPr>
              <a:xfrm>
                <a:off x="3351750" y="1709043"/>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圆角 169">
                <a:extLst>
                  <a:ext uri="{FF2B5EF4-FFF2-40B4-BE49-F238E27FC236}">
                    <a16:creationId xmlns:a16="http://schemas.microsoft.com/office/drawing/2014/main" id="{8A5FF9DC-AF23-4D1F-AC88-73EBCB0DBE34}"/>
                  </a:ext>
                </a:extLst>
              </p:cNvPr>
              <p:cNvSpPr/>
              <p:nvPr/>
            </p:nvSpPr>
            <p:spPr>
              <a:xfrm>
                <a:off x="3351751" y="1709535"/>
                <a:ext cx="931664" cy="6764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8" name="文本框 77">
              <a:extLst>
                <a:ext uri="{FF2B5EF4-FFF2-40B4-BE49-F238E27FC236}">
                  <a16:creationId xmlns:a16="http://schemas.microsoft.com/office/drawing/2014/main" id="{69A99C21-9B6A-48A0-B8A6-19E2B8381217}"/>
                </a:ext>
              </a:extLst>
            </p:cNvPr>
            <p:cNvSpPr txBox="1"/>
            <p:nvPr/>
          </p:nvSpPr>
          <p:spPr>
            <a:xfrm>
              <a:off x="3308870" y="2101668"/>
              <a:ext cx="364202"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EXP</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71" name="文本框 170">
              <a:extLst>
                <a:ext uri="{FF2B5EF4-FFF2-40B4-BE49-F238E27FC236}">
                  <a16:creationId xmlns:a16="http://schemas.microsoft.com/office/drawing/2014/main" id="{BD688613-C2E9-4A0C-93AC-D656EC092F18}"/>
                </a:ext>
              </a:extLst>
            </p:cNvPr>
            <p:cNvSpPr txBox="1"/>
            <p:nvPr/>
          </p:nvSpPr>
          <p:spPr>
            <a:xfrm>
              <a:off x="3533252" y="2112355"/>
              <a:ext cx="723275" cy="215444"/>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91" name="文本框 90">
              <a:extLst>
                <a:ext uri="{FF2B5EF4-FFF2-40B4-BE49-F238E27FC236}">
                  <a16:creationId xmlns:a16="http://schemas.microsoft.com/office/drawing/2014/main" id="{D532E4E7-B18C-4F2F-B0B8-E671A6632688}"/>
                </a:ext>
              </a:extLst>
            </p:cNvPr>
            <p:cNvSpPr txBox="1"/>
            <p:nvPr/>
          </p:nvSpPr>
          <p:spPr>
            <a:xfrm>
              <a:off x="4675001" y="2083775"/>
              <a:ext cx="413896" cy="246221"/>
            </a:xfrm>
            <a:prstGeom prst="rect">
              <a:avLst/>
            </a:prstGeom>
            <a:noFill/>
          </p:spPr>
          <p:txBody>
            <a:bodyPr wrap="none" rtlCol="0">
              <a:spAutoFit/>
            </a:bodyPr>
            <a:lstStyle/>
            <a:p>
              <a:r>
                <a:rPr lang="en-US" altLang="zh-CN" sz="1000" dirty="0">
                  <a:latin typeface="Bahnschrift SemiLight" panose="020B0502040204020203" pitchFamily="34" charset="0"/>
                </a:rPr>
                <a:t>50%</a:t>
              </a:r>
              <a:endParaRPr lang="zh-CN" altLang="en-US" sz="1000" dirty="0">
                <a:latin typeface="Bahnschrift SemiLight" panose="020B0502040204020203" pitchFamily="34" charset="0"/>
              </a:endParaRPr>
            </a:p>
          </p:txBody>
        </p:sp>
      </p:grpSp>
      <p:sp>
        <p:nvSpPr>
          <p:cNvPr id="95" name="文本框 94">
            <a:extLst>
              <a:ext uri="{FF2B5EF4-FFF2-40B4-BE49-F238E27FC236}">
                <a16:creationId xmlns:a16="http://schemas.microsoft.com/office/drawing/2014/main" id="{75EAC71F-12F9-4CD7-890B-E2E5C67FB3E5}"/>
              </a:ext>
            </a:extLst>
          </p:cNvPr>
          <p:cNvSpPr txBox="1"/>
          <p:nvPr/>
        </p:nvSpPr>
        <p:spPr>
          <a:xfrm>
            <a:off x="4403549" y="2518276"/>
            <a:ext cx="954107" cy="399084"/>
          </a:xfrm>
          <a:prstGeom prst="rect">
            <a:avLst/>
          </a:prstGeom>
          <a:noFill/>
        </p:spPr>
        <p:txBody>
          <a:bodyPr wrap="none" rtlCol="0">
            <a:spAutoFit/>
          </a:bodyPr>
          <a:lstStyle/>
          <a:p>
            <a:pPr>
              <a:lnSpc>
                <a:spcPct val="150000"/>
              </a:lnSpc>
            </a:pPr>
            <a:r>
              <a:rPr lang="zh-CN" altLang="en-US" sz="700" dirty="0">
                <a:solidFill>
                  <a:schemeClr val="bg1"/>
                </a:solidFill>
              </a:rPr>
              <a:t>制造速度加成：</a:t>
            </a:r>
            <a:r>
              <a:rPr lang="en-US" altLang="zh-CN" sz="700" dirty="0">
                <a:solidFill>
                  <a:schemeClr val="bg1"/>
                </a:solidFill>
              </a:rPr>
              <a:t>20%</a:t>
            </a:r>
          </a:p>
          <a:p>
            <a:pPr>
              <a:lnSpc>
                <a:spcPct val="150000"/>
              </a:lnSpc>
            </a:pPr>
            <a:r>
              <a:rPr lang="zh-CN" altLang="en-US" sz="700" dirty="0">
                <a:solidFill>
                  <a:schemeClr val="bg1"/>
                </a:solidFill>
              </a:rPr>
              <a:t>能源消耗降低：</a:t>
            </a:r>
            <a:r>
              <a:rPr lang="en-US" altLang="zh-CN" sz="700" dirty="0">
                <a:solidFill>
                  <a:schemeClr val="bg1"/>
                </a:solidFill>
              </a:rPr>
              <a:t>10%</a:t>
            </a:r>
            <a:endParaRPr lang="zh-CN" altLang="en-US" sz="700" dirty="0">
              <a:solidFill>
                <a:schemeClr val="bg1"/>
              </a:solidFill>
            </a:endParaRPr>
          </a:p>
        </p:txBody>
      </p:sp>
      <p:pic>
        <p:nvPicPr>
          <p:cNvPr id="96" name="图片 95">
            <a:extLst>
              <a:ext uri="{FF2B5EF4-FFF2-40B4-BE49-F238E27FC236}">
                <a16:creationId xmlns:a16="http://schemas.microsoft.com/office/drawing/2014/main" id="{97E2B1D2-791D-4A9F-AA97-328BCB3DA32F}"/>
              </a:ext>
            </a:extLst>
          </p:cNvPr>
          <p:cNvPicPr>
            <a:picLocks noChangeAspect="1"/>
          </p:cNvPicPr>
          <p:nvPr/>
        </p:nvPicPr>
        <p:blipFill>
          <a:blip r:embed="rId29">
            <a:lum bright="70000" contrast="-70000"/>
            <a:extLst>
              <a:ext uri="{BEBA8EAE-BF5A-486C-A8C5-ECC9F3942E4B}">
                <a14:imgProps xmlns:a14="http://schemas.microsoft.com/office/drawing/2010/main">
                  <a14:imgLayer r:embed="rId30">
                    <a14:imgEffect>
                      <a14:backgroundRemoval t="9677" b="88710" l="2985" r="89552">
                        <a14:foregroundMark x1="31343" y1="48387" x2="31343" y2="48387"/>
                      </a14:backgroundRemoval>
                    </a14:imgEffect>
                  </a14:imgLayer>
                </a14:imgProps>
              </a:ext>
            </a:extLst>
          </a:blip>
          <a:stretch>
            <a:fillRect/>
          </a:stretch>
        </p:blipFill>
        <p:spPr>
          <a:xfrm>
            <a:off x="4271732" y="2549822"/>
            <a:ext cx="244583" cy="226331"/>
          </a:xfrm>
          <a:prstGeom prst="rect">
            <a:avLst/>
          </a:prstGeom>
        </p:spPr>
      </p:pic>
      <p:pic>
        <p:nvPicPr>
          <p:cNvPr id="107" name="图片 106">
            <a:extLst>
              <a:ext uri="{FF2B5EF4-FFF2-40B4-BE49-F238E27FC236}">
                <a16:creationId xmlns:a16="http://schemas.microsoft.com/office/drawing/2014/main" id="{768BF332-73E4-464F-AEB3-5F05234CEB64}"/>
              </a:ext>
            </a:extLst>
          </p:cNvPr>
          <p:cNvPicPr>
            <a:picLocks noChangeAspect="1"/>
          </p:cNvPicPr>
          <p:nvPr/>
        </p:nvPicPr>
        <p:blipFill>
          <a:blip r:embed="rId31">
            <a:lum bright="70000" contrast="-70000"/>
            <a:extLst>
              <a:ext uri="{BEBA8EAE-BF5A-486C-A8C5-ECC9F3942E4B}">
                <a14:imgProps xmlns:a14="http://schemas.microsoft.com/office/drawing/2010/main">
                  <a14:imgLayer r:embed="rId32">
                    <a14:imgEffect>
                      <a14:backgroundRemoval t="10000" b="90000" l="10000" r="90000"/>
                    </a14:imgEffect>
                  </a14:imgLayer>
                </a14:imgProps>
              </a:ext>
            </a:extLst>
          </a:blip>
          <a:stretch>
            <a:fillRect/>
          </a:stretch>
        </p:blipFill>
        <p:spPr>
          <a:xfrm>
            <a:off x="4300243" y="2730121"/>
            <a:ext cx="187559" cy="178902"/>
          </a:xfrm>
          <a:prstGeom prst="rect">
            <a:avLst/>
          </a:prstGeom>
        </p:spPr>
      </p:pic>
      <p:sp>
        <p:nvSpPr>
          <p:cNvPr id="109" name="矩形 108">
            <a:extLst>
              <a:ext uri="{FF2B5EF4-FFF2-40B4-BE49-F238E27FC236}">
                <a16:creationId xmlns:a16="http://schemas.microsoft.com/office/drawing/2014/main" id="{D2A15165-43C9-4E9E-A267-EC3A0AA8D295}"/>
              </a:ext>
            </a:extLst>
          </p:cNvPr>
          <p:cNvSpPr/>
          <p:nvPr/>
        </p:nvSpPr>
        <p:spPr>
          <a:xfrm>
            <a:off x="1123800" y="4046254"/>
            <a:ext cx="392294" cy="207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a:extLst>
              <a:ext uri="{FF2B5EF4-FFF2-40B4-BE49-F238E27FC236}">
                <a16:creationId xmlns:a16="http://schemas.microsoft.com/office/drawing/2014/main" id="{528EC506-A92F-4344-A16F-16DCCD8F8A06}"/>
              </a:ext>
            </a:extLst>
          </p:cNvPr>
          <p:cNvSpPr txBox="1"/>
          <p:nvPr/>
        </p:nvSpPr>
        <p:spPr>
          <a:xfrm>
            <a:off x="1057702" y="3779133"/>
            <a:ext cx="543739" cy="523220"/>
          </a:xfrm>
          <a:prstGeom prst="rect">
            <a:avLst/>
          </a:prstGeom>
          <a:noFill/>
        </p:spPr>
        <p:txBody>
          <a:bodyPr wrap="none" rtlCol="0">
            <a:spAutoFit/>
          </a:bodyPr>
          <a:lstStyle/>
          <a:p>
            <a:r>
              <a:rPr lang="zh-CN" altLang="en-US" sz="1400" dirty="0">
                <a:solidFill>
                  <a:schemeClr val="bg1"/>
                </a:solidFill>
                <a:latin typeface="方正准圆简体" panose="02010601030101010101" pitchFamily="2" charset="-122"/>
                <a:ea typeface="方正准圆简体" panose="02010601030101010101" pitchFamily="2" charset="-122"/>
              </a:rPr>
              <a:t>工厂</a:t>
            </a:r>
            <a:endParaRPr lang="en-US" altLang="zh-CN" sz="1400" dirty="0">
              <a:solidFill>
                <a:schemeClr val="bg1"/>
              </a:solidFill>
              <a:latin typeface="方正准圆简体" panose="02010601030101010101" pitchFamily="2" charset="-122"/>
              <a:ea typeface="方正准圆简体" panose="02010601030101010101" pitchFamily="2" charset="-122"/>
            </a:endParaRPr>
          </a:p>
          <a:p>
            <a:r>
              <a:rPr lang="zh-CN" altLang="en-US" sz="1400" dirty="0">
                <a:latin typeface="方正准圆简体" panose="02010601030101010101" pitchFamily="2" charset="-122"/>
                <a:ea typeface="方正准圆简体" panose="02010601030101010101" pitchFamily="2" charset="-122"/>
              </a:rPr>
              <a:t>信息</a:t>
            </a:r>
          </a:p>
        </p:txBody>
      </p:sp>
      <p:pic>
        <p:nvPicPr>
          <p:cNvPr id="3" name="图片 2">
            <a:extLst>
              <a:ext uri="{FF2B5EF4-FFF2-40B4-BE49-F238E27FC236}">
                <a16:creationId xmlns:a16="http://schemas.microsoft.com/office/drawing/2014/main" id="{2E83752D-0FDA-42E6-9FDD-47C2D007592F}"/>
              </a:ext>
            </a:extLst>
          </p:cNvPr>
          <p:cNvPicPr>
            <a:picLocks noChangeAspect="1"/>
          </p:cNvPicPr>
          <p:nvPr/>
        </p:nvPicPr>
        <p:blipFill>
          <a:blip r:embed="rId33">
            <a:grayscl/>
            <a:extLst>
              <a:ext uri="{BEBA8EAE-BF5A-486C-A8C5-ECC9F3942E4B}">
                <a14:imgProps xmlns:a14="http://schemas.microsoft.com/office/drawing/2010/main">
                  <a14:imgLayer r:embed="rId34">
                    <a14:imgEffect>
                      <a14:backgroundRemoval t="10000" b="90000" l="10000" r="90000"/>
                    </a14:imgEffect>
                  </a14:imgLayer>
                </a14:imgProps>
              </a:ext>
            </a:extLst>
          </a:blip>
          <a:stretch>
            <a:fillRect/>
          </a:stretch>
        </p:blipFill>
        <p:spPr>
          <a:xfrm rot="16200000">
            <a:off x="991316" y="4496553"/>
            <a:ext cx="404568" cy="180136"/>
          </a:xfrm>
          <a:prstGeom prst="rect">
            <a:avLst/>
          </a:prstGeom>
        </p:spPr>
      </p:pic>
      <p:cxnSp>
        <p:nvCxnSpPr>
          <p:cNvPr id="37" name="直接连接符 36">
            <a:extLst>
              <a:ext uri="{FF2B5EF4-FFF2-40B4-BE49-F238E27FC236}">
                <a16:creationId xmlns:a16="http://schemas.microsoft.com/office/drawing/2014/main" id="{3836F49C-FC28-43D5-80A5-7B694E392F65}"/>
              </a:ext>
            </a:extLst>
          </p:cNvPr>
          <p:cNvCxnSpPr>
            <a:cxnSpLocks/>
          </p:cNvCxnSpPr>
          <p:nvPr/>
        </p:nvCxnSpPr>
        <p:spPr>
          <a:xfrm flipH="1">
            <a:off x="3394573" y="4382789"/>
            <a:ext cx="1" cy="33604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F776FE6B-337D-4DA8-9BF4-6E7B2812A7F0}"/>
              </a:ext>
            </a:extLst>
          </p:cNvPr>
          <p:cNvGrpSpPr/>
          <p:nvPr/>
        </p:nvGrpSpPr>
        <p:grpSpPr>
          <a:xfrm>
            <a:off x="1235390" y="4392181"/>
            <a:ext cx="2191784" cy="371420"/>
            <a:chOff x="335278" y="3492069"/>
            <a:chExt cx="2191784" cy="371420"/>
          </a:xfrm>
        </p:grpSpPr>
        <p:sp>
          <p:nvSpPr>
            <p:cNvPr id="18" name="文本框 17">
              <a:extLst>
                <a:ext uri="{FF2B5EF4-FFF2-40B4-BE49-F238E27FC236}">
                  <a16:creationId xmlns:a16="http://schemas.microsoft.com/office/drawing/2014/main" id="{95298E40-E693-4AF2-8CD2-610D782258C0}"/>
                </a:ext>
              </a:extLst>
            </p:cNvPr>
            <p:cNvSpPr txBox="1"/>
            <p:nvPr/>
          </p:nvSpPr>
          <p:spPr>
            <a:xfrm>
              <a:off x="335278" y="3492069"/>
              <a:ext cx="646331" cy="230832"/>
            </a:xfrm>
            <a:prstGeom prst="rect">
              <a:avLst/>
            </a:prstGeom>
            <a:noFill/>
          </p:spPr>
          <p:txBody>
            <a:bodyPr wrap="none" rtlCol="0">
              <a:spAutoFit/>
            </a:bodyPr>
            <a:lstStyle/>
            <a:p>
              <a:r>
                <a:rPr lang="zh-CN" altLang="en-US" sz="900" dirty="0">
                  <a:solidFill>
                    <a:schemeClr val="bg1">
                      <a:lumMod val="75000"/>
                    </a:schemeClr>
                  </a:solidFill>
                  <a:latin typeface="方正准圆简体" panose="02010601030101010101" pitchFamily="2" charset="-122"/>
                  <a:ea typeface="方正准圆简体" panose="02010601030101010101" pitchFamily="2" charset="-122"/>
                </a:rPr>
                <a:t>电力供应</a:t>
              </a:r>
            </a:p>
          </p:txBody>
        </p:sp>
        <p:grpSp>
          <p:nvGrpSpPr>
            <p:cNvPr id="45" name="组合 44">
              <a:extLst>
                <a:ext uri="{FF2B5EF4-FFF2-40B4-BE49-F238E27FC236}">
                  <a16:creationId xmlns:a16="http://schemas.microsoft.com/office/drawing/2014/main" id="{82153F9B-B943-4731-932A-2C63E783DB8D}"/>
                </a:ext>
              </a:extLst>
            </p:cNvPr>
            <p:cNvGrpSpPr/>
            <p:nvPr/>
          </p:nvGrpSpPr>
          <p:grpSpPr>
            <a:xfrm>
              <a:off x="417871" y="3716559"/>
              <a:ext cx="575170" cy="75949"/>
              <a:chOff x="1101915" y="3725439"/>
              <a:chExt cx="1684759" cy="68140"/>
            </a:xfrm>
          </p:grpSpPr>
          <p:sp>
            <p:nvSpPr>
              <p:cNvPr id="137" name="矩形: 圆角 136">
                <a:extLst>
                  <a:ext uri="{FF2B5EF4-FFF2-40B4-BE49-F238E27FC236}">
                    <a16:creationId xmlns:a16="http://schemas.microsoft.com/office/drawing/2014/main" id="{9EC6AD62-A253-40BB-AEB7-D9BB93BD5CC2}"/>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圆角 141">
                <a:extLst>
                  <a:ext uri="{FF2B5EF4-FFF2-40B4-BE49-F238E27FC236}">
                    <a16:creationId xmlns:a16="http://schemas.microsoft.com/office/drawing/2014/main" id="{A6113E92-225A-486C-A467-7B9007F9D7F1}"/>
                  </a:ext>
                </a:extLst>
              </p:cNvPr>
              <p:cNvSpPr/>
              <p:nvPr/>
            </p:nvSpPr>
            <p:spPr>
              <a:xfrm>
                <a:off x="1101915" y="3725931"/>
                <a:ext cx="1684757" cy="6764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43" name="组合 142">
              <a:extLst>
                <a:ext uri="{FF2B5EF4-FFF2-40B4-BE49-F238E27FC236}">
                  <a16:creationId xmlns:a16="http://schemas.microsoft.com/office/drawing/2014/main" id="{590D8983-19C9-4BE7-8CA5-32812DF4B17F}"/>
                </a:ext>
              </a:extLst>
            </p:cNvPr>
            <p:cNvGrpSpPr/>
            <p:nvPr/>
          </p:nvGrpSpPr>
          <p:grpSpPr>
            <a:xfrm>
              <a:off x="1017277" y="3716559"/>
              <a:ext cx="575170" cy="75949"/>
              <a:chOff x="1101915" y="3725439"/>
              <a:chExt cx="1684759" cy="68140"/>
            </a:xfrm>
          </p:grpSpPr>
          <p:sp>
            <p:nvSpPr>
              <p:cNvPr id="144" name="矩形: 圆角 143">
                <a:extLst>
                  <a:ext uri="{FF2B5EF4-FFF2-40B4-BE49-F238E27FC236}">
                    <a16:creationId xmlns:a16="http://schemas.microsoft.com/office/drawing/2014/main" id="{1ACE992B-8B4C-412F-8886-18F72572B758}"/>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圆角 144">
                <a:extLst>
                  <a:ext uri="{FF2B5EF4-FFF2-40B4-BE49-F238E27FC236}">
                    <a16:creationId xmlns:a16="http://schemas.microsoft.com/office/drawing/2014/main" id="{E151101A-4D88-40E8-8DD9-E4D252B3134F}"/>
                  </a:ext>
                </a:extLst>
              </p:cNvPr>
              <p:cNvSpPr/>
              <p:nvPr/>
            </p:nvSpPr>
            <p:spPr>
              <a:xfrm>
                <a:off x="1101915" y="3725931"/>
                <a:ext cx="1684757" cy="6764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46" name="组合 145">
              <a:extLst>
                <a:ext uri="{FF2B5EF4-FFF2-40B4-BE49-F238E27FC236}">
                  <a16:creationId xmlns:a16="http://schemas.microsoft.com/office/drawing/2014/main" id="{59C05589-F809-4814-ABEB-6A39007C8CB6}"/>
                </a:ext>
              </a:extLst>
            </p:cNvPr>
            <p:cNvGrpSpPr/>
            <p:nvPr/>
          </p:nvGrpSpPr>
          <p:grpSpPr>
            <a:xfrm>
              <a:off x="1607468" y="3716559"/>
              <a:ext cx="575170" cy="75949"/>
              <a:chOff x="1101915" y="3725439"/>
              <a:chExt cx="1684759" cy="68140"/>
            </a:xfrm>
          </p:grpSpPr>
          <p:sp>
            <p:nvSpPr>
              <p:cNvPr id="151" name="矩形: 圆角 150">
                <a:extLst>
                  <a:ext uri="{FF2B5EF4-FFF2-40B4-BE49-F238E27FC236}">
                    <a16:creationId xmlns:a16="http://schemas.microsoft.com/office/drawing/2014/main" id="{E4E1D4BF-0BCD-4459-8AC8-4360C0BD1C34}"/>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圆角 151">
                <a:extLst>
                  <a:ext uri="{FF2B5EF4-FFF2-40B4-BE49-F238E27FC236}">
                    <a16:creationId xmlns:a16="http://schemas.microsoft.com/office/drawing/2014/main" id="{740D00F4-F018-45D1-9602-E2DA73E9E71D}"/>
                  </a:ext>
                </a:extLst>
              </p:cNvPr>
              <p:cNvSpPr/>
              <p:nvPr/>
            </p:nvSpPr>
            <p:spPr>
              <a:xfrm>
                <a:off x="1101915" y="3725931"/>
                <a:ext cx="1684757" cy="6764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4" name="文本框 153">
              <a:extLst>
                <a:ext uri="{FF2B5EF4-FFF2-40B4-BE49-F238E27FC236}">
                  <a16:creationId xmlns:a16="http://schemas.microsoft.com/office/drawing/2014/main" id="{CD00DF06-E1EE-4086-8524-D038D94674D4}"/>
                </a:ext>
              </a:extLst>
            </p:cNvPr>
            <p:cNvSpPr txBox="1"/>
            <p:nvPr/>
          </p:nvSpPr>
          <p:spPr>
            <a:xfrm>
              <a:off x="2121182" y="3648045"/>
              <a:ext cx="405880" cy="215444"/>
            </a:xfrm>
            <a:prstGeom prst="rect">
              <a:avLst/>
            </a:prstGeom>
            <a:noFill/>
          </p:spPr>
          <p:txBody>
            <a:bodyPr wrap="none" rtlCol="0">
              <a:spAutoFit/>
            </a:bodyPr>
            <a:lstStyle/>
            <a:p>
              <a:r>
                <a:rPr lang="en-US" altLang="zh-CN" sz="800" dirty="0">
                  <a:solidFill>
                    <a:srgbClr val="FFC000"/>
                  </a:solidFill>
                  <a:latin typeface="方正准圆简体" panose="02010601030101010101" pitchFamily="2" charset="-122"/>
                  <a:ea typeface="方正准圆简体" panose="02010601030101010101" pitchFamily="2" charset="-122"/>
                </a:rPr>
                <a:t>100%</a:t>
              </a:r>
              <a:endParaRPr lang="zh-CN" altLang="en-US" sz="800" dirty="0">
                <a:solidFill>
                  <a:srgbClr val="FFC000"/>
                </a:solidFill>
                <a:latin typeface="方正准圆简体" panose="02010601030101010101" pitchFamily="2" charset="-122"/>
                <a:ea typeface="方正准圆简体" panose="02010601030101010101" pitchFamily="2" charset="-122"/>
              </a:endParaRPr>
            </a:p>
          </p:txBody>
        </p:sp>
      </p:grpSp>
      <p:pic>
        <p:nvPicPr>
          <p:cNvPr id="49" name="图片 48">
            <a:extLst>
              <a:ext uri="{FF2B5EF4-FFF2-40B4-BE49-F238E27FC236}">
                <a16:creationId xmlns:a16="http://schemas.microsoft.com/office/drawing/2014/main" id="{14B0A949-F1F5-4B6E-ABD3-BB16CF61BEB1}"/>
              </a:ext>
            </a:extLst>
          </p:cNvPr>
          <p:cNvPicPr>
            <a:picLocks noChangeAspect="1"/>
          </p:cNvPicPr>
          <p:nvPr/>
        </p:nvPicPr>
        <p:blipFill>
          <a:blip r:embed="rId35">
            <a:lum bright="70000" contrast="-70000"/>
            <a:extLst>
              <a:ext uri="{BEBA8EAE-BF5A-486C-A8C5-ECC9F3942E4B}">
                <a14:imgProps xmlns:a14="http://schemas.microsoft.com/office/drawing/2010/main">
                  <a14:imgLayer r:embed="rId36">
                    <a14:imgEffect>
                      <a14:backgroundRemoval t="10000" b="90000" l="10000" r="90000"/>
                    </a14:imgEffect>
                  </a14:imgLayer>
                </a14:imgProps>
              </a:ext>
            </a:extLst>
          </a:blip>
          <a:stretch>
            <a:fillRect/>
          </a:stretch>
        </p:blipFill>
        <p:spPr>
          <a:xfrm>
            <a:off x="3406004" y="4384339"/>
            <a:ext cx="369137" cy="447633"/>
          </a:xfrm>
          <a:prstGeom prst="rect">
            <a:avLst/>
          </a:prstGeom>
        </p:spPr>
      </p:pic>
      <p:grpSp>
        <p:nvGrpSpPr>
          <p:cNvPr id="155" name="组合 154">
            <a:extLst>
              <a:ext uri="{FF2B5EF4-FFF2-40B4-BE49-F238E27FC236}">
                <a16:creationId xmlns:a16="http://schemas.microsoft.com/office/drawing/2014/main" id="{AD689B99-C21C-47A3-9D3D-4645C718D535}"/>
              </a:ext>
            </a:extLst>
          </p:cNvPr>
          <p:cNvGrpSpPr/>
          <p:nvPr/>
        </p:nvGrpSpPr>
        <p:grpSpPr>
          <a:xfrm>
            <a:off x="3653741" y="4405716"/>
            <a:ext cx="2191784" cy="371420"/>
            <a:chOff x="335278" y="3492069"/>
            <a:chExt cx="2191784" cy="371420"/>
          </a:xfrm>
        </p:grpSpPr>
        <p:sp>
          <p:nvSpPr>
            <p:cNvPr id="156" name="文本框 155">
              <a:extLst>
                <a:ext uri="{FF2B5EF4-FFF2-40B4-BE49-F238E27FC236}">
                  <a16:creationId xmlns:a16="http://schemas.microsoft.com/office/drawing/2014/main" id="{B3AE681A-F700-4A89-9E20-1F9284A74170}"/>
                </a:ext>
              </a:extLst>
            </p:cNvPr>
            <p:cNvSpPr txBox="1"/>
            <p:nvPr/>
          </p:nvSpPr>
          <p:spPr>
            <a:xfrm>
              <a:off x="335278" y="3492069"/>
              <a:ext cx="646331" cy="230832"/>
            </a:xfrm>
            <a:prstGeom prst="rect">
              <a:avLst/>
            </a:prstGeom>
            <a:noFill/>
          </p:spPr>
          <p:txBody>
            <a:bodyPr wrap="none" rtlCol="0">
              <a:spAutoFit/>
            </a:bodyPr>
            <a:lstStyle/>
            <a:p>
              <a:r>
                <a:rPr lang="zh-CN" altLang="en-US" sz="900" dirty="0">
                  <a:solidFill>
                    <a:schemeClr val="bg1"/>
                  </a:solidFill>
                  <a:latin typeface="方正准圆简体" panose="02010601030101010101" pitchFamily="2" charset="-122"/>
                  <a:ea typeface="方正准圆简体" panose="02010601030101010101" pitchFamily="2" charset="-122"/>
                </a:rPr>
                <a:t>魔能供应</a:t>
              </a:r>
            </a:p>
          </p:txBody>
        </p:sp>
        <p:grpSp>
          <p:nvGrpSpPr>
            <p:cNvPr id="157" name="组合 156">
              <a:extLst>
                <a:ext uri="{FF2B5EF4-FFF2-40B4-BE49-F238E27FC236}">
                  <a16:creationId xmlns:a16="http://schemas.microsoft.com/office/drawing/2014/main" id="{7D852602-D60A-401C-A042-6D9ED3327E8F}"/>
                </a:ext>
              </a:extLst>
            </p:cNvPr>
            <p:cNvGrpSpPr/>
            <p:nvPr/>
          </p:nvGrpSpPr>
          <p:grpSpPr>
            <a:xfrm>
              <a:off x="417871" y="3716559"/>
              <a:ext cx="575170" cy="75949"/>
              <a:chOff x="1101915" y="3725439"/>
              <a:chExt cx="1684759" cy="68140"/>
            </a:xfrm>
          </p:grpSpPr>
          <p:sp>
            <p:nvSpPr>
              <p:cNvPr id="192" name="矩形: 圆角 191">
                <a:extLst>
                  <a:ext uri="{FF2B5EF4-FFF2-40B4-BE49-F238E27FC236}">
                    <a16:creationId xmlns:a16="http://schemas.microsoft.com/office/drawing/2014/main" id="{2D7B2D21-C27E-4EB7-9AFC-3A5F7A70C896}"/>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圆角 192">
                <a:extLst>
                  <a:ext uri="{FF2B5EF4-FFF2-40B4-BE49-F238E27FC236}">
                    <a16:creationId xmlns:a16="http://schemas.microsoft.com/office/drawing/2014/main" id="{1172B2AA-F439-44B1-8BCC-3FE1D0B99949}"/>
                  </a:ext>
                </a:extLst>
              </p:cNvPr>
              <p:cNvSpPr/>
              <p:nvPr/>
            </p:nvSpPr>
            <p:spPr>
              <a:xfrm>
                <a:off x="1101915" y="3725931"/>
                <a:ext cx="1684757" cy="67648"/>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59" name="组合 158">
              <a:extLst>
                <a:ext uri="{FF2B5EF4-FFF2-40B4-BE49-F238E27FC236}">
                  <a16:creationId xmlns:a16="http://schemas.microsoft.com/office/drawing/2014/main" id="{2894BDA6-1934-4A84-B01B-E3B8B74766BA}"/>
                </a:ext>
              </a:extLst>
            </p:cNvPr>
            <p:cNvGrpSpPr/>
            <p:nvPr/>
          </p:nvGrpSpPr>
          <p:grpSpPr>
            <a:xfrm>
              <a:off x="1017277" y="3716559"/>
              <a:ext cx="575170" cy="75949"/>
              <a:chOff x="1101915" y="3725439"/>
              <a:chExt cx="1684759" cy="68140"/>
            </a:xfrm>
          </p:grpSpPr>
          <p:sp>
            <p:nvSpPr>
              <p:cNvPr id="187" name="矩形: 圆角 186">
                <a:extLst>
                  <a:ext uri="{FF2B5EF4-FFF2-40B4-BE49-F238E27FC236}">
                    <a16:creationId xmlns:a16="http://schemas.microsoft.com/office/drawing/2014/main" id="{FD04DDC2-681A-4214-916E-E59089973A38}"/>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圆角 190">
                <a:extLst>
                  <a:ext uri="{FF2B5EF4-FFF2-40B4-BE49-F238E27FC236}">
                    <a16:creationId xmlns:a16="http://schemas.microsoft.com/office/drawing/2014/main" id="{97108698-81E7-4019-923C-3FFD96539D10}"/>
                  </a:ext>
                </a:extLst>
              </p:cNvPr>
              <p:cNvSpPr/>
              <p:nvPr/>
            </p:nvSpPr>
            <p:spPr>
              <a:xfrm>
                <a:off x="1101915" y="3725931"/>
                <a:ext cx="1684757" cy="67648"/>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60" name="组合 159">
              <a:extLst>
                <a:ext uri="{FF2B5EF4-FFF2-40B4-BE49-F238E27FC236}">
                  <a16:creationId xmlns:a16="http://schemas.microsoft.com/office/drawing/2014/main" id="{9E46899E-B98D-409A-B409-684D3777CA4F}"/>
                </a:ext>
              </a:extLst>
            </p:cNvPr>
            <p:cNvGrpSpPr/>
            <p:nvPr/>
          </p:nvGrpSpPr>
          <p:grpSpPr>
            <a:xfrm>
              <a:off x="1607468" y="3716559"/>
              <a:ext cx="575170" cy="75949"/>
              <a:chOff x="1101915" y="3725439"/>
              <a:chExt cx="1684759" cy="68140"/>
            </a:xfrm>
          </p:grpSpPr>
          <p:sp>
            <p:nvSpPr>
              <p:cNvPr id="168" name="矩形: 圆角 167">
                <a:extLst>
                  <a:ext uri="{FF2B5EF4-FFF2-40B4-BE49-F238E27FC236}">
                    <a16:creationId xmlns:a16="http://schemas.microsoft.com/office/drawing/2014/main" id="{098CE55C-2B70-4A4C-B5A2-426841AD8C16}"/>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圆角 185">
                <a:extLst>
                  <a:ext uri="{FF2B5EF4-FFF2-40B4-BE49-F238E27FC236}">
                    <a16:creationId xmlns:a16="http://schemas.microsoft.com/office/drawing/2014/main" id="{9CB99476-6B1D-4D17-92F2-A1C4C881CBE9}"/>
                  </a:ext>
                </a:extLst>
              </p:cNvPr>
              <p:cNvSpPr/>
              <p:nvPr/>
            </p:nvSpPr>
            <p:spPr>
              <a:xfrm>
                <a:off x="1101915" y="3725931"/>
                <a:ext cx="1684757" cy="67648"/>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7" name="文本框 166">
              <a:extLst>
                <a:ext uri="{FF2B5EF4-FFF2-40B4-BE49-F238E27FC236}">
                  <a16:creationId xmlns:a16="http://schemas.microsoft.com/office/drawing/2014/main" id="{01A156A8-E295-4054-80D6-57D90CDB2CA2}"/>
                </a:ext>
              </a:extLst>
            </p:cNvPr>
            <p:cNvSpPr txBox="1"/>
            <p:nvPr/>
          </p:nvSpPr>
          <p:spPr>
            <a:xfrm>
              <a:off x="2121182" y="3648045"/>
              <a:ext cx="405880" cy="215444"/>
            </a:xfrm>
            <a:prstGeom prst="rect">
              <a:avLst/>
            </a:prstGeom>
            <a:noFill/>
          </p:spPr>
          <p:txBody>
            <a:bodyPr wrap="none" rtlCol="0">
              <a:spAutoFit/>
            </a:bodyPr>
            <a:lstStyle/>
            <a:p>
              <a:r>
                <a:rPr lang="en-US" altLang="zh-CN" sz="800" dirty="0">
                  <a:ln w="0"/>
                  <a:solidFill>
                    <a:schemeClr val="accent1"/>
                  </a:solidFill>
                  <a:effectLst>
                    <a:outerShdw blurRad="38100" dist="25400" dir="5400000" algn="ctr" rotWithShape="0">
                      <a:srgbClr val="6E747A">
                        <a:alpha val="43000"/>
                      </a:srgbClr>
                    </a:outerShdw>
                  </a:effectLst>
                  <a:latin typeface="方正准圆简体" panose="02010601030101010101" pitchFamily="2" charset="-122"/>
                  <a:ea typeface="方正准圆简体" panose="02010601030101010101" pitchFamily="2" charset="-122"/>
                </a:rPr>
                <a:t>100%</a:t>
              </a:r>
              <a:endParaRPr lang="zh-CN" altLang="en-US" sz="800" dirty="0">
                <a:ln w="0"/>
                <a:solidFill>
                  <a:schemeClr val="accent1"/>
                </a:solidFill>
                <a:effectLst>
                  <a:outerShdw blurRad="38100" dist="25400" dir="5400000" algn="ctr" rotWithShape="0">
                    <a:srgbClr val="6E747A">
                      <a:alpha val="43000"/>
                    </a:srgbClr>
                  </a:outerShdw>
                </a:effectLst>
                <a:latin typeface="方正准圆简体" panose="02010601030101010101" pitchFamily="2" charset="-122"/>
                <a:ea typeface="方正准圆简体" panose="02010601030101010101" pitchFamily="2" charset="-122"/>
              </a:endParaRPr>
            </a:p>
          </p:txBody>
        </p:sp>
      </p:grpSp>
      <p:sp>
        <p:nvSpPr>
          <p:cNvPr id="51" name="矩形: 圆角 50">
            <a:extLst>
              <a:ext uri="{FF2B5EF4-FFF2-40B4-BE49-F238E27FC236}">
                <a16:creationId xmlns:a16="http://schemas.microsoft.com/office/drawing/2014/main" id="{1F584E73-BA1B-4795-803C-CF6F387FDAEF}"/>
              </a:ext>
            </a:extLst>
          </p:cNvPr>
          <p:cNvSpPr/>
          <p:nvPr/>
        </p:nvSpPr>
        <p:spPr>
          <a:xfrm>
            <a:off x="2301227" y="5293849"/>
            <a:ext cx="2383362" cy="945793"/>
          </a:xfrm>
          <a:prstGeom prst="roundRect">
            <a:avLst/>
          </a:prstGeom>
          <a:noFill/>
          <a:ln w="127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文本框 51">
            <a:extLst>
              <a:ext uri="{FF2B5EF4-FFF2-40B4-BE49-F238E27FC236}">
                <a16:creationId xmlns:a16="http://schemas.microsoft.com/office/drawing/2014/main" id="{97D665B8-0074-4AA3-B421-E22102FE1500}"/>
              </a:ext>
            </a:extLst>
          </p:cNvPr>
          <p:cNvSpPr txBox="1"/>
          <p:nvPr/>
        </p:nvSpPr>
        <p:spPr>
          <a:xfrm>
            <a:off x="2964153" y="5572317"/>
            <a:ext cx="1107996" cy="750975"/>
          </a:xfrm>
          <a:prstGeom prst="rect">
            <a:avLst/>
          </a:prstGeom>
          <a:noFill/>
        </p:spPr>
        <p:txBody>
          <a:bodyPr wrap="square" rtlCol="0">
            <a:spAutoFit/>
          </a:bodyPr>
          <a:lstStyle/>
          <a:p>
            <a:r>
              <a:rPr lang="zh-CN" altLang="en-US" dirty="0">
                <a:solidFill>
                  <a:schemeClr val="bg1">
                    <a:lumMod val="85000"/>
                  </a:schemeClr>
                </a:solidFill>
                <a:latin typeface="方正准圆简体" panose="02010601030101010101" pitchFamily="2" charset="-122"/>
                <a:ea typeface="方正准圆简体" panose="02010601030101010101" pitchFamily="2" charset="-122"/>
              </a:rPr>
              <a:t>选择模式</a:t>
            </a:r>
          </a:p>
        </p:txBody>
      </p:sp>
      <p:sp>
        <p:nvSpPr>
          <p:cNvPr id="53" name="文本框 52">
            <a:extLst>
              <a:ext uri="{FF2B5EF4-FFF2-40B4-BE49-F238E27FC236}">
                <a16:creationId xmlns:a16="http://schemas.microsoft.com/office/drawing/2014/main" id="{D4D83011-7CFA-489C-B53E-5EE09B4835BE}"/>
              </a:ext>
            </a:extLst>
          </p:cNvPr>
          <p:cNvSpPr txBox="1"/>
          <p:nvPr/>
        </p:nvSpPr>
        <p:spPr>
          <a:xfrm>
            <a:off x="2930811" y="5852242"/>
            <a:ext cx="1164101" cy="253916"/>
          </a:xfrm>
          <a:prstGeom prst="rect">
            <a:avLst/>
          </a:prstGeom>
          <a:noFill/>
        </p:spPr>
        <p:txBody>
          <a:bodyPr wrap="none" rtlCol="0">
            <a:spAutoFit/>
          </a:bodyPr>
          <a:lstStyle/>
          <a:p>
            <a:r>
              <a:rPr lang="en-US" altLang="zh-CN" sz="1050" dirty="0">
                <a:solidFill>
                  <a:schemeClr val="bg1">
                    <a:lumMod val="65000"/>
                  </a:schemeClr>
                </a:solidFill>
              </a:rPr>
              <a:t>Choose Formula </a:t>
            </a:r>
            <a:endParaRPr lang="zh-CN" altLang="en-US" sz="1050" dirty="0">
              <a:solidFill>
                <a:schemeClr val="bg1">
                  <a:lumMod val="65000"/>
                </a:schemeClr>
              </a:solidFill>
            </a:endParaRPr>
          </a:p>
        </p:txBody>
      </p:sp>
      <p:sp>
        <p:nvSpPr>
          <p:cNvPr id="194" name="矩形: 圆角 193">
            <a:extLst>
              <a:ext uri="{FF2B5EF4-FFF2-40B4-BE49-F238E27FC236}">
                <a16:creationId xmlns:a16="http://schemas.microsoft.com/office/drawing/2014/main" id="{C435DF6E-35E0-45EB-A510-63C4E1D79E0E}"/>
              </a:ext>
            </a:extLst>
          </p:cNvPr>
          <p:cNvSpPr/>
          <p:nvPr/>
        </p:nvSpPr>
        <p:spPr>
          <a:xfrm>
            <a:off x="2250706" y="5240310"/>
            <a:ext cx="2489897" cy="1048772"/>
          </a:xfrm>
          <a:prstGeom prst="roundRect">
            <a:avLst/>
          </a:prstGeom>
          <a:no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5" name="矩形: 圆角 194">
            <a:extLst>
              <a:ext uri="{FF2B5EF4-FFF2-40B4-BE49-F238E27FC236}">
                <a16:creationId xmlns:a16="http://schemas.microsoft.com/office/drawing/2014/main" id="{793E2EE4-B4D3-4106-B28E-779CE0C803D6}"/>
              </a:ext>
            </a:extLst>
          </p:cNvPr>
          <p:cNvSpPr/>
          <p:nvPr/>
        </p:nvSpPr>
        <p:spPr>
          <a:xfrm>
            <a:off x="1097513" y="7140321"/>
            <a:ext cx="452654" cy="452654"/>
          </a:xfrm>
          <a:prstGeom prst="roundRect">
            <a:avLst/>
          </a:prstGeom>
          <a:blipFill>
            <a:blip r:embed="rId37">
              <a:alphaModFix amt="75000"/>
            </a:blip>
            <a:stretch>
              <a:fillRect/>
            </a:stretch>
          </a:blip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7" name="矩形: 圆角 196">
            <a:extLst>
              <a:ext uri="{FF2B5EF4-FFF2-40B4-BE49-F238E27FC236}">
                <a16:creationId xmlns:a16="http://schemas.microsoft.com/office/drawing/2014/main" id="{D7B2AA61-69F6-4E91-A666-6E292E0E4F01}"/>
              </a:ext>
            </a:extLst>
          </p:cNvPr>
          <p:cNvSpPr/>
          <p:nvPr/>
        </p:nvSpPr>
        <p:spPr>
          <a:xfrm>
            <a:off x="1654304" y="7140321"/>
            <a:ext cx="452654" cy="452654"/>
          </a:xfrm>
          <a:prstGeom prst="roundRect">
            <a:avLst/>
          </a:prstGeom>
          <a:solidFill>
            <a:schemeClr val="bg2">
              <a:lumMod val="50000"/>
              <a:alpha val="22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8" name="矩形: 圆角 197">
            <a:extLst>
              <a:ext uri="{FF2B5EF4-FFF2-40B4-BE49-F238E27FC236}">
                <a16:creationId xmlns:a16="http://schemas.microsoft.com/office/drawing/2014/main" id="{C4AE850D-4CBC-42EC-96FD-72B4732EED9E}"/>
              </a:ext>
            </a:extLst>
          </p:cNvPr>
          <p:cNvSpPr/>
          <p:nvPr/>
        </p:nvSpPr>
        <p:spPr>
          <a:xfrm>
            <a:off x="2220480" y="7149636"/>
            <a:ext cx="452654" cy="452654"/>
          </a:xfrm>
          <a:prstGeom prst="roundRect">
            <a:avLst/>
          </a:prstGeom>
          <a:solidFill>
            <a:schemeClr val="bg2">
              <a:lumMod val="50000"/>
              <a:alpha val="22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9" name="矩形: 圆角 198">
            <a:extLst>
              <a:ext uri="{FF2B5EF4-FFF2-40B4-BE49-F238E27FC236}">
                <a16:creationId xmlns:a16="http://schemas.microsoft.com/office/drawing/2014/main" id="{F2225288-9AC5-4F2B-B3BC-97CEA94FF7A2}"/>
              </a:ext>
            </a:extLst>
          </p:cNvPr>
          <p:cNvSpPr/>
          <p:nvPr/>
        </p:nvSpPr>
        <p:spPr>
          <a:xfrm>
            <a:off x="3773274" y="7140321"/>
            <a:ext cx="452654" cy="452654"/>
          </a:xfrm>
          <a:prstGeom prst="roundRect">
            <a:avLst/>
          </a:prstGeom>
          <a:blipFill>
            <a:blip r:embed="rId38">
              <a:alphaModFix amt="75000"/>
            </a:blip>
            <a:stretch>
              <a:fillRect/>
            </a:stretch>
          </a:blip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0" name="矩形: 圆角 199">
            <a:extLst>
              <a:ext uri="{FF2B5EF4-FFF2-40B4-BE49-F238E27FC236}">
                <a16:creationId xmlns:a16="http://schemas.microsoft.com/office/drawing/2014/main" id="{537FF0C0-CDD4-4A08-A824-46910AA4DE05}"/>
              </a:ext>
            </a:extLst>
          </p:cNvPr>
          <p:cNvSpPr/>
          <p:nvPr/>
        </p:nvSpPr>
        <p:spPr>
          <a:xfrm>
            <a:off x="4331136" y="7130768"/>
            <a:ext cx="452654" cy="452654"/>
          </a:xfrm>
          <a:prstGeom prst="roundRect">
            <a:avLst/>
          </a:prstGeom>
          <a:solidFill>
            <a:schemeClr val="bg2">
              <a:lumMod val="50000"/>
              <a:alpha val="22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1" name="矩形: 圆角 200">
            <a:extLst>
              <a:ext uri="{FF2B5EF4-FFF2-40B4-BE49-F238E27FC236}">
                <a16:creationId xmlns:a16="http://schemas.microsoft.com/office/drawing/2014/main" id="{8C8A2FF9-03B3-467B-BBCD-770BD18C1166}"/>
              </a:ext>
            </a:extLst>
          </p:cNvPr>
          <p:cNvSpPr/>
          <p:nvPr/>
        </p:nvSpPr>
        <p:spPr>
          <a:xfrm>
            <a:off x="4888998" y="7130768"/>
            <a:ext cx="452654" cy="452654"/>
          </a:xfrm>
          <a:prstGeom prst="roundRect">
            <a:avLst/>
          </a:prstGeom>
          <a:solidFill>
            <a:schemeClr val="bg2">
              <a:lumMod val="50000"/>
              <a:alpha val="22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02" name="直接连接符 201">
            <a:extLst>
              <a:ext uri="{FF2B5EF4-FFF2-40B4-BE49-F238E27FC236}">
                <a16:creationId xmlns:a16="http://schemas.microsoft.com/office/drawing/2014/main" id="{9F61B1D8-7C63-44AD-9545-18AEBA9F57EA}"/>
              </a:ext>
            </a:extLst>
          </p:cNvPr>
          <p:cNvCxnSpPr>
            <a:cxnSpLocks/>
          </p:cNvCxnSpPr>
          <p:nvPr/>
        </p:nvCxnSpPr>
        <p:spPr>
          <a:xfrm>
            <a:off x="1377206" y="6977235"/>
            <a:ext cx="432544"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203" name="直接连接符 202">
            <a:extLst>
              <a:ext uri="{FF2B5EF4-FFF2-40B4-BE49-F238E27FC236}">
                <a16:creationId xmlns:a16="http://schemas.microsoft.com/office/drawing/2014/main" id="{A5F61F62-5558-4839-8563-66B2336C5A9E}"/>
              </a:ext>
            </a:extLst>
          </p:cNvPr>
          <p:cNvCxnSpPr>
            <a:cxnSpLocks/>
          </p:cNvCxnSpPr>
          <p:nvPr/>
        </p:nvCxnSpPr>
        <p:spPr>
          <a:xfrm>
            <a:off x="4056639" y="6977235"/>
            <a:ext cx="432544"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204" name="直接连接符 203">
            <a:extLst>
              <a:ext uri="{FF2B5EF4-FFF2-40B4-BE49-F238E27FC236}">
                <a16:creationId xmlns:a16="http://schemas.microsoft.com/office/drawing/2014/main" id="{4F82E9B5-AD6C-4CB4-9F8B-120FE1113FC1}"/>
              </a:ext>
            </a:extLst>
          </p:cNvPr>
          <p:cNvCxnSpPr>
            <a:cxnSpLocks/>
          </p:cNvCxnSpPr>
          <p:nvPr/>
        </p:nvCxnSpPr>
        <p:spPr>
          <a:xfrm flipV="1">
            <a:off x="1601440" y="7174114"/>
            <a:ext cx="0" cy="385935"/>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205" name="直接连接符 204">
            <a:extLst>
              <a:ext uri="{FF2B5EF4-FFF2-40B4-BE49-F238E27FC236}">
                <a16:creationId xmlns:a16="http://schemas.microsoft.com/office/drawing/2014/main" id="{F9381506-D8CE-4B85-8EDB-C84B4E533698}"/>
              </a:ext>
            </a:extLst>
          </p:cNvPr>
          <p:cNvCxnSpPr>
            <a:cxnSpLocks/>
          </p:cNvCxnSpPr>
          <p:nvPr/>
        </p:nvCxnSpPr>
        <p:spPr>
          <a:xfrm flipV="1">
            <a:off x="2158652" y="7174114"/>
            <a:ext cx="0" cy="385935"/>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62" name="矩形 61">
            <a:extLst>
              <a:ext uri="{FF2B5EF4-FFF2-40B4-BE49-F238E27FC236}">
                <a16:creationId xmlns:a16="http://schemas.microsoft.com/office/drawing/2014/main" id="{A6518972-3299-41BF-837A-15B4923F6AC5}"/>
              </a:ext>
            </a:extLst>
          </p:cNvPr>
          <p:cNvSpPr/>
          <p:nvPr/>
        </p:nvSpPr>
        <p:spPr>
          <a:xfrm>
            <a:off x="3276189" y="2994018"/>
            <a:ext cx="962201" cy="159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6" name="直接连接符 205">
            <a:extLst>
              <a:ext uri="{FF2B5EF4-FFF2-40B4-BE49-F238E27FC236}">
                <a16:creationId xmlns:a16="http://schemas.microsoft.com/office/drawing/2014/main" id="{72077624-6DDB-4DA7-9E46-57C3EB89A00A}"/>
              </a:ext>
            </a:extLst>
          </p:cNvPr>
          <p:cNvCxnSpPr>
            <a:cxnSpLocks/>
          </p:cNvCxnSpPr>
          <p:nvPr/>
        </p:nvCxnSpPr>
        <p:spPr>
          <a:xfrm flipV="1">
            <a:off x="4276733" y="7164128"/>
            <a:ext cx="0" cy="385935"/>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207" name="直接连接符 206">
            <a:extLst>
              <a:ext uri="{FF2B5EF4-FFF2-40B4-BE49-F238E27FC236}">
                <a16:creationId xmlns:a16="http://schemas.microsoft.com/office/drawing/2014/main" id="{2BA519A4-C727-49D2-80D0-0C3E82CD5182}"/>
              </a:ext>
            </a:extLst>
          </p:cNvPr>
          <p:cNvCxnSpPr>
            <a:cxnSpLocks/>
          </p:cNvCxnSpPr>
          <p:nvPr/>
        </p:nvCxnSpPr>
        <p:spPr>
          <a:xfrm flipV="1">
            <a:off x="4832764" y="7164127"/>
            <a:ext cx="0" cy="385935"/>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208" name="直接连接符 207">
            <a:extLst>
              <a:ext uri="{FF2B5EF4-FFF2-40B4-BE49-F238E27FC236}">
                <a16:creationId xmlns:a16="http://schemas.microsoft.com/office/drawing/2014/main" id="{97D9D7EC-D8C9-48DD-9815-977E9DE78914}"/>
              </a:ext>
            </a:extLst>
          </p:cNvPr>
          <p:cNvCxnSpPr>
            <a:cxnSpLocks/>
          </p:cNvCxnSpPr>
          <p:nvPr/>
        </p:nvCxnSpPr>
        <p:spPr>
          <a:xfrm>
            <a:off x="1317983" y="4586621"/>
            <a:ext cx="665598"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209" name="直接连接符 208">
            <a:extLst>
              <a:ext uri="{FF2B5EF4-FFF2-40B4-BE49-F238E27FC236}">
                <a16:creationId xmlns:a16="http://schemas.microsoft.com/office/drawing/2014/main" id="{24231F05-0B65-4A5A-8A4B-217C22ABDADC}"/>
              </a:ext>
            </a:extLst>
          </p:cNvPr>
          <p:cNvCxnSpPr>
            <a:cxnSpLocks/>
          </p:cNvCxnSpPr>
          <p:nvPr/>
        </p:nvCxnSpPr>
        <p:spPr>
          <a:xfrm>
            <a:off x="3750684" y="4594098"/>
            <a:ext cx="665598"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69" name="文本框 68">
            <a:extLst>
              <a:ext uri="{FF2B5EF4-FFF2-40B4-BE49-F238E27FC236}">
                <a16:creationId xmlns:a16="http://schemas.microsoft.com/office/drawing/2014/main" id="{5132524C-1CF2-4B5D-84C7-D1BBC46C0D31}"/>
              </a:ext>
            </a:extLst>
          </p:cNvPr>
          <p:cNvSpPr txBox="1"/>
          <p:nvPr/>
        </p:nvSpPr>
        <p:spPr>
          <a:xfrm>
            <a:off x="3405092" y="2949067"/>
            <a:ext cx="748923" cy="261610"/>
          </a:xfrm>
          <a:prstGeom prst="rect">
            <a:avLst/>
          </a:prstGeom>
          <a:noFill/>
        </p:spPr>
        <p:txBody>
          <a:bodyPr wrap="none" rtlCol="0">
            <a:spAutoFit/>
          </a:bodyPr>
          <a:lstStyle/>
          <a:p>
            <a:r>
              <a:rPr lang="zh-CN" altLang="en-US" sz="1100" dirty="0">
                <a:solidFill>
                  <a:schemeClr val="bg2">
                    <a:lumMod val="10000"/>
                  </a:schemeClr>
                </a:solidFill>
                <a:latin typeface="方正准圆简体" panose="02010601030101010101" pitchFamily="2" charset="-122"/>
                <a:ea typeface="方正准圆简体" panose="02010601030101010101" pitchFamily="2" charset="-122"/>
              </a:rPr>
              <a:t>初级工厂</a:t>
            </a:r>
          </a:p>
        </p:txBody>
      </p:sp>
      <p:grpSp>
        <p:nvGrpSpPr>
          <p:cNvPr id="84" name="组合 83">
            <a:extLst>
              <a:ext uri="{FF2B5EF4-FFF2-40B4-BE49-F238E27FC236}">
                <a16:creationId xmlns:a16="http://schemas.microsoft.com/office/drawing/2014/main" id="{EA773E56-0A02-4AEA-B4A9-2F5BDB527BD0}"/>
              </a:ext>
            </a:extLst>
          </p:cNvPr>
          <p:cNvGrpSpPr/>
          <p:nvPr/>
        </p:nvGrpSpPr>
        <p:grpSpPr>
          <a:xfrm>
            <a:off x="6702449" y="2856032"/>
            <a:ext cx="3852229" cy="1788347"/>
            <a:chOff x="6662687" y="2551850"/>
            <a:chExt cx="3852229" cy="1788347"/>
          </a:xfrm>
        </p:grpSpPr>
        <p:sp>
          <p:nvSpPr>
            <p:cNvPr id="63" name="矩形 62">
              <a:extLst>
                <a:ext uri="{FF2B5EF4-FFF2-40B4-BE49-F238E27FC236}">
                  <a16:creationId xmlns:a16="http://schemas.microsoft.com/office/drawing/2014/main" id="{B30042C9-F335-4558-B721-CF7EF697884C}"/>
                </a:ext>
              </a:extLst>
            </p:cNvPr>
            <p:cNvSpPr/>
            <p:nvPr/>
          </p:nvSpPr>
          <p:spPr>
            <a:xfrm>
              <a:off x="6671535" y="2551850"/>
              <a:ext cx="3843381" cy="1788347"/>
            </a:xfrm>
            <a:prstGeom prst="rect">
              <a:avLst/>
            </a:prstGeom>
            <a:solidFill>
              <a:schemeClr val="bg2">
                <a:lumMod val="10000"/>
                <a:alpha val="72000"/>
              </a:schemeClr>
            </a:solidFill>
            <a:ln w="9525">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64" name="矩形 63">
              <a:extLst>
                <a:ext uri="{FF2B5EF4-FFF2-40B4-BE49-F238E27FC236}">
                  <a16:creationId xmlns:a16="http://schemas.microsoft.com/office/drawing/2014/main" id="{5E10AF47-F054-428A-8E53-63AD51FCC861}"/>
                </a:ext>
              </a:extLst>
            </p:cNvPr>
            <p:cNvSpPr/>
            <p:nvPr/>
          </p:nvSpPr>
          <p:spPr>
            <a:xfrm>
              <a:off x="6671535" y="2554299"/>
              <a:ext cx="3831156" cy="237820"/>
            </a:xfrm>
            <a:prstGeom prst="rect">
              <a:avLst/>
            </a:prstGeom>
            <a:gradFill>
              <a:gsLst>
                <a:gs pos="0">
                  <a:schemeClr val="bg1">
                    <a:lumMod val="43000"/>
                    <a:lumOff val="57000"/>
                    <a:alpha val="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文本框 64">
              <a:extLst>
                <a:ext uri="{FF2B5EF4-FFF2-40B4-BE49-F238E27FC236}">
                  <a16:creationId xmlns:a16="http://schemas.microsoft.com/office/drawing/2014/main" id="{74792978-299B-4D56-B11C-1AB5D618BFF6}"/>
                </a:ext>
              </a:extLst>
            </p:cNvPr>
            <p:cNvSpPr txBox="1"/>
            <p:nvPr/>
          </p:nvSpPr>
          <p:spPr>
            <a:xfrm>
              <a:off x="6834126" y="2552971"/>
              <a:ext cx="889987" cy="261610"/>
            </a:xfrm>
            <a:prstGeom prst="rect">
              <a:avLst/>
            </a:prstGeom>
            <a:noFill/>
          </p:spPr>
          <p:txBody>
            <a:bodyPr wrap="none" rtlCol="0">
              <a:spAutoFit/>
            </a:bodyPr>
            <a:lstStyle/>
            <a:p>
              <a:r>
                <a:rPr lang="zh-CN" altLang="en-US" sz="1100" dirty="0">
                  <a:solidFill>
                    <a:schemeClr val="bg2">
                      <a:lumMod val="10000"/>
                    </a:schemeClr>
                  </a:solidFill>
                  <a:latin typeface="方正准圆简体" panose="02010601030101010101" pitchFamily="2" charset="-122"/>
                  <a:ea typeface="方正准圆简体" panose="02010601030101010101" pitchFamily="2" charset="-122"/>
                </a:rPr>
                <a:t>历史性建筑</a:t>
              </a:r>
            </a:p>
          </p:txBody>
        </p:sp>
        <p:sp>
          <p:nvSpPr>
            <p:cNvPr id="72" name="文本框 71">
              <a:extLst>
                <a:ext uri="{FF2B5EF4-FFF2-40B4-BE49-F238E27FC236}">
                  <a16:creationId xmlns:a16="http://schemas.microsoft.com/office/drawing/2014/main" id="{334E0642-14D3-403E-B2C4-399FF1173892}"/>
                </a:ext>
              </a:extLst>
            </p:cNvPr>
            <p:cNvSpPr txBox="1"/>
            <p:nvPr/>
          </p:nvSpPr>
          <p:spPr>
            <a:xfrm>
              <a:off x="6800413" y="2850689"/>
              <a:ext cx="3573399" cy="784830"/>
            </a:xfrm>
            <a:prstGeom prst="rect">
              <a:avLst/>
            </a:prstGeom>
            <a:noFill/>
          </p:spPr>
          <p:txBody>
            <a:bodyPr wrap="square" rtlCol="0">
              <a:spAutoFit/>
            </a:bodyPr>
            <a:lstStyle/>
            <a:p>
              <a:r>
                <a:rPr lang="zh-CN" altLang="en-US" sz="900" dirty="0">
                  <a:solidFill>
                    <a:schemeClr val="bg1"/>
                  </a:solidFill>
                  <a:latin typeface="微软雅黑" panose="020B0503020204020204" pitchFamily="34" charset="-122"/>
                  <a:ea typeface="微软雅黑" panose="020B0503020204020204" pitchFamily="34" charset="-122"/>
                </a:rPr>
                <a:t>历史建筑，是指经城市、县人民政府确定公布的具有一定保护价值，能够反映历史风貌和地方特色，</a:t>
              </a:r>
              <a:endParaRPr lang="en-US" altLang="zh-CN" sz="900" dirty="0">
                <a:solidFill>
                  <a:schemeClr val="bg1"/>
                </a:solidFill>
                <a:latin typeface="微软雅黑" panose="020B0503020204020204" pitchFamily="34" charset="-122"/>
                <a:ea typeface="微软雅黑" panose="020B0503020204020204" pitchFamily="34" charset="-122"/>
              </a:endParaRPr>
            </a:p>
            <a:p>
              <a:endParaRPr lang="en-US" altLang="zh-CN" sz="900" dirty="0">
                <a:solidFill>
                  <a:schemeClr val="bg1"/>
                </a:solidFill>
                <a:latin typeface="微软雅黑" panose="020B0503020204020204" pitchFamily="34" charset="-122"/>
                <a:ea typeface="微软雅黑" panose="020B0503020204020204" pitchFamily="34" charset="-122"/>
              </a:endParaRPr>
            </a:p>
            <a:p>
              <a:r>
                <a:rPr lang="zh-CN" altLang="en-US" sz="900" dirty="0">
                  <a:solidFill>
                    <a:schemeClr val="bg1"/>
                  </a:solidFill>
                  <a:latin typeface="微软雅黑" panose="020B0503020204020204" pitchFamily="34" charset="-122"/>
                  <a:ea typeface="微软雅黑" panose="020B0503020204020204" pitchFamily="34" charset="-122"/>
                </a:rPr>
                <a:t>它和文物保护单位及不可移动文物的建筑物、构筑物有一定区别，文物建筑是具有一定文物价值的建筑，</a:t>
              </a:r>
            </a:p>
          </p:txBody>
        </p:sp>
        <p:pic>
          <p:nvPicPr>
            <p:cNvPr id="211" name="图片 210">
              <a:extLst>
                <a:ext uri="{FF2B5EF4-FFF2-40B4-BE49-F238E27FC236}">
                  <a16:creationId xmlns:a16="http://schemas.microsoft.com/office/drawing/2014/main" id="{DBED080A-C7F6-4CB1-945A-CFC004CB43FC}"/>
                </a:ext>
              </a:extLst>
            </p:cNvPr>
            <p:cNvPicPr>
              <a:picLocks noChangeAspect="1"/>
            </p:cNvPicPr>
            <p:nvPr/>
          </p:nvPicPr>
          <p:blipFill>
            <a:blip r:embed="rId23">
              <a:extLst>
                <a:ext uri="{BEBA8EAE-BF5A-486C-A8C5-ECC9F3942E4B}">
                  <a14:imgProps xmlns:a14="http://schemas.microsoft.com/office/drawing/2010/main">
                    <a14:imgLayer r:embed="rId24">
                      <a14:imgEffect>
                        <a14:backgroundRemoval t="10000" b="90000" l="10000" r="90000">
                          <a14:foregroundMark x1="42500" y1="40000" x2="42500" y2="40000"/>
                        </a14:backgroundRemoval>
                      </a14:imgEffect>
                    </a14:imgLayer>
                  </a14:imgProps>
                </a:ext>
              </a:extLst>
            </a:blip>
            <a:stretch>
              <a:fillRect/>
            </a:stretch>
          </p:blipFill>
          <p:spPr>
            <a:xfrm>
              <a:off x="6662687" y="2566672"/>
              <a:ext cx="342877" cy="278588"/>
            </a:xfrm>
            <a:prstGeom prst="rect">
              <a:avLst/>
            </a:prstGeom>
          </p:spPr>
        </p:pic>
        <p:sp>
          <p:nvSpPr>
            <p:cNvPr id="74" name="文本框 73">
              <a:extLst>
                <a:ext uri="{FF2B5EF4-FFF2-40B4-BE49-F238E27FC236}">
                  <a16:creationId xmlns:a16="http://schemas.microsoft.com/office/drawing/2014/main" id="{574099B7-8DDC-4FB1-AB0D-A5DD6B581E2A}"/>
                </a:ext>
              </a:extLst>
            </p:cNvPr>
            <p:cNvSpPr txBox="1"/>
            <p:nvPr/>
          </p:nvSpPr>
          <p:spPr>
            <a:xfrm>
              <a:off x="7028783" y="3675238"/>
              <a:ext cx="748923" cy="261610"/>
            </a:xfrm>
            <a:prstGeom prst="rect">
              <a:avLst/>
            </a:prstGeom>
            <a:noFill/>
          </p:spPr>
          <p:txBody>
            <a:bodyPr wrap="none" rtlCol="0">
              <a:spAutoFit/>
            </a:bodyPr>
            <a:lstStyle/>
            <a:p>
              <a:r>
                <a:rPr lang="zh-CN" altLang="en-US" sz="1100" dirty="0">
                  <a:solidFill>
                    <a:schemeClr val="bg1">
                      <a:lumMod val="75000"/>
                    </a:schemeClr>
                  </a:solidFill>
                  <a:latin typeface="方正准圆简体" panose="02010601030101010101" pitchFamily="2" charset="-122"/>
                  <a:ea typeface="方正准圆简体" panose="02010601030101010101" pitchFamily="2" charset="-122"/>
                </a:rPr>
                <a:t>效果加成</a:t>
              </a:r>
            </a:p>
          </p:txBody>
        </p:sp>
        <p:cxnSp>
          <p:nvCxnSpPr>
            <p:cNvPr id="212" name="直接连接符 211">
              <a:extLst>
                <a:ext uri="{FF2B5EF4-FFF2-40B4-BE49-F238E27FC236}">
                  <a16:creationId xmlns:a16="http://schemas.microsoft.com/office/drawing/2014/main" id="{E89317D4-07C4-4CA1-A9FF-1E6BE45071AE}"/>
                </a:ext>
              </a:extLst>
            </p:cNvPr>
            <p:cNvCxnSpPr>
              <a:cxnSpLocks/>
            </p:cNvCxnSpPr>
            <p:nvPr/>
          </p:nvCxnSpPr>
          <p:spPr>
            <a:xfrm>
              <a:off x="6896369" y="3671105"/>
              <a:ext cx="3477443" cy="13459"/>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pic>
          <p:nvPicPr>
            <p:cNvPr id="81" name="图片 80">
              <a:extLst>
                <a:ext uri="{FF2B5EF4-FFF2-40B4-BE49-F238E27FC236}">
                  <a16:creationId xmlns:a16="http://schemas.microsoft.com/office/drawing/2014/main" id="{35FF8E1D-0BED-498D-AD7F-D7B2F02D32BE}"/>
                </a:ext>
              </a:extLst>
            </p:cNvPr>
            <p:cNvPicPr>
              <a:picLocks noChangeAspect="1"/>
            </p:cNvPicPr>
            <p:nvPr/>
          </p:nvPicPr>
          <p:blipFill>
            <a:blip r:embed="rId39">
              <a:extLst>
                <a:ext uri="{BEBA8EAE-BF5A-486C-A8C5-ECC9F3942E4B}">
                  <a14:imgProps xmlns:a14="http://schemas.microsoft.com/office/drawing/2010/main">
                    <a14:imgLayer r:embed="rId40">
                      <a14:imgEffect>
                        <a14:backgroundRemoval t="10000" b="90000" l="10000" r="90000"/>
                      </a14:imgEffect>
                    </a14:imgLayer>
                  </a14:imgProps>
                </a:ext>
              </a:extLst>
            </a:blip>
            <a:stretch>
              <a:fillRect/>
            </a:stretch>
          </p:blipFill>
          <p:spPr>
            <a:xfrm>
              <a:off x="6857425" y="3677834"/>
              <a:ext cx="296277" cy="278589"/>
            </a:xfrm>
            <a:prstGeom prst="rect">
              <a:avLst/>
            </a:prstGeom>
          </p:spPr>
        </p:pic>
        <p:sp>
          <p:nvSpPr>
            <p:cNvPr id="82" name="文本框 81">
              <a:extLst>
                <a:ext uri="{FF2B5EF4-FFF2-40B4-BE49-F238E27FC236}">
                  <a16:creationId xmlns:a16="http://schemas.microsoft.com/office/drawing/2014/main" id="{E4D21327-F229-486F-82C4-6C781E21ABA3}"/>
                </a:ext>
              </a:extLst>
            </p:cNvPr>
            <p:cNvSpPr txBox="1"/>
            <p:nvPr/>
          </p:nvSpPr>
          <p:spPr>
            <a:xfrm>
              <a:off x="6834125" y="3931859"/>
              <a:ext cx="1192955" cy="253916"/>
            </a:xfrm>
            <a:prstGeom prst="rect">
              <a:avLst/>
            </a:prstGeom>
            <a:noFill/>
          </p:spPr>
          <p:txBody>
            <a:bodyPr wrap="none" rtlCol="0">
              <a:spAutoFit/>
            </a:bodyPr>
            <a:lstStyle/>
            <a:p>
              <a:r>
                <a:rPr lang="zh-CN" altLang="en-US" sz="800" dirty="0">
                  <a:solidFill>
                    <a:srgbClr val="00B0F0"/>
                  </a:solidFill>
                </a:rPr>
                <a:t>●</a:t>
              </a:r>
              <a:r>
                <a:rPr lang="zh-CN" altLang="en-US" sz="1050" dirty="0">
                  <a:solidFill>
                    <a:srgbClr val="00B0F0"/>
                  </a:solidFill>
                </a:rPr>
                <a:t>制造速度 </a:t>
              </a:r>
              <a:r>
                <a:rPr lang="en-US" altLang="zh-CN" sz="1050" dirty="0">
                  <a:solidFill>
                    <a:srgbClr val="00B0F0"/>
                  </a:solidFill>
                </a:rPr>
                <a:t>+10%</a:t>
              </a:r>
              <a:endParaRPr lang="zh-CN" altLang="en-US" sz="1050" dirty="0">
                <a:solidFill>
                  <a:srgbClr val="00B0F0"/>
                </a:solidFill>
              </a:endParaRPr>
            </a:p>
          </p:txBody>
        </p:sp>
        <p:sp>
          <p:nvSpPr>
            <p:cNvPr id="213" name="文本框 212">
              <a:extLst>
                <a:ext uri="{FF2B5EF4-FFF2-40B4-BE49-F238E27FC236}">
                  <a16:creationId xmlns:a16="http://schemas.microsoft.com/office/drawing/2014/main" id="{19CBA82B-7369-451F-AA47-A784B14A494C}"/>
                </a:ext>
              </a:extLst>
            </p:cNvPr>
            <p:cNvSpPr txBox="1"/>
            <p:nvPr/>
          </p:nvSpPr>
          <p:spPr>
            <a:xfrm>
              <a:off x="7974769" y="3931859"/>
              <a:ext cx="1138453" cy="253916"/>
            </a:xfrm>
            <a:prstGeom prst="rect">
              <a:avLst/>
            </a:prstGeom>
            <a:noFill/>
          </p:spPr>
          <p:txBody>
            <a:bodyPr wrap="none" rtlCol="0">
              <a:spAutoFit/>
            </a:bodyPr>
            <a:lstStyle/>
            <a:p>
              <a:r>
                <a:rPr lang="zh-CN" altLang="en-US" sz="800" dirty="0">
                  <a:solidFill>
                    <a:srgbClr val="00B0F0"/>
                  </a:solidFill>
                </a:rPr>
                <a:t>●</a:t>
              </a:r>
              <a:r>
                <a:rPr lang="zh-CN" altLang="en-US" sz="1050" dirty="0">
                  <a:solidFill>
                    <a:srgbClr val="00B0F0"/>
                  </a:solidFill>
                </a:rPr>
                <a:t>能源消耗 </a:t>
              </a:r>
              <a:r>
                <a:rPr lang="en-US" altLang="zh-CN" sz="1050" dirty="0">
                  <a:solidFill>
                    <a:srgbClr val="00B0F0"/>
                  </a:solidFill>
                </a:rPr>
                <a:t>-10%</a:t>
              </a:r>
              <a:endParaRPr lang="zh-CN" altLang="en-US" sz="1050" dirty="0">
                <a:solidFill>
                  <a:srgbClr val="00B0F0"/>
                </a:solidFill>
              </a:endParaRPr>
            </a:p>
          </p:txBody>
        </p:sp>
      </p:grpSp>
      <p:pic>
        <p:nvPicPr>
          <p:cNvPr id="214" name="图片 213">
            <a:extLst>
              <a:ext uri="{FF2B5EF4-FFF2-40B4-BE49-F238E27FC236}">
                <a16:creationId xmlns:a16="http://schemas.microsoft.com/office/drawing/2014/main" id="{CFE15CED-CEAB-4EA3-9DED-EEFCCD0278D8}"/>
              </a:ext>
            </a:extLst>
          </p:cNvPr>
          <p:cNvPicPr>
            <a:picLocks noChangeAspect="1"/>
          </p:cNvPicPr>
          <p:nvPr/>
        </p:nvPicPr>
        <p:blipFill>
          <a:blip r:embed="rId13">
            <a:grayscl/>
            <a:extLst>
              <a:ext uri="{BEBA8EAE-BF5A-486C-A8C5-ECC9F3942E4B}">
                <a14:imgProps xmlns:a14="http://schemas.microsoft.com/office/drawing/2010/main">
                  <a14:imgLayer r:embed="rId14">
                    <a14:imgEffect>
                      <a14:backgroundRemoval t="1667" b="90000" l="10000" r="90000">
                        <a14:foregroundMark x1="51250" y1="26667" x2="51250" y2="26667"/>
                      </a14:backgroundRemoval>
                    </a14:imgEffect>
                  </a14:imgLayer>
                </a14:imgProps>
              </a:ext>
            </a:extLst>
          </a:blip>
          <a:stretch>
            <a:fillRect/>
          </a:stretch>
        </p:blipFill>
        <p:spPr>
          <a:xfrm>
            <a:off x="5200954" y="2184470"/>
            <a:ext cx="405405" cy="304054"/>
          </a:xfrm>
          <a:prstGeom prst="rect">
            <a:avLst/>
          </a:prstGeom>
        </p:spPr>
      </p:pic>
      <p:sp>
        <p:nvSpPr>
          <p:cNvPr id="215" name="文本框 214">
            <a:extLst>
              <a:ext uri="{FF2B5EF4-FFF2-40B4-BE49-F238E27FC236}">
                <a16:creationId xmlns:a16="http://schemas.microsoft.com/office/drawing/2014/main" id="{C900AAB3-D6D2-47CD-B1D3-5BD5E072BE03}"/>
              </a:ext>
            </a:extLst>
          </p:cNvPr>
          <p:cNvSpPr txBox="1"/>
          <p:nvPr/>
        </p:nvSpPr>
        <p:spPr>
          <a:xfrm>
            <a:off x="5461260" y="2164914"/>
            <a:ext cx="442750" cy="307777"/>
          </a:xfrm>
          <a:prstGeom prst="rect">
            <a:avLst/>
          </a:prstGeom>
          <a:noFill/>
        </p:spPr>
        <p:txBody>
          <a:bodyPr wrap="square" rtlCol="0">
            <a:spAutoFit/>
          </a:bodyPr>
          <a:lstStyle/>
          <a:p>
            <a:r>
              <a:rPr lang="en-US" altLang="zh-CN" sz="1400" b="1" dirty="0">
                <a:solidFill>
                  <a:schemeClr val="bg2">
                    <a:lumMod val="25000"/>
                  </a:schemeClr>
                </a:solidFill>
                <a:latin typeface="Bahnschrift Light" panose="020B0502040204020203" pitchFamily="34" charset="0"/>
              </a:rPr>
              <a:t>50</a:t>
            </a:r>
            <a:endParaRPr lang="zh-CN" altLang="en-US" sz="1400" b="1" dirty="0">
              <a:solidFill>
                <a:schemeClr val="bg2">
                  <a:lumMod val="25000"/>
                </a:schemeClr>
              </a:solidFill>
              <a:latin typeface="Bahnschrift Light" panose="020B0502040204020203" pitchFamily="34" charset="0"/>
            </a:endParaRPr>
          </a:p>
        </p:txBody>
      </p:sp>
    </p:spTree>
    <p:extLst>
      <p:ext uri="{BB962C8B-B14F-4D97-AF65-F5344CB8AC3E}">
        <p14:creationId xmlns:p14="http://schemas.microsoft.com/office/powerpoint/2010/main" val="6365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40FD2DEC-0ACB-4134-B758-01874999A799}"/>
              </a:ext>
            </a:extLst>
          </p:cNvPr>
          <p:cNvSpPr/>
          <p:nvPr/>
        </p:nvSpPr>
        <p:spPr>
          <a:xfrm>
            <a:off x="5068160" y="6147411"/>
            <a:ext cx="3855904" cy="429658"/>
          </a:xfrm>
          <a:prstGeom prst="roundRect">
            <a:avLst/>
          </a:prstGeom>
          <a:solidFill>
            <a:schemeClr val="bg2">
              <a:lumMod val="10000"/>
              <a:alpha val="6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开始</a:t>
            </a:r>
          </a:p>
        </p:txBody>
      </p:sp>
      <p:sp>
        <p:nvSpPr>
          <p:cNvPr id="42" name="矩形: 圆角 41">
            <a:extLst>
              <a:ext uri="{FF2B5EF4-FFF2-40B4-BE49-F238E27FC236}">
                <a16:creationId xmlns:a16="http://schemas.microsoft.com/office/drawing/2014/main" id="{BAEC6C7F-9874-4249-BBE3-BE51AA736E27}"/>
              </a:ext>
            </a:extLst>
          </p:cNvPr>
          <p:cNvSpPr/>
          <p:nvPr/>
        </p:nvSpPr>
        <p:spPr>
          <a:xfrm>
            <a:off x="5068160" y="6707435"/>
            <a:ext cx="3855904" cy="429658"/>
          </a:xfrm>
          <a:prstGeom prst="roundRect">
            <a:avLst/>
          </a:prstGeom>
          <a:solidFill>
            <a:schemeClr val="bg2">
              <a:lumMod val="10000"/>
              <a:alpha val="6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设置</a:t>
            </a:r>
          </a:p>
        </p:txBody>
      </p:sp>
      <p:sp>
        <p:nvSpPr>
          <p:cNvPr id="43" name="矩形: 圆角 42">
            <a:extLst>
              <a:ext uri="{FF2B5EF4-FFF2-40B4-BE49-F238E27FC236}">
                <a16:creationId xmlns:a16="http://schemas.microsoft.com/office/drawing/2014/main" id="{48B6EE7E-CABF-4A97-ADF1-8385C0741310}"/>
              </a:ext>
            </a:extLst>
          </p:cNvPr>
          <p:cNvSpPr/>
          <p:nvPr/>
        </p:nvSpPr>
        <p:spPr>
          <a:xfrm>
            <a:off x="5068160" y="7267459"/>
            <a:ext cx="3855904" cy="429658"/>
          </a:xfrm>
          <a:prstGeom prst="roundRect">
            <a:avLst/>
          </a:prstGeom>
          <a:solidFill>
            <a:schemeClr val="bg2">
              <a:lumMod val="10000"/>
              <a:alpha val="6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模组</a:t>
            </a:r>
          </a:p>
        </p:txBody>
      </p:sp>
      <p:sp>
        <p:nvSpPr>
          <p:cNvPr id="46" name="矩形: 圆角 45">
            <a:extLst>
              <a:ext uri="{FF2B5EF4-FFF2-40B4-BE49-F238E27FC236}">
                <a16:creationId xmlns:a16="http://schemas.microsoft.com/office/drawing/2014/main" id="{9AF12017-573E-40FF-BE75-2B12B74507FD}"/>
              </a:ext>
            </a:extLst>
          </p:cNvPr>
          <p:cNvSpPr/>
          <p:nvPr/>
        </p:nvSpPr>
        <p:spPr>
          <a:xfrm>
            <a:off x="5068160" y="7827483"/>
            <a:ext cx="3855904" cy="429658"/>
          </a:xfrm>
          <a:prstGeom prst="roundRect">
            <a:avLst/>
          </a:prstGeom>
          <a:solidFill>
            <a:schemeClr val="bg2">
              <a:lumMod val="10000"/>
              <a:alpha val="6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退出</a:t>
            </a:r>
          </a:p>
        </p:txBody>
      </p:sp>
      <p:sp>
        <p:nvSpPr>
          <p:cNvPr id="47" name="矩形: 圆角 46">
            <a:extLst>
              <a:ext uri="{FF2B5EF4-FFF2-40B4-BE49-F238E27FC236}">
                <a16:creationId xmlns:a16="http://schemas.microsoft.com/office/drawing/2014/main" id="{2C8285E3-8248-434B-8904-A7086BAC546C}"/>
              </a:ext>
            </a:extLst>
          </p:cNvPr>
          <p:cNvSpPr/>
          <p:nvPr/>
        </p:nvSpPr>
        <p:spPr>
          <a:xfrm>
            <a:off x="12359490" y="7827483"/>
            <a:ext cx="1367527" cy="429658"/>
          </a:xfrm>
          <a:prstGeom prst="roundRect">
            <a:avLst/>
          </a:prstGeom>
          <a:solidFill>
            <a:schemeClr val="bg2">
              <a:lumMod val="10000"/>
              <a:alpha val="6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关于</a:t>
            </a:r>
          </a:p>
        </p:txBody>
      </p:sp>
      <p:pic>
        <p:nvPicPr>
          <p:cNvPr id="1026" name="Picture 2">
            <a:extLst>
              <a:ext uri="{FF2B5EF4-FFF2-40B4-BE49-F238E27FC236}">
                <a16:creationId xmlns:a16="http://schemas.microsoft.com/office/drawing/2014/main" id="{CCBE5BAE-81D7-40EA-AABD-EA6270A88C0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5625" r="94844"/>
                    </a14:imgEffect>
                    <a14:imgEffect>
                      <a14:artisticPencilGrayscale/>
                    </a14:imgEffect>
                  </a14:imgLayer>
                </a14:imgProps>
              </a:ext>
              <a:ext uri="{28A0092B-C50C-407E-A947-70E740481C1C}">
                <a14:useLocalDpi xmlns:a14="http://schemas.microsoft.com/office/drawing/2010/main" val="0"/>
              </a:ext>
            </a:extLst>
          </a:blip>
          <a:srcRect t="26882" b="26531"/>
          <a:stretch/>
        </p:blipFill>
        <p:spPr bwMode="auto">
          <a:xfrm>
            <a:off x="1274887" y="1584517"/>
            <a:ext cx="11442450" cy="2998474"/>
          </a:xfrm>
          <a:prstGeom prst="rect">
            <a:avLst/>
          </a:prstGeom>
          <a:noFill/>
          <a:effectLst>
            <a:outerShdw blurRad="177800" dist="152400" dir="2700000" algn="tl" rotWithShape="0">
              <a:prstClr val="black">
                <a:alpha val="68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24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圆角 41">
            <a:extLst>
              <a:ext uri="{FF2B5EF4-FFF2-40B4-BE49-F238E27FC236}">
                <a16:creationId xmlns:a16="http://schemas.microsoft.com/office/drawing/2014/main" id="{BAEC6C7F-9874-4249-BBE3-BE51AA736E27}"/>
              </a:ext>
            </a:extLst>
          </p:cNvPr>
          <p:cNvSpPr/>
          <p:nvPr/>
        </p:nvSpPr>
        <p:spPr>
          <a:xfrm>
            <a:off x="5068160" y="6707435"/>
            <a:ext cx="3855904" cy="429658"/>
          </a:xfrm>
          <a:prstGeom prst="roundRect">
            <a:avLst/>
          </a:prstGeom>
          <a:solidFill>
            <a:schemeClr val="bg2">
              <a:lumMod val="10000"/>
              <a:alpha val="6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新游戏</a:t>
            </a:r>
          </a:p>
        </p:txBody>
      </p:sp>
      <p:sp>
        <p:nvSpPr>
          <p:cNvPr id="43" name="矩形: 圆角 42">
            <a:extLst>
              <a:ext uri="{FF2B5EF4-FFF2-40B4-BE49-F238E27FC236}">
                <a16:creationId xmlns:a16="http://schemas.microsoft.com/office/drawing/2014/main" id="{48B6EE7E-CABF-4A97-ADF1-8385C0741310}"/>
              </a:ext>
            </a:extLst>
          </p:cNvPr>
          <p:cNvSpPr/>
          <p:nvPr/>
        </p:nvSpPr>
        <p:spPr>
          <a:xfrm>
            <a:off x="5068160" y="7267459"/>
            <a:ext cx="3855904" cy="429658"/>
          </a:xfrm>
          <a:prstGeom prst="roundRect">
            <a:avLst/>
          </a:prstGeom>
          <a:solidFill>
            <a:schemeClr val="bg2">
              <a:lumMod val="10000"/>
              <a:alpha val="6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读取存档</a:t>
            </a:r>
          </a:p>
        </p:txBody>
      </p:sp>
      <p:pic>
        <p:nvPicPr>
          <p:cNvPr id="1026" name="Picture 2">
            <a:extLst>
              <a:ext uri="{FF2B5EF4-FFF2-40B4-BE49-F238E27FC236}">
                <a16:creationId xmlns:a16="http://schemas.microsoft.com/office/drawing/2014/main" id="{CCBE5BAE-81D7-40EA-AABD-EA6270A88C0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5625" r="94844"/>
                    </a14:imgEffect>
                    <a14:imgEffect>
                      <a14:artisticPencilGrayscale/>
                    </a14:imgEffect>
                  </a14:imgLayer>
                </a14:imgProps>
              </a:ext>
              <a:ext uri="{28A0092B-C50C-407E-A947-70E740481C1C}">
                <a14:useLocalDpi xmlns:a14="http://schemas.microsoft.com/office/drawing/2010/main" val="0"/>
              </a:ext>
            </a:extLst>
          </a:blip>
          <a:srcRect t="26882" b="26531"/>
          <a:stretch/>
        </p:blipFill>
        <p:spPr bwMode="auto">
          <a:xfrm>
            <a:off x="1274887" y="1584517"/>
            <a:ext cx="11442450" cy="2998474"/>
          </a:xfrm>
          <a:prstGeom prst="rect">
            <a:avLst/>
          </a:prstGeom>
          <a:noFill/>
          <a:effectLst>
            <a:outerShdw blurRad="177800" dist="152400" dir="2700000" algn="tl" rotWithShape="0">
              <a:prstClr val="black">
                <a:alpha val="68000"/>
              </a:prstClr>
            </a:outerShdw>
          </a:effectLst>
          <a:extLst>
            <a:ext uri="{909E8E84-426E-40DD-AFC4-6F175D3DCCD1}">
              <a14:hiddenFill xmlns:a14="http://schemas.microsoft.com/office/drawing/2010/main">
                <a:solidFill>
                  <a:srgbClr val="FFFFFF"/>
                </a:solidFill>
              </a14:hiddenFill>
            </a:ext>
          </a:extLst>
        </p:spPr>
      </p:pic>
      <p:sp>
        <p:nvSpPr>
          <p:cNvPr id="8" name="矩形: 圆角 7">
            <a:extLst>
              <a:ext uri="{FF2B5EF4-FFF2-40B4-BE49-F238E27FC236}">
                <a16:creationId xmlns:a16="http://schemas.microsoft.com/office/drawing/2014/main" id="{DCA06EB4-3B51-45B8-8A1A-2839EBC947EF}"/>
              </a:ext>
            </a:extLst>
          </p:cNvPr>
          <p:cNvSpPr/>
          <p:nvPr/>
        </p:nvSpPr>
        <p:spPr>
          <a:xfrm>
            <a:off x="292960" y="283683"/>
            <a:ext cx="1785152" cy="300517"/>
          </a:xfrm>
          <a:prstGeom prst="roundRect">
            <a:avLst/>
          </a:prstGeom>
          <a:solidFill>
            <a:schemeClr val="bg2">
              <a:lumMod val="10000"/>
              <a:alpha val="6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返回</a:t>
            </a:r>
          </a:p>
        </p:txBody>
      </p:sp>
    </p:spTree>
    <p:extLst>
      <p:ext uri="{BB962C8B-B14F-4D97-AF65-F5344CB8AC3E}">
        <p14:creationId xmlns:p14="http://schemas.microsoft.com/office/powerpoint/2010/main" val="59640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37" name="矩形: 圆角 36">
            <a:extLst>
              <a:ext uri="{FF2B5EF4-FFF2-40B4-BE49-F238E27FC236}">
                <a16:creationId xmlns:a16="http://schemas.microsoft.com/office/drawing/2014/main" id="{53A893D5-9443-45EE-8585-5A4290565385}"/>
              </a:ext>
            </a:extLst>
          </p:cNvPr>
          <p:cNvSpPr/>
          <p:nvPr/>
        </p:nvSpPr>
        <p:spPr>
          <a:xfrm>
            <a:off x="17427" y="7234495"/>
            <a:ext cx="915507" cy="1405312"/>
          </a:xfrm>
          <a:prstGeom prst="roundRect">
            <a:avLst>
              <a:gd name="adj" fmla="val 10019"/>
            </a:avLst>
          </a:prstGeom>
          <a:solidFill>
            <a:schemeClr val="bg2">
              <a:lumMod val="1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93CD3E2-4855-4CFB-825A-3FD77F83175C}"/>
              </a:ext>
            </a:extLst>
          </p:cNvPr>
          <p:cNvSpPr/>
          <p:nvPr/>
        </p:nvSpPr>
        <p:spPr>
          <a:xfrm>
            <a:off x="8010253" y="760552"/>
            <a:ext cx="1069304" cy="218115"/>
          </a:xfrm>
          <a:prstGeom prst="rect">
            <a:avLst/>
          </a:prstGeom>
          <a:solidFill>
            <a:schemeClr val="tx2">
              <a:lumMod val="5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圆角 41">
            <a:extLst>
              <a:ext uri="{FF2B5EF4-FFF2-40B4-BE49-F238E27FC236}">
                <a16:creationId xmlns:a16="http://schemas.microsoft.com/office/drawing/2014/main" id="{B547597A-A873-4D1C-BE94-D2FE51555F59}"/>
              </a:ext>
            </a:extLst>
          </p:cNvPr>
          <p:cNvSpPr/>
          <p:nvPr/>
        </p:nvSpPr>
        <p:spPr>
          <a:xfrm>
            <a:off x="0" y="7116896"/>
            <a:ext cx="13992225" cy="1541329"/>
          </a:xfrm>
          <a:prstGeom prst="roundRect">
            <a:avLst>
              <a:gd name="adj" fmla="val 2453"/>
            </a:avLst>
          </a:prstGeom>
          <a:solidFill>
            <a:schemeClr val="bg2">
              <a:lumMod val="10000"/>
              <a:alpha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560598AD-A012-46A9-AD43-707DA1E766ED}"/>
              </a:ext>
            </a:extLst>
          </p:cNvPr>
          <p:cNvSpPr/>
          <p:nvPr/>
        </p:nvSpPr>
        <p:spPr>
          <a:xfrm>
            <a:off x="1" y="8481"/>
            <a:ext cx="13992224" cy="275454"/>
          </a:xfrm>
          <a:prstGeom prst="roundRect">
            <a:avLst>
              <a:gd name="adj" fmla="val 2453"/>
            </a:avLst>
          </a:prstGeom>
          <a:solidFill>
            <a:schemeClr val="bg2">
              <a:lumMod val="1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a:extLst>
              <a:ext uri="{FF2B5EF4-FFF2-40B4-BE49-F238E27FC236}">
                <a16:creationId xmlns:a16="http://schemas.microsoft.com/office/drawing/2014/main" id="{4CED5A73-5AE9-46AF-A64C-4C2CDA5399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131" y="2927976"/>
            <a:ext cx="813272" cy="813272"/>
          </a:xfrm>
          <a:prstGeom prst="rect">
            <a:avLst/>
          </a:prstGeom>
        </p:spPr>
      </p:pic>
      <p:grpSp>
        <p:nvGrpSpPr>
          <p:cNvPr id="93" name="组合 92">
            <a:extLst>
              <a:ext uri="{FF2B5EF4-FFF2-40B4-BE49-F238E27FC236}">
                <a16:creationId xmlns:a16="http://schemas.microsoft.com/office/drawing/2014/main" id="{FD68BBA7-6365-4D25-A089-0D58B3C5F21B}"/>
              </a:ext>
            </a:extLst>
          </p:cNvPr>
          <p:cNvGrpSpPr/>
          <p:nvPr/>
        </p:nvGrpSpPr>
        <p:grpSpPr>
          <a:xfrm>
            <a:off x="4144083" y="6819963"/>
            <a:ext cx="5469540" cy="291621"/>
            <a:chOff x="4144083" y="6819963"/>
            <a:chExt cx="5469540" cy="291621"/>
          </a:xfrm>
        </p:grpSpPr>
        <p:grpSp>
          <p:nvGrpSpPr>
            <p:cNvPr id="87" name="组合 86">
              <a:extLst>
                <a:ext uri="{FF2B5EF4-FFF2-40B4-BE49-F238E27FC236}">
                  <a16:creationId xmlns:a16="http://schemas.microsoft.com/office/drawing/2014/main" id="{A53F3E41-7EDE-4869-8030-2CE2682708BC}"/>
                </a:ext>
              </a:extLst>
            </p:cNvPr>
            <p:cNvGrpSpPr/>
            <p:nvPr/>
          </p:nvGrpSpPr>
          <p:grpSpPr>
            <a:xfrm>
              <a:off x="4144083" y="6819963"/>
              <a:ext cx="4555476" cy="291015"/>
              <a:chOff x="3355282" y="6819963"/>
              <a:chExt cx="4555476" cy="291015"/>
            </a:xfrm>
          </p:grpSpPr>
          <p:grpSp>
            <p:nvGrpSpPr>
              <p:cNvPr id="61" name="组合 60">
                <a:extLst>
                  <a:ext uri="{FF2B5EF4-FFF2-40B4-BE49-F238E27FC236}">
                    <a16:creationId xmlns:a16="http://schemas.microsoft.com/office/drawing/2014/main" id="{A53A9E3B-D7E0-46A2-A22E-3F0840A7D244}"/>
                  </a:ext>
                </a:extLst>
              </p:cNvPr>
              <p:cNvGrpSpPr/>
              <p:nvPr/>
            </p:nvGrpSpPr>
            <p:grpSpPr>
              <a:xfrm>
                <a:off x="4226719" y="6829387"/>
                <a:ext cx="968399" cy="279967"/>
                <a:chOff x="3445537" y="6383374"/>
                <a:chExt cx="968399" cy="279967"/>
              </a:xfrm>
            </p:grpSpPr>
            <p:sp>
              <p:nvSpPr>
                <p:cNvPr id="58" name="箭头: V 形 57">
                  <a:extLst>
                    <a:ext uri="{FF2B5EF4-FFF2-40B4-BE49-F238E27FC236}">
                      <a16:creationId xmlns:a16="http://schemas.microsoft.com/office/drawing/2014/main" id="{3E4B991B-4A0A-436C-B4E4-CAC4AD071B66}"/>
                    </a:ext>
                  </a:extLst>
                </p:cNvPr>
                <p:cNvSpPr/>
                <p:nvPr/>
              </p:nvSpPr>
              <p:spPr>
                <a:xfrm>
                  <a:off x="3445537" y="6385736"/>
                  <a:ext cx="968399" cy="277605"/>
                </a:xfrm>
                <a:prstGeom prst="chevron">
                  <a:avLst>
                    <a:gd name="adj" fmla="val 21407"/>
                  </a:avLst>
                </a:prstGeom>
                <a:gradFill flip="none" rotWithShape="1">
                  <a:gsLst>
                    <a:gs pos="0">
                      <a:schemeClr val="bg2">
                        <a:lumMod val="10000"/>
                      </a:schemeClr>
                    </a:gs>
                    <a:gs pos="97000">
                      <a:schemeClr val="accent3">
                        <a:lumMod val="70000"/>
                        <a:alpha val="73000"/>
                      </a:schemeClr>
                    </a:gs>
                  </a:gsLst>
                  <a:lin ang="0" scaled="0"/>
                  <a:tileRect/>
                </a:gradFill>
                <a:ln w="9525">
                  <a:gradFill>
                    <a:gsLst>
                      <a:gs pos="0">
                        <a:srgbClr val="FFC000"/>
                      </a:gs>
                      <a:gs pos="63000">
                        <a:srgbClr val="FFE595"/>
                      </a:gs>
                      <a:gs pos="100000">
                        <a:schemeClr val="bg1">
                          <a:alpha val="0"/>
                        </a:schemeClr>
                      </a:gs>
                    </a:gsLst>
                    <a:lin ang="0" scaled="0"/>
                  </a:gra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9" name="文本框 58">
                  <a:extLst>
                    <a:ext uri="{FF2B5EF4-FFF2-40B4-BE49-F238E27FC236}">
                      <a16:creationId xmlns:a16="http://schemas.microsoft.com/office/drawing/2014/main" id="{6274F24B-98C4-4FA8-89C5-D2C7DD1E5DB6}"/>
                    </a:ext>
                  </a:extLst>
                </p:cNvPr>
                <p:cNvSpPr txBox="1"/>
                <p:nvPr/>
              </p:nvSpPr>
              <p:spPr>
                <a:xfrm>
                  <a:off x="3808709" y="6383374"/>
                  <a:ext cx="452604" cy="279967"/>
                </a:xfrm>
                <a:prstGeom prst="rect">
                  <a:avLst/>
                </a:prstGeom>
                <a:noFill/>
              </p:spPr>
              <p:txBody>
                <a:bodyPr wrap="none" rtlCol="0">
                  <a:spAutoFit/>
                </a:bodyPr>
                <a:lstStyle/>
                <a:p>
                  <a:r>
                    <a:rPr lang="zh-CN" altLang="en-US" sz="1200" b="1" dirty="0">
                      <a:solidFill>
                        <a:schemeClr val="bg1">
                          <a:lumMod val="85000"/>
                        </a:schemeClr>
                      </a:solidFill>
                    </a:rPr>
                    <a:t>工业</a:t>
                  </a:r>
                </a:p>
              </p:txBody>
            </p:sp>
            <p:pic>
              <p:nvPicPr>
                <p:cNvPr id="60" name="图片 59">
                  <a:extLst>
                    <a:ext uri="{FF2B5EF4-FFF2-40B4-BE49-F238E27FC236}">
                      <a16:creationId xmlns:a16="http://schemas.microsoft.com/office/drawing/2014/main" id="{A5D46E29-4584-4837-AED5-9F251E290FB6}"/>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58355" y="6383374"/>
                  <a:ext cx="252442" cy="277605"/>
                </a:xfrm>
                <a:prstGeom prst="rect">
                  <a:avLst/>
                </a:prstGeom>
              </p:spPr>
            </p:pic>
          </p:grpSp>
          <p:grpSp>
            <p:nvGrpSpPr>
              <p:cNvPr id="68" name="组合 67">
                <a:extLst>
                  <a:ext uri="{FF2B5EF4-FFF2-40B4-BE49-F238E27FC236}">
                    <a16:creationId xmlns:a16="http://schemas.microsoft.com/office/drawing/2014/main" id="{2D500AF4-3558-4928-81E2-4FBFC9B6CC54}"/>
                  </a:ext>
                </a:extLst>
              </p:cNvPr>
              <p:cNvGrpSpPr/>
              <p:nvPr/>
            </p:nvGrpSpPr>
            <p:grpSpPr>
              <a:xfrm>
                <a:off x="5120108" y="6821820"/>
                <a:ext cx="968399" cy="287534"/>
                <a:chOff x="4338926" y="6375807"/>
                <a:chExt cx="968399" cy="287534"/>
              </a:xfrm>
            </p:grpSpPr>
            <p:sp>
              <p:nvSpPr>
                <p:cNvPr id="63" name="箭头: V 形 62">
                  <a:extLst>
                    <a:ext uri="{FF2B5EF4-FFF2-40B4-BE49-F238E27FC236}">
                      <a16:creationId xmlns:a16="http://schemas.microsoft.com/office/drawing/2014/main" id="{4358ABCB-5236-4C01-BECF-212382C40888}"/>
                    </a:ext>
                  </a:extLst>
                </p:cNvPr>
                <p:cNvSpPr/>
                <p:nvPr/>
              </p:nvSpPr>
              <p:spPr>
                <a:xfrm>
                  <a:off x="4338926" y="6385736"/>
                  <a:ext cx="968399" cy="277605"/>
                </a:xfrm>
                <a:prstGeom prst="chevron">
                  <a:avLst>
                    <a:gd name="adj" fmla="val 21407"/>
                  </a:avLst>
                </a:prstGeom>
                <a:gradFill flip="none" rotWithShape="1">
                  <a:gsLst>
                    <a:gs pos="0">
                      <a:schemeClr val="bg2">
                        <a:lumMod val="10000"/>
                      </a:schemeClr>
                    </a:gs>
                    <a:gs pos="97000">
                      <a:schemeClr val="accent3">
                        <a:lumMod val="70000"/>
                        <a:alpha val="73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6" name="文本框 65">
                  <a:extLst>
                    <a:ext uri="{FF2B5EF4-FFF2-40B4-BE49-F238E27FC236}">
                      <a16:creationId xmlns:a16="http://schemas.microsoft.com/office/drawing/2014/main" id="{CE1D1361-2140-417C-8F83-E3307D297997}"/>
                    </a:ext>
                  </a:extLst>
                </p:cNvPr>
                <p:cNvSpPr txBox="1"/>
                <p:nvPr/>
              </p:nvSpPr>
              <p:spPr>
                <a:xfrm>
                  <a:off x="4687945" y="6375807"/>
                  <a:ext cx="453958" cy="276999"/>
                </a:xfrm>
                <a:prstGeom prst="rect">
                  <a:avLst/>
                </a:prstGeom>
                <a:noFill/>
              </p:spPr>
              <p:txBody>
                <a:bodyPr wrap="none" rtlCol="0">
                  <a:spAutoFit/>
                </a:bodyPr>
                <a:lstStyle/>
                <a:p>
                  <a:r>
                    <a:rPr lang="zh-CN" altLang="en-US" sz="1200" b="1" dirty="0">
                      <a:solidFill>
                        <a:schemeClr val="bg1">
                          <a:lumMod val="85000"/>
                        </a:schemeClr>
                      </a:solidFill>
                    </a:rPr>
                    <a:t>农业</a:t>
                  </a:r>
                </a:p>
              </p:txBody>
            </p:sp>
            <p:pic>
              <p:nvPicPr>
                <p:cNvPr id="67" name="图片 66">
                  <a:extLst>
                    <a:ext uri="{FF2B5EF4-FFF2-40B4-BE49-F238E27FC236}">
                      <a16:creationId xmlns:a16="http://schemas.microsoft.com/office/drawing/2014/main" id="{1649FA0A-5B76-492C-9D68-BCE17C9DA4E1}"/>
                    </a:ext>
                  </a:extLst>
                </p:cNvPr>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526384" y="6383980"/>
                  <a:ext cx="255351" cy="276999"/>
                </a:xfrm>
                <a:prstGeom prst="rect">
                  <a:avLst/>
                </a:prstGeom>
              </p:spPr>
            </p:pic>
          </p:grpSp>
          <p:grpSp>
            <p:nvGrpSpPr>
              <p:cNvPr id="75" name="组合 74">
                <a:extLst>
                  <a:ext uri="{FF2B5EF4-FFF2-40B4-BE49-F238E27FC236}">
                    <a16:creationId xmlns:a16="http://schemas.microsoft.com/office/drawing/2014/main" id="{09D605C4-C14A-401C-9CAA-D7A80E08DCC0}"/>
                  </a:ext>
                </a:extLst>
              </p:cNvPr>
              <p:cNvGrpSpPr/>
              <p:nvPr/>
            </p:nvGrpSpPr>
            <p:grpSpPr>
              <a:xfrm>
                <a:off x="6030939" y="6819963"/>
                <a:ext cx="968399" cy="289283"/>
                <a:chOff x="5249757" y="6373950"/>
                <a:chExt cx="968399" cy="289283"/>
              </a:xfrm>
            </p:grpSpPr>
            <p:sp>
              <p:nvSpPr>
                <p:cNvPr id="70" name="箭头: V 形 69">
                  <a:extLst>
                    <a:ext uri="{FF2B5EF4-FFF2-40B4-BE49-F238E27FC236}">
                      <a16:creationId xmlns:a16="http://schemas.microsoft.com/office/drawing/2014/main" id="{86C97B3A-E759-40EF-B999-98ACCB796134}"/>
                    </a:ext>
                  </a:extLst>
                </p:cNvPr>
                <p:cNvSpPr/>
                <p:nvPr/>
              </p:nvSpPr>
              <p:spPr>
                <a:xfrm>
                  <a:off x="5249757" y="6385628"/>
                  <a:ext cx="968399" cy="277605"/>
                </a:xfrm>
                <a:prstGeom prst="chevron">
                  <a:avLst>
                    <a:gd name="adj" fmla="val 21407"/>
                  </a:avLst>
                </a:prstGeom>
                <a:gradFill flip="none" rotWithShape="1">
                  <a:gsLst>
                    <a:gs pos="0">
                      <a:schemeClr val="bg2">
                        <a:lumMod val="10000"/>
                      </a:schemeClr>
                    </a:gs>
                    <a:gs pos="97000">
                      <a:schemeClr val="accent3">
                        <a:lumMod val="70000"/>
                        <a:alpha val="73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3" name="文本框 72">
                  <a:extLst>
                    <a:ext uri="{FF2B5EF4-FFF2-40B4-BE49-F238E27FC236}">
                      <a16:creationId xmlns:a16="http://schemas.microsoft.com/office/drawing/2014/main" id="{8EA88A86-0453-47A7-A554-527244776CBE}"/>
                    </a:ext>
                  </a:extLst>
                </p:cNvPr>
                <p:cNvSpPr txBox="1"/>
                <p:nvPr/>
              </p:nvSpPr>
              <p:spPr>
                <a:xfrm>
                  <a:off x="5590530" y="6382123"/>
                  <a:ext cx="452604" cy="276999"/>
                </a:xfrm>
                <a:prstGeom prst="rect">
                  <a:avLst/>
                </a:prstGeom>
                <a:noFill/>
              </p:spPr>
              <p:txBody>
                <a:bodyPr wrap="none" rtlCol="0">
                  <a:spAutoFit/>
                </a:bodyPr>
                <a:lstStyle/>
                <a:p>
                  <a:r>
                    <a:rPr lang="zh-CN" altLang="en-US" sz="1200" b="1" dirty="0">
                      <a:solidFill>
                        <a:schemeClr val="bg1">
                          <a:lumMod val="85000"/>
                        </a:schemeClr>
                      </a:solidFill>
                    </a:rPr>
                    <a:t>炼金</a:t>
                  </a:r>
                </a:p>
              </p:txBody>
            </p:sp>
            <p:pic>
              <p:nvPicPr>
                <p:cNvPr id="74" name="图片 73">
                  <a:extLst>
                    <a:ext uri="{FF2B5EF4-FFF2-40B4-BE49-F238E27FC236}">
                      <a16:creationId xmlns:a16="http://schemas.microsoft.com/office/drawing/2014/main" id="{77993D90-D778-479B-A11C-F40A55940E8D}"/>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58209" y="6373950"/>
                  <a:ext cx="254591" cy="277000"/>
                </a:xfrm>
                <a:prstGeom prst="rect">
                  <a:avLst/>
                </a:prstGeom>
              </p:spPr>
            </p:pic>
          </p:grpSp>
          <p:grpSp>
            <p:nvGrpSpPr>
              <p:cNvPr id="79" name="组合 78">
                <a:extLst>
                  <a:ext uri="{FF2B5EF4-FFF2-40B4-BE49-F238E27FC236}">
                    <a16:creationId xmlns:a16="http://schemas.microsoft.com/office/drawing/2014/main" id="{8E261021-28B0-4FCC-A65E-46A96B7F9047}"/>
                  </a:ext>
                </a:extLst>
              </p:cNvPr>
              <p:cNvGrpSpPr/>
              <p:nvPr/>
            </p:nvGrpSpPr>
            <p:grpSpPr>
              <a:xfrm>
                <a:off x="3355282" y="6833979"/>
                <a:ext cx="926102" cy="276999"/>
                <a:chOff x="2574100" y="6387966"/>
                <a:chExt cx="926102" cy="276999"/>
              </a:xfrm>
            </p:grpSpPr>
            <p:sp>
              <p:nvSpPr>
                <p:cNvPr id="76" name="箭头: 五边形 75">
                  <a:extLst>
                    <a:ext uri="{FF2B5EF4-FFF2-40B4-BE49-F238E27FC236}">
                      <a16:creationId xmlns:a16="http://schemas.microsoft.com/office/drawing/2014/main" id="{6AFB5583-CE5C-4613-94F3-B81392E357E1}"/>
                    </a:ext>
                  </a:extLst>
                </p:cNvPr>
                <p:cNvSpPr/>
                <p:nvPr/>
              </p:nvSpPr>
              <p:spPr>
                <a:xfrm>
                  <a:off x="2574100" y="6388239"/>
                  <a:ext cx="926102" cy="268827"/>
                </a:xfrm>
                <a:prstGeom prst="homePlate">
                  <a:avLst>
                    <a:gd name="adj" fmla="val 19667"/>
                  </a:avLst>
                </a:prstGeom>
                <a:gradFill>
                  <a:gsLst>
                    <a:gs pos="0">
                      <a:schemeClr val="bg2">
                        <a:lumMod val="10000"/>
                      </a:schemeClr>
                    </a:gs>
                    <a:gs pos="97000">
                      <a:schemeClr val="accent3">
                        <a:lumMod val="70000"/>
                        <a:alpha val="7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661BF9C7-ED10-45A4-984D-EAB5264F5B6B}"/>
                    </a:ext>
                  </a:extLst>
                </p:cNvPr>
                <p:cNvSpPr txBox="1"/>
                <p:nvPr/>
              </p:nvSpPr>
              <p:spPr>
                <a:xfrm>
                  <a:off x="2886277" y="6387966"/>
                  <a:ext cx="452604" cy="276999"/>
                </a:xfrm>
                <a:prstGeom prst="rect">
                  <a:avLst/>
                </a:prstGeom>
                <a:noFill/>
              </p:spPr>
              <p:txBody>
                <a:bodyPr wrap="none" rtlCol="0">
                  <a:spAutoFit/>
                </a:bodyPr>
                <a:lstStyle/>
                <a:p>
                  <a:r>
                    <a:rPr lang="zh-CN" altLang="en-US" sz="1200" b="1" dirty="0">
                      <a:solidFill>
                        <a:schemeClr val="bg1">
                          <a:lumMod val="85000"/>
                        </a:schemeClr>
                      </a:solidFill>
                    </a:rPr>
                    <a:t>人口</a:t>
                  </a:r>
                </a:p>
              </p:txBody>
            </p:sp>
            <p:pic>
              <p:nvPicPr>
                <p:cNvPr id="78" name="图片 77">
                  <a:extLst>
                    <a:ext uri="{FF2B5EF4-FFF2-40B4-BE49-F238E27FC236}">
                      <a16:creationId xmlns:a16="http://schemas.microsoft.com/office/drawing/2014/main" id="{5610D197-649E-492F-AD46-2EB8314916A9}"/>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64489" y="6402379"/>
                  <a:ext cx="219343" cy="238650"/>
                </a:xfrm>
                <a:prstGeom prst="rect">
                  <a:avLst/>
                </a:prstGeom>
              </p:spPr>
            </p:pic>
          </p:grpSp>
          <p:grpSp>
            <p:nvGrpSpPr>
              <p:cNvPr id="86" name="组合 85">
                <a:extLst>
                  <a:ext uri="{FF2B5EF4-FFF2-40B4-BE49-F238E27FC236}">
                    <a16:creationId xmlns:a16="http://schemas.microsoft.com/office/drawing/2014/main" id="{F003BD71-37C9-4955-BEC1-116EF02C9F50}"/>
                  </a:ext>
                </a:extLst>
              </p:cNvPr>
              <p:cNvGrpSpPr/>
              <p:nvPr/>
            </p:nvGrpSpPr>
            <p:grpSpPr>
              <a:xfrm>
                <a:off x="6942359" y="6828136"/>
                <a:ext cx="968399" cy="280726"/>
                <a:chOff x="6161177" y="6382123"/>
                <a:chExt cx="968399" cy="280726"/>
              </a:xfrm>
            </p:grpSpPr>
            <p:sp>
              <p:nvSpPr>
                <p:cNvPr id="81" name="箭头: V 形 80">
                  <a:extLst>
                    <a:ext uri="{FF2B5EF4-FFF2-40B4-BE49-F238E27FC236}">
                      <a16:creationId xmlns:a16="http://schemas.microsoft.com/office/drawing/2014/main" id="{43E94C12-C3D5-4572-B785-82CD9038333D}"/>
                    </a:ext>
                  </a:extLst>
                </p:cNvPr>
                <p:cNvSpPr/>
                <p:nvPr/>
              </p:nvSpPr>
              <p:spPr>
                <a:xfrm>
                  <a:off x="6161177" y="6385244"/>
                  <a:ext cx="968399" cy="277605"/>
                </a:xfrm>
                <a:prstGeom prst="chevron">
                  <a:avLst>
                    <a:gd name="adj" fmla="val 21407"/>
                  </a:avLst>
                </a:prstGeom>
                <a:gradFill flip="none" rotWithShape="1">
                  <a:gsLst>
                    <a:gs pos="0">
                      <a:schemeClr val="bg2">
                        <a:lumMod val="10000"/>
                      </a:schemeClr>
                    </a:gs>
                    <a:gs pos="97000">
                      <a:schemeClr val="accent3">
                        <a:lumMod val="70000"/>
                        <a:alpha val="73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4" name="文本框 83">
                  <a:extLst>
                    <a:ext uri="{FF2B5EF4-FFF2-40B4-BE49-F238E27FC236}">
                      <a16:creationId xmlns:a16="http://schemas.microsoft.com/office/drawing/2014/main" id="{00903192-7115-4D54-97D4-76021B36A68A}"/>
                    </a:ext>
                  </a:extLst>
                </p:cNvPr>
                <p:cNvSpPr txBox="1"/>
                <p:nvPr/>
              </p:nvSpPr>
              <p:spPr>
                <a:xfrm>
                  <a:off x="6483178" y="6382123"/>
                  <a:ext cx="452604" cy="276999"/>
                </a:xfrm>
                <a:prstGeom prst="rect">
                  <a:avLst/>
                </a:prstGeom>
                <a:noFill/>
              </p:spPr>
              <p:txBody>
                <a:bodyPr wrap="none" rtlCol="0">
                  <a:spAutoFit/>
                </a:bodyPr>
                <a:lstStyle/>
                <a:p>
                  <a:r>
                    <a:rPr lang="zh-CN" altLang="en-US" sz="1200" b="1" dirty="0">
                      <a:solidFill>
                        <a:schemeClr val="bg1">
                          <a:lumMod val="85000"/>
                        </a:schemeClr>
                      </a:solidFill>
                    </a:rPr>
                    <a:t>科技</a:t>
                  </a:r>
                </a:p>
              </p:txBody>
            </p:sp>
            <p:pic>
              <p:nvPicPr>
                <p:cNvPr id="85" name="图片 84">
                  <a:extLst>
                    <a:ext uri="{FF2B5EF4-FFF2-40B4-BE49-F238E27FC236}">
                      <a16:creationId xmlns:a16="http://schemas.microsoft.com/office/drawing/2014/main" id="{60558098-B367-4C65-AFEA-FB2534323A82}"/>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369040" y="6406221"/>
                  <a:ext cx="210291" cy="228801"/>
                </a:xfrm>
                <a:prstGeom prst="rect">
                  <a:avLst/>
                </a:prstGeom>
              </p:spPr>
            </p:pic>
          </p:grpSp>
        </p:grpSp>
        <p:grpSp>
          <p:nvGrpSpPr>
            <p:cNvPr id="92" name="组合 91">
              <a:extLst>
                <a:ext uri="{FF2B5EF4-FFF2-40B4-BE49-F238E27FC236}">
                  <a16:creationId xmlns:a16="http://schemas.microsoft.com/office/drawing/2014/main" id="{006CCCDD-72CC-4726-BE33-7861A3D23EC6}"/>
                </a:ext>
              </a:extLst>
            </p:cNvPr>
            <p:cNvGrpSpPr/>
            <p:nvPr/>
          </p:nvGrpSpPr>
          <p:grpSpPr>
            <a:xfrm>
              <a:off x="8645224" y="6824500"/>
              <a:ext cx="968399" cy="287084"/>
              <a:chOff x="8645224" y="6824500"/>
              <a:chExt cx="968399" cy="287084"/>
            </a:xfrm>
          </p:grpSpPr>
          <p:sp>
            <p:nvSpPr>
              <p:cNvPr id="88" name="箭头: V 形 87">
                <a:extLst>
                  <a:ext uri="{FF2B5EF4-FFF2-40B4-BE49-F238E27FC236}">
                    <a16:creationId xmlns:a16="http://schemas.microsoft.com/office/drawing/2014/main" id="{A66B1F4B-0AB4-47D1-8310-5EB658ACAFE2}"/>
                  </a:ext>
                </a:extLst>
              </p:cNvPr>
              <p:cNvSpPr/>
              <p:nvPr/>
            </p:nvSpPr>
            <p:spPr>
              <a:xfrm>
                <a:off x="8645224" y="6830511"/>
                <a:ext cx="968399" cy="277605"/>
              </a:xfrm>
              <a:prstGeom prst="chevron">
                <a:avLst>
                  <a:gd name="adj" fmla="val 21407"/>
                </a:avLst>
              </a:prstGeom>
              <a:gradFill flip="none" rotWithShape="1">
                <a:gsLst>
                  <a:gs pos="0">
                    <a:schemeClr val="bg2">
                      <a:lumMod val="10000"/>
                    </a:schemeClr>
                  </a:gs>
                  <a:gs pos="97000">
                    <a:schemeClr val="accent3">
                      <a:lumMod val="70000"/>
                      <a:alpha val="73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0" name="图片 89">
                <a:extLst>
                  <a:ext uri="{FF2B5EF4-FFF2-40B4-BE49-F238E27FC236}">
                    <a16:creationId xmlns:a16="http://schemas.microsoft.com/office/drawing/2014/main" id="{BF253B16-46CB-48E4-A1C2-40E93FBCB6C2}"/>
                  </a:ext>
                </a:extLst>
              </p:cNvPr>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846538" y="6842757"/>
                <a:ext cx="268827" cy="268827"/>
              </a:xfrm>
              <a:prstGeom prst="rect">
                <a:avLst/>
              </a:prstGeom>
            </p:spPr>
          </p:pic>
          <p:sp>
            <p:nvSpPr>
              <p:cNvPr id="91" name="文本框 90">
                <a:extLst>
                  <a:ext uri="{FF2B5EF4-FFF2-40B4-BE49-F238E27FC236}">
                    <a16:creationId xmlns:a16="http://schemas.microsoft.com/office/drawing/2014/main" id="{92E28F43-0B3E-4BB4-9416-DC378B89C5EC}"/>
                  </a:ext>
                </a:extLst>
              </p:cNvPr>
              <p:cNvSpPr txBox="1"/>
              <p:nvPr/>
            </p:nvSpPr>
            <p:spPr>
              <a:xfrm>
                <a:off x="9005791" y="6824500"/>
                <a:ext cx="492443" cy="276999"/>
              </a:xfrm>
              <a:prstGeom prst="rect">
                <a:avLst/>
              </a:prstGeom>
              <a:noFill/>
            </p:spPr>
            <p:txBody>
              <a:bodyPr wrap="none" rtlCol="0">
                <a:spAutoFit/>
              </a:bodyPr>
              <a:lstStyle/>
              <a:p>
                <a:r>
                  <a:rPr lang="zh-CN" altLang="en-US" sz="1200" b="1" dirty="0">
                    <a:solidFill>
                      <a:schemeClr val="bg1">
                        <a:lumMod val="85000"/>
                      </a:schemeClr>
                    </a:solidFill>
                  </a:rPr>
                  <a:t>能源</a:t>
                </a:r>
              </a:p>
            </p:txBody>
          </p:sp>
        </p:grpSp>
      </p:grpSp>
      <p:sp>
        <p:nvSpPr>
          <p:cNvPr id="110" name="Freeform 195">
            <a:extLst>
              <a:ext uri="{FF2B5EF4-FFF2-40B4-BE49-F238E27FC236}">
                <a16:creationId xmlns:a16="http://schemas.microsoft.com/office/drawing/2014/main" id="{ABC0E2E5-BA76-438D-8DB9-43A0E6C330BB}"/>
              </a:ext>
            </a:extLst>
          </p:cNvPr>
          <p:cNvSpPr>
            <a:spLocks/>
          </p:cNvSpPr>
          <p:nvPr/>
        </p:nvSpPr>
        <p:spPr bwMode="auto">
          <a:xfrm>
            <a:off x="1051488" y="7831584"/>
            <a:ext cx="190500" cy="285750"/>
          </a:xfrm>
          <a:custGeom>
            <a:avLst/>
            <a:gdLst>
              <a:gd name="T0" fmla="*/ 120 w 120"/>
              <a:gd name="T1" fmla="*/ 140 h 180"/>
              <a:gd name="T2" fmla="*/ 35 w 120"/>
              <a:gd name="T3" fmla="*/ 90 h 180"/>
              <a:gd name="T4" fmla="*/ 120 w 120"/>
              <a:gd name="T5" fmla="*/ 41 h 180"/>
              <a:gd name="T6" fmla="*/ 120 w 120"/>
              <a:gd name="T7" fmla="*/ 0 h 180"/>
              <a:gd name="T8" fmla="*/ 0 w 120"/>
              <a:gd name="T9" fmla="*/ 71 h 180"/>
              <a:gd name="T10" fmla="*/ 0 w 120"/>
              <a:gd name="T11" fmla="*/ 109 h 180"/>
              <a:gd name="T12" fmla="*/ 120 w 120"/>
              <a:gd name="T13" fmla="*/ 180 h 180"/>
              <a:gd name="T14" fmla="*/ 120 w 120"/>
              <a:gd name="T15" fmla="*/ 14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80">
                <a:moveTo>
                  <a:pt x="120" y="140"/>
                </a:moveTo>
                <a:lnTo>
                  <a:pt x="35" y="90"/>
                </a:lnTo>
                <a:lnTo>
                  <a:pt x="120" y="41"/>
                </a:lnTo>
                <a:lnTo>
                  <a:pt x="120" y="0"/>
                </a:lnTo>
                <a:lnTo>
                  <a:pt x="0" y="71"/>
                </a:lnTo>
                <a:lnTo>
                  <a:pt x="0" y="109"/>
                </a:lnTo>
                <a:lnTo>
                  <a:pt x="120" y="180"/>
                </a:lnTo>
                <a:lnTo>
                  <a:pt x="120" y="14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3" name="组合 122">
            <a:extLst>
              <a:ext uri="{FF2B5EF4-FFF2-40B4-BE49-F238E27FC236}">
                <a16:creationId xmlns:a16="http://schemas.microsoft.com/office/drawing/2014/main" id="{5A782213-29CD-4253-9D55-C1CB0C0C2012}"/>
              </a:ext>
            </a:extLst>
          </p:cNvPr>
          <p:cNvGrpSpPr/>
          <p:nvPr/>
        </p:nvGrpSpPr>
        <p:grpSpPr>
          <a:xfrm>
            <a:off x="2619412" y="7483765"/>
            <a:ext cx="942121" cy="1156042"/>
            <a:chOff x="1879074" y="7395270"/>
            <a:chExt cx="942121" cy="1156042"/>
          </a:xfrm>
        </p:grpSpPr>
        <p:grpSp>
          <p:nvGrpSpPr>
            <p:cNvPr id="112" name="组合 111">
              <a:extLst>
                <a:ext uri="{FF2B5EF4-FFF2-40B4-BE49-F238E27FC236}">
                  <a16:creationId xmlns:a16="http://schemas.microsoft.com/office/drawing/2014/main" id="{BFA647A5-4C37-4713-8A0D-BCD4A955B712}"/>
                </a:ext>
              </a:extLst>
            </p:cNvPr>
            <p:cNvGrpSpPr/>
            <p:nvPr/>
          </p:nvGrpSpPr>
          <p:grpSpPr>
            <a:xfrm>
              <a:off x="1879074" y="7395270"/>
              <a:ext cx="942121" cy="1156042"/>
              <a:chOff x="1879074" y="7395270"/>
              <a:chExt cx="942121" cy="1156042"/>
            </a:xfrm>
          </p:grpSpPr>
          <p:grpSp>
            <p:nvGrpSpPr>
              <p:cNvPr id="113" name="组合 112">
                <a:extLst>
                  <a:ext uri="{FF2B5EF4-FFF2-40B4-BE49-F238E27FC236}">
                    <a16:creationId xmlns:a16="http://schemas.microsoft.com/office/drawing/2014/main" id="{6ACA3C4C-296A-443D-8729-AAF2C815FF36}"/>
                  </a:ext>
                </a:extLst>
              </p:cNvPr>
              <p:cNvGrpSpPr/>
              <p:nvPr/>
            </p:nvGrpSpPr>
            <p:grpSpPr>
              <a:xfrm>
                <a:off x="1879074" y="7395270"/>
                <a:ext cx="942121" cy="1156042"/>
                <a:chOff x="780697" y="7413688"/>
                <a:chExt cx="942121" cy="1156042"/>
              </a:xfrm>
            </p:grpSpPr>
            <p:grpSp>
              <p:nvGrpSpPr>
                <p:cNvPr id="114" name="组合 113">
                  <a:extLst>
                    <a:ext uri="{FF2B5EF4-FFF2-40B4-BE49-F238E27FC236}">
                      <a16:creationId xmlns:a16="http://schemas.microsoft.com/office/drawing/2014/main" id="{B45E7B28-2B89-4FF3-809C-8170E9377F6B}"/>
                    </a:ext>
                  </a:extLst>
                </p:cNvPr>
                <p:cNvGrpSpPr/>
                <p:nvPr/>
              </p:nvGrpSpPr>
              <p:grpSpPr>
                <a:xfrm>
                  <a:off x="780697" y="7413688"/>
                  <a:ext cx="942121" cy="947744"/>
                  <a:chOff x="1485900" y="5481550"/>
                  <a:chExt cx="1261547" cy="1155513"/>
                </a:xfrm>
              </p:grpSpPr>
              <p:sp>
                <p:nvSpPr>
                  <p:cNvPr id="116" name="矩形: 对角圆角 115">
                    <a:extLst>
                      <a:ext uri="{FF2B5EF4-FFF2-40B4-BE49-F238E27FC236}">
                        <a16:creationId xmlns:a16="http://schemas.microsoft.com/office/drawing/2014/main" id="{FA999F32-1156-45B4-80F0-08683EB3C62B}"/>
                      </a:ext>
                    </a:extLst>
                  </p:cNvPr>
                  <p:cNvSpPr/>
                  <p:nvPr/>
                </p:nvSpPr>
                <p:spPr>
                  <a:xfrm>
                    <a:off x="1485900" y="5481550"/>
                    <a:ext cx="1261547" cy="1155513"/>
                  </a:xfrm>
                  <a:prstGeom prst="round2DiagRect">
                    <a:avLst>
                      <a:gd name="adj1" fmla="val 16667"/>
                      <a:gd name="adj2" fmla="val 0"/>
                    </a:avLst>
                  </a:prstGeom>
                  <a:solidFill>
                    <a:schemeClr val="bg2">
                      <a:lumMod val="10000"/>
                      <a:alpha val="31000"/>
                    </a:schemeClr>
                  </a:solid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半闭框 116">
                    <a:extLst>
                      <a:ext uri="{FF2B5EF4-FFF2-40B4-BE49-F238E27FC236}">
                        <a16:creationId xmlns:a16="http://schemas.microsoft.com/office/drawing/2014/main" id="{5D6D0BB1-74E9-49CC-AFA6-FA7ED42BC7BB}"/>
                      </a:ext>
                    </a:extLst>
                  </p:cNvPr>
                  <p:cNvSpPr/>
                  <p:nvPr/>
                </p:nvSpPr>
                <p:spPr>
                  <a:xfrm rot="5400000">
                    <a:off x="2086611" y="5113758"/>
                    <a:ext cx="242888" cy="1025840"/>
                  </a:xfrm>
                  <a:prstGeom prst="halfFrame">
                    <a:avLst>
                      <a:gd name="adj1" fmla="val 9149"/>
                      <a:gd name="adj2" fmla="val 8496"/>
                    </a:avLst>
                  </a:prstGeom>
                  <a:solidFill>
                    <a:schemeClr val="bg1">
                      <a:alpha val="6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8" name="半闭框 117">
                    <a:extLst>
                      <a:ext uri="{FF2B5EF4-FFF2-40B4-BE49-F238E27FC236}">
                        <a16:creationId xmlns:a16="http://schemas.microsoft.com/office/drawing/2014/main" id="{71EABA0E-C454-4D52-895D-436E15CF0CEF}"/>
                      </a:ext>
                    </a:extLst>
                  </p:cNvPr>
                  <p:cNvSpPr/>
                  <p:nvPr/>
                </p:nvSpPr>
                <p:spPr>
                  <a:xfrm rot="16200000">
                    <a:off x="1902461" y="5977358"/>
                    <a:ext cx="242888" cy="1025840"/>
                  </a:xfrm>
                  <a:prstGeom prst="halfFrame">
                    <a:avLst>
                      <a:gd name="adj1" fmla="val 9149"/>
                      <a:gd name="adj2" fmla="val 8496"/>
                    </a:avLst>
                  </a:prstGeom>
                  <a:solidFill>
                    <a:schemeClr val="bg1">
                      <a:alpha val="6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9" name="矩形: 对角圆角 118">
                    <a:extLst>
                      <a:ext uri="{FF2B5EF4-FFF2-40B4-BE49-F238E27FC236}">
                        <a16:creationId xmlns:a16="http://schemas.microsoft.com/office/drawing/2014/main" id="{2923AF15-3D2F-475D-9797-D23754B2DB9E}"/>
                      </a:ext>
                    </a:extLst>
                  </p:cNvPr>
                  <p:cNvSpPr/>
                  <p:nvPr/>
                </p:nvSpPr>
                <p:spPr>
                  <a:xfrm>
                    <a:off x="1536699" y="5528081"/>
                    <a:ext cx="1158875" cy="1058562"/>
                  </a:xfrm>
                  <a:prstGeom prst="round2DiagRect">
                    <a:avLst>
                      <a:gd name="adj1" fmla="val 16667"/>
                      <a:gd name="adj2" fmla="val 0"/>
                    </a:avLst>
                  </a:prstGeom>
                  <a:gradFill>
                    <a:gsLst>
                      <a:gs pos="0">
                        <a:schemeClr val="bg2">
                          <a:lumMod val="10000"/>
                        </a:schemeClr>
                      </a:gs>
                      <a:gs pos="100000">
                        <a:schemeClr val="bg2">
                          <a:lumMod val="10000"/>
                          <a:alpha val="0"/>
                        </a:schemeClr>
                      </a:gs>
                    </a:gsLst>
                    <a:lin ang="16200000" scaled="0"/>
                  </a:gradFill>
                  <a:ln w="63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5" name="文本框 114">
                  <a:extLst>
                    <a:ext uri="{FF2B5EF4-FFF2-40B4-BE49-F238E27FC236}">
                      <a16:creationId xmlns:a16="http://schemas.microsoft.com/office/drawing/2014/main" id="{E22288CE-4803-4942-9F5A-D07D58B02C02}"/>
                    </a:ext>
                  </a:extLst>
                </p:cNvPr>
                <p:cNvSpPr txBox="1"/>
                <p:nvPr/>
              </p:nvSpPr>
              <p:spPr>
                <a:xfrm>
                  <a:off x="936953" y="8354286"/>
                  <a:ext cx="595035" cy="215444"/>
                </a:xfrm>
                <a:prstGeom prst="rect">
                  <a:avLst/>
                </a:prstGeom>
                <a:noFill/>
              </p:spPr>
              <p:txBody>
                <a:bodyPr wrap="none" rtlCol="0">
                  <a:spAutoFit/>
                </a:bodyPr>
                <a:lstStyle/>
                <a:p>
                  <a:r>
                    <a:rPr lang="zh-CN" altLang="en-US" sz="800" dirty="0">
                      <a:solidFill>
                        <a:schemeClr val="bg1"/>
                      </a:solidFill>
                    </a:rPr>
                    <a:t>冶炼区块</a:t>
                  </a:r>
                </a:p>
              </p:txBody>
            </p:sp>
          </p:grpSp>
          <p:pic>
            <p:nvPicPr>
              <p:cNvPr id="111" name="图片 110">
                <a:extLst>
                  <a:ext uri="{FF2B5EF4-FFF2-40B4-BE49-F238E27FC236}">
                    <a16:creationId xmlns:a16="http://schemas.microsoft.com/office/drawing/2014/main" id="{84A5EAA7-C2AD-4114-A5CC-B28783EC345C}"/>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4251" b="98210" l="499" r="98669"/>
                        </a14:imgEffect>
                      </a14:imgLayer>
                    </a14:imgProps>
                  </a:ext>
                </a:extLst>
              </a:blip>
              <a:stretch>
                <a:fillRect/>
              </a:stretch>
            </p:blipFill>
            <p:spPr>
              <a:xfrm>
                <a:off x="1935979" y="7564122"/>
                <a:ext cx="865446" cy="643684"/>
              </a:xfrm>
              <a:prstGeom prst="rect">
                <a:avLst/>
              </a:prstGeom>
            </p:spPr>
          </p:pic>
        </p:grpSp>
        <p:pic>
          <p:nvPicPr>
            <p:cNvPr id="122" name="图片 121">
              <a:extLst>
                <a:ext uri="{FF2B5EF4-FFF2-40B4-BE49-F238E27FC236}">
                  <a16:creationId xmlns:a16="http://schemas.microsoft.com/office/drawing/2014/main" id="{5869AE3E-B84B-48C0-BEF4-BB2A65786001}"/>
                </a:ext>
              </a:extLst>
            </p:cNvPr>
            <p:cNvPicPr>
              <a:picLocks noChangeAspect="1"/>
            </p:cNvPicPr>
            <p:nvPr/>
          </p:nvPicPr>
          <p:blipFill>
            <a:blip r:embed="rId1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561902" y="7437111"/>
              <a:ext cx="204001" cy="204001"/>
            </a:xfrm>
            <a:prstGeom prst="rect">
              <a:avLst/>
            </a:prstGeom>
          </p:spPr>
        </p:pic>
      </p:grpSp>
      <p:grpSp>
        <p:nvGrpSpPr>
          <p:cNvPr id="124" name="组合 123">
            <a:extLst>
              <a:ext uri="{FF2B5EF4-FFF2-40B4-BE49-F238E27FC236}">
                <a16:creationId xmlns:a16="http://schemas.microsoft.com/office/drawing/2014/main" id="{81E5B9C8-54FF-455B-B975-CFD1DF1F509C}"/>
              </a:ext>
            </a:extLst>
          </p:cNvPr>
          <p:cNvGrpSpPr/>
          <p:nvPr/>
        </p:nvGrpSpPr>
        <p:grpSpPr>
          <a:xfrm>
            <a:off x="1521035" y="7502183"/>
            <a:ext cx="942121" cy="1156042"/>
            <a:chOff x="780697" y="7413688"/>
            <a:chExt cx="942121" cy="1156042"/>
          </a:xfrm>
        </p:grpSpPr>
        <p:grpSp>
          <p:nvGrpSpPr>
            <p:cNvPr id="107" name="组合 106">
              <a:extLst>
                <a:ext uri="{FF2B5EF4-FFF2-40B4-BE49-F238E27FC236}">
                  <a16:creationId xmlns:a16="http://schemas.microsoft.com/office/drawing/2014/main" id="{35415C2D-BD76-4B58-AED8-AA3A3DDDB549}"/>
                </a:ext>
              </a:extLst>
            </p:cNvPr>
            <p:cNvGrpSpPr/>
            <p:nvPr/>
          </p:nvGrpSpPr>
          <p:grpSpPr>
            <a:xfrm>
              <a:off x="780697" y="7413688"/>
              <a:ext cx="942121" cy="1156042"/>
              <a:chOff x="780697" y="7413688"/>
              <a:chExt cx="942121" cy="1156042"/>
            </a:xfrm>
          </p:grpSpPr>
          <p:grpSp>
            <p:nvGrpSpPr>
              <p:cNvPr id="105" name="组合 104">
                <a:extLst>
                  <a:ext uri="{FF2B5EF4-FFF2-40B4-BE49-F238E27FC236}">
                    <a16:creationId xmlns:a16="http://schemas.microsoft.com/office/drawing/2014/main" id="{5A609911-3F29-4FA2-99DB-A078F72006AA}"/>
                  </a:ext>
                </a:extLst>
              </p:cNvPr>
              <p:cNvGrpSpPr/>
              <p:nvPr/>
            </p:nvGrpSpPr>
            <p:grpSpPr>
              <a:xfrm>
                <a:off x="780697" y="7413688"/>
                <a:ext cx="942121" cy="947744"/>
                <a:chOff x="1485900" y="5481550"/>
                <a:chExt cx="1261547" cy="1155513"/>
              </a:xfrm>
            </p:grpSpPr>
            <p:sp>
              <p:nvSpPr>
                <p:cNvPr id="100" name="矩形: 对角圆角 99">
                  <a:extLst>
                    <a:ext uri="{FF2B5EF4-FFF2-40B4-BE49-F238E27FC236}">
                      <a16:creationId xmlns:a16="http://schemas.microsoft.com/office/drawing/2014/main" id="{8D57647C-CA42-420F-8C77-DCBB2479D1E0}"/>
                    </a:ext>
                  </a:extLst>
                </p:cNvPr>
                <p:cNvSpPr/>
                <p:nvPr/>
              </p:nvSpPr>
              <p:spPr>
                <a:xfrm>
                  <a:off x="1485900" y="5481550"/>
                  <a:ext cx="1261547" cy="1155513"/>
                </a:xfrm>
                <a:prstGeom prst="round2DiagRect">
                  <a:avLst>
                    <a:gd name="adj1" fmla="val 16667"/>
                    <a:gd name="adj2" fmla="val 0"/>
                  </a:avLst>
                </a:prstGeom>
                <a:solidFill>
                  <a:schemeClr val="bg2">
                    <a:lumMod val="10000"/>
                    <a:alpha val="31000"/>
                  </a:schemeClr>
                </a:solid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半闭框 100">
                  <a:extLst>
                    <a:ext uri="{FF2B5EF4-FFF2-40B4-BE49-F238E27FC236}">
                      <a16:creationId xmlns:a16="http://schemas.microsoft.com/office/drawing/2014/main" id="{7F5A35C2-EFD0-4C4A-B42F-195D61FDECDC}"/>
                    </a:ext>
                  </a:extLst>
                </p:cNvPr>
                <p:cNvSpPr/>
                <p:nvPr/>
              </p:nvSpPr>
              <p:spPr>
                <a:xfrm rot="5400000">
                  <a:off x="2086611" y="5113758"/>
                  <a:ext cx="242888" cy="1025840"/>
                </a:xfrm>
                <a:prstGeom prst="halfFrame">
                  <a:avLst>
                    <a:gd name="adj1" fmla="val 9149"/>
                    <a:gd name="adj2" fmla="val 8496"/>
                  </a:avLst>
                </a:prstGeom>
                <a:solidFill>
                  <a:schemeClr val="bg1">
                    <a:alpha val="6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2" name="半闭框 101">
                  <a:extLst>
                    <a:ext uri="{FF2B5EF4-FFF2-40B4-BE49-F238E27FC236}">
                      <a16:creationId xmlns:a16="http://schemas.microsoft.com/office/drawing/2014/main" id="{5227DEDB-60C4-4206-BA0A-448E90D30346}"/>
                    </a:ext>
                  </a:extLst>
                </p:cNvPr>
                <p:cNvSpPr/>
                <p:nvPr/>
              </p:nvSpPr>
              <p:spPr>
                <a:xfrm rot="16200000">
                  <a:off x="1902461" y="5977358"/>
                  <a:ext cx="242888" cy="1025840"/>
                </a:xfrm>
                <a:prstGeom prst="halfFrame">
                  <a:avLst>
                    <a:gd name="adj1" fmla="val 9149"/>
                    <a:gd name="adj2" fmla="val 8496"/>
                  </a:avLst>
                </a:prstGeom>
                <a:solidFill>
                  <a:schemeClr val="bg1">
                    <a:alpha val="6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3" name="矩形: 对角圆角 102">
                  <a:extLst>
                    <a:ext uri="{FF2B5EF4-FFF2-40B4-BE49-F238E27FC236}">
                      <a16:creationId xmlns:a16="http://schemas.microsoft.com/office/drawing/2014/main" id="{D1B28B01-9EBA-4F54-B004-9D32BC5A4BC7}"/>
                    </a:ext>
                  </a:extLst>
                </p:cNvPr>
                <p:cNvSpPr/>
                <p:nvPr/>
              </p:nvSpPr>
              <p:spPr>
                <a:xfrm>
                  <a:off x="1536699" y="5528081"/>
                  <a:ext cx="1158875" cy="1058562"/>
                </a:xfrm>
                <a:prstGeom prst="round2DiagRect">
                  <a:avLst>
                    <a:gd name="adj1" fmla="val 16667"/>
                    <a:gd name="adj2" fmla="val 0"/>
                  </a:avLst>
                </a:prstGeom>
                <a:gradFill>
                  <a:gsLst>
                    <a:gs pos="0">
                      <a:schemeClr val="bg2">
                        <a:lumMod val="10000"/>
                      </a:schemeClr>
                    </a:gs>
                    <a:gs pos="100000">
                      <a:schemeClr val="bg2">
                        <a:lumMod val="10000"/>
                        <a:alpha val="0"/>
                      </a:schemeClr>
                    </a:gs>
                  </a:gsLst>
                  <a:lin ang="16200000" scaled="0"/>
                </a:gradFill>
                <a:ln w="63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4" name="图片 103">
                  <a:extLst>
                    <a:ext uri="{FF2B5EF4-FFF2-40B4-BE49-F238E27FC236}">
                      <a16:creationId xmlns:a16="http://schemas.microsoft.com/office/drawing/2014/main" id="{B4F42009-1FD1-4A54-90AD-6DBC3D146491}"/>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2574" b="96875" l="4112" r="99013"/>
                          </a14:imgEffect>
                        </a14:imgLayer>
                      </a14:imgProps>
                    </a:ext>
                  </a:extLst>
                </a:blip>
                <a:stretch>
                  <a:fillRect/>
                </a:stretch>
              </p:blipFill>
              <p:spPr>
                <a:xfrm>
                  <a:off x="1605568" y="5574804"/>
                  <a:ext cx="1042382" cy="932658"/>
                </a:xfrm>
                <a:prstGeom prst="rect">
                  <a:avLst/>
                </a:prstGeom>
              </p:spPr>
            </p:pic>
          </p:grpSp>
          <p:sp>
            <p:nvSpPr>
              <p:cNvPr id="106" name="文本框 105">
                <a:extLst>
                  <a:ext uri="{FF2B5EF4-FFF2-40B4-BE49-F238E27FC236}">
                    <a16:creationId xmlns:a16="http://schemas.microsoft.com/office/drawing/2014/main" id="{9A5EB3D2-50D1-489A-BABD-F2CA0FDE0406}"/>
                  </a:ext>
                </a:extLst>
              </p:cNvPr>
              <p:cNvSpPr txBox="1"/>
              <p:nvPr/>
            </p:nvSpPr>
            <p:spPr>
              <a:xfrm>
                <a:off x="936953" y="8354286"/>
                <a:ext cx="595035" cy="215444"/>
              </a:xfrm>
              <a:prstGeom prst="rect">
                <a:avLst/>
              </a:prstGeom>
              <a:noFill/>
            </p:spPr>
            <p:txBody>
              <a:bodyPr wrap="none" rtlCol="0">
                <a:spAutoFit/>
              </a:bodyPr>
              <a:lstStyle/>
              <a:p>
                <a:r>
                  <a:rPr lang="zh-CN" altLang="en-US" sz="800" dirty="0">
                    <a:solidFill>
                      <a:schemeClr val="bg1"/>
                    </a:solidFill>
                  </a:rPr>
                  <a:t>采掘区块</a:t>
                </a:r>
              </a:p>
            </p:txBody>
          </p:sp>
        </p:grpSp>
        <p:pic>
          <p:nvPicPr>
            <p:cNvPr id="126" name="图片 125">
              <a:extLst>
                <a:ext uri="{FF2B5EF4-FFF2-40B4-BE49-F238E27FC236}">
                  <a16:creationId xmlns:a16="http://schemas.microsoft.com/office/drawing/2014/main" id="{AED59824-0651-4E19-A1CB-D9E5FF944485}"/>
                </a:ext>
              </a:extLst>
            </p:cNvPr>
            <p:cNvPicPr>
              <a:picLocks noChangeAspect="1"/>
            </p:cNvPicPr>
            <p:nvPr/>
          </p:nvPicPr>
          <p:blipFill>
            <a:blip r:embed="rId1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75175" y="7460798"/>
              <a:ext cx="204001" cy="204001"/>
            </a:xfrm>
            <a:prstGeom prst="rect">
              <a:avLst/>
            </a:prstGeom>
          </p:spPr>
        </p:pic>
      </p:grpSp>
      <p:sp>
        <p:nvSpPr>
          <p:cNvPr id="128" name="Freeform 195">
            <a:extLst>
              <a:ext uri="{FF2B5EF4-FFF2-40B4-BE49-F238E27FC236}">
                <a16:creationId xmlns:a16="http://schemas.microsoft.com/office/drawing/2014/main" id="{8F1A9819-3280-44FC-838F-721F41926624}"/>
              </a:ext>
            </a:extLst>
          </p:cNvPr>
          <p:cNvSpPr>
            <a:spLocks/>
          </p:cNvSpPr>
          <p:nvPr/>
        </p:nvSpPr>
        <p:spPr bwMode="auto">
          <a:xfrm rot="10800000">
            <a:off x="13490575" y="7794261"/>
            <a:ext cx="190500" cy="285750"/>
          </a:xfrm>
          <a:custGeom>
            <a:avLst/>
            <a:gdLst>
              <a:gd name="T0" fmla="*/ 120 w 120"/>
              <a:gd name="T1" fmla="*/ 140 h 180"/>
              <a:gd name="T2" fmla="*/ 35 w 120"/>
              <a:gd name="T3" fmla="*/ 90 h 180"/>
              <a:gd name="T4" fmla="*/ 120 w 120"/>
              <a:gd name="T5" fmla="*/ 41 h 180"/>
              <a:gd name="T6" fmla="*/ 120 w 120"/>
              <a:gd name="T7" fmla="*/ 0 h 180"/>
              <a:gd name="T8" fmla="*/ 0 w 120"/>
              <a:gd name="T9" fmla="*/ 71 h 180"/>
              <a:gd name="T10" fmla="*/ 0 w 120"/>
              <a:gd name="T11" fmla="*/ 109 h 180"/>
              <a:gd name="T12" fmla="*/ 120 w 120"/>
              <a:gd name="T13" fmla="*/ 180 h 180"/>
              <a:gd name="T14" fmla="*/ 120 w 120"/>
              <a:gd name="T15" fmla="*/ 14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80">
                <a:moveTo>
                  <a:pt x="120" y="140"/>
                </a:moveTo>
                <a:lnTo>
                  <a:pt x="35" y="90"/>
                </a:lnTo>
                <a:lnTo>
                  <a:pt x="120" y="41"/>
                </a:lnTo>
                <a:lnTo>
                  <a:pt x="120" y="0"/>
                </a:lnTo>
                <a:lnTo>
                  <a:pt x="0" y="71"/>
                </a:lnTo>
                <a:lnTo>
                  <a:pt x="0" y="109"/>
                </a:lnTo>
                <a:lnTo>
                  <a:pt x="120" y="180"/>
                </a:lnTo>
                <a:lnTo>
                  <a:pt x="120" y="14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34" name="组合 1033">
            <a:extLst>
              <a:ext uri="{FF2B5EF4-FFF2-40B4-BE49-F238E27FC236}">
                <a16:creationId xmlns:a16="http://schemas.microsoft.com/office/drawing/2014/main" id="{F70F4F7C-F61C-4A03-A01D-806B4425E7B1}"/>
              </a:ext>
            </a:extLst>
          </p:cNvPr>
          <p:cNvGrpSpPr/>
          <p:nvPr/>
        </p:nvGrpSpPr>
        <p:grpSpPr>
          <a:xfrm>
            <a:off x="163657" y="7359664"/>
            <a:ext cx="706892" cy="596377"/>
            <a:chOff x="220718" y="7408940"/>
            <a:chExt cx="706892" cy="596377"/>
          </a:xfrm>
        </p:grpSpPr>
        <p:grpSp>
          <p:nvGrpSpPr>
            <p:cNvPr id="1024" name="组合 1023">
              <a:extLst>
                <a:ext uri="{FF2B5EF4-FFF2-40B4-BE49-F238E27FC236}">
                  <a16:creationId xmlns:a16="http://schemas.microsoft.com/office/drawing/2014/main" id="{E07222A7-7893-4F6F-A02B-06C7C68E5A26}"/>
                </a:ext>
              </a:extLst>
            </p:cNvPr>
            <p:cNvGrpSpPr/>
            <p:nvPr/>
          </p:nvGrpSpPr>
          <p:grpSpPr>
            <a:xfrm>
              <a:off x="220718" y="7408940"/>
              <a:ext cx="706892" cy="215444"/>
              <a:chOff x="3519488" y="7237602"/>
              <a:chExt cx="706892" cy="215444"/>
            </a:xfrm>
          </p:grpSpPr>
          <p:sp>
            <p:nvSpPr>
              <p:cNvPr id="127" name="椭圆 126">
                <a:extLst>
                  <a:ext uri="{FF2B5EF4-FFF2-40B4-BE49-F238E27FC236}">
                    <a16:creationId xmlns:a16="http://schemas.microsoft.com/office/drawing/2014/main" id="{1EE3419A-C70C-4FF1-BB9F-D2459AF2431C}"/>
                  </a:ext>
                </a:extLst>
              </p:cNvPr>
              <p:cNvSpPr/>
              <p:nvPr/>
            </p:nvSpPr>
            <p:spPr>
              <a:xfrm>
                <a:off x="3519488" y="7292938"/>
                <a:ext cx="104775" cy="104775"/>
              </a:xfrm>
              <a:prstGeom prst="ellipse">
                <a:avLst/>
              </a:prstGeom>
              <a:noFill/>
              <a:ln>
                <a:solidFill>
                  <a:schemeClr val="bg1">
                    <a:alpha val="8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1" name="图片 130">
                <a:extLst>
                  <a:ext uri="{FF2B5EF4-FFF2-40B4-BE49-F238E27FC236}">
                    <a16:creationId xmlns:a16="http://schemas.microsoft.com/office/drawing/2014/main" id="{CD57F248-A54D-409D-8864-F86B958304E6}"/>
                  </a:ext>
                </a:extLst>
              </p:cNvPr>
              <p:cNvPicPr>
                <a:picLocks noChangeAspect="1"/>
              </p:cNvPicPr>
              <p:nvPr/>
            </p:nvPicPr>
            <p:blipFill>
              <a:blip r:embed="rId1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62040" y="7273427"/>
                <a:ext cx="143795" cy="143795"/>
              </a:xfrm>
              <a:prstGeom prst="rect">
                <a:avLst/>
              </a:prstGeom>
            </p:spPr>
          </p:pic>
          <p:sp>
            <p:nvSpPr>
              <p:cNvPr id="132" name="椭圆 131">
                <a:extLst>
                  <a:ext uri="{FF2B5EF4-FFF2-40B4-BE49-F238E27FC236}">
                    <a16:creationId xmlns:a16="http://schemas.microsoft.com/office/drawing/2014/main" id="{9ABE6EEE-0675-43E1-9F8C-B3273488A323}"/>
                  </a:ext>
                </a:extLst>
              </p:cNvPr>
              <p:cNvSpPr/>
              <p:nvPr/>
            </p:nvSpPr>
            <p:spPr>
              <a:xfrm>
                <a:off x="3542408" y="7315857"/>
                <a:ext cx="58934" cy="58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id="{F963B034-4BDF-451B-92EF-D2B9132D71DB}"/>
                  </a:ext>
                </a:extLst>
              </p:cNvPr>
              <p:cNvSpPr txBox="1"/>
              <p:nvPr/>
            </p:nvSpPr>
            <p:spPr>
              <a:xfrm>
                <a:off x="3733937" y="7237602"/>
                <a:ext cx="492443" cy="215444"/>
              </a:xfrm>
              <a:prstGeom prst="rect">
                <a:avLst/>
              </a:prstGeom>
              <a:noFill/>
            </p:spPr>
            <p:txBody>
              <a:bodyPr wrap="none" rtlCol="0">
                <a:spAutoFit/>
              </a:bodyPr>
              <a:lstStyle/>
              <a:p>
                <a:r>
                  <a:rPr lang="zh-CN" altLang="en-US" sz="800" dirty="0">
                    <a:solidFill>
                      <a:schemeClr val="bg1"/>
                    </a:solidFill>
                  </a:rPr>
                  <a:t>轻工业</a:t>
                </a:r>
              </a:p>
            </p:txBody>
          </p:sp>
        </p:grpSp>
        <p:grpSp>
          <p:nvGrpSpPr>
            <p:cNvPr id="1029" name="组合 1028">
              <a:extLst>
                <a:ext uri="{FF2B5EF4-FFF2-40B4-BE49-F238E27FC236}">
                  <a16:creationId xmlns:a16="http://schemas.microsoft.com/office/drawing/2014/main" id="{C376E00B-1550-4366-9E0F-B1225F3ADD9A}"/>
                </a:ext>
              </a:extLst>
            </p:cNvPr>
            <p:cNvGrpSpPr/>
            <p:nvPr/>
          </p:nvGrpSpPr>
          <p:grpSpPr>
            <a:xfrm>
              <a:off x="220718" y="7594683"/>
              <a:ext cx="706892" cy="215444"/>
              <a:chOff x="4253688" y="7237602"/>
              <a:chExt cx="706892" cy="215444"/>
            </a:xfrm>
          </p:grpSpPr>
          <p:grpSp>
            <p:nvGrpSpPr>
              <p:cNvPr id="135" name="组合 134">
                <a:extLst>
                  <a:ext uri="{FF2B5EF4-FFF2-40B4-BE49-F238E27FC236}">
                    <a16:creationId xmlns:a16="http://schemas.microsoft.com/office/drawing/2014/main" id="{60C160D0-2B8A-4405-9C6A-B32CB33D3415}"/>
                  </a:ext>
                </a:extLst>
              </p:cNvPr>
              <p:cNvGrpSpPr/>
              <p:nvPr/>
            </p:nvGrpSpPr>
            <p:grpSpPr>
              <a:xfrm>
                <a:off x="4253688" y="7237602"/>
                <a:ext cx="706892" cy="215444"/>
                <a:chOff x="3519488" y="7237602"/>
                <a:chExt cx="706892" cy="215444"/>
              </a:xfrm>
            </p:grpSpPr>
            <p:sp>
              <p:nvSpPr>
                <p:cNvPr id="136" name="椭圆 135">
                  <a:extLst>
                    <a:ext uri="{FF2B5EF4-FFF2-40B4-BE49-F238E27FC236}">
                      <a16:creationId xmlns:a16="http://schemas.microsoft.com/office/drawing/2014/main" id="{86E7251C-560D-45A0-B7D5-F39843564BBD}"/>
                    </a:ext>
                  </a:extLst>
                </p:cNvPr>
                <p:cNvSpPr/>
                <p:nvPr/>
              </p:nvSpPr>
              <p:spPr>
                <a:xfrm>
                  <a:off x="3519488" y="7292938"/>
                  <a:ext cx="104775" cy="104775"/>
                </a:xfrm>
                <a:prstGeom prst="ellipse">
                  <a:avLst/>
                </a:prstGeom>
                <a:noFill/>
                <a:ln>
                  <a:solidFill>
                    <a:schemeClr val="bg1">
                      <a:alpha val="8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a:extLst>
                    <a:ext uri="{FF2B5EF4-FFF2-40B4-BE49-F238E27FC236}">
                      <a16:creationId xmlns:a16="http://schemas.microsoft.com/office/drawing/2014/main" id="{74A53788-36F1-47E0-8993-64C2CFD0F62C}"/>
                    </a:ext>
                  </a:extLst>
                </p:cNvPr>
                <p:cNvSpPr txBox="1"/>
                <p:nvPr/>
              </p:nvSpPr>
              <p:spPr>
                <a:xfrm>
                  <a:off x="3733937" y="7237602"/>
                  <a:ext cx="492443" cy="215444"/>
                </a:xfrm>
                <a:prstGeom prst="rect">
                  <a:avLst/>
                </a:prstGeom>
                <a:noFill/>
              </p:spPr>
              <p:txBody>
                <a:bodyPr wrap="none" rtlCol="0">
                  <a:spAutoFit/>
                </a:bodyPr>
                <a:lstStyle/>
                <a:p>
                  <a:r>
                    <a:rPr lang="zh-CN" altLang="en-US" sz="800" dirty="0">
                      <a:solidFill>
                        <a:schemeClr val="bg1"/>
                      </a:solidFill>
                    </a:rPr>
                    <a:t>重工业</a:t>
                  </a:r>
                </a:p>
              </p:txBody>
            </p:sp>
          </p:grpSp>
          <p:pic>
            <p:nvPicPr>
              <p:cNvPr id="1027" name="图片 1026">
                <a:extLst>
                  <a:ext uri="{FF2B5EF4-FFF2-40B4-BE49-F238E27FC236}">
                    <a16:creationId xmlns:a16="http://schemas.microsoft.com/office/drawing/2014/main" id="{490DCD9D-F3A1-4E62-8A4F-779774387F5D}"/>
                  </a:ext>
                </a:extLst>
              </p:cNvPr>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394758" y="7273427"/>
                <a:ext cx="149040" cy="149040"/>
              </a:xfrm>
              <a:prstGeom prst="rect">
                <a:avLst/>
              </a:prstGeom>
            </p:spPr>
          </p:pic>
        </p:grpSp>
        <p:grpSp>
          <p:nvGrpSpPr>
            <p:cNvPr id="1032" name="组合 1031">
              <a:extLst>
                <a:ext uri="{FF2B5EF4-FFF2-40B4-BE49-F238E27FC236}">
                  <a16:creationId xmlns:a16="http://schemas.microsoft.com/office/drawing/2014/main" id="{E5323017-1F65-4D73-BDCC-53566F83FDDE}"/>
                </a:ext>
              </a:extLst>
            </p:cNvPr>
            <p:cNvGrpSpPr/>
            <p:nvPr/>
          </p:nvGrpSpPr>
          <p:grpSpPr>
            <a:xfrm>
              <a:off x="220718" y="7789873"/>
              <a:ext cx="706892" cy="215444"/>
              <a:chOff x="4960580" y="7237662"/>
              <a:chExt cx="706892" cy="215444"/>
            </a:xfrm>
          </p:grpSpPr>
          <p:grpSp>
            <p:nvGrpSpPr>
              <p:cNvPr id="144" name="组合 143">
                <a:extLst>
                  <a:ext uri="{FF2B5EF4-FFF2-40B4-BE49-F238E27FC236}">
                    <a16:creationId xmlns:a16="http://schemas.microsoft.com/office/drawing/2014/main" id="{D7E884E5-4EC6-464E-9D38-A8EBCA5D3A7F}"/>
                  </a:ext>
                </a:extLst>
              </p:cNvPr>
              <p:cNvGrpSpPr/>
              <p:nvPr/>
            </p:nvGrpSpPr>
            <p:grpSpPr>
              <a:xfrm>
                <a:off x="4960580" y="7237662"/>
                <a:ext cx="706892" cy="215444"/>
                <a:chOff x="3519488" y="7237602"/>
                <a:chExt cx="706892" cy="215444"/>
              </a:xfrm>
            </p:grpSpPr>
            <p:sp>
              <p:nvSpPr>
                <p:cNvPr id="146" name="椭圆 145">
                  <a:extLst>
                    <a:ext uri="{FF2B5EF4-FFF2-40B4-BE49-F238E27FC236}">
                      <a16:creationId xmlns:a16="http://schemas.microsoft.com/office/drawing/2014/main" id="{52216D57-6201-415C-A3C8-877C6FE07A3B}"/>
                    </a:ext>
                  </a:extLst>
                </p:cNvPr>
                <p:cNvSpPr/>
                <p:nvPr/>
              </p:nvSpPr>
              <p:spPr>
                <a:xfrm>
                  <a:off x="3519488" y="7292938"/>
                  <a:ext cx="104775" cy="104775"/>
                </a:xfrm>
                <a:prstGeom prst="ellipse">
                  <a:avLst/>
                </a:prstGeom>
                <a:noFill/>
                <a:ln>
                  <a:solidFill>
                    <a:schemeClr val="bg1">
                      <a:alpha val="8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文本框 146">
                  <a:extLst>
                    <a:ext uri="{FF2B5EF4-FFF2-40B4-BE49-F238E27FC236}">
                      <a16:creationId xmlns:a16="http://schemas.microsoft.com/office/drawing/2014/main" id="{2F2F893C-0900-4DB5-B0DA-5D2920DA0824}"/>
                    </a:ext>
                  </a:extLst>
                </p:cNvPr>
                <p:cNvSpPr txBox="1"/>
                <p:nvPr/>
              </p:nvSpPr>
              <p:spPr>
                <a:xfrm>
                  <a:off x="3733937" y="7237602"/>
                  <a:ext cx="492443" cy="215444"/>
                </a:xfrm>
                <a:prstGeom prst="rect">
                  <a:avLst/>
                </a:prstGeom>
                <a:noFill/>
              </p:spPr>
              <p:txBody>
                <a:bodyPr wrap="none" rtlCol="0">
                  <a:spAutoFit/>
                </a:bodyPr>
                <a:lstStyle/>
                <a:p>
                  <a:r>
                    <a:rPr lang="zh-CN" altLang="en-US" sz="800" dirty="0">
                      <a:solidFill>
                        <a:schemeClr val="bg1"/>
                      </a:solidFill>
                    </a:rPr>
                    <a:t>高科技</a:t>
                  </a:r>
                </a:p>
              </p:txBody>
            </p:sp>
          </p:grpSp>
          <p:pic>
            <p:nvPicPr>
              <p:cNvPr id="1031" name="图片 1030">
                <a:extLst>
                  <a:ext uri="{FF2B5EF4-FFF2-40B4-BE49-F238E27FC236}">
                    <a16:creationId xmlns:a16="http://schemas.microsoft.com/office/drawing/2014/main" id="{FF352515-B07F-4D45-AC3C-10940CE84F30}"/>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099879" y="7265322"/>
                <a:ext cx="150300" cy="150300"/>
              </a:xfrm>
              <a:prstGeom prst="rect">
                <a:avLst/>
              </a:prstGeom>
            </p:spPr>
          </p:pic>
        </p:grpSp>
      </p:grpSp>
      <p:sp>
        <p:nvSpPr>
          <p:cNvPr id="2" name="矩形 1">
            <a:extLst>
              <a:ext uri="{FF2B5EF4-FFF2-40B4-BE49-F238E27FC236}">
                <a16:creationId xmlns:a16="http://schemas.microsoft.com/office/drawing/2014/main" id="{6297B72C-EBDA-4127-9832-811F5CFF1663}"/>
              </a:ext>
            </a:extLst>
          </p:cNvPr>
          <p:cNvSpPr/>
          <p:nvPr/>
        </p:nvSpPr>
        <p:spPr>
          <a:xfrm>
            <a:off x="6405" y="6741581"/>
            <a:ext cx="3087414" cy="464177"/>
          </a:xfrm>
          <a:prstGeom prst="rect">
            <a:avLst/>
          </a:prstGeom>
          <a:solidFill>
            <a:schemeClr val="bg2">
              <a:lumMod val="1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46" name="组合 1045">
            <a:extLst>
              <a:ext uri="{FF2B5EF4-FFF2-40B4-BE49-F238E27FC236}">
                <a16:creationId xmlns:a16="http://schemas.microsoft.com/office/drawing/2014/main" id="{AD9C824F-86DD-40E9-981B-3733013FCFC5}"/>
              </a:ext>
            </a:extLst>
          </p:cNvPr>
          <p:cNvGrpSpPr/>
          <p:nvPr/>
        </p:nvGrpSpPr>
        <p:grpSpPr>
          <a:xfrm>
            <a:off x="1447821" y="6687157"/>
            <a:ext cx="495059" cy="495059"/>
            <a:chOff x="1447821" y="6687157"/>
            <a:chExt cx="495059" cy="495059"/>
          </a:xfrm>
        </p:grpSpPr>
        <p:sp>
          <p:nvSpPr>
            <p:cNvPr id="166" name="椭圆 165">
              <a:extLst>
                <a:ext uri="{FF2B5EF4-FFF2-40B4-BE49-F238E27FC236}">
                  <a16:creationId xmlns:a16="http://schemas.microsoft.com/office/drawing/2014/main" id="{49F81061-9C4A-4454-B896-F4A7C8A96607}"/>
                </a:ext>
              </a:extLst>
            </p:cNvPr>
            <p:cNvSpPr/>
            <p:nvPr/>
          </p:nvSpPr>
          <p:spPr>
            <a:xfrm>
              <a:off x="1447821" y="6687157"/>
              <a:ext cx="495059" cy="495059"/>
            </a:xfrm>
            <a:prstGeom prst="ellipse">
              <a:avLst/>
            </a:prstGeom>
            <a:solidFill>
              <a:schemeClr val="bg2">
                <a:lumMod val="10000"/>
                <a:alpha val="51000"/>
              </a:schemeClr>
            </a:solidFill>
            <a:ln w="19050">
              <a:gradFill>
                <a:gsLst>
                  <a:gs pos="0">
                    <a:schemeClr val="accent1">
                      <a:lumMod val="5000"/>
                      <a:lumOff val="95000"/>
                    </a:schemeClr>
                  </a:gs>
                  <a:gs pos="100000">
                    <a:schemeClr val="accent1">
                      <a:lumMod val="30000"/>
                      <a:lumOff val="70000"/>
                      <a:alpha val="12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8" name="图片 167">
              <a:extLst>
                <a:ext uri="{FF2B5EF4-FFF2-40B4-BE49-F238E27FC236}">
                  <a16:creationId xmlns:a16="http://schemas.microsoft.com/office/drawing/2014/main" id="{F0C4B67A-37A0-4B14-BC8A-DF2B6FD92093}"/>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481977" y="6720796"/>
              <a:ext cx="430754" cy="402673"/>
            </a:xfrm>
            <a:prstGeom prst="rect">
              <a:avLst/>
            </a:prstGeom>
          </p:spPr>
        </p:pic>
      </p:grpSp>
      <p:grpSp>
        <p:nvGrpSpPr>
          <p:cNvPr id="1049" name="组合 1048">
            <a:extLst>
              <a:ext uri="{FF2B5EF4-FFF2-40B4-BE49-F238E27FC236}">
                <a16:creationId xmlns:a16="http://schemas.microsoft.com/office/drawing/2014/main" id="{86024DFC-FE4B-4441-9C7F-4F1415794A89}"/>
              </a:ext>
            </a:extLst>
          </p:cNvPr>
          <p:cNvGrpSpPr/>
          <p:nvPr/>
        </p:nvGrpSpPr>
        <p:grpSpPr>
          <a:xfrm>
            <a:off x="900962" y="6687157"/>
            <a:ext cx="495059" cy="495059"/>
            <a:chOff x="900962" y="6687157"/>
            <a:chExt cx="495059" cy="495059"/>
          </a:xfrm>
        </p:grpSpPr>
        <p:sp>
          <p:nvSpPr>
            <p:cNvPr id="164" name="椭圆 163">
              <a:extLst>
                <a:ext uri="{FF2B5EF4-FFF2-40B4-BE49-F238E27FC236}">
                  <a16:creationId xmlns:a16="http://schemas.microsoft.com/office/drawing/2014/main" id="{4E8AD111-34E7-4A59-9B8C-BC0A282F7DCC}"/>
                </a:ext>
              </a:extLst>
            </p:cNvPr>
            <p:cNvSpPr/>
            <p:nvPr/>
          </p:nvSpPr>
          <p:spPr>
            <a:xfrm>
              <a:off x="900962" y="6687157"/>
              <a:ext cx="495059" cy="495059"/>
            </a:xfrm>
            <a:prstGeom prst="ellipse">
              <a:avLst/>
            </a:prstGeom>
            <a:solidFill>
              <a:schemeClr val="bg2">
                <a:lumMod val="10000"/>
                <a:alpha val="51000"/>
              </a:schemeClr>
            </a:solidFill>
            <a:ln w="19050">
              <a:gradFill>
                <a:gsLst>
                  <a:gs pos="0">
                    <a:schemeClr val="accent1">
                      <a:lumMod val="5000"/>
                      <a:lumOff val="95000"/>
                    </a:schemeClr>
                  </a:gs>
                  <a:gs pos="100000">
                    <a:schemeClr val="accent1">
                      <a:lumMod val="30000"/>
                      <a:lumOff val="70000"/>
                      <a:alpha val="12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48" name="图片 1047">
              <a:extLst>
                <a:ext uri="{FF2B5EF4-FFF2-40B4-BE49-F238E27FC236}">
                  <a16:creationId xmlns:a16="http://schemas.microsoft.com/office/drawing/2014/main" id="{BABCF647-72EB-4B1C-9181-D270E36437EA}"/>
                </a:ext>
              </a:extLst>
            </p:cNvPr>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96239" y="6739436"/>
              <a:ext cx="322546" cy="362063"/>
            </a:xfrm>
            <a:prstGeom prst="rect">
              <a:avLst/>
            </a:prstGeom>
          </p:spPr>
        </p:pic>
      </p:grpSp>
      <p:grpSp>
        <p:nvGrpSpPr>
          <p:cNvPr id="1052" name="组合 1051">
            <a:extLst>
              <a:ext uri="{FF2B5EF4-FFF2-40B4-BE49-F238E27FC236}">
                <a16:creationId xmlns:a16="http://schemas.microsoft.com/office/drawing/2014/main" id="{287387A1-A4F8-4E62-AAC2-8E2F6AC3C215}"/>
              </a:ext>
            </a:extLst>
          </p:cNvPr>
          <p:cNvGrpSpPr/>
          <p:nvPr/>
        </p:nvGrpSpPr>
        <p:grpSpPr>
          <a:xfrm>
            <a:off x="2008377" y="6695919"/>
            <a:ext cx="495059" cy="495059"/>
            <a:chOff x="2008377" y="6695919"/>
            <a:chExt cx="495059" cy="495059"/>
          </a:xfrm>
        </p:grpSpPr>
        <p:sp>
          <p:nvSpPr>
            <p:cNvPr id="167" name="椭圆 166">
              <a:extLst>
                <a:ext uri="{FF2B5EF4-FFF2-40B4-BE49-F238E27FC236}">
                  <a16:creationId xmlns:a16="http://schemas.microsoft.com/office/drawing/2014/main" id="{9F73F822-3840-4ECC-9ECC-1E9A57DED73C}"/>
                </a:ext>
              </a:extLst>
            </p:cNvPr>
            <p:cNvSpPr/>
            <p:nvPr/>
          </p:nvSpPr>
          <p:spPr>
            <a:xfrm>
              <a:off x="2008377" y="6695919"/>
              <a:ext cx="495059" cy="495059"/>
            </a:xfrm>
            <a:prstGeom prst="ellipse">
              <a:avLst/>
            </a:prstGeom>
            <a:solidFill>
              <a:schemeClr val="bg2">
                <a:lumMod val="10000"/>
                <a:alpha val="51000"/>
              </a:schemeClr>
            </a:solidFill>
            <a:ln w="19050">
              <a:gradFill>
                <a:gsLst>
                  <a:gs pos="0">
                    <a:schemeClr val="accent1">
                      <a:lumMod val="5000"/>
                      <a:lumOff val="95000"/>
                    </a:schemeClr>
                  </a:gs>
                  <a:gs pos="100000">
                    <a:schemeClr val="accent1">
                      <a:lumMod val="30000"/>
                      <a:lumOff val="70000"/>
                      <a:alpha val="12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51" name="图片 1050">
              <a:extLst>
                <a:ext uri="{FF2B5EF4-FFF2-40B4-BE49-F238E27FC236}">
                  <a16:creationId xmlns:a16="http://schemas.microsoft.com/office/drawing/2014/main" id="{58CEDB5F-53BE-4625-B794-B4208F4EFB4C}"/>
                </a:ext>
              </a:extLst>
            </p:cNvPr>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2080120" y="6750551"/>
              <a:ext cx="359300" cy="359300"/>
            </a:xfrm>
            <a:prstGeom prst="rect">
              <a:avLst/>
            </a:prstGeom>
          </p:spPr>
        </p:pic>
      </p:grpSp>
      <p:grpSp>
        <p:nvGrpSpPr>
          <p:cNvPr id="1054" name="组合 1053">
            <a:extLst>
              <a:ext uri="{FF2B5EF4-FFF2-40B4-BE49-F238E27FC236}">
                <a16:creationId xmlns:a16="http://schemas.microsoft.com/office/drawing/2014/main" id="{32D50712-99CB-4D47-85AD-F5D996B84304}"/>
              </a:ext>
            </a:extLst>
          </p:cNvPr>
          <p:cNvGrpSpPr/>
          <p:nvPr/>
        </p:nvGrpSpPr>
        <p:grpSpPr>
          <a:xfrm>
            <a:off x="13458738" y="6710698"/>
            <a:ext cx="495060" cy="495060"/>
            <a:chOff x="13458738" y="6710698"/>
            <a:chExt cx="495060" cy="495060"/>
          </a:xfrm>
        </p:grpSpPr>
        <p:sp>
          <p:nvSpPr>
            <p:cNvPr id="180" name="椭圆 179">
              <a:extLst>
                <a:ext uri="{FF2B5EF4-FFF2-40B4-BE49-F238E27FC236}">
                  <a16:creationId xmlns:a16="http://schemas.microsoft.com/office/drawing/2014/main" id="{A8CCEA68-6201-4B57-8DBD-BAFF585C4488}"/>
                </a:ext>
              </a:extLst>
            </p:cNvPr>
            <p:cNvSpPr/>
            <p:nvPr/>
          </p:nvSpPr>
          <p:spPr>
            <a:xfrm>
              <a:off x="13458738" y="6710698"/>
              <a:ext cx="495060" cy="495060"/>
            </a:xfrm>
            <a:prstGeom prst="ellipse">
              <a:avLst/>
            </a:prstGeom>
            <a:gradFill>
              <a:gsLst>
                <a:gs pos="54000">
                  <a:srgbClr val="7D3C0F"/>
                </a:gs>
                <a:gs pos="0">
                  <a:schemeClr val="accent2">
                    <a:lumMod val="75000"/>
                  </a:schemeClr>
                </a:gs>
                <a:gs pos="100000">
                  <a:schemeClr val="tx1">
                    <a:lumMod val="95000"/>
                    <a:lumOff val="5000"/>
                    <a:alpha val="16000"/>
                  </a:schemeClr>
                </a:gs>
              </a:gsLst>
              <a:lin ang="5400000" scaled="1"/>
            </a:gradFill>
            <a:ln w="19050">
              <a:gradFill>
                <a:gsLst>
                  <a:gs pos="0">
                    <a:schemeClr val="accent1">
                      <a:lumMod val="5000"/>
                      <a:lumOff val="95000"/>
                    </a:schemeClr>
                  </a:gs>
                  <a:gs pos="100000">
                    <a:schemeClr val="accent1">
                      <a:lumMod val="30000"/>
                      <a:lumOff val="70000"/>
                      <a:alpha val="12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53" name="Picture 6">
              <a:extLst>
                <a:ext uri="{FF2B5EF4-FFF2-40B4-BE49-F238E27FC236}">
                  <a16:creationId xmlns:a16="http://schemas.microsoft.com/office/drawing/2014/main" id="{A5D61554-18D8-4721-B679-75E460BBFA10}"/>
                </a:ext>
              </a:extLst>
            </p:cNvPr>
            <p:cNvPicPr>
              <a:picLocks noChangeAspect="1" noChangeArrowheads="1"/>
            </p:cNvPicPr>
            <p:nvPr/>
          </p:nvPicPr>
          <p:blipFill>
            <a:blip r:embed="rId19">
              <a:lum bright="70000" contrast="-70000"/>
              <a:extLst>
                <a:ext uri="{BEBA8EAE-BF5A-486C-A8C5-ECC9F3942E4B}">
                  <a14:imgProps xmlns:a14="http://schemas.microsoft.com/office/drawing/2010/main">
                    <a14:imgLayer r:embed="rId20">
                      <a14:imgEffect>
                        <a14:backgroundRemoval t="0" b="100000" l="0" r="100000">
                          <a14:foregroundMark x1="49104" y1="48694" x2="49104" y2="48694"/>
                          <a14:backgroundMark x1="597" y1="76722" x2="597" y2="76722"/>
                        </a14:backgroundRemoval>
                      </a14:imgEffect>
                    </a14:imgLayer>
                  </a14:imgProps>
                </a:ext>
                <a:ext uri="{28A0092B-C50C-407E-A947-70E740481C1C}">
                  <a14:useLocalDpi xmlns:a14="http://schemas.microsoft.com/office/drawing/2010/main" val="0"/>
                </a:ext>
              </a:extLst>
            </a:blip>
            <a:srcRect/>
            <a:stretch>
              <a:fillRect/>
            </a:stretch>
          </p:blipFill>
          <p:spPr bwMode="auto">
            <a:xfrm>
              <a:off x="13542504" y="6836306"/>
              <a:ext cx="370023" cy="244729"/>
            </a:xfrm>
            <a:prstGeom prst="rect">
              <a:avLst/>
            </a:prstGeom>
            <a:noFill/>
            <a:extLst>
              <a:ext uri="{909E8E84-426E-40DD-AFC4-6F175D3DCCD1}">
                <a14:hiddenFill xmlns:a14="http://schemas.microsoft.com/office/drawing/2010/main">
                  <a:solidFill>
                    <a:srgbClr val="FFFFFF"/>
                  </a:solidFill>
                </a14:hiddenFill>
              </a:ext>
            </a:extLst>
          </p:spPr>
        </p:pic>
      </p:grpSp>
      <p:sp>
        <p:nvSpPr>
          <p:cNvPr id="1055" name="矩形: 圆顶角 1054">
            <a:extLst>
              <a:ext uri="{FF2B5EF4-FFF2-40B4-BE49-F238E27FC236}">
                <a16:creationId xmlns:a16="http://schemas.microsoft.com/office/drawing/2014/main" id="{D9A230ED-3F96-41F3-8E2C-E6BA9F2E4C52}"/>
              </a:ext>
            </a:extLst>
          </p:cNvPr>
          <p:cNvSpPr/>
          <p:nvPr/>
        </p:nvSpPr>
        <p:spPr>
          <a:xfrm rot="10800000">
            <a:off x="4480100" y="26645"/>
            <a:ext cx="5297124" cy="732705"/>
          </a:xfrm>
          <a:prstGeom prst="round2SameRect">
            <a:avLst>
              <a:gd name="adj1" fmla="val 50000"/>
              <a:gd name="adj2" fmla="val 0"/>
            </a:avLst>
          </a:prstGeom>
          <a:solidFill>
            <a:schemeClr val="tx2">
              <a:lumMod val="50000"/>
              <a:alpha val="5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0" name="空心弧 129">
            <a:extLst>
              <a:ext uri="{FF2B5EF4-FFF2-40B4-BE49-F238E27FC236}">
                <a16:creationId xmlns:a16="http://schemas.microsoft.com/office/drawing/2014/main" id="{A4EEEEBC-3DFB-4F47-8D0E-136230C684AA}"/>
              </a:ext>
            </a:extLst>
          </p:cNvPr>
          <p:cNvSpPr/>
          <p:nvPr/>
        </p:nvSpPr>
        <p:spPr>
          <a:xfrm rot="13201601">
            <a:off x="4495449" y="209045"/>
            <a:ext cx="593507" cy="498349"/>
          </a:xfrm>
          <a:prstGeom prst="blockArc">
            <a:avLst>
              <a:gd name="adj1" fmla="val 12870439"/>
              <a:gd name="adj2" fmla="val 20513735"/>
              <a:gd name="adj3" fmla="val 44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8" name="空心弧 187">
            <a:extLst>
              <a:ext uri="{FF2B5EF4-FFF2-40B4-BE49-F238E27FC236}">
                <a16:creationId xmlns:a16="http://schemas.microsoft.com/office/drawing/2014/main" id="{08BDF039-E447-4B1F-B73E-9C1C794AADCC}"/>
              </a:ext>
            </a:extLst>
          </p:cNvPr>
          <p:cNvSpPr/>
          <p:nvPr/>
        </p:nvSpPr>
        <p:spPr>
          <a:xfrm rot="7690893">
            <a:off x="9186957" y="203888"/>
            <a:ext cx="593507" cy="498349"/>
          </a:xfrm>
          <a:prstGeom prst="blockArc">
            <a:avLst>
              <a:gd name="adj1" fmla="val 12870439"/>
              <a:gd name="adj2" fmla="val 20513735"/>
              <a:gd name="adj3" fmla="val 44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53" name="组合 152">
            <a:extLst>
              <a:ext uri="{FF2B5EF4-FFF2-40B4-BE49-F238E27FC236}">
                <a16:creationId xmlns:a16="http://schemas.microsoft.com/office/drawing/2014/main" id="{8A153625-12B6-4C11-BD19-035987A111F4}"/>
              </a:ext>
            </a:extLst>
          </p:cNvPr>
          <p:cNvGrpSpPr/>
          <p:nvPr/>
        </p:nvGrpSpPr>
        <p:grpSpPr>
          <a:xfrm>
            <a:off x="6345547" y="-152361"/>
            <a:ext cx="1300186" cy="1279137"/>
            <a:chOff x="5609993" y="-152361"/>
            <a:chExt cx="1300186" cy="1279137"/>
          </a:xfrm>
        </p:grpSpPr>
        <p:grpSp>
          <p:nvGrpSpPr>
            <p:cNvPr id="151" name="组合 150">
              <a:extLst>
                <a:ext uri="{FF2B5EF4-FFF2-40B4-BE49-F238E27FC236}">
                  <a16:creationId xmlns:a16="http://schemas.microsoft.com/office/drawing/2014/main" id="{8938DFE3-E156-4DF0-9622-040C6324403E}"/>
                </a:ext>
              </a:extLst>
            </p:cNvPr>
            <p:cNvGrpSpPr/>
            <p:nvPr/>
          </p:nvGrpSpPr>
          <p:grpSpPr>
            <a:xfrm>
              <a:off x="5609993" y="-152361"/>
              <a:ext cx="1300186" cy="1242848"/>
              <a:chOff x="5609993" y="-152361"/>
              <a:chExt cx="1300186" cy="1242848"/>
            </a:xfrm>
          </p:grpSpPr>
          <p:sp>
            <p:nvSpPr>
              <p:cNvPr id="148" name="椭圆 147">
                <a:extLst>
                  <a:ext uri="{FF2B5EF4-FFF2-40B4-BE49-F238E27FC236}">
                    <a16:creationId xmlns:a16="http://schemas.microsoft.com/office/drawing/2014/main" id="{DBCD159F-857F-4D34-8CBE-D724F4A38F66}"/>
                  </a:ext>
                </a:extLst>
              </p:cNvPr>
              <p:cNvSpPr/>
              <p:nvPr/>
            </p:nvSpPr>
            <p:spPr>
              <a:xfrm>
                <a:off x="5680110" y="-152361"/>
                <a:ext cx="1155636" cy="1143697"/>
              </a:xfrm>
              <a:prstGeom prst="ellipse">
                <a:avLst/>
              </a:prstGeom>
              <a:blipFill>
                <a:blip r:embed="rId21"/>
                <a:stretch>
                  <a:fillRect t="-1044"/>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9" name="空心弧 148">
                <a:extLst>
                  <a:ext uri="{FF2B5EF4-FFF2-40B4-BE49-F238E27FC236}">
                    <a16:creationId xmlns:a16="http://schemas.microsoft.com/office/drawing/2014/main" id="{15504982-CFAF-42D7-AEC0-543749C5E324}"/>
                  </a:ext>
                </a:extLst>
              </p:cNvPr>
              <p:cNvSpPr/>
              <p:nvPr/>
            </p:nvSpPr>
            <p:spPr>
              <a:xfrm rot="10800000">
                <a:off x="5609993" y="-76526"/>
                <a:ext cx="1300186" cy="1167013"/>
              </a:xfrm>
              <a:prstGeom prst="blockArc">
                <a:avLst>
                  <a:gd name="adj1" fmla="val 10896847"/>
                  <a:gd name="adj2" fmla="val 21439415"/>
                  <a:gd name="adj3" fmla="val 10852"/>
                </a:avLst>
              </a:prstGeom>
              <a:solidFill>
                <a:schemeClr val="bg2">
                  <a:lumMod val="10000"/>
                </a:schemeClr>
              </a:solidFill>
              <a:ln w="3175">
                <a:gradFill>
                  <a:gsLst>
                    <a:gs pos="0">
                      <a:schemeClr val="accent1">
                        <a:lumMod val="5000"/>
                        <a:lumOff val="95000"/>
                      </a:schemeClr>
                    </a:gs>
                    <a:gs pos="100000">
                      <a:schemeClr val="bg1">
                        <a:alpha val="0"/>
                      </a:schemeClr>
                    </a:gs>
                  </a:gsLst>
                  <a:lin ang="16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0" name="文本框 149">
                <a:extLst>
                  <a:ext uri="{FF2B5EF4-FFF2-40B4-BE49-F238E27FC236}">
                    <a16:creationId xmlns:a16="http://schemas.microsoft.com/office/drawing/2014/main" id="{1290A413-5CB9-43E5-84F2-DD615B4C62F2}"/>
                  </a:ext>
                </a:extLst>
              </p:cNvPr>
              <p:cNvSpPr txBox="1"/>
              <p:nvPr/>
            </p:nvSpPr>
            <p:spPr>
              <a:xfrm>
                <a:off x="5822943" y="760095"/>
                <a:ext cx="902811" cy="307777"/>
              </a:xfrm>
              <a:prstGeom prst="rect">
                <a:avLst/>
              </a:prstGeom>
              <a:noFill/>
            </p:spPr>
            <p:txBody>
              <a:bodyPr wrap="none" rtlCol="0">
                <a:spAutoFit/>
              </a:bodyPr>
              <a:lstStyle/>
              <a:p>
                <a:r>
                  <a:rPr lang="zh-CN" altLang="en-US" sz="1400" dirty="0">
                    <a:solidFill>
                      <a:schemeClr val="bg1"/>
                    </a:solidFill>
                    <a:latin typeface="Adobe 繁黑體 Std B" panose="020B0700000000000000" pitchFamily="34" charset="-128"/>
                    <a:ea typeface="Adobe 繁黑體 Std B" panose="020B0700000000000000" pitchFamily="34" charset="-128"/>
                  </a:rPr>
                  <a:t>克塔尼德</a:t>
                </a:r>
              </a:p>
            </p:txBody>
          </p:sp>
        </p:grpSp>
        <p:sp>
          <p:nvSpPr>
            <p:cNvPr id="152" name="文本框 151">
              <a:extLst>
                <a:ext uri="{FF2B5EF4-FFF2-40B4-BE49-F238E27FC236}">
                  <a16:creationId xmlns:a16="http://schemas.microsoft.com/office/drawing/2014/main" id="{5E0104AC-D04D-4E41-A340-F88EAF29854F}"/>
                </a:ext>
              </a:extLst>
            </p:cNvPr>
            <p:cNvSpPr txBox="1"/>
            <p:nvPr/>
          </p:nvSpPr>
          <p:spPr>
            <a:xfrm>
              <a:off x="6037355" y="957499"/>
              <a:ext cx="441146" cy="169277"/>
            </a:xfrm>
            <a:prstGeom prst="rect">
              <a:avLst/>
            </a:prstGeom>
            <a:noFill/>
          </p:spPr>
          <p:txBody>
            <a:bodyPr wrap="none" rtlCol="0">
              <a:spAutoFit/>
            </a:bodyPr>
            <a:lstStyle/>
            <a:p>
              <a:r>
                <a:rPr lang="zh-CN" altLang="en-US" sz="500" b="1" dirty="0">
                  <a:solidFill>
                    <a:schemeClr val="bg1">
                      <a:lumMod val="65000"/>
                    </a:schemeClr>
                  </a:solidFill>
                </a:rPr>
                <a:t>倾向阵营</a:t>
              </a:r>
            </a:p>
          </p:txBody>
        </p:sp>
      </p:grpSp>
      <p:sp>
        <p:nvSpPr>
          <p:cNvPr id="200" name="空心弧 199">
            <a:extLst>
              <a:ext uri="{FF2B5EF4-FFF2-40B4-BE49-F238E27FC236}">
                <a16:creationId xmlns:a16="http://schemas.microsoft.com/office/drawing/2014/main" id="{0F8DC2F3-5B83-46AE-B543-364C56B12A39}"/>
              </a:ext>
            </a:extLst>
          </p:cNvPr>
          <p:cNvSpPr/>
          <p:nvPr/>
        </p:nvSpPr>
        <p:spPr>
          <a:xfrm rot="10800000">
            <a:off x="6191766" y="-398746"/>
            <a:ext cx="1636271" cy="1636271"/>
          </a:xfrm>
          <a:prstGeom prst="blockArc">
            <a:avLst>
              <a:gd name="adj1" fmla="val 16709979"/>
              <a:gd name="adj2" fmla="val 21427395"/>
              <a:gd name="adj3" fmla="val 5843"/>
            </a:avLst>
          </a:prstGeom>
          <a:gradFill>
            <a:gsLst>
              <a:gs pos="74000">
                <a:srgbClr val="00B0F0"/>
              </a:gs>
              <a:gs pos="0">
                <a:schemeClr val="accent1">
                  <a:lumMod val="50000"/>
                </a:schemeClr>
              </a:gs>
              <a:gs pos="100000">
                <a:schemeClr val="bg1">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5" name="文本框 154">
            <a:extLst>
              <a:ext uri="{FF2B5EF4-FFF2-40B4-BE49-F238E27FC236}">
                <a16:creationId xmlns:a16="http://schemas.microsoft.com/office/drawing/2014/main" id="{4E853110-DC4D-4BD2-B41A-A1569B597840}"/>
              </a:ext>
            </a:extLst>
          </p:cNvPr>
          <p:cNvSpPr txBox="1"/>
          <p:nvPr/>
        </p:nvSpPr>
        <p:spPr>
          <a:xfrm>
            <a:off x="6627762" y="463615"/>
            <a:ext cx="707245" cy="400110"/>
          </a:xfrm>
          <a:prstGeom prst="rect">
            <a:avLst/>
          </a:prstGeom>
          <a:noFill/>
        </p:spPr>
        <p:txBody>
          <a:bodyPr wrap="none" rtlCol="0">
            <a:spAutoFit/>
          </a:bodyPr>
          <a:lstStyle/>
          <a:p>
            <a:r>
              <a:rPr lang="en-US" altLang="zh-CN" sz="2000" dirty="0">
                <a:solidFill>
                  <a:schemeClr val="bg1"/>
                </a:solidFill>
                <a:latin typeface="Franklin Gothic Heavy" panose="020B0903020102020204" pitchFamily="34" charset="0"/>
                <a:ea typeface="微软雅黑" panose="020B0503020204020204" pitchFamily="34" charset="-122"/>
              </a:rPr>
              <a:t>-280</a:t>
            </a:r>
            <a:endParaRPr lang="zh-CN" altLang="en-US" sz="2000" dirty="0">
              <a:solidFill>
                <a:schemeClr val="bg1"/>
              </a:solidFill>
              <a:latin typeface="Franklin Gothic Heavy" panose="020B0903020102020204" pitchFamily="34" charset="0"/>
              <a:ea typeface="微软雅黑" panose="020B0503020204020204" pitchFamily="34" charset="-122"/>
            </a:endParaRPr>
          </a:p>
        </p:txBody>
      </p:sp>
      <p:grpSp>
        <p:nvGrpSpPr>
          <p:cNvPr id="162" name="组合 161">
            <a:extLst>
              <a:ext uri="{FF2B5EF4-FFF2-40B4-BE49-F238E27FC236}">
                <a16:creationId xmlns:a16="http://schemas.microsoft.com/office/drawing/2014/main" id="{670D5A15-F155-45B1-A808-068469BCEB00}"/>
              </a:ext>
            </a:extLst>
          </p:cNvPr>
          <p:cNvGrpSpPr/>
          <p:nvPr/>
        </p:nvGrpSpPr>
        <p:grpSpPr>
          <a:xfrm>
            <a:off x="5991788" y="-398649"/>
            <a:ext cx="2081353" cy="1836597"/>
            <a:chOff x="5256234" y="-398649"/>
            <a:chExt cx="2081353" cy="1836597"/>
          </a:xfrm>
        </p:grpSpPr>
        <p:sp>
          <p:nvSpPr>
            <p:cNvPr id="154" name="空心弧 153">
              <a:extLst>
                <a:ext uri="{FF2B5EF4-FFF2-40B4-BE49-F238E27FC236}">
                  <a16:creationId xmlns:a16="http://schemas.microsoft.com/office/drawing/2014/main" id="{9C0DDD04-906E-4CD0-9A80-F839CA44605E}"/>
                </a:ext>
              </a:extLst>
            </p:cNvPr>
            <p:cNvSpPr/>
            <p:nvPr/>
          </p:nvSpPr>
          <p:spPr>
            <a:xfrm rot="10800000">
              <a:off x="5456212" y="-398649"/>
              <a:ext cx="1636271" cy="1636271"/>
            </a:xfrm>
            <a:prstGeom prst="blockArc">
              <a:avLst>
                <a:gd name="adj1" fmla="val 10800000"/>
                <a:gd name="adj2" fmla="val 21427395"/>
                <a:gd name="adj3" fmla="val 5843"/>
              </a:avLst>
            </a:prstGeom>
            <a:gradFill>
              <a:gsLst>
                <a:gs pos="43000">
                  <a:srgbClr val="00B0F0"/>
                </a:gs>
                <a:gs pos="0">
                  <a:schemeClr val="accent1">
                    <a:lumMod val="50000"/>
                  </a:schemeClr>
                </a:gs>
                <a:gs pos="100000">
                  <a:srgbClr val="FFFF00"/>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160" name="组合 159">
              <a:extLst>
                <a:ext uri="{FF2B5EF4-FFF2-40B4-BE49-F238E27FC236}">
                  <a16:creationId xmlns:a16="http://schemas.microsoft.com/office/drawing/2014/main" id="{75623C42-DA89-4A32-B257-7EAD27A4E7F3}"/>
                </a:ext>
              </a:extLst>
            </p:cNvPr>
            <p:cNvGrpSpPr/>
            <p:nvPr/>
          </p:nvGrpSpPr>
          <p:grpSpPr>
            <a:xfrm>
              <a:off x="5846514" y="1049411"/>
              <a:ext cx="131453" cy="224015"/>
              <a:chOff x="5846514" y="1049411"/>
              <a:chExt cx="131453" cy="224015"/>
            </a:xfrm>
          </p:grpSpPr>
          <p:cxnSp>
            <p:nvCxnSpPr>
              <p:cNvPr id="157" name="直接连接符 156">
                <a:extLst>
                  <a:ext uri="{FF2B5EF4-FFF2-40B4-BE49-F238E27FC236}">
                    <a16:creationId xmlns:a16="http://schemas.microsoft.com/office/drawing/2014/main" id="{C7E06026-8E52-400C-9EDE-251A457ADE8A}"/>
                  </a:ext>
                </a:extLst>
              </p:cNvPr>
              <p:cNvCxnSpPr>
                <a:cxnSpLocks/>
              </p:cNvCxnSpPr>
              <p:nvPr/>
            </p:nvCxnSpPr>
            <p:spPr>
              <a:xfrm flipH="1">
                <a:off x="5908909" y="1049411"/>
                <a:ext cx="69058" cy="139970"/>
              </a:xfrm>
              <a:prstGeom prst="line">
                <a:avLst/>
              </a:prstGeom>
              <a:ln w="31750" cmpd="thinThick">
                <a:solidFill>
                  <a:schemeClr val="bg1"/>
                </a:solidFill>
              </a:ln>
            </p:spPr>
            <p:style>
              <a:lnRef idx="1">
                <a:schemeClr val="accent1"/>
              </a:lnRef>
              <a:fillRef idx="0">
                <a:schemeClr val="accent1"/>
              </a:fillRef>
              <a:effectRef idx="0">
                <a:schemeClr val="accent1"/>
              </a:effectRef>
              <a:fontRef idx="minor">
                <a:schemeClr val="tx1"/>
              </a:fontRef>
            </p:style>
          </p:cxnSp>
          <p:sp>
            <p:nvSpPr>
              <p:cNvPr id="207" name="Freeform 159">
                <a:extLst>
                  <a:ext uri="{FF2B5EF4-FFF2-40B4-BE49-F238E27FC236}">
                    <a16:creationId xmlns:a16="http://schemas.microsoft.com/office/drawing/2014/main" id="{4C76276B-5F8E-4DF4-A812-E6E5287CD0D2}"/>
                  </a:ext>
                </a:extLst>
              </p:cNvPr>
              <p:cNvSpPr>
                <a:spLocks/>
              </p:cNvSpPr>
              <p:nvPr/>
            </p:nvSpPr>
            <p:spPr bwMode="auto">
              <a:xfrm rot="18000000">
                <a:off x="5852920" y="1201974"/>
                <a:ext cx="65046" cy="77858"/>
              </a:xfrm>
              <a:custGeom>
                <a:avLst/>
                <a:gdLst>
                  <a:gd name="T0" fmla="*/ 0 w 198"/>
                  <a:gd name="T1" fmla="*/ 0 h 237"/>
                  <a:gd name="T2" fmla="*/ 0 w 198"/>
                  <a:gd name="T3" fmla="*/ 237 h 237"/>
                  <a:gd name="T4" fmla="*/ 198 w 198"/>
                  <a:gd name="T5" fmla="*/ 118 h 237"/>
                  <a:gd name="T6" fmla="*/ 0 w 198"/>
                  <a:gd name="T7" fmla="*/ 0 h 237"/>
                </a:gdLst>
                <a:ahLst/>
                <a:cxnLst>
                  <a:cxn ang="0">
                    <a:pos x="T0" y="T1"/>
                  </a:cxn>
                  <a:cxn ang="0">
                    <a:pos x="T2" y="T3"/>
                  </a:cxn>
                  <a:cxn ang="0">
                    <a:pos x="T4" y="T5"/>
                  </a:cxn>
                  <a:cxn ang="0">
                    <a:pos x="T6" y="T7"/>
                  </a:cxn>
                </a:cxnLst>
                <a:rect l="0" t="0" r="r" b="b"/>
                <a:pathLst>
                  <a:path w="198" h="237">
                    <a:moveTo>
                      <a:pt x="0" y="0"/>
                    </a:moveTo>
                    <a:lnTo>
                      <a:pt x="0" y="237"/>
                    </a:lnTo>
                    <a:lnTo>
                      <a:pt x="198"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0" name="文本框 209">
              <a:extLst>
                <a:ext uri="{FF2B5EF4-FFF2-40B4-BE49-F238E27FC236}">
                  <a16:creationId xmlns:a16="http://schemas.microsoft.com/office/drawing/2014/main" id="{D7EAA6C3-C830-4C09-9D07-49F494EBB0B1}"/>
                </a:ext>
              </a:extLst>
            </p:cNvPr>
            <p:cNvSpPr txBox="1"/>
            <p:nvPr/>
          </p:nvSpPr>
          <p:spPr>
            <a:xfrm>
              <a:off x="6142516" y="1207116"/>
              <a:ext cx="209202" cy="230832"/>
            </a:xfrm>
            <a:prstGeom prst="rect">
              <a:avLst/>
            </a:prstGeom>
            <a:noFill/>
          </p:spPr>
          <p:txBody>
            <a:bodyPr wrap="square" rtlCol="0">
              <a:spAutoFit/>
            </a:bodyPr>
            <a:lstStyle/>
            <a:p>
              <a:r>
                <a:rPr lang="en-US" altLang="zh-CN" sz="900" dirty="0">
                  <a:solidFill>
                    <a:schemeClr val="bg1"/>
                  </a:solidFill>
                  <a:latin typeface="微软雅黑" panose="020B0503020204020204" pitchFamily="34" charset="-122"/>
                  <a:ea typeface="微软雅黑" panose="020B0503020204020204" pitchFamily="34" charset="-122"/>
                </a:rPr>
                <a:t>0</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212" name="文本框 211">
              <a:extLst>
                <a:ext uri="{FF2B5EF4-FFF2-40B4-BE49-F238E27FC236}">
                  <a16:creationId xmlns:a16="http://schemas.microsoft.com/office/drawing/2014/main" id="{DE1F250B-1991-4A97-AA15-E131DA1B2FC6}"/>
                </a:ext>
              </a:extLst>
            </p:cNvPr>
            <p:cNvSpPr txBox="1"/>
            <p:nvPr/>
          </p:nvSpPr>
          <p:spPr>
            <a:xfrm>
              <a:off x="6847379" y="259287"/>
              <a:ext cx="490208" cy="200055"/>
            </a:xfrm>
            <a:prstGeom prst="rect">
              <a:avLst/>
            </a:prstGeom>
            <a:noFill/>
          </p:spPr>
          <p:txBody>
            <a:bodyPr wrap="square" rtlCol="0">
              <a:spAutoFit/>
            </a:bodyPr>
            <a:lstStyle/>
            <a:p>
              <a:r>
                <a:rPr lang="en-US" altLang="zh-CN" sz="700" dirty="0">
                  <a:solidFill>
                    <a:schemeClr val="bg1">
                      <a:lumMod val="85000"/>
                    </a:schemeClr>
                  </a:solidFill>
                  <a:latin typeface="微软雅黑" panose="020B0503020204020204" pitchFamily="34" charset="-122"/>
                  <a:ea typeface="微软雅黑" panose="020B0503020204020204" pitchFamily="34" charset="-122"/>
                </a:rPr>
                <a:t>1000</a:t>
              </a:r>
              <a:endParaRPr lang="zh-CN" altLang="en-US" sz="7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13" name="文本框 212">
              <a:extLst>
                <a:ext uri="{FF2B5EF4-FFF2-40B4-BE49-F238E27FC236}">
                  <a16:creationId xmlns:a16="http://schemas.microsoft.com/office/drawing/2014/main" id="{F7CE6D52-8310-459F-92A0-DB9D6BC400B3}"/>
                </a:ext>
              </a:extLst>
            </p:cNvPr>
            <p:cNvSpPr txBox="1"/>
            <p:nvPr/>
          </p:nvSpPr>
          <p:spPr>
            <a:xfrm>
              <a:off x="5256234" y="293154"/>
              <a:ext cx="490208" cy="200055"/>
            </a:xfrm>
            <a:prstGeom prst="rect">
              <a:avLst/>
            </a:prstGeom>
            <a:noFill/>
          </p:spPr>
          <p:txBody>
            <a:bodyPr wrap="square" rtlCol="0">
              <a:spAutoFit/>
            </a:bodyPr>
            <a:lstStyle/>
            <a:p>
              <a:r>
                <a:rPr lang="en-US" altLang="zh-CN" sz="700" dirty="0">
                  <a:solidFill>
                    <a:schemeClr val="bg1">
                      <a:lumMod val="85000"/>
                    </a:schemeClr>
                  </a:solidFill>
                  <a:latin typeface="微软雅黑" panose="020B0503020204020204" pitchFamily="34" charset="-122"/>
                  <a:ea typeface="微软雅黑" panose="020B0503020204020204" pitchFamily="34" charset="-122"/>
                </a:rPr>
                <a:t>-1000</a:t>
              </a:r>
              <a:endParaRPr lang="zh-CN" altLang="en-US" sz="700" dirty="0">
                <a:solidFill>
                  <a:schemeClr val="bg1">
                    <a:lumMod val="85000"/>
                  </a:schemeClr>
                </a:solidFill>
                <a:latin typeface="微软雅黑" panose="020B0503020204020204" pitchFamily="34" charset="-122"/>
                <a:ea typeface="微软雅黑" panose="020B0503020204020204" pitchFamily="34" charset="-122"/>
              </a:endParaRPr>
            </a:p>
          </p:txBody>
        </p:sp>
      </p:grpSp>
      <p:sp>
        <p:nvSpPr>
          <p:cNvPr id="222" name="流程图: 存储数据 221">
            <a:extLst>
              <a:ext uri="{FF2B5EF4-FFF2-40B4-BE49-F238E27FC236}">
                <a16:creationId xmlns:a16="http://schemas.microsoft.com/office/drawing/2014/main" id="{E2CF005C-8FAF-4820-B73D-D3621239FC20}"/>
              </a:ext>
            </a:extLst>
          </p:cNvPr>
          <p:cNvSpPr/>
          <p:nvPr/>
        </p:nvSpPr>
        <p:spPr>
          <a:xfrm>
            <a:off x="3724625" y="8763"/>
            <a:ext cx="1565965" cy="276999"/>
          </a:xfrm>
          <a:prstGeom prst="flowChartOnlineStorage">
            <a:avLst/>
          </a:prstGeom>
          <a:solidFill>
            <a:schemeClr val="bg2">
              <a:lumMod val="10000"/>
              <a:alpha val="34000"/>
            </a:schemeClr>
          </a:solidFill>
          <a:ln w="6350">
            <a:gradFill>
              <a:gsLst>
                <a:gs pos="0">
                  <a:schemeClr val="accent1">
                    <a:lumMod val="5000"/>
                    <a:lumOff val="95000"/>
                  </a:schemeClr>
                </a:gs>
                <a:gs pos="100000">
                  <a:schemeClr val="bg1">
                    <a:alpha val="0"/>
                  </a:schemeClr>
                </a:gs>
              </a:gsLst>
              <a:lin ang="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流程图: 存储数据 169">
            <a:extLst>
              <a:ext uri="{FF2B5EF4-FFF2-40B4-BE49-F238E27FC236}">
                <a16:creationId xmlns:a16="http://schemas.microsoft.com/office/drawing/2014/main" id="{26DD9E50-91A7-4DB6-B14E-1F9BDE6D3561}"/>
              </a:ext>
            </a:extLst>
          </p:cNvPr>
          <p:cNvSpPr/>
          <p:nvPr/>
        </p:nvSpPr>
        <p:spPr>
          <a:xfrm>
            <a:off x="2422045" y="12813"/>
            <a:ext cx="1565965" cy="276999"/>
          </a:xfrm>
          <a:prstGeom prst="flowChartOnlineStorage">
            <a:avLst/>
          </a:prstGeom>
          <a:solidFill>
            <a:schemeClr val="bg2">
              <a:lumMod val="10000"/>
              <a:alpha val="34000"/>
            </a:schemeClr>
          </a:solidFill>
          <a:ln w="6350">
            <a:gradFill>
              <a:gsLst>
                <a:gs pos="0">
                  <a:schemeClr val="accent1">
                    <a:lumMod val="5000"/>
                    <a:lumOff val="95000"/>
                  </a:schemeClr>
                </a:gs>
                <a:gs pos="100000">
                  <a:schemeClr val="bg1">
                    <a:alpha val="0"/>
                  </a:schemeClr>
                </a:gs>
              </a:gsLst>
              <a:lin ang="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流程图: 存储数据 245">
            <a:extLst>
              <a:ext uri="{FF2B5EF4-FFF2-40B4-BE49-F238E27FC236}">
                <a16:creationId xmlns:a16="http://schemas.microsoft.com/office/drawing/2014/main" id="{DB7B65FF-2EAF-44EE-94E4-2D85ED04D275}"/>
              </a:ext>
            </a:extLst>
          </p:cNvPr>
          <p:cNvSpPr/>
          <p:nvPr/>
        </p:nvSpPr>
        <p:spPr>
          <a:xfrm>
            <a:off x="5033885" y="9412"/>
            <a:ext cx="1565965" cy="276999"/>
          </a:xfrm>
          <a:prstGeom prst="flowChartOnlineStorage">
            <a:avLst/>
          </a:prstGeom>
          <a:solidFill>
            <a:schemeClr val="bg2">
              <a:lumMod val="10000"/>
              <a:alpha val="34000"/>
            </a:schemeClr>
          </a:solidFill>
          <a:ln w="6350">
            <a:gradFill>
              <a:gsLst>
                <a:gs pos="0">
                  <a:schemeClr val="accent1">
                    <a:lumMod val="5000"/>
                    <a:lumOff val="95000"/>
                  </a:schemeClr>
                </a:gs>
                <a:gs pos="100000">
                  <a:schemeClr val="bg1">
                    <a:alpha val="0"/>
                  </a:schemeClr>
                </a:gs>
              </a:gsLst>
              <a:lin ang="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3" name="组合 252">
            <a:extLst>
              <a:ext uri="{FF2B5EF4-FFF2-40B4-BE49-F238E27FC236}">
                <a16:creationId xmlns:a16="http://schemas.microsoft.com/office/drawing/2014/main" id="{9E143292-EF37-4525-8F7A-8CDD5CDFAAF2}"/>
              </a:ext>
            </a:extLst>
          </p:cNvPr>
          <p:cNvGrpSpPr/>
          <p:nvPr/>
        </p:nvGrpSpPr>
        <p:grpSpPr>
          <a:xfrm rot="10800000">
            <a:off x="7434094" y="-22728"/>
            <a:ext cx="1565965" cy="338554"/>
            <a:chOff x="4807392" y="2022637"/>
            <a:chExt cx="1579121" cy="338554"/>
          </a:xfrm>
        </p:grpSpPr>
        <p:sp>
          <p:nvSpPr>
            <p:cNvPr id="254" name="流程图: 存储数据 253">
              <a:extLst>
                <a:ext uri="{FF2B5EF4-FFF2-40B4-BE49-F238E27FC236}">
                  <a16:creationId xmlns:a16="http://schemas.microsoft.com/office/drawing/2014/main" id="{3FB19E28-6832-426C-8C2E-849D69193CD1}"/>
                </a:ext>
              </a:extLst>
            </p:cNvPr>
            <p:cNvSpPr/>
            <p:nvPr/>
          </p:nvSpPr>
          <p:spPr>
            <a:xfrm>
              <a:off x="4807392" y="2047564"/>
              <a:ext cx="1579121" cy="276999"/>
            </a:xfrm>
            <a:prstGeom prst="flowChartOnlineStorage">
              <a:avLst/>
            </a:prstGeom>
            <a:solidFill>
              <a:schemeClr val="bg2">
                <a:lumMod val="10000"/>
                <a:alpha val="34000"/>
              </a:schemeClr>
            </a:solidFill>
            <a:ln w="6350">
              <a:gradFill>
                <a:gsLst>
                  <a:gs pos="0">
                    <a:schemeClr val="accent1">
                      <a:lumMod val="5000"/>
                      <a:lumOff val="95000"/>
                    </a:schemeClr>
                  </a:gs>
                  <a:gs pos="100000">
                    <a:schemeClr val="bg1">
                      <a:alpha val="0"/>
                    </a:schemeClr>
                  </a:gs>
                </a:gsLst>
                <a:lin ang="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文本框 255">
              <a:extLst>
                <a:ext uri="{FF2B5EF4-FFF2-40B4-BE49-F238E27FC236}">
                  <a16:creationId xmlns:a16="http://schemas.microsoft.com/office/drawing/2014/main" id="{2E61AAB4-E595-4265-948C-C8DF6239F877}"/>
                </a:ext>
              </a:extLst>
            </p:cNvPr>
            <p:cNvSpPr txBox="1"/>
            <p:nvPr/>
          </p:nvSpPr>
          <p:spPr>
            <a:xfrm rot="10800000">
              <a:off x="5239628" y="2022637"/>
              <a:ext cx="497252" cy="338554"/>
            </a:xfrm>
            <a:prstGeom prst="rect">
              <a:avLst/>
            </a:prstGeom>
            <a:noFill/>
          </p:spPr>
          <p:txBody>
            <a:bodyPr wrap="none" rtlCol="0">
              <a:spAutoFit/>
            </a:bodyPr>
            <a:lstStyle/>
            <a:p>
              <a:r>
                <a:rPr lang="en-US" altLang="zh-CN" sz="1600" dirty="0">
                  <a:solidFill>
                    <a:schemeClr val="bg1"/>
                  </a:solidFill>
                  <a:latin typeface="Franklin Gothic Demi Cond" panose="020B0706030402020204" pitchFamily="34" charset="0"/>
                  <a:ea typeface="微软雅黑" panose="020B0503020204020204" pitchFamily="34" charset="-122"/>
                </a:rPr>
                <a:t>500</a:t>
              </a:r>
              <a:endParaRPr lang="zh-CN" altLang="en-US" sz="1600" dirty="0">
                <a:solidFill>
                  <a:schemeClr val="bg1"/>
                </a:solidFill>
                <a:latin typeface="Franklin Gothic Demi Cond" panose="020B0706030402020204" pitchFamily="34" charset="0"/>
                <a:ea typeface="微软雅黑" panose="020B0503020204020204" pitchFamily="34" charset="-122"/>
              </a:endParaRPr>
            </a:p>
          </p:txBody>
        </p:sp>
        <p:sp>
          <p:nvSpPr>
            <p:cNvPr id="257" name="文本框 256">
              <a:extLst>
                <a:ext uri="{FF2B5EF4-FFF2-40B4-BE49-F238E27FC236}">
                  <a16:creationId xmlns:a16="http://schemas.microsoft.com/office/drawing/2014/main" id="{D396EED2-4280-4B5D-AD6A-13FA1B005895}"/>
                </a:ext>
              </a:extLst>
            </p:cNvPr>
            <p:cNvSpPr txBox="1"/>
            <p:nvPr/>
          </p:nvSpPr>
          <p:spPr>
            <a:xfrm rot="10800000">
              <a:off x="4980596" y="2034250"/>
              <a:ext cx="367408" cy="307777"/>
            </a:xfrm>
            <a:prstGeom prst="rect">
              <a:avLst/>
            </a:prstGeom>
            <a:noFill/>
          </p:spPr>
          <p:txBody>
            <a:bodyPr wrap="none" rtlCol="0">
              <a:spAutoFit/>
            </a:bodyPr>
            <a:lstStyle/>
            <a:p>
              <a:r>
                <a:rPr lang="en-US" altLang="zh-CN" sz="1400" dirty="0">
                  <a:solidFill>
                    <a:srgbClr val="00B0F0"/>
                  </a:solidFill>
                  <a:latin typeface="Franklin Gothic Demi Cond" panose="020B0706030402020204" pitchFamily="34" charset="0"/>
                  <a:ea typeface="微软雅黑" panose="020B0503020204020204" pitchFamily="34" charset="-122"/>
                </a:rPr>
                <a:t>+4</a:t>
              </a:r>
              <a:endParaRPr lang="zh-CN" altLang="en-US" sz="1400" dirty="0">
                <a:solidFill>
                  <a:srgbClr val="00B0F0"/>
                </a:solidFill>
                <a:latin typeface="Franklin Gothic Demi Cond" panose="020B0706030402020204" pitchFamily="34" charset="0"/>
                <a:ea typeface="微软雅黑" panose="020B0503020204020204" pitchFamily="34" charset="-122"/>
              </a:endParaRPr>
            </a:p>
          </p:txBody>
        </p:sp>
      </p:grpSp>
      <p:grpSp>
        <p:nvGrpSpPr>
          <p:cNvPr id="282" name="组合 281">
            <a:extLst>
              <a:ext uri="{FF2B5EF4-FFF2-40B4-BE49-F238E27FC236}">
                <a16:creationId xmlns:a16="http://schemas.microsoft.com/office/drawing/2014/main" id="{BE0C3A82-4EAD-4674-8F90-12FD8287DC0D}"/>
              </a:ext>
            </a:extLst>
          </p:cNvPr>
          <p:cNvGrpSpPr/>
          <p:nvPr/>
        </p:nvGrpSpPr>
        <p:grpSpPr>
          <a:xfrm>
            <a:off x="4690944" y="16661"/>
            <a:ext cx="5611244" cy="644297"/>
            <a:chOff x="2653263" y="13900"/>
            <a:chExt cx="5611244" cy="644297"/>
          </a:xfrm>
        </p:grpSpPr>
        <p:grpSp>
          <p:nvGrpSpPr>
            <p:cNvPr id="283" name="组合 282">
              <a:extLst>
                <a:ext uri="{FF2B5EF4-FFF2-40B4-BE49-F238E27FC236}">
                  <a16:creationId xmlns:a16="http://schemas.microsoft.com/office/drawing/2014/main" id="{629D99C7-8B50-4BC4-8D7F-B5C299A18585}"/>
                </a:ext>
              </a:extLst>
            </p:cNvPr>
            <p:cNvGrpSpPr/>
            <p:nvPr/>
          </p:nvGrpSpPr>
          <p:grpSpPr>
            <a:xfrm rot="10800000">
              <a:off x="2911012" y="13900"/>
              <a:ext cx="5353495" cy="644297"/>
              <a:chOff x="4807392" y="1680266"/>
              <a:chExt cx="5398474" cy="644297"/>
            </a:xfrm>
          </p:grpSpPr>
          <p:sp>
            <p:nvSpPr>
              <p:cNvPr id="285" name="流程图: 存储数据 284">
                <a:extLst>
                  <a:ext uri="{FF2B5EF4-FFF2-40B4-BE49-F238E27FC236}">
                    <a16:creationId xmlns:a16="http://schemas.microsoft.com/office/drawing/2014/main" id="{246C7ACE-67FE-4023-B478-C17AC99CBBA7}"/>
                  </a:ext>
                </a:extLst>
              </p:cNvPr>
              <p:cNvSpPr/>
              <p:nvPr/>
            </p:nvSpPr>
            <p:spPr>
              <a:xfrm>
                <a:off x="4807392" y="2047564"/>
                <a:ext cx="1579121" cy="276999"/>
              </a:xfrm>
              <a:prstGeom prst="flowChartOnlineStorage">
                <a:avLst/>
              </a:prstGeom>
              <a:solidFill>
                <a:schemeClr val="bg2">
                  <a:lumMod val="10000"/>
                  <a:alpha val="34000"/>
                </a:schemeClr>
              </a:solidFill>
              <a:ln w="6350">
                <a:gradFill>
                  <a:gsLst>
                    <a:gs pos="0">
                      <a:schemeClr val="accent1">
                        <a:lumMod val="5000"/>
                        <a:lumOff val="95000"/>
                      </a:schemeClr>
                    </a:gs>
                    <a:gs pos="100000">
                      <a:schemeClr val="bg1">
                        <a:alpha val="0"/>
                      </a:schemeClr>
                    </a:gs>
                  </a:gsLst>
                  <a:lin ang="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文本框 285">
                <a:extLst>
                  <a:ext uri="{FF2B5EF4-FFF2-40B4-BE49-F238E27FC236}">
                    <a16:creationId xmlns:a16="http://schemas.microsoft.com/office/drawing/2014/main" id="{80BD524D-8078-4C68-858D-D3FCCA5E4041}"/>
                  </a:ext>
                </a:extLst>
              </p:cNvPr>
              <p:cNvSpPr txBox="1"/>
              <p:nvPr/>
            </p:nvSpPr>
            <p:spPr>
              <a:xfrm rot="10800000">
                <a:off x="9708614" y="1680266"/>
                <a:ext cx="497252" cy="338554"/>
              </a:xfrm>
              <a:prstGeom prst="rect">
                <a:avLst/>
              </a:prstGeom>
              <a:noFill/>
            </p:spPr>
            <p:txBody>
              <a:bodyPr wrap="none" rtlCol="0">
                <a:spAutoFit/>
              </a:bodyPr>
              <a:lstStyle/>
              <a:p>
                <a:r>
                  <a:rPr lang="en-US" altLang="zh-CN" sz="1600" dirty="0">
                    <a:solidFill>
                      <a:srgbClr val="92D050"/>
                    </a:solidFill>
                    <a:latin typeface="Franklin Gothic Demi Cond" panose="020B0706030402020204" pitchFamily="34" charset="0"/>
                    <a:ea typeface="微软雅黑" panose="020B0503020204020204" pitchFamily="34" charset="-122"/>
                  </a:rPr>
                  <a:t>500</a:t>
                </a:r>
                <a:endParaRPr lang="zh-CN" altLang="en-US" sz="1600" dirty="0">
                  <a:solidFill>
                    <a:srgbClr val="92D050"/>
                  </a:solidFill>
                  <a:latin typeface="Franklin Gothic Demi Cond" panose="020B0706030402020204" pitchFamily="34" charset="0"/>
                  <a:ea typeface="微软雅黑" panose="020B0503020204020204" pitchFamily="34" charset="-122"/>
                </a:endParaRPr>
              </a:p>
            </p:txBody>
          </p:sp>
        </p:grpSp>
        <p:sp>
          <p:nvSpPr>
            <p:cNvPr id="284" name="Freeform 27">
              <a:extLst>
                <a:ext uri="{FF2B5EF4-FFF2-40B4-BE49-F238E27FC236}">
                  <a16:creationId xmlns:a16="http://schemas.microsoft.com/office/drawing/2014/main" id="{56019F61-E780-47FB-B6DF-D75736D09DE1}"/>
                </a:ext>
              </a:extLst>
            </p:cNvPr>
            <p:cNvSpPr>
              <a:spLocks noEditPoints="1"/>
            </p:cNvSpPr>
            <p:nvPr/>
          </p:nvSpPr>
          <p:spPr bwMode="auto">
            <a:xfrm>
              <a:off x="2653263" y="411084"/>
              <a:ext cx="249258" cy="170427"/>
            </a:xfrm>
            <a:custGeom>
              <a:avLst/>
              <a:gdLst>
                <a:gd name="T0" fmla="*/ 30 w 597"/>
                <a:gd name="T1" fmla="*/ 0 h 408"/>
                <a:gd name="T2" fmla="*/ 567 w 597"/>
                <a:gd name="T3" fmla="*/ 0 h 408"/>
                <a:gd name="T4" fmla="*/ 597 w 597"/>
                <a:gd name="T5" fmla="*/ 30 h 408"/>
                <a:gd name="T6" fmla="*/ 597 w 597"/>
                <a:gd name="T7" fmla="*/ 328 h 408"/>
                <a:gd name="T8" fmla="*/ 567 w 597"/>
                <a:gd name="T9" fmla="*/ 358 h 408"/>
                <a:gd name="T10" fmla="*/ 384 w 597"/>
                <a:gd name="T11" fmla="*/ 358 h 408"/>
                <a:gd name="T12" fmla="*/ 384 w 597"/>
                <a:gd name="T13" fmla="*/ 373 h 408"/>
                <a:gd name="T14" fmla="*/ 431 w 597"/>
                <a:gd name="T15" fmla="*/ 373 h 408"/>
                <a:gd name="T16" fmla="*/ 444 w 597"/>
                <a:gd name="T17" fmla="*/ 391 h 408"/>
                <a:gd name="T18" fmla="*/ 431 w 597"/>
                <a:gd name="T19" fmla="*/ 408 h 408"/>
                <a:gd name="T20" fmla="*/ 166 w 597"/>
                <a:gd name="T21" fmla="*/ 408 h 408"/>
                <a:gd name="T22" fmla="*/ 153 w 597"/>
                <a:gd name="T23" fmla="*/ 390 h 408"/>
                <a:gd name="T24" fmla="*/ 166 w 597"/>
                <a:gd name="T25" fmla="*/ 373 h 408"/>
                <a:gd name="T26" fmla="*/ 212 w 597"/>
                <a:gd name="T27" fmla="*/ 373 h 408"/>
                <a:gd name="T28" fmla="*/ 212 w 597"/>
                <a:gd name="T29" fmla="*/ 358 h 408"/>
                <a:gd name="T30" fmla="*/ 30 w 597"/>
                <a:gd name="T31" fmla="*/ 358 h 408"/>
                <a:gd name="T32" fmla="*/ 0 w 597"/>
                <a:gd name="T33" fmla="*/ 328 h 408"/>
                <a:gd name="T34" fmla="*/ 0 w 597"/>
                <a:gd name="T35" fmla="*/ 30 h 408"/>
                <a:gd name="T36" fmla="*/ 30 w 597"/>
                <a:gd name="T37" fmla="*/ 0 h 408"/>
                <a:gd name="T38" fmla="*/ 63 w 597"/>
                <a:gd name="T39" fmla="*/ 114 h 408"/>
                <a:gd name="T40" fmla="*/ 455 w 597"/>
                <a:gd name="T41" fmla="*/ 114 h 408"/>
                <a:gd name="T42" fmla="*/ 455 w 597"/>
                <a:gd name="T43" fmla="*/ 130 h 408"/>
                <a:gd name="T44" fmla="*/ 63 w 597"/>
                <a:gd name="T45" fmla="*/ 130 h 408"/>
                <a:gd name="T46" fmla="*/ 63 w 597"/>
                <a:gd name="T47" fmla="*/ 114 h 408"/>
                <a:gd name="T48" fmla="*/ 64 w 597"/>
                <a:gd name="T49" fmla="*/ 57 h 408"/>
                <a:gd name="T50" fmla="*/ 533 w 597"/>
                <a:gd name="T51" fmla="*/ 57 h 408"/>
                <a:gd name="T52" fmla="*/ 533 w 597"/>
                <a:gd name="T53" fmla="*/ 73 h 408"/>
                <a:gd name="T54" fmla="*/ 64 w 597"/>
                <a:gd name="T55" fmla="*/ 73 h 408"/>
                <a:gd name="T56" fmla="*/ 64 w 597"/>
                <a:gd name="T57" fmla="*/ 57 h 408"/>
                <a:gd name="T58" fmla="*/ 64 w 597"/>
                <a:gd name="T59" fmla="*/ 283 h 408"/>
                <a:gd name="T60" fmla="*/ 533 w 597"/>
                <a:gd name="T61" fmla="*/ 283 h 408"/>
                <a:gd name="T62" fmla="*/ 533 w 597"/>
                <a:gd name="T63" fmla="*/ 299 h 408"/>
                <a:gd name="T64" fmla="*/ 64 w 597"/>
                <a:gd name="T65" fmla="*/ 299 h 408"/>
                <a:gd name="T66" fmla="*/ 64 w 597"/>
                <a:gd name="T67" fmla="*/ 283 h 408"/>
                <a:gd name="T68" fmla="*/ 63 w 597"/>
                <a:gd name="T69" fmla="*/ 226 h 408"/>
                <a:gd name="T70" fmla="*/ 455 w 597"/>
                <a:gd name="T71" fmla="*/ 226 h 408"/>
                <a:gd name="T72" fmla="*/ 455 w 597"/>
                <a:gd name="T73" fmla="*/ 242 h 408"/>
                <a:gd name="T74" fmla="*/ 63 w 597"/>
                <a:gd name="T75" fmla="*/ 242 h 408"/>
                <a:gd name="T76" fmla="*/ 63 w 597"/>
                <a:gd name="T77" fmla="*/ 226 h 408"/>
                <a:gd name="T78" fmla="*/ 64 w 597"/>
                <a:gd name="T79" fmla="*/ 170 h 408"/>
                <a:gd name="T80" fmla="*/ 533 w 597"/>
                <a:gd name="T81" fmla="*/ 170 h 408"/>
                <a:gd name="T82" fmla="*/ 533 w 597"/>
                <a:gd name="T83" fmla="*/ 186 h 408"/>
                <a:gd name="T84" fmla="*/ 64 w 597"/>
                <a:gd name="T85" fmla="*/ 186 h 408"/>
                <a:gd name="T86" fmla="*/ 64 w 597"/>
                <a:gd name="T87" fmla="*/ 170 h 408"/>
                <a:gd name="T88" fmla="*/ 30 w 597"/>
                <a:gd name="T89" fmla="*/ 17 h 408"/>
                <a:gd name="T90" fmla="*/ 567 w 597"/>
                <a:gd name="T91" fmla="*/ 17 h 408"/>
                <a:gd name="T92" fmla="*/ 580 w 597"/>
                <a:gd name="T93" fmla="*/ 30 h 408"/>
                <a:gd name="T94" fmla="*/ 580 w 597"/>
                <a:gd name="T95" fmla="*/ 328 h 408"/>
                <a:gd name="T96" fmla="*/ 567 w 597"/>
                <a:gd name="T97" fmla="*/ 341 h 408"/>
                <a:gd name="T98" fmla="*/ 30 w 597"/>
                <a:gd name="T99" fmla="*/ 341 h 408"/>
                <a:gd name="T100" fmla="*/ 17 w 597"/>
                <a:gd name="T101" fmla="*/ 328 h 408"/>
                <a:gd name="T102" fmla="*/ 17 w 597"/>
                <a:gd name="T103" fmla="*/ 30 h 408"/>
                <a:gd name="T104" fmla="*/ 30 w 597"/>
                <a:gd name="T105" fmla="*/ 1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7" h="408">
                  <a:moveTo>
                    <a:pt x="30" y="0"/>
                  </a:moveTo>
                  <a:cubicBezTo>
                    <a:pt x="567" y="0"/>
                    <a:pt x="567" y="0"/>
                    <a:pt x="567" y="0"/>
                  </a:cubicBezTo>
                  <a:cubicBezTo>
                    <a:pt x="583" y="0"/>
                    <a:pt x="597" y="13"/>
                    <a:pt x="597" y="30"/>
                  </a:cubicBezTo>
                  <a:cubicBezTo>
                    <a:pt x="597" y="328"/>
                    <a:pt x="597" y="328"/>
                    <a:pt x="597" y="328"/>
                  </a:cubicBezTo>
                  <a:cubicBezTo>
                    <a:pt x="597" y="344"/>
                    <a:pt x="583" y="358"/>
                    <a:pt x="567" y="358"/>
                  </a:cubicBezTo>
                  <a:cubicBezTo>
                    <a:pt x="384" y="358"/>
                    <a:pt x="384" y="358"/>
                    <a:pt x="384" y="358"/>
                  </a:cubicBezTo>
                  <a:cubicBezTo>
                    <a:pt x="374" y="358"/>
                    <a:pt x="374" y="373"/>
                    <a:pt x="384" y="373"/>
                  </a:cubicBezTo>
                  <a:cubicBezTo>
                    <a:pt x="431" y="373"/>
                    <a:pt x="431" y="373"/>
                    <a:pt x="431" y="373"/>
                  </a:cubicBezTo>
                  <a:cubicBezTo>
                    <a:pt x="442" y="373"/>
                    <a:pt x="444" y="377"/>
                    <a:pt x="444" y="391"/>
                  </a:cubicBezTo>
                  <a:cubicBezTo>
                    <a:pt x="444" y="403"/>
                    <a:pt x="442" y="408"/>
                    <a:pt x="431" y="408"/>
                  </a:cubicBezTo>
                  <a:cubicBezTo>
                    <a:pt x="166" y="408"/>
                    <a:pt x="166" y="408"/>
                    <a:pt x="166" y="408"/>
                  </a:cubicBezTo>
                  <a:cubicBezTo>
                    <a:pt x="155" y="408"/>
                    <a:pt x="153" y="402"/>
                    <a:pt x="153" y="390"/>
                  </a:cubicBezTo>
                  <a:cubicBezTo>
                    <a:pt x="153" y="378"/>
                    <a:pt x="156" y="373"/>
                    <a:pt x="166" y="373"/>
                  </a:cubicBezTo>
                  <a:cubicBezTo>
                    <a:pt x="212" y="373"/>
                    <a:pt x="212" y="373"/>
                    <a:pt x="212" y="373"/>
                  </a:cubicBezTo>
                  <a:cubicBezTo>
                    <a:pt x="223" y="373"/>
                    <a:pt x="223" y="358"/>
                    <a:pt x="212" y="358"/>
                  </a:cubicBezTo>
                  <a:cubicBezTo>
                    <a:pt x="30" y="358"/>
                    <a:pt x="30" y="358"/>
                    <a:pt x="30" y="358"/>
                  </a:cubicBezTo>
                  <a:cubicBezTo>
                    <a:pt x="14" y="358"/>
                    <a:pt x="0" y="344"/>
                    <a:pt x="0" y="328"/>
                  </a:cubicBezTo>
                  <a:cubicBezTo>
                    <a:pt x="0" y="30"/>
                    <a:pt x="0" y="30"/>
                    <a:pt x="0" y="30"/>
                  </a:cubicBezTo>
                  <a:cubicBezTo>
                    <a:pt x="0" y="13"/>
                    <a:pt x="14" y="0"/>
                    <a:pt x="30" y="0"/>
                  </a:cubicBezTo>
                  <a:close/>
                  <a:moveTo>
                    <a:pt x="63" y="114"/>
                  </a:moveTo>
                  <a:cubicBezTo>
                    <a:pt x="455" y="114"/>
                    <a:pt x="455" y="114"/>
                    <a:pt x="455" y="114"/>
                  </a:cubicBezTo>
                  <a:cubicBezTo>
                    <a:pt x="463" y="114"/>
                    <a:pt x="463" y="130"/>
                    <a:pt x="455" y="130"/>
                  </a:cubicBezTo>
                  <a:cubicBezTo>
                    <a:pt x="63" y="130"/>
                    <a:pt x="63" y="130"/>
                    <a:pt x="63" y="130"/>
                  </a:cubicBezTo>
                  <a:cubicBezTo>
                    <a:pt x="55" y="130"/>
                    <a:pt x="55" y="114"/>
                    <a:pt x="63" y="114"/>
                  </a:cubicBezTo>
                  <a:close/>
                  <a:moveTo>
                    <a:pt x="64" y="57"/>
                  </a:moveTo>
                  <a:cubicBezTo>
                    <a:pt x="533" y="57"/>
                    <a:pt x="533" y="57"/>
                    <a:pt x="533" y="57"/>
                  </a:cubicBezTo>
                  <a:cubicBezTo>
                    <a:pt x="543" y="57"/>
                    <a:pt x="543" y="73"/>
                    <a:pt x="533" y="73"/>
                  </a:cubicBezTo>
                  <a:cubicBezTo>
                    <a:pt x="64" y="73"/>
                    <a:pt x="64" y="73"/>
                    <a:pt x="64" y="73"/>
                  </a:cubicBezTo>
                  <a:cubicBezTo>
                    <a:pt x="54" y="73"/>
                    <a:pt x="54" y="57"/>
                    <a:pt x="64" y="57"/>
                  </a:cubicBezTo>
                  <a:close/>
                  <a:moveTo>
                    <a:pt x="64" y="283"/>
                  </a:moveTo>
                  <a:cubicBezTo>
                    <a:pt x="533" y="283"/>
                    <a:pt x="533" y="283"/>
                    <a:pt x="533" y="283"/>
                  </a:cubicBezTo>
                  <a:cubicBezTo>
                    <a:pt x="543" y="283"/>
                    <a:pt x="543" y="299"/>
                    <a:pt x="533" y="299"/>
                  </a:cubicBezTo>
                  <a:cubicBezTo>
                    <a:pt x="64" y="299"/>
                    <a:pt x="64" y="299"/>
                    <a:pt x="64" y="299"/>
                  </a:cubicBezTo>
                  <a:cubicBezTo>
                    <a:pt x="54" y="299"/>
                    <a:pt x="54" y="283"/>
                    <a:pt x="64" y="283"/>
                  </a:cubicBezTo>
                  <a:close/>
                  <a:moveTo>
                    <a:pt x="63" y="226"/>
                  </a:moveTo>
                  <a:cubicBezTo>
                    <a:pt x="455" y="226"/>
                    <a:pt x="455" y="226"/>
                    <a:pt x="455" y="226"/>
                  </a:cubicBezTo>
                  <a:cubicBezTo>
                    <a:pt x="463" y="226"/>
                    <a:pt x="463" y="242"/>
                    <a:pt x="455" y="242"/>
                  </a:cubicBezTo>
                  <a:cubicBezTo>
                    <a:pt x="63" y="242"/>
                    <a:pt x="63" y="242"/>
                    <a:pt x="63" y="242"/>
                  </a:cubicBezTo>
                  <a:cubicBezTo>
                    <a:pt x="55" y="242"/>
                    <a:pt x="55" y="226"/>
                    <a:pt x="63" y="226"/>
                  </a:cubicBezTo>
                  <a:close/>
                  <a:moveTo>
                    <a:pt x="64" y="170"/>
                  </a:moveTo>
                  <a:cubicBezTo>
                    <a:pt x="533" y="170"/>
                    <a:pt x="533" y="170"/>
                    <a:pt x="533" y="170"/>
                  </a:cubicBezTo>
                  <a:cubicBezTo>
                    <a:pt x="543" y="170"/>
                    <a:pt x="543" y="186"/>
                    <a:pt x="533" y="186"/>
                  </a:cubicBezTo>
                  <a:cubicBezTo>
                    <a:pt x="64" y="186"/>
                    <a:pt x="64" y="186"/>
                    <a:pt x="64" y="186"/>
                  </a:cubicBezTo>
                  <a:cubicBezTo>
                    <a:pt x="54" y="186"/>
                    <a:pt x="54" y="170"/>
                    <a:pt x="64" y="170"/>
                  </a:cubicBezTo>
                  <a:close/>
                  <a:moveTo>
                    <a:pt x="30" y="17"/>
                  </a:moveTo>
                  <a:cubicBezTo>
                    <a:pt x="567" y="17"/>
                    <a:pt x="567" y="17"/>
                    <a:pt x="567" y="17"/>
                  </a:cubicBezTo>
                  <a:cubicBezTo>
                    <a:pt x="574" y="17"/>
                    <a:pt x="580" y="23"/>
                    <a:pt x="580" y="30"/>
                  </a:cubicBezTo>
                  <a:cubicBezTo>
                    <a:pt x="580" y="328"/>
                    <a:pt x="580" y="328"/>
                    <a:pt x="580" y="328"/>
                  </a:cubicBezTo>
                  <a:cubicBezTo>
                    <a:pt x="580" y="335"/>
                    <a:pt x="574" y="341"/>
                    <a:pt x="567" y="341"/>
                  </a:cubicBezTo>
                  <a:cubicBezTo>
                    <a:pt x="30" y="341"/>
                    <a:pt x="30" y="341"/>
                    <a:pt x="30" y="341"/>
                  </a:cubicBezTo>
                  <a:cubicBezTo>
                    <a:pt x="23" y="341"/>
                    <a:pt x="17" y="335"/>
                    <a:pt x="17" y="328"/>
                  </a:cubicBezTo>
                  <a:cubicBezTo>
                    <a:pt x="17" y="30"/>
                    <a:pt x="17" y="30"/>
                    <a:pt x="17" y="30"/>
                  </a:cubicBezTo>
                  <a:cubicBezTo>
                    <a:pt x="17" y="23"/>
                    <a:pt x="23" y="17"/>
                    <a:pt x="30" y="17"/>
                  </a:cubicBezTo>
                  <a:close/>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grpSp>
      <p:pic>
        <p:nvPicPr>
          <p:cNvPr id="183" name="图片 182">
            <a:extLst>
              <a:ext uri="{FF2B5EF4-FFF2-40B4-BE49-F238E27FC236}">
                <a16:creationId xmlns:a16="http://schemas.microsoft.com/office/drawing/2014/main" id="{833F5B7A-1B43-4BAC-97C6-3D0F1359FC51}"/>
              </a:ext>
            </a:extLst>
          </p:cNvPr>
          <p:cNvPicPr>
            <a:picLocks noChangeAspect="1"/>
          </p:cNvPicPr>
          <p:nvPr/>
        </p:nvPicPr>
        <p:blipFill>
          <a:blip r:embed="rId2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757566" y="4805"/>
            <a:ext cx="277002" cy="277002"/>
          </a:xfrm>
          <a:prstGeom prst="rect">
            <a:avLst/>
          </a:prstGeom>
        </p:spPr>
      </p:pic>
      <p:grpSp>
        <p:nvGrpSpPr>
          <p:cNvPr id="252" name="组合 251">
            <a:extLst>
              <a:ext uri="{FF2B5EF4-FFF2-40B4-BE49-F238E27FC236}">
                <a16:creationId xmlns:a16="http://schemas.microsoft.com/office/drawing/2014/main" id="{14C96F57-781F-4938-8F59-084A68A611B0}"/>
              </a:ext>
            </a:extLst>
          </p:cNvPr>
          <p:cNvGrpSpPr/>
          <p:nvPr/>
        </p:nvGrpSpPr>
        <p:grpSpPr>
          <a:xfrm>
            <a:off x="8017162" y="761689"/>
            <a:ext cx="1049477" cy="214198"/>
            <a:chOff x="7162600" y="659297"/>
            <a:chExt cx="1049477" cy="214198"/>
          </a:xfrm>
        </p:grpSpPr>
        <p:grpSp>
          <p:nvGrpSpPr>
            <p:cNvPr id="251" name="组合 250">
              <a:extLst>
                <a:ext uri="{FF2B5EF4-FFF2-40B4-BE49-F238E27FC236}">
                  <a16:creationId xmlns:a16="http://schemas.microsoft.com/office/drawing/2014/main" id="{E4E7D17E-D4EB-487D-97F0-0288A22F4879}"/>
                </a:ext>
              </a:extLst>
            </p:cNvPr>
            <p:cNvGrpSpPr/>
            <p:nvPr/>
          </p:nvGrpSpPr>
          <p:grpSpPr>
            <a:xfrm>
              <a:off x="7162600" y="659297"/>
              <a:ext cx="1049477" cy="214198"/>
              <a:chOff x="7162600" y="659297"/>
              <a:chExt cx="1049477" cy="214198"/>
            </a:xfrm>
          </p:grpSpPr>
          <p:grpSp>
            <p:nvGrpSpPr>
              <p:cNvPr id="187" name="组合 186">
                <a:extLst>
                  <a:ext uri="{FF2B5EF4-FFF2-40B4-BE49-F238E27FC236}">
                    <a16:creationId xmlns:a16="http://schemas.microsoft.com/office/drawing/2014/main" id="{F267D9F4-1DED-4475-9F8B-5BAA32AB9D88}"/>
                  </a:ext>
                </a:extLst>
              </p:cNvPr>
              <p:cNvGrpSpPr/>
              <p:nvPr/>
            </p:nvGrpSpPr>
            <p:grpSpPr>
              <a:xfrm>
                <a:off x="7162600" y="664293"/>
                <a:ext cx="209202" cy="209202"/>
                <a:chOff x="7154026" y="659236"/>
                <a:chExt cx="209202" cy="209202"/>
              </a:xfrm>
            </p:grpSpPr>
            <p:sp>
              <p:nvSpPr>
                <p:cNvPr id="185" name="矩形: 圆角 184">
                  <a:extLst>
                    <a:ext uri="{FF2B5EF4-FFF2-40B4-BE49-F238E27FC236}">
                      <a16:creationId xmlns:a16="http://schemas.microsoft.com/office/drawing/2014/main" id="{0553874E-D3FE-4143-8174-9608DEE61F2C}"/>
                    </a:ext>
                  </a:extLst>
                </p:cNvPr>
                <p:cNvSpPr/>
                <p:nvPr/>
              </p:nvSpPr>
              <p:spPr>
                <a:xfrm>
                  <a:off x="7154026" y="659236"/>
                  <a:ext cx="209202" cy="209202"/>
                </a:xfrm>
                <a:prstGeom prst="roundRect">
                  <a:avLst/>
                </a:prstGeom>
                <a:solidFill>
                  <a:srgbClr val="424953">
                    <a:alpha val="67000"/>
                  </a:srgbClr>
                </a:solidFill>
                <a:ln w="6350">
                  <a:solidFill>
                    <a:schemeClr val="bg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6" name="组合 185">
                  <a:extLst>
                    <a:ext uri="{FF2B5EF4-FFF2-40B4-BE49-F238E27FC236}">
                      <a16:creationId xmlns:a16="http://schemas.microsoft.com/office/drawing/2014/main" id="{F0A3C0D0-3858-4335-B16F-313B61A36893}"/>
                    </a:ext>
                  </a:extLst>
                </p:cNvPr>
                <p:cNvGrpSpPr/>
                <p:nvPr/>
              </p:nvGrpSpPr>
              <p:grpSpPr>
                <a:xfrm>
                  <a:off x="7208634" y="709102"/>
                  <a:ext cx="104748" cy="117636"/>
                  <a:chOff x="7328254" y="1041184"/>
                  <a:chExt cx="144611" cy="162404"/>
                </a:xfrm>
                <a:solidFill>
                  <a:schemeClr val="bg1"/>
                </a:solidFill>
              </p:grpSpPr>
              <p:sp>
                <p:nvSpPr>
                  <p:cNvPr id="292" name="Rectangle 212">
                    <a:extLst>
                      <a:ext uri="{FF2B5EF4-FFF2-40B4-BE49-F238E27FC236}">
                        <a16:creationId xmlns:a16="http://schemas.microsoft.com/office/drawing/2014/main" id="{45D30F1B-5BC2-44AF-BE55-6325D24594B2}"/>
                      </a:ext>
                    </a:extLst>
                  </p:cNvPr>
                  <p:cNvSpPr>
                    <a:spLocks noChangeArrowheads="1"/>
                  </p:cNvSpPr>
                  <p:nvPr/>
                </p:nvSpPr>
                <p:spPr bwMode="auto">
                  <a:xfrm flipH="1">
                    <a:off x="7328254" y="1041184"/>
                    <a:ext cx="45719" cy="1624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213">
                    <a:extLst>
                      <a:ext uri="{FF2B5EF4-FFF2-40B4-BE49-F238E27FC236}">
                        <a16:creationId xmlns:a16="http://schemas.microsoft.com/office/drawing/2014/main" id="{CFB73CC8-91C3-49E7-A71A-FDFA10C75FC7}"/>
                      </a:ext>
                    </a:extLst>
                  </p:cNvPr>
                  <p:cNvSpPr>
                    <a:spLocks noChangeArrowheads="1"/>
                  </p:cNvSpPr>
                  <p:nvPr/>
                </p:nvSpPr>
                <p:spPr bwMode="auto">
                  <a:xfrm flipH="1">
                    <a:off x="7427146" y="1041184"/>
                    <a:ext cx="45719" cy="1600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89" name="组合 188">
                <a:extLst>
                  <a:ext uri="{FF2B5EF4-FFF2-40B4-BE49-F238E27FC236}">
                    <a16:creationId xmlns:a16="http://schemas.microsoft.com/office/drawing/2014/main" id="{43251C93-DC8C-45E0-8816-792D5C3DD0B8}"/>
                  </a:ext>
                </a:extLst>
              </p:cNvPr>
              <p:cNvGrpSpPr/>
              <p:nvPr/>
            </p:nvGrpSpPr>
            <p:grpSpPr>
              <a:xfrm>
                <a:off x="7438707" y="659297"/>
                <a:ext cx="209202" cy="209202"/>
                <a:chOff x="7405577" y="656313"/>
                <a:chExt cx="209202" cy="209202"/>
              </a:xfrm>
            </p:grpSpPr>
            <p:sp>
              <p:nvSpPr>
                <p:cNvPr id="297" name="矩形: 圆角 296">
                  <a:extLst>
                    <a:ext uri="{FF2B5EF4-FFF2-40B4-BE49-F238E27FC236}">
                      <a16:creationId xmlns:a16="http://schemas.microsoft.com/office/drawing/2014/main" id="{88FFDA74-7156-4789-A064-E07FA598373A}"/>
                    </a:ext>
                  </a:extLst>
                </p:cNvPr>
                <p:cNvSpPr/>
                <p:nvPr/>
              </p:nvSpPr>
              <p:spPr>
                <a:xfrm>
                  <a:off x="7405577" y="656313"/>
                  <a:ext cx="209202" cy="209202"/>
                </a:xfrm>
                <a:prstGeom prst="roundRect">
                  <a:avLst/>
                </a:prstGeom>
                <a:solidFill>
                  <a:srgbClr val="424953">
                    <a:alpha val="67000"/>
                  </a:srgbClr>
                </a:solidFill>
                <a:ln w="6350">
                  <a:solidFill>
                    <a:schemeClr val="bg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1" name="Freeform 159">
                  <a:extLst>
                    <a:ext uri="{FF2B5EF4-FFF2-40B4-BE49-F238E27FC236}">
                      <a16:creationId xmlns:a16="http://schemas.microsoft.com/office/drawing/2014/main" id="{EDD9D153-F898-4A88-B4D7-C73FB7AFE803}"/>
                    </a:ext>
                  </a:extLst>
                </p:cNvPr>
                <p:cNvSpPr>
                  <a:spLocks/>
                </p:cNvSpPr>
                <p:nvPr/>
              </p:nvSpPr>
              <p:spPr bwMode="auto">
                <a:xfrm>
                  <a:off x="7468397" y="698460"/>
                  <a:ext cx="105724" cy="126549"/>
                </a:xfrm>
                <a:custGeom>
                  <a:avLst/>
                  <a:gdLst>
                    <a:gd name="T0" fmla="*/ 0 w 198"/>
                    <a:gd name="T1" fmla="*/ 0 h 237"/>
                    <a:gd name="T2" fmla="*/ 0 w 198"/>
                    <a:gd name="T3" fmla="*/ 237 h 237"/>
                    <a:gd name="T4" fmla="*/ 198 w 198"/>
                    <a:gd name="T5" fmla="*/ 118 h 237"/>
                    <a:gd name="T6" fmla="*/ 0 w 198"/>
                    <a:gd name="T7" fmla="*/ 0 h 237"/>
                  </a:gdLst>
                  <a:ahLst/>
                  <a:cxnLst>
                    <a:cxn ang="0">
                      <a:pos x="T0" y="T1"/>
                    </a:cxn>
                    <a:cxn ang="0">
                      <a:pos x="T2" y="T3"/>
                    </a:cxn>
                    <a:cxn ang="0">
                      <a:pos x="T4" y="T5"/>
                    </a:cxn>
                    <a:cxn ang="0">
                      <a:pos x="T6" y="T7"/>
                    </a:cxn>
                  </a:cxnLst>
                  <a:rect l="0" t="0" r="r" b="b"/>
                  <a:pathLst>
                    <a:path w="198" h="237">
                      <a:moveTo>
                        <a:pt x="0" y="0"/>
                      </a:moveTo>
                      <a:lnTo>
                        <a:pt x="0" y="237"/>
                      </a:lnTo>
                      <a:lnTo>
                        <a:pt x="198" y="118"/>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90" name="组合 189">
                <a:extLst>
                  <a:ext uri="{FF2B5EF4-FFF2-40B4-BE49-F238E27FC236}">
                    <a16:creationId xmlns:a16="http://schemas.microsoft.com/office/drawing/2014/main" id="{3206A78F-7189-4DF0-9C60-34321803E782}"/>
                  </a:ext>
                </a:extLst>
              </p:cNvPr>
              <p:cNvGrpSpPr/>
              <p:nvPr/>
            </p:nvGrpSpPr>
            <p:grpSpPr>
              <a:xfrm>
                <a:off x="7726790" y="660550"/>
                <a:ext cx="209202" cy="209202"/>
                <a:chOff x="7670130" y="659597"/>
                <a:chExt cx="209202" cy="209202"/>
              </a:xfrm>
            </p:grpSpPr>
            <p:sp>
              <p:nvSpPr>
                <p:cNvPr id="304" name="矩形: 圆角 303">
                  <a:extLst>
                    <a:ext uri="{FF2B5EF4-FFF2-40B4-BE49-F238E27FC236}">
                      <a16:creationId xmlns:a16="http://schemas.microsoft.com/office/drawing/2014/main" id="{BDB038E6-E829-462E-BFC1-3A86ED974C53}"/>
                    </a:ext>
                  </a:extLst>
                </p:cNvPr>
                <p:cNvSpPr/>
                <p:nvPr/>
              </p:nvSpPr>
              <p:spPr>
                <a:xfrm>
                  <a:off x="7670130" y="659597"/>
                  <a:ext cx="209202" cy="209202"/>
                </a:xfrm>
                <a:prstGeom prst="roundRect">
                  <a:avLst/>
                </a:prstGeom>
                <a:solidFill>
                  <a:srgbClr val="424953">
                    <a:alpha val="67000"/>
                  </a:srgbClr>
                </a:solidFill>
                <a:ln w="6350">
                  <a:solidFill>
                    <a:schemeClr val="bg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6" name="Freeform 164">
                  <a:extLst>
                    <a:ext uri="{FF2B5EF4-FFF2-40B4-BE49-F238E27FC236}">
                      <a16:creationId xmlns:a16="http://schemas.microsoft.com/office/drawing/2014/main" id="{08036755-5794-4A60-AD3C-7BFBDEA20519}"/>
                    </a:ext>
                  </a:extLst>
                </p:cNvPr>
                <p:cNvSpPr>
                  <a:spLocks/>
                </p:cNvSpPr>
                <p:nvPr/>
              </p:nvSpPr>
              <p:spPr bwMode="auto">
                <a:xfrm>
                  <a:off x="7723189" y="709458"/>
                  <a:ext cx="123174" cy="117582"/>
                </a:xfrm>
                <a:custGeom>
                  <a:avLst/>
                  <a:gdLst>
                    <a:gd name="T0" fmla="*/ 172 w 172"/>
                    <a:gd name="T1" fmla="*/ 116 h 231"/>
                    <a:gd name="T2" fmla="*/ 57 w 172"/>
                    <a:gd name="T3" fmla="*/ 0 h 231"/>
                    <a:gd name="T4" fmla="*/ 57 w 172"/>
                    <a:gd name="T5" fmla="*/ 57 h 231"/>
                    <a:gd name="T6" fmla="*/ 0 w 172"/>
                    <a:gd name="T7" fmla="*/ 0 h 231"/>
                    <a:gd name="T8" fmla="*/ 0 w 172"/>
                    <a:gd name="T9" fmla="*/ 231 h 231"/>
                    <a:gd name="T10" fmla="*/ 57 w 172"/>
                    <a:gd name="T11" fmla="*/ 174 h 231"/>
                    <a:gd name="T12" fmla="*/ 57 w 172"/>
                    <a:gd name="T13" fmla="*/ 231 h 231"/>
                    <a:gd name="T14" fmla="*/ 172 w 172"/>
                    <a:gd name="T15" fmla="*/ 116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31">
                      <a:moveTo>
                        <a:pt x="172" y="116"/>
                      </a:moveTo>
                      <a:lnTo>
                        <a:pt x="57" y="0"/>
                      </a:lnTo>
                      <a:lnTo>
                        <a:pt x="57" y="57"/>
                      </a:lnTo>
                      <a:lnTo>
                        <a:pt x="0" y="0"/>
                      </a:lnTo>
                      <a:lnTo>
                        <a:pt x="0" y="231"/>
                      </a:lnTo>
                      <a:lnTo>
                        <a:pt x="57" y="174"/>
                      </a:lnTo>
                      <a:lnTo>
                        <a:pt x="57" y="231"/>
                      </a:lnTo>
                      <a:lnTo>
                        <a:pt x="172" y="1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11" name="矩形: 圆角 310">
                <a:extLst>
                  <a:ext uri="{FF2B5EF4-FFF2-40B4-BE49-F238E27FC236}">
                    <a16:creationId xmlns:a16="http://schemas.microsoft.com/office/drawing/2014/main" id="{8A221AEC-8C91-4E00-BED7-B75BC3EA4B7C}"/>
                  </a:ext>
                </a:extLst>
              </p:cNvPr>
              <p:cNvSpPr/>
              <p:nvPr/>
            </p:nvSpPr>
            <p:spPr>
              <a:xfrm>
                <a:off x="8002875" y="661004"/>
                <a:ext cx="209202" cy="209202"/>
              </a:xfrm>
              <a:prstGeom prst="roundRect">
                <a:avLst/>
              </a:prstGeom>
              <a:solidFill>
                <a:srgbClr val="424953">
                  <a:alpha val="67000"/>
                </a:srgbClr>
              </a:solidFill>
              <a:ln w="6350">
                <a:solidFill>
                  <a:schemeClr val="bg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50" name="组合 249">
              <a:extLst>
                <a:ext uri="{FF2B5EF4-FFF2-40B4-BE49-F238E27FC236}">
                  <a16:creationId xmlns:a16="http://schemas.microsoft.com/office/drawing/2014/main" id="{5C94A195-C3E5-4C34-9A8F-53AB6F9EFEAB}"/>
                </a:ext>
              </a:extLst>
            </p:cNvPr>
            <p:cNvGrpSpPr/>
            <p:nvPr/>
          </p:nvGrpSpPr>
          <p:grpSpPr>
            <a:xfrm>
              <a:off x="8054139" y="714159"/>
              <a:ext cx="133093" cy="107567"/>
              <a:chOff x="8054139" y="714159"/>
              <a:chExt cx="133093" cy="107567"/>
            </a:xfrm>
          </p:grpSpPr>
          <p:sp>
            <p:nvSpPr>
              <p:cNvPr id="312" name="Freeform 164">
                <a:extLst>
                  <a:ext uri="{FF2B5EF4-FFF2-40B4-BE49-F238E27FC236}">
                    <a16:creationId xmlns:a16="http://schemas.microsoft.com/office/drawing/2014/main" id="{CDBA7580-210A-4D61-BBF0-323DD8D02AA4}"/>
                  </a:ext>
                </a:extLst>
              </p:cNvPr>
              <p:cNvSpPr>
                <a:spLocks/>
              </p:cNvSpPr>
              <p:nvPr/>
            </p:nvSpPr>
            <p:spPr bwMode="auto">
              <a:xfrm>
                <a:off x="8054139" y="714159"/>
                <a:ext cx="67813" cy="105605"/>
              </a:xfrm>
              <a:custGeom>
                <a:avLst/>
                <a:gdLst>
                  <a:gd name="T0" fmla="*/ 172 w 172"/>
                  <a:gd name="T1" fmla="*/ 116 h 231"/>
                  <a:gd name="T2" fmla="*/ 57 w 172"/>
                  <a:gd name="T3" fmla="*/ 0 h 231"/>
                  <a:gd name="T4" fmla="*/ 57 w 172"/>
                  <a:gd name="T5" fmla="*/ 57 h 231"/>
                  <a:gd name="T6" fmla="*/ 0 w 172"/>
                  <a:gd name="T7" fmla="*/ 0 h 231"/>
                  <a:gd name="T8" fmla="*/ 0 w 172"/>
                  <a:gd name="T9" fmla="*/ 231 h 231"/>
                  <a:gd name="T10" fmla="*/ 57 w 172"/>
                  <a:gd name="T11" fmla="*/ 174 h 231"/>
                  <a:gd name="T12" fmla="*/ 57 w 172"/>
                  <a:gd name="T13" fmla="*/ 231 h 231"/>
                  <a:gd name="T14" fmla="*/ 172 w 172"/>
                  <a:gd name="T15" fmla="*/ 116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31">
                    <a:moveTo>
                      <a:pt x="172" y="116"/>
                    </a:moveTo>
                    <a:lnTo>
                      <a:pt x="57" y="0"/>
                    </a:lnTo>
                    <a:lnTo>
                      <a:pt x="57" y="57"/>
                    </a:lnTo>
                    <a:lnTo>
                      <a:pt x="0" y="0"/>
                    </a:lnTo>
                    <a:lnTo>
                      <a:pt x="0" y="231"/>
                    </a:lnTo>
                    <a:lnTo>
                      <a:pt x="57" y="174"/>
                    </a:lnTo>
                    <a:lnTo>
                      <a:pt x="57" y="231"/>
                    </a:lnTo>
                    <a:lnTo>
                      <a:pt x="172" y="1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3" name="Freeform 164">
                <a:extLst>
                  <a:ext uri="{FF2B5EF4-FFF2-40B4-BE49-F238E27FC236}">
                    <a16:creationId xmlns:a16="http://schemas.microsoft.com/office/drawing/2014/main" id="{B5A29D54-749D-4D60-A5AA-23E009AE0D66}"/>
                  </a:ext>
                </a:extLst>
              </p:cNvPr>
              <p:cNvSpPr>
                <a:spLocks/>
              </p:cNvSpPr>
              <p:nvPr/>
            </p:nvSpPr>
            <p:spPr bwMode="auto">
              <a:xfrm>
                <a:off x="8119419" y="715069"/>
                <a:ext cx="67813" cy="106657"/>
              </a:xfrm>
              <a:custGeom>
                <a:avLst/>
                <a:gdLst>
                  <a:gd name="T0" fmla="*/ 172 w 172"/>
                  <a:gd name="T1" fmla="*/ 116 h 231"/>
                  <a:gd name="T2" fmla="*/ 57 w 172"/>
                  <a:gd name="T3" fmla="*/ 0 h 231"/>
                  <a:gd name="T4" fmla="*/ 57 w 172"/>
                  <a:gd name="T5" fmla="*/ 57 h 231"/>
                  <a:gd name="T6" fmla="*/ 0 w 172"/>
                  <a:gd name="T7" fmla="*/ 0 h 231"/>
                  <a:gd name="T8" fmla="*/ 0 w 172"/>
                  <a:gd name="T9" fmla="*/ 231 h 231"/>
                  <a:gd name="T10" fmla="*/ 57 w 172"/>
                  <a:gd name="T11" fmla="*/ 174 h 231"/>
                  <a:gd name="T12" fmla="*/ 57 w 172"/>
                  <a:gd name="T13" fmla="*/ 231 h 231"/>
                  <a:gd name="T14" fmla="*/ 172 w 172"/>
                  <a:gd name="T15" fmla="*/ 116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31">
                    <a:moveTo>
                      <a:pt x="172" y="116"/>
                    </a:moveTo>
                    <a:lnTo>
                      <a:pt x="57" y="0"/>
                    </a:lnTo>
                    <a:lnTo>
                      <a:pt x="57" y="57"/>
                    </a:lnTo>
                    <a:lnTo>
                      <a:pt x="0" y="0"/>
                    </a:lnTo>
                    <a:lnTo>
                      <a:pt x="0" y="231"/>
                    </a:lnTo>
                    <a:lnTo>
                      <a:pt x="57" y="174"/>
                    </a:lnTo>
                    <a:lnTo>
                      <a:pt x="57" y="231"/>
                    </a:lnTo>
                    <a:lnTo>
                      <a:pt x="172" y="1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281" name="组合 280">
            <a:extLst>
              <a:ext uri="{FF2B5EF4-FFF2-40B4-BE49-F238E27FC236}">
                <a16:creationId xmlns:a16="http://schemas.microsoft.com/office/drawing/2014/main" id="{895910A5-D567-4B6B-BEB3-20F4DB4DE68E}"/>
              </a:ext>
            </a:extLst>
          </p:cNvPr>
          <p:cNvGrpSpPr/>
          <p:nvPr/>
        </p:nvGrpSpPr>
        <p:grpSpPr>
          <a:xfrm>
            <a:off x="125013" y="512592"/>
            <a:ext cx="724934" cy="724934"/>
            <a:chOff x="9112529" y="2718662"/>
            <a:chExt cx="1231900" cy="1231900"/>
          </a:xfrm>
        </p:grpSpPr>
        <p:sp>
          <p:nvSpPr>
            <p:cNvPr id="3" name="椭圆 2">
              <a:extLst>
                <a:ext uri="{FF2B5EF4-FFF2-40B4-BE49-F238E27FC236}">
                  <a16:creationId xmlns:a16="http://schemas.microsoft.com/office/drawing/2014/main" id="{30E06C7A-8F47-48D0-98DC-C064901D40BF}"/>
                </a:ext>
              </a:extLst>
            </p:cNvPr>
            <p:cNvSpPr/>
            <p:nvPr/>
          </p:nvSpPr>
          <p:spPr>
            <a:xfrm>
              <a:off x="9112529" y="2718662"/>
              <a:ext cx="1231900" cy="12319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04CFE9ED-C95D-4753-B0D3-8682368AEBD5}"/>
                </a:ext>
              </a:extLst>
            </p:cNvPr>
            <p:cNvSpPr/>
            <p:nvPr/>
          </p:nvSpPr>
          <p:spPr>
            <a:xfrm>
              <a:off x="9169679" y="2775812"/>
              <a:ext cx="1117600" cy="1117600"/>
            </a:xfrm>
            <a:prstGeom prst="ellipse">
              <a:avLst/>
            </a:prstGeom>
            <a:blipFill>
              <a:blip r:embed="rId23"/>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6" name="组合 195">
            <a:extLst>
              <a:ext uri="{FF2B5EF4-FFF2-40B4-BE49-F238E27FC236}">
                <a16:creationId xmlns:a16="http://schemas.microsoft.com/office/drawing/2014/main" id="{40EA8AB2-6B96-4D07-B69C-D96A3EF6D26A}"/>
              </a:ext>
            </a:extLst>
          </p:cNvPr>
          <p:cNvGrpSpPr/>
          <p:nvPr/>
        </p:nvGrpSpPr>
        <p:grpSpPr>
          <a:xfrm>
            <a:off x="12888975" y="5519767"/>
            <a:ext cx="1103250" cy="722231"/>
            <a:chOff x="12884369" y="655290"/>
            <a:chExt cx="1103250" cy="722231"/>
          </a:xfrm>
        </p:grpSpPr>
        <p:sp>
          <p:nvSpPr>
            <p:cNvPr id="194" name="矩形 193">
              <a:extLst>
                <a:ext uri="{FF2B5EF4-FFF2-40B4-BE49-F238E27FC236}">
                  <a16:creationId xmlns:a16="http://schemas.microsoft.com/office/drawing/2014/main" id="{946FFA76-E2C7-448B-93CB-3AFB6B31CC82}"/>
                </a:ext>
              </a:extLst>
            </p:cNvPr>
            <p:cNvSpPr/>
            <p:nvPr/>
          </p:nvSpPr>
          <p:spPr>
            <a:xfrm>
              <a:off x="12884369" y="655290"/>
              <a:ext cx="1103250" cy="722231"/>
            </a:xfrm>
            <a:prstGeom prst="rect">
              <a:avLst/>
            </a:prstGeom>
            <a:gradFill>
              <a:gsLst>
                <a:gs pos="48000">
                  <a:srgbClr val="00B0F0">
                    <a:alpha val="66000"/>
                  </a:srgbClr>
                </a:gs>
                <a:gs pos="0">
                  <a:srgbClr val="00B0F0">
                    <a:alpha val="88000"/>
                  </a:srgbClr>
                </a:gs>
                <a:gs pos="100000">
                  <a:schemeClr val="accent1">
                    <a:lumMod val="30000"/>
                    <a:lumOff val="70000"/>
                    <a:alpha val="0"/>
                  </a:schemeClr>
                </a:gs>
              </a:gsLst>
              <a:lin ang="10800000" scaled="0"/>
            </a:gradFill>
            <a:ln w="9525">
              <a:gradFill>
                <a:gsLst>
                  <a:gs pos="0">
                    <a:schemeClr val="accent1">
                      <a:lumMod val="5000"/>
                      <a:lumOff val="95000"/>
                      <a:alpha val="0"/>
                    </a:schemeClr>
                  </a:gs>
                  <a:gs pos="47000">
                    <a:srgbClr val="FBFC74"/>
                  </a:gs>
                  <a:gs pos="100000">
                    <a:srgbClr val="FFFF00"/>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93" name="组合 192">
              <a:extLst>
                <a:ext uri="{FF2B5EF4-FFF2-40B4-BE49-F238E27FC236}">
                  <a16:creationId xmlns:a16="http://schemas.microsoft.com/office/drawing/2014/main" id="{F0DFD713-779F-4F25-BECF-9D7AE277A555}"/>
                </a:ext>
              </a:extLst>
            </p:cNvPr>
            <p:cNvGrpSpPr/>
            <p:nvPr/>
          </p:nvGrpSpPr>
          <p:grpSpPr>
            <a:xfrm>
              <a:off x="13258405" y="683825"/>
              <a:ext cx="686099" cy="680878"/>
              <a:chOff x="8595036" y="2575651"/>
              <a:chExt cx="1305758" cy="1295820"/>
            </a:xfrm>
          </p:grpSpPr>
          <p:sp>
            <p:nvSpPr>
              <p:cNvPr id="309" name="椭圆 308">
                <a:extLst>
                  <a:ext uri="{FF2B5EF4-FFF2-40B4-BE49-F238E27FC236}">
                    <a16:creationId xmlns:a16="http://schemas.microsoft.com/office/drawing/2014/main" id="{26F39739-8F6B-4022-A497-F29ED1F37E28}"/>
                  </a:ext>
                </a:extLst>
              </p:cNvPr>
              <p:cNvSpPr/>
              <p:nvPr/>
            </p:nvSpPr>
            <p:spPr>
              <a:xfrm>
                <a:off x="8624621" y="2575651"/>
                <a:ext cx="1134633" cy="1134634"/>
              </a:xfrm>
              <a:prstGeom prst="ellipse">
                <a:avLst/>
              </a:prstGeom>
              <a:blipFill>
                <a:blip r:embed="rId24"/>
                <a:stretch>
                  <a:fillRect/>
                </a:stretch>
              </a:blipFill>
              <a:ln>
                <a:gradFill>
                  <a:gsLst>
                    <a:gs pos="0">
                      <a:schemeClr val="accent1">
                        <a:lumMod val="5000"/>
                        <a:lumOff val="95000"/>
                      </a:schemeClr>
                    </a:gs>
                    <a:gs pos="100000">
                      <a:schemeClr val="accent1">
                        <a:lumMod val="30000"/>
                        <a:lumOff val="70000"/>
                        <a:alpha val="0"/>
                      </a:schemeClr>
                    </a:gs>
                  </a:gsLst>
                  <a:lin ang="16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矩形: 圆角 315">
                <a:extLst>
                  <a:ext uri="{FF2B5EF4-FFF2-40B4-BE49-F238E27FC236}">
                    <a16:creationId xmlns:a16="http://schemas.microsoft.com/office/drawing/2014/main" id="{685C45D7-EDF3-49AB-A06E-FE52676F49E1}"/>
                  </a:ext>
                </a:extLst>
              </p:cNvPr>
              <p:cNvSpPr/>
              <p:nvPr/>
            </p:nvSpPr>
            <p:spPr>
              <a:xfrm>
                <a:off x="8595036" y="3557213"/>
                <a:ext cx="1211509" cy="284794"/>
              </a:xfrm>
              <a:prstGeom prst="roundRect">
                <a:avLst/>
              </a:prstGeom>
              <a:solidFill>
                <a:schemeClr val="bg2">
                  <a:lumMod val="10000"/>
                  <a:alpha val="6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5" name="组合 314">
                <a:extLst>
                  <a:ext uri="{FF2B5EF4-FFF2-40B4-BE49-F238E27FC236}">
                    <a16:creationId xmlns:a16="http://schemas.microsoft.com/office/drawing/2014/main" id="{1326DFB7-D5DD-4D7C-B62D-BD8326DF5AE7}"/>
                  </a:ext>
                </a:extLst>
              </p:cNvPr>
              <p:cNvGrpSpPr/>
              <p:nvPr/>
            </p:nvGrpSpPr>
            <p:grpSpPr>
              <a:xfrm>
                <a:off x="8664715" y="3579579"/>
                <a:ext cx="237866" cy="236760"/>
                <a:chOff x="9917113" y="5699126"/>
                <a:chExt cx="341313" cy="339726"/>
              </a:xfrm>
            </p:grpSpPr>
            <p:sp>
              <p:nvSpPr>
                <p:cNvPr id="346" name="Freeform 867">
                  <a:extLst>
                    <a:ext uri="{FF2B5EF4-FFF2-40B4-BE49-F238E27FC236}">
                      <a16:creationId xmlns:a16="http://schemas.microsoft.com/office/drawing/2014/main" id="{A6BB0945-8A4C-4D3F-83EE-43DDECC9CDDD}"/>
                    </a:ext>
                  </a:extLst>
                </p:cNvPr>
                <p:cNvSpPr>
                  <a:spLocks/>
                </p:cNvSpPr>
                <p:nvPr/>
              </p:nvSpPr>
              <p:spPr bwMode="auto">
                <a:xfrm>
                  <a:off x="9944100" y="6015039"/>
                  <a:ext cx="7938" cy="23813"/>
                </a:xfrm>
                <a:custGeom>
                  <a:avLst/>
                  <a:gdLst>
                    <a:gd name="T0" fmla="*/ 0 w 5"/>
                    <a:gd name="T1" fmla="*/ 15 h 17"/>
                    <a:gd name="T2" fmla="*/ 2 w 5"/>
                    <a:gd name="T3" fmla="*/ 17 h 17"/>
                    <a:gd name="T4" fmla="*/ 5 w 5"/>
                    <a:gd name="T5" fmla="*/ 15 h 17"/>
                    <a:gd name="T6" fmla="*/ 5 w 5"/>
                    <a:gd name="T7" fmla="*/ 3 h 17"/>
                    <a:gd name="T8" fmla="*/ 0 w 5"/>
                    <a:gd name="T9" fmla="*/ 0 h 17"/>
                    <a:gd name="T10" fmla="*/ 0 w 5"/>
                    <a:gd name="T11" fmla="*/ 15 h 17"/>
                  </a:gdLst>
                  <a:ahLst/>
                  <a:cxnLst>
                    <a:cxn ang="0">
                      <a:pos x="T0" y="T1"/>
                    </a:cxn>
                    <a:cxn ang="0">
                      <a:pos x="T2" y="T3"/>
                    </a:cxn>
                    <a:cxn ang="0">
                      <a:pos x="T4" y="T5"/>
                    </a:cxn>
                    <a:cxn ang="0">
                      <a:pos x="T6" y="T7"/>
                    </a:cxn>
                    <a:cxn ang="0">
                      <a:pos x="T8" y="T9"/>
                    </a:cxn>
                    <a:cxn ang="0">
                      <a:pos x="T10" y="T11"/>
                    </a:cxn>
                  </a:cxnLst>
                  <a:rect l="0" t="0" r="r" b="b"/>
                  <a:pathLst>
                    <a:path w="5" h="17">
                      <a:moveTo>
                        <a:pt x="0" y="15"/>
                      </a:moveTo>
                      <a:cubicBezTo>
                        <a:pt x="0" y="16"/>
                        <a:pt x="1" y="17"/>
                        <a:pt x="2" y="17"/>
                      </a:cubicBezTo>
                      <a:cubicBezTo>
                        <a:pt x="4" y="17"/>
                        <a:pt x="5" y="16"/>
                        <a:pt x="5" y="15"/>
                      </a:cubicBezTo>
                      <a:cubicBezTo>
                        <a:pt x="5" y="3"/>
                        <a:pt x="5" y="3"/>
                        <a:pt x="5" y="3"/>
                      </a:cubicBezTo>
                      <a:cubicBezTo>
                        <a:pt x="3" y="2"/>
                        <a:pt x="1" y="1"/>
                        <a:pt x="0" y="0"/>
                      </a:cubicBezTo>
                      <a:lnTo>
                        <a:pt x="0"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868">
                  <a:extLst>
                    <a:ext uri="{FF2B5EF4-FFF2-40B4-BE49-F238E27FC236}">
                      <a16:creationId xmlns:a16="http://schemas.microsoft.com/office/drawing/2014/main" id="{2C3A668D-9FFF-46FE-A2AC-E756D8127C4D}"/>
                    </a:ext>
                  </a:extLst>
                </p:cNvPr>
                <p:cNvSpPr>
                  <a:spLocks/>
                </p:cNvSpPr>
                <p:nvPr/>
              </p:nvSpPr>
              <p:spPr bwMode="auto">
                <a:xfrm>
                  <a:off x="9944100" y="5699126"/>
                  <a:ext cx="7938" cy="23813"/>
                </a:xfrm>
                <a:custGeom>
                  <a:avLst/>
                  <a:gdLst>
                    <a:gd name="T0" fmla="*/ 0 w 5"/>
                    <a:gd name="T1" fmla="*/ 2 h 17"/>
                    <a:gd name="T2" fmla="*/ 0 w 5"/>
                    <a:gd name="T3" fmla="*/ 17 h 17"/>
                    <a:gd name="T4" fmla="*/ 5 w 5"/>
                    <a:gd name="T5" fmla="*/ 14 h 17"/>
                    <a:gd name="T6" fmla="*/ 5 w 5"/>
                    <a:gd name="T7" fmla="*/ 2 h 17"/>
                    <a:gd name="T8" fmla="*/ 2 w 5"/>
                    <a:gd name="T9" fmla="*/ 0 h 17"/>
                    <a:gd name="T10" fmla="*/ 0 w 5"/>
                    <a:gd name="T11" fmla="*/ 2 h 17"/>
                  </a:gdLst>
                  <a:ahLst/>
                  <a:cxnLst>
                    <a:cxn ang="0">
                      <a:pos x="T0" y="T1"/>
                    </a:cxn>
                    <a:cxn ang="0">
                      <a:pos x="T2" y="T3"/>
                    </a:cxn>
                    <a:cxn ang="0">
                      <a:pos x="T4" y="T5"/>
                    </a:cxn>
                    <a:cxn ang="0">
                      <a:pos x="T6" y="T7"/>
                    </a:cxn>
                    <a:cxn ang="0">
                      <a:pos x="T8" y="T9"/>
                    </a:cxn>
                    <a:cxn ang="0">
                      <a:pos x="T10" y="T11"/>
                    </a:cxn>
                  </a:cxnLst>
                  <a:rect l="0" t="0" r="r" b="b"/>
                  <a:pathLst>
                    <a:path w="5" h="17">
                      <a:moveTo>
                        <a:pt x="0" y="2"/>
                      </a:moveTo>
                      <a:cubicBezTo>
                        <a:pt x="0" y="17"/>
                        <a:pt x="0" y="17"/>
                        <a:pt x="0" y="17"/>
                      </a:cubicBezTo>
                      <a:cubicBezTo>
                        <a:pt x="1" y="16"/>
                        <a:pt x="3" y="15"/>
                        <a:pt x="5" y="14"/>
                      </a:cubicBezTo>
                      <a:cubicBezTo>
                        <a:pt x="5" y="2"/>
                        <a:pt x="5" y="2"/>
                        <a:pt x="5" y="2"/>
                      </a:cubicBezTo>
                      <a:cubicBezTo>
                        <a:pt x="5" y="1"/>
                        <a:pt x="4" y="0"/>
                        <a:pt x="2"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869">
                  <a:extLst>
                    <a:ext uri="{FF2B5EF4-FFF2-40B4-BE49-F238E27FC236}">
                      <a16:creationId xmlns:a16="http://schemas.microsoft.com/office/drawing/2014/main" id="{EF2E87B6-B4CA-42EA-B7F0-81B5ECEEA03E}"/>
                    </a:ext>
                  </a:extLst>
                </p:cNvPr>
                <p:cNvSpPr>
                  <a:spLocks/>
                </p:cNvSpPr>
                <p:nvPr/>
              </p:nvSpPr>
              <p:spPr bwMode="auto">
                <a:xfrm>
                  <a:off x="9958388" y="5699126"/>
                  <a:ext cx="6350" cy="17463"/>
                </a:xfrm>
                <a:custGeom>
                  <a:avLst/>
                  <a:gdLst>
                    <a:gd name="T0" fmla="*/ 0 w 5"/>
                    <a:gd name="T1" fmla="*/ 2 h 12"/>
                    <a:gd name="T2" fmla="*/ 0 w 5"/>
                    <a:gd name="T3" fmla="*/ 12 h 12"/>
                    <a:gd name="T4" fmla="*/ 3 w 5"/>
                    <a:gd name="T5" fmla="*/ 12 h 12"/>
                    <a:gd name="T6" fmla="*/ 5 w 5"/>
                    <a:gd name="T7" fmla="*/ 12 h 12"/>
                    <a:gd name="T8" fmla="*/ 5 w 5"/>
                    <a:gd name="T9" fmla="*/ 2 h 12"/>
                    <a:gd name="T10" fmla="*/ 2 w 5"/>
                    <a:gd name="T11" fmla="*/ 0 h 12"/>
                    <a:gd name="T12" fmla="*/ 0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0" y="2"/>
                      </a:moveTo>
                      <a:cubicBezTo>
                        <a:pt x="0" y="12"/>
                        <a:pt x="0" y="12"/>
                        <a:pt x="0" y="12"/>
                      </a:cubicBezTo>
                      <a:cubicBezTo>
                        <a:pt x="1" y="12"/>
                        <a:pt x="2" y="12"/>
                        <a:pt x="3" y="12"/>
                      </a:cubicBezTo>
                      <a:cubicBezTo>
                        <a:pt x="5" y="12"/>
                        <a:pt x="5" y="12"/>
                        <a:pt x="5" y="12"/>
                      </a:cubicBezTo>
                      <a:cubicBezTo>
                        <a:pt x="5" y="2"/>
                        <a:pt x="5" y="2"/>
                        <a:pt x="5" y="2"/>
                      </a:cubicBezTo>
                      <a:cubicBezTo>
                        <a:pt x="5" y="1"/>
                        <a:pt x="4" y="0"/>
                        <a:pt x="2"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870">
                  <a:extLst>
                    <a:ext uri="{FF2B5EF4-FFF2-40B4-BE49-F238E27FC236}">
                      <a16:creationId xmlns:a16="http://schemas.microsoft.com/office/drawing/2014/main" id="{93A05EBD-6566-4A81-895E-AAE561102922}"/>
                    </a:ext>
                  </a:extLst>
                </p:cNvPr>
                <p:cNvSpPr>
                  <a:spLocks/>
                </p:cNvSpPr>
                <p:nvPr/>
              </p:nvSpPr>
              <p:spPr bwMode="auto">
                <a:xfrm>
                  <a:off x="9958388" y="6021389"/>
                  <a:ext cx="6350" cy="17463"/>
                </a:xfrm>
                <a:custGeom>
                  <a:avLst/>
                  <a:gdLst>
                    <a:gd name="T0" fmla="*/ 0 w 5"/>
                    <a:gd name="T1" fmla="*/ 0 h 12"/>
                    <a:gd name="T2" fmla="*/ 0 w 5"/>
                    <a:gd name="T3" fmla="*/ 10 h 12"/>
                    <a:gd name="T4" fmla="*/ 2 w 5"/>
                    <a:gd name="T5" fmla="*/ 12 h 12"/>
                    <a:gd name="T6" fmla="*/ 5 w 5"/>
                    <a:gd name="T7" fmla="*/ 10 h 12"/>
                    <a:gd name="T8" fmla="*/ 5 w 5"/>
                    <a:gd name="T9" fmla="*/ 0 h 12"/>
                    <a:gd name="T10" fmla="*/ 3 w 5"/>
                    <a:gd name="T11" fmla="*/ 0 h 12"/>
                    <a:gd name="T12" fmla="*/ 0 w 5"/>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0" y="0"/>
                      </a:moveTo>
                      <a:cubicBezTo>
                        <a:pt x="0" y="10"/>
                        <a:pt x="0" y="10"/>
                        <a:pt x="0" y="10"/>
                      </a:cubicBezTo>
                      <a:cubicBezTo>
                        <a:pt x="0" y="11"/>
                        <a:pt x="1" y="12"/>
                        <a:pt x="2" y="12"/>
                      </a:cubicBezTo>
                      <a:cubicBezTo>
                        <a:pt x="4" y="12"/>
                        <a:pt x="5" y="11"/>
                        <a:pt x="5" y="10"/>
                      </a:cubicBezTo>
                      <a:cubicBezTo>
                        <a:pt x="5" y="0"/>
                        <a:pt x="5" y="0"/>
                        <a:pt x="5" y="0"/>
                      </a:cubicBezTo>
                      <a:cubicBezTo>
                        <a:pt x="3" y="0"/>
                        <a:pt x="3" y="0"/>
                        <a:pt x="3" y="0"/>
                      </a:cubicBezTo>
                      <a:cubicBezTo>
                        <a:pt x="2" y="0"/>
                        <a:pt x="1"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871">
                  <a:extLst>
                    <a:ext uri="{FF2B5EF4-FFF2-40B4-BE49-F238E27FC236}">
                      <a16:creationId xmlns:a16="http://schemas.microsoft.com/office/drawing/2014/main" id="{2A97BED6-8DBF-41F3-AFB2-40EC5DD73FFB}"/>
                    </a:ext>
                  </a:extLst>
                </p:cNvPr>
                <p:cNvSpPr>
                  <a:spLocks/>
                </p:cNvSpPr>
                <p:nvPr/>
              </p:nvSpPr>
              <p:spPr bwMode="auto">
                <a:xfrm>
                  <a:off x="9972675" y="5699126"/>
                  <a:ext cx="6350" cy="17463"/>
                </a:xfrm>
                <a:custGeom>
                  <a:avLst/>
                  <a:gdLst>
                    <a:gd name="T0" fmla="*/ 0 w 5"/>
                    <a:gd name="T1" fmla="*/ 2 h 12"/>
                    <a:gd name="T2" fmla="*/ 0 w 5"/>
                    <a:gd name="T3" fmla="*/ 12 h 12"/>
                    <a:gd name="T4" fmla="*/ 5 w 5"/>
                    <a:gd name="T5" fmla="*/ 12 h 12"/>
                    <a:gd name="T6" fmla="*/ 5 w 5"/>
                    <a:gd name="T7" fmla="*/ 2 h 12"/>
                    <a:gd name="T8" fmla="*/ 2 w 5"/>
                    <a:gd name="T9" fmla="*/ 0 h 12"/>
                    <a:gd name="T10" fmla="*/ 0 w 5"/>
                    <a:gd name="T11" fmla="*/ 2 h 12"/>
                  </a:gdLst>
                  <a:ahLst/>
                  <a:cxnLst>
                    <a:cxn ang="0">
                      <a:pos x="T0" y="T1"/>
                    </a:cxn>
                    <a:cxn ang="0">
                      <a:pos x="T2" y="T3"/>
                    </a:cxn>
                    <a:cxn ang="0">
                      <a:pos x="T4" y="T5"/>
                    </a:cxn>
                    <a:cxn ang="0">
                      <a:pos x="T6" y="T7"/>
                    </a:cxn>
                    <a:cxn ang="0">
                      <a:pos x="T8" y="T9"/>
                    </a:cxn>
                    <a:cxn ang="0">
                      <a:pos x="T10" y="T11"/>
                    </a:cxn>
                  </a:cxnLst>
                  <a:rect l="0" t="0" r="r" b="b"/>
                  <a:pathLst>
                    <a:path w="5" h="12">
                      <a:moveTo>
                        <a:pt x="0" y="2"/>
                      </a:moveTo>
                      <a:cubicBezTo>
                        <a:pt x="0" y="12"/>
                        <a:pt x="0" y="12"/>
                        <a:pt x="0" y="12"/>
                      </a:cubicBezTo>
                      <a:cubicBezTo>
                        <a:pt x="5" y="12"/>
                        <a:pt x="5" y="12"/>
                        <a:pt x="5" y="12"/>
                      </a:cubicBezTo>
                      <a:cubicBezTo>
                        <a:pt x="5" y="2"/>
                        <a:pt x="5" y="2"/>
                        <a:pt x="5" y="2"/>
                      </a:cubicBezTo>
                      <a:cubicBezTo>
                        <a:pt x="5" y="1"/>
                        <a:pt x="4" y="0"/>
                        <a:pt x="2"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872">
                  <a:extLst>
                    <a:ext uri="{FF2B5EF4-FFF2-40B4-BE49-F238E27FC236}">
                      <a16:creationId xmlns:a16="http://schemas.microsoft.com/office/drawing/2014/main" id="{EE11298D-1339-4C63-8881-6AAB73DEA1E0}"/>
                    </a:ext>
                  </a:extLst>
                </p:cNvPr>
                <p:cNvSpPr>
                  <a:spLocks/>
                </p:cNvSpPr>
                <p:nvPr/>
              </p:nvSpPr>
              <p:spPr bwMode="auto">
                <a:xfrm>
                  <a:off x="9972675" y="6021389"/>
                  <a:ext cx="6350" cy="17463"/>
                </a:xfrm>
                <a:custGeom>
                  <a:avLst/>
                  <a:gdLst>
                    <a:gd name="T0" fmla="*/ 2 w 5"/>
                    <a:gd name="T1" fmla="*/ 12 h 12"/>
                    <a:gd name="T2" fmla="*/ 5 w 5"/>
                    <a:gd name="T3" fmla="*/ 10 h 12"/>
                    <a:gd name="T4" fmla="*/ 5 w 5"/>
                    <a:gd name="T5" fmla="*/ 0 h 12"/>
                    <a:gd name="T6" fmla="*/ 0 w 5"/>
                    <a:gd name="T7" fmla="*/ 0 h 12"/>
                    <a:gd name="T8" fmla="*/ 0 w 5"/>
                    <a:gd name="T9" fmla="*/ 10 h 12"/>
                    <a:gd name="T10" fmla="*/ 2 w 5"/>
                    <a:gd name="T11" fmla="*/ 12 h 12"/>
                  </a:gdLst>
                  <a:ahLst/>
                  <a:cxnLst>
                    <a:cxn ang="0">
                      <a:pos x="T0" y="T1"/>
                    </a:cxn>
                    <a:cxn ang="0">
                      <a:pos x="T2" y="T3"/>
                    </a:cxn>
                    <a:cxn ang="0">
                      <a:pos x="T4" y="T5"/>
                    </a:cxn>
                    <a:cxn ang="0">
                      <a:pos x="T6" y="T7"/>
                    </a:cxn>
                    <a:cxn ang="0">
                      <a:pos x="T8" y="T9"/>
                    </a:cxn>
                    <a:cxn ang="0">
                      <a:pos x="T10" y="T11"/>
                    </a:cxn>
                  </a:cxnLst>
                  <a:rect l="0" t="0" r="r" b="b"/>
                  <a:pathLst>
                    <a:path w="5" h="12">
                      <a:moveTo>
                        <a:pt x="2" y="12"/>
                      </a:moveTo>
                      <a:cubicBezTo>
                        <a:pt x="4" y="12"/>
                        <a:pt x="5" y="11"/>
                        <a:pt x="5" y="10"/>
                      </a:cubicBezTo>
                      <a:cubicBezTo>
                        <a:pt x="5" y="0"/>
                        <a:pt x="5" y="0"/>
                        <a:pt x="5" y="0"/>
                      </a:cubicBezTo>
                      <a:cubicBezTo>
                        <a:pt x="0" y="0"/>
                        <a:pt x="0" y="0"/>
                        <a:pt x="0" y="0"/>
                      </a:cubicBezTo>
                      <a:cubicBezTo>
                        <a:pt x="0" y="10"/>
                        <a:pt x="0" y="10"/>
                        <a:pt x="0" y="10"/>
                      </a:cubicBezTo>
                      <a:cubicBezTo>
                        <a:pt x="0" y="11"/>
                        <a:pt x="1" y="12"/>
                        <a:pt x="2"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873">
                  <a:extLst>
                    <a:ext uri="{FF2B5EF4-FFF2-40B4-BE49-F238E27FC236}">
                      <a16:creationId xmlns:a16="http://schemas.microsoft.com/office/drawing/2014/main" id="{934F5EF1-2C3A-46AF-A295-1CFD72CE0A77}"/>
                    </a:ext>
                  </a:extLst>
                </p:cNvPr>
                <p:cNvSpPr>
                  <a:spLocks/>
                </p:cNvSpPr>
                <p:nvPr/>
              </p:nvSpPr>
              <p:spPr bwMode="auto">
                <a:xfrm>
                  <a:off x="9986963" y="6021389"/>
                  <a:ext cx="6350" cy="17463"/>
                </a:xfrm>
                <a:custGeom>
                  <a:avLst/>
                  <a:gdLst>
                    <a:gd name="T0" fmla="*/ 2 w 5"/>
                    <a:gd name="T1" fmla="*/ 12 h 12"/>
                    <a:gd name="T2" fmla="*/ 5 w 5"/>
                    <a:gd name="T3" fmla="*/ 10 h 12"/>
                    <a:gd name="T4" fmla="*/ 5 w 5"/>
                    <a:gd name="T5" fmla="*/ 0 h 12"/>
                    <a:gd name="T6" fmla="*/ 0 w 5"/>
                    <a:gd name="T7" fmla="*/ 0 h 12"/>
                    <a:gd name="T8" fmla="*/ 0 w 5"/>
                    <a:gd name="T9" fmla="*/ 10 h 12"/>
                    <a:gd name="T10" fmla="*/ 2 w 5"/>
                    <a:gd name="T11" fmla="*/ 12 h 12"/>
                  </a:gdLst>
                  <a:ahLst/>
                  <a:cxnLst>
                    <a:cxn ang="0">
                      <a:pos x="T0" y="T1"/>
                    </a:cxn>
                    <a:cxn ang="0">
                      <a:pos x="T2" y="T3"/>
                    </a:cxn>
                    <a:cxn ang="0">
                      <a:pos x="T4" y="T5"/>
                    </a:cxn>
                    <a:cxn ang="0">
                      <a:pos x="T6" y="T7"/>
                    </a:cxn>
                    <a:cxn ang="0">
                      <a:pos x="T8" y="T9"/>
                    </a:cxn>
                    <a:cxn ang="0">
                      <a:pos x="T10" y="T11"/>
                    </a:cxn>
                  </a:cxnLst>
                  <a:rect l="0" t="0" r="r" b="b"/>
                  <a:pathLst>
                    <a:path w="5" h="12">
                      <a:moveTo>
                        <a:pt x="2" y="12"/>
                      </a:moveTo>
                      <a:cubicBezTo>
                        <a:pt x="4" y="12"/>
                        <a:pt x="5" y="11"/>
                        <a:pt x="5" y="10"/>
                      </a:cubicBezTo>
                      <a:cubicBezTo>
                        <a:pt x="5" y="0"/>
                        <a:pt x="5" y="0"/>
                        <a:pt x="5" y="0"/>
                      </a:cubicBezTo>
                      <a:cubicBezTo>
                        <a:pt x="0" y="0"/>
                        <a:pt x="0" y="0"/>
                        <a:pt x="0" y="0"/>
                      </a:cubicBezTo>
                      <a:cubicBezTo>
                        <a:pt x="0" y="10"/>
                        <a:pt x="0" y="10"/>
                        <a:pt x="0" y="10"/>
                      </a:cubicBezTo>
                      <a:cubicBezTo>
                        <a:pt x="0" y="11"/>
                        <a:pt x="1" y="12"/>
                        <a:pt x="2"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874">
                  <a:extLst>
                    <a:ext uri="{FF2B5EF4-FFF2-40B4-BE49-F238E27FC236}">
                      <a16:creationId xmlns:a16="http://schemas.microsoft.com/office/drawing/2014/main" id="{8E0EE10C-B06F-4B0A-B2E0-526406B57BEC}"/>
                    </a:ext>
                  </a:extLst>
                </p:cNvPr>
                <p:cNvSpPr>
                  <a:spLocks/>
                </p:cNvSpPr>
                <p:nvPr/>
              </p:nvSpPr>
              <p:spPr bwMode="auto">
                <a:xfrm>
                  <a:off x="9986963" y="5699126"/>
                  <a:ext cx="6350" cy="17463"/>
                </a:xfrm>
                <a:custGeom>
                  <a:avLst/>
                  <a:gdLst>
                    <a:gd name="T0" fmla="*/ 0 w 5"/>
                    <a:gd name="T1" fmla="*/ 2 h 12"/>
                    <a:gd name="T2" fmla="*/ 0 w 5"/>
                    <a:gd name="T3" fmla="*/ 12 h 12"/>
                    <a:gd name="T4" fmla="*/ 5 w 5"/>
                    <a:gd name="T5" fmla="*/ 12 h 12"/>
                    <a:gd name="T6" fmla="*/ 5 w 5"/>
                    <a:gd name="T7" fmla="*/ 2 h 12"/>
                    <a:gd name="T8" fmla="*/ 2 w 5"/>
                    <a:gd name="T9" fmla="*/ 0 h 12"/>
                    <a:gd name="T10" fmla="*/ 0 w 5"/>
                    <a:gd name="T11" fmla="*/ 2 h 12"/>
                  </a:gdLst>
                  <a:ahLst/>
                  <a:cxnLst>
                    <a:cxn ang="0">
                      <a:pos x="T0" y="T1"/>
                    </a:cxn>
                    <a:cxn ang="0">
                      <a:pos x="T2" y="T3"/>
                    </a:cxn>
                    <a:cxn ang="0">
                      <a:pos x="T4" y="T5"/>
                    </a:cxn>
                    <a:cxn ang="0">
                      <a:pos x="T6" y="T7"/>
                    </a:cxn>
                    <a:cxn ang="0">
                      <a:pos x="T8" y="T9"/>
                    </a:cxn>
                    <a:cxn ang="0">
                      <a:pos x="T10" y="T11"/>
                    </a:cxn>
                  </a:cxnLst>
                  <a:rect l="0" t="0" r="r" b="b"/>
                  <a:pathLst>
                    <a:path w="5" h="12">
                      <a:moveTo>
                        <a:pt x="0" y="2"/>
                      </a:moveTo>
                      <a:cubicBezTo>
                        <a:pt x="0" y="12"/>
                        <a:pt x="0" y="12"/>
                        <a:pt x="0" y="12"/>
                      </a:cubicBezTo>
                      <a:cubicBezTo>
                        <a:pt x="5" y="12"/>
                        <a:pt x="5" y="12"/>
                        <a:pt x="5" y="12"/>
                      </a:cubicBezTo>
                      <a:cubicBezTo>
                        <a:pt x="5" y="2"/>
                        <a:pt x="5" y="2"/>
                        <a:pt x="5" y="2"/>
                      </a:cubicBezTo>
                      <a:cubicBezTo>
                        <a:pt x="5" y="1"/>
                        <a:pt x="4" y="0"/>
                        <a:pt x="2"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875">
                  <a:extLst>
                    <a:ext uri="{FF2B5EF4-FFF2-40B4-BE49-F238E27FC236}">
                      <a16:creationId xmlns:a16="http://schemas.microsoft.com/office/drawing/2014/main" id="{21F36841-97B6-4D02-BB2C-762EEE8F2C8C}"/>
                    </a:ext>
                  </a:extLst>
                </p:cNvPr>
                <p:cNvSpPr>
                  <a:spLocks/>
                </p:cNvSpPr>
                <p:nvPr/>
              </p:nvSpPr>
              <p:spPr bwMode="auto">
                <a:xfrm>
                  <a:off x="10001250" y="6021389"/>
                  <a:ext cx="6350" cy="17463"/>
                </a:xfrm>
                <a:custGeom>
                  <a:avLst/>
                  <a:gdLst>
                    <a:gd name="T0" fmla="*/ 2 w 5"/>
                    <a:gd name="T1" fmla="*/ 12 h 12"/>
                    <a:gd name="T2" fmla="*/ 5 w 5"/>
                    <a:gd name="T3" fmla="*/ 10 h 12"/>
                    <a:gd name="T4" fmla="*/ 5 w 5"/>
                    <a:gd name="T5" fmla="*/ 0 h 12"/>
                    <a:gd name="T6" fmla="*/ 0 w 5"/>
                    <a:gd name="T7" fmla="*/ 0 h 12"/>
                    <a:gd name="T8" fmla="*/ 0 w 5"/>
                    <a:gd name="T9" fmla="*/ 10 h 12"/>
                    <a:gd name="T10" fmla="*/ 2 w 5"/>
                    <a:gd name="T11" fmla="*/ 12 h 12"/>
                  </a:gdLst>
                  <a:ahLst/>
                  <a:cxnLst>
                    <a:cxn ang="0">
                      <a:pos x="T0" y="T1"/>
                    </a:cxn>
                    <a:cxn ang="0">
                      <a:pos x="T2" y="T3"/>
                    </a:cxn>
                    <a:cxn ang="0">
                      <a:pos x="T4" y="T5"/>
                    </a:cxn>
                    <a:cxn ang="0">
                      <a:pos x="T6" y="T7"/>
                    </a:cxn>
                    <a:cxn ang="0">
                      <a:pos x="T8" y="T9"/>
                    </a:cxn>
                    <a:cxn ang="0">
                      <a:pos x="T10" y="T11"/>
                    </a:cxn>
                  </a:cxnLst>
                  <a:rect l="0" t="0" r="r" b="b"/>
                  <a:pathLst>
                    <a:path w="5" h="12">
                      <a:moveTo>
                        <a:pt x="2" y="12"/>
                      </a:moveTo>
                      <a:cubicBezTo>
                        <a:pt x="4" y="12"/>
                        <a:pt x="5" y="11"/>
                        <a:pt x="5" y="10"/>
                      </a:cubicBezTo>
                      <a:cubicBezTo>
                        <a:pt x="5" y="0"/>
                        <a:pt x="5" y="0"/>
                        <a:pt x="5" y="0"/>
                      </a:cubicBezTo>
                      <a:cubicBezTo>
                        <a:pt x="0" y="0"/>
                        <a:pt x="0" y="0"/>
                        <a:pt x="0" y="0"/>
                      </a:cubicBezTo>
                      <a:cubicBezTo>
                        <a:pt x="0" y="10"/>
                        <a:pt x="0" y="10"/>
                        <a:pt x="0" y="10"/>
                      </a:cubicBezTo>
                      <a:cubicBezTo>
                        <a:pt x="0" y="11"/>
                        <a:pt x="1" y="12"/>
                        <a:pt x="2"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876">
                  <a:extLst>
                    <a:ext uri="{FF2B5EF4-FFF2-40B4-BE49-F238E27FC236}">
                      <a16:creationId xmlns:a16="http://schemas.microsoft.com/office/drawing/2014/main" id="{B9E9A4D1-93BA-4A3E-BBEB-C85808588EF6}"/>
                    </a:ext>
                  </a:extLst>
                </p:cNvPr>
                <p:cNvSpPr>
                  <a:spLocks/>
                </p:cNvSpPr>
                <p:nvPr/>
              </p:nvSpPr>
              <p:spPr bwMode="auto">
                <a:xfrm>
                  <a:off x="10001250" y="5699126"/>
                  <a:ext cx="6350" cy="17463"/>
                </a:xfrm>
                <a:custGeom>
                  <a:avLst/>
                  <a:gdLst>
                    <a:gd name="T0" fmla="*/ 0 w 5"/>
                    <a:gd name="T1" fmla="*/ 2 h 12"/>
                    <a:gd name="T2" fmla="*/ 0 w 5"/>
                    <a:gd name="T3" fmla="*/ 12 h 12"/>
                    <a:gd name="T4" fmla="*/ 5 w 5"/>
                    <a:gd name="T5" fmla="*/ 12 h 12"/>
                    <a:gd name="T6" fmla="*/ 5 w 5"/>
                    <a:gd name="T7" fmla="*/ 2 h 12"/>
                    <a:gd name="T8" fmla="*/ 2 w 5"/>
                    <a:gd name="T9" fmla="*/ 0 h 12"/>
                    <a:gd name="T10" fmla="*/ 0 w 5"/>
                    <a:gd name="T11" fmla="*/ 2 h 12"/>
                  </a:gdLst>
                  <a:ahLst/>
                  <a:cxnLst>
                    <a:cxn ang="0">
                      <a:pos x="T0" y="T1"/>
                    </a:cxn>
                    <a:cxn ang="0">
                      <a:pos x="T2" y="T3"/>
                    </a:cxn>
                    <a:cxn ang="0">
                      <a:pos x="T4" y="T5"/>
                    </a:cxn>
                    <a:cxn ang="0">
                      <a:pos x="T6" y="T7"/>
                    </a:cxn>
                    <a:cxn ang="0">
                      <a:pos x="T8" y="T9"/>
                    </a:cxn>
                    <a:cxn ang="0">
                      <a:pos x="T10" y="T11"/>
                    </a:cxn>
                  </a:cxnLst>
                  <a:rect l="0" t="0" r="r" b="b"/>
                  <a:pathLst>
                    <a:path w="5" h="12">
                      <a:moveTo>
                        <a:pt x="0" y="2"/>
                      </a:moveTo>
                      <a:cubicBezTo>
                        <a:pt x="0" y="12"/>
                        <a:pt x="0" y="12"/>
                        <a:pt x="0" y="12"/>
                      </a:cubicBezTo>
                      <a:cubicBezTo>
                        <a:pt x="5" y="12"/>
                        <a:pt x="5" y="12"/>
                        <a:pt x="5" y="12"/>
                      </a:cubicBezTo>
                      <a:cubicBezTo>
                        <a:pt x="5" y="2"/>
                        <a:pt x="5" y="2"/>
                        <a:pt x="5" y="2"/>
                      </a:cubicBezTo>
                      <a:cubicBezTo>
                        <a:pt x="5" y="1"/>
                        <a:pt x="4" y="0"/>
                        <a:pt x="2"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877">
                  <a:extLst>
                    <a:ext uri="{FF2B5EF4-FFF2-40B4-BE49-F238E27FC236}">
                      <a16:creationId xmlns:a16="http://schemas.microsoft.com/office/drawing/2014/main" id="{D40057DF-9515-4C8E-81CB-929D2A66DB6E}"/>
                    </a:ext>
                  </a:extLst>
                </p:cNvPr>
                <p:cNvSpPr>
                  <a:spLocks/>
                </p:cNvSpPr>
                <p:nvPr/>
              </p:nvSpPr>
              <p:spPr bwMode="auto">
                <a:xfrm>
                  <a:off x="10013950" y="6021389"/>
                  <a:ext cx="7938" cy="17463"/>
                </a:xfrm>
                <a:custGeom>
                  <a:avLst/>
                  <a:gdLst>
                    <a:gd name="T0" fmla="*/ 2 w 5"/>
                    <a:gd name="T1" fmla="*/ 12 h 12"/>
                    <a:gd name="T2" fmla="*/ 5 w 5"/>
                    <a:gd name="T3" fmla="*/ 10 h 12"/>
                    <a:gd name="T4" fmla="*/ 5 w 5"/>
                    <a:gd name="T5" fmla="*/ 0 h 12"/>
                    <a:gd name="T6" fmla="*/ 0 w 5"/>
                    <a:gd name="T7" fmla="*/ 0 h 12"/>
                    <a:gd name="T8" fmla="*/ 0 w 5"/>
                    <a:gd name="T9" fmla="*/ 10 h 12"/>
                    <a:gd name="T10" fmla="*/ 2 w 5"/>
                    <a:gd name="T11" fmla="*/ 12 h 12"/>
                  </a:gdLst>
                  <a:ahLst/>
                  <a:cxnLst>
                    <a:cxn ang="0">
                      <a:pos x="T0" y="T1"/>
                    </a:cxn>
                    <a:cxn ang="0">
                      <a:pos x="T2" y="T3"/>
                    </a:cxn>
                    <a:cxn ang="0">
                      <a:pos x="T4" y="T5"/>
                    </a:cxn>
                    <a:cxn ang="0">
                      <a:pos x="T6" y="T7"/>
                    </a:cxn>
                    <a:cxn ang="0">
                      <a:pos x="T8" y="T9"/>
                    </a:cxn>
                    <a:cxn ang="0">
                      <a:pos x="T10" y="T11"/>
                    </a:cxn>
                  </a:cxnLst>
                  <a:rect l="0" t="0" r="r" b="b"/>
                  <a:pathLst>
                    <a:path w="5" h="12">
                      <a:moveTo>
                        <a:pt x="2" y="12"/>
                      </a:moveTo>
                      <a:cubicBezTo>
                        <a:pt x="4" y="12"/>
                        <a:pt x="5" y="11"/>
                        <a:pt x="5" y="10"/>
                      </a:cubicBezTo>
                      <a:cubicBezTo>
                        <a:pt x="5" y="0"/>
                        <a:pt x="5" y="0"/>
                        <a:pt x="5" y="0"/>
                      </a:cubicBezTo>
                      <a:cubicBezTo>
                        <a:pt x="0" y="0"/>
                        <a:pt x="0" y="0"/>
                        <a:pt x="0" y="0"/>
                      </a:cubicBezTo>
                      <a:cubicBezTo>
                        <a:pt x="0" y="10"/>
                        <a:pt x="0" y="10"/>
                        <a:pt x="0" y="10"/>
                      </a:cubicBezTo>
                      <a:cubicBezTo>
                        <a:pt x="0" y="11"/>
                        <a:pt x="1" y="12"/>
                        <a:pt x="2"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878">
                  <a:extLst>
                    <a:ext uri="{FF2B5EF4-FFF2-40B4-BE49-F238E27FC236}">
                      <a16:creationId xmlns:a16="http://schemas.microsoft.com/office/drawing/2014/main" id="{28495FBD-87A8-4CCD-BD50-5DE472978D59}"/>
                    </a:ext>
                  </a:extLst>
                </p:cNvPr>
                <p:cNvSpPr>
                  <a:spLocks/>
                </p:cNvSpPr>
                <p:nvPr/>
              </p:nvSpPr>
              <p:spPr bwMode="auto">
                <a:xfrm>
                  <a:off x="10013950" y="5699126"/>
                  <a:ext cx="7938" cy="17463"/>
                </a:xfrm>
                <a:custGeom>
                  <a:avLst/>
                  <a:gdLst>
                    <a:gd name="T0" fmla="*/ 0 w 5"/>
                    <a:gd name="T1" fmla="*/ 2 h 12"/>
                    <a:gd name="T2" fmla="*/ 0 w 5"/>
                    <a:gd name="T3" fmla="*/ 12 h 12"/>
                    <a:gd name="T4" fmla="*/ 5 w 5"/>
                    <a:gd name="T5" fmla="*/ 12 h 12"/>
                    <a:gd name="T6" fmla="*/ 5 w 5"/>
                    <a:gd name="T7" fmla="*/ 2 h 12"/>
                    <a:gd name="T8" fmla="*/ 2 w 5"/>
                    <a:gd name="T9" fmla="*/ 0 h 12"/>
                    <a:gd name="T10" fmla="*/ 0 w 5"/>
                    <a:gd name="T11" fmla="*/ 2 h 12"/>
                  </a:gdLst>
                  <a:ahLst/>
                  <a:cxnLst>
                    <a:cxn ang="0">
                      <a:pos x="T0" y="T1"/>
                    </a:cxn>
                    <a:cxn ang="0">
                      <a:pos x="T2" y="T3"/>
                    </a:cxn>
                    <a:cxn ang="0">
                      <a:pos x="T4" y="T5"/>
                    </a:cxn>
                    <a:cxn ang="0">
                      <a:pos x="T6" y="T7"/>
                    </a:cxn>
                    <a:cxn ang="0">
                      <a:pos x="T8" y="T9"/>
                    </a:cxn>
                    <a:cxn ang="0">
                      <a:pos x="T10" y="T11"/>
                    </a:cxn>
                  </a:cxnLst>
                  <a:rect l="0" t="0" r="r" b="b"/>
                  <a:pathLst>
                    <a:path w="5" h="12">
                      <a:moveTo>
                        <a:pt x="0" y="2"/>
                      </a:moveTo>
                      <a:cubicBezTo>
                        <a:pt x="0" y="12"/>
                        <a:pt x="0" y="12"/>
                        <a:pt x="0" y="12"/>
                      </a:cubicBezTo>
                      <a:cubicBezTo>
                        <a:pt x="5" y="12"/>
                        <a:pt x="5" y="12"/>
                        <a:pt x="5" y="12"/>
                      </a:cubicBezTo>
                      <a:cubicBezTo>
                        <a:pt x="5" y="2"/>
                        <a:pt x="5" y="2"/>
                        <a:pt x="5" y="2"/>
                      </a:cubicBezTo>
                      <a:cubicBezTo>
                        <a:pt x="5" y="1"/>
                        <a:pt x="4" y="0"/>
                        <a:pt x="2"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879">
                  <a:extLst>
                    <a:ext uri="{FF2B5EF4-FFF2-40B4-BE49-F238E27FC236}">
                      <a16:creationId xmlns:a16="http://schemas.microsoft.com/office/drawing/2014/main" id="{3ED9B7B3-7213-415B-9A76-54A70B597916}"/>
                    </a:ext>
                  </a:extLst>
                </p:cNvPr>
                <p:cNvSpPr>
                  <a:spLocks/>
                </p:cNvSpPr>
                <p:nvPr/>
              </p:nvSpPr>
              <p:spPr bwMode="auto">
                <a:xfrm>
                  <a:off x="10028238" y="5699126"/>
                  <a:ext cx="7938" cy="17463"/>
                </a:xfrm>
                <a:custGeom>
                  <a:avLst/>
                  <a:gdLst>
                    <a:gd name="T0" fmla="*/ 0 w 5"/>
                    <a:gd name="T1" fmla="*/ 2 h 12"/>
                    <a:gd name="T2" fmla="*/ 0 w 5"/>
                    <a:gd name="T3" fmla="*/ 12 h 12"/>
                    <a:gd name="T4" fmla="*/ 5 w 5"/>
                    <a:gd name="T5" fmla="*/ 12 h 12"/>
                    <a:gd name="T6" fmla="*/ 5 w 5"/>
                    <a:gd name="T7" fmla="*/ 2 h 12"/>
                    <a:gd name="T8" fmla="*/ 2 w 5"/>
                    <a:gd name="T9" fmla="*/ 0 h 12"/>
                    <a:gd name="T10" fmla="*/ 0 w 5"/>
                    <a:gd name="T11" fmla="*/ 2 h 12"/>
                  </a:gdLst>
                  <a:ahLst/>
                  <a:cxnLst>
                    <a:cxn ang="0">
                      <a:pos x="T0" y="T1"/>
                    </a:cxn>
                    <a:cxn ang="0">
                      <a:pos x="T2" y="T3"/>
                    </a:cxn>
                    <a:cxn ang="0">
                      <a:pos x="T4" y="T5"/>
                    </a:cxn>
                    <a:cxn ang="0">
                      <a:pos x="T6" y="T7"/>
                    </a:cxn>
                    <a:cxn ang="0">
                      <a:pos x="T8" y="T9"/>
                    </a:cxn>
                    <a:cxn ang="0">
                      <a:pos x="T10" y="T11"/>
                    </a:cxn>
                  </a:cxnLst>
                  <a:rect l="0" t="0" r="r" b="b"/>
                  <a:pathLst>
                    <a:path w="5" h="12">
                      <a:moveTo>
                        <a:pt x="0" y="2"/>
                      </a:moveTo>
                      <a:cubicBezTo>
                        <a:pt x="0" y="12"/>
                        <a:pt x="0" y="12"/>
                        <a:pt x="0" y="12"/>
                      </a:cubicBezTo>
                      <a:cubicBezTo>
                        <a:pt x="5" y="12"/>
                        <a:pt x="5" y="12"/>
                        <a:pt x="5" y="12"/>
                      </a:cubicBezTo>
                      <a:cubicBezTo>
                        <a:pt x="5" y="2"/>
                        <a:pt x="5" y="2"/>
                        <a:pt x="5" y="2"/>
                      </a:cubicBezTo>
                      <a:cubicBezTo>
                        <a:pt x="5" y="1"/>
                        <a:pt x="4" y="0"/>
                        <a:pt x="2"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880">
                  <a:extLst>
                    <a:ext uri="{FF2B5EF4-FFF2-40B4-BE49-F238E27FC236}">
                      <a16:creationId xmlns:a16="http://schemas.microsoft.com/office/drawing/2014/main" id="{5B4B0DC6-2866-4C9A-B603-E926CA2C0A11}"/>
                    </a:ext>
                  </a:extLst>
                </p:cNvPr>
                <p:cNvSpPr>
                  <a:spLocks/>
                </p:cNvSpPr>
                <p:nvPr/>
              </p:nvSpPr>
              <p:spPr bwMode="auto">
                <a:xfrm>
                  <a:off x="10028238" y="6021389"/>
                  <a:ext cx="7938" cy="17463"/>
                </a:xfrm>
                <a:custGeom>
                  <a:avLst/>
                  <a:gdLst>
                    <a:gd name="T0" fmla="*/ 2 w 5"/>
                    <a:gd name="T1" fmla="*/ 12 h 12"/>
                    <a:gd name="T2" fmla="*/ 5 w 5"/>
                    <a:gd name="T3" fmla="*/ 10 h 12"/>
                    <a:gd name="T4" fmla="*/ 5 w 5"/>
                    <a:gd name="T5" fmla="*/ 0 h 12"/>
                    <a:gd name="T6" fmla="*/ 0 w 5"/>
                    <a:gd name="T7" fmla="*/ 0 h 12"/>
                    <a:gd name="T8" fmla="*/ 0 w 5"/>
                    <a:gd name="T9" fmla="*/ 10 h 12"/>
                    <a:gd name="T10" fmla="*/ 2 w 5"/>
                    <a:gd name="T11" fmla="*/ 12 h 12"/>
                  </a:gdLst>
                  <a:ahLst/>
                  <a:cxnLst>
                    <a:cxn ang="0">
                      <a:pos x="T0" y="T1"/>
                    </a:cxn>
                    <a:cxn ang="0">
                      <a:pos x="T2" y="T3"/>
                    </a:cxn>
                    <a:cxn ang="0">
                      <a:pos x="T4" y="T5"/>
                    </a:cxn>
                    <a:cxn ang="0">
                      <a:pos x="T6" y="T7"/>
                    </a:cxn>
                    <a:cxn ang="0">
                      <a:pos x="T8" y="T9"/>
                    </a:cxn>
                    <a:cxn ang="0">
                      <a:pos x="T10" y="T11"/>
                    </a:cxn>
                  </a:cxnLst>
                  <a:rect l="0" t="0" r="r" b="b"/>
                  <a:pathLst>
                    <a:path w="5" h="12">
                      <a:moveTo>
                        <a:pt x="2" y="12"/>
                      </a:moveTo>
                      <a:cubicBezTo>
                        <a:pt x="4" y="12"/>
                        <a:pt x="5" y="11"/>
                        <a:pt x="5" y="10"/>
                      </a:cubicBezTo>
                      <a:cubicBezTo>
                        <a:pt x="5" y="0"/>
                        <a:pt x="5" y="0"/>
                        <a:pt x="5" y="0"/>
                      </a:cubicBezTo>
                      <a:cubicBezTo>
                        <a:pt x="0" y="0"/>
                        <a:pt x="0" y="0"/>
                        <a:pt x="0" y="0"/>
                      </a:cubicBezTo>
                      <a:cubicBezTo>
                        <a:pt x="0" y="10"/>
                        <a:pt x="0" y="10"/>
                        <a:pt x="0" y="10"/>
                      </a:cubicBezTo>
                      <a:cubicBezTo>
                        <a:pt x="0" y="11"/>
                        <a:pt x="1" y="12"/>
                        <a:pt x="2"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881">
                  <a:extLst>
                    <a:ext uri="{FF2B5EF4-FFF2-40B4-BE49-F238E27FC236}">
                      <a16:creationId xmlns:a16="http://schemas.microsoft.com/office/drawing/2014/main" id="{A54C04D5-ED94-403B-BDC6-75ADDAA13F73}"/>
                    </a:ext>
                  </a:extLst>
                </p:cNvPr>
                <p:cNvSpPr>
                  <a:spLocks/>
                </p:cNvSpPr>
                <p:nvPr/>
              </p:nvSpPr>
              <p:spPr bwMode="auto">
                <a:xfrm>
                  <a:off x="10042525" y="5699126"/>
                  <a:ext cx="7938" cy="17463"/>
                </a:xfrm>
                <a:custGeom>
                  <a:avLst/>
                  <a:gdLst>
                    <a:gd name="T0" fmla="*/ 0 w 5"/>
                    <a:gd name="T1" fmla="*/ 2 h 12"/>
                    <a:gd name="T2" fmla="*/ 0 w 5"/>
                    <a:gd name="T3" fmla="*/ 12 h 12"/>
                    <a:gd name="T4" fmla="*/ 5 w 5"/>
                    <a:gd name="T5" fmla="*/ 12 h 12"/>
                    <a:gd name="T6" fmla="*/ 5 w 5"/>
                    <a:gd name="T7" fmla="*/ 2 h 12"/>
                    <a:gd name="T8" fmla="*/ 2 w 5"/>
                    <a:gd name="T9" fmla="*/ 0 h 12"/>
                    <a:gd name="T10" fmla="*/ 0 w 5"/>
                    <a:gd name="T11" fmla="*/ 2 h 12"/>
                  </a:gdLst>
                  <a:ahLst/>
                  <a:cxnLst>
                    <a:cxn ang="0">
                      <a:pos x="T0" y="T1"/>
                    </a:cxn>
                    <a:cxn ang="0">
                      <a:pos x="T2" y="T3"/>
                    </a:cxn>
                    <a:cxn ang="0">
                      <a:pos x="T4" y="T5"/>
                    </a:cxn>
                    <a:cxn ang="0">
                      <a:pos x="T6" y="T7"/>
                    </a:cxn>
                    <a:cxn ang="0">
                      <a:pos x="T8" y="T9"/>
                    </a:cxn>
                    <a:cxn ang="0">
                      <a:pos x="T10" y="T11"/>
                    </a:cxn>
                  </a:cxnLst>
                  <a:rect l="0" t="0" r="r" b="b"/>
                  <a:pathLst>
                    <a:path w="5" h="12">
                      <a:moveTo>
                        <a:pt x="0" y="2"/>
                      </a:moveTo>
                      <a:cubicBezTo>
                        <a:pt x="0" y="12"/>
                        <a:pt x="0" y="12"/>
                        <a:pt x="0" y="12"/>
                      </a:cubicBezTo>
                      <a:cubicBezTo>
                        <a:pt x="5" y="12"/>
                        <a:pt x="5" y="12"/>
                        <a:pt x="5" y="12"/>
                      </a:cubicBezTo>
                      <a:cubicBezTo>
                        <a:pt x="5" y="2"/>
                        <a:pt x="5" y="2"/>
                        <a:pt x="5" y="2"/>
                      </a:cubicBezTo>
                      <a:cubicBezTo>
                        <a:pt x="5" y="1"/>
                        <a:pt x="4" y="0"/>
                        <a:pt x="2"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882">
                  <a:extLst>
                    <a:ext uri="{FF2B5EF4-FFF2-40B4-BE49-F238E27FC236}">
                      <a16:creationId xmlns:a16="http://schemas.microsoft.com/office/drawing/2014/main" id="{1F968874-82A4-4199-8FA0-DFFF9A8F6C79}"/>
                    </a:ext>
                  </a:extLst>
                </p:cNvPr>
                <p:cNvSpPr>
                  <a:spLocks/>
                </p:cNvSpPr>
                <p:nvPr/>
              </p:nvSpPr>
              <p:spPr bwMode="auto">
                <a:xfrm>
                  <a:off x="10042525" y="6021389"/>
                  <a:ext cx="7938" cy="17463"/>
                </a:xfrm>
                <a:custGeom>
                  <a:avLst/>
                  <a:gdLst>
                    <a:gd name="T0" fmla="*/ 2 w 5"/>
                    <a:gd name="T1" fmla="*/ 12 h 12"/>
                    <a:gd name="T2" fmla="*/ 5 w 5"/>
                    <a:gd name="T3" fmla="*/ 10 h 12"/>
                    <a:gd name="T4" fmla="*/ 5 w 5"/>
                    <a:gd name="T5" fmla="*/ 0 h 12"/>
                    <a:gd name="T6" fmla="*/ 0 w 5"/>
                    <a:gd name="T7" fmla="*/ 0 h 12"/>
                    <a:gd name="T8" fmla="*/ 0 w 5"/>
                    <a:gd name="T9" fmla="*/ 10 h 12"/>
                    <a:gd name="T10" fmla="*/ 2 w 5"/>
                    <a:gd name="T11" fmla="*/ 12 h 12"/>
                  </a:gdLst>
                  <a:ahLst/>
                  <a:cxnLst>
                    <a:cxn ang="0">
                      <a:pos x="T0" y="T1"/>
                    </a:cxn>
                    <a:cxn ang="0">
                      <a:pos x="T2" y="T3"/>
                    </a:cxn>
                    <a:cxn ang="0">
                      <a:pos x="T4" y="T5"/>
                    </a:cxn>
                    <a:cxn ang="0">
                      <a:pos x="T6" y="T7"/>
                    </a:cxn>
                    <a:cxn ang="0">
                      <a:pos x="T8" y="T9"/>
                    </a:cxn>
                    <a:cxn ang="0">
                      <a:pos x="T10" y="T11"/>
                    </a:cxn>
                  </a:cxnLst>
                  <a:rect l="0" t="0" r="r" b="b"/>
                  <a:pathLst>
                    <a:path w="5" h="12">
                      <a:moveTo>
                        <a:pt x="2" y="12"/>
                      </a:moveTo>
                      <a:cubicBezTo>
                        <a:pt x="4" y="12"/>
                        <a:pt x="5" y="11"/>
                        <a:pt x="5" y="10"/>
                      </a:cubicBezTo>
                      <a:cubicBezTo>
                        <a:pt x="5" y="0"/>
                        <a:pt x="5" y="0"/>
                        <a:pt x="5" y="0"/>
                      </a:cubicBezTo>
                      <a:cubicBezTo>
                        <a:pt x="0" y="0"/>
                        <a:pt x="0" y="0"/>
                        <a:pt x="0" y="0"/>
                      </a:cubicBezTo>
                      <a:cubicBezTo>
                        <a:pt x="0" y="10"/>
                        <a:pt x="0" y="10"/>
                        <a:pt x="0" y="10"/>
                      </a:cubicBezTo>
                      <a:cubicBezTo>
                        <a:pt x="0" y="11"/>
                        <a:pt x="1" y="12"/>
                        <a:pt x="2"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883">
                  <a:extLst>
                    <a:ext uri="{FF2B5EF4-FFF2-40B4-BE49-F238E27FC236}">
                      <a16:creationId xmlns:a16="http://schemas.microsoft.com/office/drawing/2014/main" id="{2AFC3DCC-47FF-428C-BB60-BC627D5FE7A2}"/>
                    </a:ext>
                  </a:extLst>
                </p:cNvPr>
                <p:cNvSpPr>
                  <a:spLocks/>
                </p:cNvSpPr>
                <p:nvPr/>
              </p:nvSpPr>
              <p:spPr bwMode="auto">
                <a:xfrm>
                  <a:off x="10056813" y="5699126"/>
                  <a:ext cx="7938" cy="17463"/>
                </a:xfrm>
                <a:custGeom>
                  <a:avLst/>
                  <a:gdLst>
                    <a:gd name="T0" fmla="*/ 0 w 5"/>
                    <a:gd name="T1" fmla="*/ 2 h 12"/>
                    <a:gd name="T2" fmla="*/ 0 w 5"/>
                    <a:gd name="T3" fmla="*/ 12 h 12"/>
                    <a:gd name="T4" fmla="*/ 5 w 5"/>
                    <a:gd name="T5" fmla="*/ 12 h 12"/>
                    <a:gd name="T6" fmla="*/ 5 w 5"/>
                    <a:gd name="T7" fmla="*/ 2 h 12"/>
                    <a:gd name="T8" fmla="*/ 2 w 5"/>
                    <a:gd name="T9" fmla="*/ 0 h 12"/>
                    <a:gd name="T10" fmla="*/ 0 w 5"/>
                    <a:gd name="T11" fmla="*/ 2 h 12"/>
                  </a:gdLst>
                  <a:ahLst/>
                  <a:cxnLst>
                    <a:cxn ang="0">
                      <a:pos x="T0" y="T1"/>
                    </a:cxn>
                    <a:cxn ang="0">
                      <a:pos x="T2" y="T3"/>
                    </a:cxn>
                    <a:cxn ang="0">
                      <a:pos x="T4" y="T5"/>
                    </a:cxn>
                    <a:cxn ang="0">
                      <a:pos x="T6" y="T7"/>
                    </a:cxn>
                    <a:cxn ang="0">
                      <a:pos x="T8" y="T9"/>
                    </a:cxn>
                    <a:cxn ang="0">
                      <a:pos x="T10" y="T11"/>
                    </a:cxn>
                  </a:cxnLst>
                  <a:rect l="0" t="0" r="r" b="b"/>
                  <a:pathLst>
                    <a:path w="5" h="12">
                      <a:moveTo>
                        <a:pt x="0" y="2"/>
                      </a:moveTo>
                      <a:cubicBezTo>
                        <a:pt x="0" y="12"/>
                        <a:pt x="0" y="12"/>
                        <a:pt x="0" y="12"/>
                      </a:cubicBezTo>
                      <a:cubicBezTo>
                        <a:pt x="5" y="12"/>
                        <a:pt x="5" y="12"/>
                        <a:pt x="5" y="12"/>
                      </a:cubicBezTo>
                      <a:cubicBezTo>
                        <a:pt x="5" y="2"/>
                        <a:pt x="5" y="2"/>
                        <a:pt x="5" y="2"/>
                      </a:cubicBezTo>
                      <a:cubicBezTo>
                        <a:pt x="5" y="1"/>
                        <a:pt x="4" y="0"/>
                        <a:pt x="2"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884">
                  <a:extLst>
                    <a:ext uri="{FF2B5EF4-FFF2-40B4-BE49-F238E27FC236}">
                      <a16:creationId xmlns:a16="http://schemas.microsoft.com/office/drawing/2014/main" id="{A4D2175B-D65C-4D15-AB8F-4C11B6C82BAE}"/>
                    </a:ext>
                  </a:extLst>
                </p:cNvPr>
                <p:cNvSpPr>
                  <a:spLocks/>
                </p:cNvSpPr>
                <p:nvPr/>
              </p:nvSpPr>
              <p:spPr bwMode="auto">
                <a:xfrm>
                  <a:off x="10056813" y="6021389"/>
                  <a:ext cx="7938" cy="17463"/>
                </a:xfrm>
                <a:custGeom>
                  <a:avLst/>
                  <a:gdLst>
                    <a:gd name="T0" fmla="*/ 2 w 5"/>
                    <a:gd name="T1" fmla="*/ 12 h 12"/>
                    <a:gd name="T2" fmla="*/ 5 w 5"/>
                    <a:gd name="T3" fmla="*/ 10 h 12"/>
                    <a:gd name="T4" fmla="*/ 5 w 5"/>
                    <a:gd name="T5" fmla="*/ 0 h 12"/>
                    <a:gd name="T6" fmla="*/ 0 w 5"/>
                    <a:gd name="T7" fmla="*/ 0 h 12"/>
                    <a:gd name="T8" fmla="*/ 0 w 5"/>
                    <a:gd name="T9" fmla="*/ 10 h 12"/>
                    <a:gd name="T10" fmla="*/ 2 w 5"/>
                    <a:gd name="T11" fmla="*/ 12 h 12"/>
                  </a:gdLst>
                  <a:ahLst/>
                  <a:cxnLst>
                    <a:cxn ang="0">
                      <a:pos x="T0" y="T1"/>
                    </a:cxn>
                    <a:cxn ang="0">
                      <a:pos x="T2" y="T3"/>
                    </a:cxn>
                    <a:cxn ang="0">
                      <a:pos x="T4" y="T5"/>
                    </a:cxn>
                    <a:cxn ang="0">
                      <a:pos x="T6" y="T7"/>
                    </a:cxn>
                    <a:cxn ang="0">
                      <a:pos x="T8" y="T9"/>
                    </a:cxn>
                    <a:cxn ang="0">
                      <a:pos x="T10" y="T11"/>
                    </a:cxn>
                  </a:cxnLst>
                  <a:rect l="0" t="0" r="r" b="b"/>
                  <a:pathLst>
                    <a:path w="5" h="12">
                      <a:moveTo>
                        <a:pt x="2" y="12"/>
                      </a:moveTo>
                      <a:cubicBezTo>
                        <a:pt x="4" y="12"/>
                        <a:pt x="5" y="11"/>
                        <a:pt x="5" y="10"/>
                      </a:cubicBezTo>
                      <a:cubicBezTo>
                        <a:pt x="5" y="0"/>
                        <a:pt x="5" y="0"/>
                        <a:pt x="5" y="0"/>
                      </a:cubicBezTo>
                      <a:cubicBezTo>
                        <a:pt x="0" y="0"/>
                        <a:pt x="0" y="0"/>
                        <a:pt x="0" y="0"/>
                      </a:cubicBezTo>
                      <a:cubicBezTo>
                        <a:pt x="0" y="10"/>
                        <a:pt x="0" y="10"/>
                        <a:pt x="0" y="10"/>
                      </a:cubicBezTo>
                      <a:cubicBezTo>
                        <a:pt x="0" y="11"/>
                        <a:pt x="1" y="12"/>
                        <a:pt x="2"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885">
                  <a:extLst>
                    <a:ext uri="{FF2B5EF4-FFF2-40B4-BE49-F238E27FC236}">
                      <a16:creationId xmlns:a16="http://schemas.microsoft.com/office/drawing/2014/main" id="{19A5417C-70D2-4DE5-AEB9-3B0578EF8492}"/>
                    </a:ext>
                  </a:extLst>
                </p:cNvPr>
                <p:cNvSpPr>
                  <a:spLocks/>
                </p:cNvSpPr>
                <p:nvPr/>
              </p:nvSpPr>
              <p:spPr bwMode="auto">
                <a:xfrm>
                  <a:off x="10071100" y="5699126"/>
                  <a:ext cx="6350" cy="17463"/>
                </a:xfrm>
                <a:custGeom>
                  <a:avLst/>
                  <a:gdLst>
                    <a:gd name="T0" fmla="*/ 0 w 5"/>
                    <a:gd name="T1" fmla="*/ 2 h 12"/>
                    <a:gd name="T2" fmla="*/ 0 w 5"/>
                    <a:gd name="T3" fmla="*/ 12 h 12"/>
                    <a:gd name="T4" fmla="*/ 5 w 5"/>
                    <a:gd name="T5" fmla="*/ 12 h 12"/>
                    <a:gd name="T6" fmla="*/ 5 w 5"/>
                    <a:gd name="T7" fmla="*/ 2 h 12"/>
                    <a:gd name="T8" fmla="*/ 2 w 5"/>
                    <a:gd name="T9" fmla="*/ 0 h 12"/>
                    <a:gd name="T10" fmla="*/ 0 w 5"/>
                    <a:gd name="T11" fmla="*/ 2 h 12"/>
                  </a:gdLst>
                  <a:ahLst/>
                  <a:cxnLst>
                    <a:cxn ang="0">
                      <a:pos x="T0" y="T1"/>
                    </a:cxn>
                    <a:cxn ang="0">
                      <a:pos x="T2" y="T3"/>
                    </a:cxn>
                    <a:cxn ang="0">
                      <a:pos x="T4" y="T5"/>
                    </a:cxn>
                    <a:cxn ang="0">
                      <a:pos x="T6" y="T7"/>
                    </a:cxn>
                    <a:cxn ang="0">
                      <a:pos x="T8" y="T9"/>
                    </a:cxn>
                    <a:cxn ang="0">
                      <a:pos x="T10" y="T11"/>
                    </a:cxn>
                  </a:cxnLst>
                  <a:rect l="0" t="0" r="r" b="b"/>
                  <a:pathLst>
                    <a:path w="5" h="12">
                      <a:moveTo>
                        <a:pt x="0" y="2"/>
                      </a:moveTo>
                      <a:cubicBezTo>
                        <a:pt x="0" y="12"/>
                        <a:pt x="0" y="12"/>
                        <a:pt x="0" y="12"/>
                      </a:cubicBezTo>
                      <a:cubicBezTo>
                        <a:pt x="5" y="12"/>
                        <a:pt x="5" y="12"/>
                        <a:pt x="5" y="12"/>
                      </a:cubicBezTo>
                      <a:cubicBezTo>
                        <a:pt x="5" y="2"/>
                        <a:pt x="5" y="2"/>
                        <a:pt x="5" y="2"/>
                      </a:cubicBezTo>
                      <a:cubicBezTo>
                        <a:pt x="5" y="1"/>
                        <a:pt x="4" y="0"/>
                        <a:pt x="2"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886">
                  <a:extLst>
                    <a:ext uri="{FF2B5EF4-FFF2-40B4-BE49-F238E27FC236}">
                      <a16:creationId xmlns:a16="http://schemas.microsoft.com/office/drawing/2014/main" id="{D5C8A156-A1AD-45A0-BC33-883CE4769F8B}"/>
                    </a:ext>
                  </a:extLst>
                </p:cNvPr>
                <p:cNvSpPr>
                  <a:spLocks/>
                </p:cNvSpPr>
                <p:nvPr/>
              </p:nvSpPr>
              <p:spPr bwMode="auto">
                <a:xfrm>
                  <a:off x="10071100" y="6021389"/>
                  <a:ext cx="6350" cy="17463"/>
                </a:xfrm>
                <a:custGeom>
                  <a:avLst/>
                  <a:gdLst>
                    <a:gd name="T0" fmla="*/ 2 w 5"/>
                    <a:gd name="T1" fmla="*/ 12 h 12"/>
                    <a:gd name="T2" fmla="*/ 5 w 5"/>
                    <a:gd name="T3" fmla="*/ 10 h 12"/>
                    <a:gd name="T4" fmla="*/ 5 w 5"/>
                    <a:gd name="T5" fmla="*/ 0 h 12"/>
                    <a:gd name="T6" fmla="*/ 0 w 5"/>
                    <a:gd name="T7" fmla="*/ 0 h 12"/>
                    <a:gd name="T8" fmla="*/ 0 w 5"/>
                    <a:gd name="T9" fmla="*/ 10 h 12"/>
                    <a:gd name="T10" fmla="*/ 2 w 5"/>
                    <a:gd name="T11" fmla="*/ 12 h 12"/>
                  </a:gdLst>
                  <a:ahLst/>
                  <a:cxnLst>
                    <a:cxn ang="0">
                      <a:pos x="T0" y="T1"/>
                    </a:cxn>
                    <a:cxn ang="0">
                      <a:pos x="T2" y="T3"/>
                    </a:cxn>
                    <a:cxn ang="0">
                      <a:pos x="T4" y="T5"/>
                    </a:cxn>
                    <a:cxn ang="0">
                      <a:pos x="T6" y="T7"/>
                    </a:cxn>
                    <a:cxn ang="0">
                      <a:pos x="T8" y="T9"/>
                    </a:cxn>
                    <a:cxn ang="0">
                      <a:pos x="T10" y="T11"/>
                    </a:cxn>
                  </a:cxnLst>
                  <a:rect l="0" t="0" r="r" b="b"/>
                  <a:pathLst>
                    <a:path w="5" h="12">
                      <a:moveTo>
                        <a:pt x="2" y="12"/>
                      </a:moveTo>
                      <a:cubicBezTo>
                        <a:pt x="4" y="12"/>
                        <a:pt x="5" y="11"/>
                        <a:pt x="5" y="10"/>
                      </a:cubicBezTo>
                      <a:cubicBezTo>
                        <a:pt x="5" y="0"/>
                        <a:pt x="5" y="0"/>
                        <a:pt x="5" y="0"/>
                      </a:cubicBezTo>
                      <a:cubicBezTo>
                        <a:pt x="0" y="0"/>
                        <a:pt x="0" y="0"/>
                        <a:pt x="0" y="0"/>
                      </a:cubicBezTo>
                      <a:cubicBezTo>
                        <a:pt x="0" y="10"/>
                        <a:pt x="0" y="10"/>
                        <a:pt x="0" y="10"/>
                      </a:cubicBezTo>
                      <a:cubicBezTo>
                        <a:pt x="0" y="11"/>
                        <a:pt x="1" y="12"/>
                        <a:pt x="2"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887">
                  <a:extLst>
                    <a:ext uri="{FF2B5EF4-FFF2-40B4-BE49-F238E27FC236}">
                      <a16:creationId xmlns:a16="http://schemas.microsoft.com/office/drawing/2014/main" id="{7640B349-F088-4418-BB0C-46AA21BA02F7}"/>
                    </a:ext>
                  </a:extLst>
                </p:cNvPr>
                <p:cNvSpPr>
                  <a:spLocks/>
                </p:cNvSpPr>
                <p:nvPr/>
              </p:nvSpPr>
              <p:spPr bwMode="auto">
                <a:xfrm>
                  <a:off x="10085388" y="6021389"/>
                  <a:ext cx="6350" cy="17463"/>
                </a:xfrm>
                <a:custGeom>
                  <a:avLst/>
                  <a:gdLst>
                    <a:gd name="T0" fmla="*/ 2 w 5"/>
                    <a:gd name="T1" fmla="*/ 12 h 12"/>
                    <a:gd name="T2" fmla="*/ 5 w 5"/>
                    <a:gd name="T3" fmla="*/ 10 h 12"/>
                    <a:gd name="T4" fmla="*/ 5 w 5"/>
                    <a:gd name="T5" fmla="*/ 0 h 12"/>
                    <a:gd name="T6" fmla="*/ 0 w 5"/>
                    <a:gd name="T7" fmla="*/ 0 h 12"/>
                    <a:gd name="T8" fmla="*/ 0 w 5"/>
                    <a:gd name="T9" fmla="*/ 10 h 12"/>
                    <a:gd name="T10" fmla="*/ 2 w 5"/>
                    <a:gd name="T11" fmla="*/ 12 h 12"/>
                  </a:gdLst>
                  <a:ahLst/>
                  <a:cxnLst>
                    <a:cxn ang="0">
                      <a:pos x="T0" y="T1"/>
                    </a:cxn>
                    <a:cxn ang="0">
                      <a:pos x="T2" y="T3"/>
                    </a:cxn>
                    <a:cxn ang="0">
                      <a:pos x="T4" y="T5"/>
                    </a:cxn>
                    <a:cxn ang="0">
                      <a:pos x="T6" y="T7"/>
                    </a:cxn>
                    <a:cxn ang="0">
                      <a:pos x="T8" y="T9"/>
                    </a:cxn>
                    <a:cxn ang="0">
                      <a:pos x="T10" y="T11"/>
                    </a:cxn>
                  </a:cxnLst>
                  <a:rect l="0" t="0" r="r" b="b"/>
                  <a:pathLst>
                    <a:path w="5" h="12">
                      <a:moveTo>
                        <a:pt x="2" y="12"/>
                      </a:moveTo>
                      <a:cubicBezTo>
                        <a:pt x="4" y="12"/>
                        <a:pt x="5" y="11"/>
                        <a:pt x="5" y="10"/>
                      </a:cubicBezTo>
                      <a:cubicBezTo>
                        <a:pt x="5" y="0"/>
                        <a:pt x="5" y="0"/>
                        <a:pt x="5" y="0"/>
                      </a:cubicBezTo>
                      <a:cubicBezTo>
                        <a:pt x="0" y="0"/>
                        <a:pt x="0" y="0"/>
                        <a:pt x="0" y="0"/>
                      </a:cubicBezTo>
                      <a:cubicBezTo>
                        <a:pt x="0" y="10"/>
                        <a:pt x="0" y="10"/>
                        <a:pt x="0" y="10"/>
                      </a:cubicBezTo>
                      <a:cubicBezTo>
                        <a:pt x="0" y="11"/>
                        <a:pt x="1" y="12"/>
                        <a:pt x="2"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888">
                  <a:extLst>
                    <a:ext uri="{FF2B5EF4-FFF2-40B4-BE49-F238E27FC236}">
                      <a16:creationId xmlns:a16="http://schemas.microsoft.com/office/drawing/2014/main" id="{E9DE5537-9D36-4AA6-9620-06EEE49F031B}"/>
                    </a:ext>
                  </a:extLst>
                </p:cNvPr>
                <p:cNvSpPr>
                  <a:spLocks/>
                </p:cNvSpPr>
                <p:nvPr/>
              </p:nvSpPr>
              <p:spPr bwMode="auto">
                <a:xfrm>
                  <a:off x="10085388" y="5699126"/>
                  <a:ext cx="6350" cy="17463"/>
                </a:xfrm>
                <a:custGeom>
                  <a:avLst/>
                  <a:gdLst>
                    <a:gd name="T0" fmla="*/ 0 w 5"/>
                    <a:gd name="T1" fmla="*/ 2 h 12"/>
                    <a:gd name="T2" fmla="*/ 0 w 5"/>
                    <a:gd name="T3" fmla="*/ 12 h 12"/>
                    <a:gd name="T4" fmla="*/ 5 w 5"/>
                    <a:gd name="T5" fmla="*/ 12 h 12"/>
                    <a:gd name="T6" fmla="*/ 5 w 5"/>
                    <a:gd name="T7" fmla="*/ 2 h 12"/>
                    <a:gd name="T8" fmla="*/ 2 w 5"/>
                    <a:gd name="T9" fmla="*/ 0 h 12"/>
                    <a:gd name="T10" fmla="*/ 0 w 5"/>
                    <a:gd name="T11" fmla="*/ 2 h 12"/>
                  </a:gdLst>
                  <a:ahLst/>
                  <a:cxnLst>
                    <a:cxn ang="0">
                      <a:pos x="T0" y="T1"/>
                    </a:cxn>
                    <a:cxn ang="0">
                      <a:pos x="T2" y="T3"/>
                    </a:cxn>
                    <a:cxn ang="0">
                      <a:pos x="T4" y="T5"/>
                    </a:cxn>
                    <a:cxn ang="0">
                      <a:pos x="T6" y="T7"/>
                    </a:cxn>
                    <a:cxn ang="0">
                      <a:pos x="T8" y="T9"/>
                    </a:cxn>
                    <a:cxn ang="0">
                      <a:pos x="T10" y="T11"/>
                    </a:cxn>
                  </a:cxnLst>
                  <a:rect l="0" t="0" r="r" b="b"/>
                  <a:pathLst>
                    <a:path w="5" h="12">
                      <a:moveTo>
                        <a:pt x="0" y="2"/>
                      </a:moveTo>
                      <a:cubicBezTo>
                        <a:pt x="0" y="12"/>
                        <a:pt x="0" y="12"/>
                        <a:pt x="0" y="12"/>
                      </a:cubicBezTo>
                      <a:cubicBezTo>
                        <a:pt x="5" y="12"/>
                        <a:pt x="5" y="12"/>
                        <a:pt x="5" y="12"/>
                      </a:cubicBezTo>
                      <a:cubicBezTo>
                        <a:pt x="5" y="2"/>
                        <a:pt x="5" y="2"/>
                        <a:pt x="5" y="2"/>
                      </a:cubicBezTo>
                      <a:cubicBezTo>
                        <a:pt x="5" y="1"/>
                        <a:pt x="4" y="0"/>
                        <a:pt x="2"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889">
                  <a:extLst>
                    <a:ext uri="{FF2B5EF4-FFF2-40B4-BE49-F238E27FC236}">
                      <a16:creationId xmlns:a16="http://schemas.microsoft.com/office/drawing/2014/main" id="{59E4F05A-9180-4277-8D84-8E88604568DC}"/>
                    </a:ext>
                  </a:extLst>
                </p:cNvPr>
                <p:cNvSpPr>
                  <a:spLocks/>
                </p:cNvSpPr>
                <p:nvPr/>
              </p:nvSpPr>
              <p:spPr bwMode="auto">
                <a:xfrm>
                  <a:off x="10099675" y="6021389"/>
                  <a:ext cx="6350" cy="17463"/>
                </a:xfrm>
                <a:custGeom>
                  <a:avLst/>
                  <a:gdLst>
                    <a:gd name="T0" fmla="*/ 2 w 5"/>
                    <a:gd name="T1" fmla="*/ 12 h 12"/>
                    <a:gd name="T2" fmla="*/ 5 w 5"/>
                    <a:gd name="T3" fmla="*/ 10 h 12"/>
                    <a:gd name="T4" fmla="*/ 5 w 5"/>
                    <a:gd name="T5" fmla="*/ 0 h 12"/>
                    <a:gd name="T6" fmla="*/ 0 w 5"/>
                    <a:gd name="T7" fmla="*/ 0 h 12"/>
                    <a:gd name="T8" fmla="*/ 0 w 5"/>
                    <a:gd name="T9" fmla="*/ 10 h 12"/>
                    <a:gd name="T10" fmla="*/ 2 w 5"/>
                    <a:gd name="T11" fmla="*/ 12 h 12"/>
                  </a:gdLst>
                  <a:ahLst/>
                  <a:cxnLst>
                    <a:cxn ang="0">
                      <a:pos x="T0" y="T1"/>
                    </a:cxn>
                    <a:cxn ang="0">
                      <a:pos x="T2" y="T3"/>
                    </a:cxn>
                    <a:cxn ang="0">
                      <a:pos x="T4" y="T5"/>
                    </a:cxn>
                    <a:cxn ang="0">
                      <a:pos x="T6" y="T7"/>
                    </a:cxn>
                    <a:cxn ang="0">
                      <a:pos x="T8" y="T9"/>
                    </a:cxn>
                    <a:cxn ang="0">
                      <a:pos x="T10" y="T11"/>
                    </a:cxn>
                  </a:cxnLst>
                  <a:rect l="0" t="0" r="r" b="b"/>
                  <a:pathLst>
                    <a:path w="5" h="12">
                      <a:moveTo>
                        <a:pt x="2" y="12"/>
                      </a:moveTo>
                      <a:cubicBezTo>
                        <a:pt x="4" y="12"/>
                        <a:pt x="5" y="11"/>
                        <a:pt x="5" y="10"/>
                      </a:cubicBezTo>
                      <a:cubicBezTo>
                        <a:pt x="5" y="0"/>
                        <a:pt x="5" y="0"/>
                        <a:pt x="5" y="0"/>
                      </a:cubicBezTo>
                      <a:cubicBezTo>
                        <a:pt x="0" y="0"/>
                        <a:pt x="0" y="0"/>
                        <a:pt x="0" y="0"/>
                      </a:cubicBezTo>
                      <a:cubicBezTo>
                        <a:pt x="0" y="10"/>
                        <a:pt x="0" y="10"/>
                        <a:pt x="0" y="10"/>
                      </a:cubicBezTo>
                      <a:cubicBezTo>
                        <a:pt x="0" y="11"/>
                        <a:pt x="1" y="12"/>
                        <a:pt x="2"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890">
                  <a:extLst>
                    <a:ext uri="{FF2B5EF4-FFF2-40B4-BE49-F238E27FC236}">
                      <a16:creationId xmlns:a16="http://schemas.microsoft.com/office/drawing/2014/main" id="{33AB5D20-BCD0-4385-B0AF-839C5C813849}"/>
                    </a:ext>
                  </a:extLst>
                </p:cNvPr>
                <p:cNvSpPr>
                  <a:spLocks/>
                </p:cNvSpPr>
                <p:nvPr/>
              </p:nvSpPr>
              <p:spPr bwMode="auto">
                <a:xfrm>
                  <a:off x="10099675" y="5699126"/>
                  <a:ext cx="6350" cy="17463"/>
                </a:xfrm>
                <a:custGeom>
                  <a:avLst/>
                  <a:gdLst>
                    <a:gd name="T0" fmla="*/ 0 w 5"/>
                    <a:gd name="T1" fmla="*/ 2 h 12"/>
                    <a:gd name="T2" fmla="*/ 0 w 5"/>
                    <a:gd name="T3" fmla="*/ 12 h 12"/>
                    <a:gd name="T4" fmla="*/ 5 w 5"/>
                    <a:gd name="T5" fmla="*/ 12 h 12"/>
                    <a:gd name="T6" fmla="*/ 5 w 5"/>
                    <a:gd name="T7" fmla="*/ 2 h 12"/>
                    <a:gd name="T8" fmla="*/ 2 w 5"/>
                    <a:gd name="T9" fmla="*/ 0 h 12"/>
                    <a:gd name="T10" fmla="*/ 0 w 5"/>
                    <a:gd name="T11" fmla="*/ 2 h 12"/>
                  </a:gdLst>
                  <a:ahLst/>
                  <a:cxnLst>
                    <a:cxn ang="0">
                      <a:pos x="T0" y="T1"/>
                    </a:cxn>
                    <a:cxn ang="0">
                      <a:pos x="T2" y="T3"/>
                    </a:cxn>
                    <a:cxn ang="0">
                      <a:pos x="T4" y="T5"/>
                    </a:cxn>
                    <a:cxn ang="0">
                      <a:pos x="T6" y="T7"/>
                    </a:cxn>
                    <a:cxn ang="0">
                      <a:pos x="T8" y="T9"/>
                    </a:cxn>
                    <a:cxn ang="0">
                      <a:pos x="T10" y="T11"/>
                    </a:cxn>
                  </a:cxnLst>
                  <a:rect l="0" t="0" r="r" b="b"/>
                  <a:pathLst>
                    <a:path w="5" h="12">
                      <a:moveTo>
                        <a:pt x="0" y="2"/>
                      </a:moveTo>
                      <a:cubicBezTo>
                        <a:pt x="0" y="12"/>
                        <a:pt x="0" y="12"/>
                        <a:pt x="0" y="12"/>
                      </a:cubicBezTo>
                      <a:cubicBezTo>
                        <a:pt x="5" y="12"/>
                        <a:pt x="5" y="12"/>
                        <a:pt x="5" y="12"/>
                      </a:cubicBezTo>
                      <a:cubicBezTo>
                        <a:pt x="5" y="2"/>
                        <a:pt x="5" y="2"/>
                        <a:pt x="5" y="2"/>
                      </a:cubicBezTo>
                      <a:cubicBezTo>
                        <a:pt x="5" y="1"/>
                        <a:pt x="4" y="0"/>
                        <a:pt x="2"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891">
                  <a:extLst>
                    <a:ext uri="{FF2B5EF4-FFF2-40B4-BE49-F238E27FC236}">
                      <a16:creationId xmlns:a16="http://schemas.microsoft.com/office/drawing/2014/main" id="{F2D9EB31-512B-4B66-A6DE-1954A57FC7DD}"/>
                    </a:ext>
                  </a:extLst>
                </p:cNvPr>
                <p:cNvSpPr>
                  <a:spLocks/>
                </p:cNvSpPr>
                <p:nvPr/>
              </p:nvSpPr>
              <p:spPr bwMode="auto">
                <a:xfrm>
                  <a:off x="10113963" y="6021389"/>
                  <a:ext cx="6350" cy="17463"/>
                </a:xfrm>
                <a:custGeom>
                  <a:avLst/>
                  <a:gdLst>
                    <a:gd name="T0" fmla="*/ 2 w 5"/>
                    <a:gd name="T1" fmla="*/ 12 h 12"/>
                    <a:gd name="T2" fmla="*/ 5 w 5"/>
                    <a:gd name="T3" fmla="*/ 10 h 12"/>
                    <a:gd name="T4" fmla="*/ 5 w 5"/>
                    <a:gd name="T5" fmla="*/ 0 h 12"/>
                    <a:gd name="T6" fmla="*/ 0 w 5"/>
                    <a:gd name="T7" fmla="*/ 0 h 12"/>
                    <a:gd name="T8" fmla="*/ 0 w 5"/>
                    <a:gd name="T9" fmla="*/ 10 h 12"/>
                    <a:gd name="T10" fmla="*/ 2 w 5"/>
                    <a:gd name="T11" fmla="*/ 12 h 12"/>
                  </a:gdLst>
                  <a:ahLst/>
                  <a:cxnLst>
                    <a:cxn ang="0">
                      <a:pos x="T0" y="T1"/>
                    </a:cxn>
                    <a:cxn ang="0">
                      <a:pos x="T2" y="T3"/>
                    </a:cxn>
                    <a:cxn ang="0">
                      <a:pos x="T4" y="T5"/>
                    </a:cxn>
                    <a:cxn ang="0">
                      <a:pos x="T6" y="T7"/>
                    </a:cxn>
                    <a:cxn ang="0">
                      <a:pos x="T8" y="T9"/>
                    </a:cxn>
                    <a:cxn ang="0">
                      <a:pos x="T10" y="T11"/>
                    </a:cxn>
                  </a:cxnLst>
                  <a:rect l="0" t="0" r="r" b="b"/>
                  <a:pathLst>
                    <a:path w="5" h="12">
                      <a:moveTo>
                        <a:pt x="2" y="12"/>
                      </a:moveTo>
                      <a:cubicBezTo>
                        <a:pt x="3" y="12"/>
                        <a:pt x="5" y="11"/>
                        <a:pt x="5" y="10"/>
                      </a:cubicBezTo>
                      <a:cubicBezTo>
                        <a:pt x="5" y="0"/>
                        <a:pt x="5" y="0"/>
                        <a:pt x="5" y="0"/>
                      </a:cubicBezTo>
                      <a:cubicBezTo>
                        <a:pt x="0" y="0"/>
                        <a:pt x="0" y="0"/>
                        <a:pt x="0" y="0"/>
                      </a:cubicBezTo>
                      <a:cubicBezTo>
                        <a:pt x="0" y="10"/>
                        <a:pt x="0" y="10"/>
                        <a:pt x="0" y="10"/>
                      </a:cubicBezTo>
                      <a:cubicBezTo>
                        <a:pt x="0" y="11"/>
                        <a:pt x="1" y="12"/>
                        <a:pt x="2"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892">
                  <a:extLst>
                    <a:ext uri="{FF2B5EF4-FFF2-40B4-BE49-F238E27FC236}">
                      <a16:creationId xmlns:a16="http://schemas.microsoft.com/office/drawing/2014/main" id="{410ED320-D9BF-431E-8833-28F653205A46}"/>
                    </a:ext>
                  </a:extLst>
                </p:cNvPr>
                <p:cNvSpPr>
                  <a:spLocks/>
                </p:cNvSpPr>
                <p:nvPr/>
              </p:nvSpPr>
              <p:spPr bwMode="auto">
                <a:xfrm>
                  <a:off x="10113963" y="5699126"/>
                  <a:ext cx="6350" cy="17463"/>
                </a:xfrm>
                <a:custGeom>
                  <a:avLst/>
                  <a:gdLst>
                    <a:gd name="T0" fmla="*/ 0 w 5"/>
                    <a:gd name="T1" fmla="*/ 2 h 12"/>
                    <a:gd name="T2" fmla="*/ 0 w 5"/>
                    <a:gd name="T3" fmla="*/ 12 h 12"/>
                    <a:gd name="T4" fmla="*/ 5 w 5"/>
                    <a:gd name="T5" fmla="*/ 12 h 12"/>
                    <a:gd name="T6" fmla="*/ 5 w 5"/>
                    <a:gd name="T7" fmla="*/ 2 h 12"/>
                    <a:gd name="T8" fmla="*/ 2 w 5"/>
                    <a:gd name="T9" fmla="*/ 0 h 12"/>
                    <a:gd name="T10" fmla="*/ 0 w 5"/>
                    <a:gd name="T11" fmla="*/ 2 h 12"/>
                  </a:gdLst>
                  <a:ahLst/>
                  <a:cxnLst>
                    <a:cxn ang="0">
                      <a:pos x="T0" y="T1"/>
                    </a:cxn>
                    <a:cxn ang="0">
                      <a:pos x="T2" y="T3"/>
                    </a:cxn>
                    <a:cxn ang="0">
                      <a:pos x="T4" y="T5"/>
                    </a:cxn>
                    <a:cxn ang="0">
                      <a:pos x="T6" y="T7"/>
                    </a:cxn>
                    <a:cxn ang="0">
                      <a:pos x="T8" y="T9"/>
                    </a:cxn>
                    <a:cxn ang="0">
                      <a:pos x="T10" y="T11"/>
                    </a:cxn>
                  </a:cxnLst>
                  <a:rect l="0" t="0" r="r" b="b"/>
                  <a:pathLst>
                    <a:path w="5" h="12">
                      <a:moveTo>
                        <a:pt x="0" y="2"/>
                      </a:moveTo>
                      <a:cubicBezTo>
                        <a:pt x="0" y="12"/>
                        <a:pt x="0" y="12"/>
                        <a:pt x="0" y="12"/>
                      </a:cubicBezTo>
                      <a:cubicBezTo>
                        <a:pt x="5" y="12"/>
                        <a:pt x="5" y="12"/>
                        <a:pt x="5" y="12"/>
                      </a:cubicBezTo>
                      <a:cubicBezTo>
                        <a:pt x="5" y="2"/>
                        <a:pt x="5" y="2"/>
                        <a:pt x="5" y="2"/>
                      </a:cubicBezTo>
                      <a:cubicBezTo>
                        <a:pt x="5" y="1"/>
                        <a:pt x="3" y="0"/>
                        <a:pt x="2"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893">
                  <a:extLst>
                    <a:ext uri="{FF2B5EF4-FFF2-40B4-BE49-F238E27FC236}">
                      <a16:creationId xmlns:a16="http://schemas.microsoft.com/office/drawing/2014/main" id="{C8CCA7BB-D85F-44D9-BEEA-4A8A4F4F5D95}"/>
                    </a:ext>
                  </a:extLst>
                </p:cNvPr>
                <p:cNvSpPr>
                  <a:spLocks/>
                </p:cNvSpPr>
                <p:nvPr/>
              </p:nvSpPr>
              <p:spPr bwMode="auto">
                <a:xfrm>
                  <a:off x="10126663" y="6021389"/>
                  <a:ext cx="7938" cy="17463"/>
                </a:xfrm>
                <a:custGeom>
                  <a:avLst/>
                  <a:gdLst>
                    <a:gd name="T0" fmla="*/ 2 w 5"/>
                    <a:gd name="T1" fmla="*/ 12 h 12"/>
                    <a:gd name="T2" fmla="*/ 5 w 5"/>
                    <a:gd name="T3" fmla="*/ 10 h 12"/>
                    <a:gd name="T4" fmla="*/ 5 w 5"/>
                    <a:gd name="T5" fmla="*/ 0 h 12"/>
                    <a:gd name="T6" fmla="*/ 0 w 5"/>
                    <a:gd name="T7" fmla="*/ 0 h 12"/>
                    <a:gd name="T8" fmla="*/ 0 w 5"/>
                    <a:gd name="T9" fmla="*/ 10 h 12"/>
                    <a:gd name="T10" fmla="*/ 2 w 5"/>
                    <a:gd name="T11" fmla="*/ 12 h 12"/>
                  </a:gdLst>
                  <a:ahLst/>
                  <a:cxnLst>
                    <a:cxn ang="0">
                      <a:pos x="T0" y="T1"/>
                    </a:cxn>
                    <a:cxn ang="0">
                      <a:pos x="T2" y="T3"/>
                    </a:cxn>
                    <a:cxn ang="0">
                      <a:pos x="T4" y="T5"/>
                    </a:cxn>
                    <a:cxn ang="0">
                      <a:pos x="T6" y="T7"/>
                    </a:cxn>
                    <a:cxn ang="0">
                      <a:pos x="T8" y="T9"/>
                    </a:cxn>
                    <a:cxn ang="0">
                      <a:pos x="T10" y="T11"/>
                    </a:cxn>
                  </a:cxnLst>
                  <a:rect l="0" t="0" r="r" b="b"/>
                  <a:pathLst>
                    <a:path w="5" h="12">
                      <a:moveTo>
                        <a:pt x="2" y="12"/>
                      </a:moveTo>
                      <a:cubicBezTo>
                        <a:pt x="3" y="12"/>
                        <a:pt x="5" y="11"/>
                        <a:pt x="5" y="10"/>
                      </a:cubicBezTo>
                      <a:cubicBezTo>
                        <a:pt x="5" y="0"/>
                        <a:pt x="5" y="0"/>
                        <a:pt x="5" y="0"/>
                      </a:cubicBezTo>
                      <a:cubicBezTo>
                        <a:pt x="0" y="0"/>
                        <a:pt x="0" y="0"/>
                        <a:pt x="0" y="0"/>
                      </a:cubicBezTo>
                      <a:cubicBezTo>
                        <a:pt x="0" y="10"/>
                        <a:pt x="0" y="10"/>
                        <a:pt x="0" y="10"/>
                      </a:cubicBezTo>
                      <a:cubicBezTo>
                        <a:pt x="0" y="11"/>
                        <a:pt x="1" y="12"/>
                        <a:pt x="2"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894">
                  <a:extLst>
                    <a:ext uri="{FF2B5EF4-FFF2-40B4-BE49-F238E27FC236}">
                      <a16:creationId xmlns:a16="http://schemas.microsoft.com/office/drawing/2014/main" id="{A740A842-4A9E-4B5A-8E0A-7419071B80AC}"/>
                    </a:ext>
                  </a:extLst>
                </p:cNvPr>
                <p:cNvSpPr>
                  <a:spLocks/>
                </p:cNvSpPr>
                <p:nvPr/>
              </p:nvSpPr>
              <p:spPr bwMode="auto">
                <a:xfrm>
                  <a:off x="10126663" y="5699126"/>
                  <a:ext cx="7938" cy="17463"/>
                </a:xfrm>
                <a:custGeom>
                  <a:avLst/>
                  <a:gdLst>
                    <a:gd name="T0" fmla="*/ 0 w 5"/>
                    <a:gd name="T1" fmla="*/ 2 h 12"/>
                    <a:gd name="T2" fmla="*/ 0 w 5"/>
                    <a:gd name="T3" fmla="*/ 12 h 12"/>
                    <a:gd name="T4" fmla="*/ 5 w 5"/>
                    <a:gd name="T5" fmla="*/ 12 h 12"/>
                    <a:gd name="T6" fmla="*/ 5 w 5"/>
                    <a:gd name="T7" fmla="*/ 2 h 12"/>
                    <a:gd name="T8" fmla="*/ 2 w 5"/>
                    <a:gd name="T9" fmla="*/ 0 h 12"/>
                    <a:gd name="T10" fmla="*/ 0 w 5"/>
                    <a:gd name="T11" fmla="*/ 2 h 12"/>
                  </a:gdLst>
                  <a:ahLst/>
                  <a:cxnLst>
                    <a:cxn ang="0">
                      <a:pos x="T0" y="T1"/>
                    </a:cxn>
                    <a:cxn ang="0">
                      <a:pos x="T2" y="T3"/>
                    </a:cxn>
                    <a:cxn ang="0">
                      <a:pos x="T4" y="T5"/>
                    </a:cxn>
                    <a:cxn ang="0">
                      <a:pos x="T6" y="T7"/>
                    </a:cxn>
                    <a:cxn ang="0">
                      <a:pos x="T8" y="T9"/>
                    </a:cxn>
                    <a:cxn ang="0">
                      <a:pos x="T10" y="T11"/>
                    </a:cxn>
                  </a:cxnLst>
                  <a:rect l="0" t="0" r="r" b="b"/>
                  <a:pathLst>
                    <a:path w="5" h="12">
                      <a:moveTo>
                        <a:pt x="0" y="2"/>
                      </a:moveTo>
                      <a:cubicBezTo>
                        <a:pt x="0" y="12"/>
                        <a:pt x="0" y="12"/>
                        <a:pt x="0" y="12"/>
                      </a:cubicBezTo>
                      <a:cubicBezTo>
                        <a:pt x="5" y="12"/>
                        <a:pt x="5" y="12"/>
                        <a:pt x="5" y="12"/>
                      </a:cubicBezTo>
                      <a:cubicBezTo>
                        <a:pt x="5" y="2"/>
                        <a:pt x="5" y="2"/>
                        <a:pt x="5" y="2"/>
                      </a:cubicBezTo>
                      <a:cubicBezTo>
                        <a:pt x="5" y="1"/>
                        <a:pt x="3" y="0"/>
                        <a:pt x="2"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895">
                  <a:extLst>
                    <a:ext uri="{FF2B5EF4-FFF2-40B4-BE49-F238E27FC236}">
                      <a16:creationId xmlns:a16="http://schemas.microsoft.com/office/drawing/2014/main" id="{B6D26390-7256-45EA-B873-0DD263FE3C04}"/>
                    </a:ext>
                  </a:extLst>
                </p:cNvPr>
                <p:cNvSpPr>
                  <a:spLocks/>
                </p:cNvSpPr>
                <p:nvPr/>
              </p:nvSpPr>
              <p:spPr bwMode="auto">
                <a:xfrm>
                  <a:off x="10140950" y="6021389"/>
                  <a:ext cx="7938" cy="17463"/>
                </a:xfrm>
                <a:custGeom>
                  <a:avLst/>
                  <a:gdLst>
                    <a:gd name="T0" fmla="*/ 2 w 5"/>
                    <a:gd name="T1" fmla="*/ 12 h 12"/>
                    <a:gd name="T2" fmla="*/ 5 w 5"/>
                    <a:gd name="T3" fmla="*/ 10 h 12"/>
                    <a:gd name="T4" fmla="*/ 5 w 5"/>
                    <a:gd name="T5" fmla="*/ 0 h 12"/>
                    <a:gd name="T6" fmla="*/ 0 w 5"/>
                    <a:gd name="T7" fmla="*/ 0 h 12"/>
                    <a:gd name="T8" fmla="*/ 0 w 5"/>
                    <a:gd name="T9" fmla="*/ 10 h 12"/>
                    <a:gd name="T10" fmla="*/ 2 w 5"/>
                    <a:gd name="T11" fmla="*/ 12 h 12"/>
                  </a:gdLst>
                  <a:ahLst/>
                  <a:cxnLst>
                    <a:cxn ang="0">
                      <a:pos x="T0" y="T1"/>
                    </a:cxn>
                    <a:cxn ang="0">
                      <a:pos x="T2" y="T3"/>
                    </a:cxn>
                    <a:cxn ang="0">
                      <a:pos x="T4" y="T5"/>
                    </a:cxn>
                    <a:cxn ang="0">
                      <a:pos x="T6" y="T7"/>
                    </a:cxn>
                    <a:cxn ang="0">
                      <a:pos x="T8" y="T9"/>
                    </a:cxn>
                    <a:cxn ang="0">
                      <a:pos x="T10" y="T11"/>
                    </a:cxn>
                  </a:cxnLst>
                  <a:rect l="0" t="0" r="r" b="b"/>
                  <a:pathLst>
                    <a:path w="5" h="12">
                      <a:moveTo>
                        <a:pt x="2" y="12"/>
                      </a:moveTo>
                      <a:cubicBezTo>
                        <a:pt x="3" y="12"/>
                        <a:pt x="5" y="11"/>
                        <a:pt x="5" y="10"/>
                      </a:cubicBezTo>
                      <a:cubicBezTo>
                        <a:pt x="5" y="0"/>
                        <a:pt x="5" y="0"/>
                        <a:pt x="5" y="0"/>
                      </a:cubicBezTo>
                      <a:cubicBezTo>
                        <a:pt x="0" y="0"/>
                        <a:pt x="0" y="0"/>
                        <a:pt x="0" y="0"/>
                      </a:cubicBezTo>
                      <a:cubicBezTo>
                        <a:pt x="0" y="10"/>
                        <a:pt x="0" y="10"/>
                        <a:pt x="0" y="10"/>
                      </a:cubicBezTo>
                      <a:cubicBezTo>
                        <a:pt x="0" y="11"/>
                        <a:pt x="1" y="12"/>
                        <a:pt x="2"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896">
                  <a:extLst>
                    <a:ext uri="{FF2B5EF4-FFF2-40B4-BE49-F238E27FC236}">
                      <a16:creationId xmlns:a16="http://schemas.microsoft.com/office/drawing/2014/main" id="{08DB69F6-A2BC-4F33-94DD-AC042FBC9010}"/>
                    </a:ext>
                  </a:extLst>
                </p:cNvPr>
                <p:cNvSpPr>
                  <a:spLocks/>
                </p:cNvSpPr>
                <p:nvPr/>
              </p:nvSpPr>
              <p:spPr bwMode="auto">
                <a:xfrm>
                  <a:off x="10140950" y="5699126"/>
                  <a:ext cx="7938" cy="17463"/>
                </a:xfrm>
                <a:custGeom>
                  <a:avLst/>
                  <a:gdLst>
                    <a:gd name="T0" fmla="*/ 0 w 5"/>
                    <a:gd name="T1" fmla="*/ 2 h 12"/>
                    <a:gd name="T2" fmla="*/ 0 w 5"/>
                    <a:gd name="T3" fmla="*/ 12 h 12"/>
                    <a:gd name="T4" fmla="*/ 5 w 5"/>
                    <a:gd name="T5" fmla="*/ 12 h 12"/>
                    <a:gd name="T6" fmla="*/ 5 w 5"/>
                    <a:gd name="T7" fmla="*/ 2 h 12"/>
                    <a:gd name="T8" fmla="*/ 2 w 5"/>
                    <a:gd name="T9" fmla="*/ 0 h 12"/>
                    <a:gd name="T10" fmla="*/ 0 w 5"/>
                    <a:gd name="T11" fmla="*/ 2 h 12"/>
                  </a:gdLst>
                  <a:ahLst/>
                  <a:cxnLst>
                    <a:cxn ang="0">
                      <a:pos x="T0" y="T1"/>
                    </a:cxn>
                    <a:cxn ang="0">
                      <a:pos x="T2" y="T3"/>
                    </a:cxn>
                    <a:cxn ang="0">
                      <a:pos x="T4" y="T5"/>
                    </a:cxn>
                    <a:cxn ang="0">
                      <a:pos x="T6" y="T7"/>
                    </a:cxn>
                    <a:cxn ang="0">
                      <a:pos x="T8" y="T9"/>
                    </a:cxn>
                    <a:cxn ang="0">
                      <a:pos x="T10" y="T11"/>
                    </a:cxn>
                  </a:cxnLst>
                  <a:rect l="0" t="0" r="r" b="b"/>
                  <a:pathLst>
                    <a:path w="5" h="12">
                      <a:moveTo>
                        <a:pt x="0" y="2"/>
                      </a:moveTo>
                      <a:cubicBezTo>
                        <a:pt x="0" y="12"/>
                        <a:pt x="0" y="12"/>
                        <a:pt x="0" y="12"/>
                      </a:cubicBezTo>
                      <a:cubicBezTo>
                        <a:pt x="5" y="12"/>
                        <a:pt x="5" y="12"/>
                        <a:pt x="5" y="12"/>
                      </a:cubicBezTo>
                      <a:cubicBezTo>
                        <a:pt x="5" y="2"/>
                        <a:pt x="5" y="2"/>
                        <a:pt x="5" y="2"/>
                      </a:cubicBezTo>
                      <a:cubicBezTo>
                        <a:pt x="5" y="1"/>
                        <a:pt x="3" y="0"/>
                        <a:pt x="2"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897">
                  <a:extLst>
                    <a:ext uri="{FF2B5EF4-FFF2-40B4-BE49-F238E27FC236}">
                      <a16:creationId xmlns:a16="http://schemas.microsoft.com/office/drawing/2014/main" id="{9EDE8CBB-7BA1-4DC0-A5A5-DE048C4F7480}"/>
                    </a:ext>
                  </a:extLst>
                </p:cNvPr>
                <p:cNvSpPr>
                  <a:spLocks/>
                </p:cNvSpPr>
                <p:nvPr/>
              </p:nvSpPr>
              <p:spPr bwMode="auto">
                <a:xfrm>
                  <a:off x="10155238" y="6021389"/>
                  <a:ext cx="7938" cy="17463"/>
                </a:xfrm>
                <a:custGeom>
                  <a:avLst/>
                  <a:gdLst>
                    <a:gd name="T0" fmla="*/ 2 w 5"/>
                    <a:gd name="T1" fmla="*/ 12 h 12"/>
                    <a:gd name="T2" fmla="*/ 5 w 5"/>
                    <a:gd name="T3" fmla="*/ 10 h 12"/>
                    <a:gd name="T4" fmla="*/ 5 w 5"/>
                    <a:gd name="T5" fmla="*/ 0 h 12"/>
                    <a:gd name="T6" fmla="*/ 0 w 5"/>
                    <a:gd name="T7" fmla="*/ 0 h 12"/>
                    <a:gd name="T8" fmla="*/ 0 w 5"/>
                    <a:gd name="T9" fmla="*/ 10 h 12"/>
                    <a:gd name="T10" fmla="*/ 2 w 5"/>
                    <a:gd name="T11" fmla="*/ 12 h 12"/>
                  </a:gdLst>
                  <a:ahLst/>
                  <a:cxnLst>
                    <a:cxn ang="0">
                      <a:pos x="T0" y="T1"/>
                    </a:cxn>
                    <a:cxn ang="0">
                      <a:pos x="T2" y="T3"/>
                    </a:cxn>
                    <a:cxn ang="0">
                      <a:pos x="T4" y="T5"/>
                    </a:cxn>
                    <a:cxn ang="0">
                      <a:pos x="T6" y="T7"/>
                    </a:cxn>
                    <a:cxn ang="0">
                      <a:pos x="T8" y="T9"/>
                    </a:cxn>
                    <a:cxn ang="0">
                      <a:pos x="T10" y="T11"/>
                    </a:cxn>
                  </a:cxnLst>
                  <a:rect l="0" t="0" r="r" b="b"/>
                  <a:pathLst>
                    <a:path w="5" h="12">
                      <a:moveTo>
                        <a:pt x="2" y="12"/>
                      </a:moveTo>
                      <a:cubicBezTo>
                        <a:pt x="3" y="12"/>
                        <a:pt x="5" y="11"/>
                        <a:pt x="5" y="10"/>
                      </a:cubicBezTo>
                      <a:cubicBezTo>
                        <a:pt x="5" y="0"/>
                        <a:pt x="5" y="0"/>
                        <a:pt x="5" y="0"/>
                      </a:cubicBezTo>
                      <a:cubicBezTo>
                        <a:pt x="0" y="0"/>
                        <a:pt x="0" y="0"/>
                        <a:pt x="0" y="0"/>
                      </a:cubicBezTo>
                      <a:cubicBezTo>
                        <a:pt x="0" y="10"/>
                        <a:pt x="0" y="10"/>
                        <a:pt x="0" y="10"/>
                      </a:cubicBezTo>
                      <a:cubicBezTo>
                        <a:pt x="0" y="11"/>
                        <a:pt x="1" y="12"/>
                        <a:pt x="2"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898">
                  <a:extLst>
                    <a:ext uri="{FF2B5EF4-FFF2-40B4-BE49-F238E27FC236}">
                      <a16:creationId xmlns:a16="http://schemas.microsoft.com/office/drawing/2014/main" id="{690EA366-6977-4838-9A12-757284710C75}"/>
                    </a:ext>
                  </a:extLst>
                </p:cNvPr>
                <p:cNvSpPr>
                  <a:spLocks/>
                </p:cNvSpPr>
                <p:nvPr/>
              </p:nvSpPr>
              <p:spPr bwMode="auto">
                <a:xfrm>
                  <a:off x="10155238" y="5699126"/>
                  <a:ext cx="7938" cy="17463"/>
                </a:xfrm>
                <a:custGeom>
                  <a:avLst/>
                  <a:gdLst>
                    <a:gd name="T0" fmla="*/ 0 w 5"/>
                    <a:gd name="T1" fmla="*/ 2 h 12"/>
                    <a:gd name="T2" fmla="*/ 0 w 5"/>
                    <a:gd name="T3" fmla="*/ 12 h 12"/>
                    <a:gd name="T4" fmla="*/ 5 w 5"/>
                    <a:gd name="T5" fmla="*/ 12 h 12"/>
                    <a:gd name="T6" fmla="*/ 5 w 5"/>
                    <a:gd name="T7" fmla="*/ 2 h 12"/>
                    <a:gd name="T8" fmla="*/ 2 w 5"/>
                    <a:gd name="T9" fmla="*/ 0 h 12"/>
                    <a:gd name="T10" fmla="*/ 0 w 5"/>
                    <a:gd name="T11" fmla="*/ 2 h 12"/>
                  </a:gdLst>
                  <a:ahLst/>
                  <a:cxnLst>
                    <a:cxn ang="0">
                      <a:pos x="T0" y="T1"/>
                    </a:cxn>
                    <a:cxn ang="0">
                      <a:pos x="T2" y="T3"/>
                    </a:cxn>
                    <a:cxn ang="0">
                      <a:pos x="T4" y="T5"/>
                    </a:cxn>
                    <a:cxn ang="0">
                      <a:pos x="T6" y="T7"/>
                    </a:cxn>
                    <a:cxn ang="0">
                      <a:pos x="T8" y="T9"/>
                    </a:cxn>
                    <a:cxn ang="0">
                      <a:pos x="T10" y="T11"/>
                    </a:cxn>
                  </a:cxnLst>
                  <a:rect l="0" t="0" r="r" b="b"/>
                  <a:pathLst>
                    <a:path w="5" h="12">
                      <a:moveTo>
                        <a:pt x="0" y="2"/>
                      </a:moveTo>
                      <a:cubicBezTo>
                        <a:pt x="0" y="12"/>
                        <a:pt x="0" y="12"/>
                        <a:pt x="0" y="12"/>
                      </a:cubicBezTo>
                      <a:cubicBezTo>
                        <a:pt x="5" y="12"/>
                        <a:pt x="5" y="12"/>
                        <a:pt x="5" y="12"/>
                      </a:cubicBezTo>
                      <a:cubicBezTo>
                        <a:pt x="5" y="2"/>
                        <a:pt x="5" y="2"/>
                        <a:pt x="5" y="2"/>
                      </a:cubicBezTo>
                      <a:cubicBezTo>
                        <a:pt x="5" y="1"/>
                        <a:pt x="3" y="0"/>
                        <a:pt x="2"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899">
                  <a:extLst>
                    <a:ext uri="{FF2B5EF4-FFF2-40B4-BE49-F238E27FC236}">
                      <a16:creationId xmlns:a16="http://schemas.microsoft.com/office/drawing/2014/main" id="{AE40A5B2-0327-40E7-B934-12EFCD1BEFD4}"/>
                    </a:ext>
                  </a:extLst>
                </p:cNvPr>
                <p:cNvSpPr>
                  <a:spLocks/>
                </p:cNvSpPr>
                <p:nvPr/>
              </p:nvSpPr>
              <p:spPr bwMode="auto">
                <a:xfrm>
                  <a:off x="10169525" y="6021389"/>
                  <a:ext cx="6350" cy="17463"/>
                </a:xfrm>
                <a:custGeom>
                  <a:avLst/>
                  <a:gdLst>
                    <a:gd name="T0" fmla="*/ 2 w 4"/>
                    <a:gd name="T1" fmla="*/ 12 h 12"/>
                    <a:gd name="T2" fmla="*/ 4 w 4"/>
                    <a:gd name="T3" fmla="*/ 10 h 12"/>
                    <a:gd name="T4" fmla="*/ 4 w 4"/>
                    <a:gd name="T5" fmla="*/ 0 h 12"/>
                    <a:gd name="T6" fmla="*/ 0 w 4"/>
                    <a:gd name="T7" fmla="*/ 0 h 12"/>
                    <a:gd name="T8" fmla="*/ 0 w 4"/>
                    <a:gd name="T9" fmla="*/ 10 h 12"/>
                    <a:gd name="T10" fmla="*/ 2 w 4"/>
                    <a:gd name="T11" fmla="*/ 12 h 12"/>
                  </a:gdLst>
                  <a:ahLst/>
                  <a:cxnLst>
                    <a:cxn ang="0">
                      <a:pos x="T0" y="T1"/>
                    </a:cxn>
                    <a:cxn ang="0">
                      <a:pos x="T2" y="T3"/>
                    </a:cxn>
                    <a:cxn ang="0">
                      <a:pos x="T4" y="T5"/>
                    </a:cxn>
                    <a:cxn ang="0">
                      <a:pos x="T6" y="T7"/>
                    </a:cxn>
                    <a:cxn ang="0">
                      <a:pos x="T8" y="T9"/>
                    </a:cxn>
                    <a:cxn ang="0">
                      <a:pos x="T10" y="T11"/>
                    </a:cxn>
                  </a:cxnLst>
                  <a:rect l="0" t="0" r="r" b="b"/>
                  <a:pathLst>
                    <a:path w="4" h="12">
                      <a:moveTo>
                        <a:pt x="2" y="12"/>
                      </a:moveTo>
                      <a:cubicBezTo>
                        <a:pt x="3" y="12"/>
                        <a:pt x="4" y="11"/>
                        <a:pt x="4" y="10"/>
                      </a:cubicBezTo>
                      <a:cubicBezTo>
                        <a:pt x="4" y="0"/>
                        <a:pt x="4" y="0"/>
                        <a:pt x="4" y="0"/>
                      </a:cubicBezTo>
                      <a:cubicBezTo>
                        <a:pt x="0" y="0"/>
                        <a:pt x="0" y="0"/>
                        <a:pt x="0" y="0"/>
                      </a:cubicBezTo>
                      <a:cubicBezTo>
                        <a:pt x="0" y="10"/>
                        <a:pt x="0" y="10"/>
                        <a:pt x="0" y="10"/>
                      </a:cubicBezTo>
                      <a:cubicBezTo>
                        <a:pt x="0" y="11"/>
                        <a:pt x="1" y="12"/>
                        <a:pt x="2"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900">
                  <a:extLst>
                    <a:ext uri="{FF2B5EF4-FFF2-40B4-BE49-F238E27FC236}">
                      <a16:creationId xmlns:a16="http://schemas.microsoft.com/office/drawing/2014/main" id="{BFBD47D3-6F5D-4070-B6C0-357F9493F0A4}"/>
                    </a:ext>
                  </a:extLst>
                </p:cNvPr>
                <p:cNvSpPr>
                  <a:spLocks/>
                </p:cNvSpPr>
                <p:nvPr/>
              </p:nvSpPr>
              <p:spPr bwMode="auto">
                <a:xfrm>
                  <a:off x="10169525" y="5699126"/>
                  <a:ext cx="6350" cy="17463"/>
                </a:xfrm>
                <a:custGeom>
                  <a:avLst/>
                  <a:gdLst>
                    <a:gd name="T0" fmla="*/ 0 w 4"/>
                    <a:gd name="T1" fmla="*/ 2 h 12"/>
                    <a:gd name="T2" fmla="*/ 0 w 4"/>
                    <a:gd name="T3" fmla="*/ 12 h 12"/>
                    <a:gd name="T4" fmla="*/ 4 w 4"/>
                    <a:gd name="T5" fmla="*/ 12 h 12"/>
                    <a:gd name="T6" fmla="*/ 4 w 4"/>
                    <a:gd name="T7" fmla="*/ 2 h 12"/>
                    <a:gd name="T8" fmla="*/ 2 w 4"/>
                    <a:gd name="T9" fmla="*/ 0 h 12"/>
                    <a:gd name="T10" fmla="*/ 0 w 4"/>
                    <a:gd name="T11" fmla="*/ 2 h 12"/>
                  </a:gdLst>
                  <a:ahLst/>
                  <a:cxnLst>
                    <a:cxn ang="0">
                      <a:pos x="T0" y="T1"/>
                    </a:cxn>
                    <a:cxn ang="0">
                      <a:pos x="T2" y="T3"/>
                    </a:cxn>
                    <a:cxn ang="0">
                      <a:pos x="T4" y="T5"/>
                    </a:cxn>
                    <a:cxn ang="0">
                      <a:pos x="T6" y="T7"/>
                    </a:cxn>
                    <a:cxn ang="0">
                      <a:pos x="T8" y="T9"/>
                    </a:cxn>
                    <a:cxn ang="0">
                      <a:pos x="T10" y="T11"/>
                    </a:cxn>
                  </a:cxnLst>
                  <a:rect l="0" t="0" r="r" b="b"/>
                  <a:pathLst>
                    <a:path w="4" h="12">
                      <a:moveTo>
                        <a:pt x="0" y="2"/>
                      </a:moveTo>
                      <a:cubicBezTo>
                        <a:pt x="0" y="12"/>
                        <a:pt x="0" y="12"/>
                        <a:pt x="0" y="12"/>
                      </a:cubicBezTo>
                      <a:cubicBezTo>
                        <a:pt x="4" y="12"/>
                        <a:pt x="4" y="12"/>
                        <a:pt x="4" y="12"/>
                      </a:cubicBezTo>
                      <a:cubicBezTo>
                        <a:pt x="4" y="2"/>
                        <a:pt x="4" y="2"/>
                        <a:pt x="4" y="2"/>
                      </a:cubicBezTo>
                      <a:cubicBezTo>
                        <a:pt x="4" y="1"/>
                        <a:pt x="3" y="0"/>
                        <a:pt x="2"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901">
                  <a:extLst>
                    <a:ext uri="{FF2B5EF4-FFF2-40B4-BE49-F238E27FC236}">
                      <a16:creationId xmlns:a16="http://schemas.microsoft.com/office/drawing/2014/main" id="{7790D3D5-767A-48BF-A402-2025A52B8C6B}"/>
                    </a:ext>
                  </a:extLst>
                </p:cNvPr>
                <p:cNvSpPr>
                  <a:spLocks/>
                </p:cNvSpPr>
                <p:nvPr/>
              </p:nvSpPr>
              <p:spPr bwMode="auto">
                <a:xfrm>
                  <a:off x="10182225" y="5699126"/>
                  <a:ext cx="6350" cy="17463"/>
                </a:xfrm>
                <a:custGeom>
                  <a:avLst/>
                  <a:gdLst>
                    <a:gd name="T0" fmla="*/ 0 w 5"/>
                    <a:gd name="T1" fmla="*/ 2 h 12"/>
                    <a:gd name="T2" fmla="*/ 0 w 5"/>
                    <a:gd name="T3" fmla="*/ 12 h 12"/>
                    <a:gd name="T4" fmla="*/ 5 w 5"/>
                    <a:gd name="T5" fmla="*/ 12 h 12"/>
                    <a:gd name="T6" fmla="*/ 5 w 5"/>
                    <a:gd name="T7" fmla="*/ 2 h 12"/>
                    <a:gd name="T8" fmla="*/ 3 w 5"/>
                    <a:gd name="T9" fmla="*/ 0 h 12"/>
                    <a:gd name="T10" fmla="*/ 0 w 5"/>
                    <a:gd name="T11" fmla="*/ 2 h 12"/>
                  </a:gdLst>
                  <a:ahLst/>
                  <a:cxnLst>
                    <a:cxn ang="0">
                      <a:pos x="T0" y="T1"/>
                    </a:cxn>
                    <a:cxn ang="0">
                      <a:pos x="T2" y="T3"/>
                    </a:cxn>
                    <a:cxn ang="0">
                      <a:pos x="T4" y="T5"/>
                    </a:cxn>
                    <a:cxn ang="0">
                      <a:pos x="T6" y="T7"/>
                    </a:cxn>
                    <a:cxn ang="0">
                      <a:pos x="T8" y="T9"/>
                    </a:cxn>
                    <a:cxn ang="0">
                      <a:pos x="T10" y="T11"/>
                    </a:cxn>
                  </a:cxnLst>
                  <a:rect l="0" t="0" r="r" b="b"/>
                  <a:pathLst>
                    <a:path w="5" h="12">
                      <a:moveTo>
                        <a:pt x="0" y="2"/>
                      </a:moveTo>
                      <a:cubicBezTo>
                        <a:pt x="0" y="12"/>
                        <a:pt x="0" y="12"/>
                        <a:pt x="0" y="12"/>
                      </a:cubicBezTo>
                      <a:cubicBezTo>
                        <a:pt x="5" y="12"/>
                        <a:pt x="5" y="12"/>
                        <a:pt x="5" y="12"/>
                      </a:cubicBezTo>
                      <a:cubicBezTo>
                        <a:pt x="5" y="2"/>
                        <a:pt x="5" y="2"/>
                        <a:pt x="5" y="2"/>
                      </a:cubicBezTo>
                      <a:cubicBezTo>
                        <a:pt x="5" y="1"/>
                        <a:pt x="4" y="0"/>
                        <a:pt x="3" y="0"/>
                      </a:cubicBezTo>
                      <a:cubicBezTo>
                        <a:pt x="2"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902">
                  <a:extLst>
                    <a:ext uri="{FF2B5EF4-FFF2-40B4-BE49-F238E27FC236}">
                      <a16:creationId xmlns:a16="http://schemas.microsoft.com/office/drawing/2014/main" id="{BE1EB90B-870A-42E9-A8D9-1CB5F99111FA}"/>
                    </a:ext>
                  </a:extLst>
                </p:cNvPr>
                <p:cNvSpPr>
                  <a:spLocks/>
                </p:cNvSpPr>
                <p:nvPr/>
              </p:nvSpPr>
              <p:spPr bwMode="auto">
                <a:xfrm>
                  <a:off x="10182225" y="6021389"/>
                  <a:ext cx="6350" cy="17463"/>
                </a:xfrm>
                <a:custGeom>
                  <a:avLst/>
                  <a:gdLst>
                    <a:gd name="T0" fmla="*/ 3 w 5"/>
                    <a:gd name="T1" fmla="*/ 12 h 12"/>
                    <a:gd name="T2" fmla="*/ 5 w 5"/>
                    <a:gd name="T3" fmla="*/ 10 h 12"/>
                    <a:gd name="T4" fmla="*/ 5 w 5"/>
                    <a:gd name="T5" fmla="*/ 0 h 12"/>
                    <a:gd name="T6" fmla="*/ 0 w 5"/>
                    <a:gd name="T7" fmla="*/ 0 h 12"/>
                    <a:gd name="T8" fmla="*/ 0 w 5"/>
                    <a:gd name="T9" fmla="*/ 10 h 12"/>
                    <a:gd name="T10" fmla="*/ 3 w 5"/>
                    <a:gd name="T11" fmla="*/ 12 h 12"/>
                  </a:gdLst>
                  <a:ahLst/>
                  <a:cxnLst>
                    <a:cxn ang="0">
                      <a:pos x="T0" y="T1"/>
                    </a:cxn>
                    <a:cxn ang="0">
                      <a:pos x="T2" y="T3"/>
                    </a:cxn>
                    <a:cxn ang="0">
                      <a:pos x="T4" y="T5"/>
                    </a:cxn>
                    <a:cxn ang="0">
                      <a:pos x="T6" y="T7"/>
                    </a:cxn>
                    <a:cxn ang="0">
                      <a:pos x="T8" y="T9"/>
                    </a:cxn>
                    <a:cxn ang="0">
                      <a:pos x="T10" y="T11"/>
                    </a:cxn>
                  </a:cxnLst>
                  <a:rect l="0" t="0" r="r" b="b"/>
                  <a:pathLst>
                    <a:path w="5" h="12">
                      <a:moveTo>
                        <a:pt x="3" y="12"/>
                      </a:moveTo>
                      <a:cubicBezTo>
                        <a:pt x="4" y="12"/>
                        <a:pt x="5" y="11"/>
                        <a:pt x="5" y="10"/>
                      </a:cubicBezTo>
                      <a:cubicBezTo>
                        <a:pt x="5" y="0"/>
                        <a:pt x="5" y="0"/>
                        <a:pt x="5" y="0"/>
                      </a:cubicBezTo>
                      <a:cubicBezTo>
                        <a:pt x="0" y="0"/>
                        <a:pt x="0" y="0"/>
                        <a:pt x="0" y="0"/>
                      </a:cubicBezTo>
                      <a:cubicBezTo>
                        <a:pt x="0" y="10"/>
                        <a:pt x="0" y="10"/>
                        <a:pt x="0" y="10"/>
                      </a:cubicBezTo>
                      <a:cubicBezTo>
                        <a:pt x="0" y="11"/>
                        <a:pt x="2" y="12"/>
                        <a:pt x="3"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903">
                  <a:extLst>
                    <a:ext uri="{FF2B5EF4-FFF2-40B4-BE49-F238E27FC236}">
                      <a16:creationId xmlns:a16="http://schemas.microsoft.com/office/drawing/2014/main" id="{B64B8AAA-A3BE-4DDF-9BFD-83FF69BB6F83}"/>
                    </a:ext>
                  </a:extLst>
                </p:cNvPr>
                <p:cNvSpPr>
                  <a:spLocks/>
                </p:cNvSpPr>
                <p:nvPr/>
              </p:nvSpPr>
              <p:spPr bwMode="auto">
                <a:xfrm>
                  <a:off x="10196513" y="5699126"/>
                  <a:ext cx="6350" cy="17463"/>
                </a:xfrm>
                <a:custGeom>
                  <a:avLst/>
                  <a:gdLst>
                    <a:gd name="T0" fmla="*/ 0 w 5"/>
                    <a:gd name="T1" fmla="*/ 2 h 12"/>
                    <a:gd name="T2" fmla="*/ 0 w 5"/>
                    <a:gd name="T3" fmla="*/ 12 h 12"/>
                    <a:gd name="T4" fmla="*/ 5 w 5"/>
                    <a:gd name="T5" fmla="*/ 12 h 12"/>
                    <a:gd name="T6" fmla="*/ 5 w 5"/>
                    <a:gd name="T7" fmla="*/ 2 h 12"/>
                    <a:gd name="T8" fmla="*/ 3 w 5"/>
                    <a:gd name="T9" fmla="*/ 0 h 12"/>
                    <a:gd name="T10" fmla="*/ 0 w 5"/>
                    <a:gd name="T11" fmla="*/ 2 h 12"/>
                  </a:gdLst>
                  <a:ahLst/>
                  <a:cxnLst>
                    <a:cxn ang="0">
                      <a:pos x="T0" y="T1"/>
                    </a:cxn>
                    <a:cxn ang="0">
                      <a:pos x="T2" y="T3"/>
                    </a:cxn>
                    <a:cxn ang="0">
                      <a:pos x="T4" y="T5"/>
                    </a:cxn>
                    <a:cxn ang="0">
                      <a:pos x="T6" y="T7"/>
                    </a:cxn>
                    <a:cxn ang="0">
                      <a:pos x="T8" y="T9"/>
                    </a:cxn>
                    <a:cxn ang="0">
                      <a:pos x="T10" y="T11"/>
                    </a:cxn>
                  </a:cxnLst>
                  <a:rect l="0" t="0" r="r" b="b"/>
                  <a:pathLst>
                    <a:path w="5" h="12">
                      <a:moveTo>
                        <a:pt x="0" y="2"/>
                      </a:moveTo>
                      <a:cubicBezTo>
                        <a:pt x="0" y="12"/>
                        <a:pt x="0" y="12"/>
                        <a:pt x="0" y="12"/>
                      </a:cubicBezTo>
                      <a:cubicBezTo>
                        <a:pt x="5" y="12"/>
                        <a:pt x="5" y="12"/>
                        <a:pt x="5" y="12"/>
                      </a:cubicBezTo>
                      <a:cubicBezTo>
                        <a:pt x="5" y="2"/>
                        <a:pt x="5" y="2"/>
                        <a:pt x="5" y="2"/>
                      </a:cubicBezTo>
                      <a:cubicBezTo>
                        <a:pt x="5" y="1"/>
                        <a:pt x="4" y="0"/>
                        <a:pt x="3" y="0"/>
                      </a:cubicBezTo>
                      <a:cubicBezTo>
                        <a:pt x="2"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904">
                  <a:extLst>
                    <a:ext uri="{FF2B5EF4-FFF2-40B4-BE49-F238E27FC236}">
                      <a16:creationId xmlns:a16="http://schemas.microsoft.com/office/drawing/2014/main" id="{771AAA5C-49B8-499D-AE69-534F1468EC1E}"/>
                    </a:ext>
                  </a:extLst>
                </p:cNvPr>
                <p:cNvSpPr>
                  <a:spLocks/>
                </p:cNvSpPr>
                <p:nvPr/>
              </p:nvSpPr>
              <p:spPr bwMode="auto">
                <a:xfrm>
                  <a:off x="10196513" y="6021389"/>
                  <a:ext cx="6350" cy="17463"/>
                </a:xfrm>
                <a:custGeom>
                  <a:avLst/>
                  <a:gdLst>
                    <a:gd name="T0" fmla="*/ 3 w 5"/>
                    <a:gd name="T1" fmla="*/ 12 h 12"/>
                    <a:gd name="T2" fmla="*/ 5 w 5"/>
                    <a:gd name="T3" fmla="*/ 10 h 12"/>
                    <a:gd name="T4" fmla="*/ 5 w 5"/>
                    <a:gd name="T5" fmla="*/ 0 h 12"/>
                    <a:gd name="T6" fmla="*/ 0 w 5"/>
                    <a:gd name="T7" fmla="*/ 0 h 12"/>
                    <a:gd name="T8" fmla="*/ 0 w 5"/>
                    <a:gd name="T9" fmla="*/ 10 h 12"/>
                    <a:gd name="T10" fmla="*/ 3 w 5"/>
                    <a:gd name="T11" fmla="*/ 12 h 12"/>
                  </a:gdLst>
                  <a:ahLst/>
                  <a:cxnLst>
                    <a:cxn ang="0">
                      <a:pos x="T0" y="T1"/>
                    </a:cxn>
                    <a:cxn ang="0">
                      <a:pos x="T2" y="T3"/>
                    </a:cxn>
                    <a:cxn ang="0">
                      <a:pos x="T4" y="T5"/>
                    </a:cxn>
                    <a:cxn ang="0">
                      <a:pos x="T6" y="T7"/>
                    </a:cxn>
                    <a:cxn ang="0">
                      <a:pos x="T8" y="T9"/>
                    </a:cxn>
                    <a:cxn ang="0">
                      <a:pos x="T10" y="T11"/>
                    </a:cxn>
                  </a:cxnLst>
                  <a:rect l="0" t="0" r="r" b="b"/>
                  <a:pathLst>
                    <a:path w="5" h="12">
                      <a:moveTo>
                        <a:pt x="3" y="12"/>
                      </a:moveTo>
                      <a:cubicBezTo>
                        <a:pt x="4" y="12"/>
                        <a:pt x="5" y="11"/>
                        <a:pt x="5" y="10"/>
                      </a:cubicBezTo>
                      <a:cubicBezTo>
                        <a:pt x="5" y="0"/>
                        <a:pt x="5" y="0"/>
                        <a:pt x="5" y="0"/>
                      </a:cubicBezTo>
                      <a:cubicBezTo>
                        <a:pt x="0" y="0"/>
                        <a:pt x="0" y="0"/>
                        <a:pt x="0" y="0"/>
                      </a:cubicBezTo>
                      <a:cubicBezTo>
                        <a:pt x="0" y="10"/>
                        <a:pt x="0" y="10"/>
                        <a:pt x="0" y="10"/>
                      </a:cubicBezTo>
                      <a:cubicBezTo>
                        <a:pt x="0" y="11"/>
                        <a:pt x="2" y="12"/>
                        <a:pt x="3"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905">
                  <a:extLst>
                    <a:ext uri="{FF2B5EF4-FFF2-40B4-BE49-F238E27FC236}">
                      <a16:creationId xmlns:a16="http://schemas.microsoft.com/office/drawing/2014/main" id="{9F97CE20-232F-48F5-9C14-F2902F65F16B}"/>
                    </a:ext>
                  </a:extLst>
                </p:cNvPr>
                <p:cNvSpPr>
                  <a:spLocks/>
                </p:cNvSpPr>
                <p:nvPr/>
              </p:nvSpPr>
              <p:spPr bwMode="auto">
                <a:xfrm>
                  <a:off x="10210800" y="5699126"/>
                  <a:ext cx="6350" cy="17463"/>
                </a:xfrm>
                <a:custGeom>
                  <a:avLst/>
                  <a:gdLst>
                    <a:gd name="T0" fmla="*/ 0 w 5"/>
                    <a:gd name="T1" fmla="*/ 2 h 12"/>
                    <a:gd name="T2" fmla="*/ 0 w 5"/>
                    <a:gd name="T3" fmla="*/ 12 h 12"/>
                    <a:gd name="T4" fmla="*/ 2 w 5"/>
                    <a:gd name="T5" fmla="*/ 12 h 12"/>
                    <a:gd name="T6" fmla="*/ 5 w 5"/>
                    <a:gd name="T7" fmla="*/ 12 h 12"/>
                    <a:gd name="T8" fmla="*/ 5 w 5"/>
                    <a:gd name="T9" fmla="*/ 2 h 12"/>
                    <a:gd name="T10" fmla="*/ 3 w 5"/>
                    <a:gd name="T11" fmla="*/ 0 h 12"/>
                    <a:gd name="T12" fmla="*/ 0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0" y="2"/>
                      </a:moveTo>
                      <a:cubicBezTo>
                        <a:pt x="0" y="12"/>
                        <a:pt x="0" y="12"/>
                        <a:pt x="0" y="12"/>
                      </a:cubicBezTo>
                      <a:cubicBezTo>
                        <a:pt x="2" y="12"/>
                        <a:pt x="2" y="12"/>
                        <a:pt x="2" y="12"/>
                      </a:cubicBezTo>
                      <a:cubicBezTo>
                        <a:pt x="3" y="12"/>
                        <a:pt x="4" y="12"/>
                        <a:pt x="5" y="12"/>
                      </a:cubicBezTo>
                      <a:cubicBezTo>
                        <a:pt x="5" y="2"/>
                        <a:pt x="5" y="2"/>
                        <a:pt x="5" y="2"/>
                      </a:cubicBezTo>
                      <a:cubicBezTo>
                        <a:pt x="5" y="1"/>
                        <a:pt x="4" y="0"/>
                        <a:pt x="3" y="0"/>
                      </a:cubicBezTo>
                      <a:cubicBezTo>
                        <a:pt x="2"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906">
                  <a:extLst>
                    <a:ext uri="{FF2B5EF4-FFF2-40B4-BE49-F238E27FC236}">
                      <a16:creationId xmlns:a16="http://schemas.microsoft.com/office/drawing/2014/main" id="{4A4EC95B-20A8-4703-A052-EA486642BC6A}"/>
                    </a:ext>
                  </a:extLst>
                </p:cNvPr>
                <p:cNvSpPr>
                  <a:spLocks/>
                </p:cNvSpPr>
                <p:nvPr/>
              </p:nvSpPr>
              <p:spPr bwMode="auto">
                <a:xfrm>
                  <a:off x="10210800" y="6021389"/>
                  <a:ext cx="6350" cy="17463"/>
                </a:xfrm>
                <a:custGeom>
                  <a:avLst/>
                  <a:gdLst>
                    <a:gd name="T0" fmla="*/ 0 w 5"/>
                    <a:gd name="T1" fmla="*/ 0 h 12"/>
                    <a:gd name="T2" fmla="*/ 0 w 5"/>
                    <a:gd name="T3" fmla="*/ 10 h 12"/>
                    <a:gd name="T4" fmla="*/ 3 w 5"/>
                    <a:gd name="T5" fmla="*/ 12 h 12"/>
                    <a:gd name="T6" fmla="*/ 5 w 5"/>
                    <a:gd name="T7" fmla="*/ 10 h 12"/>
                    <a:gd name="T8" fmla="*/ 5 w 5"/>
                    <a:gd name="T9" fmla="*/ 0 h 12"/>
                    <a:gd name="T10" fmla="*/ 2 w 5"/>
                    <a:gd name="T11" fmla="*/ 0 h 12"/>
                    <a:gd name="T12" fmla="*/ 0 w 5"/>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0" y="0"/>
                      </a:moveTo>
                      <a:cubicBezTo>
                        <a:pt x="0" y="10"/>
                        <a:pt x="0" y="10"/>
                        <a:pt x="0" y="10"/>
                      </a:cubicBezTo>
                      <a:cubicBezTo>
                        <a:pt x="0" y="11"/>
                        <a:pt x="2" y="12"/>
                        <a:pt x="3" y="12"/>
                      </a:cubicBezTo>
                      <a:cubicBezTo>
                        <a:pt x="4" y="12"/>
                        <a:pt x="5" y="11"/>
                        <a:pt x="5" y="10"/>
                      </a:cubicBezTo>
                      <a:cubicBezTo>
                        <a:pt x="5" y="0"/>
                        <a:pt x="5" y="0"/>
                        <a:pt x="5" y="0"/>
                      </a:cubicBezTo>
                      <a:cubicBezTo>
                        <a:pt x="4" y="0"/>
                        <a:pt x="3" y="0"/>
                        <a:pt x="2"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907">
                  <a:extLst>
                    <a:ext uri="{FF2B5EF4-FFF2-40B4-BE49-F238E27FC236}">
                      <a16:creationId xmlns:a16="http://schemas.microsoft.com/office/drawing/2014/main" id="{DFD6824D-094B-4634-B7DE-CD13B5F05FA5}"/>
                    </a:ext>
                  </a:extLst>
                </p:cNvPr>
                <p:cNvSpPr>
                  <a:spLocks/>
                </p:cNvSpPr>
                <p:nvPr/>
              </p:nvSpPr>
              <p:spPr bwMode="auto">
                <a:xfrm>
                  <a:off x="10225088" y="6015039"/>
                  <a:ext cx="6350" cy="23813"/>
                </a:xfrm>
                <a:custGeom>
                  <a:avLst/>
                  <a:gdLst>
                    <a:gd name="T0" fmla="*/ 0 w 5"/>
                    <a:gd name="T1" fmla="*/ 15 h 17"/>
                    <a:gd name="T2" fmla="*/ 3 w 5"/>
                    <a:gd name="T3" fmla="*/ 17 h 17"/>
                    <a:gd name="T4" fmla="*/ 5 w 5"/>
                    <a:gd name="T5" fmla="*/ 15 h 17"/>
                    <a:gd name="T6" fmla="*/ 5 w 5"/>
                    <a:gd name="T7" fmla="*/ 0 h 17"/>
                    <a:gd name="T8" fmla="*/ 0 w 5"/>
                    <a:gd name="T9" fmla="*/ 3 h 17"/>
                    <a:gd name="T10" fmla="*/ 0 w 5"/>
                    <a:gd name="T11" fmla="*/ 15 h 17"/>
                  </a:gdLst>
                  <a:ahLst/>
                  <a:cxnLst>
                    <a:cxn ang="0">
                      <a:pos x="T0" y="T1"/>
                    </a:cxn>
                    <a:cxn ang="0">
                      <a:pos x="T2" y="T3"/>
                    </a:cxn>
                    <a:cxn ang="0">
                      <a:pos x="T4" y="T5"/>
                    </a:cxn>
                    <a:cxn ang="0">
                      <a:pos x="T6" y="T7"/>
                    </a:cxn>
                    <a:cxn ang="0">
                      <a:pos x="T8" y="T9"/>
                    </a:cxn>
                    <a:cxn ang="0">
                      <a:pos x="T10" y="T11"/>
                    </a:cxn>
                  </a:cxnLst>
                  <a:rect l="0" t="0" r="r" b="b"/>
                  <a:pathLst>
                    <a:path w="5" h="17">
                      <a:moveTo>
                        <a:pt x="0" y="15"/>
                      </a:moveTo>
                      <a:cubicBezTo>
                        <a:pt x="0" y="16"/>
                        <a:pt x="2" y="17"/>
                        <a:pt x="3" y="17"/>
                      </a:cubicBezTo>
                      <a:cubicBezTo>
                        <a:pt x="4" y="17"/>
                        <a:pt x="5" y="16"/>
                        <a:pt x="5" y="15"/>
                      </a:cubicBezTo>
                      <a:cubicBezTo>
                        <a:pt x="5" y="0"/>
                        <a:pt x="5" y="0"/>
                        <a:pt x="5" y="0"/>
                      </a:cubicBezTo>
                      <a:cubicBezTo>
                        <a:pt x="4" y="1"/>
                        <a:pt x="2" y="2"/>
                        <a:pt x="0" y="3"/>
                      </a:cubicBezTo>
                      <a:lnTo>
                        <a:pt x="0"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908">
                  <a:extLst>
                    <a:ext uri="{FF2B5EF4-FFF2-40B4-BE49-F238E27FC236}">
                      <a16:creationId xmlns:a16="http://schemas.microsoft.com/office/drawing/2014/main" id="{1AD5E9EB-2ECB-4E07-A167-D3FA77BEECE3}"/>
                    </a:ext>
                  </a:extLst>
                </p:cNvPr>
                <p:cNvSpPr>
                  <a:spLocks/>
                </p:cNvSpPr>
                <p:nvPr/>
              </p:nvSpPr>
              <p:spPr bwMode="auto">
                <a:xfrm>
                  <a:off x="10225088" y="5699126"/>
                  <a:ext cx="6350" cy="23813"/>
                </a:xfrm>
                <a:custGeom>
                  <a:avLst/>
                  <a:gdLst>
                    <a:gd name="T0" fmla="*/ 5 w 5"/>
                    <a:gd name="T1" fmla="*/ 2 h 17"/>
                    <a:gd name="T2" fmla="*/ 3 w 5"/>
                    <a:gd name="T3" fmla="*/ 0 h 17"/>
                    <a:gd name="T4" fmla="*/ 0 w 5"/>
                    <a:gd name="T5" fmla="*/ 2 h 17"/>
                    <a:gd name="T6" fmla="*/ 0 w 5"/>
                    <a:gd name="T7" fmla="*/ 14 h 17"/>
                    <a:gd name="T8" fmla="*/ 5 w 5"/>
                    <a:gd name="T9" fmla="*/ 17 h 17"/>
                    <a:gd name="T10" fmla="*/ 5 w 5"/>
                    <a:gd name="T11" fmla="*/ 2 h 17"/>
                  </a:gdLst>
                  <a:ahLst/>
                  <a:cxnLst>
                    <a:cxn ang="0">
                      <a:pos x="T0" y="T1"/>
                    </a:cxn>
                    <a:cxn ang="0">
                      <a:pos x="T2" y="T3"/>
                    </a:cxn>
                    <a:cxn ang="0">
                      <a:pos x="T4" y="T5"/>
                    </a:cxn>
                    <a:cxn ang="0">
                      <a:pos x="T6" y="T7"/>
                    </a:cxn>
                    <a:cxn ang="0">
                      <a:pos x="T8" y="T9"/>
                    </a:cxn>
                    <a:cxn ang="0">
                      <a:pos x="T10" y="T11"/>
                    </a:cxn>
                  </a:cxnLst>
                  <a:rect l="0" t="0" r="r" b="b"/>
                  <a:pathLst>
                    <a:path w="5" h="17">
                      <a:moveTo>
                        <a:pt x="5" y="2"/>
                      </a:moveTo>
                      <a:cubicBezTo>
                        <a:pt x="5" y="1"/>
                        <a:pt x="4" y="0"/>
                        <a:pt x="3" y="0"/>
                      </a:cubicBezTo>
                      <a:cubicBezTo>
                        <a:pt x="2" y="0"/>
                        <a:pt x="0" y="1"/>
                        <a:pt x="0" y="2"/>
                      </a:cubicBezTo>
                      <a:cubicBezTo>
                        <a:pt x="0" y="14"/>
                        <a:pt x="0" y="14"/>
                        <a:pt x="0" y="14"/>
                      </a:cubicBezTo>
                      <a:cubicBezTo>
                        <a:pt x="2" y="15"/>
                        <a:pt x="4" y="16"/>
                        <a:pt x="5" y="17"/>
                      </a:cubicBezTo>
                      <a:lnTo>
                        <a:pt x="5"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909">
                  <a:extLst>
                    <a:ext uri="{FF2B5EF4-FFF2-40B4-BE49-F238E27FC236}">
                      <a16:creationId xmlns:a16="http://schemas.microsoft.com/office/drawing/2014/main" id="{84D5DC04-F6B0-4AC3-8E2B-8434023DDF0C}"/>
                    </a:ext>
                  </a:extLst>
                </p:cNvPr>
                <p:cNvSpPr>
                  <a:spLocks/>
                </p:cNvSpPr>
                <p:nvPr/>
              </p:nvSpPr>
              <p:spPr bwMode="auto">
                <a:xfrm>
                  <a:off x="10233025" y="6005514"/>
                  <a:ext cx="25400" cy="7938"/>
                </a:xfrm>
                <a:custGeom>
                  <a:avLst/>
                  <a:gdLst>
                    <a:gd name="T0" fmla="*/ 18 w 18"/>
                    <a:gd name="T1" fmla="*/ 2 h 5"/>
                    <a:gd name="T2" fmla="*/ 16 w 18"/>
                    <a:gd name="T3" fmla="*/ 0 h 5"/>
                    <a:gd name="T4" fmla="*/ 4 w 18"/>
                    <a:gd name="T5" fmla="*/ 0 h 5"/>
                    <a:gd name="T6" fmla="*/ 0 w 18"/>
                    <a:gd name="T7" fmla="*/ 5 h 5"/>
                    <a:gd name="T8" fmla="*/ 16 w 18"/>
                    <a:gd name="T9" fmla="*/ 5 h 5"/>
                    <a:gd name="T10" fmla="*/ 18 w 18"/>
                    <a:gd name="T11" fmla="*/ 2 h 5"/>
                  </a:gdLst>
                  <a:ahLst/>
                  <a:cxnLst>
                    <a:cxn ang="0">
                      <a:pos x="T0" y="T1"/>
                    </a:cxn>
                    <a:cxn ang="0">
                      <a:pos x="T2" y="T3"/>
                    </a:cxn>
                    <a:cxn ang="0">
                      <a:pos x="T4" y="T5"/>
                    </a:cxn>
                    <a:cxn ang="0">
                      <a:pos x="T6" y="T7"/>
                    </a:cxn>
                    <a:cxn ang="0">
                      <a:pos x="T8" y="T9"/>
                    </a:cxn>
                    <a:cxn ang="0">
                      <a:pos x="T10" y="T11"/>
                    </a:cxn>
                  </a:cxnLst>
                  <a:rect l="0" t="0" r="r" b="b"/>
                  <a:pathLst>
                    <a:path w="18" h="5">
                      <a:moveTo>
                        <a:pt x="18" y="2"/>
                      </a:moveTo>
                      <a:cubicBezTo>
                        <a:pt x="18" y="1"/>
                        <a:pt x="17" y="0"/>
                        <a:pt x="16" y="0"/>
                      </a:cubicBezTo>
                      <a:cubicBezTo>
                        <a:pt x="4" y="0"/>
                        <a:pt x="4" y="0"/>
                        <a:pt x="4" y="0"/>
                      </a:cubicBezTo>
                      <a:cubicBezTo>
                        <a:pt x="3" y="2"/>
                        <a:pt x="2" y="3"/>
                        <a:pt x="0" y="5"/>
                      </a:cubicBezTo>
                      <a:cubicBezTo>
                        <a:pt x="16" y="5"/>
                        <a:pt x="16" y="5"/>
                        <a:pt x="16" y="5"/>
                      </a:cubicBezTo>
                      <a:cubicBezTo>
                        <a:pt x="17" y="5"/>
                        <a:pt x="18" y="4"/>
                        <a:pt x="18"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910">
                  <a:extLst>
                    <a:ext uri="{FF2B5EF4-FFF2-40B4-BE49-F238E27FC236}">
                      <a16:creationId xmlns:a16="http://schemas.microsoft.com/office/drawing/2014/main" id="{3389DC75-4DFD-4376-9883-9E55865ACC84}"/>
                    </a:ext>
                  </a:extLst>
                </p:cNvPr>
                <p:cNvSpPr>
                  <a:spLocks/>
                </p:cNvSpPr>
                <p:nvPr/>
              </p:nvSpPr>
              <p:spPr bwMode="auto">
                <a:xfrm>
                  <a:off x="9917113" y="6005514"/>
                  <a:ext cx="25400" cy="7938"/>
                </a:xfrm>
                <a:custGeom>
                  <a:avLst/>
                  <a:gdLst>
                    <a:gd name="T0" fmla="*/ 3 w 18"/>
                    <a:gd name="T1" fmla="*/ 5 h 5"/>
                    <a:gd name="T2" fmla="*/ 18 w 18"/>
                    <a:gd name="T3" fmla="*/ 5 h 5"/>
                    <a:gd name="T4" fmla="*/ 15 w 18"/>
                    <a:gd name="T5" fmla="*/ 0 h 5"/>
                    <a:gd name="T6" fmla="*/ 3 w 18"/>
                    <a:gd name="T7" fmla="*/ 0 h 5"/>
                    <a:gd name="T8" fmla="*/ 0 w 18"/>
                    <a:gd name="T9" fmla="*/ 2 h 5"/>
                    <a:gd name="T10" fmla="*/ 3 w 18"/>
                    <a:gd name="T11" fmla="*/ 5 h 5"/>
                  </a:gdLst>
                  <a:ahLst/>
                  <a:cxnLst>
                    <a:cxn ang="0">
                      <a:pos x="T0" y="T1"/>
                    </a:cxn>
                    <a:cxn ang="0">
                      <a:pos x="T2" y="T3"/>
                    </a:cxn>
                    <a:cxn ang="0">
                      <a:pos x="T4" y="T5"/>
                    </a:cxn>
                    <a:cxn ang="0">
                      <a:pos x="T6" y="T7"/>
                    </a:cxn>
                    <a:cxn ang="0">
                      <a:pos x="T8" y="T9"/>
                    </a:cxn>
                    <a:cxn ang="0">
                      <a:pos x="T10" y="T11"/>
                    </a:cxn>
                  </a:cxnLst>
                  <a:rect l="0" t="0" r="r" b="b"/>
                  <a:pathLst>
                    <a:path w="18" h="5">
                      <a:moveTo>
                        <a:pt x="3" y="5"/>
                      </a:moveTo>
                      <a:cubicBezTo>
                        <a:pt x="18" y="5"/>
                        <a:pt x="18" y="5"/>
                        <a:pt x="18" y="5"/>
                      </a:cubicBezTo>
                      <a:cubicBezTo>
                        <a:pt x="17" y="3"/>
                        <a:pt x="15" y="2"/>
                        <a:pt x="15" y="0"/>
                      </a:cubicBezTo>
                      <a:cubicBezTo>
                        <a:pt x="3" y="0"/>
                        <a:pt x="3" y="0"/>
                        <a:pt x="3" y="0"/>
                      </a:cubicBezTo>
                      <a:cubicBezTo>
                        <a:pt x="1" y="0"/>
                        <a:pt x="0" y="1"/>
                        <a:pt x="0" y="2"/>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911">
                  <a:extLst>
                    <a:ext uri="{FF2B5EF4-FFF2-40B4-BE49-F238E27FC236}">
                      <a16:creationId xmlns:a16="http://schemas.microsoft.com/office/drawing/2014/main" id="{9EFFE2E1-AD98-4861-92C7-5A19E0ED9879}"/>
                    </a:ext>
                  </a:extLst>
                </p:cNvPr>
                <p:cNvSpPr>
                  <a:spLocks/>
                </p:cNvSpPr>
                <p:nvPr/>
              </p:nvSpPr>
              <p:spPr bwMode="auto">
                <a:xfrm>
                  <a:off x="9917113" y="5991226"/>
                  <a:ext cx="19050" cy="7938"/>
                </a:xfrm>
                <a:custGeom>
                  <a:avLst/>
                  <a:gdLst>
                    <a:gd name="T0" fmla="*/ 3 w 13"/>
                    <a:gd name="T1" fmla="*/ 5 h 5"/>
                    <a:gd name="T2" fmla="*/ 13 w 13"/>
                    <a:gd name="T3" fmla="*/ 5 h 5"/>
                    <a:gd name="T4" fmla="*/ 13 w 13"/>
                    <a:gd name="T5" fmla="*/ 2 h 5"/>
                    <a:gd name="T6" fmla="*/ 13 w 13"/>
                    <a:gd name="T7" fmla="*/ 0 h 5"/>
                    <a:gd name="T8" fmla="*/ 3 w 13"/>
                    <a:gd name="T9" fmla="*/ 0 h 5"/>
                    <a:gd name="T10" fmla="*/ 0 w 13"/>
                    <a:gd name="T11" fmla="*/ 2 h 5"/>
                    <a:gd name="T12" fmla="*/ 3 w 1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3" h="5">
                      <a:moveTo>
                        <a:pt x="3" y="5"/>
                      </a:moveTo>
                      <a:cubicBezTo>
                        <a:pt x="13" y="5"/>
                        <a:pt x="13" y="5"/>
                        <a:pt x="13" y="5"/>
                      </a:cubicBezTo>
                      <a:cubicBezTo>
                        <a:pt x="13" y="4"/>
                        <a:pt x="13" y="3"/>
                        <a:pt x="13" y="2"/>
                      </a:cubicBezTo>
                      <a:cubicBezTo>
                        <a:pt x="13" y="0"/>
                        <a:pt x="13" y="0"/>
                        <a:pt x="13" y="0"/>
                      </a:cubicBezTo>
                      <a:cubicBezTo>
                        <a:pt x="3" y="0"/>
                        <a:pt x="3" y="0"/>
                        <a:pt x="3" y="0"/>
                      </a:cubicBezTo>
                      <a:cubicBezTo>
                        <a:pt x="1" y="0"/>
                        <a:pt x="0" y="1"/>
                        <a:pt x="0" y="2"/>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912">
                  <a:extLst>
                    <a:ext uri="{FF2B5EF4-FFF2-40B4-BE49-F238E27FC236}">
                      <a16:creationId xmlns:a16="http://schemas.microsoft.com/office/drawing/2014/main" id="{88D5FC39-7D9A-4535-BF90-E85726CECC56}"/>
                    </a:ext>
                  </a:extLst>
                </p:cNvPr>
                <p:cNvSpPr>
                  <a:spLocks/>
                </p:cNvSpPr>
                <p:nvPr/>
              </p:nvSpPr>
              <p:spPr bwMode="auto">
                <a:xfrm>
                  <a:off x="10239375" y="5991226"/>
                  <a:ext cx="19050" cy="7938"/>
                </a:xfrm>
                <a:custGeom>
                  <a:avLst/>
                  <a:gdLst>
                    <a:gd name="T0" fmla="*/ 11 w 13"/>
                    <a:gd name="T1" fmla="*/ 0 h 5"/>
                    <a:gd name="T2" fmla="*/ 1 w 13"/>
                    <a:gd name="T3" fmla="*/ 0 h 5"/>
                    <a:gd name="T4" fmla="*/ 1 w 13"/>
                    <a:gd name="T5" fmla="*/ 2 h 5"/>
                    <a:gd name="T6" fmla="*/ 0 w 13"/>
                    <a:gd name="T7" fmla="*/ 5 h 5"/>
                    <a:gd name="T8" fmla="*/ 11 w 13"/>
                    <a:gd name="T9" fmla="*/ 5 h 5"/>
                    <a:gd name="T10" fmla="*/ 13 w 13"/>
                    <a:gd name="T11" fmla="*/ 2 h 5"/>
                    <a:gd name="T12" fmla="*/ 11 w 1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3" h="5">
                      <a:moveTo>
                        <a:pt x="11" y="0"/>
                      </a:moveTo>
                      <a:cubicBezTo>
                        <a:pt x="1" y="0"/>
                        <a:pt x="1" y="0"/>
                        <a:pt x="1" y="0"/>
                      </a:cubicBezTo>
                      <a:cubicBezTo>
                        <a:pt x="1" y="2"/>
                        <a:pt x="1" y="2"/>
                        <a:pt x="1" y="2"/>
                      </a:cubicBezTo>
                      <a:cubicBezTo>
                        <a:pt x="1" y="3"/>
                        <a:pt x="0" y="4"/>
                        <a:pt x="0" y="5"/>
                      </a:cubicBezTo>
                      <a:cubicBezTo>
                        <a:pt x="11" y="5"/>
                        <a:pt x="11" y="5"/>
                        <a:pt x="11" y="5"/>
                      </a:cubicBezTo>
                      <a:cubicBezTo>
                        <a:pt x="12" y="5"/>
                        <a:pt x="13" y="4"/>
                        <a:pt x="13" y="2"/>
                      </a:cubicBezTo>
                      <a:cubicBezTo>
                        <a:pt x="13" y="1"/>
                        <a:pt x="12" y="0"/>
                        <a:pt x="1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913">
                  <a:extLst>
                    <a:ext uri="{FF2B5EF4-FFF2-40B4-BE49-F238E27FC236}">
                      <a16:creationId xmlns:a16="http://schemas.microsoft.com/office/drawing/2014/main" id="{A2CFF1F9-682E-43EF-B2DE-04D0CF19839F}"/>
                    </a:ext>
                  </a:extLst>
                </p:cNvPr>
                <p:cNvSpPr>
                  <a:spLocks/>
                </p:cNvSpPr>
                <p:nvPr/>
              </p:nvSpPr>
              <p:spPr bwMode="auto">
                <a:xfrm>
                  <a:off x="10240963" y="5978526"/>
                  <a:ext cx="17463" cy="6350"/>
                </a:xfrm>
                <a:custGeom>
                  <a:avLst/>
                  <a:gdLst>
                    <a:gd name="T0" fmla="*/ 10 w 12"/>
                    <a:gd name="T1" fmla="*/ 0 h 5"/>
                    <a:gd name="T2" fmla="*/ 0 w 12"/>
                    <a:gd name="T3" fmla="*/ 0 h 5"/>
                    <a:gd name="T4" fmla="*/ 0 w 12"/>
                    <a:gd name="T5" fmla="*/ 5 h 5"/>
                    <a:gd name="T6" fmla="*/ 10 w 12"/>
                    <a:gd name="T7" fmla="*/ 5 h 5"/>
                    <a:gd name="T8" fmla="*/ 12 w 12"/>
                    <a:gd name="T9" fmla="*/ 2 h 5"/>
                    <a:gd name="T10" fmla="*/ 10 w 12"/>
                    <a:gd name="T11" fmla="*/ 0 h 5"/>
                  </a:gdLst>
                  <a:ahLst/>
                  <a:cxnLst>
                    <a:cxn ang="0">
                      <a:pos x="T0" y="T1"/>
                    </a:cxn>
                    <a:cxn ang="0">
                      <a:pos x="T2" y="T3"/>
                    </a:cxn>
                    <a:cxn ang="0">
                      <a:pos x="T4" y="T5"/>
                    </a:cxn>
                    <a:cxn ang="0">
                      <a:pos x="T6" y="T7"/>
                    </a:cxn>
                    <a:cxn ang="0">
                      <a:pos x="T8" y="T9"/>
                    </a:cxn>
                    <a:cxn ang="0">
                      <a:pos x="T10" y="T11"/>
                    </a:cxn>
                  </a:cxnLst>
                  <a:rect l="0" t="0" r="r" b="b"/>
                  <a:pathLst>
                    <a:path w="12" h="5">
                      <a:moveTo>
                        <a:pt x="10" y="0"/>
                      </a:moveTo>
                      <a:cubicBezTo>
                        <a:pt x="0" y="0"/>
                        <a:pt x="0" y="0"/>
                        <a:pt x="0" y="0"/>
                      </a:cubicBezTo>
                      <a:cubicBezTo>
                        <a:pt x="0" y="5"/>
                        <a:pt x="0" y="5"/>
                        <a:pt x="0" y="5"/>
                      </a:cubicBezTo>
                      <a:cubicBezTo>
                        <a:pt x="10" y="5"/>
                        <a:pt x="10" y="5"/>
                        <a:pt x="10" y="5"/>
                      </a:cubicBezTo>
                      <a:cubicBezTo>
                        <a:pt x="11" y="5"/>
                        <a:pt x="12" y="4"/>
                        <a:pt x="12" y="2"/>
                      </a:cubicBezTo>
                      <a:cubicBezTo>
                        <a:pt x="12" y="1"/>
                        <a:pt x="11"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914">
                  <a:extLst>
                    <a:ext uri="{FF2B5EF4-FFF2-40B4-BE49-F238E27FC236}">
                      <a16:creationId xmlns:a16="http://schemas.microsoft.com/office/drawing/2014/main" id="{8F81E3F1-8D91-4038-B600-FD3FB375476D}"/>
                    </a:ext>
                  </a:extLst>
                </p:cNvPr>
                <p:cNvSpPr>
                  <a:spLocks/>
                </p:cNvSpPr>
                <p:nvPr/>
              </p:nvSpPr>
              <p:spPr bwMode="auto">
                <a:xfrm>
                  <a:off x="9917113" y="5978526"/>
                  <a:ext cx="19050" cy="6350"/>
                </a:xfrm>
                <a:custGeom>
                  <a:avLst/>
                  <a:gdLst>
                    <a:gd name="T0" fmla="*/ 3 w 13"/>
                    <a:gd name="T1" fmla="*/ 5 h 5"/>
                    <a:gd name="T2" fmla="*/ 13 w 13"/>
                    <a:gd name="T3" fmla="*/ 5 h 5"/>
                    <a:gd name="T4" fmla="*/ 13 w 13"/>
                    <a:gd name="T5" fmla="*/ 0 h 5"/>
                    <a:gd name="T6" fmla="*/ 3 w 13"/>
                    <a:gd name="T7" fmla="*/ 0 h 5"/>
                    <a:gd name="T8" fmla="*/ 0 w 13"/>
                    <a:gd name="T9" fmla="*/ 2 h 5"/>
                    <a:gd name="T10" fmla="*/ 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3" y="5"/>
                      </a:moveTo>
                      <a:cubicBezTo>
                        <a:pt x="13" y="5"/>
                        <a:pt x="13" y="5"/>
                        <a:pt x="13" y="5"/>
                      </a:cubicBezTo>
                      <a:cubicBezTo>
                        <a:pt x="13" y="0"/>
                        <a:pt x="13" y="0"/>
                        <a:pt x="13" y="0"/>
                      </a:cubicBezTo>
                      <a:cubicBezTo>
                        <a:pt x="3" y="0"/>
                        <a:pt x="3" y="0"/>
                        <a:pt x="3" y="0"/>
                      </a:cubicBezTo>
                      <a:cubicBezTo>
                        <a:pt x="1" y="0"/>
                        <a:pt x="0" y="1"/>
                        <a:pt x="0" y="2"/>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915">
                  <a:extLst>
                    <a:ext uri="{FF2B5EF4-FFF2-40B4-BE49-F238E27FC236}">
                      <a16:creationId xmlns:a16="http://schemas.microsoft.com/office/drawing/2014/main" id="{830CEDF3-95B6-4AE9-BFC4-02FE303E5E8E}"/>
                    </a:ext>
                  </a:extLst>
                </p:cNvPr>
                <p:cNvSpPr>
                  <a:spLocks/>
                </p:cNvSpPr>
                <p:nvPr/>
              </p:nvSpPr>
              <p:spPr bwMode="auto">
                <a:xfrm>
                  <a:off x="9917113" y="5964239"/>
                  <a:ext cx="19050" cy="6350"/>
                </a:xfrm>
                <a:custGeom>
                  <a:avLst/>
                  <a:gdLst>
                    <a:gd name="T0" fmla="*/ 3 w 13"/>
                    <a:gd name="T1" fmla="*/ 5 h 5"/>
                    <a:gd name="T2" fmla="*/ 13 w 13"/>
                    <a:gd name="T3" fmla="*/ 5 h 5"/>
                    <a:gd name="T4" fmla="*/ 13 w 13"/>
                    <a:gd name="T5" fmla="*/ 0 h 5"/>
                    <a:gd name="T6" fmla="*/ 3 w 13"/>
                    <a:gd name="T7" fmla="*/ 0 h 5"/>
                    <a:gd name="T8" fmla="*/ 0 w 13"/>
                    <a:gd name="T9" fmla="*/ 2 h 5"/>
                    <a:gd name="T10" fmla="*/ 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3" y="5"/>
                      </a:moveTo>
                      <a:cubicBezTo>
                        <a:pt x="13" y="5"/>
                        <a:pt x="13" y="5"/>
                        <a:pt x="13" y="5"/>
                      </a:cubicBezTo>
                      <a:cubicBezTo>
                        <a:pt x="13" y="0"/>
                        <a:pt x="13" y="0"/>
                        <a:pt x="13" y="0"/>
                      </a:cubicBezTo>
                      <a:cubicBezTo>
                        <a:pt x="3" y="0"/>
                        <a:pt x="3" y="0"/>
                        <a:pt x="3" y="0"/>
                      </a:cubicBezTo>
                      <a:cubicBezTo>
                        <a:pt x="1" y="0"/>
                        <a:pt x="0" y="1"/>
                        <a:pt x="0" y="2"/>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916">
                  <a:extLst>
                    <a:ext uri="{FF2B5EF4-FFF2-40B4-BE49-F238E27FC236}">
                      <a16:creationId xmlns:a16="http://schemas.microsoft.com/office/drawing/2014/main" id="{EC0F8699-CC6A-456F-88A0-64C7264F9B14}"/>
                    </a:ext>
                  </a:extLst>
                </p:cNvPr>
                <p:cNvSpPr>
                  <a:spLocks/>
                </p:cNvSpPr>
                <p:nvPr/>
              </p:nvSpPr>
              <p:spPr bwMode="auto">
                <a:xfrm>
                  <a:off x="10240963" y="5964239"/>
                  <a:ext cx="17463" cy="6350"/>
                </a:xfrm>
                <a:custGeom>
                  <a:avLst/>
                  <a:gdLst>
                    <a:gd name="T0" fmla="*/ 10 w 12"/>
                    <a:gd name="T1" fmla="*/ 0 h 5"/>
                    <a:gd name="T2" fmla="*/ 0 w 12"/>
                    <a:gd name="T3" fmla="*/ 0 h 5"/>
                    <a:gd name="T4" fmla="*/ 0 w 12"/>
                    <a:gd name="T5" fmla="*/ 5 h 5"/>
                    <a:gd name="T6" fmla="*/ 10 w 12"/>
                    <a:gd name="T7" fmla="*/ 5 h 5"/>
                    <a:gd name="T8" fmla="*/ 12 w 12"/>
                    <a:gd name="T9" fmla="*/ 2 h 5"/>
                    <a:gd name="T10" fmla="*/ 10 w 12"/>
                    <a:gd name="T11" fmla="*/ 0 h 5"/>
                  </a:gdLst>
                  <a:ahLst/>
                  <a:cxnLst>
                    <a:cxn ang="0">
                      <a:pos x="T0" y="T1"/>
                    </a:cxn>
                    <a:cxn ang="0">
                      <a:pos x="T2" y="T3"/>
                    </a:cxn>
                    <a:cxn ang="0">
                      <a:pos x="T4" y="T5"/>
                    </a:cxn>
                    <a:cxn ang="0">
                      <a:pos x="T6" y="T7"/>
                    </a:cxn>
                    <a:cxn ang="0">
                      <a:pos x="T8" y="T9"/>
                    </a:cxn>
                    <a:cxn ang="0">
                      <a:pos x="T10" y="T11"/>
                    </a:cxn>
                  </a:cxnLst>
                  <a:rect l="0" t="0" r="r" b="b"/>
                  <a:pathLst>
                    <a:path w="12" h="5">
                      <a:moveTo>
                        <a:pt x="10" y="0"/>
                      </a:moveTo>
                      <a:cubicBezTo>
                        <a:pt x="0" y="0"/>
                        <a:pt x="0" y="0"/>
                        <a:pt x="0" y="0"/>
                      </a:cubicBezTo>
                      <a:cubicBezTo>
                        <a:pt x="0" y="5"/>
                        <a:pt x="0" y="5"/>
                        <a:pt x="0" y="5"/>
                      </a:cubicBezTo>
                      <a:cubicBezTo>
                        <a:pt x="10" y="5"/>
                        <a:pt x="10" y="5"/>
                        <a:pt x="10" y="5"/>
                      </a:cubicBezTo>
                      <a:cubicBezTo>
                        <a:pt x="11" y="5"/>
                        <a:pt x="12" y="4"/>
                        <a:pt x="12" y="2"/>
                      </a:cubicBezTo>
                      <a:cubicBezTo>
                        <a:pt x="12" y="1"/>
                        <a:pt x="11"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917">
                  <a:extLst>
                    <a:ext uri="{FF2B5EF4-FFF2-40B4-BE49-F238E27FC236}">
                      <a16:creationId xmlns:a16="http://schemas.microsoft.com/office/drawing/2014/main" id="{624FAD51-4574-42B6-BA36-56FEFFD9FEF3}"/>
                    </a:ext>
                  </a:extLst>
                </p:cNvPr>
                <p:cNvSpPr>
                  <a:spLocks/>
                </p:cNvSpPr>
                <p:nvPr/>
              </p:nvSpPr>
              <p:spPr bwMode="auto">
                <a:xfrm>
                  <a:off x="10240963" y="5949951"/>
                  <a:ext cx="17463" cy="6350"/>
                </a:xfrm>
                <a:custGeom>
                  <a:avLst/>
                  <a:gdLst>
                    <a:gd name="T0" fmla="*/ 10 w 12"/>
                    <a:gd name="T1" fmla="*/ 0 h 5"/>
                    <a:gd name="T2" fmla="*/ 0 w 12"/>
                    <a:gd name="T3" fmla="*/ 0 h 5"/>
                    <a:gd name="T4" fmla="*/ 0 w 12"/>
                    <a:gd name="T5" fmla="*/ 5 h 5"/>
                    <a:gd name="T6" fmla="*/ 10 w 12"/>
                    <a:gd name="T7" fmla="*/ 5 h 5"/>
                    <a:gd name="T8" fmla="*/ 12 w 12"/>
                    <a:gd name="T9" fmla="*/ 2 h 5"/>
                    <a:gd name="T10" fmla="*/ 10 w 12"/>
                    <a:gd name="T11" fmla="*/ 0 h 5"/>
                  </a:gdLst>
                  <a:ahLst/>
                  <a:cxnLst>
                    <a:cxn ang="0">
                      <a:pos x="T0" y="T1"/>
                    </a:cxn>
                    <a:cxn ang="0">
                      <a:pos x="T2" y="T3"/>
                    </a:cxn>
                    <a:cxn ang="0">
                      <a:pos x="T4" y="T5"/>
                    </a:cxn>
                    <a:cxn ang="0">
                      <a:pos x="T6" y="T7"/>
                    </a:cxn>
                    <a:cxn ang="0">
                      <a:pos x="T8" y="T9"/>
                    </a:cxn>
                    <a:cxn ang="0">
                      <a:pos x="T10" y="T11"/>
                    </a:cxn>
                  </a:cxnLst>
                  <a:rect l="0" t="0" r="r" b="b"/>
                  <a:pathLst>
                    <a:path w="12" h="5">
                      <a:moveTo>
                        <a:pt x="10" y="0"/>
                      </a:moveTo>
                      <a:cubicBezTo>
                        <a:pt x="0" y="0"/>
                        <a:pt x="0" y="0"/>
                        <a:pt x="0" y="0"/>
                      </a:cubicBezTo>
                      <a:cubicBezTo>
                        <a:pt x="0" y="5"/>
                        <a:pt x="0" y="5"/>
                        <a:pt x="0" y="5"/>
                      </a:cubicBezTo>
                      <a:cubicBezTo>
                        <a:pt x="10" y="5"/>
                        <a:pt x="10" y="5"/>
                        <a:pt x="10" y="5"/>
                      </a:cubicBezTo>
                      <a:cubicBezTo>
                        <a:pt x="11" y="5"/>
                        <a:pt x="12" y="4"/>
                        <a:pt x="12" y="2"/>
                      </a:cubicBezTo>
                      <a:cubicBezTo>
                        <a:pt x="12" y="1"/>
                        <a:pt x="11"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918">
                  <a:extLst>
                    <a:ext uri="{FF2B5EF4-FFF2-40B4-BE49-F238E27FC236}">
                      <a16:creationId xmlns:a16="http://schemas.microsoft.com/office/drawing/2014/main" id="{870E55F1-6A96-4E2D-9535-670CF9A1FADD}"/>
                    </a:ext>
                  </a:extLst>
                </p:cNvPr>
                <p:cNvSpPr>
                  <a:spLocks/>
                </p:cNvSpPr>
                <p:nvPr/>
              </p:nvSpPr>
              <p:spPr bwMode="auto">
                <a:xfrm>
                  <a:off x="9917113" y="5949951"/>
                  <a:ext cx="19050" cy="6350"/>
                </a:xfrm>
                <a:custGeom>
                  <a:avLst/>
                  <a:gdLst>
                    <a:gd name="T0" fmla="*/ 3 w 13"/>
                    <a:gd name="T1" fmla="*/ 5 h 5"/>
                    <a:gd name="T2" fmla="*/ 13 w 13"/>
                    <a:gd name="T3" fmla="*/ 5 h 5"/>
                    <a:gd name="T4" fmla="*/ 13 w 13"/>
                    <a:gd name="T5" fmla="*/ 0 h 5"/>
                    <a:gd name="T6" fmla="*/ 3 w 13"/>
                    <a:gd name="T7" fmla="*/ 0 h 5"/>
                    <a:gd name="T8" fmla="*/ 0 w 13"/>
                    <a:gd name="T9" fmla="*/ 2 h 5"/>
                    <a:gd name="T10" fmla="*/ 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3" y="5"/>
                      </a:moveTo>
                      <a:cubicBezTo>
                        <a:pt x="13" y="5"/>
                        <a:pt x="13" y="5"/>
                        <a:pt x="13" y="5"/>
                      </a:cubicBezTo>
                      <a:cubicBezTo>
                        <a:pt x="13" y="0"/>
                        <a:pt x="13" y="0"/>
                        <a:pt x="13" y="0"/>
                      </a:cubicBezTo>
                      <a:cubicBezTo>
                        <a:pt x="3" y="0"/>
                        <a:pt x="3" y="0"/>
                        <a:pt x="3" y="0"/>
                      </a:cubicBezTo>
                      <a:cubicBezTo>
                        <a:pt x="1" y="0"/>
                        <a:pt x="0" y="1"/>
                        <a:pt x="0" y="2"/>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919">
                  <a:extLst>
                    <a:ext uri="{FF2B5EF4-FFF2-40B4-BE49-F238E27FC236}">
                      <a16:creationId xmlns:a16="http://schemas.microsoft.com/office/drawing/2014/main" id="{E0933FED-E9BF-4446-BFFC-5349A6C98FE9}"/>
                    </a:ext>
                  </a:extLst>
                </p:cNvPr>
                <p:cNvSpPr>
                  <a:spLocks/>
                </p:cNvSpPr>
                <p:nvPr/>
              </p:nvSpPr>
              <p:spPr bwMode="auto">
                <a:xfrm>
                  <a:off x="10240963" y="5935664"/>
                  <a:ext cx="17463" cy="6350"/>
                </a:xfrm>
                <a:custGeom>
                  <a:avLst/>
                  <a:gdLst>
                    <a:gd name="T0" fmla="*/ 10 w 12"/>
                    <a:gd name="T1" fmla="*/ 0 h 5"/>
                    <a:gd name="T2" fmla="*/ 0 w 12"/>
                    <a:gd name="T3" fmla="*/ 0 h 5"/>
                    <a:gd name="T4" fmla="*/ 0 w 12"/>
                    <a:gd name="T5" fmla="*/ 5 h 5"/>
                    <a:gd name="T6" fmla="*/ 10 w 12"/>
                    <a:gd name="T7" fmla="*/ 5 h 5"/>
                    <a:gd name="T8" fmla="*/ 12 w 12"/>
                    <a:gd name="T9" fmla="*/ 2 h 5"/>
                    <a:gd name="T10" fmla="*/ 10 w 12"/>
                    <a:gd name="T11" fmla="*/ 0 h 5"/>
                  </a:gdLst>
                  <a:ahLst/>
                  <a:cxnLst>
                    <a:cxn ang="0">
                      <a:pos x="T0" y="T1"/>
                    </a:cxn>
                    <a:cxn ang="0">
                      <a:pos x="T2" y="T3"/>
                    </a:cxn>
                    <a:cxn ang="0">
                      <a:pos x="T4" y="T5"/>
                    </a:cxn>
                    <a:cxn ang="0">
                      <a:pos x="T6" y="T7"/>
                    </a:cxn>
                    <a:cxn ang="0">
                      <a:pos x="T8" y="T9"/>
                    </a:cxn>
                    <a:cxn ang="0">
                      <a:pos x="T10" y="T11"/>
                    </a:cxn>
                  </a:cxnLst>
                  <a:rect l="0" t="0" r="r" b="b"/>
                  <a:pathLst>
                    <a:path w="12" h="5">
                      <a:moveTo>
                        <a:pt x="10" y="0"/>
                      </a:moveTo>
                      <a:cubicBezTo>
                        <a:pt x="0" y="0"/>
                        <a:pt x="0" y="0"/>
                        <a:pt x="0" y="0"/>
                      </a:cubicBezTo>
                      <a:cubicBezTo>
                        <a:pt x="0" y="5"/>
                        <a:pt x="0" y="5"/>
                        <a:pt x="0" y="5"/>
                      </a:cubicBezTo>
                      <a:cubicBezTo>
                        <a:pt x="10" y="5"/>
                        <a:pt x="10" y="5"/>
                        <a:pt x="10" y="5"/>
                      </a:cubicBezTo>
                      <a:cubicBezTo>
                        <a:pt x="11" y="5"/>
                        <a:pt x="12" y="4"/>
                        <a:pt x="12" y="2"/>
                      </a:cubicBezTo>
                      <a:cubicBezTo>
                        <a:pt x="12" y="1"/>
                        <a:pt x="11"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920">
                  <a:extLst>
                    <a:ext uri="{FF2B5EF4-FFF2-40B4-BE49-F238E27FC236}">
                      <a16:creationId xmlns:a16="http://schemas.microsoft.com/office/drawing/2014/main" id="{34658689-9F8A-40A6-B296-A43A6E0198A2}"/>
                    </a:ext>
                  </a:extLst>
                </p:cNvPr>
                <p:cNvSpPr>
                  <a:spLocks/>
                </p:cNvSpPr>
                <p:nvPr/>
              </p:nvSpPr>
              <p:spPr bwMode="auto">
                <a:xfrm>
                  <a:off x="9917113" y="5935664"/>
                  <a:ext cx="19050" cy="6350"/>
                </a:xfrm>
                <a:custGeom>
                  <a:avLst/>
                  <a:gdLst>
                    <a:gd name="T0" fmla="*/ 3 w 13"/>
                    <a:gd name="T1" fmla="*/ 5 h 5"/>
                    <a:gd name="T2" fmla="*/ 13 w 13"/>
                    <a:gd name="T3" fmla="*/ 5 h 5"/>
                    <a:gd name="T4" fmla="*/ 13 w 13"/>
                    <a:gd name="T5" fmla="*/ 0 h 5"/>
                    <a:gd name="T6" fmla="*/ 3 w 13"/>
                    <a:gd name="T7" fmla="*/ 0 h 5"/>
                    <a:gd name="T8" fmla="*/ 0 w 13"/>
                    <a:gd name="T9" fmla="*/ 2 h 5"/>
                    <a:gd name="T10" fmla="*/ 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3" y="5"/>
                      </a:moveTo>
                      <a:cubicBezTo>
                        <a:pt x="13" y="5"/>
                        <a:pt x="13" y="5"/>
                        <a:pt x="13" y="5"/>
                      </a:cubicBezTo>
                      <a:cubicBezTo>
                        <a:pt x="13" y="0"/>
                        <a:pt x="13" y="0"/>
                        <a:pt x="13" y="0"/>
                      </a:cubicBezTo>
                      <a:cubicBezTo>
                        <a:pt x="3" y="0"/>
                        <a:pt x="3" y="0"/>
                        <a:pt x="3" y="0"/>
                      </a:cubicBezTo>
                      <a:cubicBezTo>
                        <a:pt x="1" y="0"/>
                        <a:pt x="0" y="1"/>
                        <a:pt x="0" y="2"/>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921">
                  <a:extLst>
                    <a:ext uri="{FF2B5EF4-FFF2-40B4-BE49-F238E27FC236}">
                      <a16:creationId xmlns:a16="http://schemas.microsoft.com/office/drawing/2014/main" id="{71BF5D90-5038-4B4A-AFD8-E267B00CDB5F}"/>
                    </a:ext>
                  </a:extLst>
                </p:cNvPr>
                <p:cNvSpPr>
                  <a:spLocks/>
                </p:cNvSpPr>
                <p:nvPr/>
              </p:nvSpPr>
              <p:spPr bwMode="auto">
                <a:xfrm>
                  <a:off x="9917113" y="5921376"/>
                  <a:ext cx="19050" cy="7938"/>
                </a:xfrm>
                <a:custGeom>
                  <a:avLst/>
                  <a:gdLst>
                    <a:gd name="T0" fmla="*/ 3 w 13"/>
                    <a:gd name="T1" fmla="*/ 5 h 5"/>
                    <a:gd name="T2" fmla="*/ 13 w 13"/>
                    <a:gd name="T3" fmla="*/ 5 h 5"/>
                    <a:gd name="T4" fmla="*/ 13 w 13"/>
                    <a:gd name="T5" fmla="*/ 0 h 5"/>
                    <a:gd name="T6" fmla="*/ 3 w 13"/>
                    <a:gd name="T7" fmla="*/ 0 h 5"/>
                    <a:gd name="T8" fmla="*/ 0 w 13"/>
                    <a:gd name="T9" fmla="*/ 2 h 5"/>
                    <a:gd name="T10" fmla="*/ 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3" y="5"/>
                      </a:moveTo>
                      <a:cubicBezTo>
                        <a:pt x="13" y="5"/>
                        <a:pt x="13" y="5"/>
                        <a:pt x="13" y="5"/>
                      </a:cubicBezTo>
                      <a:cubicBezTo>
                        <a:pt x="13" y="0"/>
                        <a:pt x="13" y="0"/>
                        <a:pt x="13" y="0"/>
                      </a:cubicBezTo>
                      <a:cubicBezTo>
                        <a:pt x="3" y="0"/>
                        <a:pt x="3" y="0"/>
                        <a:pt x="3" y="0"/>
                      </a:cubicBezTo>
                      <a:cubicBezTo>
                        <a:pt x="1" y="0"/>
                        <a:pt x="0" y="1"/>
                        <a:pt x="0" y="2"/>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922">
                  <a:extLst>
                    <a:ext uri="{FF2B5EF4-FFF2-40B4-BE49-F238E27FC236}">
                      <a16:creationId xmlns:a16="http://schemas.microsoft.com/office/drawing/2014/main" id="{BDAD5E1C-214E-4EB5-8F48-3A392B31BF94}"/>
                    </a:ext>
                  </a:extLst>
                </p:cNvPr>
                <p:cNvSpPr>
                  <a:spLocks/>
                </p:cNvSpPr>
                <p:nvPr/>
              </p:nvSpPr>
              <p:spPr bwMode="auto">
                <a:xfrm>
                  <a:off x="10240963" y="5921376"/>
                  <a:ext cx="17463" cy="7938"/>
                </a:xfrm>
                <a:custGeom>
                  <a:avLst/>
                  <a:gdLst>
                    <a:gd name="T0" fmla="*/ 10 w 12"/>
                    <a:gd name="T1" fmla="*/ 0 h 5"/>
                    <a:gd name="T2" fmla="*/ 0 w 12"/>
                    <a:gd name="T3" fmla="*/ 0 h 5"/>
                    <a:gd name="T4" fmla="*/ 0 w 12"/>
                    <a:gd name="T5" fmla="*/ 5 h 5"/>
                    <a:gd name="T6" fmla="*/ 10 w 12"/>
                    <a:gd name="T7" fmla="*/ 5 h 5"/>
                    <a:gd name="T8" fmla="*/ 12 w 12"/>
                    <a:gd name="T9" fmla="*/ 2 h 5"/>
                    <a:gd name="T10" fmla="*/ 10 w 12"/>
                    <a:gd name="T11" fmla="*/ 0 h 5"/>
                  </a:gdLst>
                  <a:ahLst/>
                  <a:cxnLst>
                    <a:cxn ang="0">
                      <a:pos x="T0" y="T1"/>
                    </a:cxn>
                    <a:cxn ang="0">
                      <a:pos x="T2" y="T3"/>
                    </a:cxn>
                    <a:cxn ang="0">
                      <a:pos x="T4" y="T5"/>
                    </a:cxn>
                    <a:cxn ang="0">
                      <a:pos x="T6" y="T7"/>
                    </a:cxn>
                    <a:cxn ang="0">
                      <a:pos x="T8" y="T9"/>
                    </a:cxn>
                    <a:cxn ang="0">
                      <a:pos x="T10" y="T11"/>
                    </a:cxn>
                  </a:cxnLst>
                  <a:rect l="0" t="0" r="r" b="b"/>
                  <a:pathLst>
                    <a:path w="12" h="5">
                      <a:moveTo>
                        <a:pt x="10" y="0"/>
                      </a:moveTo>
                      <a:cubicBezTo>
                        <a:pt x="0" y="0"/>
                        <a:pt x="0" y="0"/>
                        <a:pt x="0" y="0"/>
                      </a:cubicBezTo>
                      <a:cubicBezTo>
                        <a:pt x="0" y="5"/>
                        <a:pt x="0" y="5"/>
                        <a:pt x="0" y="5"/>
                      </a:cubicBezTo>
                      <a:cubicBezTo>
                        <a:pt x="10" y="5"/>
                        <a:pt x="10" y="5"/>
                        <a:pt x="10" y="5"/>
                      </a:cubicBezTo>
                      <a:cubicBezTo>
                        <a:pt x="11" y="5"/>
                        <a:pt x="12" y="4"/>
                        <a:pt x="12" y="2"/>
                      </a:cubicBezTo>
                      <a:cubicBezTo>
                        <a:pt x="12" y="1"/>
                        <a:pt x="11"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923">
                  <a:extLst>
                    <a:ext uri="{FF2B5EF4-FFF2-40B4-BE49-F238E27FC236}">
                      <a16:creationId xmlns:a16="http://schemas.microsoft.com/office/drawing/2014/main" id="{6D4C316B-8123-49BF-83B0-9CEA793F7147}"/>
                    </a:ext>
                  </a:extLst>
                </p:cNvPr>
                <p:cNvSpPr>
                  <a:spLocks/>
                </p:cNvSpPr>
                <p:nvPr/>
              </p:nvSpPr>
              <p:spPr bwMode="auto">
                <a:xfrm>
                  <a:off x="9917113" y="5907089"/>
                  <a:ext cx="19050" cy="7938"/>
                </a:xfrm>
                <a:custGeom>
                  <a:avLst/>
                  <a:gdLst>
                    <a:gd name="T0" fmla="*/ 3 w 13"/>
                    <a:gd name="T1" fmla="*/ 5 h 5"/>
                    <a:gd name="T2" fmla="*/ 13 w 13"/>
                    <a:gd name="T3" fmla="*/ 5 h 5"/>
                    <a:gd name="T4" fmla="*/ 13 w 13"/>
                    <a:gd name="T5" fmla="*/ 0 h 5"/>
                    <a:gd name="T6" fmla="*/ 3 w 13"/>
                    <a:gd name="T7" fmla="*/ 0 h 5"/>
                    <a:gd name="T8" fmla="*/ 0 w 13"/>
                    <a:gd name="T9" fmla="*/ 2 h 5"/>
                    <a:gd name="T10" fmla="*/ 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3" y="5"/>
                      </a:moveTo>
                      <a:cubicBezTo>
                        <a:pt x="13" y="5"/>
                        <a:pt x="13" y="5"/>
                        <a:pt x="13" y="5"/>
                      </a:cubicBezTo>
                      <a:cubicBezTo>
                        <a:pt x="13" y="0"/>
                        <a:pt x="13" y="0"/>
                        <a:pt x="13" y="0"/>
                      </a:cubicBezTo>
                      <a:cubicBezTo>
                        <a:pt x="3" y="0"/>
                        <a:pt x="3" y="0"/>
                        <a:pt x="3" y="0"/>
                      </a:cubicBezTo>
                      <a:cubicBezTo>
                        <a:pt x="1" y="0"/>
                        <a:pt x="0" y="1"/>
                        <a:pt x="0" y="2"/>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924">
                  <a:extLst>
                    <a:ext uri="{FF2B5EF4-FFF2-40B4-BE49-F238E27FC236}">
                      <a16:creationId xmlns:a16="http://schemas.microsoft.com/office/drawing/2014/main" id="{252147FF-0FAA-46E9-8DCE-E64510281092}"/>
                    </a:ext>
                  </a:extLst>
                </p:cNvPr>
                <p:cNvSpPr>
                  <a:spLocks/>
                </p:cNvSpPr>
                <p:nvPr/>
              </p:nvSpPr>
              <p:spPr bwMode="auto">
                <a:xfrm>
                  <a:off x="10240963" y="5907089"/>
                  <a:ext cx="17463" cy="7938"/>
                </a:xfrm>
                <a:custGeom>
                  <a:avLst/>
                  <a:gdLst>
                    <a:gd name="T0" fmla="*/ 10 w 12"/>
                    <a:gd name="T1" fmla="*/ 0 h 5"/>
                    <a:gd name="T2" fmla="*/ 0 w 12"/>
                    <a:gd name="T3" fmla="*/ 0 h 5"/>
                    <a:gd name="T4" fmla="*/ 0 w 12"/>
                    <a:gd name="T5" fmla="*/ 5 h 5"/>
                    <a:gd name="T6" fmla="*/ 10 w 12"/>
                    <a:gd name="T7" fmla="*/ 5 h 5"/>
                    <a:gd name="T8" fmla="*/ 12 w 12"/>
                    <a:gd name="T9" fmla="*/ 2 h 5"/>
                    <a:gd name="T10" fmla="*/ 10 w 12"/>
                    <a:gd name="T11" fmla="*/ 0 h 5"/>
                  </a:gdLst>
                  <a:ahLst/>
                  <a:cxnLst>
                    <a:cxn ang="0">
                      <a:pos x="T0" y="T1"/>
                    </a:cxn>
                    <a:cxn ang="0">
                      <a:pos x="T2" y="T3"/>
                    </a:cxn>
                    <a:cxn ang="0">
                      <a:pos x="T4" y="T5"/>
                    </a:cxn>
                    <a:cxn ang="0">
                      <a:pos x="T6" y="T7"/>
                    </a:cxn>
                    <a:cxn ang="0">
                      <a:pos x="T8" y="T9"/>
                    </a:cxn>
                    <a:cxn ang="0">
                      <a:pos x="T10" y="T11"/>
                    </a:cxn>
                  </a:cxnLst>
                  <a:rect l="0" t="0" r="r" b="b"/>
                  <a:pathLst>
                    <a:path w="12" h="5">
                      <a:moveTo>
                        <a:pt x="10" y="0"/>
                      </a:moveTo>
                      <a:cubicBezTo>
                        <a:pt x="0" y="0"/>
                        <a:pt x="0" y="0"/>
                        <a:pt x="0" y="0"/>
                      </a:cubicBezTo>
                      <a:cubicBezTo>
                        <a:pt x="0" y="5"/>
                        <a:pt x="0" y="5"/>
                        <a:pt x="0" y="5"/>
                      </a:cubicBezTo>
                      <a:cubicBezTo>
                        <a:pt x="10" y="5"/>
                        <a:pt x="10" y="5"/>
                        <a:pt x="10" y="5"/>
                      </a:cubicBezTo>
                      <a:cubicBezTo>
                        <a:pt x="11" y="5"/>
                        <a:pt x="12" y="4"/>
                        <a:pt x="12" y="2"/>
                      </a:cubicBezTo>
                      <a:cubicBezTo>
                        <a:pt x="12" y="1"/>
                        <a:pt x="11"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925">
                  <a:extLst>
                    <a:ext uri="{FF2B5EF4-FFF2-40B4-BE49-F238E27FC236}">
                      <a16:creationId xmlns:a16="http://schemas.microsoft.com/office/drawing/2014/main" id="{AE95F430-642D-447A-B10B-66A7C5B04F7D}"/>
                    </a:ext>
                  </a:extLst>
                </p:cNvPr>
                <p:cNvSpPr>
                  <a:spLocks/>
                </p:cNvSpPr>
                <p:nvPr/>
              </p:nvSpPr>
              <p:spPr bwMode="auto">
                <a:xfrm>
                  <a:off x="10240963" y="5892801"/>
                  <a:ext cx="17463" cy="7938"/>
                </a:xfrm>
                <a:custGeom>
                  <a:avLst/>
                  <a:gdLst>
                    <a:gd name="T0" fmla="*/ 10 w 12"/>
                    <a:gd name="T1" fmla="*/ 0 h 5"/>
                    <a:gd name="T2" fmla="*/ 0 w 12"/>
                    <a:gd name="T3" fmla="*/ 0 h 5"/>
                    <a:gd name="T4" fmla="*/ 0 w 12"/>
                    <a:gd name="T5" fmla="*/ 5 h 5"/>
                    <a:gd name="T6" fmla="*/ 10 w 12"/>
                    <a:gd name="T7" fmla="*/ 5 h 5"/>
                    <a:gd name="T8" fmla="*/ 12 w 12"/>
                    <a:gd name="T9" fmla="*/ 2 h 5"/>
                    <a:gd name="T10" fmla="*/ 10 w 12"/>
                    <a:gd name="T11" fmla="*/ 0 h 5"/>
                  </a:gdLst>
                  <a:ahLst/>
                  <a:cxnLst>
                    <a:cxn ang="0">
                      <a:pos x="T0" y="T1"/>
                    </a:cxn>
                    <a:cxn ang="0">
                      <a:pos x="T2" y="T3"/>
                    </a:cxn>
                    <a:cxn ang="0">
                      <a:pos x="T4" y="T5"/>
                    </a:cxn>
                    <a:cxn ang="0">
                      <a:pos x="T6" y="T7"/>
                    </a:cxn>
                    <a:cxn ang="0">
                      <a:pos x="T8" y="T9"/>
                    </a:cxn>
                    <a:cxn ang="0">
                      <a:pos x="T10" y="T11"/>
                    </a:cxn>
                  </a:cxnLst>
                  <a:rect l="0" t="0" r="r" b="b"/>
                  <a:pathLst>
                    <a:path w="12" h="5">
                      <a:moveTo>
                        <a:pt x="10" y="0"/>
                      </a:moveTo>
                      <a:cubicBezTo>
                        <a:pt x="0" y="0"/>
                        <a:pt x="0" y="0"/>
                        <a:pt x="0" y="0"/>
                      </a:cubicBezTo>
                      <a:cubicBezTo>
                        <a:pt x="0" y="5"/>
                        <a:pt x="0" y="5"/>
                        <a:pt x="0" y="5"/>
                      </a:cubicBezTo>
                      <a:cubicBezTo>
                        <a:pt x="10" y="5"/>
                        <a:pt x="10" y="5"/>
                        <a:pt x="10" y="5"/>
                      </a:cubicBezTo>
                      <a:cubicBezTo>
                        <a:pt x="11" y="5"/>
                        <a:pt x="12" y="4"/>
                        <a:pt x="12" y="2"/>
                      </a:cubicBezTo>
                      <a:cubicBezTo>
                        <a:pt x="12" y="1"/>
                        <a:pt x="11"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926">
                  <a:extLst>
                    <a:ext uri="{FF2B5EF4-FFF2-40B4-BE49-F238E27FC236}">
                      <a16:creationId xmlns:a16="http://schemas.microsoft.com/office/drawing/2014/main" id="{69EC3000-FC37-4378-886E-57FEF4CA7A19}"/>
                    </a:ext>
                  </a:extLst>
                </p:cNvPr>
                <p:cNvSpPr>
                  <a:spLocks/>
                </p:cNvSpPr>
                <p:nvPr/>
              </p:nvSpPr>
              <p:spPr bwMode="auto">
                <a:xfrm>
                  <a:off x="9917113" y="5892801"/>
                  <a:ext cx="19050" cy="7938"/>
                </a:xfrm>
                <a:custGeom>
                  <a:avLst/>
                  <a:gdLst>
                    <a:gd name="T0" fmla="*/ 3 w 13"/>
                    <a:gd name="T1" fmla="*/ 5 h 5"/>
                    <a:gd name="T2" fmla="*/ 13 w 13"/>
                    <a:gd name="T3" fmla="*/ 5 h 5"/>
                    <a:gd name="T4" fmla="*/ 13 w 13"/>
                    <a:gd name="T5" fmla="*/ 0 h 5"/>
                    <a:gd name="T6" fmla="*/ 3 w 13"/>
                    <a:gd name="T7" fmla="*/ 0 h 5"/>
                    <a:gd name="T8" fmla="*/ 0 w 13"/>
                    <a:gd name="T9" fmla="*/ 2 h 5"/>
                    <a:gd name="T10" fmla="*/ 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3" y="5"/>
                      </a:moveTo>
                      <a:cubicBezTo>
                        <a:pt x="13" y="5"/>
                        <a:pt x="13" y="5"/>
                        <a:pt x="13" y="5"/>
                      </a:cubicBezTo>
                      <a:cubicBezTo>
                        <a:pt x="13" y="0"/>
                        <a:pt x="13" y="0"/>
                        <a:pt x="13" y="0"/>
                      </a:cubicBezTo>
                      <a:cubicBezTo>
                        <a:pt x="3" y="0"/>
                        <a:pt x="3" y="0"/>
                        <a:pt x="3" y="0"/>
                      </a:cubicBezTo>
                      <a:cubicBezTo>
                        <a:pt x="1" y="0"/>
                        <a:pt x="0" y="1"/>
                        <a:pt x="0" y="2"/>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927">
                  <a:extLst>
                    <a:ext uri="{FF2B5EF4-FFF2-40B4-BE49-F238E27FC236}">
                      <a16:creationId xmlns:a16="http://schemas.microsoft.com/office/drawing/2014/main" id="{13371828-B911-46FB-9D03-5B2733C997E5}"/>
                    </a:ext>
                  </a:extLst>
                </p:cNvPr>
                <p:cNvSpPr>
                  <a:spLocks/>
                </p:cNvSpPr>
                <p:nvPr/>
              </p:nvSpPr>
              <p:spPr bwMode="auto">
                <a:xfrm>
                  <a:off x="10240963" y="5878514"/>
                  <a:ext cx="17463" cy="7938"/>
                </a:xfrm>
                <a:custGeom>
                  <a:avLst/>
                  <a:gdLst>
                    <a:gd name="T0" fmla="*/ 10 w 12"/>
                    <a:gd name="T1" fmla="*/ 0 h 5"/>
                    <a:gd name="T2" fmla="*/ 0 w 12"/>
                    <a:gd name="T3" fmla="*/ 0 h 5"/>
                    <a:gd name="T4" fmla="*/ 0 w 12"/>
                    <a:gd name="T5" fmla="*/ 5 h 5"/>
                    <a:gd name="T6" fmla="*/ 10 w 12"/>
                    <a:gd name="T7" fmla="*/ 5 h 5"/>
                    <a:gd name="T8" fmla="*/ 12 w 12"/>
                    <a:gd name="T9" fmla="*/ 3 h 5"/>
                    <a:gd name="T10" fmla="*/ 10 w 12"/>
                    <a:gd name="T11" fmla="*/ 0 h 5"/>
                  </a:gdLst>
                  <a:ahLst/>
                  <a:cxnLst>
                    <a:cxn ang="0">
                      <a:pos x="T0" y="T1"/>
                    </a:cxn>
                    <a:cxn ang="0">
                      <a:pos x="T2" y="T3"/>
                    </a:cxn>
                    <a:cxn ang="0">
                      <a:pos x="T4" y="T5"/>
                    </a:cxn>
                    <a:cxn ang="0">
                      <a:pos x="T6" y="T7"/>
                    </a:cxn>
                    <a:cxn ang="0">
                      <a:pos x="T8" y="T9"/>
                    </a:cxn>
                    <a:cxn ang="0">
                      <a:pos x="T10" y="T11"/>
                    </a:cxn>
                  </a:cxnLst>
                  <a:rect l="0" t="0" r="r" b="b"/>
                  <a:pathLst>
                    <a:path w="12" h="5">
                      <a:moveTo>
                        <a:pt x="10" y="0"/>
                      </a:moveTo>
                      <a:cubicBezTo>
                        <a:pt x="0" y="0"/>
                        <a:pt x="0" y="0"/>
                        <a:pt x="0" y="0"/>
                      </a:cubicBezTo>
                      <a:cubicBezTo>
                        <a:pt x="0" y="5"/>
                        <a:pt x="0" y="5"/>
                        <a:pt x="0" y="5"/>
                      </a:cubicBezTo>
                      <a:cubicBezTo>
                        <a:pt x="10" y="5"/>
                        <a:pt x="10" y="5"/>
                        <a:pt x="10" y="5"/>
                      </a:cubicBezTo>
                      <a:cubicBezTo>
                        <a:pt x="11" y="5"/>
                        <a:pt x="12" y="4"/>
                        <a:pt x="12" y="3"/>
                      </a:cubicBezTo>
                      <a:cubicBezTo>
                        <a:pt x="12" y="1"/>
                        <a:pt x="11"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928">
                  <a:extLst>
                    <a:ext uri="{FF2B5EF4-FFF2-40B4-BE49-F238E27FC236}">
                      <a16:creationId xmlns:a16="http://schemas.microsoft.com/office/drawing/2014/main" id="{B73892B2-B302-4C13-BD54-F7F30521E64A}"/>
                    </a:ext>
                  </a:extLst>
                </p:cNvPr>
                <p:cNvSpPr>
                  <a:spLocks/>
                </p:cNvSpPr>
                <p:nvPr/>
              </p:nvSpPr>
              <p:spPr bwMode="auto">
                <a:xfrm>
                  <a:off x="9917113" y="5878514"/>
                  <a:ext cx="19050" cy="7938"/>
                </a:xfrm>
                <a:custGeom>
                  <a:avLst/>
                  <a:gdLst>
                    <a:gd name="T0" fmla="*/ 3 w 13"/>
                    <a:gd name="T1" fmla="*/ 5 h 5"/>
                    <a:gd name="T2" fmla="*/ 13 w 13"/>
                    <a:gd name="T3" fmla="*/ 5 h 5"/>
                    <a:gd name="T4" fmla="*/ 13 w 13"/>
                    <a:gd name="T5" fmla="*/ 0 h 5"/>
                    <a:gd name="T6" fmla="*/ 3 w 13"/>
                    <a:gd name="T7" fmla="*/ 0 h 5"/>
                    <a:gd name="T8" fmla="*/ 0 w 13"/>
                    <a:gd name="T9" fmla="*/ 3 h 5"/>
                    <a:gd name="T10" fmla="*/ 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3" y="5"/>
                      </a:moveTo>
                      <a:cubicBezTo>
                        <a:pt x="13" y="5"/>
                        <a:pt x="13" y="5"/>
                        <a:pt x="13" y="5"/>
                      </a:cubicBezTo>
                      <a:cubicBezTo>
                        <a:pt x="13" y="0"/>
                        <a:pt x="13" y="0"/>
                        <a:pt x="13" y="0"/>
                      </a:cubicBezTo>
                      <a:cubicBezTo>
                        <a:pt x="3" y="0"/>
                        <a:pt x="3" y="0"/>
                        <a:pt x="3" y="0"/>
                      </a:cubicBezTo>
                      <a:cubicBezTo>
                        <a:pt x="1" y="0"/>
                        <a:pt x="0" y="1"/>
                        <a:pt x="0" y="3"/>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Freeform 929">
                  <a:extLst>
                    <a:ext uri="{FF2B5EF4-FFF2-40B4-BE49-F238E27FC236}">
                      <a16:creationId xmlns:a16="http://schemas.microsoft.com/office/drawing/2014/main" id="{82878DC2-F6C6-4C5D-A89C-1C8C5FE05335}"/>
                    </a:ext>
                  </a:extLst>
                </p:cNvPr>
                <p:cNvSpPr>
                  <a:spLocks/>
                </p:cNvSpPr>
                <p:nvPr/>
              </p:nvSpPr>
              <p:spPr bwMode="auto">
                <a:xfrm>
                  <a:off x="10240963" y="5865814"/>
                  <a:ext cx="17463" cy="6350"/>
                </a:xfrm>
                <a:custGeom>
                  <a:avLst/>
                  <a:gdLst>
                    <a:gd name="T0" fmla="*/ 10 w 12"/>
                    <a:gd name="T1" fmla="*/ 0 h 5"/>
                    <a:gd name="T2" fmla="*/ 0 w 12"/>
                    <a:gd name="T3" fmla="*/ 0 h 5"/>
                    <a:gd name="T4" fmla="*/ 0 w 12"/>
                    <a:gd name="T5" fmla="*/ 5 h 5"/>
                    <a:gd name="T6" fmla="*/ 10 w 12"/>
                    <a:gd name="T7" fmla="*/ 5 h 5"/>
                    <a:gd name="T8" fmla="*/ 12 w 12"/>
                    <a:gd name="T9" fmla="*/ 3 h 5"/>
                    <a:gd name="T10" fmla="*/ 10 w 12"/>
                    <a:gd name="T11" fmla="*/ 0 h 5"/>
                  </a:gdLst>
                  <a:ahLst/>
                  <a:cxnLst>
                    <a:cxn ang="0">
                      <a:pos x="T0" y="T1"/>
                    </a:cxn>
                    <a:cxn ang="0">
                      <a:pos x="T2" y="T3"/>
                    </a:cxn>
                    <a:cxn ang="0">
                      <a:pos x="T4" y="T5"/>
                    </a:cxn>
                    <a:cxn ang="0">
                      <a:pos x="T6" y="T7"/>
                    </a:cxn>
                    <a:cxn ang="0">
                      <a:pos x="T8" y="T9"/>
                    </a:cxn>
                    <a:cxn ang="0">
                      <a:pos x="T10" y="T11"/>
                    </a:cxn>
                  </a:cxnLst>
                  <a:rect l="0" t="0" r="r" b="b"/>
                  <a:pathLst>
                    <a:path w="12" h="5">
                      <a:moveTo>
                        <a:pt x="10" y="0"/>
                      </a:moveTo>
                      <a:cubicBezTo>
                        <a:pt x="0" y="0"/>
                        <a:pt x="0" y="0"/>
                        <a:pt x="0" y="0"/>
                      </a:cubicBezTo>
                      <a:cubicBezTo>
                        <a:pt x="0" y="5"/>
                        <a:pt x="0" y="5"/>
                        <a:pt x="0" y="5"/>
                      </a:cubicBezTo>
                      <a:cubicBezTo>
                        <a:pt x="10" y="5"/>
                        <a:pt x="10" y="5"/>
                        <a:pt x="10" y="5"/>
                      </a:cubicBezTo>
                      <a:cubicBezTo>
                        <a:pt x="11" y="5"/>
                        <a:pt x="12" y="4"/>
                        <a:pt x="12" y="3"/>
                      </a:cubicBezTo>
                      <a:cubicBezTo>
                        <a:pt x="12" y="1"/>
                        <a:pt x="11"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930">
                  <a:extLst>
                    <a:ext uri="{FF2B5EF4-FFF2-40B4-BE49-F238E27FC236}">
                      <a16:creationId xmlns:a16="http://schemas.microsoft.com/office/drawing/2014/main" id="{548C3E32-D4CB-4CF4-AB8F-758A68C7EB50}"/>
                    </a:ext>
                  </a:extLst>
                </p:cNvPr>
                <p:cNvSpPr>
                  <a:spLocks/>
                </p:cNvSpPr>
                <p:nvPr/>
              </p:nvSpPr>
              <p:spPr bwMode="auto">
                <a:xfrm>
                  <a:off x="9917113" y="5865814"/>
                  <a:ext cx="19050" cy="6350"/>
                </a:xfrm>
                <a:custGeom>
                  <a:avLst/>
                  <a:gdLst>
                    <a:gd name="T0" fmla="*/ 3 w 13"/>
                    <a:gd name="T1" fmla="*/ 5 h 5"/>
                    <a:gd name="T2" fmla="*/ 13 w 13"/>
                    <a:gd name="T3" fmla="*/ 5 h 5"/>
                    <a:gd name="T4" fmla="*/ 13 w 13"/>
                    <a:gd name="T5" fmla="*/ 0 h 5"/>
                    <a:gd name="T6" fmla="*/ 3 w 13"/>
                    <a:gd name="T7" fmla="*/ 0 h 5"/>
                    <a:gd name="T8" fmla="*/ 0 w 13"/>
                    <a:gd name="T9" fmla="*/ 3 h 5"/>
                    <a:gd name="T10" fmla="*/ 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3" y="5"/>
                      </a:moveTo>
                      <a:cubicBezTo>
                        <a:pt x="13" y="5"/>
                        <a:pt x="13" y="5"/>
                        <a:pt x="13" y="5"/>
                      </a:cubicBezTo>
                      <a:cubicBezTo>
                        <a:pt x="13" y="0"/>
                        <a:pt x="13" y="0"/>
                        <a:pt x="13" y="0"/>
                      </a:cubicBezTo>
                      <a:cubicBezTo>
                        <a:pt x="3" y="0"/>
                        <a:pt x="3" y="0"/>
                        <a:pt x="3" y="0"/>
                      </a:cubicBezTo>
                      <a:cubicBezTo>
                        <a:pt x="1" y="0"/>
                        <a:pt x="0" y="1"/>
                        <a:pt x="0" y="3"/>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931">
                  <a:extLst>
                    <a:ext uri="{FF2B5EF4-FFF2-40B4-BE49-F238E27FC236}">
                      <a16:creationId xmlns:a16="http://schemas.microsoft.com/office/drawing/2014/main" id="{54148BD9-7ED0-4196-B22B-81B83FCF4F48}"/>
                    </a:ext>
                  </a:extLst>
                </p:cNvPr>
                <p:cNvSpPr>
                  <a:spLocks/>
                </p:cNvSpPr>
                <p:nvPr/>
              </p:nvSpPr>
              <p:spPr bwMode="auto">
                <a:xfrm>
                  <a:off x="9917113" y="5851526"/>
                  <a:ext cx="19050" cy="6350"/>
                </a:xfrm>
                <a:custGeom>
                  <a:avLst/>
                  <a:gdLst>
                    <a:gd name="T0" fmla="*/ 3 w 13"/>
                    <a:gd name="T1" fmla="*/ 5 h 5"/>
                    <a:gd name="T2" fmla="*/ 13 w 13"/>
                    <a:gd name="T3" fmla="*/ 5 h 5"/>
                    <a:gd name="T4" fmla="*/ 13 w 13"/>
                    <a:gd name="T5" fmla="*/ 0 h 5"/>
                    <a:gd name="T6" fmla="*/ 3 w 13"/>
                    <a:gd name="T7" fmla="*/ 0 h 5"/>
                    <a:gd name="T8" fmla="*/ 0 w 13"/>
                    <a:gd name="T9" fmla="*/ 3 h 5"/>
                    <a:gd name="T10" fmla="*/ 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3" y="5"/>
                      </a:moveTo>
                      <a:cubicBezTo>
                        <a:pt x="13" y="5"/>
                        <a:pt x="13" y="5"/>
                        <a:pt x="13" y="5"/>
                      </a:cubicBezTo>
                      <a:cubicBezTo>
                        <a:pt x="13" y="0"/>
                        <a:pt x="13" y="0"/>
                        <a:pt x="13" y="0"/>
                      </a:cubicBezTo>
                      <a:cubicBezTo>
                        <a:pt x="3" y="0"/>
                        <a:pt x="3" y="0"/>
                        <a:pt x="3" y="0"/>
                      </a:cubicBezTo>
                      <a:cubicBezTo>
                        <a:pt x="1" y="0"/>
                        <a:pt x="0" y="1"/>
                        <a:pt x="0" y="3"/>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932">
                  <a:extLst>
                    <a:ext uri="{FF2B5EF4-FFF2-40B4-BE49-F238E27FC236}">
                      <a16:creationId xmlns:a16="http://schemas.microsoft.com/office/drawing/2014/main" id="{55867F3D-CD08-40D8-949F-805779D1CAA3}"/>
                    </a:ext>
                  </a:extLst>
                </p:cNvPr>
                <p:cNvSpPr>
                  <a:spLocks/>
                </p:cNvSpPr>
                <p:nvPr/>
              </p:nvSpPr>
              <p:spPr bwMode="auto">
                <a:xfrm>
                  <a:off x="10240963" y="5851526"/>
                  <a:ext cx="17463" cy="6350"/>
                </a:xfrm>
                <a:custGeom>
                  <a:avLst/>
                  <a:gdLst>
                    <a:gd name="T0" fmla="*/ 10 w 12"/>
                    <a:gd name="T1" fmla="*/ 0 h 5"/>
                    <a:gd name="T2" fmla="*/ 0 w 12"/>
                    <a:gd name="T3" fmla="*/ 0 h 5"/>
                    <a:gd name="T4" fmla="*/ 0 w 12"/>
                    <a:gd name="T5" fmla="*/ 5 h 5"/>
                    <a:gd name="T6" fmla="*/ 10 w 12"/>
                    <a:gd name="T7" fmla="*/ 5 h 5"/>
                    <a:gd name="T8" fmla="*/ 12 w 12"/>
                    <a:gd name="T9" fmla="*/ 3 h 5"/>
                    <a:gd name="T10" fmla="*/ 10 w 12"/>
                    <a:gd name="T11" fmla="*/ 0 h 5"/>
                  </a:gdLst>
                  <a:ahLst/>
                  <a:cxnLst>
                    <a:cxn ang="0">
                      <a:pos x="T0" y="T1"/>
                    </a:cxn>
                    <a:cxn ang="0">
                      <a:pos x="T2" y="T3"/>
                    </a:cxn>
                    <a:cxn ang="0">
                      <a:pos x="T4" y="T5"/>
                    </a:cxn>
                    <a:cxn ang="0">
                      <a:pos x="T6" y="T7"/>
                    </a:cxn>
                    <a:cxn ang="0">
                      <a:pos x="T8" y="T9"/>
                    </a:cxn>
                    <a:cxn ang="0">
                      <a:pos x="T10" y="T11"/>
                    </a:cxn>
                  </a:cxnLst>
                  <a:rect l="0" t="0" r="r" b="b"/>
                  <a:pathLst>
                    <a:path w="12" h="5">
                      <a:moveTo>
                        <a:pt x="10" y="0"/>
                      </a:moveTo>
                      <a:cubicBezTo>
                        <a:pt x="0" y="0"/>
                        <a:pt x="0" y="0"/>
                        <a:pt x="0" y="0"/>
                      </a:cubicBezTo>
                      <a:cubicBezTo>
                        <a:pt x="0" y="5"/>
                        <a:pt x="0" y="5"/>
                        <a:pt x="0" y="5"/>
                      </a:cubicBezTo>
                      <a:cubicBezTo>
                        <a:pt x="10" y="5"/>
                        <a:pt x="10" y="5"/>
                        <a:pt x="10" y="5"/>
                      </a:cubicBezTo>
                      <a:cubicBezTo>
                        <a:pt x="11" y="5"/>
                        <a:pt x="12" y="4"/>
                        <a:pt x="12" y="3"/>
                      </a:cubicBezTo>
                      <a:cubicBezTo>
                        <a:pt x="12" y="1"/>
                        <a:pt x="11"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933">
                  <a:extLst>
                    <a:ext uri="{FF2B5EF4-FFF2-40B4-BE49-F238E27FC236}">
                      <a16:creationId xmlns:a16="http://schemas.microsoft.com/office/drawing/2014/main" id="{CAB08CE7-5C81-4B23-8073-A109234ECCB5}"/>
                    </a:ext>
                  </a:extLst>
                </p:cNvPr>
                <p:cNvSpPr>
                  <a:spLocks/>
                </p:cNvSpPr>
                <p:nvPr/>
              </p:nvSpPr>
              <p:spPr bwMode="auto">
                <a:xfrm>
                  <a:off x="9917113" y="5837239"/>
                  <a:ext cx="19050" cy="6350"/>
                </a:xfrm>
                <a:custGeom>
                  <a:avLst/>
                  <a:gdLst>
                    <a:gd name="T0" fmla="*/ 3 w 13"/>
                    <a:gd name="T1" fmla="*/ 5 h 5"/>
                    <a:gd name="T2" fmla="*/ 13 w 13"/>
                    <a:gd name="T3" fmla="*/ 5 h 5"/>
                    <a:gd name="T4" fmla="*/ 13 w 13"/>
                    <a:gd name="T5" fmla="*/ 0 h 5"/>
                    <a:gd name="T6" fmla="*/ 3 w 13"/>
                    <a:gd name="T7" fmla="*/ 0 h 5"/>
                    <a:gd name="T8" fmla="*/ 0 w 13"/>
                    <a:gd name="T9" fmla="*/ 3 h 5"/>
                    <a:gd name="T10" fmla="*/ 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3" y="5"/>
                      </a:moveTo>
                      <a:cubicBezTo>
                        <a:pt x="13" y="5"/>
                        <a:pt x="13" y="5"/>
                        <a:pt x="13" y="5"/>
                      </a:cubicBezTo>
                      <a:cubicBezTo>
                        <a:pt x="13" y="0"/>
                        <a:pt x="13" y="0"/>
                        <a:pt x="13" y="0"/>
                      </a:cubicBezTo>
                      <a:cubicBezTo>
                        <a:pt x="3" y="0"/>
                        <a:pt x="3" y="0"/>
                        <a:pt x="3" y="0"/>
                      </a:cubicBezTo>
                      <a:cubicBezTo>
                        <a:pt x="1" y="0"/>
                        <a:pt x="0" y="1"/>
                        <a:pt x="0" y="3"/>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934">
                  <a:extLst>
                    <a:ext uri="{FF2B5EF4-FFF2-40B4-BE49-F238E27FC236}">
                      <a16:creationId xmlns:a16="http://schemas.microsoft.com/office/drawing/2014/main" id="{C53A4651-66A1-4E8C-978A-373696E1EB3E}"/>
                    </a:ext>
                  </a:extLst>
                </p:cNvPr>
                <p:cNvSpPr>
                  <a:spLocks/>
                </p:cNvSpPr>
                <p:nvPr/>
              </p:nvSpPr>
              <p:spPr bwMode="auto">
                <a:xfrm>
                  <a:off x="10240963" y="5837239"/>
                  <a:ext cx="17463" cy="6350"/>
                </a:xfrm>
                <a:custGeom>
                  <a:avLst/>
                  <a:gdLst>
                    <a:gd name="T0" fmla="*/ 10 w 12"/>
                    <a:gd name="T1" fmla="*/ 0 h 5"/>
                    <a:gd name="T2" fmla="*/ 0 w 12"/>
                    <a:gd name="T3" fmla="*/ 0 h 5"/>
                    <a:gd name="T4" fmla="*/ 0 w 12"/>
                    <a:gd name="T5" fmla="*/ 5 h 5"/>
                    <a:gd name="T6" fmla="*/ 10 w 12"/>
                    <a:gd name="T7" fmla="*/ 5 h 5"/>
                    <a:gd name="T8" fmla="*/ 12 w 12"/>
                    <a:gd name="T9" fmla="*/ 3 h 5"/>
                    <a:gd name="T10" fmla="*/ 10 w 12"/>
                    <a:gd name="T11" fmla="*/ 0 h 5"/>
                  </a:gdLst>
                  <a:ahLst/>
                  <a:cxnLst>
                    <a:cxn ang="0">
                      <a:pos x="T0" y="T1"/>
                    </a:cxn>
                    <a:cxn ang="0">
                      <a:pos x="T2" y="T3"/>
                    </a:cxn>
                    <a:cxn ang="0">
                      <a:pos x="T4" y="T5"/>
                    </a:cxn>
                    <a:cxn ang="0">
                      <a:pos x="T6" y="T7"/>
                    </a:cxn>
                    <a:cxn ang="0">
                      <a:pos x="T8" y="T9"/>
                    </a:cxn>
                    <a:cxn ang="0">
                      <a:pos x="T10" y="T11"/>
                    </a:cxn>
                  </a:cxnLst>
                  <a:rect l="0" t="0" r="r" b="b"/>
                  <a:pathLst>
                    <a:path w="12" h="5">
                      <a:moveTo>
                        <a:pt x="10" y="0"/>
                      </a:moveTo>
                      <a:cubicBezTo>
                        <a:pt x="0" y="0"/>
                        <a:pt x="0" y="0"/>
                        <a:pt x="0" y="0"/>
                      </a:cubicBezTo>
                      <a:cubicBezTo>
                        <a:pt x="0" y="5"/>
                        <a:pt x="0" y="5"/>
                        <a:pt x="0" y="5"/>
                      </a:cubicBezTo>
                      <a:cubicBezTo>
                        <a:pt x="10" y="5"/>
                        <a:pt x="10" y="5"/>
                        <a:pt x="10" y="5"/>
                      </a:cubicBezTo>
                      <a:cubicBezTo>
                        <a:pt x="11" y="5"/>
                        <a:pt x="12" y="4"/>
                        <a:pt x="12" y="3"/>
                      </a:cubicBezTo>
                      <a:cubicBezTo>
                        <a:pt x="12" y="1"/>
                        <a:pt x="11"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935">
                  <a:extLst>
                    <a:ext uri="{FF2B5EF4-FFF2-40B4-BE49-F238E27FC236}">
                      <a16:creationId xmlns:a16="http://schemas.microsoft.com/office/drawing/2014/main" id="{52BD0AA8-7871-43D4-ABBB-853ED21A46E4}"/>
                    </a:ext>
                  </a:extLst>
                </p:cNvPr>
                <p:cNvSpPr>
                  <a:spLocks/>
                </p:cNvSpPr>
                <p:nvPr/>
              </p:nvSpPr>
              <p:spPr bwMode="auto">
                <a:xfrm>
                  <a:off x="10240963" y="5822951"/>
                  <a:ext cx="17463" cy="6350"/>
                </a:xfrm>
                <a:custGeom>
                  <a:avLst/>
                  <a:gdLst>
                    <a:gd name="T0" fmla="*/ 10 w 12"/>
                    <a:gd name="T1" fmla="*/ 0 h 5"/>
                    <a:gd name="T2" fmla="*/ 0 w 12"/>
                    <a:gd name="T3" fmla="*/ 0 h 5"/>
                    <a:gd name="T4" fmla="*/ 0 w 12"/>
                    <a:gd name="T5" fmla="*/ 5 h 5"/>
                    <a:gd name="T6" fmla="*/ 10 w 12"/>
                    <a:gd name="T7" fmla="*/ 5 h 5"/>
                    <a:gd name="T8" fmla="*/ 12 w 12"/>
                    <a:gd name="T9" fmla="*/ 3 h 5"/>
                    <a:gd name="T10" fmla="*/ 10 w 12"/>
                    <a:gd name="T11" fmla="*/ 0 h 5"/>
                  </a:gdLst>
                  <a:ahLst/>
                  <a:cxnLst>
                    <a:cxn ang="0">
                      <a:pos x="T0" y="T1"/>
                    </a:cxn>
                    <a:cxn ang="0">
                      <a:pos x="T2" y="T3"/>
                    </a:cxn>
                    <a:cxn ang="0">
                      <a:pos x="T4" y="T5"/>
                    </a:cxn>
                    <a:cxn ang="0">
                      <a:pos x="T6" y="T7"/>
                    </a:cxn>
                    <a:cxn ang="0">
                      <a:pos x="T8" y="T9"/>
                    </a:cxn>
                    <a:cxn ang="0">
                      <a:pos x="T10" y="T11"/>
                    </a:cxn>
                  </a:cxnLst>
                  <a:rect l="0" t="0" r="r" b="b"/>
                  <a:pathLst>
                    <a:path w="12" h="5">
                      <a:moveTo>
                        <a:pt x="10" y="0"/>
                      </a:moveTo>
                      <a:cubicBezTo>
                        <a:pt x="0" y="0"/>
                        <a:pt x="0" y="0"/>
                        <a:pt x="0" y="0"/>
                      </a:cubicBezTo>
                      <a:cubicBezTo>
                        <a:pt x="0" y="5"/>
                        <a:pt x="0" y="5"/>
                        <a:pt x="0" y="5"/>
                      </a:cubicBezTo>
                      <a:cubicBezTo>
                        <a:pt x="10" y="5"/>
                        <a:pt x="10" y="5"/>
                        <a:pt x="10" y="5"/>
                      </a:cubicBezTo>
                      <a:cubicBezTo>
                        <a:pt x="11" y="5"/>
                        <a:pt x="12" y="4"/>
                        <a:pt x="12" y="3"/>
                      </a:cubicBezTo>
                      <a:cubicBezTo>
                        <a:pt x="12" y="1"/>
                        <a:pt x="11"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936">
                  <a:extLst>
                    <a:ext uri="{FF2B5EF4-FFF2-40B4-BE49-F238E27FC236}">
                      <a16:creationId xmlns:a16="http://schemas.microsoft.com/office/drawing/2014/main" id="{67D85298-68EE-491B-836D-A5B490CCC778}"/>
                    </a:ext>
                  </a:extLst>
                </p:cNvPr>
                <p:cNvSpPr>
                  <a:spLocks/>
                </p:cNvSpPr>
                <p:nvPr/>
              </p:nvSpPr>
              <p:spPr bwMode="auto">
                <a:xfrm>
                  <a:off x="9917113" y="5822951"/>
                  <a:ext cx="19050" cy="6350"/>
                </a:xfrm>
                <a:custGeom>
                  <a:avLst/>
                  <a:gdLst>
                    <a:gd name="T0" fmla="*/ 3 w 13"/>
                    <a:gd name="T1" fmla="*/ 5 h 5"/>
                    <a:gd name="T2" fmla="*/ 13 w 13"/>
                    <a:gd name="T3" fmla="*/ 5 h 5"/>
                    <a:gd name="T4" fmla="*/ 13 w 13"/>
                    <a:gd name="T5" fmla="*/ 0 h 5"/>
                    <a:gd name="T6" fmla="*/ 3 w 13"/>
                    <a:gd name="T7" fmla="*/ 0 h 5"/>
                    <a:gd name="T8" fmla="*/ 0 w 13"/>
                    <a:gd name="T9" fmla="*/ 3 h 5"/>
                    <a:gd name="T10" fmla="*/ 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3" y="5"/>
                      </a:moveTo>
                      <a:cubicBezTo>
                        <a:pt x="13" y="5"/>
                        <a:pt x="13" y="5"/>
                        <a:pt x="13" y="5"/>
                      </a:cubicBezTo>
                      <a:cubicBezTo>
                        <a:pt x="13" y="0"/>
                        <a:pt x="13" y="0"/>
                        <a:pt x="13" y="0"/>
                      </a:cubicBezTo>
                      <a:cubicBezTo>
                        <a:pt x="3" y="0"/>
                        <a:pt x="3" y="0"/>
                        <a:pt x="3" y="0"/>
                      </a:cubicBezTo>
                      <a:cubicBezTo>
                        <a:pt x="1" y="0"/>
                        <a:pt x="0" y="1"/>
                        <a:pt x="0" y="3"/>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937">
                  <a:extLst>
                    <a:ext uri="{FF2B5EF4-FFF2-40B4-BE49-F238E27FC236}">
                      <a16:creationId xmlns:a16="http://schemas.microsoft.com/office/drawing/2014/main" id="{CC294C07-566E-4FBB-8CDF-89F5C5876114}"/>
                    </a:ext>
                  </a:extLst>
                </p:cNvPr>
                <p:cNvSpPr>
                  <a:spLocks/>
                </p:cNvSpPr>
                <p:nvPr/>
              </p:nvSpPr>
              <p:spPr bwMode="auto">
                <a:xfrm>
                  <a:off x="9917113" y="5808664"/>
                  <a:ext cx="19050" cy="7938"/>
                </a:xfrm>
                <a:custGeom>
                  <a:avLst/>
                  <a:gdLst>
                    <a:gd name="T0" fmla="*/ 3 w 13"/>
                    <a:gd name="T1" fmla="*/ 5 h 5"/>
                    <a:gd name="T2" fmla="*/ 13 w 13"/>
                    <a:gd name="T3" fmla="*/ 5 h 5"/>
                    <a:gd name="T4" fmla="*/ 13 w 13"/>
                    <a:gd name="T5" fmla="*/ 0 h 5"/>
                    <a:gd name="T6" fmla="*/ 3 w 13"/>
                    <a:gd name="T7" fmla="*/ 0 h 5"/>
                    <a:gd name="T8" fmla="*/ 0 w 13"/>
                    <a:gd name="T9" fmla="*/ 3 h 5"/>
                    <a:gd name="T10" fmla="*/ 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3" y="5"/>
                      </a:moveTo>
                      <a:cubicBezTo>
                        <a:pt x="13" y="5"/>
                        <a:pt x="13" y="5"/>
                        <a:pt x="13" y="5"/>
                      </a:cubicBezTo>
                      <a:cubicBezTo>
                        <a:pt x="13" y="0"/>
                        <a:pt x="13" y="0"/>
                        <a:pt x="13" y="0"/>
                      </a:cubicBezTo>
                      <a:cubicBezTo>
                        <a:pt x="3" y="0"/>
                        <a:pt x="3" y="0"/>
                        <a:pt x="3" y="0"/>
                      </a:cubicBezTo>
                      <a:cubicBezTo>
                        <a:pt x="1" y="0"/>
                        <a:pt x="0" y="1"/>
                        <a:pt x="0" y="3"/>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938">
                  <a:extLst>
                    <a:ext uri="{FF2B5EF4-FFF2-40B4-BE49-F238E27FC236}">
                      <a16:creationId xmlns:a16="http://schemas.microsoft.com/office/drawing/2014/main" id="{CDEEE958-7325-4927-A7B8-1B28E78747FE}"/>
                    </a:ext>
                  </a:extLst>
                </p:cNvPr>
                <p:cNvSpPr>
                  <a:spLocks/>
                </p:cNvSpPr>
                <p:nvPr/>
              </p:nvSpPr>
              <p:spPr bwMode="auto">
                <a:xfrm>
                  <a:off x="10240963" y="5808664"/>
                  <a:ext cx="17463" cy="7938"/>
                </a:xfrm>
                <a:custGeom>
                  <a:avLst/>
                  <a:gdLst>
                    <a:gd name="T0" fmla="*/ 10 w 12"/>
                    <a:gd name="T1" fmla="*/ 0 h 5"/>
                    <a:gd name="T2" fmla="*/ 0 w 12"/>
                    <a:gd name="T3" fmla="*/ 0 h 5"/>
                    <a:gd name="T4" fmla="*/ 0 w 12"/>
                    <a:gd name="T5" fmla="*/ 5 h 5"/>
                    <a:gd name="T6" fmla="*/ 10 w 12"/>
                    <a:gd name="T7" fmla="*/ 5 h 5"/>
                    <a:gd name="T8" fmla="*/ 12 w 12"/>
                    <a:gd name="T9" fmla="*/ 3 h 5"/>
                    <a:gd name="T10" fmla="*/ 10 w 12"/>
                    <a:gd name="T11" fmla="*/ 0 h 5"/>
                  </a:gdLst>
                  <a:ahLst/>
                  <a:cxnLst>
                    <a:cxn ang="0">
                      <a:pos x="T0" y="T1"/>
                    </a:cxn>
                    <a:cxn ang="0">
                      <a:pos x="T2" y="T3"/>
                    </a:cxn>
                    <a:cxn ang="0">
                      <a:pos x="T4" y="T5"/>
                    </a:cxn>
                    <a:cxn ang="0">
                      <a:pos x="T6" y="T7"/>
                    </a:cxn>
                    <a:cxn ang="0">
                      <a:pos x="T8" y="T9"/>
                    </a:cxn>
                    <a:cxn ang="0">
                      <a:pos x="T10" y="T11"/>
                    </a:cxn>
                  </a:cxnLst>
                  <a:rect l="0" t="0" r="r" b="b"/>
                  <a:pathLst>
                    <a:path w="12" h="5">
                      <a:moveTo>
                        <a:pt x="10" y="0"/>
                      </a:moveTo>
                      <a:cubicBezTo>
                        <a:pt x="0" y="0"/>
                        <a:pt x="0" y="0"/>
                        <a:pt x="0" y="0"/>
                      </a:cubicBezTo>
                      <a:cubicBezTo>
                        <a:pt x="0" y="5"/>
                        <a:pt x="0" y="5"/>
                        <a:pt x="0" y="5"/>
                      </a:cubicBezTo>
                      <a:cubicBezTo>
                        <a:pt x="10" y="5"/>
                        <a:pt x="10" y="5"/>
                        <a:pt x="10" y="5"/>
                      </a:cubicBezTo>
                      <a:cubicBezTo>
                        <a:pt x="11" y="5"/>
                        <a:pt x="12" y="4"/>
                        <a:pt x="12" y="3"/>
                      </a:cubicBezTo>
                      <a:cubicBezTo>
                        <a:pt x="12" y="1"/>
                        <a:pt x="11"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939">
                  <a:extLst>
                    <a:ext uri="{FF2B5EF4-FFF2-40B4-BE49-F238E27FC236}">
                      <a16:creationId xmlns:a16="http://schemas.microsoft.com/office/drawing/2014/main" id="{2D686F0D-A76D-4D84-A0FA-70E8A13E706B}"/>
                    </a:ext>
                  </a:extLst>
                </p:cNvPr>
                <p:cNvSpPr>
                  <a:spLocks/>
                </p:cNvSpPr>
                <p:nvPr/>
              </p:nvSpPr>
              <p:spPr bwMode="auto">
                <a:xfrm>
                  <a:off x="9917113" y="5794376"/>
                  <a:ext cx="19050" cy="7938"/>
                </a:xfrm>
                <a:custGeom>
                  <a:avLst/>
                  <a:gdLst>
                    <a:gd name="T0" fmla="*/ 3 w 13"/>
                    <a:gd name="T1" fmla="*/ 5 h 5"/>
                    <a:gd name="T2" fmla="*/ 13 w 13"/>
                    <a:gd name="T3" fmla="*/ 5 h 5"/>
                    <a:gd name="T4" fmla="*/ 13 w 13"/>
                    <a:gd name="T5" fmla="*/ 0 h 5"/>
                    <a:gd name="T6" fmla="*/ 3 w 13"/>
                    <a:gd name="T7" fmla="*/ 0 h 5"/>
                    <a:gd name="T8" fmla="*/ 0 w 13"/>
                    <a:gd name="T9" fmla="*/ 3 h 5"/>
                    <a:gd name="T10" fmla="*/ 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3" y="5"/>
                      </a:moveTo>
                      <a:cubicBezTo>
                        <a:pt x="13" y="5"/>
                        <a:pt x="13" y="5"/>
                        <a:pt x="13" y="5"/>
                      </a:cubicBezTo>
                      <a:cubicBezTo>
                        <a:pt x="13" y="0"/>
                        <a:pt x="13" y="0"/>
                        <a:pt x="13" y="0"/>
                      </a:cubicBezTo>
                      <a:cubicBezTo>
                        <a:pt x="3" y="0"/>
                        <a:pt x="3" y="0"/>
                        <a:pt x="3" y="0"/>
                      </a:cubicBezTo>
                      <a:cubicBezTo>
                        <a:pt x="1" y="0"/>
                        <a:pt x="0" y="1"/>
                        <a:pt x="0" y="3"/>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940">
                  <a:extLst>
                    <a:ext uri="{FF2B5EF4-FFF2-40B4-BE49-F238E27FC236}">
                      <a16:creationId xmlns:a16="http://schemas.microsoft.com/office/drawing/2014/main" id="{651CC380-0332-4A17-BA1D-680FC7B8B671}"/>
                    </a:ext>
                  </a:extLst>
                </p:cNvPr>
                <p:cNvSpPr>
                  <a:spLocks/>
                </p:cNvSpPr>
                <p:nvPr/>
              </p:nvSpPr>
              <p:spPr bwMode="auto">
                <a:xfrm>
                  <a:off x="10240963" y="5794376"/>
                  <a:ext cx="17463" cy="7938"/>
                </a:xfrm>
                <a:custGeom>
                  <a:avLst/>
                  <a:gdLst>
                    <a:gd name="T0" fmla="*/ 10 w 12"/>
                    <a:gd name="T1" fmla="*/ 0 h 5"/>
                    <a:gd name="T2" fmla="*/ 0 w 12"/>
                    <a:gd name="T3" fmla="*/ 0 h 5"/>
                    <a:gd name="T4" fmla="*/ 0 w 12"/>
                    <a:gd name="T5" fmla="*/ 5 h 5"/>
                    <a:gd name="T6" fmla="*/ 10 w 12"/>
                    <a:gd name="T7" fmla="*/ 5 h 5"/>
                    <a:gd name="T8" fmla="*/ 12 w 12"/>
                    <a:gd name="T9" fmla="*/ 3 h 5"/>
                    <a:gd name="T10" fmla="*/ 10 w 12"/>
                    <a:gd name="T11" fmla="*/ 0 h 5"/>
                  </a:gdLst>
                  <a:ahLst/>
                  <a:cxnLst>
                    <a:cxn ang="0">
                      <a:pos x="T0" y="T1"/>
                    </a:cxn>
                    <a:cxn ang="0">
                      <a:pos x="T2" y="T3"/>
                    </a:cxn>
                    <a:cxn ang="0">
                      <a:pos x="T4" y="T5"/>
                    </a:cxn>
                    <a:cxn ang="0">
                      <a:pos x="T6" y="T7"/>
                    </a:cxn>
                    <a:cxn ang="0">
                      <a:pos x="T8" y="T9"/>
                    </a:cxn>
                    <a:cxn ang="0">
                      <a:pos x="T10" y="T11"/>
                    </a:cxn>
                  </a:cxnLst>
                  <a:rect l="0" t="0" r="r" b="b"/>
                  <a:pathLst>
                    <a:path w="12" h="5">
                      <a:moveTo>
                        <a:pt x="10" y="0"/>
                      </a:moveTo>
                      <a:cubicBezTo>
                        <a:pt x="0" y="0"/>
                        <a:pt x="0" y="0"/>
                        <a:pt x="0" y="0"/>
                      </a:cubicBezTo>
                      <a:cubicBezTo>
                        <a:pt x="0" y="5"/>
                        <a:pt x="0" y="5"/>
                        <a:pt x="0" y="5"/>
                      </a:cubicBezTo>
                      <a:cubicBezTo>
                        <a:pt x="10" y="5"/>
                        <a:pt x="10" y="5"/>
                        <a:pt x="10" y="5"/>
                      </a:cubicBezTo>
                      <a:cubicBezTo>
                        <a:pt x="11" y="5"/>
                        <a:pt x="12" y="4"/>
                        <a:pt x="12" y="3"/>
                      </a:cubicBezTo>
                      <a:cubicBezTo>
                        <a:pt x="12" y="1"/>
                        <a:pt x="11"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941">
                  <a:extLst>
                    <a:ext uri="{FF2B5EF4-FFF2-40B4-BE49-F238E27FC236}">
                      <a16:creationId xmlns:a16="http://schemas.microsoft.com/office/drawing/2014/main" id="{906E96AE-884D-424A-B75C-BC7A10FB199B}"/>
                    </a:ext>
                  </a:extLst>
                </p:cNvPr>
                <p:cNvSpPr>
                  <a:spLocks/>
                </p:cNvSpPr>
                <p:nvPr/>
              </p:nvSpPr>
              <p:spPr bwMode="auto">
                <a:xfrm>
                  <a:off x="9917113" y="5780089"/>
                  <a:ext cx="19050" cy="7938"/>
                </a:xfrm>
                <a:custGeom>
                  <a:avLst/>
                  <a:gdLst>
                    <a:gd name="T0" fmla="*/ 3 w 13"/>
                    <a:gd name="T1" fmla="*/ 5 h 5"/>
                    <a:gd name="T2" fmla="*/ 13 w 13"/>
                    <a:gd name="T3" fmla="*/ 5 h 5"/>
                    <a:gd name="T4" fmla="*/ 13 w 13"/>
                    <a:gd name="T5" fmla="*/ 0 h 5"/>
                    <a:gd name="T6" fmla="*/ 3 w 13"/>
                    <a:gd name="T7" fmla="*/ 0 h 5"/>
                    <a:gd name="T8" fmla="*/ 0 w 13"/>
                    <a:gd name="T9" fmla="*/ 3 h 5"/>
                    <a:gd name="T10" fmla="*/ 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3" y="5"/>
                      </a:moveTo>
                      <a:cubicBezTo>
                        <a:pt x="13" y="5"/>
                        <a:pt x="13" y="5"/>
                        <a:pt x="13" y="5"/>
                      </a:cubicBezTo>
                      <a:cubicBezTo>
                        <a:pt x="13" y="0"/>
                        <a:pt x="13" y="0"/>
                        <a:pt x="13" y="0"/>
                      </a:cubicBezTo>
                      <a:cubicBezTo>
                        <a:pt x="3" y="0"/>
                        <a:pt x="3" y="0"/>
                        <a:pt x="3" y="0"/>
                      </a:cubicBezTo>
                      <a:cubicBezTo>
                        <a:pt x="1" y="0"/>
                        <a:pt x="0" y="1"/>
                        <a:pt x="0" y="3"/>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942">
                  <a:extLst>
                    <a:ext uri="{FF2B5EF4-FFF2-40B4-BE49-F238E27FC236}">
                      <a16:creationId xmlns:a16="http://schemas.microsoft.com/office/drawing/2014/main" id="{5FC0A0F1-9A3E-4135-98B4-62E84C4A2A6A}"/>
                    </a:ext>
                  </a:extLst>
                </p:cNvPr>
                <p:cNvSpPr>
                  <a:spLocks/>
                </p:cNvSpPr>
                <p:nvPr/>
              </p:nvSpPr>
              <p:spPr bwMode="auto">
                <a:xfrm>
                  <a:off x="10240963" y="5780089"/>
                  <a:ext cx="17463" cy="7938"/>
                </a:xfrm>
                <a:custGeom>
                  <a:avLst/>
                  <a:gdLst>
                    <a:gd name="T0" fmla="*/ 10 w 12"/>
                    <a:gd name="T1" fmla="*/ 0 h 5"/>
                    <a:gd name="T2" fmla="*/ 0 w 12"/>
                    <a:gd name="T3" fmla="*/ 0 h 5"/>
                    <a:gd name="T4" fmla="*/ 0 w 12"/>
                    <a:gd name="T5" fmla="*/ 5 h 5"/>
                    <a:gd name="T6" fmla="*/ 10 w 12"/>
                    <a:gd name="T7" fmla="*/ 5 h 5"/>
                    <a:gd name="T8" fmla="*/ 12 w 12"/>
                    <a:gd name="T9" fmla="*/ 3 h 5"/>
                    <a:gd name="T10" fmla="*/ 10 w 12"/>
                    <a:gd name="T11" fmla="*/ 0 h 5"/>
                  </a:gdLst>
                  <a:ahLst/>
                  <a:cxnLst>
                    <a:cxn ang="0">
                      <a:pos x="T0" y="T1"/>
                    </a:cxn>
                    <a:cxn ang="0">
                      <a:pos x="T2" y="T3"/>
                    </a:cxn>
                    <a:cxn ang="0">
                      <a:pos x="T4" y="T5"/>
                    </a:cxn>
                    <a:cxn ang="0">
                      <a:pos x="T6" y="T7"/>
                    </a:cxn>
                    <a:cxn ang="0">
                      <a:pos x="T8" y="T9"/>
                    </a:cxn>
                    <a:cxn ang="0">
                      <a:pos x="T10" y="T11"/>
                    </a:cxn>
                  </a:cxnLst>
                  <a:rect l="0" t="0" r="r" b="b"/>
                  <a:pathLst>
                    <a:path w="12" h="5">
                      <a:moveTo>
                        <a:pt x="10" y="0"/>
                      </a:moveTo>
                      <a:cubicBezTo>
                        <a:pt x="0" y="0"/>
                        <a:pt x="0" y="0"/>
                        <a:pt x="0" y="0"/>
                      </a:cubicBezTo>
                      <a:cubicBezTo>
                        <a:pt x="0" y="5"/>
                        <a:pt x="0" y="5"/>
                        <a:pt x="0" y="5"/>
                      </a:cubicBezTo>
                      <a:cubicBezTo>
                        <a:pt x="10" y="5"/>
                        <a:pt x="10" y="5"/>
                        <a:pt x="10" y="5"/>
                      </a:cubicBezTo>
                      <a:cubicBezTo>
                        <a:pt x="11" y="5"/>
                        <a:pt x="12" y="4"/>
                        <a:pt x="12" y="3"/>
                      </a:cubicBezTo>
                      <a:cubicBezTo>
                        <a:pt x="12" y="1"/>
                        <a:pt x="11"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943">
                  <a:extLst>
                    <a:ext uri="{FF2B5EF4-FFF2-40B4-BE49-F238E27FC236}">
                      <a16:creationId xmlns:a16="http://schemas.microsoft.com/office/drawing/2014/main" id="{627DF3E6-7633-401D-8FC8-22A9E357762D}"/>
                    </a:ext>
                  </a:extLst>
                </p:cNvPr>
                <p:cNvSpPr>
                  <a:spLocks/>
                </p:cNvSpPr>
                <p:nvPr/>
              </p:nvSpPr>
              <p:spPr bwMode="auto">
                <a:xfrm>
                  <a:off x="9917113" y="5767389"/>
                  <a:ext cx="19050" cy="6350"/>
                </a:xfrm>
                <a:custGeom>
                  <a:avLst/>
                  <a:gdLst>
                    <a:gd name="T0" fmla="*/ 3 w 13"/>
                    <a:gd name="T1" fmla="*/ 5 h 5"/>
                    <a:gd name="T2" fmla="*/ 13 w 13"/>
                    <a:gd name="T3" fmla="*/ 5 h 5"/>
                    <a:gd name="T4" fmla="*/ 13 w 13"/>
                    <a:gd name="T5" fmla="*/ 0 h 5"/>
                    <a:gd name="T6" fmla="*/ 3 w 13"/>
                    <a:gd name="T7" fmla="*/ 0 h 5"/>
                    <a:gd name="T8" fmla="*/ 0 w 13"/>
                    <a:gd name="T9" fmla="*/ 3 h 5"/>
                    <a:gd name="T10" fmla="*/ 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3" y="5"/>
                      </a:moveTo>
                      <a:cubicBezTo>
                        <a:pt x="13" y="5"/>
                        <a:pt x="13" y="5"/>
                        <a:pt x="13" y="5"/>
                      </a:cubicBezTo>
                      <a:cubicBezTo>
                        <a:pt x="13" y="0"/>
                        <a:pt x="13" y="0"/>
                        <a:pt x="13" y="0"/>
                      </a:cubicBezTo>
                      <a:cubicBezTo>
                        <a:pt x="3" y="0"/>
                        <a:pt x="3" y="0"/>
                        <a:pt x="3" y="0"/>
                      </a:cubicBezTo>
                      <a:cubicBezTo>
                        <a:pt x="1" y="0"/>
                        <a:pt x="0" y="1"/>
                        <a:pt x="0" y="3"/>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944">
                  <a:extLst>
                    <a:ext uri="{FF2B5EF4-FFF2-40B4-BE49-F238E27FC236}">
                      <a16:creationId xmlns:a16="http://schemas.microsoft.com/office/drawing/2014/main" id="{AB095CCA-23EE-4407-8212-A397C9167759}"/>
                    </a:ext>
                  </a:extLst>
                </p:cNvPr>
                <p:cNvSpPr>
                  <a:spLocks/>
                </p:cNvSpPr>
                <p:nvPr/>
              </p:nvSpPr>
              <p:spPr bwMode="auto">
                <a:xfrm>
                  <a:off x="10240963" y="5767389"/>
                  <a:ext cx="17463" cy="6350"/>
                </a:xfrm>
                <a:custGeom>
                  <a:avLst/>
                  <a:gdLst>
                    <a:gd name="T0" fmla="*/ 10 w 12"/>
                    <a:gd name="T1" fmla="*/ 0 h 5"/>
                    <a:gd name="T2" fmla="*/ 0 w 12"/>
                    <a:gd name="T3" fmla="*/ 0 h 5"/>
                    <a:gd name="T4" fmla="*/ 0 w 12"/>
                    <a:gd name="T5" fmla="*/ 5 h 5"/>
                    <a:gd name="T6" fmla="*/ 10 w 12"/>
                    <a:gd name="T7" fmla="*/ 5 h 5"/>
                    <a:gd name="T8" fmla="*/ 12 w 12"/>
                    <a:gd name="T9" fmla="*/ 3 h 5"/>
                    <a:gd name="T10" fmla="*/ 10 w 12"/>
                    <a:gd name="T11" fmla="*/ 0 h 5"/>
                  </a:gdLst>
                  <a:ahLst/>
                  <a:cxnLst>
                    <a:cxn ang="0">
                      <a:pos x="T0" y="T1"/>
                    </a:cxn>
                    <a:cxn ang="0">
                      <a:pos x="T2" y="T3"/>
                    </a:cxn>
                    <a:cxn ang="0">
                      <a:pos x="T4" y="T5"/>
                    </a:cxn>
                    <a:cxn ang="0">
                      <a:pos x="T6" y="T7"/>
                    </a:cxn>
                    <a:cxn ang="0">
                      <a:pos x="T8" y="T9"/>
                    </a:cxn>
                    <a:cxn ang="0">
                      <a:pos x="T10" y="T11"/>
                    </a:cxn>
                  </a:cxnLst>
                  <a:rect l="0" t="0" r="r" b="b"/>
                  <a:pathLst>
                    <a:path w="12" h="5">
                      <a:moveTo>
                        <a:pt x="10" y="0"/>
                      </a:moveTo>
                      <a:cubicBezTo>
                        <a:pt x="0" y="0"/>
                        <a:pt x="0" y="0"/>
                        <a:pt x="0" y="0"/>
                      </a:cubicBezTo>
                      <a:cubicBezTo>
                        <a:pt x="0" y="5"/>
                        <a:pt x="0" y="5"/>
                        <a:pt x="0" y="5"/>
                      </a:cubicBezTo>
                      <a:cubicBezTo>
                        <a:pt x="10" y="5"/>
                        <a:pt x="10" y="5"/>
                        <a:pt x="10" y="5"/>
                      </a:cubicBezTo>
                      <a:cubicBezTo>
                        <a:pt x="11" y="5"/>
                        <a:pt x="12" y="4"/>
                        <a:pt x="12" y="3"/>
                      </a:cubicBezTo>
                      <a:cubicBezTo>
                        <a:pt x="12" y="1"/>
                        <a:pt x="11"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945">
                  <a:extLst>
                    <a:ext uri="{FF2B5EF4-FFF2-40B4-BE49-F238E27FC236}">
                      <a16:creationId xmlns:a16="http://schemas.microsoft.com/office/drawing/2014/main" id="{A6B4E397-EBF4-4F2B-9045-15598E660F42}"/>
                    </a:ext>
                  </a:extLst>
                </p:cNvPr>
                <p:cNvSpPr>
                  <a:spLocks/>
                </p:cNvSpPr>
                <p:nvPr/>
              </p:nvSpPr>
              <p:spPr bwMode="auto">
                <a:xfrm>
                  <a:off x="9917113" y="5753101"/>
                  <a:ext cx="19050" cy="6350"/>
                </a:xfrm>
                <a:custGeom>
                  <a:avLst/>
                  <a:gdLst>
                    <a:gd name="T0" fmla="*/ 3 w 13"/>
                    <a:gd name="T1" fmla="*/ 5 h 5"/>
                    <a:gd name="T2" fmla="*/ 13 w 13"/>
                    <a:gd name="T3" fmla="*/ 5 h 5"/>
                    <a:gd name="T4" fmla="*/ 13 w 13"/>
                    <a:gd name="T5" fmla="*/ 0 h 5"/>
                    <a:gd name="T6" fmla="*/ 3 w 13"/>
                    <a:gd name="T7" fmla="*/ 0 h 5"/>
                    <a:gd name="T8" fmla="*/ 0 w 13"/>
                    <a:gd name="T9" fmla="*/ 3 h 5"/>
                    <a:gd name="T10" fmla="*/ 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3" y="5"/>
                      </a:moveTo>
                      <a:cubicBezTo>
                        <a:pt x="13" y="5"/>
                        <a:pt x="13" y="5"/>
                        <a:pt x="13" y="5"/>
                      </a:cubicBezTo>
                      <a:cubicBezTo>
                        <a:pt x="13" y="0"/>
                        <a:pt x="13" y="0"/>
                        <a:pt x="13" y="0"/>
                      </a:cubicBezTo>
                      <a:cubicBezTo>
                        <a:pt x="3" y="0"/>
                        <a:pt x="3" y="0"/>
                        <a:pt x="3" y="0"/>
                      </a:cubicBezTo>
                      <a:cubicBezTo>
                        <a:pt x="1" y="0"/>
                        <a:pt x="0" y="1"/>
                        <a:pt x="0" y="3"/>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946">
                  <a:extLst>
                    <a:ext uri="{FF2B5EF4-FFF2-40B4-BE49-F238E27FC236}">
                      <a16:creationId xmlns:a16="http://schemas.microsoft.com/office/drawing/2014/main" id="{B3B42C6C-83B2-49D4-BB05-C07386A6340B}"/>
                    </a:ext>
                  </a:extLst>
                </p:cNvPr>
                <p:cNvSpPr>
                  <a:spLocks/>
                </p:cNvSpPr>
                <p:nvPr/>
              </p:nvSpPr>
              <p:spPr bwMode="auto">
                <a:xfrm>
                  <a:off x="10240963" y="5753101"/>
                  <a:ext cx="17463" cy="6350"/>
                </a:xfrm>
                <a:custGeom>
                  <a:avLst/>
                  <a:gdLst>
                    <a:gd name="T0" fmla="*/ 10 w 12"/>
                    <a:gd name="T1" fmla="*/ 0 h 5"/>
                    <a:gd name="T2" fmla="*/ 0 w 12"/>
                    <a:gd name="T3" fmla="*/ 0 h 5"/>
                    <a:gd name="T4" fmla="*/ 0 w 12"/>
                    <a:gd name="T5" fmla="*/ 5 h 5"/>
                    <a:gd name="T6" fmla="*/ 10 w 12"/>
                    <a:gd name="T7" fmla="*/ 5 h 5"/>
                    <a:gd name="T8" fmla="*/ 12 w 12"/>
                    <a:gd name="T9" fmla="*/ 3 h 5"/>
                    <a:gd name="T10" fmla="*/ 10 w 12"/>
                    <a:gd name="T11" fmla="*/ 0 h 5"/>
                  </a:gdLst>
                  <a:ahLst/>
                  <a:cxnLst>
                    <a:cxn ang="0">
                      <a:pos x="T0" y="T1"/>
                    </a:cxn>
                    <a:cxn ang="0">
                      <a:pos x="T2" y="T3"/>
                    </a:cxn>
                    <a:cxn ang="0">
                      <a:pos x="T4" y="T5"/>
                    </a:cxn>
                    <a:cxn ang="0">
                      <a:pos x="T6" y="T7"/>
                    </a:cxn>
                    <a:cxn ang="0">
                      <a:pos x="T8" y="T9"/>
                    </a:cxn>
                    <a:cxn ang="0">
                      <a:pos x="T10" y="T11"/>
                    </a:cxn>
                  </a:cxnLst>
                  <a:rect l="0" t="0" r="r" b="b"/>
                  <a:pathLst>
                    <a:path w="12" h="5">
                      <a:moveTo>
                        <a:pt x="10" y="0"/>
                      </a:moveTo>
                      <a:cubicBezTo>
                        <a:pt x="0" y="0"/>
                        <a:pt x="0" y="0"/>
                        <a:pt x="0" y="0"/>
                      </a:cubicBezTo>
                      <a:cubicBezTo>
                        <a:pt x="0" y="5"/>
                        <a:pt x="0" y="5"/>
                        <a:pt x="0" y="5"/>
                      </a:cubicBezTo>
                      <a:cubicBezTo>
                        <a:pt x="10" y="5"/>
                        <a:pt x="10" y="5"/>
                        <a:pt x="10" y="5"/>
                      </a:cubicBezTo>
                      <a:cubicBezTo>
                        <a:pt x="11" y="5"/>
                        <a:pt x="12" y="4"/>
                        <a:pt x="12" y="3"/>
                      </a:cubicBezTo>
                      <a:cubicBezTo>
                        <a:pt x="12" y="1"/>
                        <a:pt x="11"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947">
                  <a:extLst>
                    <a:ext uri="{FF2B5EF4-FFF2-40B4-BE49-F238E27FC236}">
                      <a16:creationId xmlns:a16="http://schemas.microsoft.com/office/drawing/2014/main" id="{A9C01DEB-AA2C-4564-A804-B2E959221030}"/>
                    </a:ext>
                  </a:extLst>
                </p:cNvPr>
                <p:cNvSpPr>
                  <a:spLocks/>
                </p:cNvSpPr>
                <p:nvPr/>
              </p:nvSpPr>
              <p:spPr bwMode="auto">
                <a:xfrm>
                  <a:off x="9917113" y="5738814"/>
                  <a:ext cx="19050" cy="6350"/>
                </a:xfrm>
                <a:custGeom>
                  <a:avLst/>
                  <a:gdLst>
                    <a:gd name="T0" fmla="*/ 3 w 13"/>
                    <a:gd name="T1" fmla="*/ 5 h 5"/>
                    <a:gd name="T2" fmla="*/ 13 w 13"/>
                    <a:gd name="T3" fmla="*/ 5 h 5"/>
                    <a:gd name="T4" fmla="*/ 13 w 13"/>
                    <a:gd name="T5" fmla="*/ 3 h 5"/>
                    <a:gd name="T6" fmla="*/ 13 w 13"/>
                    <a:gd name="T7" fmla="*/ 0 h 5"/>
                    <a:gd name="T8" fmla="*/ 3 w 13"/>
                    <a:gd name="T9" fmla="*/ 0 h 5"/>
                    <a:gd name="T10" fmla="*/ 0 w 13"/>
                    <a:gd name="T11" fmla="*/ 3 h 5"/>
                    <a:gd name="T12" fmla="*/ 3 w 1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3" h="5">
                      <a:moveTo>
                        <a:pt x="3" y="5"/>
                      </a:moveTo>
                      <a:cubicBezTo>
                        <a:pt x="13" y="5"/>
                        <a:pt x="13" y="5"/>
                        <a:pt x="13" y="5"/>
                      </a:cubicBezTo>
                      <a:cubicBezTo>
                        <a:pt x="13" y="3"/>
                        <a:pt x="13" y="3"/>
                        <a:pt x="13" y="3"/>
                      </a:cubicBezTo>
                      <a:cubicBezTo>
                        <a:pt x="13" y="2"/>
                        <a:pt x="13" y="1"/>
                        <a:pt x="13" y="0"/>
                      </a:cubicBezTo>
                      <a:cubicBezTo>
                        <a:pt x="3" y="0"/>
                        <a:pt x="3" y="0"/>
                        <a:pt x="3" y="0"/>
                      </a:cubicBezTo>
                      <a:cubicBezTo>
                        <a:pt x="1" y="0"/>
                        <a:pt x="0" y="1"/>
                        <a:pt x="0" y="3"/>
                      </a:cubicBezTo>
                      <a:cubicBezTo>
                        <a:pt x="0" y="4"/>
                        <a:pt x="1" y="5"/>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948">
                  <a:extLst>
                    <a:ext uri="{FF2B5EF4-FFF2-40B4-BE49-F238E27FC236}">
                      <a16:creationId xmlns:a16="http://schemas.microsoft.com/office/drawing/2014/main" id="{3C9C2165-C10B-4A1F-AC72-A772DC465A09}"/>
                    </a:ext>
                  </a:extLst>
                </p:cNvPr>
                <p:cNvSpPr>
                  <a:spLocks/>
                </p:cNvSpPr>
                <p:nvPr/>
              </p:nvSpPr>
              <p:spPr bwMode="auto">
                <a:xfrm>
                  <a:off x="10239375" y="5738814"/>
                  <a:ext cx="19050" cy="6350"/>
                </a:xfrm>
                <a:custGeom>
                  <a:avLst/>
                  <a:gdLst>
                    <a:gd name="T0" fmla="*/ 11 w 13"/>
                    <a:gd name="T1" fmla="*/ 0 h 5"/>
                    <a:gd name="T2" fmla="*/ 0 w 13"/>
                    <a:gd name="T3" fmla="*/ 0 h 5"/>
                    <a:gd name="T4" fmla="*/ 1 w 13"/>
                    <a:gd name="T5" fmla="*/ 3 h 5"/>
                    <a:gd name="T6" fmla="*/ 1 w 13"/>
                    <a:gd name="T7" fmla="*/ 5 h 5"/>
                    <a:gd name="T8" fmla="*/ 11 w 13"/>
                    <a:gd name="T9" fmla="*/ 5 h 5"/>
                    <a:gd name="T10" fmla="*/ 13 w 13"/>
                    <a:gd name="T11" fmla="*/ 3 h 5"/>
                    <a:gd name="T12" fmla="*/ 11 w 1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3" h="5">
                      <a:moveTo>
                        <a:pt x="11" y="0"/>
                      </a:moveTo>
                      <a:cubicBezTo>
                        <a:pt x="0" y="0"/>
                        <a:pt x="0" y="0"/>
                        <a:pt x="0" y="0"/>
                      </a:cubicBezTo>
                      <a:cubicBezTo>
                        <a:pt x="0" y="1"/>
                        <a:pt x="1" y="2"/>
                        <a:pt x="1" y="3"/>
                      </a:cubicBezTo>
                      <a:cubicBezTo>
                        <a:pt x="1" y="5"/>
                        <a:pt x="1" y="5"/>
                        <a:pt x="1" y="5"/>
                      </a:cubicBezTo>
                      <a:cubicBezTo>
                        <a:pt x="11" y="5"/>
                        <a:pt x="11" y="5"/>
                        <a:pt x="11" y="5"/>
                      </a:cubicBezTo>
                      <a:cubicBezTo>
                        <a:pt x="12" y="5"/>
                        <a:pt x="13" y="4"/>
                        <a:pt x="13" y="3"/>
                      </a:cubicBezTo>
                      <a:cubicBezTo>
                        <a:pt x="13" y="1"/>
                        <a:pt x="12" y="0"/>
                        <a:pt x="1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949">
                  <a:extLst>
                    <a:ext uri="{FF2B5EF4-FFF2-40B4-BE49-F238E27FC236}">
                      <a16:creationId xmlns:a16="http://schemas.microsoft.com/office/drawing/2014/main" id="{28466CE3-061E-49FA-96D9-F3C508156362}"/>
                    </a:ext>
                  </a:extLst>
                </p:cNvPr>
                <p:cNvSpPr>
                  <a:spLocks/>
                </p:cNvSpPr>
                <p:nvPr/>
              </p:nvSpPr>
              <p:spPr bwMode="auto">
                <a:xfrm>
                  <a:off x="9917113" y="5724526"/>
                  <a:ext cx="25400" cy="6350"/>
                </a:xfrm>
                <a:custGeom>
                  <a:avLst/>
                  <a:gdLst>
                    <a:gd name="T0" fmla="*/ 0 w 18"/>
                    <a:gd name="T1" fmla="*/ 3 h 5"/>
                    <a:gd name="T2" fmla="*/ 3 w 18"/>
                    <a:gd name="T3" fmla="*/ 5 h 5"/>
                    <a:gd name="T4" fmla="*/ 15 w 18"/>
                    <a:gd name="T5" fmla="*/ 5 h 5"/>
                    <a:gd name="T6" fmla="*/ 18 w 18"/>
                    <a:gd name="T7" fmla="*/ 0 h 5"/>
                    <a:gd name="T8" fmla="*/ 3 w 18"/>
                    <a:gd name="T9" fmla="*/ 0 h 5"/>
                    <a:gd name="T10" fmla="*/ 0 w 18"/>
                    <a:gd name="T11" fmla="*/ 3 h 5"/>
                  </a:gdLst>
                  <a:ahLst/>
                  <a:cxnLst>
                    <a:cxn ang="0">
                      <a:pos x="T0" y="T1"/>
                    </a:cxn>
                    <a:cxn ang="0">
                      <a:pos x="T2" y="T3"/>
                    </a:cxn>
                    <a:cxn ang="0">
                      <a:pos x="T4" y="T5"/>
                    </a:cxn>
                    <a:cxn ang="0">
                      <a:pos x="T6" y="T7"/>
                    </a:cxn>
                    <a:cxn ang="0">
                      <a:pos x="T8" y="T9"/>
                    </a:cxn>
                    <a:cxn ang="0">
                      <a:pos x="T10" y="T11"/>
                    </a:cxn>
                  </a:cxnLst>
                  <a:rect l="0" t="0" r="r" b="b"/>
                  <a:pathLst>
                    <a:path w="18" h="5">
                      <a:moveTo>
                        <a:pt x="0" y="3"/>
                      </a:moveTo>
                      <a:cubicBezTo>
                        <a:pt x="0" y="4"/>
                        <a:pt x="1" y="5"/>
                        <a:pt x="3" y="5"/>
                      </a:cubicBezTo>
                      <a:cubicBezTo>
                        <a:pt x="15" y="5"/>
                        <a:pt x="15" y="5"/>
                        <a:pt x="15" y="5"/>
                      </a:cubicBezTo>
                      <a:cubicBezTo>
                        <a:pt x="15" y="4"/>
                        <a:pt x="17" y="2"/>
                        <a:pt x="18" y="0"/>
                      </a:cubicBezTo>
                      <a:cubicBezTo>
                        <a:pt x="3" y="0"/>
                        <a:pt x="3" y="0"/>
                        <a:pt x="3" y="0"/>
                      </a:cubicBezTo>
                      <a:cubicBezTo>
                        <a:pt x="1" y="0"/>
                        <a:pt x="0" y="1"/>
                        <a:pt x="0"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950">
                  <a:extLst>
                    <a:ext uri="{FF2B5EF4-FFF2-40B4-BE49-F238E27FC236}">
                      <a16:creationId xmlns:a16="http://schemas.microsoft.com/office/drawing/2014/main" id="{CB9CD7C3-2FD4-4FD7-83C0-7841BABE1455}"/>
                    </a:ext>
                  </a:extLst>
                </p:cNvPr>
                <p:cNvSpPr>
                  <a:spLocks/>
                </p:cNvSpPr>
                <p:nvPr/>
              </p:nvSpPr>
              <p:spPr bwMode="auto">
                <a:xfrm>
                  <a:off x="10233025" y="5724526"/>
                  <a:ext cx="25400" cy="6350"/>
                </a:xfrm>
                <a:custGeom>
                  <a:avLst/>
                  <a:gdLst>
                    <a:gd name="T0" fmla="*/ 16 w 18"/>
                    <a:gd name="T1" fmla="*/ 0 h 5"/>
                    <a:gd name="T2" fmla="*/ 0 w 18"/>
                    <a:gd name="T3" fmla="*/ 0 h 5"/>
                    <a:gd name="T4" fmla="*/ 4 w 18"/>
                    <a:gd name="T5" fmla="*/ 5 h 5"/>
                    <a:gd name="T6" fmla="*/ 16 w 18"/>
                    <a:gd name="T7" fmla="*/ 5 h 5"/>
                    <a:gd name="T8" fmla="*/ 18 w 18"/>
                    <a:gd name="T9" fmla="*/ 3 h 5"/>
                    <a:gd name="T10" fmla="*/ 16 w 18"/>
                    <a:gd name="T11" fmla="*/ 0 h 5"/>
                  </a:gdLst>
                  <a:ahLst/>
                  <a:cxnLst>
                    <a:cxn ang="0">
                      <a:pos x="T0" y="T1"/>
                    </a:cxn>
                    <a:cxn ang="0">
                      <a:pos x="T2" y="T3"/>
                    </a:cxn>
                    <a:cxn ang="0">
                      <a:pos x="T4" y="T5"/>
                    </a:cxn>
                    <a:cxn ang="0">
                      <a:pos x="T6" y="T7"/>
                    </a:cxn>
                    <a:cxn ang="0">
                      <a:pos x="T8" y="T9"/>
                    </a:cxn>
                    <a:cxn ang="0">
                      <a:pos x="T10" y="T11"/>
                    </a:cxn>
                  </a:cxnLst>
                  <a:rect l="0" t="0" r="r" b="b"/>
                  <a:pathLst>
                    <a:path w="18" h="5">
                      <a:moveTo>
                        <a:pt x="16" y="0"/>
                      </a:moveTo>
                      <a:cubicBezTo>
                        <a:pt x="0" y="0"/>
                        <a:pt x="0" y="0"/>
                        <a:pt x="0" y="0"/>
                      </a:cubicBezTo>
                      <a:cubicBezTo>
                        <a:pt x="2" y="2"/>
                        <a:pt x="3" y="4"/>
                        <a:pt x="4" y="5"/>
                      </a:cubicBezTo>
                      <a:cubicBezTo>
                        <a:pt x="16" y="5"/>
                        <a:pt x="16" y="5"/>
                        <a:pt x="16" y="5"/>
                      </a:cubicBezTo>
                      <a:cubicBezTo>
                        <a:pt x="17" y="5"/>
                        <a:pt x="18" y="4"/>
                        <a:pt x="18" y="3"/>
                      </a:cubicBezTo>
                      <a:cubicBezTo>
                        <a:pt x="18" y="1"/>
                        <a:pt x="17" y="0"/>
                        <a:pt x="1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951">
                  <a:extLst>
                    <a:ext uri="{FF2B5EF4-FFF2-40B4-BE49-F238E27FC236}">
                      <a16:creationId xmlns:a16="http://schemas.microsoft.com/office/drawing/2014/main" id="{369C05F6-8397-424E-A923-F90A1F719E93}"/>
                    </a:ext>
                  </a:extLst>
                </p:cNvPr>
                <p:cNvSpPr>
                  <a:spLocks noEditPoints="1"/>
                </p:cNvSpPr>
                <p:nvPr/>
              </p:nvSpPr>
              <p:spPr bwMode="auto">
                <a:xfrm>
                  <a:off x="9942513" y="5722939"/>
                  <a:ext cx="292100" cy="292100"/>
                </a:xfrm>
                <a:custGeom>
                  <a:avLst/>
                  <a:gdLst>
                    <a:gd name="T0" fmla="*/ 207 w 207"/>
                    <a:gd name="T1" fmla="*/ 14 h 207"/>
                    <a:gd name="T2" fmla="*/ 192 w 207"/>
                    <a:gd name="T3" fmla="*/ 0 h 207"/>
                    <a:gd name="T4" fmla="*/ 14 w 207"/>
                    <a:gd name="T5" fmla="*/ 0 h 207"/>
                    <a:gd name="T6" fmla="*/ 0 w 207"/>
                    <a:gd name="T7" fmla="*/ 14 h 207"/>
                    <a:gd name="T8" fmla="*/ 0 w 207"/>
                    <a:gd name="T9" fmla="*/ 193 h 207"/>
                    <a:gd name="T10" fmla="*/ 14 w 207"/>
                    <a:gd name="T11" fmla="*/ 207 h 207"/>
                    <a:gd name="T12" fmla="*/ 192 w 207"/>
                    <a:gd name="T13" fmla="*/ 207 h 207"/>
                    <a:gd name="T14" fmla="*/ 207 w 207"/>
                    <a:gd name="T15" fmla="*/ 193 h 207"/>
                    <a:gd name="T16" fmla="*/ 207 w 207"/>
                    <a:gd name="T17" fmla="*/ 14 h 207"/>
                    <a:gd name="T18" fmla="*/ 194 w 207"/>
                    <a:gd name="T19" fmla="*/ 182 h 207"/>
                    <a:gd name="T20" fmla="*/ 182 w 207"/>
                    <a:gd name="T21" fmla="*/ 195 h 207"/>
                    <a:gd name="T22" fmla="*/ 24 w 207"/>
                    <a:gd name="T23" fmla="*/ 195 h 207"/>
                    <a:gd name="T24" fmla="*/ 12 w 207"/>
                    <a:gd name="T25" fmla="*/ 182 h 207"/>
                    <a:gd name="T26" fmla="*/ 12 w 207"/>
                    <a:gd name="T27" fmla="*/ 25 h 207"/>
                    <a:gd name="T28" fmla="*/ 24 w 207"/>
                    <a:gd name="T29" fmla="*/ 12 h 207"/>
                    <a:gd name="T30" fmla="*/ 182 w 207"/>
                    <a:gd name="T31" fmla="*/ 12 h 207"/>
                    <a:gd name="T32" fmla="*/ 194 w 207"/>
                    <a:gd name="T33" fmla="*/ 25 h 207"/>
                    <a:gd name="T34" fmla="*/ 194 w 207"/>
                    <a:gd name="T35" fmla="*/ 18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7" h="207">
                      <a:moveTo>
                        <a:pt x="207" y="14"/>
                      </a:moveTo>
                      <a:cubicBezTo>
                        <a:pt x="207" y="7"/>
                        <a:pt x="200" y="0"/>
                        <a:pt x="192" y="0"/>
                      </a:cubicBezTo>
                      <a:cubicBezTo>
                        <a:pt x="14" y="0"/>
                        <a:pt x="14" y="0"/>
                        <a:pt x="14" y="0"/>
                      </a:cubicBezTo>
                      <a:cubicBezTo>
                        <a:pt x="6" y="0"/>
                        <a:pt x="0" y="7"/>
                        <a:pt x="0" y="14"/>
                      </a:cubicBezTo>
                      <a:cubicBezTo>
                        <a:pt x="0" y="193"/>
                        <a:pt x="0" y="193"/>
                        <a:pt x="0" y="193"/>
                      </a:cubicBezTo>
                      <a:cubicBezTo>
                        <a:pt x="0" y="201"/>
                        <a:pt x="6" y="207"/>
                        <a:pt x="14" y="207"/>
                      </a:cubicBezTo>
                      <a:cubicBezTo>
                        <a:pt x="192" y="207"/>
                        <a:pt x="192" y="207"/>
                        <a:pt x="192" y="207"/>
                      </a:cubicBezTo>
                      <a:cubicBezTo>
                        <a:pt x="200" y="207"/>
                        <a:pt x="207" y="201"/>
                        <a:pt x="207" y="193"/>
                      </a:cubicBezTo>
                      <a:lnTo>
                        <a:pt x="207" y="14"/>
                      </a:lnTo>
                      <a:close/>
                      <a:moveTo>
                        <a:pt x="194" y="182"/>
                      </a:moveTo>
                      <a:cubicBezTo>
                        <a:pt x="194" y="189"/>
                        <a:pt x="189" y="195"/>
                        <a:pt x="182" y="195"/>
                      </a:cubicBezTo>
                      <a:cubicBezTo>
                        <a:pt x="24" y="195"/>
                        <a:pt x="24" y="195"/>
                        <a:pt x="24" y="195"/>
                      </a:cubicBezTo>
                      <a:cubicBezTo>
                        <a:pt x="18" y="195"/>
                        <a:pt x="12" y="189"/>
                        <a:pt x="12" y="182"/>
                      </a:cubicBezTo>
                      <a:cubicBezTo>
                        <a:pt x="12" y="25"/>
                        <a:pt x="12" y="25"/>
                        <a:pt x="12" y="25"/>
                      </a:cubicBezTo>
                      <a:cubicBezTo>
                        <a:pt x="12" y="18"/>
                        <a:pt x="18" y="12"/>
                        <a:pt x="24" y="12"/>
                      </a:cubicBezTo>
                      <a:cubicBezTo>
                        <a:pt x="182" y="12"/>
                        <a:pt x="182" y="12"/>
                        <a:pt x="182" y="12"/>
                      </a:cubicBezTo>
                      <a:cubicBezTo>
                        <a:pt x="189" y="12"/>
                        <a:pt x="194" y="18"/>
                        <a:pt x="194" y="25"/>
                      </a:cubicBezTo>
                      <a:lnTo>
                        <a:pt x="194" y="18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952">
                  <a:extLst>
                    <a:ext uri="{FF2B5EF4-FFF2-40B4-BE49-F238E27FC236}">
                      <a16:creationId xmlns:a16="http://schemas.microsoft.com/office/drawing/2014/main" id="{BE83B033-DAC5-4CBB-9A1A-CAE108EA4D6A}"/>
                    </a:ext>
                  </a:extLst>
                </p:cNvPr>
                <p:cNvSpPr>
                  <a:spLocks/>
                </p:cNvSpPr>
                <p:nvPr/>
              </p:nvSpPr>
              <p:spPr bwMode="auto">
                <a:xfrm>
                  <a:off x="9977438" y="5824539"/>
                  <a:ext cx="66675" cy="88900"/>
                </a:xfrm>
                <a:custGeom>
                  <a:avLst/>
                  <a:gdLst>
                    <a:gd name="T0" fmla="*/ 34 w 48"/>
                    <a:gd name="T1" fmla="*/ 12 h 63"/>
                    <a:gd name="T2" fmla="*/ 45 w 48"/>
                    <a:gd name="T3" fmla="*/ 14 h 63"/>
                    <a:gd name="T4" fmla="*/ 48 w 48"/>
                    <a:gd name="T5" fmla="*/ 3 h 63"/>
                    <a:gd name="T6" fmla="*/ 33 w 48"/>
                    <a:gd name="T7" fmla="*/ 0 h 63"/>
                    <a:gd name="T8" fmla="*/ 0 w 48"/>
                    <a:gd name="T9" fmla="*/ 32 h 63"/>
                    <a:gd name="T10" fmla="*/ 32 w 48"/>
                    <a:gd name="T11" fmla="*/ 63 h 63"/>
                    <a:gd name="T12" fmla="*/ 48 w 48"/>
                    <a:gd name="T13" fmla="*/ 60 h 63"/>
                    <a:gd name="T14" fmla="*/ 45 w 48"/>
                    <a:gd name="T15" fmla="*/ 49 h 63"/>
                    <a:gd name="T16" fmla="*/ 34 w 48"/>
                    <a:gd name="T17" fmla="*/ 51 h 63"/>
                    <a:gd name="T18" fmla="*/ 15 w 48"/>
                    <a:gd name="T19" fmla="*/ 32 h 63"/>
                    <a:gd name="T20" fmla="*/ 34 w 48"/>
                    <a:gd name="T21" fmla="*/ 1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63">
                      <a:moveTo>
                        <a:pt x="34" y="12"/>
                      </a:moveTo>
                      <a:cubicBezTo>
                        <a:pt x="39" y="12"/>
                        <a:pt x="43" y="13"/>
                        <a:pt x="45" y="14"/>
                      </a:cubicBezTo>
                      <a:cubicBezTo>
                        <a:pt x="48" y="3"/>
                        <a:pt x="48" y="3"/>
                        <a:pt x="48" y="3"/>
                      </a:cubicBezTo>
                      <a:cubicBezTo>
                        <a:pt x="46" y="2"/>
                        <a:pt x="40" y="0"/>
                        <a:pt x="33" y="0"/>
                      </a:cubicBezTo>
                      <a:cubicBezTo>
                        <a:pt x="15" y="0"/>
                        <a:pt x="0" y="12"/>
                        <a:pt x="0" y="32"/>
                      </a:cubicBezTo>
                      <a:cubicBezTo>
                        <a:pt x="0" y="50"/>
                        <a:pt x="11" y="63"/>
                        <a:pt x="32" y="63"/>
                      </a:cubicBezTo>
                      <a:cubicBezTo>
                        <a:pt x="39" y="63"/>
                        <a:pt x="45" y="61"/>
                        <a:pt x="48" y="60"/>
                      </a:cubicBezTo>
                      <a:cubicBezTo>
                        <a:pt x="45" y="49"/>
                        <a:pt x="45" y="49"/>
                        <a:pt x="45" y="49"/>
                      </a:cubicBezTo>
                      <a:cubicBezTo>
                        <a:pt x="43" y="51"/>
                        <a:pt x="38" y="51"/>
                        <a:pt x="34" y="51"/>
                      </a:cubicBezTo>
                      <a:cubicBezTo>
                        <a:pt x="22" y="51"/>
                        <a:pt x="15" y="44"/>
                        <a:pt x="15" y="32"/>
                      </a:cubicBezTo>
                      <a:cubicBezTo>
                        <a:pt x="15" y="18"/>
                        <a:pt x="23" y="12"/>
                        <a:pt x="34"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953">
                  <a:extLst>
                    <a:ext uri="{FF2B5EF4-FFF2-40B4-BE49-F238E27FC236}">
                      <a16:creationId xmlns:a16="http://schemas.microsoft.com/office/drawing/2014/main" id="{A647EED1-F69E-48A5-9B44-BC0C43FE6B7B}"/>
                    </a:ext>
                  </a:extLst>
                </p:cNvPr>
                <p:cNvSpPr>
                  <a:spLocks noEditPoints="1"/>
                </p:cNvSpPr>
                <p:nvPr/>
              </p:nvSpPr>
              <p:spPr bwMode="auto">
                <a:xfrm>
                  <a:off x="10055225" y="5826126"/>
                  <a:ext cx="61913" cy="85725"/>
                </a:xfrm>
                <a:custGeom>
                  <a:avLst/>
                  <a:gdLst>
                    <a:gd name="T0" fmla="*/ 38 w 44"/>
                    <a:gd name="T1" fmla="*/ 5 h 61"/>
                    <a:gd name="T2" fmla="*/ 19 w 44"/>
                    <a:gd name="T3" fmla="*/ 0 h 61"/>
                    <a:gd name="T4" fmla="*/ 0 w 44"/>
                    <a:gd name="T5" fmla="*/ 1 h 61"/>
                    <a:gd name="T6" fmla="*/ 0 w 44"/>
                    <a:gd name="T7" fmla="*/ 61 h 61"/>
                    <a:gd name="T8" fmla="*/ 14 w 44"/>
                    <a:gd name="T9" fmla="*/ 61 h 61"/>
                    <a:gd name="T10" fmla="*/ 14 w 44"/>
                    <a:gd name="T11" fmla="*/ 39 h 61"/>
                    <a:gd name="T12" fmla="*/ 19 w 44"/>
                    <a:gd name="T13" fmla="*/ 39 h 61"/>
                    <a:gd name="T14" fmla="*/ 38 w 44"/>
                    <a:gd name="T15" fmla="*/ 33 h 61"/>
                    <a:gd name="T16" fmla="*/ 44 w 44"/>
                    <a:gd name="T17" fmla="*/ 19 h 61"/>
                    <a:gd name="T18" fmla="*/ 38 w 44"/>
                    <a:gd name="T19" fmla="*/ 5 h 61"/>
                    <a:gd name="T20" fmla="*/ 19 w 44"/>
                    <a:gd name="T21" fmla="*/ 29 h 61"/>
                    <a:gd name="T22" fmla="*/ 14 w 44"/>
                    <a:gd name="T23" fmla="*/ 29 h 61"/>
                    <a:gd name="T24" fmla="*/ 14 w 44"/>
                    <a:gd name="T25" fmla="*/ 11 h 61"/>
                    <a:gd name="T26" fmla="*/ 20 w 44"/>
                    <a:gd name="T27" fmla="*/ 10 h 61"/>
                    <a:gd name="T28" fmla="*/ 30 w 44"/>
                    <a:gd name="T29" fmla="*/ 19 h 61"/>
                    <a:gd name="T30" fmla="*/ 19 w 44"/>
                    <a:gd name="T31" fmla="*/ 2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61">
                      <a:moveTo>
                        <a:pt x="38" y="5"/>
                      </a:moveTo>
                      <a:cubicBezTo>
                        <a:pt x="33" y="1"/>
                        <a:pt x="27" y="0"/>
                        <a:pt x="19" y="0"/>
                      </a:cubicBezTo>
                      <a:cubicBezTo>
                        <a:pt x="11" y="0"/>
                        <a:pt x="5" y="0"/>
                        <a:pt x="0" y="1"/>
                      </a:cubicBezTo>
                      <a:cubicBezTo>
                        <a:pt x="0" y="61"/>
                        <a:pt x="0" y="61"/>
                        <a:pt x="0" y="61"/>
                      </a:cubicBezTo>
                      <a:cubicBezTo>
                        <a:pt x="14" y="61"/>
                        <a:pt x="14" y="61"/>
                        <a:pt x="14" y="61"/>
                      </a:cubicBezTo>
                      <a:cubicBezTo>
                        <a:pt x="14" y="39"/>
                        <a:pt x="14" y="39"/>
                        <a:pt x="14" y="39"/>
                      </a:cubicBezTo>
                      <a:cubicBezTo>
                        <a:pt x="15" y="39"/>
                        <a:pt x="17" y="39"/>
                        <a:pt x="19" y="39"/>
                      </a:cubicBezTo>
                      <a:cubicBezTo>
                        <a:pt x="27" y="39"/>
                        <a:pt x="34" y="37"/>
                        <a:pt x="38" y="33"/>
                      </a:cubicBezTo>
                      <a:cubicBezTo>
                        <a:pt x="42" y="30"/>
                        <a:pt x="44" y="25"/>
                        <a:pt x="44" y="19"/>
                      </a:cubicBezTo>
                      <a:cubicBezTo>
                        <a:pt x="44" y="13"/>
                        <a:pt x="41" y="8"/>
                        <a:pt x="38" y="5"/>
                      </a:cubicBezTo>
                      <a:close/>
                      <a:moveTo>
                        <a:pt x="19" y="29"/>
                      </a:moveTo>
                      <a:cubicBezTo>
                        <a:pt x="17" y="29"/>
                        <a:pt x="15" y="29"/>
                        <a:pt x="14" y="29"/>
                      </a:cubicBezTo>
                      <a:cubicBezTo>
                        <a:pt x="14" y="11"/>
                        <a:pt x="14" y="11"/>
                        <a:pt x="14" y="11"/>
                      </a:cubicBezTo>
                      <a:cubicBezTo>
                        <a:pt x="15" y="10"/>
                        <a:pt x="17" y="10"/>
                        <a:pt x="20" y="10"/>
                      </a:cubicBezTo>
                      <a:cubicBezTo>
                        <a:pt x="27" y="10"/>
                        <a:pt x="30" y="13"/>
                        <a:pt x="30" y="19"/>
                      </a:cubicBezTo>
                      <a:cubicBezTo>
                        <a:pt x="30" y="25"/>
                        <a:pt x="26" y="29"/>
                        <a:pt x="19" y="2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954">
                  <a:extLst>
                    <a:ext uri="{FF2B5EF4-FFF2-40B4-BE49-F238E27FC236}">
                      <a16:creationId xmlns:a16="http://schemas.microsoft.com/office/drawing/2014/main" id="{63AC7F26-DEEC-4303-B979-C8ECA75F4108}"/>
                    </a:ext>
                  </a:extLst>
                </p:cNvPr>
                <p:cNvSpPr>
                  <a:spLocks/>
                </p:cNvSpPr>
                <p:nvPr/>
              </p:nvSpPr>
              <p:spPr bwMode="auto">
                <a:xfrm>
                  <a:off x="10129838" y="5826126"/>
                  <a:ext cx="69850" cy="87313"/>
                </a:xfrm>
                <a:custGeom>
                  <a:avLst/>
                  <a:gdLst>
                    <a:gd name="T0" fmla="*/ 35 w 49"/>
                    <a:gd name="T1" fmla="*/ 35 h 62"/>
                    <a:gd name="T2" fmla="*/ 24 w 49"/>
                    <a:gd name="T3" fmla="*/ 51 h 62"/>
                    <a:gd name="T4" fmla="*/ 13 w 49"/>
                    <a:gd name="T5" fmla="*/ 35 h 62"/>
                    <a:gd name="T6" fmla="*/ 13 w 49"/>
                    <a:gd name="T7" fmla="*/ 0 h 62"/>
                    <a:gd name="T8" fmla="*/ 0 w 49"/>
                    <a:gd name="T9" fmla="*/ 0 h 62"/>
                    <a:gd name="T10" fmla="*/ 0 w 49"/>
                    <a:gd name="T11" fmla="*/ 34 h 62"/>
                    <a:gd name="T12" fmla="*/ 24 w 49"/>
                    <a:gd name="T13" fmla="*/ 62 h 62"/>
                    <a:gd name="T14" fmla="*/ 49 w 49"/>
                    <a:gd name="T15" fmla="*/ 34 h 62"/>
                    <a:gd name="T16" fmla="*/ 49 w 49"/>
                    <a:gd name="T17" fmla="*/ 0 h 62"/>
                    <a:gd name="T18" fmla="*/ 35 w 49"/>
                    <a:gd name="T19" fmla="*/ 0 h 62"/>
                    <a:gd name="T20" fmla="*/ 35 w 49"/>
                    <a:gd name="T21" fmla="*/ 3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62">
                      <a:moveTo>
                        <a:pt x="35" y="35"/>
                      </a:moveTo>
                      <a:cubicBezTo>
                        <a:pt x="35" y="46"/>
                        <a:pt x="32" y="51"/>
                        <a:pt x="24" y="51"/>
                      </a:cubicBezTo>
                      <a:cubicBezTo>
                        <a:pt x="17" y="51"/>
                        <a:pt x="13" y="46"/>
                        <a:pt x="13" y="35"/>
                      </a:cubicBezTo>
                      <a:cubicBezTo>
                        <a:pt x="13" y="0"/>
                        <a:pt x="13" y="0"/>
                        <a:pt x="13" y="0"/>
                      </a:cubicBezTo>
                      <a:cubicBezTo>
                        <a:pt x="0" y="0"/>
                        <a:pt x="0" y="0"/>
                        <a:pt x="0" y="0"/>
                      </a:cubicBezTo>
                      <a:cubicBezTo>
                        <a:pt x="0" y="34"/>
                        <a:pt x="0" y="34"/>
                        <a:pt x="0" y="34"/>
                      </a:cubicBezTo>
                      <a:cubicBezTo>
                        <a:pt x="0" y="53"/>
                        <a:pt x="9" y="62"/>
                        <a:pt x="24" y="62"/>
                      </a:cubicBezTo>
                      <a:cubicBezTo>
                        <a:pt x="40" y="62"/>
                        <a:pt x="49" y="53"/>
                        <a:pt x="49" y="34"/>
                      </a:cubicBezTo>
                      <a:cubicBezTo>
                        <a:pt x="49" y="0"/>
                        <a:pt x="49" y="0"/>
                        <a:pt x="49" y="0"/>
                      </a:cubicBezTo>
                      <a:cubicBezTo>
                        <a:pt x="35" y="0"/>
                        <a:pt x="35" y="0"/>
                        <a:pt x="35" y="0"/>
                      </a:cubicBezTo>
                      <a:lnTo>
                        <a:pt x="35"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17" name="文本框 316">
                <a:extLst>
                  <a:ext uri="{FF2B5EF4-FFF2-40B4-BE49-F238E27FC236}">
                    <a16:creationId xmlns:a16="http://schemas.microsoft.com/office/drawing/2014/main" id="{00B38535-D61B-4992-ADB7-1EB68D9385CE}"/>
                  </a:ext>
                </a:extLst>
              </p:cNvPr>
              <p:cNvSpPr txBox="1"/>
              <p:nvPr/>
            </p:nvSpPr>
            <p:spPr>
              <a:xfrm>
                <a:off x="8872072" y="3520022"/>
                <a:ext cx="1028722" cy="351449"/>
              </a:xfrm>
              <a:prstGeom prst="rect">
                <a:avLst/>
              </a:prstGeom>
              <a:noFill/>
            </p:spPr>
            <p:txBody>
              <a:bodyPr wrap="none" rtlCol="0">
                <a:spAutoFit/>
              </a:bodyPr>
              <a:lstStyle/>
              <a:p>
                <a:r>
                  <a:rPr lang="en-US" altLang="zh-CN" sz="600" dirty="0">
                    <a:solidFill>
                      <a:schemeClr val="bg1"/>
                    </a:solidFill>
                  </a:rPr>
                  <a:t>[</a:t>
                </a:r>
                <a:r>
                  <a:rPr lang="zh-CN" altLang="en-US" sz="600" dirty="0">
                    <a:solidFill>
                      <a:schemeClr val="bg1"/>
                    </a:solidFill>
                  </a:rPr>
                  <a:t>图灵核心</a:t>
                </a:r>
                <a:r>
                  <a:rPr lang="en-US" altLang="zh-CN" sz="600" dirty="0">
                    <a:solidFill>
                      <a:schemeClr val="bg1"/>
                    </a:solidFill>
                  </a:rPr>
                  <a:t>]</a:t>
                </a:r>
                <a:endParaRPr lang="zh-CN" altLang="en-US" sz="600" dirty="0">
                  <a:solidFill>
                    <a:schemeClr val="bg1"/>
                  </a:solidFill>
                </a:endParaRPr>
              </a:p>
            </p:txBody>
          </p:sp>
        </p:grpSp>
      </p:grpSp>
      <p:grpSp>
        <p:nvGrpSpPr>
          <p:cNvPr id="5" name="组合 4">
            <a:extLst>
              <a:ext uri="{FF2B5EF4-FFF2-40B4-BE49-F238E27FC236}">
                <a16:creationId xmlns:a16="http://schemas.microsoft.com/office/drawing/2014/main" id="{2BEC2068-B50E-429F-838B-BE56B119996C}"/>
              </a:ext>
            </a:extLst>
          </p:cNvPr>
          <p:cNvGrpSpPr/>
          <p:nvPr/>
        </p:nvGrpSpPr>
        <p:grpSpPr>
          <a:xfrm>
            <a:off x="0" y="16998"/>
            <a:ext cx="520765" cy="264779"/>
            <a:chOff x="18260" y="11749"/>
            <a:chExt cx="1144850" cy="309783"/>
          </a:xfrm>
        </p:grpSpPr>
        <p:sp>
          <p:nvSpPr>
            <p:cNvPr id="4" name="矩形 3">
              <a:extLst>
                <a:ext uri="{FF2B5EF4-FFF2-40B4-BE49-F238E27FC236}">
                  <a16:creationId xmlns:a16="http://schemas.microsoft.com/office/drawing/2014/main" id="{251FDB2C-14E8-4B46-B771-5030738C102B}"/>
                </a:ext>
              </a:extLst>
            </p:cNvPr>
            <p:cNvSpPr/>
            <p:nvPr/>
          </p:nvSpPr>
          <p:spPr>
            <a:xfrm>
              <a:off x="18260" y="11749"/>
              <a:ext cx="1144205" cy="30978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矩形 288">
              <a:extLst>
                <a:ext uri="{FF2B5EF4-FFF2-40B4-BE49-F238E27FC236}">
                  <a16:creationId xmlns:a16="http://schemas.microsoft.com/office/drawing/2014/main" id="{6D4438CA-D5E6-4A8F-B7F3-2AAAEF591DA8}"/>
                </a:ext>
              </a:extLst>
            </p:cNvPr>
            <p:cNvSpPr/>
            <p:nvPr/>
          </p:nvSpPr>
          <p:spPr>
            <a:xfrm>
              <a:off x="1089712" y="11749"/>
              <a:ext cx="73398" cy="309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9" name="组合 318">
            <a:extLst>
              <a:ext uri="{FF2B5EF4-FFF2-40B4-BE49-F238E27FC236}">
                <a16:creationId xmlns:a16="http://schemas.microsoft.com/office/drawing/2014/main" id="{0FFC2A3C-9800-4FD3-BD3E-047178DFF62F}"/>
              </a:ext>
            </a:extLst>
          </p:cNvPr>
          <p:cNvGrpSpPr/>
          <p:nvPr/>
        </p:nvGrpSpPr>
        <p:grpSpPr>
          <a:xfrm>
            <a:off x="56396" y="60904"/>
            <a:ext cx="199711" cy="159372"/>
            <a:chOff x="7296150" y="1316038"/>
            <a:chExt cx="479425" cy="382588"/>
          </a:xfrm>
          <a:solidFill>
            <a:schemeClr val="bg1"/>
          </a:solidFill>
        </p:grpSpPr>
        <p:sp>
          <p:nvSpPr>
            <p:cNvPr id="320" name="Rectangle 126">
              <a:extLst>
                <a:ext uri="{FF2B5EF4-FFF2-40B4-BE49-F238E27FC236}">
                  <a16:creationId xmlns:a16="http://schemas.microsoft.com/office/drawing/2014/main" id="{ABB523A7-8BE4-48BA-B305-79EB20E6D964}"/>
                </a:ext>
              </a:extLst>
            </p:cNvPr>
            <p:cNvSpPr>
              <a:spLocks noChangeArrowheads="1"/>
            </p:cNvSpPr>
            <p:nvPr/>
          </p:nvSpPr>
          <p:spPr bwMode="auto">
            <a:xfrm>
              <a:off x="7296150" y="1624013"/>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Rectangle 127">
              <a:extLst>
                <a:ext uri="{FF2B5EF4-FFF2-40B4-BE49-F238E27FC236}">
                  <a16:creationId xmlns:a16="http://schemas.microsoft.com/office/drawing/2014/main" id="{6027075D-8686-4A5E-99FD-75802BAFCBA1}"/>
                </a:ext>
              </a:extLst>
            </p:cNvPr>
            <p:cNvSpPr>
              <a:spLocks noChangeArrowheads="1"/>
            </p:cNvSpPr>
            <p:nvPr/>
          </p:nvSpPr>
          <p:spPr bwMode="auto">
            <a:xfrm>
              <a:off x="7426325" y="1624013"/>
              <a:ext cx="34925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Rectangle 128">
              <a:extLst>
                <a:ext uri="{FF2B5EF4-FFF2-40B4-BE49-F238E27FC236}">
                  <a16:creationId xmlns:a16="http://schemas.microsoft.com/office/drawing/2014/main" id="{53C94927-B5D6-4149-843B-1BEB95747D06}"/>
                </a:ext>
              </a:extLst>
            </p:cNvPr>
            <p:cNvSpPr>
              <a:spLocks noChangeArrowheads="1"/>
            </p:cNvSpPr>
            <p:nvPr/>
          </p:nvSpPr>
          <p:spPr bwMode="auto">
            <a:xfrm>
              <a:off x="7296150" y="1470025"/>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Rectangle 129">
              <a:extLst>
                <a:ext uri="{FF2B5EF4-FFF2-40B4-BE49-F238E27FC236}">
                  <a16:creationId xmlns:a16="http://schemas.microsoft.com/office/drawing/2014/main" id="{116D215D-C017-43A2-9324-AF4E539C9EA2}"/>
                </a:ext>
              </a:extLst>
            </p:cNvPr>
            <p:cNvSpPr>
              <a:spLocks noChangeArrowheads="1"/>
            </p:cNvSpPr>
            <p:nvPr/>
          </p:nvSpPr>
          <p:spPr bwMode="auto">
            <a:xfrm>
              <a:off x="7426325" y="1470025"/>
              <a:ext cx="34925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24" name="Rectangle 130">
              <a:extLst>
                <a:ext uri="{FF2B5EF4-FFF2-40B4-BE49-F238E27FC236}">
                  <a16:creationId xmlns:a16="http://schemas.microsoft.com/office/drawing/2014/main" id="{AA9317E0-43DE-44E2-9DF0-A24FC2EC033F}"/>
                </a:ext>
              </a:extLst>
            </p:cNvPr>
            <p:cNvSpPr>
              <a:spLocks noChangeArrowheads="1"/>
            </p:cNvSpPr>
            <p:nvPr/>
          </p:nvSpPr>
          <p:spPr bwMode="auto">
            <a:xfrm>
              <a:off x="7296150" y="1316038"/>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Rectangle 131">
              <a:extLst>
                <a:ext uri="{FF2B5EF4-FFF2-40B4-BE49-F238E27FC236}">
                  <a16:creationId xmlns:a16="http://schemas.microsoft.com/office/drawing/2014/main" id="{F357AC3D-A751-48A3-B0FF-0FA129BD1ECC}"/>
                </a:ext>
              </a:extLst>
            </p:cNvPr>
            <p:cNvSpPr>
              <a:spLocks noChangeArrowheads="1"/>
            </p:cNvSpPr>
            <p:nvPr/>
          </p:nvSpPr>
          <p:spPr bwMode="auto">
            <a:xfrm>
              <a:off x="7426325" y="1316038"/>
              <a:ext cx="34925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1" name="Freeform 150">
            <a:extLst>
              <a:ext uri="{FF2B5EF4-FFF2-40B4-BE49-F238E27FC236}">
                <a16:creationId xmlns:a16="http://schemas.microsoft.com/office/drawing/2014/main" id="{4801FBFC-840C-4439-BF4C-B3D9B9BF4FC0}"/>
              </a:ext>
            </a:extLst>
          </p:cNvPr>
          <p:cNvSpPr>
            <a:spLocks/>
          </p:cNvSpPr>
          <p:nvPr/>
        </p:nvSpPr>
        <p:spPr bwMode="auto">
          <a:xfrm>
            <a:off x="9397449" y="379203"/>
            <a:ext cx="209952" cy="212644"/>
          </a:xfrm>
          <a:custGeom>
            <a:avLst/>
            <a:gdLst>
              <a:gd name="T0" fmla="*/ 156 w 165"/>
              <a:gd name="T1" fmla="*/ 91 h 167"/>
              <a:gd name="T2" fmla="*/ 96 w 165"/>
              <a:gd name="T3" fmla="*/ 83 h 167"/>
              <a:gd name="T4" fmla="*/ 156 w 165"/>
              <a:gd name="T5" fmla="*/ 76 h 167"/>
              <a:gd name="T6" fmla="*/ 164 w 165"/>
              <a:gd name="T7" fmla="*/ 70 h 167"/>
              <a:gd name="T8" fmla="*/ 140 w 165"/>
              <a:gd name="T9" fmla="*/ 58 h 167"/>
              <a:gd name="T10" fmla="*/ 155 w 165"/>
              <a:gd name="T11" fmla="*/ 42 h 167"/>
              <a:gd name="T12" fmla="*/ 133 w 165"/>
              <a:gd name="T13" fmla="*/ 46 h 167"/>
              <a:gd name="T14" fmla="*/ 135 w 165"/>
              <a:gd name="T15" fmla="*/ 19 h 167"/>
              <a:gd name="T16" fmla="*/ 116 w 165"/>
              <a:gd name="T17" fmla="*/ 56 h 167"/>
              <a:gd name="T18" fmla="*/ 89 w 165"/>
              <a:gd name="T19" fmla="*/ 41 h 167"/>
              <a:gd name="T20" fmla="*/ 112 w 165"/>
              <a:gd name="T21" fmla="*/ 6 h 167"/>
              <a:gd name="T22" fmla="*/ 89 w 165"/>
              <a:gd name="T23" fmla="*/ 21 h 167"/>
              <a:gd name="T24" fmla="*/ 82 w 165"/>
              <a:gd name="T25" fmla="*/ 0 h 167"/>
              <a:gd name="T26" fmla="*/ 76 w 165"/>
              <a:gd name="T27" fmla="*/ 21 h 167"/>
              <a:gd name="T28" fmla="*/ 53 w 165"/>
              <a:gd name="T29" fmla="*/ 6 h 167"/>
              <a:gd name="T30" fmla="*/ 76 w 165"/>
              <a:gd name="T31" fmla="*/ 41 h 167"/>
              <a:gd name="T32" fmla="*/ 49 w 165"/>
              <a:gd name="T33" fmla="*/ 56 h 167"/>
              <a:gd name="T34" fmla="*/ 30 w 165"/>
              <a:gd name="T35" fmla="*/ 19 h 167"/>
              <a:gd name="T36" fmla="*/ 32 w 165"/>
              <a:gd name="T37" fmla="*/ 46 h 167"/>
              <a:gd name="T38" fmla="*/ 10 w 165"/>
              <a:gd name="T39" fmla="*/ 42 h 167"/>
              <a:gd name="T40" fmla="*/ 25 w 165"/>
              <a:gd name="T41" fmla="*/ 58 h 167"/>
              <a:gd name="T42" fmla="*/ 1 w 165"/>
              <a:gd name="T43" fmla="*/ 70 h 167"/>
              <a:gd name="T44" fmla="*/ 9 w 165"/>
              <a:gd name="T45" fmla="*/ 76 h 167"/>
              <a:gd name="T46" fmla="*/ 69 w 165"/>
              <a:gd name="T47" fmla="*/ 83 h 167"/>
              <a:gd name="T48" fmla="*/ 9 w 165"/>
              <a:gd name="T49" fmla="*/ 91 h 167"/>
              <a:gd name="T50" fmla="*/ 6 w 165"/>
              <a:gd name="T51" fmla="*/ 105 h 167"/>
              <a:gd name="T52" fmla="*/ 12 w 165"/>
              <a:gd name="T53" fmla="*/ 116 h 167"/>
              <a:gd name="T54" fmla="*/ 16 w 165"/>
              <a:gd name="T55" fmla="*/ 129 h 167"/>
              <a:gd name="T56" fmla="*/ 32 w 165"/>
              <a:gd name="T57" fmla="*/ 121 h 167"/>
              <a:gd name="T58" fmla="*/ 30 w 165"/>
              <a:gd name="T59" fmla="*/ 148 h 167"/>
              <a:gd name="T60" fmla="*/ 39 w 165"/>
              <a:gd name="T61" fmla="*/ 143 h 167"/>
              <a:gd name="T62" fmla="*/ 76 w 165"/>
              <a:gd name="T63" fmla="*/ 95 h 167"/>
              <a:gd name="T64" fmla="*/ 52 w 165"/>
              <a:gd name="T65" fmla="*/ 151 h 167"/>
              <a:gd name="T66" fmla="*/ 57 w 165"/>
              <a:gd name="T67" fmla="*/ 163 h 167"/>
              <a:gd name="T68" fmla="*/ 76 w 165"/>
              <a:gd name="T69" fmla="*/ 146 h 167"/>
              <a:gd name="T70" fmla="*/ 82 w 165"/>
              <a:gd name="T71" fmla="*/ 167 h 167"/>
              <a:gd name="T72" fmla="*/ 89 w 165"/>
              <a:gd name="T73" fmla="*/ 146 h 167"/>
              <a:gd name="T74" fmla="*/ 107 w 165"/>
              <a:gd name="T75" fmla="*/ 163 h 167"/>
              <a:gd name="T76" fmla="*/ 112 w 165"/>
              <a:gd name="T77" fmla="*/ 151 h 167"/>
              <a:gd name="T78" fmla="*/ 89 w 165"/>
              <a:gd name="T79" fmla="*/ 95 h 167"/>
              <a:gd name="T80" fmla="*/ 126 w 165"/>
              <a:gd name="T81" fmla="*/ 143 h 167"/>
              <a:gd name="T82" fmla="*/ 135 w 165"/>
              <a:gd name="T83" fmla="*/ 148 h 167"/>
              <a:gd name="T84" fmla="*/ 133 w 165"/>
              <a:gd name="T85" fmla="*/ 121 h 167"/>
              <a:gd name="T86" fmla="*/ 149 w 165"/>
              <a:gd name="T87" fmla="*/ 129 h 167"/>
              <a:gd name="T88" fmla="*/ 153 w 165"/>
              <a:gd name="T89" fmla="*/ 116 h 167"/>
              <a:gd name="T90" fmla="*/ 159 w 165"/>
              <a:gd name="T91" fmla="*/ 105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5" h="167">
                <a:moveTo>
                  <a:pt x="164" y="97"/>
                </a:moveTo>
                <a:cubicBezTo>
                  <a:pt x="164" y="93"/>
                  <a:pt x="160" y="90"/>
                  <a:pt x="156" y="91"/>
                </a:cubicBezTo>
                <a:cubicBezTo>
                  <a:pt x="123" y="99"/>
                  <a:pt x="123" y="99"/>
                  <a:pt x="123" y="99"/>
                </a:cubicBezTo>
                <a:cubicBezTo>
                  <a:pt x="96" y="83"/>
                  <a:pt x="96" y="83"/>
                  <a:pt x="96" y="83"/>
                </a:cubicBezTo>
                <a:cubicBezTo>
                  <a:pt x="123" y="68"/>
                  <a:pt x="123" y="68"/>
                  <a:pt x="123" y="68"/>
                </a:cubicBezTo>
                <a:cubicBezTo>
                  <a:pt x="156" y="76"/>
                  <a:pt x="156" y="76"/>
                  <a:pt x="156" y="76"/>
                </a:cubicBezTo>
                <a:cubicBezTo>
                  <a:pt x="157" y="76"/>
                  <a:pt x="157" y="76"/>
                  <a:pt x="158" y="76"/>
                </a:cubicBezTo>
                <a:cubicBezTo>
                  <a:pt x="161" y="76"/>
                  <a:pt x="164" y="74"/>
                  <a:pt x="164" y="70"/>
                </a:cubicBezTo>
                <a:cubicBezTo>
                  <a:pt x="165" y="67"/>
                  <a:pt x="163" y="63"/>
                  <a:pt x="159" y="62"/>
                </a:cubicBezTo>
                <a:cubicBezTo>
                  <a:pt x="140" y="58"/>
                  <a:pt x="140" y="58"/>
                  <a:pt x="140" y="58"/>
                </a:cubicBezTo>
                <a:cubicBezTo>
                  <a:pt x="153" y="51"/>
                  <a:pt x="153" y="51"/>
                  <a:pt x="153" y="51"/>
                </a:cubicBezTo>
                <a:cubicBezTo>
                  <a:pt x="156" y="49"/>
                  <a:pt x="157" y="45"/>
                  <a:pt x="155" y="42"/>
                </a:cubicBezTo>
                <a:cubicBezTo>
                  <a:pt x="153" y="38"/>
                  <a:pt x="149" y="37"/>
                  <a:pt x="146" y="39"/>
                </a:cubicBezTo>
                <a:cubicBezTo>
                  <a:pt x="133" y="46"/>
                  <a:pt x="133" y="46"/>
                  <a:pt x="133" y="46"/>
                </a:cubicBezTo>
                <a:cubicBezTo>
                  <a:pt x="139" y="28"/>
                  <a:pt x="139" y="28"/>
                  <a:pt x="139" y="28"/>
                </a:cubicBezTo>
                <a:cubicBezTo>
                  <a:pt x="140" y="24"/>
                  <a:pt x="138" y="20"/>
                  <a:pt x="135" y="19"/>
                </a:cubicBezTo>
                <a:cubicBezTo>
                  <a:pt x="131" y="18"/>
                  <a:pt x="127" y="20"/>
                  <a:pt x="126" y="23"/>
                </a:cubicBezTo>
                <a:cubicBezTo>
                  <a:pt x="116" y="56"/>
                  <a:pt x="116" y="56"/>
                  <a:pt x="116" y="56"/>
                </a:cubicBezTo>
                <a:cubicBezTo>
                  <a:pt x="89" y="72"/>
                  <a:pt x="89" y="72"/>
                  <a:pt x="89" y="72"/>
                </a:cubicBezTo>
                <a:cubicBezTo>
                  <a:pt x="89" y="41"/>
                  <a:pt x="89" y="41"/>
                  <a:pt x="89" y="41"/>
                </a:cubicBezTo>
                <a:cubicBezTo>
                  <a:pt x="112" y="16"/>
                  <a:pt x="112" y="16"/>
                  <a:pt x="112" y="16"/>
                </a:cubicBezTo>
                <a:cubicBezTo>
                  <a:pt x="115" y="13"/>
                  <a:pt x="115" y="8"/>
                  <a:pt x="112" y="6"/>
                </a:cubicBezTo>
                <a:cubicBezTo>
                  <a:pt x="109" y="3"/>
                  <a:pt x="105" y="4"/>
                  <a:pt x="102" y="6"/>
                </a:cubicBezTo>
                <a:cubicBezTo>
                  <a:pt x="89" y="21"/>
                  <a:pt x="89" y="21"/>
                  <a:pt x="89" y="21"/>
                </a:cubicBezTo>
                <a:cubicBezTo>
                  <a:pt x="89" y="6"/>
                  <a:pt x="89" y="6"/>
                  <a:pt x="89" y="6"/>
                </a:cubicBezTo>
                <a:cubicBezTo>
                  <a:pt x="89" y="3"/>
                  <a:pt x="86" y="0"/>
                  <a:pt x="82" y="0"/>
                </a:cubicBezTo>
                <a:cubicBezTo>
                  <a:pt x="79" y="0"/>
                  <a:pt x="76" y="3"/>
                  <a:pt x="76" y="6"/>
                </a:cubicBezTo>
                <a:cubicBezTo>
                  <a:pt x="76" y="21"/>
                  <a:pt x="76" y="21"/>
                  <a:pt x="76" y="21"/>
                </a:cubicBezTo>
                <a:cubicBezTo>
                  <a:pt x="62" y="6"/>
                  <a:pt x="62" y="6"/>
                  <a:pt x="62" y="6"/>
                </a:cubicBezTo>
                <a:cubicBezTo>
                  <a:pt x="60" y="4"/>
                  <a:pt x="56" y="3"/>
                  <a:pt x="53" y="6"/>
                </a:cubicBezTo>
                <a:cubicBezTo>
                  <a:pt x="50" y="8"/>
                  <a:pt x="50" y="13"/>
                  <a:pt x="52" y="16"/>
                </a:cubicBezTo>
                <a:cubicBezTo>
                  <a:pt x="76" y="41"/>
                  <a:pt x="76" y="41"/>
                  <a:pt x="76" y="41"/>
                </a:cubicBezTo>
                <a:cubicBezTo>
                  <a:pt x="76" y="72"/>
                  <a:pt x="76" y="72"/>
                  <a:pt x="76" y="72"/>
                </a:cubicBezTo>
                <a:cubicBezTo>
                  <a:pt x="49" y="56"/>
                  <a:pt x="49" y="56"/>
                  <a:pt x="49" y="56"/>
                </a:cubicBezTo>
                <a:cubicBezTo>
                  <a:pt x="39" y="23"/>
                  <a:pt x="39" y="23"/>
                  <a:pt x="39" y="23"/>
                </a:cubicBezTo>
                <a:cubicBezTo>
                  <a:pt x="38" y="20"/>
                  <a:pt x="34" y="18"/>
                  <a:pt x="30" y="19"/>
                </a:cubicBezTo>
                <a:cubicBezTo>
                  <a:pt x="27" y="20"/>
                  <a:pt x="25" y="24"/>
                  <a:pt x="26" y="28"/>
                </a:cubicBezTo>
                <a:cubicBezTo>
                  <a:pt x="32" y="46"/>
                  <a:pt x="32" y="46"/>
                  <a:pt x="32" y="46"/>
                </a:cubicBezTo>
                <a:cubicBezTo>
                  <a:pt x="19" y="39"/>
                  <a:pt x="19" y="39"/>
                  <a:pt x="19" y="39"/>
                </a:cubicBezTo>
                <a:cubicBezTo>
                  <a:pt x="16" y="37"/>
                  <a:pt x="12" y="38"/>
                  <a:pt x="10" y="42"/>
                </a:cubicBezTo>
                <a:cubicBezTo>
                  <a:pt x="8" y="45"/>
                  <a:pt x="9" y="49"/>
                  <a:pt x="12" y="51"/>
                </a:cubicBezTo>
                <a:cubicBezTo>
                  <a:pt x="25" y="58"/>
                  <a:pt x="25" y="58"/>
                  <a:pt x="25" y="58"/>
                </a:cubicBezTo>
                <a:cubicBezTo>
                  <a:pt x="6" y="62"/>
                  <a:pt x="6" y="62"/>
                  <a:pt x="6" y="62"/>
                </a:cubicBezTo>
                <a:cubicBezTo>
                  <a:pt x="2" y="63"/>
                  <a:pt x="0" y="67"/>
                  <a:pt x="1" y="70"/>
                </a:cubicBezTo>
                <a:cubicBezTo>
                  <a:pt x="1" y="74"/>
                  <a:pt x="4" y="76"/>
                  <a:pt x="7" y="76"/>
                </a:cubicBezTo>
                <a:cubicBezTo>
                  <a:pt x="8" y="76"/>
                  <a:pt x="8" y="76"/>
                  <a:pt x="9" y="76"/>
                </a:cubicBezTo>
                <a:cubicBezTo>
                  <a:pt x="42" y="68"/>
                  <a:pt x="42" y="68"/>
                  <a:pt x="42" y="68"/>
                </a:cubicBezTo>
                <a:cubicBezTo>
                  <a:pt x="69" y="83"/>
                  <a:pt x="69" y="83"/>
                  <a:pt x="69" y="83"/>
                </a:cubicBezTo>
                <a:cubicBezTo>
                  <a:pt x="42" y="99"/>
                  <a:pt x="42" y="99"/>
                  <a:pt x="42" y="99"/>
                </a:cubicBezTo>
                <a:cubicBezTo>
                  <a:pt x="9" y="91"/>
                  <a:pt x="9" y="91"/>
                  <a:pt x="9" y="91"/>
                </a:cubicBezTo>
                <a:cubicBezTo>
                  <a:pt x="5" y="91"/>
                  <a:pt x="1" y="93"/>
                  <a:pt x="1" y="97"/>
                </a:cubicBezTo>
                <a:cubicBezTo>
                  <a:pt x="0" y="100"/>
                  <a:pt x="2" y="104"/>
                  <a:pt x="6" y="105"/>
                </a:cubicBezTo>
                <a:cubicBezTo>
                  <a:pt x="25" y="109"/>
                  <a:pt x="25" y="109"/>
                  <a:pt x="25" y="109"/>
                </a:cubicBezTo>
                <a:cubicBezTo>
                  <a:pt x="12" y="116"/>
                  <a:pt x="12" y="116"/>
                  <a:pt x="12" y="116"/>
                </a:cubicBezTo>
                <a:cubicBezTo>
                  <a:pt x="9" y="118"/>
                  <a:pt x="8" y="122"/>
                  <a:pt x="10" y="125"/>
                </a:cubicBezTo>
                <a:cubicBezTo>
                  <a:pt x="11" y="128"/>
                  <a:pt x="13" y="129"/>
                  <a:pt x="16" y="129"/>
                </a:cubicBezTo>
                <a:cubicBezTo>
                  <a:pt x="17" y="129"/>
                  <a:pt x="18" y="128"/>
                  <a:pt x="19" y="128"/>
                </a:cubicBezTo>
                <a:cubicBezTo>
                  <a:pt x="32" y="121"/>
                  <a:pt x="32" y="121"/>
                  <a:pt x="32" y="121"/>
                </a:cubicBezTo>
                <a:cubicBezTo>
                  <a:pt x="26" y="139"/>
                  <a:pt x="26" y="139"/>
                  <a:pt x="26" y="139"/>
                </a:cubicBezTo>
                <a:cubicBezTo>
                  <a:pt x="25" y="143"/>
                  <a:pt x="27" y="147"/>
                  <a:pt x="30" y="148"/>
                </a:cubicBezTo>
                <a:cubicBezTo>
                  <a:pt x="31" y="148"/>
                  <a:pt x="32" y="148"/>
                  <a:pt x="32" y="148"/>
                </a:cubicBezTo>
                <a:cubicBezTo>
                  <a:pt x="35" y="148"/>
                  <a:pt x="38" y="146"/>
                  <a:pt x="39" y="143"/>
                </a:cubicBezTo>
                <a:cubicBezTo>
                  <a:pt x="49" y="111"/>
                  <a:pt x="49" y="111"/>
                  <a:pt x="49" y="111"/>
                </a:cubicBezTo>
                <a:cubicBezTo>
                  <a:pt x="76" y="95"/>
                  <a:pt x="76" y="95"/>
                  <a:pt x="76" y="95"/>
                </a:cubicBezTo>
                <a:cubicBezTo>
                  <a:pt x="76" y="126"/>
                  <a:pt x="76" y="126"/>
                  <a:pt x="76" y="126"/>
                </a:cubicBezTo>
                <a:cubicBezTo>
                  <a:pt x="52" y="151"/>
                  <a:pt x="52" y="151"/>
                  <a:pt x="52" y="151"/>
                </a:cubicBezTo>
                <a:cubicBezTo>
                  <a:pt x="50" y="154"/>
                  <a:pt x="50" y="158"/>
                  <a:pt x="53" y="161"/>
                </a:cubicBezTo>
                <a:cubicBezTo>
                  <a:pt x="54" y="162"/>
                  <a:pt x="56" y="163"/>
                  <a:pt x="57" y="163"/>
                </a:cubicBezTo>
                <a:cubicBezTo>
                  <a:pt x="59" y="163"/>
                  <a:pt x="61" y="162"/>
                  <a:pt x="62" y="160"/>
                </a:cubicBezTo>
                <a:cubicBezTo>
                  <a:pt x="76" y="146"/>
                  <a:pt x="76" y="146"/>
                  <a:pt x="76" y="146"/>
                </a:cubicBezTo>
                <a:cubicBezTo>
                  <a:pt x="76" y="160"/>
                  <a:pt x="76" y="160"/>
                  <a:pt x="76" y="160"/>
                </a:cubicBezTo>
                <a:cubicBezTo>
                  <a:pt x="76" y="164"/>
                  <a:pt x="79" y="167"/>
                  <a:pt x="82" y="167"/>
                </a:cubicBezTo>
                <a:cubicBezTo>
                  <a:pt x="86" y="167"/>
                  <a:pt x="89" y="164"/>
                  <a:pt x="89" y="160"/>
                </a:cubicBezTo>
                <a:cubicBezTo>
                  <a:pt x="89" y="146"/>
                  <a:pt x="89" y="146"/>
                  <a:pt x="89" y="146"/>
                </a:cubicBezTo>
                <a:cubicBezTo>
                  <a:pt x="102" y="160"/>
                  <a:pt x="102" y="160"/>
                  <a:pt x="102" y="160"/>
                </a:cubicBezTo>
                <a:cubicBezTo>
                  <a:pt x="104" y="162"/>
                  <a:pt x="106" y="163"/>
                  <a:pt x="107" y="163"/>
                </a:cubicBezTo>
                <a:cubicBezTo>
                  <a:pt x="109" y="163"/>
                  <a:pt x="111" y="162"/>
                  <a:pt x="112" y="161"/>
                </a:cubicBezTo>
                <a:cubicBezTo>
                  <a:pt x="115" y="158"/>
                  <a:pt x="115" y="154"/>
                  <a:pt x="112" y="151"/>
                </a:cubicBezTo>
                <a:cubicBezTo>
                  <a:pt x="89" y="126"/>
                  <a:pt x="89" y="126"/>
                  <a:pt x="89" y="126"/>
                </a:cubicBezTo>
                <a:cubicBezTo>
                  <a:pt x="89" y="95"/>
                  <a:pt x="89" y="95"/>
                  <a:pt x="89" y="95"/>
                </a:cubicBezTo>
                <a:cubicBezTo>
                  <a:pt x="116" y="111"/>
                  <a:pt x="116" y="111"/>
                  <a:pt x="116" y="111"/>
                </a:cubicBezTo>
                <a:cubicBezTo>
                  <a:pt x="126" y="143"/>
                  <a:pt x="126" y="143"/>
                  <a:pt x="126" y="143"/>
                </a:cubicBezTo>
                <a:cubicBezTo>
                  <a:pt x="127" y="146"/>
                  <a:pt x="130" y="148"/>
                  <a:pt x="133" y="148"/>
                </a:cubicBezTo>
                <a:cubicBezTo>
                  <a:pt x="133" y="148"/>
                  <a:pt x="134" y="148"/>
                  <a:pt x="135" y="148"/>
                </a:cubicBezTo>
                <a:cubicBezTo>
                  <a:pt x="138" y="147"/>
                  <a:pt x="140" y="143"/>
                  <a:pt x="139" y="139"/>
                </a:cubicBezTo>
                <a:cubicBezTo>
                  <a:pt x="133" y="121"/>
                  <a:pt x="133" y="121"/>
                  <a:pt x="133" y="121"/>
                </a:cubicBezTo>
                <a:cubicBezTo>
                  <a:pt x="146" y="128"/>
                  <a:pt x="146" y="128"/>
                  <a:pt x="146" y="128"/>
                </a:cubicBezTo>
                <a:cubicBezTo>
                  <a:pt x="147" y="128"/>
                  <a:pt x="148" y="129"/>
                  <a:pt x="149" y="129"/>
                </a:cubicBezTo>
                <a:cubicBezTo>
                  <a:pt x="151" y="129"/>
                  <a:pt x="154" y="128"/>
                  <a:pt x="155" y="125"/>
                </a:cubicBezTo>
                <a:cubicBezTo>
                  <a:pt x="157" y="122"/>
                  <a:pt x="156" y="118"/>
                  <a:pt x="153" y="116"/>
                </a:cubicBezTo>
                <a:cubicBezTo>
                  <a:pt x="140" y="109"/>
                  <a:pt x="140" y="109"/>
                  <a:pt x="140" y="109"/>
                </a:cubicBezTo>
                <a:cubicBezTo>
                  <a:pt x="159" y="105"/>
                  <a:pt x="159" y="105"/>
                  <a:pt x="159" y="105"/>
                </a:cubicBezTo>
                <a:cubicBezTo>
                  <a:pt x="163" y="104"/>
                  <a:pt x="165" y="100"/>
                  <a:pt x="164" y="97"/>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 name="组合 13">
            <a:extLst>
              <a:ext uri="{FF2B5EF4-FFF2-40B4-BE49-F238E27FC236}">
                <a16:creationId xmlns:a16="http://schemas.microsoft.com/office/drawing/2014/main" id="{2D485701-9160-47FD-9810-D29F9E6C257E}"/>
              </a:ext>
            </a:extLst>
          </p:cNvPr>
          <p:cNvGrpSpPr/>
          <p:nvPr/>
        </p:nvGrpSpPr>
        <p:grpSpPr>
          <a:xfrm>
            <a:off x="7852885" y="654376"/>
            <a:ext cx="1472961" cy="45719"/>
            <a:chOff x="7714133" y="957297"/>
            <a:chExt cx="1717999" cy="45720"/>
          </a:xfrm>
        </p:grpSpPr>
        <p:sp>
          <p:nvSpPr>
            <p:cNvPr id="13" name="矩形: 圆角 12">
              <a:extLst>
                <a:ext uri="{FF2B5EF4-FFF2-40B4-BE49-F238E27FC236}">
                  <a16:creationId xmlns:a16="http://schemas.microsoft.com/office/drawing/2014/main" id="{9521149E-AAB8-436E-A3E6-E612D1FF5B16}"/>
                </a:ext>
              </a:extLst>
            </p:cNvPr>
            <p:cNvSpPr/>
            <p:nvPr/>
          </p:nvSpPr>
          <p:spPr>
            <a:xfrm>
              <a:off x="7714134" y="957298"/>
              <a:ext cx="1717998" cy="45719"/>
            </a:xfrm>
            <a:prstGeom prst="roundRect">
              <a:avLst/>
            </a:prstGeom>
            <a:gradFill>
              <a:gsLst>
                <a:gs pos="0">
                  <a:schemeClr val="accent1">
                    <a:lumMod val="5000"/>
                    <a:lumOff val="95000"/>
                  </a:schemeClr>
                </a:gs>
                <a:gs pos="100000">
                  <a:schemeClr val="accent1">
                    <a:lumMod val="30000"/>
                    <a:lumOff val="7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矩形: 圆角 298">
              <a:extLst>
                <a:ext uri="{FF2B5EF4-FFF2-40B4-BE49-F238E27FC236}">
                  <a16:creationId xmlns:a16="http://schemas.microsoft.com/office/drawing/2014/main" id="{6ABC7DD8-5F9E-4DEC-91AF-D254A57196BD}"/>
                </a:ext>
              </a:extLst>
            </p:cNvPr>
            <p:cNvSpPr/>
            <p:nvPr/>
          </p:nvSpPr>
          <p:spPr>
            <a:xfrm>
              <a:off x="7714133" y="957297"/>
              <a:ext cx="1203135" cy="45719"/>
            </a:xfrm>
            <a:prstGeom prst="roundRect">
              <a:avLst/>
            </a:prstGeom>
            <a:gradFill>
              <a:gsLst>
                <a:gs pos="0">
                  <a:schemeClr val="bg1"/>
                </a:gs>
                <a:gs pos="100000">
                  <a:schemeClr val="bg1">
                    <a:alpha val="14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47A637E0-EBAA-41BC-B476-FD075F86079A}"/>
              </a:ext>
            </a:extLst>
          </p:cNvPr>
          <p:cNvGrpSpPr/>
          <p:nvPr/>
        </p:nvGrpSpPr>
        <p:grpSpPr>
          <a:xfrm>
            <a:off x="7979550" y="300859"/>
            <a:ext cx="1182139" cy="369332"/>
            <a:chOff x="7989076" y="300859"/>
            <a:chExt cx="1182139" cy="369332"/>
          </a:xfrm>
        </p:grpSpPr>
        <p:sp>
          <p:nvSpPr>
            <p:cNvPr id="184" name="文本框 183">
              <a:extLst>
                <a:ext uri="{FF2B5EF4-FFF2-40B4-BE49-F238E27FC236}">
                  <a16:creationId xmlns:a16="http://schemas.microsoft.com/office/drawing/2014/main" id="{3311D039-E07E-499F-960E-346E93D949F1}"/>
                </a:ext>
              </a:extLst>
            </p:cNvPr>
            <p:cNvSpPr txBox="1"/>
            <p:nvPr/>
          </p:nvSpPr>
          <p:spPr>
            <a:xfrm>
              <a:off x="7989076" y="300859"/>
              <a:ext cx="535724" cy="369332"/>
            </a:xfrm>
            <a:prstGeom prst="rect">
              <a:avLst/>
            </a:prstGeom>
            <a:noFill/>
          </p:spPr>
          <p:txBody>
            <a:bodyPr wrap="none" rtlCol="0">
              <a:spAutoFit/>
            </a:bodyPr>
            <a:lstStyle/>
            <a:p>
              <a:r>
                <a:rPr lang="en-US" altLang="zh-CN" dirty="0">
                  <a:solidFill>
                    <a:schemeClr val="bg1"/>
                  </a:solidFill>
                </a:rPr>
                <a:t>655</a:t>
              </a:r>
              <a:endParaRPr lang="zh-CN" altLang="en-US" dirty="0">
                <a:solidFill>
                  <a:schemeClr val="bg1"/>
                </a:solidFill>
              </a:endParaRPr>
            </a:p>
          </p:txBody>
        </p:sp>
        <p:sp>
          <p:nvSpPr>
            <p:cNvPr id="12" name="文本框 11">
              <a:extLst>
                <a:ext uri="{FF2B5EF4-FFF2-40B4-BE49-F238E27FC236}">
                  <a16:creationId xmlns:a16="http://schemas.microsoft.com/office/drawing/2014/main" id="{14AFBA29-B724-4221-A2B8-7876B109A863}"/>
                </a:ext>
              </a:extLst>
            </p:cNvPr>
            <p:cNvSpPr txBox="1"/>
            <p:nvPr/>
          </p:nvSpPr>
          <p:spPr>
            <a:xfrm>
              <a:off x="8379616" y="338989"/>
              <a:ext cx="364202" cy="307777"/>
            </a:xfrm>
            <a:prstGeom prst="rect">
              <a:avLst/>
            </a:prstGeom>
            <a:noFill/>
          </p:spPr>
          <p:txBody>
            <a:bodyPr wrap="none" rtlCol="0">
              <a:spAutoFit/>
            </a:bodyPr>
            <a:lstStyle/>
            <a:p>
              <a:r>
                <a:rPr lang="zh-CN" altLang="en-US" sz="1400" dirty="0">
                  <a:solidFill>
                    <a:schemeClr val="bg1">
                      <a:lumMod val="65000"/>
                    </a:schemeClr>
                  </a:solidFill>
                  <a:latin typeface="微软雅黑" panose="020B0503020204020204" pitchFamily="34" charset="-122"/>
                  <a:ea typeface="微软雅黑" panose="020B0503020204020204" pitchFamily="34" charset="-122"/>
                </a:rPr>
                <a:t>年</a:t>
              </a:r>
            </a:p>
          </p:txBody>
        </p:sp>
        <p:sp>
          <p:nvSpPr>
            <p:cNvPr id="303" name="文本框 302">
              <a:extLst>
                <a:ext uri="{FF2B5EF4-FFF2-40B4-BE49-F238E27FC236}">
                  <a16:creationId xmlns:a16="http://schemas.microsoft.com/office/drawing/2014/main" id="{C8A0C855-5DD5-42E1-9037-946029EC92F0}"/>
                </a:ext>
              </a:extLst>
            </p:cNvPr>
            <p:cNvSpPr txBox="1"/>
            <p:nvPr/>
          </p:nvSpPr>
          <p:spPr>
            <a:xfrm>
              <a:off x="8637482" y="300859"/>
              <a:ext cx="301686" cy="369332"/>
            </a:xfrm>
            <a:prstGeom prst="rect">
              <a:avLst/>
            </a:prstGeom>
            <a:noFill/>
          </p:spPr>
          <p:txBody>
            <a:bodyPr wrap="none" rtlCol="0">
              <a:spAutoFit/>
            </a:bodyPr>
            <a:lstStyle/>
            <a:p>
              <a:r>
                <a:rPr lang="en-US" altLang="zh-CN" dirty="0">
                  <a:solidFill>
                    <a:schemeClr val="bg1"/>
                  </a:solidFill>
                </a:rPr>
                <a:t>1</a:t>
              </a:r>
              <a:endParaRPr lang="zh-CN" altLang="en-US" dirty="0">
                <a:solidFill>
                  <a:schemeClr val="bg1"/>
                </a:solidFill>
              </a:endParaRPr>
            </a:p>
          </p:txBody>
        </p:sp>
        <p:sp>
          <p:nvSpPr>
            <p:cNvPr id="305" name="文本框 304">
              <a:extLst>
                <a:ext uri="{FF2B5EF4-FFF2-40B4-BE49-F238E27FC236}">
                  <a16:creationId xmlns:a16="http://schemas.microsoft.com/office/drawing/2014/main" id="{6301DA1D-F75B-4CED-A360-CF4A5AE349F0}"/>
                </a:ext>
              </a:extLst>
            </p:cNvPr>
            <p:cNvSpPr txBox="1"/>
            <p:nvPr/>
          </p:nvSpPr>
          <p:spPr>
            <a:xfrm>
              <a:off x="8807013" y="337090"/>
              <a:ext cx="364202" cy="307777"/>
            </a:xfrm>
            <a:prstGeom prst="rect">
              <a:avLst/>
            </a:prstGeom>
            <a:noFill/>
          </p:spPr>
          <p:txBody>
            <a:bodyPr wrap="none" rtlCol="0">
              <a:spAutoFit/>
            </a:bodyPr>
            <a:lstStyle/>
            <a:p>
              <a:r>
                <a:rPr lang="zh-CN" altLang="en-US" sz="1400" dirty="0">
                  <a:solidFill>
                    <a:schemeClr val="bg1">
                      <a:lumMod val="65000"/>
                    </a:schemeClr>
                  </a:solidFill>
                  <a:latin typeface="微软雅黑" panose="020B0503020204020204" pitchFamily="34" charset="-122"/>
                  <a:ea typeface="微软雅黑" panose="020B0503020204020204" pitchFamily="34" charset="-122"/>
                </a:rPr>
                <a:t>月</a:t>
              </a:r>
            </a:p>
          </p:txBody>
        </p:sp>
      </p:grpSp>
      <p:sp>
        <p:nvSpPr>
          <p:cNvPr id="310" name="文本框 309">
            <a:extLst>
              <a:ext uri="{FF2B5EF4-FFF2-40B4-BE49-F238E27FC236}">
                <a16:creationId xmlns:a16="http://schemas.microsoft.com/office/drawing/2014/main" id="{344A1DEA-A533-414C-8214-839366CB79D7}"/>
              </a:ext>
            </a:extLst>
          </p:cNvPr>
          <p:cNvSpPr txBox="1"/>
          <p:nvPr/>
        </p:nvSpPr>
        <p:spPr>
          <a:xfrm>
            <a:off x="9099940" y="334243"/>
            <a:ext cx="364202" cy="307777"/>
          </a:xfrm>
          <a:prstGeom prst="rect">
            <a:avLst/>
          </a:prstGeom>
          <a:noFill/>
        </p:spPr>
        <p:txBody>
          <a:bodyPr wrap="none" rtlCol="0">
            <a:spAutoFit/>
          </a:bodyPr>
          <a:lstStyle/>
          <a:p>
            <a:r>
              <a:rPr lang="zh-CN" altLang="en-US" sz="1400" dirty="0">
                <a:solidFill>
                  <a:srgbClr val="00B0F0"/>
                </a:solidFill>
                <a:latin typeface="微软雅黑" panose="020B0503020204020204" pitchFamily="34" charset="-122"/>
                <a:ea typeface="微软雅黑" panose="020B0503020204020204" pitchFamily="34" charset="-122"/>
              </a:rPr>
              <a:t>冬</a:t>
            </a:r>
          </a:p>
        </p:txBody>
      </p:sp>
      <p:sp>
        <p:nvSpPr>
          <p:cNvPr id="18" name="椭圆 17">
            <a:extLst>
              <a:ext uri="{FF2B5EF4-FFF2-40B4-BE49-F238E27FC236}">
                <a16:creationId xmlns:a16="http://schemas.microsoft.com/office/drawing/2014/main" id="{B8E22AB8-2485-4578-9483-5E713B5F224D}"/>
              </a:ext>
            </a:extLst>
          </p:cNvPr>
          <p:cNvSpPr/>
          <p:nvPr/>
        </p:nvSpPr>
        <p:spPr>
          <a:xfrm>
            <a:off x="4953591" y="626140"/>
            <a:ext cx="88102" cy="881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BAC82869-A40B-440D-92A3-E7368A8C1C75}"/>
              </a:ext>
            </a:extLst>
          </p:cNvPr>
          <p:cNvSpPr txBox="1"/>
          <p:nvPr/>
        </p:nvSpPr>
        <p:spPr>
          <a:xfrm>
            <a:off x="5026033" y="580806"/>
            <a:ext cx="492443" cy="184666"/>
          </a:xfrm>
          <a:prstGeom prst="rect">
            <a:avLst/>
          </a:prstGeom>
          <a:noFill/>
        </p:spPr>
        <p:txBody>
          <a:bodyPr wrap="none" rtlCol="0">
            <a:spAutoFit/>
          </a:bodyPr>
          <a:lstStyle/>
          <a:p>
            <a:r>
              <a:rPr lang="zh-CN" altLang="en-US" sz="600" dirty="0">
                <a:solidFill>
                  <a:schemeClr val="bg1">
                    <a:lumMod val="75000"/>
                  </a:schemeClr>
                </a:solidFill>
                <a:latin typeface="微软雅黑" panose="020B0503020204020204" pitchFamily="34" charset="-122"/>
                <a:ea typeface="微软雅黑" panose="020B0503020204020204" pitchFamily="34" charset="-122"/>
              </a:rPr>
              <a:t>良好信誉</a:t>
            </a:r>
          </a:p>
        </p:txBody>
      </p:sp>
      <p:sp>
        <p:nvSpPr>
          <p:cNvPr id="314" name="文本框 313">
            <a:extLst>
              <a:ext uri="{FF2B5EF4-FFF2-40B4-BE49-F238E27FC236}">
                <a16:creationId xmlns:a16="http://schemas.microsoft.com/office/drawing/2014/main" id="{8D369617-7307-414C-99E9-9AB8BFEBCB3F}"/>
              </a:ext>
            </a:extLst>
          </p:cNvPr>
          <p:cNvSpPr txBox="1"/>
          <p:nvPr/>
        </p:nvSpPr>
        <p:spPr>
          <a:xfrm>
            <a:off x="9411066" y="-11339"/>
            <a:ext cx="497252" cy="338554"/>
          </a:xfrm>
          <a:prstGeom prst="rect">
            <a:avLst/>
          </a:prstGeom>
          <a:noFill/>
        </p:spPr>
        <p:txBody>
          <a:bodyPr wrap="none" rtlCol="0">
            <a:spAutoFit/>
          </a:bodyPr>
          <a:lstStyle/>
          <a:p>
            <a:r>
              <a:rPr lang="en-US" altLang="zh-CN" sz="1600" dirty="0">
                <a:solidFill>
                  <a:schemeClr val="bg1"/>
                </a:solidFill>
                <a:latin typeface="Franklin Gothic Demi Cond" panose="020B0706030402020204" pitchFamily="34" charset="0"/>
                <a:ea typeface="微软雅黑" panose="020B0503020204020204" pitchFamily="34" charset="-122"/>
              </a:rPr>
              <a:t>600</a:t>
            </a:r>
            <a:endParaRPr lang="zh-CN" altLang="en-US" sz="1600" dirty="0">
              <a:solidFill>
                <a:schemeClr val="bg1"/>
              </a:solidFill>
              <a:latin typeface="Franklin Gothic Demi Cond" panose="020B0706030402020204" pitchFamily="34" charset="0"/>
              <a:ea typeface="微软雅黑" panose="020B0503020204020204" pitchFamily="34" charset="-122"/>
            </a:endParaRPr>
          </a:p>
        </p:txBody>
      </p:sp>
      <p:sp>
        <p:nvSpPr>
          <p:cNvPr id="318" name="文本框 317">
            <a:extLst>
              <a:ext uri="{FF2B5EF4-FFF2-40B4-BE49-F238E27FC236}">
                <a16:creationId xmlns:a16="http://schemas.microsoft.com/office/drawing/2014/main" id="{1CF42F88-0037-4DCF-AD0D-0B5F9558EF7C}"/>
              </a:ext>
            </a:extLst>
          </p:cNvPr>
          <p:cNvSpPr txBox="1"/>
          <p:nvPr/>
        </p:nvSpPr>
        <p:spPr>
          <a:xfrm>
            <a:off x="9790445" y="9525"/>
            <a:ext cx="456087" cy="307777"/>
          </a:xfrm>
          <a:prstGeom prst="rect">
            <a:avLst/>
          </a:prstGeom>
          <a:noFill/>
        </p:spPr>
        <p:txBody>
          <a:bodyPr wrap="none" rtlCol="0">
            <a:spAutoFit/>
          </a:bodyPr>
          <a:lstStyle/>
          <a:p>
            <a:r>
              <a:rPr lang="en-US" altLang="zh-CN" sz="1400" dirty="0">
                <a:solidFill>
                  <a:srgbClr val="FFC000"/>
                </a:solidFill>
                <a:latin typeface="Franklin Gothic Demi Cond" panose="020B0706030402020204" pitchFamily="34" charset="0"/>
                <a:ea typeface="微软雅黑" panose="020B0503020204020204" pitchFamily="34" charset="-122"/>
              </a:rPr>
              <a:t>+10</a:t>
            </a:r>
            <a:endParaRPr lang="zh-CN" altLang="en-US" sz="1400" dirty="0">
              <a:solidFill>
                <a:srgbClr val="FFC000"/>
              </a:solidFill>
              <a:latin typeface="Franklin Gothic Demi Cond" panose="020B0706030402020204" pitchFamily="34" charset="0"/>
              <a:ea typeface="微软雅黑" panose="020B0503020204020204" pitchFamily="34" charset="-122"/>
            </a:endParaRPr>
          </a:p>
        </p:txBody>
      </p:sp>
      <p:pic>
        <p:nvPicPr>
          <p:cNvPr id="326" name="图片 325">
            <a:extLst>
              <a:ext uri="{FF2B5EF4-FFF2-40B4-BE49-F238E27FC236}">
                <a16:creationId xmlns:a16="http://schemas.microsoft.com/office/drawing/2014/main" id="{35722BC7-178E-4C02-A140-7B4F943CFA33}"/>
              </a:ext>
            </a:extLst>
          </p:cNvPr>
          <p:cNvPicPr>
            <a:picLocks noChangeAspect="1"/>
          </p:cNvPicPr>
          <p:nvPr/>
        </p:nvPicPr>
        <p:blipFill>
          <a:blip r:embed="rId2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029565" y="-988"/>
            <a:ext cx="301691" cy="301691"/>
          </a:xfrm>
          <a:prstGeom prst="rect">
            <a:avLst/>
          </a:prstGeom>
        </p:spPr>
      </p:pic>
      <p:pic>
        <p:nvPicPr>
          <p:cNvPr id="327" name="图片 326">
            <a:extLst>
              <a:ext uri="{FF2B5EF4-FFF2-40B4-BE49-F238E27FC236}">
                <a16:creationId xmlns:a16="http://schemas.microsoft.com/office/drawing/2014/main" id="{D0D35457-41A1-43EA-BB1A-9063BFDDF7D9}"/>
              </a:ext>
            </a:extLst>
          </p:cNvPr>
          <p:cNvPicPr>
            <a:picLocks noChangeAspect="1"/>
          </p:cNvPicPr>
          <p:nvPr/>
        </p:nvPicPr>
        <p:blipFill>
          <a:blip r:embed="rId2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262331" y="21774"/>
            <a:ext cx="247997" cy="250080"/>
          </a:xfrm>
          <a:prstGeom prst="rect">
            <a:avLst/>
          </a:prstGeom>
        </p:spPr>
      </p:pic>
      <p:sp>
        <p:nvSpPr>
          <p:cNvPr id="328" name="文本框 327">
            <a:extLst>
              <a:ext uri="{FF2B5EF4-FFF2-40B4-BE49-F238E27FC236}">
                <a16:creationId xmlns:a16="http://schemas.microsoft.com/office/drawing/2014/main" id="{E21662EC-8E2C-4144-93EE-DB4E6218ABAC}"/>
              </a:ext>
            </a:extLst>
          </p:cNvPr>
          <p:cNvSpPr txBox="1"/>
          <p:nvPr/>
        </p:nvSpPr>
        <p:spPr>
          <a:xfrm>
            <a:off x="5589097" y="-18413"/>
            <a:ext cx="493109" cy="338554"/>
          </a:xfrm>
          <a:prstGeom prst="rect">
            <a:avLst/>
          </a:prstGeom>
          <a:noFill/>
        </p:spPr>
        <p:txBody>
          <a:bodyPr wrap="none" rtlCol="0">
            <a:spAutoFit/>
          </a:bodyPr>
          <a:lstStyle/>
          <a:p>
            <a:r>
              <a:rPr lang="en-US" altLang="zh-CN" sz="1600" dirty="0">
                <a:solidFill>
                  <a:schemeClr val="bg1"/>
                </a:solidFill>
                <a:latin typeface="Franklin Gothic Demi Cond" panose="020B0706030402020204" pitchFamily="34" charset="0"/>
                <a:ea typeface="微软雅黑" panose="020B0503020204020204" pitchFamily="34" charset="-122"/>
              </a:rPr>
              <a:t>500</a:t>
            </a:r>
            <a:endParaRPr lang="zh-CN" altLang="en-US" sz="1600" dirty="0">
              <a:solidFill>
                <a:schemeClr val="bg1"/>
              </a:solidFill>
              <a:latin typeface="Franklin Gothic Demi Cond" panose="020B0706030402020204" pitchFamily="34" charset="0"/>
              <a:ea typeface="微软雅黑" panose="020B0503020204020204" pitchFamily="34" charset="-122"/>
            </a:endParaRPr>
          </a:p>
        </p:txBody>
      </p:sp>
      <p:sp>
        <p:nvSpPr>
          <p:cNvPr id="338" name="文本框 337">
            <a:extLst>
              <a:ext uri="{FF2B5EF4-FFF2-40B4-BE49-F238E27FC236}">
                <a16:creationId xmlns:a16="http://schemas.microsoft.com/office/drawing/2014/main" id="{4DF06BE3-C1D7-447E-A5C3-B5ED41E1409C}"/>
              </a:ext>
            </a:extLst>
          </p:cNvPr>
          <p:cNvSpPr txBox="1"/>
          <p:nvPr/>
        </p:nvSpPr>
        <p:spPr>
          <a:xfrm>
            <a:off x="6002812" y="2451"/>
            <a:ext cx="364347" cy="307777"/>
          </a:xfrm>
          <a:prstGeom prst="rect">
            <a:avLst/>
          </a:prstGeom>
          <a:noFill/>
        </p:spPr>
        <p:txBody>
          <a:bodyPr wrap="none" rtlCol="0">
            <a:spAutoFit/>
          </a:bodyPr>
          <a:lstStyle/>
          <a:p>
            <a:r>
              <a:rPr lang="en-US" altLang="zh-CN" sz="1400" dirty="0">
                <a:solidFill>
                  <a:srgbClr val="92D050"/>
                </a:solidFill>
                <a:latin typeface="Franklin Gothic Demi Cond" panose="020B0706030402020204" pitchFamily="34" charset="0"/>
                <a:ea typeface="微软雅黑" panose="020B0503020204020204" pitchFamily="34" charset="-122"/>
              </a:rPr>
              <a:t>+4</a:t>
            </a:r>
            <a:endParaRPr lang="zh-CN" altLang="en-US" sz="1400" dirty="0">
              <a:solidFill>
                <a:srgbClr val="92D050"/>
              </a:solidFill>
              <a:latin typeface="Franklin Gothic Demi Cond" panose="020B0706030402020204" pitchFamily="34" charset="0"/>
              <a:ea typeface="微软雅黑" panose="020B0503020204020204" pitchFamily="34" charset="-122"/>
            </a:endParaRPr>
          </a:p>
        </p:txBody>
      </p:sp>
      <p:grpSp>
        <p:nvGrpSpPr>
          <p:cNvPr id="339" name="组合 338">
            <a:extLst>
              <a:ext uri="{FF2B5EF4-FFF2-40B4-BE49-F238E27FC236}">
                <a16:creationId xmlns:a16="http://schemas.microsoft.com/office/drawing/2014/main" id="{190BA387-16E4-4F98-9EA7-D0B7EB432828}"/>
              </a:ext>
            </a:extLst>
          </p:cNvPr>
          <p:cNvGrpSpPr/>
          <p:nvPr/>
        </p:nvGrpSpPr>
        <p:grpSpPr>
          <a:xfrm>
            <a:off x="3924569" y="51631"/>
            <a:ext cx="258775" cy="197675"/>
            <a:chOff x="8518525" y="4479927"/>
            <a:chExt cx="342900" cy="261937"/>
          </a:xfrm>
          <a:solidFill>
            <a:srgbClr val="FFC000"/>
          </a:solidFill>
        </p:grpSpPr>
        <p:sp>
          <p:nvSpPr>
            <p:cNvPr id="340" name="Freeform 843">
              <a:extLst>
                <a:ext uri="{FF2B5EF4-FFF2-40B4-BE49-F238E27FC236}">
                  <a16:creationId xmlns:a16="http://schemas.microsoft.com/office/drawing/2014/main" id="{8DA66E76-42C7-492D-B881-DCF96A417BC6}"/>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844">
              <a:extLst>
                <a:ext uri="{FF2B5EF4-FFF2-40B4-BE49-F238E27FC236}">
                  <a16:creationId xmlns:a16="http://schemas.microsoft.com/office/drawing/2014/main" id="{01BAC707-C04C-45A9-B4A9-F5807526772E}"/>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845">
              <a:extLst>
                <a:ext uri="{FF2B5EF4-FFF2-40B4-BE49-F238E27FC236}">
                  <a16:creationId xmlns:a16="http://schemas.microsoft.com/office/drawing/2014/main" id="{4142ED8D-4072-4684-9E2B-5A83AC58C1D5}"/>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846">
              <a:extLst>
                <a:ext uri="{FF2B5EF4-FFF2-40B4-BE49-F238E27FC236}">
                  <a16:creationId xmlns:a16="http://schemas.microsoft.com/office/drawing/2014/main" id="{59159477-80B3-4155-BCD4-74825A92FEEA}"/>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847">
              <a:extLst>
                <a:ext uri="{FF2B5EF4-FFF2-40B4-BE49-F238E27FC236}">
                  <a16:creationId xmlns:a16="http://schemas.microsoft.com/office/drawing/2014/main" id="{0BBA8C0F-8C81-4C3F-8A33-6F942488860B}"/>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848">
              <a:extLst>
                <a:ext uri="{FF2B5EF4-FFF2-40B4-BE49-F238E27FC236}">
                  <a16:creationId xmlns:a16="http://schemas.microsoft.com/office/drawing/2014/main" id="{7929351B-3B9F-4316-A674-7ACC252B371E}"/>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849">
              <a:extLst>
                <a:ext uri="{FF2B5EF4-FFF2-40B4-BE49-F238E27FC236}">
                  <a16:creationId xmlns:a16="http://schemas.microsoft.com/office/drawing/2014/main" id="{529D188B-1CD1-4F06-8E95-8A05E0BD8E00}"/>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Freeform 850">
              <a:extLst>
                <a:ext uri="{FF2B5EF4-FFF2-40B4-BE49-F238E27FC236}">
                  <a16:creationId xmlns:a16="http://schemas.microsoft.com/office/drawing/2014/main" id="{9582502B-1542-4C4A-AA02-6B9DA907103E}"/>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851">
              <a:extLst>
                <a:ext uri="{FF2B5EF4-FFF2-40B4-BE49-F238E27FC236}">
                  <a16:creationId xmlns:a16="http://schemas.microsoft.com/office/drawing/2014/main" id="{C5C1D5C1-3487-408B-B26B-2FD592112ABB}"/>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852">
              <a:extLst>
                <a:ext uri="{FF2B5EF4-FFF2-40B4-BE49-F238E27FC236}">
                  <a16:creationId xmlns:a16="http://schemas.microsoft.com/office/drawing/2014/main" id="{7AEC96CB-B730-412F-A6CB-C0E520364363}"/>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39" name="Freeform 853">
              <a:extLst>
                <a:ext uri="{FF2B5EF4-FFF2-40B4-BE49-F238E27FC236}">
                  <a16:creationId xmlns:a16="http://schemas.microsoft.com/office/drawing/2014/main" id="{52CB2B41-68FF-4C8C-9899-789775A4A2A1}"/>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854">
              <a:extLst>
                <a:ext uri="{FF2B5EF4-FFF2-40B4-BE49-F238E27FC236}">
                  <a16:creationId xmlns:a16="http://schemas.microsoft.com/office/drawing/2014/main" id="{8ADDCDEE-672A-4263-987F-457E1D3BD358}"/>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855">
              <a:extLst>
                <a:ext uri="{FF2B5EF4-FFF2-40B4-BE49-F238E27FC236}">
                  <a16:creationId xmlns:a16="http://schemas.microsoft.com/office/drawing/2014/main" id="{A1C97676-7BB9-4CAC-BC70-A2669A3098AC}"/>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856">
              <a:extLst>
                <a:ext uri="{FF2B5EF4-FFF2-40B4-BE49-F238E27FC236}">
                  <a16:creationId xmlns:a16="http://schemas.microsoft.com/office/drawing/2014/main" id="{4D1F62B5-60B0-4569-9057-1C4A0E226392}"/>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857">
              <a:extLst>
                <a:ext uri="{FF2B5EF4-FFF2-40B4-BE49-F238E27FC236}">
                  <a16:creationId xmlns:a16="http://schemas.microsoft.com/office/drawing/2014/main" id="{03D599A7-53AA-4162-BC72-263ADD852B03}"/>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858">
              <a:extLst>
                <a:ext uri="{FF2B5EF4-FFF2-40B4-BE49-F238E27FC236}">
                  <a16:creationId xmlns:a16="http://schemas.microsoft.com/office/drawing/2014/main" id="{D26B2008-57C5-43CF-B43B-F259F3707811}"/>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859">
              <a:extLst>
                <a:ext uri="{FF2B5EF4-FFF2-40B4-BE49-F238E27FC236}">
                  <a16:creationId xmlns:a16="http://schemas.microsoft.com/office/drawing/2014/main" id="{250C0C9E-267C-4191-A77B-01389A2182A4}"/>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46" name="文本框 445">
            <a:extLst>
              <a:ext uri="{FF2B5EF4-FFF2-40B4-BE49-F238E27FC236}">
                <a16:creationId xmlns:a16="http://schemas.microsoft.com/office/drawing/2014/main" id="{8FBF1D34-B5F3-4330-AE0C-4382B53EDC1C}"/>
              </a:ext>
            </a:extLst>
          </p:cNvPr>
          <p:cNvSpPr txBox="1"/>
          <p:nvPr/>
        </p:nvSpPr>
        <p:spPr>
          <a:xfrm>
            <a:off x="4259287" y="-31617"/>
            <a:ext cx="705642" cy="338554"/>
          </a:xfrm>
          <a:prstGeom prst="rect">
            <a:avLst/>
          </a:prstGeom>
          <a:noFill/>
        </p:spPr>
        <p:txBody>
          <a:bodyPr wrap="none" rtlCol="0">
            <a:spAutoFit/>
          </a:bodyPr>
          <a:lstStyle/>
          <a:p>
            <a:r>
              <a:rPr lang="en-US" altLang="zh-CN" sz="1600" dirty="0">
                <a:solidFill>
                  <a:schemeClr val="bg1"/>
                </a:solidFill>
                <a:latin typeface="Franklin Gothic Demi Cond" panose="020B0706030402020204" pitchFamily="34" charset="0"/>
                <a:ea typeface="微软雅黑" panose="020B0503020204020204" pitchFamily="34" charset="-122"/>
              </a:rPr>
              <a:t>50000</a:t>
            </a:r>
            <a:endParaRPr lang="zh-CN" altLang="en-US" sz="1600" dirty="0">
              <a:solidFill>
                <a:schemeClr val="bg1"/>
              </a:solidFill>
              <a:latin typeface="Franklin Gothic Demi Cond" panose="020B0706030402020204" pitchFamily="34" charset="0"/>
              <a:ea typeface="微软雅黑" panose="020B0503020204020204" pitchFamily="34" charset="-122"/>
            </a:endParaRPr>
          </a:p>
        </p:txBody>
      </p:sp>
      <p:grpSp>
        <p:nvGrpSpPr>
          <p:cNvPr id="25" name="组合 24">
            <a:extLst>
              <a:ext uri="{FF2B5EF4-FFF2-40B4-BE49-F238E27FC236}">
                <a16:creationId xmlns:a16="http://schemas.microsoft.com/office/drawing/2014/main" id="{F70B6C21-A3AA-40F1-ADD4-FDDBA27C3DC1}"/>
              </a:ext>
            </a:extLst>
          </p:cNvPr>
          <p:cNvGrpSpPr/>
          <p:nvPr/>
        </p:nvGrpSpPr>
        <p:grpSpPr>
          <a:xfrm>
            <a:off x="7850" y="4929189"/>
            <a:ext cx="543575" cy="1813212"/>
            <a:chOff x="7850" y="5153025"/>
            <a:chExt cx="543575" cy="1589375"/>
          </a:xfrm>
        </p:grpSpPr>
        <p:sp>
          <p:nvSpPr>
            <p:cNvPr id="465" name="矩形 464">
              <a:extLst>
                <a:ext uri="{FF2B5EF4-FFF2-40B4-BE49-F238E27FC236}">
                  <a16:creationId xmlns:a16="http://schemas.microsoft.com/office/drawing/2014/main" id="{7580FE99-6217-4C18-A554-B65FA2C14C61}"/>
                </a:ext>
              </a:extLst>
            </p:cNvPr>
            <p:cNvSpPr/>
            <p:nvPr/>
          </p:nvSpPr>
          <p:spPr>
            <a:xfrm rot="5400000">
              <a:off x="-515050" y="5675925"/>
              <a:ext cx="1589375" cy="543575"/>
            </a:xfrm>
            <a:prstGeom prst="rect">
              <a:avLst/>
            </a:prstGeom>
            <a:solidFill>
              <a:schemeClr val="bg2">
                <a:lumMod val="1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6" name="矩形 465">
              <a:extLst>
                <a:ext uri="{FF2B5EF4-FFF2-40B4-BE49-F238E27FC236}">
                  <a16:creationId xmlns:a16="http://schemas.microsoft.com/office/drawing/2014/main" id="{ED534D81-CA4E-4CD4-A621-4782C457C794}"/>
                </a:ext>
              </a:extLst>
            </p:cNvPr>
            <p:cNvSpPr/>
            <p:nvPr/>
          </p:nvSpPr>
          <p:spPr>
            <a:xfrm rot="5400000">
              <a:off x="218476" y="4947677"/>
              <a:ext cx="122323" cy="54357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4" name="Freeform 100">
              <a:extLst>
                <a:ext uri="{FF2B5EF4-FFF2-40B4-BE49-F238E27FC236}">
                  <a16:creationId xmlns:a16="http://schemas.microsoft.com/office/drawing/2014/main" id="{FE42DB5C-F9F5-4AB3-BB4D-87B4C838E183}"/>
                </a:ext>
              </a:extLst>
            </p:cNvPr>
            <p:cNvSpPr>
              <a:spLocks/>
            </p:cNvSpPr>
            <p:nvPr/>
          </p:nvSpPr>
          <p:spPr bwMode="auto">
            <a:xfrm rot="16200000">
              <a:off x="238903" y="5065601"/>
              <a:ext cx="69466" cy="297242"/>
            </a:xfrm>
            <a:custGeom>
              <a:avLst/>
              <a:gdLst>
                <a:gd name="T0" fmla="*/ 0 w 248"/>
                <a:gd name="T1" fmla="*/ 303 h 303"/>
                <a:gd name="T2" fmla="*/ 97 w 248"/>
                <a:gd name="T3" fmla="*/ 303 h 303"/>
                <a:gd name="T4" fmla="*/ 248 w 248"/>
                <a:gd name="T5" fmla="*/ 151 h 303"/>
                <a:gd name="T6" fmla="*/ 97 w 248"/>
                <a:gd name="T7" fmla="*/ 0 h 303"/>
                <a:gd name="T8" fmla="*/ 0 w 248"/>
                <a:gd name="T9" fmla="*/ 0 h 303"/>
                <a:gd name="T10" fmla="*/ 152 w 248"/>
                <a:gd name="T11" fmla="*/ 151 h 303"/>
                <a:gd name="T12" fmla="*/ 0 w 248"/>
                <a:gd name="T13" fmla="*/ 303 h 303"/>
              </a:gdLst>
              <a:ahLst/>
              <a:cxnLst>
                <a:cxn ang="0">
                  <a:pos x="T0" y="T1"/>
                </a:cxn>
                <a:cxn ang="0">
                  <a:pos x="T2" y="T3"/>
                </a:cxn>
                <a:cxn ang="0">
                  <a:pos x="T4" y="T5"/>
                </a:cxn>
                <a:cxn ang="0">
                  <a:pos x="T6" y="T7"/>
                </a:cxn>
                <a:cxn ang="0">
                  <a:pos x="T8" y="T9"/>
                </a:cxn>
                <a:cxn ang="0">
                  <a:pos x="T10" y="T11"/>
                </a:cxn>
                <a:cxn ang="0">
                  <a:pos x="T12" y="T13"/>
                </a:cxn>
              </a:cxnLst>
              <a:rect l="0" t="0" r="r" b="b"/>
              <a:pathLst>
                <a:path w="248" h="303">
                  <a:moveTo>
                    <a:pt x="0" y="303"/>
                  </a:moveTo>
                  <a:lnTo>
                    <a:pt x="97" y="303"/>
                  </a:lnTo>
                  <a:lnTo>
                    <a:pt x="248" y="151"/>
                  </a:lnTo>
                  <a:lnTo>
                    <a:pt x="97" y="0"/>
                  </a:lnTo>
                  <a:lnTo>
                    <a:pt x="0" y="0"/>
                  </a:lnTo>
                  <a:lnTo>
                    <a:pt x="152" y="151"/>
                  </a:lnTo>
                  <a:lnTo>
                    <a:pt x="0" y="303"/>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3" name="组合 22">
            <a:extLst>
              <a:ext uri="{FF2B5EF4-FFF2-40B4-BE49-F238E27FC236}">
                <a16:creationId xmlns:a16="http://schemas.microsoft.com/office/drawing/2014/main" id="{E31FA2B3-E6FA-480A-9B9D-8D1A0EE6A0F7}"/>
              </a:ext>
            </a:extLst>
          </p:cNvPr>
          <p:cNvGrpSpPr/>
          <p:nvPr/>
        </p:nvGrpSpPr>
        <p:grpSpPr>
          <a:xfrm>
            <a:off x="78374" y="5115590"/>
            <a:ext cx="300308" cy="304025"/>
            <a:chOff x="4895364" y="972883"/>
            <a:chExt cx="300308" cy="304025"/>
          </a:xfrm>
        </p:grpSpPr>
        <p:grpSp>
          <p:nvGrpSpPr>
            <p:cNvPr id="22" name="组合 21">
              <a:extLst>
                <a:ext uri="{FF2B5EF4-FFF2-40B4-BE49-F238E27FC236}">
                  <a16:creationId xmlns:a16="http://schemas.microsoft.com/office/drawing/2014/main" id="{DC53B681-B0A1-42D4-A539-57B97C3A207C}"/>
                </a:ext>
              </a:extLst>
            </p:cNvPr>
            <p:cNvGrpSpPr/>
            <p:nvPr/>
          </p:nvGrpSpPr>
          <p:grpSpPr>
            <a:xfrm>
              <a:off x="4895364" y="972883"/>
              <a:ext cx="300308" cy="304025"/>
              <a:chOff x="4895364" y="972883"/>
              <a:chExt cx="300308" cy="304025"/>
            </a:xfrm>
          </p:grpSpPr>
          <p:sp>
            <p:nvSpPr>
              <p:cNvPr id="21" name="矩形: 圆角 20">
                <a:extLst>
                  <a:ext uri="{FF2B5EF4-FFF2-40B4-BE49-F238E27FC236}">
                    <a16:creationId xmlns:a16="http://schemas.microsoft.com/office/drawing/2014/main" id="{61FB81CD-673D-4213-9DFB-E2EE3EB4FA63}"/>
                  </a:ext>
                </a:extLst>
              </p:cNvPr>
              <p:cNvSpPr/>
              <p:nvPr/>
            </p:nvSpPr>
            <p:spPr>
              <a:xfrm>
                <a:off x="4895364" y="976600"/>
                <a:ext cx="300308" cy="300308"/>
              </a:xfrm>
              <a:prstGeom prst="roundRect">
                <a:avLst/>
              </a:prstGeom>
              <a:solidFill>
                <a:schemeClr val="bg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Freeform 193">
                <a:extLst>
                  <a:ext uri="{FF2B5EF4-FFF2-40B4-BE49-F238E27FC236}">
                    <a16:creationId xmlns:a16="http://schemas.microsoft.com/office/drawing/2014/main" id="{A6F4B27A-58F2-434E-A7D3-50A492B48E87}"/>
                  </a:ext>
                </a:extLst>
              </p:cNvPr>
              <p:cNvSpPr>
                <a:spLocks noEditPoints="1"/>
              </p:cNvSpPr>
              <p:nvPr/>
            </p:nvSpPr>
            <p:spPr bwMode="auto">
              <a:xfrm>
                <a:off x="4914100" y="972883"/>
                <a:ext cx="254482" cy="295571"/>
              </a:xfrm>
              <a:custGeom>
                <a:avLst/>
                <a:gdLst>
                  <a:gd name="T0" fmla="*/ 38 w 73"/>
                  <a:gd name="T1" fmla="*/ 6 h 85"/>
                  <a:gd name="T2" fmla="*/ 66 w 73"/>
                  <a:gd name="T3" fmla="*/ 61 h 85"/>
                  <a:gd name="T4" fmla="*/ 45 w 73"/>
                  <a:gd name="T5" fmla="*/ 55 h 85"/>
                  <a:gd name="T6" fmla="*/ 73 w 73"/>
                  <a:gd name="T7" fmla="*/ 19 h 85"/>
                  <a:gd name="T8" fmla="*/ 38 w 73"/>
                  <a:gd name="T9" fmla="*/ 84 h 85"/>
                  <a:gd name="T10" fmla="*/ 38 w 73"/>
                  <a:gd name="T11" fmla="*/ 84 h 85"/>
                  <a:gd name="T12" fmla="*/ 38 w 73"/>
                  <a:gd name="T13" fmla="*/ 84 h 85"/>
                  <a:gd name="T14" fmla="*/ 38 w 73"/>
                  <a:gd name="T15" fmla="*/ 84 h 85"/>
                  <a:gd name="T16" fmla="*/ 38 w 73"/>
                  <a:gd name="T17" fmla="*/ 84 h 85"/>
                  <a:gd name="T18" fmla="*/ 38 w 73"/>
                  <a:gd name="T19" fmla="*/ 84 h 85"/>
                  <a:gd name="T20" fmla="*/ 38 w 73"/>
                  <a:gd name="T21" fmla="*/ 85 h 85"/>
                  <a:gd name="T22" fmla="*/ 37 w 73"/>
                  <a:gd name="T23" fmla="*/ 85 h 85"/>
                  <a:gd name="T24" fmla="*/ 37 w 73"/>
                  <a:gd name="T25" fmla="*/ 85 h 85"/>
                  <a:gd name="T26" fmla="*/ 37 w 73"/>
                  <a:gd name="T27" fmla="*/ 85 h 85"/>
                  <a:gd name="T28" fmla="*/ 37 w 73"/>
                  <a:gd name="T29" fmla="*/ 85 h 85"/>
                  <a:gd name="T30" fmla="*/ 37 w 73"/>
                  <a:gd name="T31" fmla="*/ 85 h 85"/>
                  <a:gd name="T32" fmla="*/ 37 w 73"/>
                  <a:gd name="T33" fmla="*/ 85 h 85"/>
                  <a:gd name="T34" fmla="*/ 37 w 73"/>
                  <a:gd name="T35" fmla="*/ 85 h 85"/>
                  <a:gd name="T36" fmla="*/ 37 w 73"/>
                  <a:gd name="T37" fmla="*/ 85 h 85"/>
                  <a:gd name="T38" fmla="*/ 37 w 73"/>
                  <a:gd name="T39" fmla="*/ 85 h 85"/>
                  <a:gd name="T40" fmla="*/ 37 w 73"/>
                  <a:gd name="T41" fmla="*/ 85 h 85"/>
                  <a:gd name="T42" fmla="*/ 37 w 73"/>
                  <a:gd name="T43" fmla="*/ 85 h 85"/>
                  <a:gd name="T44" fmla="*/ 37 w 73"/>
                  <a:gd name="T45" fmla="*/ 85 h 85"/>
                  <a:gd name="T46" fmla="*/ 37 w 73"/>
                  <a:gd name="T47" fmla="*/ 85 h 85"/>
                  <a:gd name="T48" fmla="*/ 37 w 73"/>
                  <a:gd name="T49" fmla="*/ 85 h 85"/>
                  <a:gd name="T50" fmla="*/ 36 w 73"/>
                  <a:gd name="T51" fmla="*/ 85 h 85"/>
                  <a:gd name="T52" fmla="*/ 36 w 73"/>
                  <a:gd name="T53" fmla="*/ 85 h 85"/>
                  <a:gd name="T54" fmla="*/ 36 w 73"/>
                  <a:gd name="T55" fmla="*/ 85 h 85"/>
                  <a:gd name="T56" fmla="*/ 36 w 73"/>
                  <a:gd name="T57" fmla="*/ 85 h 85"/>
                  <a:gd name="T58" fmla="*/ 36 w 73"/>
                  <a:gd name="T59" fmla="*/ 85 h 85"/>
                  <a:gd name="T60" fmla="*/ 36 w 73"/>
                  <a:gd name="T61" fmla="*/ 85 h 85"/>
                  <a:gd name="T62" fmla="*/ 36 w 73"/>
                  <a:gd name="T63" fmla="*/ 85 h 85"/>
                  <a:gd name="T64" fmla="*/ 36 w 73"/>
                  <a:gd name="T65" fmla="*/ 85 h 85"/>
                  <a:gd name="T66" fmla="*/ 36 w 73"/>
                  <a:gd name="T67" fmla="*/ 85 h 85"/>
                  <a:gd name="T68" fmla="*/ 36 w 73"/>
                  <a:gd name="T69" fmla="*/ 85 h 85"/>
                  <a:gd name="T70" fmla="*/ 36 w 73"/>
                  <a:gd name="T71" fmla="*/ 85 h 85"/>
                  <a:gd name="T72" fmla="*/ 36 w 73"/>
                  <a:gd name="T73" fmla="*/ 85 h 85"/>
                  <a:gd name="T74" fmla="*/ 36 w 73"/>
                  <a:gd name="T75" fmla="*/ 85 h 85"/>
                  <a:gd name="T76" fmla="*/ 36 w 73"/>
                  <a:gd name="T77" fmla="*/ 85 h 85"/>
                  <a:gd name="T78" fmla="*/ 36 w 73"/>
                  <a:gd name="T79" fmla="*/ 85 h 85"/>
                  <a:gd name="T80" fmla="*/ 35 w 73"/>
                  <a:gd name="T81" fmla="*/ 85 h 85"/>
                  <a:gd name="T82" fmla="*/ 35 w 73"/>
                  <a:gd name="T83" fmla="*/ 84 h 85"/>
                  <a:gd name="T84" fmla="*/ 35 w 73"/>
                  <a:gd name="T85" fmla="*/ 84 h 85"/>
                  <a:gd name="T86" fmla="*/ 35 w 73"/>
                  <a:gd name="T87" fmla="*/ 84 h 85"/>
                  <a:gd name="T88" fmla="*/ 35 w 73"/>
                  <a:gd name="T89" fmla="*/ 84 h 85"/>
                  <a:gd name="T90" fmla="*/ 35 w 73"/>
                  <a:gd name="T91" fmla="*/ 84 h 85"/>
                  <a:gd name="T92" fmla="*/ 0 w 73"/>
                  <a:gd name="T93" fmla="*/ 64 h 85"/>
                  <a:gd name="T94" fmla="*/ 37 w 73"/>
                  <a:gd name="T95" fmla="*/ 1 h 85"/>
                  <a:gd name="T96" fmla="*/ 5 w 73"/>
                  <a:gd name="T97" fmla="*/ 24 h 85"/>
                  <a:gd name="T98" fmla="*/ 21 w 73"/>
                  <a:gd name="T99" fmla="*/ 32 h 85"/>
                  <a:gd name="T100" fmla="*/ 5 w 73"/>
                  <a:gd name="T101" fmla="*/ 24 h 85"/>
                  <a:gd name="T102" fmla="*/ 37 w 73"/>
                  <a:gd name="T103" fmla="*/ 35 h 85"/>
                  <a:gd name="T104" fmla="*/ 56 w 73"/>
                  <a:gd name="T105" fmla="*/ 61 h 85"/>
                  <a:gd name="T106" fmla="*/ 51 w 73"/>
                  <a:gd name="T107" fmla="*/ 70 h 85"/>
                  <a:gd name="T108" fmla="*/ 50 w 73"/>
                  <a:gd name="T109" fmla="*/ 59 h 85"/>
                  <a:gd name="T110" fmla="*/ 56 w 73"/>
                  <a:gd name="T111" fmla="*/ 54 h 85"/>
                  <a:gd name="T112" fmla="*/ 57 w 73"/>
                  <a:gd name="T113" fmla="*/ 4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 h="85">
                    <a:moveTo>
                      <a:pt x="9" y="20"/>
                    </a:moveTo>
                    <a:cubicBezTo>
                      <a:pt x="17" y="24"/>
                      <a:pt x="17" y="24"/>
                      <a:pt x="17" y="24"/>
                    </a:cubicBezTo>
                    <a:cubicBezTo>
                      <a:pt x="45" y="10"/>
                      <a:pt x="45" y="10"/>
                      <a:pt x="45" y="10"/>
                    </a:cubicBezTo>
                    <a:cubicBezTo>
                      <a:pt x="38" y="6"/>
                      <a:pt x="38" y="6"/>
                      <a:pt x="38" y="6"/>
                    </a:cubicBezTo>
                    <a:cubicBezTo>
                      <a:pt x="9" y="20"/>
                      <a:pt x="9" y="20"/>
                      <a:pt x="9" y="20"/>
                    </a:cubicBezTo>
                    <a:close/>
                    <a:moveTo>
                      <a:pt x="47" y="74"/>
                    </a:moveTo>
                    <a:cubicBezTo>
                      <a:pt x="66" y="63"/>
                      <a:pt x="66" y="63"/>
                      <a:pt x="66" y="63"/>
                    </a:cubicBezTo>
                    <a:cubicBezTo>
                      <a:pt x="66" y="63"/>
                      <a:pt x="66" y="62"/>
                      <a:pt x="66" y="61"/>
                    </a:cubicBezTo>
                    <a:cubicBezTo>
                      <a:pt x="66" y="44"/>
                      <a:pt x="66" y="44"/>
                      <a:pt x="66" y="44"/>
                    </a:cubicBezTo>
                    <a:cubicBezTo>
                      <a:pt x="66" y="42"/>
                      <a:pt x="65" y="41"/>
                      <a:pt x="64" y="42"/>
                    </a:cubicBezTo>
                    <a:cubicBezTo>
                      <a:pt x="48" y="50"/>
                      <a:pt x="48" y="50"/>
                      <a:pt x="48" y="50"/>
                    </a:cubicBezTo>
                    <a:cubicBezTo>
                      <a:pt x="46" y="51"/>
                      <a:pt x="45" y="53"/>
                      <a:pt x="45" y="55"/>
                    </a:cubicBezTo>
                    <a:cubicBezTo>
                      <a:pt x="45" y="72"/>
                      <a:pt x="45" y="72"/>
                      <a:pt x="45" y="72"/>
                    </a:cubicBezTo>
                    <a:cubicBezTo>
                      <a:pt x="45" y="73"/>
                      <a:pt x="46" y="74"/>
                      <a:pt x="47" y="74"/>
                    </a:cubicBezTo>
                    <a:close/>
                    <a:moveTo>
                      <a:pt x="71" y="17"/>
                    </a:moveTo>
                    <a:cubicBezTo>
                      <a:pt x="72" y="17"/>
                      <a:pt x="73" y="18"/>
                      <a:pt x="73" y="19"/>
                    </a:cubicBezTo>
                    <a:cubicBezTo>
                      <a:pt x="73" y="64"/>
                      <a:pt x="73" y="64"/>
                      <a:pt x="73" y="64"/>
                    </a:cubicBezTo>
                    <a:cubicBezTo>
                      <a:pt x="73" y="64"/>
                      <a:pt x="73" y="64"/>
                      <a:pt x="73" y="64"/>
                    </a:cubicBezTo>
                    <a:cubicBezTo>
                      <a:pt x="73" y="65"/>
                      <a:pt x="72" y="66"/>
                      <a:pt x="71" y="66"/>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5"/>
                      <a:pt x="38" y="85"/>
                      <a:pt x="38" y="85"/>
                    </a:cubicBezTo>
                    <a:cubicBezTo>
                      <a:pt x="38" y="85"/>
                      <a:pt x="38" y="85"/>
                      <a:pt x="38" y="85"/>
                    </a:cubicBezTo>
                    <a:cubicBezTo>
                      <a:pt x="38" y="85"/>
                      <a:pt x="38" y="85"/>
                      <a:pt x="38" y="85"/>
                    </a:cubicBezTo>
                    <a:cubicBezTo>
                      <a:pt x="38" y="85"/>
                      <a:pt x="38" y="85"/>
                      <a:pt x="38" y="85"/>
                    </a:cubicBezTo>
                    <a:cubicBezTo>
                      <a:pt x="38" y="85"/>
                      <a:pt x="38" y="85"/>
                      <a:pt x="38" y="85"/>
                    </a:cubicBezTo>
                    <a:cubicBezTo>
                      <a:pt x="38" y="85"/>
                      <a:pt x="38" y="85"/>
                      <a:pt x="38" y="85"/>
                    </a:cubicBezTo>
                    <a:cubicBezTo>
                      <a:pt x="38" y="85"/>
                      <a:pt x="38" y="85"/>
                      <a:pt x="38"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5" y="85"/>
                      <a:pt x="35" y="85"/>
                      <a:pt x="35" y="85"/>
                    </a:cubicBezTo>
                    <a:cubicBezTo>
                      <a:pt x="35" y="85"/>
                      <a:pt x="35" y="85"/>
                      <a:pt x="35" y="85"/>
                    </a:cubicBezTo>
                    <a:cubicBezTo>
                      <a:pt x="35" y="85"/>
                      <a:pt x="35" y="85"/>
                      <a:pt x="35" y="85"/>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2" y="66"/>
                      <a:pt x="2" y="66"/>
                      <a:pt x="2" y="66"/>
                    </a:cubicBezTo>
                    <a:cubicBezTo>
                      <a:pt x="1" y="66"/>
                      <a:pt x="0" y="65"/>
                      <a:pt x="0" y="64"/>
                    </a:cubicBezTo>
                    <a:cubicBezTo>
                      <a:pt x="0" y="64"/>
                      <a:pt x="0" y="64"/>
                      <a:pt x="0" y="64"/>
                    </a:cubicBezTo>
                    <a:cubicBezTo>
                      <a:pt x="0" y="19"/>
                      <a:pt x="0" y="19"/>
                      <a:pt x="0" y="19"/>
                    </a:cubicBezTo>
                    <a:cubicBezTo>
                      <a:pt x="0" y="18"/>
                      <a:pt x="1" y="17"/>
                      <a:pt x="2" y="17"/>
                    </a:cubicBezTo>
                    <a:cubicBezTo>
                      <a:pt x="37" y="1"/>
                      <a:pt x="37" y="1"/>
                      <a:pt x="37" y="1"/>
                    </a:cubicBezTo>
                    <a:cubicBezTo>
                      <a:pt x="37" y="1"/>
                      <a:pt x="37" y="1"/>
                      <a:pt x="37" y="1"/>
                    </a:cubicBezTo>
                    <a:cubicBezTo>
                      <a:pt x="37" y="0"/>
                      <a:pt x="38" y="0"/>
                      <a:pt x="39" y="1"/>
                    </a:cubicBezTo>
                    <a:cubicBezTo>
                      <a:pt x="71" y="17"/>
                      <a:pt x="71" y="17"/>
                      <a:pt x="71" y="17"/>
                    </a:cubicBezTo>
                    <a:close/>
                    <a:moveTo>
                      <a:pt x="5" y="24"/>
                    </a:moveTo>
                    <a:cubicBezTo>
                      <a:pt x="14" y="28"/>
                      <a:pt x="14" y="28"/>
                      <a:pt x="14" y="28"/>
                    </a:cubicBezTo>
                    <a:cubicBezTo>
                      <a:pt x="14" y="37"/>
                      <a:pt x="14" y="37"/>
                      <a:pt x="14" y="37"/>
                    </a:cubicBezTo>
                    <a:cubicBezTo>
                      <a:pt x="21" y="40"/>
                      <a:pt x="21" y="40"/>
                      <a:pt x="21" y="40"/>
                    </a:cubicBezTo>
                    <a:cubicBezTo>
                      <a:pt x="21" y="32"/>
                      <a:pt x="21" y="32"/>
                      <a:pt x="21" y="32"/>
                    </a:cubicBezTo>
                    <a:cubicBezTo>
                      <a:pt x="34" y="39"/>
                      <a:pt x="34" y="39"/>
                      <a:pt x="34" y="39"/>
                    </a:cubicBezTo>
                    <a:cubicBezTo>
                      <a:pt x="34" y="78"/>
                      <a:pt x="34" y="78"/>
                      <a:pt x="34" y="78"/>
                    </a:cubicBezTo>
                    <a:cubicBezTo>
                      <a:pt x="5" y="62"/>
                      <a:pt x="5" y="62"/>
                      <a:pt x="5" y="62"/>
                    </a:cubicBezTo>
                    <a:cubicBezTo>
                      <a:pt x="5" y="24"/>
                      <a:pt x="5" y="24"/>
                      <a:pt x="5" y="24"/>
                    </a:cubicBezTo>
                    <a:close/>
                    <a:moveTo>
                      <a:pt x="24" y="28"/>
                    </a:moveTo>
                    <a:cubicBezTo>
                      <a:pt x="52" y="13"/>
                      <a:pt x="52" y="13"/>
                      <a:pt x="52" y="13"/>
                    </a:cubicBezTo>
                    <a:cubicBezTo>
                      <a:pt x="65" y="19"/>
                      <a:pt x="65" y="19"/>
                      <a:pt x="65" y="19"/>
                    </a:cubicBezTo>
                    <a:cubicBezTo>
                      <a:pt x="37" y="35"/>
                      <a:pt x="37" y="35"/>
                      <a:pt x="37" y="35"/>
                    </a:cubicBezTo>
                    <a:cubicBezTo>
                      <a:pt x="24" y="28"/>
                      <a:pt x="24" y="28"/>
                      <a:pt x="24" y="28"/>
                    </a:cubicBezTo>
                    <a:close/>
                    <a:moveTo>
                      <a:pt x="61" y="47"/>
                    </a:moveTo>
                    <a:cubicBezTo>
                      <a:pt x="61" y="53"/>
                      <a:pt x="61" y="53"/>
                      <a:pt x="61" y="53"/>
                    </a:cubicBezTo>
                    <a:cubicBezTo>
                      <a:pt x="61" y="56"/>
                      <a:pt x="59" y="59"/>
                      <a:pt x="56" y="61"/>
                    </a:cubicBezTo>
                    <a:cubicBezTo>
                      <a:pt x="56" y="65"/>
                      <a:pt x="56" y="65"/>
                      <a:pt x="56" y="65"/>
                    </a:cubicBezTo>
                    <a:cubicBezTo>
                      <a:pt x="58" y="64"/>
                      <a:pt x="59" y="64"/>
                      <a:pt x="61" y="63"/>
                    </a:cubicBezTo>
                    <a:cubicBezTo>
                      <a:pt x="61" y="64"/>
                      <a:pt x="61" y="64"/>
                      <a:pt x="61" y="65"/>
                    </a:cubicBezTo>
                    <a:cubicBezTo>
                      <a:pt x="57" y="66"/>
                      <a:pt x="54" y="68"/>
                      <a:pt x="51" y="70"/>
                    </a:cubicBezTo>
                    <a:cubicBezTo>
                      <a:pt x="51" y="69"/>
                      <a:pt x="51" y="69"/>
                      <a:pt x="51" y="68"/>
                    </a:cubicBezTo>
                    <a:cubicBezTo>
                      <a:pt x="52" y="67"/>
                      <a:pt x="54" y="66"/>
                      <a:pt x="55" y="66"/>
                    </a:cubicBezTo>
                    <a:cubicBezTo>
                      <a:pt x="55" y="62"/>
                      <a:pt x="55" y="62"/>
                      <a:pt x="55" y="62"/>
                    </a:cubicBezTo>
                    <a:cubicBezTo>
                      <a:pt x="52" y="63"/>
                      <a:pt x="50" y="61"/>
                      <a:pt x="50" y="59"/>
                    </a:cubicBezTo>
                    <a:cubicBezTo>
                      <a:pt x="50" y="53"/>
                      <a:pt x="50" y="53"/>
                      <a:pt x="50" y="53"/>
                    </a:cubicBezTo>
                    <a:cubicBezTo>
                      <a:pt x="53" y="51"/>
                      <a:pt x="53" y="51"/>
                      <a:pt x="53" y="51"/>
                    </a:cubicBezTo>
                    <a:cubicBezTo>
                      <a:pt x="53" y="53"/>
                      <a:pt x="52" y="56"/>
                      <a:pt x="52" y="56"/>
                    </a:cubicBezTo>
                    <a:cubicBezTo>
                      <a:pt x="56" y="54"/>
                      <a:pt x="56" y="54"/>
                      <a:pt x="56" y="54"/>
                    </a:cubicBezTo>
                    <a:cubicBezTo>
                      <a:pt x="56" y="60"/>
                      <a:pt x="56" y="60"/>
                      <a:pt x="56" y="60"/>
                    </a:cubicBezTo>
                    <a:cubicBezTo>
                      <a:pt x="58" y="53"/>
                      <a:pt x="58" y="53"/>
                      <a:pt x="58" y="53"/>
                    </a:cubicBezTo>
                    <a:cubicBezTo>
                      <a:pt x="56" y="53"/>
                      <a:pt x="56" y="53"/>
                      <a:pt x="56" y="53"/>
                    </a:cubicBezTo>
                    <a:cubicBezTo>
                      <a:pt x="57" y="49"/>
                      <a:pt x="57" y="49"/>
                      <a:pt x="57" y="49"/>
                    </a:cubicBezTo>
                    <a:lnTo>
                      <a:pt x="61" y="4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0" name="椭圆 19">
              <a:extLst>
                <a:ext uri="{FF2B5EF4-FFF2-40B4-BE49-F238E27FC236}">
                  <a16:creationId xmlns:a16="http://schemas.microsoft.com/office/drawing/2014/main" id="{174A3AD8-8D4C-435B-971D-2A76CAFF93B9}"/>
                </a:ext>
              </a:extLst>
            </p:cNvPr>
            <p:cNvSpPr/>
            <p:nvPr/>
          </p:nvSpPr>
          <p:spPr>
            <a:xfrm>
              <a:off x="5112302" y="1190567"/>
              <a:ext cx="82635" cy="82635"/>
            </a:xfrm>
            <a:prstGeom prst="ellipse">
              <a:avLst/>
            </a:prstGeom>
            <a:solidFill>
              <a:schemeClr val="tx2">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00" dirty="0"/>
                <a:t>1</a:t>
              </a:r>
              <a:endParaRPr lang="zh-CN" altLang="en-US" sz="500" dirty="0"/>
            </a:p>
          </p:txBody>
        </p:sp>
      </p:grpSp>
      <p:grpSp>
        <p:nvGrpSpPr>
          <p:cNvPr id="448" name="组合 447">
            <a:extLst>
              <a:ext uri="{FF2B5EF4-FFF2-40B4-BE49-F238E27FC236}">
                <a16:creationId xmlns:a16="http://schemas.microsoft.com/office/drawing/2014/main" id="{F30AFF1B-7EF9-4EAF-9A33-E05576E36244}"/>
              </a:ext>
            </a:extLst>
          </p:cNvPr>
          <p:cNvGrpSpPr/>
          <p:nvPr/>
        </p:nvGrpSpPr>
        <p:grpSpPr>
          <a:xfrm>
            <a:off x="77639" y="5517705"/>
            <a:ext cx="300308" cy="304025"/>
            <a:chOff x="4895364" y="972883"/>
            <a:chExt cx="300308" cy="304025"/>
          </a:xfrm>
        </p:grpSpPr>
        <p:grpSp>
          <p:nvGrpSpPr>
            <p:cNvPr id="449" name="组合 448">
              <a:extLst>
                <a:ext uri="{FF2B5EF4-FFF2-40B4-BE49-F238E27FC236}">
                  <a16:creationId xmlns:a16="http://schemas.microsoft.com/office/drawing/2014/main" id="{B9F14D69-535F-41B8-A586-865C22C35870}"/>
                </a:ext>
              </a:extLst>
            </p:cNvPr>
            <p:cNvGrpSpPr/>
            <p:nvPr/>
          </p:nvGrpSpPr>
          <p:grpSpPr>
            <a:xfrm>
              <a:off x="4895364" y="972883"/>
              <a:ext cx="300308" cy="304025"/>
              <a:chOff x="4895364" y="972883"/>
              <a:chExt cx="300308" cy="304025"/>
            </a:xfrm>
          </p:grpSpPr>
          <p:sp>
            <p:nvSpPr>
              <p:cNvPr id="451" name="矩形: 圆角 450">
                <a:extLst>
                  <a:ext uri="{FF2B5EF4-FFF2-40B4-BE49-F238E27FC236}">
                    <a16:creationId xmlns:a16="http://schemas.microsoft.com/office/drawing/2014/main" id="{74228C00-85B8-40CE-97BC-CDEA64954118}"/>
                  </a:ext>
                </a:extLst>
              </p:cNvPr>
              <p:cNvSpPr/>
              <p:nvPr/>
            </p:nvSpPr>
            <p:spPr>
              <a:xfrm>
                <a:off x="4895364" y="976600"/>
                <a:ext cx="300308" cy="300308"/>
              </a:xfrm>
              <a:prstGeom prst="roundRect">
                <a:avLst/>
              </a:prstGeom>
              <a:solidFill>
                <a:schemeClr val="bg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Freeform 193">
                <a:extLst>
                  <a:ext uri="{FF2B5EF4-FFF2-40B4-BE49-F238E27FC236}">
                    <a16:creationId xmlns:a16="http://schemas.microsoft.com/office/drawing/2014/main" id="{763D0328-09F3-4F72-BFFD-EEF7B188ACB3}"/>
                  </a:ext>
                </a:extLst>
              </p:cNvPr>
              <p:cNvSpPr>
                <a:spLocks noEditPoints="1"/>
              </p:cNvSpPr>
              <p:nvPr/>
            </p:nvSpPr>
            <p:spPr bwMode="auto">
              <a:xfrm>
                <a:off x="4914100" y="972883"/>
                <a:ext cx="254482" cy="295571"/>
              </a:xfrm>
              <a:custGeom>
                <a:avLst/>
                <a:gdLst>
                  <a:gd name="T0" fmla="*/ 38 w 73"/>
                  <a:gd name="T1" fmla="*/ 6 h 85"/>
                  <a:gd name="T2" fmla="*/ 66 w 73"/>
                  <a:gd name="T3" fmla="*/ 61 h 85"/>
                  <a:gd name="T4" fmla="*/ 45 w 73"/>
                  <a:gd name="T5" fmla="*/ 55 h 85"/>
                  <a:gd name="T6" fmla="*/ 73 w 73"/>
                  <a:gd name="T7" fmla="*/ 19 h 85"/>
                  <a:gd name="T8" fmla="*/ 38 w 73"/>
                  <a:gd name="T9" fmla="*/ 84 h 85"/>
                  <a:gd name="T10" fmla="*/ 38 w 73"/>
                  <a:gd name="T11" fmla="*/ 84 h 85"/>
                  <a:gd name="T12" fmla="*/ 38 w 73"/>
                  <a:gd name="T13" fmla="*/ 84 h 85"/>
                  <a:gd name="T14" fmla="*/ 38 w 73"/>
                  <a:gd name="T15" fmla="*/ 84 h 85"/>
                  <a:gd name="T16" fmla="*/ 38 w 73"/>
                  <a:gd name="T17" fmla="*/ 84 h 85"/>
                  <a:gd name="T18" fmla="*/ 38 w 73"/>
                  <a:gd name="T19" fmla="*/ 84 h 85"/>
                  <a:gd name="T20" fmla="*/ 38 w 73"/>
                  <a:gd name="T21" fmla="*/ 85 h 85"/>
                  <a:gd name="T22" fmla="*/ 37 w 73"/>
                  <a:gd name="T23" fmla="*/ 85 h 85"/>
                  <a:gd name="T24" fmla="*/ 37 w 73"/>
                  <a:gd name="T25" fmla="*/ 85 h 85"/>
                  <a:gd name="T26" fmla="*/ 37 w 73"/>
                  <a:gd name="T27" fmla="*/ 85 h 85"/>
                  <a:gd name="T28" fmla="*/ 37 w 73"/>
                  <a:gd name="T29" fmla="*/ 85 h 85"/>
                  <a:gd name="T30" fmla="*/ 37 w 73"/>
                  <a:gd name="T31" fmla="*/ 85 h 85"/>
                  <a:gd name="T32" fmla="*/ 37 w 73"/>
                  <a:gd name="T33" fmla="*/ 85 h 85"/>
                  <a:gd name="T34" fmla="*/ 37 w 73"/>
                  <a:gd name="T35" fmla="*/ 85 h 85"/>
                  <a:gd name="T36" fmla="*/ 37 w 73"/>
                  <a:gd name="T37" fmla="*/ 85 h 85"/>
                  <a:gd name="T38" fmla="*/ 37 w 73"/>
                  <a:gd name="T39" fmla="*/ 85 h 85"/>
                  <a:gd name="T40" fmla="*/ 37 w 73"/>
                  <a:gd name="T41" fmla="*/ 85 h 85"/>
                  <a:gd name="T42" fmla="*/ 37 w 73"/>
                  <a:gd name="T43" fmla="*/ 85 h 85"/>
                  <a:gd name="T44" fmla="*/ 37 w 73"/>
                  <a:gd name="T45" fmla="*/ 85 h 85"/>
                  <a:gd name="T46" fmla="*/ 37 w 73"/>
                  <a:gd name="T47" fmla="*/ 85 h 85"/>
                  <a:gd name="T48" fmla="*/ 37 w 73"/>
                  <a:gd name="T49" fmla="*/ 85 h 85"/>
                  <a:gd name="T50" fmla="*/ 36 w 73"/>
                  <a:gd name="T51" fmla="*/ 85 h 85"/>
                  <a:gd name="T52" fmla="*/ 36 w 73"/>
                  <a:gd name="T53" fmla="*/ 85 h 85"/>
                  <a:gd name="T54" fmla="*/ 36 w 73"/>
                  <a:gd name="T55" fmla="*/ 85 h 85"/>
                  <a:gd name="T56" fmla="*/ 36 w 73"/>
                  <a:gd name="T57" fmla="*/ 85 h 85"/>
                  <a:gd name="T58" fmla="*/ 36 w 73"/>
                  <a:gd name="T59" fmla="*/ 85 h 85"/>
                  <a:gd name="T60" fmla="*/ 36 w 73"/>
                  <a:gd name="T61" fmla="*/ 85 h 85"/>
                  <a:gd name="T62" fmla="*/ 36 w 73"/>
                  <a:gd name="T63" fmla="*/ 85 h 85"/>
                  <a:gd name="T64" fmla="*/ 36 w 73"/>
                  <a:gd name="T65" fmla="*/ 85 h 85"/>
                  <a:gd name="T66" fmla="*/ 36 w 73"/>
                  <a:gd name="T67" fmla="*/ 85 h 85"/>
                  <a:gd name="T68" fmla="*/ 36 w 73"/>
                  <a:gd name="T69" fmla="*/ 85 h 85"/>
                  <a:gd name="T70" fmla="*/ 36 w 73"/>
                  <a:gd name="T71" fmla="*/ 85 h 85"/>
                  <a:gd name="T72" fmla="*/ 36 w 73"/>
                  <a:gd name="T73" fmla="*/ 85 h 85"/>
                  <a:gd name="T74" fmla="*/ 36 w 73"/>
                  <a:gd name="T75" fmla="*/ 85 h 85"/>
                  <a:gd name="T76" fmla="*/ 36 w 73"/>
                  <a:gd name="T77" fmla="*/ 85 h 85"/>
                  <a:gd name="T78" fmla="*/ 36 w 73"/>
                  <a:gd name="T79" fmla="*/ 85 h 85"/>
                  <a:gd name="T80" fmla="*/ 35 w 73"/>
                  <a:gd name="T81" fmla="*/ 85 h 85"/>
                  <a:gd name="T82" fmla="*/ 35 w 73"/>
                  <a:gd name="T83" fmla="*/ 84 h 85"/>
                  <a:gd name="T84" fmla="*/ 35 w 73"/>
                  <a:gd name="T85" fmla="*/ 84 h 85"/>
                  <a:gd name="T86" fmla="*/ 35 w 73"/>
                  <a:gd name="T87" fmla="*/ 84 h 85"/>
                  <a:gd name="T88" fmla="*/ 35 w 73"/>
                  <a:gd name="T89" fmla="*/ 84 h 85"/>
                  <a:gd name="T90" fmla="*/ 35 w 73"/>
                  <a:gd name="T91" fmla="*/ 84 h 85"/>
                  <a:gd name="T92" fmla="*/ 0 w 73"/>
                  <a:gd name="T93" fmla="*/ 64 h 85"/>
                  <a:gd name="T94" fmla="*/ 37 w 73"/>
                  <a:gd name="T95" fmla="*/ 1 h 85"/>
                  <a:gd name="T96" fmla="*/ 5 w 73"/>
                  <a:gd name="T97" fmla="*/ 24 h 85"/>
                  <a:gd name="T98" fmla="*/ 21 w 73"/>
                  <a:gd name="T99" fmla="*/ 32 h 85"/>
                  <a:gd name="T100" fmla="*/ 5 w 73"/>
                  <a:gd name="T101" fmla="*/ 24 h 85"/>
                  <a:gd name="T102" fmla="*/ 37 w 73"/>
                  <a:gd name="T103" fmla="*/ 35 h 85"/>
                  <a:gd name="T104" fmla="*/ 56 w 73"/>
                  <a:gd name="T105" fmla="*/ 61 h 85"/>
                  <a:gd name="T106" fmla="*/ 51 w 73"/>
                  <a:gd name="T107" fmla="*/ 70 h 85"/>
                  <a:gd name="T108" fmla="*/ 50 w 73"/>
                  <a:gd name="T109" fmla="*/ 59 h 85"/>
                  <a:gd name="T110" fmla="*/ 56 w 73"/>
                  <a:gd name="T111" fmla="*/ 54 h 85"/>
                  <a:gd name="T112" fmla="*/ 57 w 73"/>
                  <a:gd name="T113" fmla="*/ 4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 h="85">
                    <a:moveTo>
                      <a:pt x="9" y="20"/>
                    </a:moveTo>
                    <a:cubicBezTo>
                      <a:pt x="17" y="24"/>
                      <a:pt x="17" y="24"/>
                      <a:pt x="17" y="24"/>
                    </a:cubicBezTo>
                    <a:cubicBezTo>
                      <a:pt x="45" y="10"/>
                      <a:pt x="45" y="10"/>
                      <a:pt x="45" y="10"/>
                    </a:cubicBezTo>
                    <a:cubicBezTo>
                      <a:pt x="38" y="6"/>
                      <a:pt x="38" y="6"/>
                      <a:pt x="38" y="6"/>
                    </a:cubicBezTo>
                    <a:cubicBezTo>
                      <a:pt x="9" y="20"/>
                      <a:pt x="9" y="20"/>
                      <a:pt x="9" y="20"/>
                    </a:cubicBezTo>
                    <a:close/>
                    <a:moveTo>
                      <a:pt x="47" y="74"/>
                    </a:moveTo>
                    <a:cubicBezTo>
                      <a:pt x="66" y="63"/>
                      <a:pt x="66" y="63"/>
                      <a:pt x="66" y="63"/>
                    </a:cubicBezTo>
                    <a:cubicBezTo>
                      <a:pt x="66" y="63"/>
                      <a:pt x="66" y="62"/>
                      <a:pt x="66" y="61"/>
                    </a:cubicBezTo>
                    <a:cubicBezTo>
                      <a:pt x="66" y="44"/>
                      <a:pt x="66" y="44"/>
                      <a:pt x="66" y="44"/>
                    </a:cubicBezTo>
                    <a:cubicBezTo>
                      <a:pt x="66" y="42"/>
                      <a:pt x="65" y="41"/>
                      <a:pt x="64" y="42"/>
                    </a:cubicBezTo>
                    <a:cubicBezTo>
                      <a:pt x="48" y="50"/>
                      <a:pt x="48" y="50"/>
                      <a:pt x="48" y="50"/>
                    </a:cubicBezTo>
                    <a:cubicBezTo>
                      <a:pt x="46" y="51"/>
                      <a:pt x="45" y="53"/>
                      <a:pt x="45" y="55"/>
                    </a:cubicBezTo>
                    <a:cubicBezTo>
                      <a:pt x="45" y="72"/>
                      <a:pt x="45" y="72"/>
                      <a:pt x="45" y="72"/>
                    </a:cubicBezTo>
                    <a:cubicBezTo>
                      <a:pt x="45" y="73"/>
                      <a:pt x="46" y="74"/>
                      <a:pt x="47" y="74"/>
                    </a:cubicBezTo>
                    <a:close/>
                    <a:moveTo>
                      <a:pt x="71" y="17"/>
                    </a:moveTo>
                    <a:cubicBezTo>
                      <a:pt x="72" y="17"/>
                      <a:pt x="73" y="18"/>
                      <a:pt x="73" y="19"/>
                    </a:cubicBezTo>
                    <a:cubicBezTo>
                      <a:pt x="73" y="64"/>
                      <a:pt x="73" y="64"/>
                      <a:pt x="73" y="64"/>
                    </a:cubicBezTo>
                    <a:cubicBezTo>
                      <a:pt x="73" y="64"/>
                      <a:pt x="73" y="64"/>
                      <a:pt x="73" y="64"/>
                    </a:cubicBezTo>
                    <a:cubicBezTo>
                      <a:pt x="73" y="65"/>
                      <a:pt x="72" y="66"/>
                      <a:pt x="71" y="66"/>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5"/>
                      <a:pt x="38" y="85"/>
                      <a:pt x="38" y="85"/>
                    </a:cubicBezTo>
                    <a:cubicBezTo>
                      <a:pt x="38" y="85"/>
                      <a:pt x="38" y="85"/>
                      <a:pt x="38" y="85"/>
                    </a:cubicBezTo>
                    <a:cubicBezTo>
                      <a:pt x="38" y="85"/>
                      <a:pt x="38" y="85"/>
                      <a:pt x="38" y="85"/>
                    </a:cubicBezTo>
                    <a:cubicBezTo>
                      <a:pt x="38" y="85"/>
                      <a:pt x="38" y="85"/>
                      <a:pt x="38" y="85"/>
                    </a:cubicBezTo>
                    <a:cubicBezTo>
                      <a:pt x="38" y="85"/>
                      <a:pt x="38" y="85"/>
                      <a:pt x="38" y="85"/>
                    </a:cubicBezTo>
                    <a:cubicBezTo>
                      <a:pt x="38" y="85"/>
                      <a:pt x="38" y="85"/>
                      <a:pt x="38" y="85"/>
                    </a:cubicBezTo>
                    <a:cubicBezTo>
                      <a:pt x="38" y="85"/>
                      <a:pt x="38" y="85"/>
                      <a:pt x="38"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5" y="85"/>
                      <a:pt x="35" y="85"/>
                      <a:pt x="35" y="85"/>
                    </a:cubicBezTo>
                    <a:cubicBezTo>
                      <a:pt x="35" y="85"/>
                      <a:pt x="35" y="85"/>
                      <a:pt x="35" y="85"/>
                    </a:cubicBezTo>
                    <a:cubicBezTo>
                      <a:pt x="35" y="85"/>
                      <a:pt x="35" y="85"/>
                      <a:pt x="35" y="85"/>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2" y="66"/>
                      <a:pt x="2" y="66"/>
                      <a:pt x="2" y="66"/>
                    </a:cubicBezTo>
                    <a:cubicBezTo>
                      <a:pt x="1" y="66"/>
                      <a:pt x="0" y="65"/>
                      <a:pt x="0" y="64"/>
                    </a:cubicBezTo>
                    <a:cubicBezTo>
                      <a:pt x="0" y="64"/>
                      <a:pt x="0" y="64"/>
                      <a:pt x="0" y="64"/>
                    </a:cubicBezTo>
                    <a:cubicBezTo>
                      <a:pt x="0" y="19"/>
                      <a:pt x="0" y="19"/>
                      <a:pt x="0" y="19"/>
                    </a:cubicBezTo>
                    <a:cubicBezTo>
                      <a:pt x="0" y="18"/>
                      <a:pt x="1" y="17"/>
                      <a:pt x="2" y="17"/>
                    </a:cubicBezTo>
                    <a:cubicBezTo>
                      <a:pt x="37" y="1"/>
                      <a:pt x="37" y="1"/>
                      <a:pt x="37" y="1"/>
                    </a:cubicBezTo>
                    <a:cubicBezTo>
                      <a:pt x="37" y="1"/>
                      <a:pt x="37" y="1"/>
                      <a:pt x="37" y="1"/>
                    </a:cubicBezTo>
                    <a:cubicBezTo>
                      <a:pt x="37" y="0"/>
                      <a:pt x="38" y="0"/>
                      <a:pt x="39" y="1"/>
                    </a:cubicBezTo>
                    <a:cubicBezTo>
                      <a:pt x="71" y="17"/>
                      <a:pt x="71" y="17"/>
                      <a:pt x="71" y="17"/>
                    </a:cubicBezTo>
                    <a:close/>
                    <a:moveTo>
                      <a:pt x="5" y="24"/>
                    </a:moveTo>
                    <a:cubicBezTo>
                      <a:pt x="14" y="28"/>
                      <a:pt x="14" y="28"/>
                      <a:pt x="14" y="28"/>
                    </a:cubicBezTo>
                    <a:cubicBezTo>
                      <a:pt x="14" y="37"/>
                      <a:pt x="14" y="37"/>
                      <a:pt x="14" y="37"/>
                    </a:cubicBezTo>
                    <a:cubicBezTo>
                      <a:pt x="21" y="40"/>
                      <a:pt x="21" y="40"/>
                      <a:pt x="21" y="40"/>
                    </a:cubicBezTo>
                    <a:cubicBezTo>
                      <a:pt x="21" y="32"/>
                      <a:pt x="21" y="32"/>
                      <a:pt x="21" y="32"/>
                    </a:cubicBezTo>
                    <a:cubicBezTo>
                      <a:pt x="34" y="39"/>
                      <a:pt x="34" y="39"/>
                      <a:pt x="34" y="39"/>
                    </a:cubicBezTo>
                    <a:cubicBezTo>
                      <a:pt x="34" y="78"/>
                      <a:pt x="34" y="78"/>
                      <a:pt x="34" y="78"/>
                    </a:cubicBezTo>
                    <a:cubicBezTo>
                      <a:pt x="5" y="62"/>
                      <a:pt x="5" y="62"/>
                      <a:pt x="5" y="62"/>
                    </a:cubicBezTo>
                    <a:cubicBezTo>
                      <a:pt x="5" y="24"/>
                      <a:pt x="5" y="24"/>
                      <a:pt x="5" y="24"/>
                    </a:cubicBezTo>
                    <a:close/>
                    <a:moveTo>
                      <a:pt x="24" y="28"/>
                    </a:moveTo>
                    <a:cubicBezTo>
                      <a:pt x="52" y="13"/>
                      <a:pt x="52" y="13"/>
                      <a:pt x="52" y="13"/>
                    </a:cubicBezTo>
                    <a:cubicBezTo>
                      <a:pt x="65" y="19"/>
                      <a:pt x="65" y="19"/>
                      <a:pt x="65" y="19"/>
                    </a:cubicBezTo>
                    <a:cubicBezTo>
                      <a:pt x="37" y="35"/>
                      <a:pt x="37" y="35"/>
                      <a:pt x="37" y="35"/>
                    </a:cubicBezTo>
                    <a:cubicBezTo>
                      <a:pt x="24" y="28"/>
                      <a:pt x="24" y="28"/>
                      <a:pt x="24" y="28"/>
                    </a:cubicBezTo>
                    <a:close/>
                    <a:moveTo>
                      <a:pt x="61" y="47"/>
                    </a:moveTo>
                    <a:cubicBezTo>
                      <a:pt x="61" y="53"/>
                      <a:pt x="61" y="53"/>
                      <a:pt x="61" y="53"/>
                    </a:cubicBezTo>
                    <a:cubicBezTo>
                      <a:pt x="61" y="56"/>
                      <a:pt x="59" y="59"/>
                      <a:pt x="56" y="61"/>
                    </a:cubicBezTo>
                    <a:cubicBezTo>
                      <a:pt x="56" y="65"/>
                      <a:pt x="56" y="65"/>
                      <a:pt x="56" y="65"/>
                    </a:cubicBezTo>
                    <a:cubicBezTo>
                      <a:pt x="58" y="64"/>
                      <a:pt x="59" y="64"/>
                      <a:pt x="61" y="63"/>
                    </a:cubicBezTo>
                    <a:cubicBezTo>
                      <a:pt x="61" y="64"/>
                      <a:pt x="61" y="64"/>
                      <a:pt x="61" y="65"/>
                    </a:cubicBezTo>
                    <a:cubicBezTo>
                      <a:pt x="57" y="66"/>
                      <a:pt x="54" y="68"/>
                      <a:pt x="51" y="70"/>
                    </a:cubicBezTo>
                    <a:cubicBezTo>
                      <a:pt x="51" y="69"/>
                      <a:pt x="51" y="69"/>
                      <a:pt x="51" y="68"/>
                    </a:cubicBezTo>
                    <a:cubicBezTo>
                      <a:pt x="52" y="67"/>
                      <a:pt x="54" y="66"/>
                      <a:pt x="55" y="66"/>
                    </a:cubicBezTo>
                    <a:cubicBezTo>
                      <a:pt x="55" y="62"/>
                      <a:pt x="55" y="62"/>
                      <a:pt x="55" y="62"/>
                    </a:cubicBezTo>
                    <a:cubicBezTo>
                      <a:pt x="52" y="63"/>
                      <a:pt x="50" y="61"/>
                      <a:pt x="50" y="59"/>
                    </a:cubicBezTo>
                    <a:cubicBezTo>
                      <a:pt x="50" y="53"/>
                      <a:pt x="50" y="53"/>
                      <a:pt x="50" y="53"/>
                    </a:cubicBezTo>
                    <a:cubicBezTo>
                      <a:pt x="53" y="51"/>
                      <a:pt x="53" y="51"/>
                      <a:pt x="53" y="51"/>
                    </a:cubicBezTo>
                    <a:cubicBezTo>
                      <a:pt x="53" y="53"/>
                      <a:pt x="52" y="56"/>
                      <a:pt x="52" y="56"/>
                    </a:cubicBezTo>
                    <a:cubicBezTo>
                      <a:pt x="56" y="54"/>
                      <a:pt x="56" y="54"/>
                      <a:pt x="56" y="54"/>
                    </a:cubicBezTo>
                    <a:cubicBezTo>
                      <a:pt x="56" y="60"/>
                      <a:pt x="56" y="60"/>
                      <a:pt x="56" y="60"/>
                    </a:cubicBezTo>
                    <a:cubicBezTo>
                      <a:pt x="58" y="53"/>
                      <a:pt x="58" y="53"/>
                      <a:pt x="58" y="53"/>
                    </a:cubicBezTo>
                    <a:cubicBezTo>
                      <a:pt x="56" y="53"/>
                      <a:pt x="56" y="53"/>
                      <a:pt x="56" y="53"/>
                    </a:cubicBezTo>
                    <a:cubicBezTo>
                      <a:pt x="57" y="49"/>
                      <a:pt x="57" y="49"/>
                      <a:pt x="57" y="49"/>
                    </a:cubicBezTo>
                    <a:lnTo>
                      <a:pt x="61" y="4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50" name="椭圆 449">
              <a:extLst>
                <a:ext uri="{FF2B5EF4-FFF2-40B4-BE49-F238E27FC236}">
                  <a16:creationId xmlns:a16="http://schemas.microsoft.com/office/drawing/2014/main" id="{97256DD2-3527-4495-9718-6028352185AE}"/>
                </a:ext>
              </a:extLst>
            </p:cNvPr>
            <p:cNvSpPr/>
            <p:nvPr/>
          </p:nvSpPr>
          <p:spPr>
            <a:xfrm>
              <a:off x="5112302" y="1190567"/>
              <a:ext cx="82635" cy="82635"/>
            </a:xfrm>
            <a:prstGeom prst="ellipse">
              <a:avLst/>
            </a:prstGeom>
            <a:solidFill>
              <a:schemeClr val="tx2">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00" dirty="0"/>
                <a:t>2</a:t>
              </a:r>
              <a:endParaRPr lang="zh-CN" altLang="en-US" sz="500" dirty="0"/>
            </a:p>
          </p:txBody>
        </p:sp>
      </p:grpSp>
      <p:grpSp>
        <p:nvGrpSpPr>
          <p:cNvPr id="453" name="组合 452">
            <a:extLst>
              <a:ext uri="{FF2B5EF4-FFF2-40B4-BE49-F238E27FC236}">
                <a16:creationId xmlns:a16="http://schemas.microsoft.com/office/drawing/2014/main" id="{7DDF3022-96AD-4806-90C4-D65944E17EC6}"/>
              </a:ext>
            </a:extLst>
          </p:cNvPr>
          <p:cNvGrpSpPr/>
          <p:nvPr/>
        </p:nvGrpSpPr>
        <p:grpSpPr>
          <a:xfrm>
            <a:off x="78374" y="5911366"/>
            <a:ext cx="300308" cy="304025"/>
            <a:chOff x="4895364" y="972883"/>
            <a:chExt cx="300308" cy="304025"/>
          </a:xfrm>
        </p:grpSpPr>
        <p:grpSp>
          <p:nvGrpSpPr>
            <p:cNvPr id="454" name="组合 453">
              <a:extLst>
                <a:ext uri="{FF2B5EF4-FFF2-40B4-BE49-F238E27FC236}">
                  <a16:creationId xmlns:a16="http://schemas.microsoft.com/office/drawing/2014/main" id="{DF6144C8-60B5-4F17-B5F5-073B359E7D15}"/>
                </a:ext>
              </a:extLst>
            </p:cNvPr>
            <p:cNvGrpSpPr/>
            <p:nvPr/>
          </p:nvGrpSpPr>
          <p:grpSpPr>
            <a:xfrm>
              <a:off x="4895364" y="972883"/>
              <a:ext cx="300308" cy="304025"/>
              <a:chOff x="4895364" y="972883"/>
              <a:chExt cx="300308" cy="304025"/>
            </a:xfrm>
          </p:grpSpPr>
          <p:sp>
            <p:nvSpPr>
              <p:cNvPr id="456" name="矩形: 圆角 455">
                <a:extLst>
                  <a:ext uri="{FF2B5EF4-FFF2-40B4-BE49-F238E27FC236}">
                    <a16:creationId xmlns:a16="http://schemas.microsoft.com/office/drawing/2014/main" id="{BD56577B-E1E9-4408-8A01-A0D59783B550}"/>
                  </a:ext>
                </a:extLst>
              </p:cNvPr>
              <p:cNvSpPr/>
              <p:nvPr/>
            </p:nvSpPr>
            <p:spPr>
              <a:xfrm>
                <a:off x="4895364" y="976600"/>
                <a:ext cx="300308" cy="300308"/>
              </a:xfrm>
              <a:prstGeom prst="roundRect">
                <a:avLst/>
              </a:prstGeom>
              <a:solidFill>
                <a:schemeClr val="bg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Freeform 193">
                <a:extLst>
                  <a:ext uri="{FF2B5EF4-FFF2-40B4-BE49-F238E27FC236}">
                    <a16:creationId xmlns:a16="http://schemas.microsoft.com/office/drawing/2014/main" id="{8E891483-0E09-47C0-85C4-CBC873AD2A44}"/>
                  </a:ext>
                </a:extLst>
              </p:cNvPr>
              <p:cNvSpPr>
                <a:spLocks noEditPoints="1"/>
              </p:cNvSpPr>
              <p:nvPr/>
            </p:nvSpPr>
            <p:spPr bwMode="auto">
              <a:xfrm>
                <a:off x="4914100" y="972883"/>
                <a:ext cx="254482" cy="295571"/>
              </a:xfrm>
              <a:custGeom>
                <a:avLst/>
                <a:gdLst>
                  <a:gd name="T0" fmla="*/ 38 w 73"/>
                  <a:gd name="T1" fmla="*/ 6 h 85"/>
                  <a:gd name="T2" fmla="*/ 66 w 73"/>
                  <a:gd name="T3" fmla="*/ 61 h 85"/>
                  <a:gd name="T4" fmla="*/ 45 w 73"/>
                  <a:gd name="T5" fmla="*/ 55 h 85"/>
                  <a:gd name="T6" fmla="*/ 73 w 73"/>
                  <a:gd name="T7" fmla="*/ 19 h 85"/>
                  <a:gd name="T8" fmla="*/ 38 w 73"/>
                  <a:gd name="T9" fmla="*/ 84 h 85"/>
                  <a:gd name="T10" fmla="*/ 38 w 73"/>
                  <a:gd name="T11" fmla="*/ 84 h 85"/>
                  <a:gd name="T12" fmla="*/ 38 w 73"/>
                  <a:gd name="T13" fmla="*/ 84 h 85"/>
                  <a:gd name="T14" fmla="*/ 38 w 73"/>
                  <a:gd name="T15" fmla="*/ 84 h 85"/>
                  <a:gd name="T16" fmla="*/ 38 w 73"/>
                  <a:gd name="T17" fmla="*/ 84 h 85"/>
                  <a:gd name="T18" fmla="*/ 38 w 73"/>
                  <a:gd name="T19" fmla="*/ 84 h 85"/>
                  <a:gd name="T20" fmla="*/ 38 w 73"/>
                  <a:gd name="T21" fmla="*/ 85 h 85"/>
                  <a:gd name="T22" fmla="*/ 37 w 73"/>
                  <a:gd name="T23" fmla="*/ 85 h 85"/>
                  <a:gd name="T24" fmla="*/ 37 w 73"/>
                  <a:gd name="T25" fmla="*/ 85 h 85"/>
                  <a:gd name="T26" fmla="*/ 37 w 73"/>
                  <a:gd name="T27" fmla="*/ 85 h 85"/>
                  <a:gd name="T28" fmla="*/ 37 w 73"/>
                  <a:gd name="T29" fmla="*/ 85 h 85"/>
                  <a:gd name="T30" fmla="*/ 37 w 73"/>
                  <a:gd name="T31" fmla="*/ 85 h 85"/>
                  <a:gd name="T32" fmla="*/ 37 w 73"/>
                  <a:gd name="T33" fmla="*/ 85 h 85"/>
                  <a:gd name="T34" fmla="*/ 37 w 73"/>
                  <a:gd name="T35" fmla="*/ 85 h 85"/>
                  <a:gd name="T36" fmla="*/ 37 w 73"/>
                  <a:gd name="T37" fmla="*/ 85 h 85"/>
                  <a:gd name="T38" fmla="*/ 37 w 73"/>
                  <a:gd name="T39" fmla="*/ 85 h 85"/>
                  <a:gd name="T40" fmla="*/ 37 w 73"/>
                  <a:gd name="T41" fmla="*/ 85 h 85"/>
                  <a:gd name="T42" fmla="*/ 37 w 73"/>
                  <a:gd name="T43" fmla="*/ 85 h 85"/>
                  <a:gd name="T44" fmla="*/ 37 w 73"/>
                  <a:gd name="T45" fmla="*/ 85 h 85"/>
                  <a:gd name="T46" fmla="*/ 37 w 73"/>
                  <a:gd name="T47" fmla="*/ 85 h 85"/>
                  <a:gd name="T48" fmla="*/ 37 w 73"/>
                  <a:gd name="T49" fmla="*/ 85 h 85"/>
                  <a:gd name="T50" fmla="*/ 36 w 73"/>
                  <a:gd name="T51" fmla="*/ 85 h 85"/>
                  <a:gd name="T52" fmla="*/ 36 w 73"/>
                  <a:gd name="T53" fmla="*/ 85 h 85"/>
                  <a:gd name="T54" fmla="*/ 36 w 73"/>
                  <a:gd name="T55" fmla="*/ 85 h 85"/>
                  <a:gd name="T56" fmla="*/ 36 w 73"/>
                  <a:gd name="T57" fmla="*/ 85 h 85"/>
                  <a:gd name="T58" fmla="*/ 36 w 73"/>
                  <a:gd name="T59" fmla="*/ 85 h 85"/>
                  <a:gd name="T60" fmla="*/ 36 w 73"/>
                  <a:gd name="T61" fmla="*/ 85 h 85"/>
                  <a:gd name="T62" fmla="*/ 36 w 73"/>
                  <a:gd name="T63" fmla="*/ 85 h 85"/>
                  <a:gd name="T64" fmla="*/ 36 w 73"/>
                  <a:gd name="T65" fmla="*/ 85 h 85"/>
                  <a:gd name="T66" fmla="*/ 36 w 73"/>
                  <a:gd name="T67" fmla="*/ 85 h 85"/>
                  <a:gd name="T68" fmla="*/ 36 w 73"/>
                  <a:gd name="T69" fmla="*/ 85 h 85"/>
                  <a:gd name="T70" fmla="*/ 36 w 73"/>
                  <a:gd name="T71" fmla="*/ 85 h 85"/>
                  <a:gd name="T72" fmla="*/ 36 w 73"/>
                  <a:gd name="T73" fmla="*/ 85 h 85"/>
                  <a:gd name="T74" fmla="*/ 36 w 73"/>
                  <a:gd name="T75" fmla="*/ 85 h 85"/>
                  <a:gd name="T76" fmla="*/ 36 w 73"/>
                  <a:gd name="T77" fmla="*/ 85 h 85"/>
                  <a:gd name="T78" fmla="*/ 36 w 73"/>
                  <a:gd name="T79" fmla="*/ 85 h 85"/>
                  <a:gd name="T80" fmla="*/ 35 w 73"/>
                  <a:gd name="T81" fmla="*/ 85 h 85"/>
                  <a:gd name="T82" fmla="*/ 35 w 73"/>
                  <a:gd name="T83" fmla="*/ 84 h 85"/>
                  <a:gd name="T84" fmla="*/ 35 w 73"/>
                  <a:gd name="T85" fmla="*/ 84 h 85"/>
                  <a:gd name="T86" fmla="*/ 35 w 73"/>
                  <a:gd name="T87" fmla="*/ 84 h 85"/>
                  <a:gd name="T88" fmla="*/ 35 w 73"/>
                  <a:gd name="T89" fmla="*/ 84 h 85"/>
                  <a:gd name="T90" fmla="*/ 35 w 73"/>
                  <a:gd name="T91" fmla="*/ 84 h 85"/>
                  <a:gd name="T92" fmla="*/ 0 w 73"/>
                  <a:gd name="T93" fmla="*/ 64 h 85"/>
                  <a:gd name="T94" fmla="*/ 37 w 73"/>
                  <a:gd name="T95" fmla="*/ 1 h 85"/>
                  <a:gd name="T96" fmla="*/ 5 w 73"/>
                  <a:gd name="T97" fmla="*/ 24 h 85"/>
                  <a:gd name="T98" fmla="*/ 21 w 73"/>
                  <a:gd name="T99" fmla="*/ 32 h 85"/>
                  <a:gd name="T100" fmla="*/ 5 w 73"/>
                  <a:gd name="T101" fmla="*/ 24 h 85"/>
                  <a:gd name="T102" fmla="*/ 37 w 73"/>
                  <a:gd name="T103" fmla="*/ 35 h 85"/>
                  <a:gd name="T104" fmla="*/ 56 w 73"/>
                  <a:gd name="T105" fmla="*/ 61 h 85"/>
                  <a:gd name="T106" fmla="*/ 51 w 73"/>
                  <a:gd name="T107" fmla="*/ 70 h 85"/>
                  <a:gd name="T108" fmla="*/ 50 w 73"/>
                  <a:gd name="T109" fmla="*/ 59 h 85"/>
                  <a:gd name="T110" fmla="*/ 56 w 73"/>
                  <a:gd name="T111" fmla="*/ 54 h 85"/>
                  <a:gd name="T112" fmla="*/ 57 w 73"/>
                  <a:gd name="T113" fmla="*/ 4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 h="85">
                    <a:moveTo>
                      <a:pt x="9" y="20"/>
                    </a:moveTo>
                    <a:cubicBezTo>
                      <a:pt x="17" y="24"/>
                      <a:pt x="17" y="24"/>
                      <a:pt x="17" y="24"/>
                    </a:cubicBezTo>
                    <a:cubicBezTo>
                      <a:pt x="45" y="10"/>
                      <a:pt x="45" y="10"/>
                      <a:pt x="45" y="10"/>
                    </a:cubicBezTo>
                    <a:cubicBezTo>
                      <a:pt x="38" y="6"/>
                      <a:pt x="38" y="6"/>
                      <a:pt x="38" y="6"/>
                    </a:cubicBezTo>
                    <a:cubicBezTo>
                      <a:pt x="9" y="20"/>
                      <a:pt x="9" y="20"/>
                      <a:pt x="9" y="20"/>
                    </a:cubicBezTo>
                    <a:close/>
                    <a:moveTo>
                      <a:pt x="47" y="74"/>
                    </a:moveTo>
                    <a:cubicBezTo>
                      <a:pt x="66" y="63"/>
                      <a:pt x="66" y="63"/>
                      <a:pt x="66" y="63"/>
                    </a:cubicBezTo>
                    <a:cubicBezTo>
                      <a:pt x="66" y="63"/>
                      <a:pt x="66" y="62"/>
                      <a:pt x="66" y="61"/>
                    </a:cubicBezTo>
                    <a:cubicBezTo>
                      <a:pt x="66" y="44"/>
                      <a:pt x="66" y="44"/>
                      <a:pt x="66" y="44"/>
                    </a:cubicBezTo>
                    <a:cubicBezTo>
                      <a:pt x="66" y="42"/>
                      <a:pt x="65" y="41"/>
                      <a:pt x="64" y="42"/>
                    </a:cubicBezTo>
                    <a:cubicBezTo>
                      <a:pt x="48" y="50"/>
                      <a:pt x="48" y="50"/>
                      <a:pt x="48" y="50"/>
                    </a:cubicBezTo>
                    <a:cubicBezTo>
                      <a:pt x="46" y="51"/>
                      <a:pt x="45" y="53"/>
                      <a:pt x="45" y="55"/>
                    </a:cubicBezTo>
                    <a:cubicBezTo>
                      <a:pt x="45" y="72"/>
                      <a:pt x="45" y="72"/>
                      <a:pt x="45" y="72"/>
                    </a:cubicBezTo>
                    <a:cubicBezTo>
                      <a:pt x="45" y="73"/>
                      <a:pt x="46" y="74"/>
                      <a:pt x="47" y="74"/>
                    </a:cubicBezTo>
                    <a:close/>
                    <a:moveTo>
                      <a:pt x="71" y="17"/>
                    </a:moveTo>
                    <a:cubicBezTo>
                      <a:pt x="72" y="17"/>
                      <a:pt x="73" y="18"/>
                      <a:pt x="73" y="19"/>
                    </a:cubicBezTo>
                    <a:cubicBezTo>
                      <a:pt x="73" y="64"/>
                      <a:pt x="73" y="64"/>
                      <a:pt x="73" y="64"/>
                    </a:cubicBezTo>
                    <a:cubicBezTo>
                      <a:pt x="73" y="64"/>
                      <a:pt x="73" y="64"/>
                      <a:pt x="73" y="64"/>
                    </a:cubicBezTo>
                    <a:cubicBezTo>
                      <a:pt x="73" y="65"/>
                      <a:pt x="72" y="66"/>
                      <a:pt x="71" y="66"/>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4"/>
                      <a:pt x="38" y="84"/>
                      <a:pt x="38" y="84"/>
                    </a:cubicBezTo>
                    <a:cubicBezTo>
                      <a:pt x="38" y="85"/>
                      <a:pt x="38" y="85"/>
                      <a:pt x="38" y="85"/>
                    </a:cubicBezTo>
                    <a:cubicBezTo>
                      <a:pt x="38" y="85"/>
                      <a:pt x="38" y="85"/>
                      <a:pt x="38" y="85"/>
                    </a:cubicBezTo>
                    <a:cubicBezTo>
                      <a:pt x="38" y="85"/>
                      <a:pt x="38" y="85"/>
                      <a:pt x="38" y="85"/>
                    </a:cubicBezTo>
                    <a:cubicBezTo>
                      <a:pt x="38" y="85"/>
                      <a:pt x="38" y="85"/>
                      <a:pt x="38" y="85"/>
                    </a:cubicBezTo>
                    <a:cubicBezTo>
                      <a:pt x="38" y="85"/>
                      <a:pt x="38" y="85"/>
                      <a:pt x="38" y="85"/>
                    </a:cubicBezTo>
                    <a:cubicBezTo>
                      <a:pt x="38" y="85"/>
                      <a:pt x="38" y="85"/>
                      <a:pt x="38" y="85"/>
                    </a:cubicBezTo>
                    <a:cubicBezTo>
                      <a:pt x="38" y="85"/>
                      <a:pt x="38" y="85"/>
                      <a:pt x="38"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7" y="85"/>
                      <a:pt x="37" y="85"/>
                      <a:pt x="37"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6" y="85"/>
                      <a:pt x="36" y="85"/>
                      <a:pt x="36" y="85"/>
                    </a:cubicBezTo>
                    <a:cubicBezTo>
                      <a:pt x="35" y="85"/>
                      <a:pt x="35" y="85"/>
                      <a:pt x="35" y="85"/>
                    </a:cubicBezTo>
                    <a:cubicBezTo>
                      <a:pt x="35" y="85"/>
                      <a:pt x="35" y="85"/>
                      <a:pt x="35" y="85"/>
                    </a:cubicBezTo>
                    <a:cubicBezTo>
                      <a:pt x="35" y="85"/>
                      <a:pt x="35" y="85"/>
                      <a:pt x="35" y="85"/>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35" y="84"/>
                      <a:pt x="35" y="84"/>
                      <a:pt x="35" y="84"/>
                    </a:cubicBezTo>
                    <a:cubicBezTo>
                      <a:pt x="2" y="66"/>
                      <a:pt x="2" y="66"/>
                      <a:pt x="2" y="66"/>
                    </a:cubicBezTo>
                    <a:cubicBezTo>
                      <a:pt x="1" y="66"/>
                      <a:pt x="0" y="65"/>
                      <a:pt x="0" y="64"/>
                    </a:cubicBezTo>
                    <a:cubicBezTo>
                      <a:pt x="0" y="64"/>
                      <a:pt x="0" y="64"/>
                      <a:pt x="0" y="64"/>
                    </a:cubicBezTo>
                    <a:cubicBezTo>
                      <a:pt x="0" y="19"/>
                      <a:pt x="0" y="19"/>
                      <a:pt x="0" y="19"/>
                    </a:cubicBezTo>
                    <a:cubicBezTo>
                      <a:pt x="0" y="18"/>
                      <a:pt x="1" y="17"/>
                      <a:pt x="2" y="17"/>
                    </a:cubicBezTo>
                    <a:cubicBezTo>
                      <a:pt x="37" y="1"/>
                      <a:pt x="37" y="1"/>
                      <a:pt x="37" y="1"/>
                    </a:cubicBezTo>
                    <a:cubicBezTo>
                      <a:pt x="37" y="1"/>
                      <a:pt x="37" y="1"/>
                      <a:pt x="37" y="1"/>
                    </a:cubicBezTo>
                    <a:cubicBezTo>
                      <a:pt x="37" y="0"/>
                      <a:pt x="38" y="0"/>
                      <a:pt x="39" y="1"/>
                    </a:cubicBezTo>
                    <a:cubicBezTo>
                      <a:pt x="71" y="17"/>
                      <a:pt x="71" y="17"/>
                      <a:pt x="71" y="17"/>
                    </a:cubicBezTo>
                    <a:close/>
                    <a:moveTo>
                      <a:pt x="5" y="24"/>
                    </a:moveTo>
                    <a:cubicBezTo>
                      <a:pt x="14" y="28"/>
                      <a:pt x="14" y="28"/>
                      <a:pt x="14" y="28"/>
                    </a:cubicBezTo>
                    <a:cubicBezTo>
                      <a:pt x="14" y="37"/>
                      <a:pt x="14" y="37"/>
                      <a:pt x="14" y="37"/>
                    </a:cubicBezTo>
                    <a:cubicBezTo>
                      <a:pt x="21" y="40"/>
                      <a:pt x="21" y="40"/>
                      <a:pt x="21" y="40"/>
                    </a:cubicBezTo>
                    <a:cubicBezTo>
                      <a:pt x="21" y="32"/>
                      <a:pt x="21" y="32"/>
                      <a:pt x="21" y="32"/>
                    </a:cubicBezTo>
                    <a:cubicBezTo>
                      <a:pt x="34" y="39"/>
                      <a:pt x="34" y="39"/>
                      <a:pt x="34" y="39"/>
                    </a:cubicBezTo>
                    <a:cubicBezTo>
                      <a:pt x="34" y="78"/>
                      <a:pt x="34" y="78"/>
                      <a:pt x="34" y="78"/>
                    </a:cubicBezTo>
                    <a:cubicBezTo>
                      <a:pt x="5" y="62"/>
                      <a:pt x="5" y="62"/>
                      <a:pt x="5" y="62"/>
                    </a:cubicBezTo>
                    <a:cubicBezTo>
                      <a:pt x="5" y="24"/>
                      <a:pt x="5" y="24"/>
                      <a:pt x="5" y="24"/>
                    </a:cubicBezTo>
                    <a:close/>
                    <a:moveTo>
                      <a:pt x="24" y="28"/>
                    </a:moveTo>
                    <a:cubicBezTo>
                      <a:pt x="52" y="13"/>
                      <a:pt x="52" y="13"/>
                      <a:pt x="52" y="13"/>
                    </a:cubicBezTo>
                    <a:cubicBezTo>
                      <a:pt x="65" y="19"/>
                      <a:pt x="65" y="19"/>
                      <a:pt x="65" y="19"/>
                    </a:cubicBezTo>
                    <a:cubicBezTo>
                      <a:pt x="37" y="35"/>
                      <a:pt x="37" y="35"/>
                      <a:pt x="37" y="35"/>
                    </a:cubicBezTo>
                    <a:cubicBezTo>
                      <a:pt x="24" y="28"/>
                      <a:pt x="24" y="28"/>
                      <a:pt x="24" y="28"/>
                    </a:cubicBezTo>
                    <a:close/>
                    <a:moveTo>
                      <a:pt x="61" y="47"/>
                    </a:moveTo>
                    <a:cubicBezTo>
                      <a:pt x="61" y="53"/>
                      <a:pt x="61" y="53"/>
                      <a:pt x="61" y="53"/>
                    </a:cubicBezTo>
                    <a:cubicBezTo>
                      <a:pt x="61" y="56"/>
                      <a:pt x="59" y="59"/>
                      <a:pt x="56" y="61"/>
                    </a:cubicBezTo>
                    <a:cubicBezTo>
                      <a:pt x="56" y="65"/>
                      <a:pt x="56" y="65"/>
                      <a:pt x="56" y="65"/>
                    </a:cubicBezTo>
                    <a:cubicBezTo>
                      <a:pt x="58" y="64"/>
                      <a:pt x="59" y="64"/>
                      <a:pt x="61" y="63"/>
                    </a:cubicBezTo>
                    <a:cubicBezTo>
                      <a:pt x="61" y="64"/>
                      <a:pt x="61" y="64"/>
                      <a:pt x="61" y="65"/>
                    </a:cubicBezTo>
                    <a:cubicBezTo>
                      <a:pt x="57" y="66"/>
                      <a:pt x="54" y="68"/>
                      <a:pt x="51" y="70"/>
                    </a:cubicBezTo>
                    <a:cubicBezTo>
                      <a:pt x="51" y="69"/>
                      <a:pt x="51" y="69"/>
                      <a:pt x="51" y="68"/>
                    </a:cubicBezTo>
                    <a:cubicBezTo>
                      <a:pt x="52" y="67"/>
                      <a:pt x="54" y="66"/>
                      <a:pt x="55" y="66"/>
                    </a:cubicBezTo>
                    <a:cubicBezTo>
                      <a:pt x="55" y="62"/>
                      <a:pt x="55" y="62"/>
                      <a:pt x="55" y="62"/>
                    </a:cubicBezTo>
                    <a:cubicBezTo>
                      <a:pt x="52" y="63"/>
                      <a:pt x="50" y="61"/>
                      <a:pt x="50" y="59"/>
                    </a:cubicBezTo>
                    <a:cubicBezTo>
                      <a:pt x="50" y="53"/>
                      <a:pt x="50" y="53"/>
                      <a:pt x="50" y="53"/>
                    </a:cubicBezTo>
                    <a:cubicBezTo>
                      <a:pt x="53" y="51"/>
                      <a:pt x="53" y="51"/>
                      <a:pt x="53" y="51"/>
                    </a:cubicBezTo>
                    <a:cubicBezTo>
                      <a:pt x="53" y="53"/>
                      <a:pt x="52" y="56"/>
                      <a:pt x="52" y="56"/>
                    </a:cubicBezTo>
                    <a:cubicBezTo>
                      <a:pt x="56" y="54"/>
                      <a:pt x="56" y="54"/>
                      <a:pt x="56" y="54"/>
                    </a:cubicBezTo>
                    <a:cubicBezTo>
                      <a:pt x="56" y="60"/>
                      <a:pt x="56" y="60"/>
                      <a:pt x="56" y="60"/>
                    </a:cubicBezTo>
                    <a:cubicBezTo>
                      <a:pt x="58" y="53"/>
                      <a:pt x="58" y="53"/>
                      <a:pt x="58" y="53"/>
                    </a:cubicBezTo>
                    <a:cubicBezTo>
                      <a:pt x="56" y="53"/>
                      <a:pt x="56" y="53"/>
                      <a:pt x="56" y="53"/>
                    </a:cubicBezTo>
                    <a:cubicBezTo>
                      <a:pt x="57" y="49"/>
                      <a:pt x="57" y="49"/>
                      <a:pt x="57" y="49"/>
                    </a:cubicBezTo>
                    <a:lnTo>
                      <a:pt x="61" y="47"/>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55" name="椭圆 454">
              <a:extLst>
                <a:ext uri="{FF2B5EF4-FFF2-40B4-BE49-F238E27FC236}">
                  <a16:creationId xmlns:a16="http://schemas.microsoft.com/office/drawing/2014/main" id="{9ADF1017-365A-4437-8554-0BBEA062B73D}"/>
                </a:ext>
              </a:extLst>
            </p:cNvPr>
            <p:cNvSpPr/>
            <p:nvPr/>
          </p:nvSpPr>
          <p:spPr>
            <a:xfrm>
              <a:off x="5112302" y="1190567"/>
              <a:ext cx="82635" cy="82635"/>
            </a:xfrm>
            <a:prstGeom prst="ellipse">
              <a:avLst/>
            </a:prstGeom>
            <a:solidFill>
              <a:schemeClr val="tx2">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00" dirty="0"/>
                <a:t>3</a:t>
              </a:r>
              <a:endParaRPr lang="zh-CN" altLang="en-US" sz="500" dirty="0"/>
            </a:p>
          </p:txBody>
        </p:sp>
      </p:grpSp>
      <p:grpSp>
        <p:nvGrpSpPr>
          <p:cNvPr id="1044" name="组合 1043">
            <a:extLst>
              <a:ext uri="{FF2B5EF4-FFF2-40B4-BE49-F238E27FC236}">
                <a16:creationId xmlns:a16="http://schemas.microsoft.com/office/drawing/2014/main" id="{6C6C5321-67B0-4652-A35E-F6FC3A314C6B}"/>
              </a:ext>
            </a:extLst>
          </p:cNvPr>
          <p:cNvGrpSpPr/>
          <p:nvPr/>
        </p:nvGrpSpPr>
        <p:grpSpPr>
          <a:xfrm>
            <a:off x="34438" y="6349113"/>
            <a:ext cx="831132" cy="831132"/>
            <a:chOff x="34438" y="6456724"/>
            <a:chExt cx="831132" cy="831132"/>
          </a:xfrm>
        </p:grpSpPr>
        <p:sp>
          <p:nvSpPr>
            <p:cNvPr id="1041" name="椭圆 1040">
              <a:extLst>
                <a:ext uri="{FF2B5EF4-FFF2-40B4-BE49-F238E27FC236}">
                  <a16:creationId xmlns:a16="http://schemas.microsoft.com/office/drawing/2014/main" id="{1736D038-83B7-4865-AD94-BF00073A3686}"/>
                </a:ext>
              </a:extLst>
            </p:cNvPr>
            <p:cNvSpPr/>
            <p:nvPr/>
          </p:nvSpPr>
          <p:spPr>
            <a:xfrm>
              <a:off x="34438" y="6456724"/>
              <a:ext cx="831132" cy="831132"/>
            </a:xfrm>
            <a:prstGeom prst="ellipse">
              <a:avLst/>
            </a:prstGeom>
            <a:solidFill>
              <a:schemeClr val="bg2">
                <a:lumMod val="10000"/>
                <a:alpha val="51000"/>
              </a:schemeClr>
            </a:solidFill>
            <a:ln w="19050">
              <a:gradFill>
                <a:gsLst>
                  <a:gs pos="0">
                    <a:schemeClr val="accent1">
                      <a:lumMod val="5000"/>
                      <a:lumOff val="95000"/>
                    </a:schemeClr>
                  </a:gs>
                  <a:gs pos="100000">
                    <a:schemeClr val="accent1">
                      <a:lumMod val="30000"/>
                      <a:lumOff val="70000"/>
                      <a:alpha val="12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43" name="图片 1042">
              <a:extLst>
                <a:ext uri="{FF2B5EF4-FFF2-40B4-BE49-F238E27FC236}">
                  <a16:creationId xmlns:a16="http://schemas.microsoft.com/office/drawing/2014/main" id="{9C3A092A-CB3C-4D2A-BBC4-B3E11DAA75A8}"/>
                </a:ext>
              </a:extLst>
            </p:cNvPr>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49691" y="6542325"/>
              <a:ext cx="705710" cy="705710"/>
            </a:xfrm>
            <a:prstGeom prst="rect">
              <a:avLst/>
            </a:prstGeom>
          </p:spPr>
        </p:pic>
      </p:grpSp>
      <p:grpSp>
        <p:nvGrpSpPr>
          <p:cNvPr id="34" name="组合 33">
            <a:extLst>
              <a:ext uri="{FF2B5EF4-FFF2-40B4-BE49-F238E27FC236}">
                <a16:creationId xmlns:a16="http://schemas.microsoft.com/office/drawing/2014/main" id="{DD15CC4D-0702-4C65-9D44-818A35AAD83C}"/>
              </a:ext>
            </a:extLst>
          </p:cNvPr>
          <p:cNvGrpSpPr/>
          <p:nvPr/>
        </p:nvGrpSpPr>
        <p:grpSpPr>
          <a:xfrm>
            <a:off x="88379" y="5392232"/>
            <a:ext cx="495029" cy="153888"/>
            <a:chOff x="56396" y="5477264"/>
            <a:chExt cx="495029" cy="153888"/>
          </a:xfrm>
        </p:grpSpPr>
        <p:grpSp>
          <p:nvGrpSpPr>
            <p:cNvPr id="31" name="组合 30">
              <a:extLst>
                <a:ext uri="{FF2B5EF4-FFF2-40B4-BE49-F238E27FC236}">
                  <a16:creationId xmlns:a16="http://schemas.microsoft.com/office/drawing/2014/main" id="{8CF6A513-EEA8-4520-A3E5-065EC62B9DB5}"/>
                </a:ext>
              </a:extLst>
            </p:cNvPr>
            <p:cNvGrpSpPr/>
            <p:nvPr/>
          </p:nvGrpSpPr>
          <p:grpSpPr>
            <a:xfrm>
              <a:off x="56396" y="5554333"/>
              <a:ext cx="290470" cy="50818"/>
              <a:chOff x="1051488" y="5426257"/>
              <a:chExt cx="243912" cy="0"/>
            </a:xfrm>
          </p:grpSpPr>
          <p:cxnSp>
            <p:nvCxnSpPr>
              <p:cNvPr id="29" name="直接连接符 28">
                <a:extLst>
                  <a:ext uri="{FF2B5EF4-FFF2-40B4-BE49-F238E27FC236}">
                    <a16:creationId xmlns:a16="http://schemas.microsoft.com/office/drawing/2014/main" id="{634E6328-3F63-405D-A7F7-20DD2A0913C3}"/>
                  </a:ext>
                </a:extLst>
              </p:cNvPr>
              <p:cNvCxnSpPr/>
              <p:nvPr/>
            </p:nvCxnSpPr>
            <p:spPr>
              <a:xfrm>
                <a:off x="1051488" y="5426257"/>
                <a:ext cx="2439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8" name="直接连接符 467">
                <a:extLst>
                  <a:ext uri="{FF2B5EF4-FFF2-40B4-BE49-F238E27FC236}">
                    <a16:creationId xmlns:a16="http://schemas.microsoft.com/office/drawing/2014/main" id="{8B6A8EB8-3BFC-4DBA-8B21-5321FB30FE1E}"/>
                  </a:ext>
                </a:extLst>
              </p:cNvPr>
              <p:cNvCxnSpPr>
                <a:cxnSpLocks/>
              </p:cNvCxnSpPr>
              <p:nvPr/>
            </p:nvCxnSpPr>
            <p:spPr>
              <a:xfrm>
                <a:off x="1051488" y="5426257"/>
                <a:ext cx="158187"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33" name="文本框 32">
              <a:extLst>
                <a:ext uri="{FF2B5EF4-FFF2-40B4-BE49-F238E27FC236}">
                  <a16:creationId xmlns:a16="http://schemas.microsoft.com/office/drawing/2014/main" id="{DAA9CE5A-0883-4603-8D9F-1DC89AB59E36}"/>
                </a:ext>
              </a:extLst>
            </p:cNvPr>
            <p:cNvSpPr txBox="1"/>
            <p:nvPr/>
          </p:nvSpPr>
          <p:spPr>
            <a:xfrm>
              <a:off x="278593" y="5477264"/>
              <a:ext cx="272832" cy="153888"/>
            </a:xfrm>
            <a:prstGeom prst="rect">
              <a:avLst/>
            </a:prstGeom>
            <a:noFill/>
          </p:spPr>
          <p:txBody>
            <a:bodyPr wrap="none" rtlCol="0">
              <a:spAutoFit/>
            </a:bodyPr>
            <a:lstStyle/>
            <a:p>
              <a:r>
                <a:rPr lang="en-US" altLang="zh-CN" sz="400" b="1" dirty="0">
                  <a:solidFill>
                    <a:schemeClr val="bg1"/>
                  </a:solidFill>
                </a:rPr>
                <a:t>65%</a:t>
              </a:r>
              <a:endParaRPr lang="zh-CN" altLang="en-US" sz="400" b="1" dirty="0">
                <a:solidFill>
                  <a:schemeClr val="bg1"/>
                </a:solidFill>
              </a:endParaRPr>
            </a:p>
          </p:txBody>
        </p:sp>
      </p:grpSp>
      <p:grpSp>
        <p:nvGrpSpPr>
          <p:cNvPr id="469" name="组合 468">
            <a:extLst>
              <a:ext uri="{FF2B5EF4-FFF2-40B4-BE49-F238E27FC236}">
                <a16:creationId xmlns:a16="http://schemas.microsoft.com/office/drawing/2014/main" id="{A70F0590-1640-408C-8573-4A309B1CF5EA}"/>
              </a:ext>
            </a:extLst>
          </p:cNvPr>
          <p:cNvGrpSpPr/>
          <p:nvPr/>
        </p:nvGrpSpPr>
        <p:grpSpPr>
          <a:xfrm>
            <a:off x="86704" y="5788178"/>
            <a:ext cx="495029" cy="153888"/>
            <a:chOff x="56396" y="5477264"/>
            <a:chExt cx="495029" cy="153888"/>
          </a:xfrm>
        </p:grpSpPr>
        <p:grpSp>
          <p:nvGrpSpPr>
            <p:cNvPr id="470" name="组合 469">
              <a:extLst>
                <a:ext uri="{FF2B5EF4-FFF2-40B4-BE49-F238E27FC236}">
                  <a16:creationId xmlns:a16="http://schemas.microsoft.com/office/drawing/2014/main" id="{F5F3B58D-CBF4-47CD-9E0C-0D03B8231C31}"/>
                </a:ext>
              </a:extLst>
            </p:cNvPr>
            <p:cNvGrpSpPr/>
            <p:nvPr/>
          </p:nvGrpSpPr>
          <p:grpSpPr>
            <a:xfrm>
              <a:off x="56396" y="5554333"/>
              <a:ext cx="290470" cy="50818"/>
              <a:chOff x="1051488" y="5426257"/>
              <a:chExt cx="243912" cy="0"/>
            </a:xfrm>
          </p:grpSpPr>
          <p:cxnSp>
            <p:nvCxnSpPr>
              <p:cNvPr id="472" name="直接连接符 471">
                <a:extLst>
                  <a:ext uri="{FF2B5EF4-FFF2-40B4-BE49-F238E27FC236}">
                    <a16:creationId xmlns:a16="http://schemas.microsoft.com/office/drawing/2014/main" id="{4C5141CD-8C40-41C6-B9B8-A98BB6BF756E}"/>
                  </a:ext>
                </a:extLst>
              </p:cNvPr>
              <p:cNvCxnSpPr/>
              <p:nvPr/>
            </p:nvCxnSpPr>
            <p:spPr>
              <a:xfrm>
                <a:off x="1051488" y="5426257"/>
                <a:ext cx="2439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3" name="直接连接符 472">
                <a:extLst>
                  <a:ext uri="{FF2B5EF4-FFF2-40B4-BE49-F238E27FC236}">
                    <a16:creationId xmlns:a16="http://schemas.microsoft.com/office/drawing/2014/main" id="{2A97BDB2-C1C4-4164-A9EC-2A1D42994D97}"/>
                  </a:ext>
                </a:extLst>
              </p:cNvPr>
              <p:cNvCxnSpPr>
                <a:cxnSpLocks/>
              </p:cNvCxnSpPr>
              <p:nvPr/>
            </p:nvCxnSpPr>
            <p:spPr>
              <a:xfrm>
                <a:off x="1051488" y="5426257"/>
                <a:ext cx="158187"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471" name="文本框 470">
              <a:extLst>
                <a:ext uri="{FF2B5EF4-FFF2-40B4-BE49-F238E27FC236}">
                  <a16:creationId xmlns:a16="http://schemas.microsoft.com/office/drawing/2014/main" id="{26142030-847F-4F26-A278-7CD282A37803}"/>
                </a:ext>
              </a:extLst>
            </p:cNvPr>
            <p:cNvSpPr txBox="1"/>
            <p:nvPr/>
          </p:nvSpPr>
          <p:spPr>
            <a:xfrm>
              <a:off x="278593" y="5477264"/>
              <a:ext cx="272832" cy="153888"/>
            </a:xfrm>
            <a:prstGeom prst="rect">
              <a:avLst/>
            </a:prstGeom>
            <a:noFill/>
          </p:spPr>
          <p:txBody>
            <a:bodyPr wrap="none" rtlCol="0">
              <a:spAutoFit/>
            </a:bodyPr>
            <a:lstStyle/>
            <a:p>
              <a:r>
                <a:rPr lang="en-US" altLang="zh-CN" sz="400" b="1" dirty="0">
                  <a:solidFill>
                    <a:schemeClr val="bg1"/>
                  </a:solidFill>
                </a:rPr>
                <a:t>65%</a:t>
              </a:r>
              <a:endParaRPr lang="zh-CN" altLang="en-US" sz="400" b="1" dirty="0">
                <a:solidFill>
                  <a:schemeClr val="bg1"/>
                </a:solidFill>
              </a:endParaRPr>
            </a:p>
          </p:txBody>
        </p:sp>
      </p:grpSp>
      <p:grpSp>
        <p:nvGrpSpPr>
          <p:cNvPr id="474" name="组合 473">
            <a:extLst>
              <a:ext uri="{FF2B5EF4-FFF2-40B4-BE49-F238E27FC236}">
                <a16:creationId xmlns:a16="http://schemas.microsoft.com/office/drawing/2014/main" id="{9919F63F-6CD2-4A04-AC57-84B31A0CECE0}"/>
              </a:ext>
            </a:extLst>
          </p:cNvPr>
          <p:cNvGrpSpPr/>
          <p:nvPr/>
        </p:nvGrpSpPr>
        <p:grpSpPr>
          <a:xfrm>
            <a:off x="88379" y="6191347"/>
            <a:ext cx="495029" cy="153888"/>
            <a:chOff x="56396" y="5477264"/>
            <a:chExt cx="495029" cy="153888"/>
          </a:xfrm>
        </p:grpSpPr>
        <p:grpSp>
          <p:nvGrpSpPr>
            <p:cNvPr id="475" name="组合 474">
              <a:extLst>
                <a:ext uri="{FF2B5EF4-FFF2-40B4-BE49-F238E27FC236}">
                  <a16:creationId xmlns:a16="http://schemas.microsoft.com/office/drawing/2014/main" id="{00BB513E-AD17-4D31-8B64-7C4F4D21A504}"/>
                </a:ext>
              </a:extLst>
            </p:cNvPr>
            <p:cNvGrpSpPr/>
            <p:nvPr/>
          </p:nvGrpSpPr>
          <p:grpSpPr>
            <a:xfrm>
              <a:off x="56396" y="5554333"/>
              <a:ext cx="290470" cy="50818"/>
              <a:chOff x="1051488" y="5426257"/>
              <a:chExt cx="243912" cy="0"/>
            </a:xfrm>
          </p:grpSpPr>
          <p:cxnSp>
            <p:nvCxnSpPr>
              <p:cNvPr id="477" name="直接连接符 476">
                <a:extLst>
                  <a:ext uri="{FF2B5EF4-FFF2-40B4-BE49-F238E27FC236}">
                    <a16:creationId xmlns:a16="http://schemas.microsoft.com/office/drawing/2014/main" id="{B47FC32E-E34F-427B-81D9-04E72B1B42A1}"/>
                  </a:ext>
                </a:extLst>
              </p:cNvPr>
              <p:cNvCxnSpPr/>
              <p:nvPr/>
            </p:nvCxnSpPr>
            <p:spPr>
              <a:xfrm>
                <a:off x="1051488" y="5426257"/>
                <a:ext cx="2439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8" name="直接连接符 477">
                <a:extLst>
                  <a:ext uri="{FF2B5EF4-FFF2-40B4-BE49-F238E27FC236}">
                    <a16:creationId xmlns:a16="http://schemas.microsoft.com/office/drawing/2014/main" id="{CC77FD14-4E2D-413A-A0E5-F7F97015C929}"/>
                  </a:ext>
                </a:extLst>
              </p:cNvPr>
              <p:cNvCxnSpPr>
                <a:cxnSpLocks/>
              </p:cNvCxnSpPr>
              <p:nvPr/>
            </p:nvCxnSpPr>
            <p:spPr>
              <a:xfrm>
                <a:off x="1051488" y="5426257"/>
                <a:ext cx="158187"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476" name="文本框 475">
              <a:extLst>
                <a:ext uri="{FF2B5EF4-FFF2-40B4-BE49-F238E27FC236}">
                  <a16:creationId xmlns:a16="http://schemas.microsoft.com/office/drawing/2014/main" id="{1521EF75-83DE-43BF-AD5C-3EC34DF4524B}"/>
                </a:ext>
              </a:extLst>
            </p:cNvPr>
            <p:cNvSpPr txBox="1"/>
            <p:nvPr/>
          </p:nvSpPr>
          <p:spPr>
            <a:xfrm>
              <a:off x="278593" y="5477264"/>
              <a:ext cx="272832" cy="153888"/>
            </a:xfrm>
            <a:prstGeom prst="rect">
              <a:avLst/>
            </a:prstGeom>
            <a:noFill/>
          </p:spPr>
          <p:txBody>
            <a:bodyPr wrap="none" rtlCol="0">
              <a:spAutoFit/>
            </a:bodyPr>
            <a:lstStyle/>
            <a:p>
              <a:r>
                <a:rPr lang="en-US" altLang="zh-CN" sz="400" b="1" dirty="0">
                  <a:solidFill>
                    <a:schemeClr val="bg1"/>
                  </a:solidFill>
                </a:rPr>
                <a:t>65%</a:t>
              </a:r>
              <a:endParaRPr lang="zh-CN" altLang="en-US" sz="400" b="1" dirty="0">
                <a:solidFill>
                  <a:schemeClr val="bg1"/>
                </a:solidFill>
              </a:endParaRPr>
            </a:p>
          </p:txBody>
        </p:sp>
      </p:grpSp>
      <p:grpSp>
        <p:nvGrpSpPr>
          <p:cNvPr id="36" name="组合 35">
            <a:extLst>
              <a:ext uri="{FF2B5EF4-FFF2-40B4-BE49-F238E27FC236}">
                <a16:creationId xmlns:a16="http://schemas.microsoft.com/office/drawing/2014/main" id="{E1C2839E-A110-4D9A-9249-C1D07378C774}"/>
              </a:ext>
            </a:extLst>
          </p:cNvPr>
          <p:cNvGrpSpPr/>
          <p:nvPr/>
        </p:nvGrpSpPr>
        <p:grpSpPr>
          <a:xfrm>
            <a:off x="327340" y="5124231"/>
            <a:ext cx="263214" cy="236664"/>
            <a:chOff x="327340" y="5124231"/>
            <a:chExt cx="263214" cy="236664"/>
          </a:xfrm>
        </p:grpSpPr>
        <p:sp>
          <p:nvSpPr>
            <p:cNvPr id="479" name="Freeform 135">
              <a:extLst>
                <a:ext uri="{FF2B5EF4-FFF2-40B4-BE49-F238E27FC236}">
                  <a16:creationId xmlns:a16="http://schemas.microsoft.com/office/drawing/2014/main" id="{061A98D8-6526-4064-8FBE-2BDDE95D2894}"/>
                </a:ext>
              </a:extLst>
            </p:cNvPr>
            <p:cNvSpPr>
              <a:spLocks noEditPoints="1"/>
            </p:cNvSpPr>
            <p:nvPr/>
          </p:nvSpPr>
          <p:spPr bwMode="auto">
            <a:xfrm>
              <a:off x="415349" y="5124231"/>
              <a:ext cx="87197" cy="100062"/>
            </a:xfrm>
            <a:custGeom>
              <a:avLst/>
              <a:gdLst>
                <a:gd name="T0" fmla="*/ 69 w 122"/>
                <a:gd name="T1" fmla="*/ 19 h 140"/>
                <a:gd name="T2" fmla="*/ 69 w 122"/>
                <a:gd name="T3" fmla="*/ 13 h 140"/>
                <a:gd name="T4" fmla="*/ 73 w 122"/>
                <a:gd name="T5" fmla="*/ 13 h 140"/>
                <a:gd name="T6" fmla="*/ 77 w 122"/>
                <a:gd name="T7" fmla="*/ 9 h 140"/>
                <a:gd name="T8" fmla="*/ 77 w 122"/>
                <a:gd name="T9" fmla="*/ 4 h 140"/>
                <a:gd name="T10" fmla="*/ 73 w 122"/>
                <a:gd name="T11" fmla="*/ 0 h 140"/>
                <a:gd name="T12" fmla="*/ 47 w 122"/>
                <a:gd name="T13" fmla="*/ 0 h 140"/>
                <a:gd name="T14" fmla="*/ 43 w 122"/>
                <a:gd name="T15" fmla="*/ 4 h 140"/>
                <a:gd name="T16" fmla="*/ 43 w 122"/>
                <a:gd name="T17" fmla="*/ 9 h 140"/>
                <a:gd name="T18" fmla="*/ 47 w 122"/>
                <a:gd name="T19" fmla="*/ 13 h 140"/>
                <a:gd name="T20" fmla="*/ 51 w 122"/>
                <a:gd name="T21" fmla="*/ 13 h 140"/>
                <a:gd name="T22" fmla="*/ 51 w 122"/>
                <a:gd name="T23" fmla="*/ 19 h 140"/>
                <a:gd name="T24" fmla="*/ 0 w 122"/>
                <a:gd name="T25" fmla="*/ 79 h 140"/>
                <a:gd name="T26" fmla="*/ 61 w 122"/>
                <a:gd name="T27" fmla="*/ 140 h 140"/>
                <a:gd name="T28" fmla="*/ 122 w 122"/>
                <a:gd name="T29" fmla="*/ 79 h 140"/>
                <a:gd name="T30" fmla="*/ 69 w 122"/>
                <a:gd name="T31" fmla="*/ 19 h 140"/>
                <a:gd name="T32" fmla="*/ 61 w 122"/>
                <a:gd name="T33" fmla="*/ 124 h 140"/>
                <a:gd name="T34" fmla="*/ 15 w 122"/>
                <a:gd name="T35" fmla="*/ 79 h 140"/>
                <a:gd name="T36" fmla="*/ 61 w 122"/>
                <a:gd name="T37" fmla="*/ 34 h 140"/>
                <a:gd name="T38" fmla="*/ 106 w 122"/>
                <a:gd name="T39" fmla="*/ 79 h 140"/>
                <a:gd name="T40" fmla="*/ 61 w 122"/>
                <a:gd name="T41" fmla="*/ 124 h 140"/>
                <a:gd name="T42" fmla="*/ 60 w 122"/>
                <a:gd name="T43" fmla="*/ 51 h 140"/>
                <a:gd name="T44" fmla="*/ 66 w 122"/>
                <a:gd name="T45" fmla="*/ 45 h 140"/>
                <a:gd name="T46" fmla="*/ 60 w 122"/>
                <a:gd name="T47" fmla="*/ 39 h 140"/>
                <a:gd name="T48" fmla="*/ 55 w 122"/>
                <a:gd name="T49" fmla="*/ 45 h 140"/>
                <a:gd name="T50" fmla="*/ 60 w 122"/>
                <a:gd name="T51" fmla="*/ 51 h 140"/>
                <a:gd name="T52" fmla="*/ 90 w 122"/>
                <a:gd name="T53" fmla="*/ 49 h 140"/>
                <a:gd name="T54" fmla="*/ 66 w 122"/>
                <a:gd name="T55" fmla="*/ 73 h 140"/>
                <a:gd name="T56" fmla="*/ 61 w 122"/>
                <a:gd name="T57" fmla="*/ 71 h 140"/>
                <a:gd name="T58" fmla="*/ 52 w 122"/>
                <a:gd name="T59" fmla="*/ 79 h 140"/>
                <a:gd name="T60" fmla="*/ 61 w 122"/>
                <a:gd name="T61" fmla="*/ 87 h 140"/>
                <a:gd name="T62" fmla="*/ 69 w 122"/>
                <a:gd name="T63" fmla="*/ 79 h 140"/>
                <a:gd name="T64" fmla="*/ 67 w 122"/>
                <a:gd name="T65" fmla="*/ 74 h 140"/>
                <a:gd name="T66" fmla="*/ 91 w 122"/>
                <a:gd name="T67" fmla="*/ 50 h 140"/>
                <a:gd name="T68" fmla="*/ 90 w 122"/>
                <a:gd name="T69" fmla="*/ 4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140">
                  <a:moveTo>
                    <a:pt x="69" y="19"/>
                  </a:moveTo>
                  <a:cubicBezTo>
                    <a:pt x="69" y="13"/>
                    <a:pt x="69" y="13"/>
                    <a:pt x="69" y="13"/>
                  </a:cubicBezTo>
                  <a:cubicBezTo>
                    <a:pt x="73" y="13"/>
                    <a:pt x="73" y="13"/>
                    <a:pt x="73" y="13"/>
                  </a:cubicBezTo>
                  <a:cubicBezTo>
                    <a:pt x="75" y="13"/>
                    <a:pt x="77" y="11"/>
                    <a:pt x="77" y="9"/>
                  </a:cubicBezTo>
                  <a:cubicBezTo>
                    <a:pt x="77" y="4"/>
                    <a:pt x="77" y="4"/>
                    <a:pt x="77" y="4"/>
                  </a:cubicBezTo>
                  <a:cubicBezTo>
                    <a:pt x="77" y="2"/>
                    <a:pt x="75" y="0"/>
                    <a:pt x="73" y="0"/>
                  </a:cubicBezTo>
                  <a:cubicBezTo>
                    <a:pt x="47" y="0"/>
                    <a:pt x="47" y="0"/>
                    <a:pt x="47" y="0"/>
                  </a:cubicBezTo>
                  <a:cubicBezTo>
                    <a:pt x="45" y="0"/>
                    <a:pt x="43" y="2"/>
                    <a:pt x="43" y="4"/>
                  </a:cubicBezTo>
                  <a:cubicBezTo>
                    <a:pt x="43" y="9"/>
                    <a:pt x="43" y="9"/>
                    <a:pt x="43" y="9"/>
                  </a:cubicBezTo>
                  <a:cubicBezTo>
                    <a:pt x="43" y="11"/>
                    <a:pt x="45" y="13"/>
                    <a:pt x="47" y="13"/>
                  </a:cubicBezTo>
                  <a:cubicBezTo>
                    <a:pt x="51" y="13"/>
                    <a:pt x="51" y="13"/>
                    <a:pt x="51" y="13"/>
                  </a:cubicBezTo>
                  <a:cubicBezTo>
                    <a:pt x="51" y="19"/>
                    <a:pt x="51" y="19"/>
                    <a:pt x="51" y="19"/>
                  </a:cubicBezTo>
                  <a:cubicBezTo>
                    <a:pt x="22" y="23"/>
                    <a:pt x="0" y="49"/>
                    <a:pt x="0" y="79"/>
                  </a:cubicBezTo>
                  <a:cubicBezTo>
                    <a:pt x="0" y="113"/>
                    <a:pt x="27" y="140"/>
                    <a:pt x="61" y="140"/>
                  </a:cubicBezTo>
                  <a:cubicBezTo>
                    <a:pt x="95" y="140"/>
                    <a:pt x="122" y="113"/>
                    <a:pt x="122" y="79"/>
                  </a:cubicBezTo>
                  <a:cubicBezTo>
                    <a:pt x="122" y="48"/>
                    <a:pt x="99" y="22"/>
                    <a:pt x="69" y="19"/>
                  </a:cubicBezTo>
                  <a:close/>
                  <a:moveTo>
                    <a:pt x="61" y="124"/>
                  </a:moveTo>
                  <a:cubicBezTo>
                    <a:pt x="36" y="124"/>
                    <a:pt x="15" y="104"/>
                    <a:pt x="15" y="79"/>
                  </a:cubicBezTo>
                  <a:cubicBezTo>
                    <a:pt x="15" y="54"/>
                    <a:pt x="36" y="34"/>
                    <a:pt x="61" y="34"/>
                  </a:cubicBezTo>
                  <a:cubicBezTo>
                    <a:pt x="86" y="34"/>
                    <a:pt x="106" y="54"/>
                    <a:pt x="106" y="79"/>
                  </a:cubicBezTo>
                  <a:cubicBezTo>
                    <a:pt x="106" y="104"/>
                    <a:pt x="86" y="124"/>
                    <a:pt x="61" y="124"/>
                  </a:cubicBezTo>
                  <a:close/>
                  <a:moveTo>
                    <a:pt x="60" y="51"/>
                  </a:moveTo>
                  <a:cubicBezTo>
                    <a:pt x="64" y="51"/>
                    <a:pt x="66" y="48"/>
                    <a:pt x="66" y="45"/>
                  </a:cubicBezTo>
                  <a:cubicBezTo>
                    <a:pt x="66" y="42"/>
                    <a:pt x="64" y="39"/>
                    <a:pt x="60" y="39"/>
                  </a:cubicBezTo>
                  <a:cubicBezTo>
                    <a:pt x="57" y="39"/>
                    <a:pt x="55" y="42"/>
                    <a:pt x="55" y="45"/>
                  </a:cubicBezTo>
                  <a:cubicBezTo>
                    <a:pt x="55" y="48"/>
                    <a:pt x="57" y="51"/>
                    <a:pt x="60" y="51"/>
                  </a:cubicBezTo>
                  <a:close/>
                  <a:moveTo>
                    <a:pt x="90" y="49"/>
                  </a:moveTo>
                  <a:cubicBezTo>
                    <a:pt x="66" y="73"/>
                    <a:pt x="66" y="73"/>
                    <a:pt x="66" y="73"/>
                  </a:cubicBezTo>
                  <a:cubicBezTo>
                    <a:pt x="65" y="72"/>
                    <a:pt x="63" y="71"/>
                    <a:pt x="61" y="71"/>
                  </a:cubicBezTo>
                  <a:cubicBezTo>
                    <a:pt x="56" y="71"/>
                    <a:pt x="52" y="75"/>
                    <a:pt x="52" y="79"/>
                  </a:cubicBezTo>
                  <a:cubicBezTo>
                    <a:pt x="52" y="84"/>
                    <a:pt x="56" y="87"/>
                    <a:pt x="61" y="87"/>
                  </a:cubicBezTo>
                  <a:cubicBezTo>
                    <a:pt x="65" y="87"/>
                    <a:pt x="69" y="84"/>
                    <a:pt x="69" y="79"/>
                  </a:cubicBezTo>
                  <a:cubicBezTo>
                    <a:pt x="69" y="77"/>
                    <a:pt x="68" y="75"/>
                    <a:pt x="67" y="74"/>
                  </a:cubicBezTo>
                  <a:cubicBezTo>
                    <a:pt x="91" y="50"/>
                    <a:pt x="91" y="50"/>
                    <a:pt x="91" y="50"/>
                  </a:cubicBezTo>
                  <a:lnTo>
                    <a:pt x="90" y="49"/>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文本框 34">
              <a:extLst>
                <a:ext uri="{FF2B5EF4-FFF2-40B4-BE49-F238E27FC236}">
                  <a16:creationId xmlns:a16="http://schemas.microsoft.com/office/drawing/2014/main" id="{CF28970F-E3DA-40A1-B129-CC8D36A36F77}"/>
                </a:ext>
              </a:extLst>
            </p:cNvPr>
            <p:cNvSpPr txBox="1"/>
            <p:nvPr/>
          </p:nvSpPr>
          <p:spPr>
            <a:xfrm>
              <a:off x="327340" y="5176229"/>
              <a:ext cx="263214" cy="184666"/>
            </a:xfrm>
            <a:prstGeom prst="rect">
              <a:avLst/>
            </a:prstGeom>
            <a:noFill/>
          </p:spPr>
          <p:txBody>
            <a:bodyPr wrap="none" rtlCol="0">
              <a:spAutoFit/>
            </a:bodyPr>
            <a:lstStyle/>
            <a:p>
              <a:r>
                <a:rPr lang="en-US" altLang="zh-CN" sz="600" dirty="0">
                  <a:solidFill>
                    <a:srgbClr val="FFC000"/>
                  </a:solidFill>
                </a:rPr>
                <a:t>5d</a:t>
              </a:r>
              <a:endParaRPr lang="zh-CN" altLang="en-US" sz="600" dirty="0">
                <a:solidFill>
                  <a:srgbClr val="FFC000"/>
                </a:solidFill>
              </a:endParaRPr>
            </a:p>
          </p:txBody>
        </p:sp>
      </p:grpSp>
      <p:grpSp>
        <p:nvGrpSpPr>
          <p:cNvPr id="480" name="组合 479">
            <a:extLst>
              <a:ext uri="{FF2B5EF4-FFF2-40B4-BE49-F238E27FC236}">
                <a16:creationId xmlns:a16="http://schemas.microsoft.com/office/drawing/2014/main" id="{1ED5D05F-1E72-47C2-BC0F-B9CC2B1DF7EA}"/>
              </a:ext>
            </a:extLst>
          </p:cNvPr>
          <p:cNvGrpSpPr/>
          <p:nvPr/>
        </p:nvGrpSpPr>
        <p:grpSpPr>
          <a:xfrm>
            <a:off x="327340" y="5551913"/>
            <a:ext cx="263214" cy="236664"/>
            <a:chOff x="327340" y="5124231"/>
            <a:chExt cx="263214" cy="236664"/>
          </a:xfrm>
        </p:grpSpPr>
        <p:sp>
          <p:nvSpPr>
            <p:cNvPr id="481" name="Freeform 135">
              <a:extLst>
                <a:ext uri="{FF2B5EF4-FFF2-40B4-BE49-F238E27FC236}">
                  <a16:creationId xmlns:a16="http://schemas.microsoft.com/office/drawing/2014/main" id="{7D1FF6E7-0AEE-43D5-8C5C-BFF8EFAFEAD8}"/>
                </a:ext>
              </a:extLst>
            </p:cNvPr>
            <p:cNvSpPr>
              <a:spLocks noEditPoints="1"/>
            </p:cNvSpPr>
            <p:nvPr/>
          </p:nvSpPr>
          <p:spPr bwMode="auto">
            <a:xfrm>
              <a:off x="415349" y="5124231"/>
              <a:ext cx="87197" cy="100062"/>
            </a:xfrm>
            <a:custGeom>
              <a:avLst/>
              <a:gdLst>
                <a:gd name="T0" fmla="*/ 69 w 122"/>
                <a:gd name="T1" fmla="*/ 19 h 140"/>
                <a:gd name="T2" fmla="*/ 69 w 122"/>
                <a:gd name="T3" fmla="*/ 13 h 140"/>
                <a:gd name="T4" fmla="*/ 73 w 122"/>
                <a:gd name="T5" fmla="*/ 13 h 140"/>
                <a:gd name="T6" fmla="*/ 77 w 122"/>
                <a:gd name="T7" fmla="*/ 9 h 140"/>
                <a:gd name="T8" fmla="*/ 77 w 122"/>
                <a:gd name="T9" fmla="*/ 4 h 140"/>
                <a:gd name="T10" fmla="*/ 73 w 122"/>
                <a:gd name="T11" fmla="*/ 0 h 140"/>
                <a:gd name="T12" fmla="*/ 47 w 122"/>
                <a:gd name="T13" fmla="*/ 0 h 140"/>
                <a:gd name="T14" fmla="*/ 43 w 122"/>
                <a:gd name="T15" fmla="*/ 4 h 140"/>
                <a:gd name="T16" fmla="*/ 43 w 122"/>
                <a:gd name="T17" fmla="*/ 9 h 140"/>
                <a:gd name="T18" fmla="*/ 47 w 122"/>
                <a:gd name="T19" fmla="*/ 13 h 140"/>
                <a:gd name="T20" fmla="*/ 51 w 122"/>
                <a:gd name="T21" fmla="*/ 13 h 140"/>
                <a:gd name="T22" fmla="*/ 51 w 122"/>
                <a:gd name="T23" fmla="*/ 19 h 140"/>
                <a:gd name="T24" fmla="*/ 0 w 122"/>
                <a:gd name="T25" fmla="*/ 79 h 140"/>
                <a:gd name="T26" fmla="*/ 61 w 122"/>
                <a:gd name="T27" fmla="*/ 140 h 140"/>
                <a:gd name="T28" fmla="*/ 122 w 122"/>
                <a:gd name="T29" fmla="*/ 79 h 140"/>
                <a:gd name="T30" fmla="*/ 69 w 122"/>
                <a:gd name="T31" fmla="*/ 19 h 140"/>
                <a:gd name="T32" fmla="*/ 61 w 122"/>
                <a:gd name="T33" fmla="*/ 124 h 140"/>
                <a:gd name="T34" fmla="*/ 15 w 122"/>
                <a:gd name="T35" fmla="*/ 79 h 140"/>
                <a:gd name="T36" fmla="*/ 61 w 122"/>
                <a:gd name="T37" fmla="*/ 34 h 140"/>
                <a:gd name="T38" fmla="*/ 106 w 122"/>
                <a:gd name="T39" fmla="*/ 79 h 140"/>
                <a:gd name="T40" fmla="*/ 61 w 122"/>
                <a:gd name="T41" fmla="*/ 124 h 140"/>
                <a:gd name="T42" fmla="*/ 60 w 122"/>
                <a:gd name="T43" fmla="*/ 51 h 140"/>
                <a:gd name="T44" fmla="*/ 66 w 122"/>
                <a:gd name="T45" fmla="*/ 45 h 140"/>
                <a:gd name="T46" fmla="*/ 60 w 122"/>
                <a:gd name="T47" fmla="*/ 39 h 140"/>
                <a:gd name="T48" fmla="*/ 55 w 122"/>
                <a:gd name="T49" fmla="*/ 45 h 140"/>
                <a:gd name="T50" fmla="*/ 60 w 122"/>
                <a:gd name="T51" fmla="*/ 51 h 140"/>
                <a:gd name="T52" fmla="*/ 90 w 122"/>
                <a:gd name="T53" fmla="*/ 49 h 140"/>
                <a:gd name="T54" fmla="*/ 66 w 122"/>
                <a:gd name="T55" fmla="*/ 73 h 140"/>
                <a:gd name="T56" fmla="*/ 61 w 122"/>
                <a:gd name="T57" fmla="*/ 71 h 140"/>
                <a:gd name="T58" fmla="*/ 52 w 122"/>
                <a:gd name="T59" fmla="*/ 79 h 140"/>
                <a:gd name="T60" fmla="*/ 61 w 122"/>
                <a:gd name="T61" fmla="*/ 87 h 140"/>
                <a:gd name="T62" fmla="*/ 69 w 122"/>
                <a:gd name="T63" fmla="*/ 79 h 140"/>
                <a:gd name="T64" fmla="*/ 67 w 122"/>
                <a:gd name="T65" fmla="*/ 74 h 140"/>
                <a:gd name="T66" fmla="*/ 91 w 122"/>
                <a:gd name="T67" fmla="*/ 50 h 140"/>
                <a:gd name="T68" fmla="*/ 90 w 122"/>
                <a:gd name="T69" fmla="*/ 4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140">
                  <a:moveTo>
                    <a:pt x="69" y="19"/>
                  </a:moveTo>
                  <a:cubicBezTo>
                    <a:pt x="69" y="13"/>
                    <a:pt x="69" y="13"/>
                    <a:pt x="69" y="13"/>
                  </a:cubicBezTo>
                  <a:cubicBezTo>
                    <a:pt x="73" y="13"/>
                    <a:pt x="73" y="13"/>
                    <a:pt x="73" y="13"/>
                  </a:cubicBezTo>
                  <a:cubicBezTo>
                    <a:pt x="75" y="13"/>
                    <a:pt x="77" y="11"/>
                    <a:pt x="77" y="9"/>
                  </a:cubicBezTo>
                  <a:cubicBezTo>
                    <a:pt x="77" y="4"/>
                    <a:pt x="77" y="4"/>
                    <a:pt x="77" y="4"/>
                  </a:cubicBezTo>
                  <a:cubicBezTo>
                    <a:pt x="77" y="2"/>
                    <a:pt x="75" y="0"/>
                    <a:pt x="73" y="0"/>
                  </a:cubicBezTo>
                  <a:cubicBezTo>
                    <a:pt x="47" y="0"/>
                    <a:pt x="47" y="0"/>
                    <a:pt x="47" y="0"/>
                  </a:cubicBezTo>
                  <a:cubicBezTo>
                    <a:pt x="45" y="0"/>
                    <a:pt x="43" y="2"/>
                    <a:pt x="43" y="4"/>
                  </a:cubicBezTo>
                  <a:cubicBezTo>
                    <a:pt x="43" y="9"/>
                    <a:pt x="43" y="9"/>
                    <a:pt x="43" y="9"/>
                  </a:cubicBezTo>
                  <a:cubicBezTo>
                    <a:pt x="43" y="11"/>
                    <a:pt x="45" y="13"/>
                    <a:pt x="47" y="13"/>
                  </a:cubicBezTo>
                  <a:cubicBezTo>
                    <a:pt x="51" y="13"/>
                    <a:pt x="51" y="13"/>
                    <a:pt x="51" y="13"/>
                  </a:cubicBezTo>
                  <a:cubicBezTo>
                    <a:pt x="51" y="19"/>
                    <a:pt x="51" y="19"/>
                    <a:pt x="51" y="19"/>
                  </a:cubicBezTo>
                  <a:cubicBezTo>
                    <a:pt x="22" y="23"/>
                    <a:pt x="0" y="49"/>
                    <a:pt x="0" y="79"/>
                  </a:cubicBezTo>
                  <a:cubicBezTo>
                    <a:pt x="0" y="113"/>
                    <a:pt x="27" y="140"/>
                    <a:pt x="61" y="140"/>
                  </a:cubicBezTo>
                  <a:cubicBezTo>
                    <a:pt x="95" y="140"/>
                    <a:pt x="122" y="113"/>
                    <a:pt x="122" y="79"/>
                  </a:cubicBezTo>
                  <a:cubicBezTo>
                    <a:pt x="122" y="48"/>
                    <a:pt x="99" y="22"/>
                    <a:pt x="69" y="19"/>
                  </a:cubicBezTo>
                  <a:close/>
                  <a:moveTo>
                    <a:pt x="61" y="124"/>
                  </a:moveTo>
                  <a:cubicBezTo>
                    <a:pt x="36" y="124"/>
                    <a:pt x="15" y="104"/>
                    <a:pt x="15" y="79"/>
                  </a:cubicBezTo>
                  <a:cubicBezTo>
                    <a:pt x="15" y="54"/>
                    <a:pt x="36" y="34"/>
                    <a:pt x="61" y="34"/>
                  </a:cubicBezTo>
                  <a:cubicBezTo>
                    <a:pt x="86" y="34"/>
                    <a:pt x="106" y="54"/>
                    <a:pt x="106" y="79"/>
                  </a:cubicBezTo>
                  <a:cubicBezTo>
                    <a:pt x="106" y="104"/>
                    <a:pt x="86" y="124"/>
                    <a:pt x="61" y="124"/>
                  </a:cubicBezTo>
                  <a:close/>
                  <a:moveTo>
                    <a:pt x="60" y="51"/>
                  </a:moveTo>
                  <a:cubicBezTo>
                    <a:pt x="64" y="51"/>
                    <a:pt x="66" y="48"/>
                    <a:pt x="66" y="45"/>
                  </a:cubicBezTo>
                  <a:cubicBezTo>
                    <a:pt x="66" y="42"/>
                    <a:pt x="64" y="39"/>
                    <a:pt x="60" y="39"/>
                  </a:cubicBezTo>
                  <a:cubicBezTo>
                    <a:pt x="57" y="39"/>
                    <a:pt x="55" y="42"/>
                    <a:pt x="55" y="45"/>
                  </a:cubicBezTo>
                  <a:cubicBezTo>
                    <a:pt x="55" y="48"/>
                    <a:pt x="57" y="51"/>
                    <a:pt x="60" y="51"/>
                  </a:cubicBezTo>
                  <a:close/>
                  <a:moveTo>
                    <a:pt x="90" y="49"/>
                  </a:moveTo>
                  <a:cubicBezTo>
                    <a:pt x="66" y="73"/>
                    <a:pt x="66" y="73"/>
                    <a:pt x="66" y="73"/>
                  </a:cubicBezTo>
                  <a:cubicBezTo>
                    <a:pt x="65" y="72"/>
                    <a:pt x="63" y="71"/>
                    <a:pt x="61" y="71"/>
                  </a:cubicBezTo>
                  <a:cubicBezTo>
                    <a:pt x="56" y="71"/>
                    <a:pt x="52" y="75"/>
                    <a:pt x="52" y="79"/>
                  </a:cubicBezTo>
                  <a:cubicBezTo>
                    <a:pt x="52" y="84"/>
                    <a:pt x="56" y="87"/>
                    <a:pt x="61" y="87"/>
                  </a:cubicBezTo>
                  <a:cubicBezTo>
                    <a:pt x="65" y="87"/>
                    <a:pt x="69" y="84"/>
                    <a:pt x="69" y="79"/>
                  </a:cubicBezTo>
                  <a:cubicBezTo>
                    <a:pt x="69" y="77"/>
                    <a:pt x="68" y="75"/>
                    <a:pt x="67" y="74"/>
                  </a:cubicBezTo>
                  <a:cubicBezTo>
                    <a:pt x="91" y="50"/>
                    <a:pt x="91" y="50"/>
                    <a:pt x="91" y="50"/>
                  </a:cubicBezTo>
                  <a:lnTo>
                    <a:pt x="90" y="49"/>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2" name="文本框 481">
              <a:extLst>
                <a:ext uri="{FF2B5EF4-FFF2-40B4-BE49-F238E27FC236}">
                  <a16:creationId xmlns:a16="http://schemas.microsoft.com/office/drawing/2014/main" id="{DA80A747-6E70-45C9-84D9-484AF9562AAC}"/>
                </a:ext>
              </a:extLst>
            </p:cNvPr>
            <p:cNvSpPr txBox="1"/>
            <p:nvPr/>
          </p:nvSpPr>
          <p:spPr>
            <a:xfrm>
              <a:off x="327340" y="5176229"/>
              <a:ext cx="263214" cy="184666"/>
            </a:xfrm>
            <a:prstGeom prst="rect">
              <a:avLst/>
            </a:prstGeom>
            <a:noFill/>
          </p:spPr>
          <p:txBody>
            <a:bodyPr wrap="none" rtlCol="0">
              <a:spAutoFit/>
            </a:bodyPr>
            <a:lstStyle/>
            <a:p>
              <a:r>
                <a:rPr lang="en-US" altLang="zh-CN" sz="600" dirty="0">
                  <a:solidFill>
                    <a:srgbClr val="FFC000"/>
                  </a:solidFill>
                </a:rPr>
                <a:t>5d</a:t>
              </a:r>
              <a:endParaRPr lang="zh-CN" altLang="en-US" sz="600" dirty="0">
                <a:solidFill>
                  <a:srgbClr val="FFC000"/>
                </a:solidFill>
              </a:endParaRPr>
            </a:p>
          </p:txBody>
        </p:sp>
      </p:grpSp>
      <p:grpSp>
        <p:nvGrpSpPr>
          <p:cNvPr id="483" name="组合 482">
            <a:extLst>
              <a:ext uri="{FF2B5EF4-FFF2-40B4-BE49-F238E27FC236}">
                <a16:creationId xmlns:a16="http://schemas.microsoft.com/office/drawing/2014/main" id="{4317B942-A27C-448E-B984-6F103D526AF7}"/>
              </a:ext>
            </a:extLst>
          </p:cNvPr>
          <p:cNvGrpSpPr/>
          <p:nvPr/>
        </p:nvGrpSpPr>
        <p:grpSpPr>
          <a:xfrm>
            <a:off x="327340" y="5930916"/>
            <a:ext cx="263214" cy="236664"/>
            <a:chOff x="327340" y="5124231"/>
            <a:chExt cx="263214" cy="236664"/>
          </a:xfrm>
        </p:grpSpPr>
        <p:sp>
          <p:nvSpPr>
            <p:cNvPr id="484" name="Freeform 135">
              <a:extLst>
                <a:ext uri="{FF2B5EF4-FFF2-40B4-BE49-F238E27FC236}">
                  <a16:creationId xmlns:a16="http://schemas.microsoft.com/office/drawing/2014/main" id="{5A5EC0A4-D010-4A37-B472-989245A7C094}"/>
                </a:ext>
              </a:extLst>
            </p:cNvPr>
            <p:cNvSpPr>
              <a:spLocks noEditPoints="1"/>
            </p:cNvSpPr>
            <p:nvPr/>
          </p:nvSpPr>
          <p:spPr bwMode="auto">
            <a:xfrm>
              <a:off x="415349" y="5124231"/>
              <a:ext cx="87197" cy="100062"/>
            </a:xfrm>
            <a:custGeom>
              <a:avLst/>
              <a:gdLst>
                <a:gd name="T0" fmla="*/ 69 w 122"/>
                <a:gd name="T1" fmla="*/ 19 h 140"/>
                <a:gd name="T2" fmla="*/ 69 w 122"/>
                <a:gd name="T3" fmla="*/ 13 h 140"/>
                <a:gd name="T4" fmla="*/ 73 w 122"/>
                <a:gd name="T5" fmla="*/ 13 h 140"/>
                <a:gd name="T6" fmla="*/ 77 w 122"/>
                <a:gd name="T7" fmla="*/ 9 h 140"/>
                <a:gd name="T8" fmla="*/ 77 w 122"/>
                <a:gd name="T9" fmla="*/ 4 h 140"/>
                <a:gd name="T10" fmla="*/ 73 w 122"/>
                <a:gd name="T11" fmla="*/ 0 h 140"/>
                <a:gd name="T12" fmla="*/ 47 w 122"/>
                <a:gd name="T13" fmla="*/ 0 h 140"/>
                <a:gd name="T14" fmla="*/ 43 w 122"/>
                <a:gd name="T15" fmla="*/ 4 h 140"/>
                <a:gd name="T16" fmla="*/ 43 w 122"/>
                <a:gd name="T17" fmla="*/ 9 h 140"/>
                <a:gd name="T18" fmla="*/ 47 w 122"/>
                <a:gd name="T19" fmla="*/ 13 h 140"/>
                <a:gd name="T20" fmla="*/ 51 w 122"/>
                <a:gd name="T21" fmla="*/ 13 h 140"/>
                <a:gd name="T22" fmla="*/ 51 w 122"/>
                <a:gd name="T23" fmla="*/ 19 h 140"/>
                <a:gd name="T24" fmla="*/ 0 w 122"/>
                <a:gd name="T25" fmla="*/ 79 h 140"/>
                <a:gd name="T26" fmla="*/ 61 w 122"/>
                <a:gd name="T27" fmla="*/ 140 h 140"/>
                <a:gd name="T28" fmla="*/ 122 w 122"/>
                <a:gd name="T29" fmla="*/ 79 h 140"/>
                <a:gd name="T30" fmla="*/ 69 w 122"/>
                <a:gd name="T31" fmla="*/ 19 h 140"/>
                <a:gd name="T32" fmla="*/ 61 w 122"/>
                <a:gd name="T33" fmla="*/ 124 h 140"/>
                <a:gd name="T34" fmla="*/ 15 w 122"/>
                <a:gd name="T35" fmla="*/ 79 h 140"/>
                <a:gd name="T36" fmla="*/ 61 w 122"/>
                <a:gd name="T37" fmla="*/ 34 h 140"/>
                <a:gd name="T38" fmla="*/ 106 w 122"/>
                <a:gd name="T39" fmla="*/ 79 h 140"/>
                <a:gd name="T40" fmla="*/ 61 w 122"/>
                <a:gd name="T41" fmla="*/ 124 h 140"/>
                <a:gd name="T42" fmla="*/ 60 w 122"/>
                <a:gd name="T43" fmla="*/ 51 h 140"/>
                <a:gd name="T44" fmla="*/ 66 w 122"/>
                <a:gd name="T45" fmla="*/ 45 h 140"/>
                <a:gd name="T46" fmla="*/ 60 w 122"/>
                <a:gd name="T47" fmla="*/ 39 h 140"/>
                <a:gd name="T48" fmla="*/ 55 w 122"/>
                <a:gd name="T49" fmla="*/ 45 h 140"/>
                <a:gd name="T50" fmla="*/ 60 w 122"/>
                <a:gd name="T51" fmla="*/ 51 h 140"/>
                <a:gd name="T52" fmla="*/ 90 w 122"/>
                <a:gd name="T53" fmla="*/ 49 h 140"/>
                <a:gd name="T54" fmla="*/ 66 w 122"/>
                <a:gd name="T55" fmla="*/ 73 h 140"/>
                <a:gd name="T56" fmla="*/ 61 w 122"/>
                <a:gd name="T57" fmla="*/ 71 h 140"/>
                <a:gd name="T58" fmla="*/ 52 w 122"/>
                <a:gd name="T59" fmla="*/ 79 h 140"/>
                <a:gd name="T60" fmla="*/ 61 w 122"/>
                <a:gd name="T61" fmla="*/ 87 h 140"/>
                <a:gd name="T62" fmla="*/ 69 w 122"/>
                <a:gd name="T63" fmla="*/ 79 h 140"/>
                <a:gd name="T64" fmla="*/ 67 w 122"/>
                <a:gd name="T65" fmla="*/ 74 h 140"/>
                <a:gd name="T66" fmla="*/ 91 w 122"/>
                <a:gd name="T67" fmla="*/ 50 h 140"/>
                <a:gd name="T68" fmla="*/ 90 w 122"/>
                <a:gd name="T69" fmla="*/ 4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140">
                  <a:moveTo>
                    <a:pt x="69" y="19"/>
                  </a:moveTo>
                  <a:cubicBezTo>
                    <a:pt x="69" y="13"/>
                    <a:pt x="69" y="13"/>
                    <a:pt x="69" y="13"/>
                  </a:cubicBezTo>
                  <a:cubicBezTo>
                    <a:pt x="73" y="13"/>
                    <a:pt x="73" y="13"/>
                    <a:pt x="73" y="13"/>
                  </a:cubicBezTo>
                  <a:cubicBezTo>
                    <a:pt x="75" y="13"/>
                    <a:pt x="77" y="11"/>
                    <a:pt x="77" y="9"/>
                  </a:cubicBezTo>
                  <a:cubicBezTo>
                    <a:pt x="77" y="4"/>
                    <a:pt x="77" y="4"/>
                    <a:pt x="77" y="4"/>
                  </a:cubicBezTo>
                  <a:cubicBezTo>
                    <a:pt x="77" y="2"/>
                    <a:pt x="75" y="0"/>
                    <a:pt x="73" y="0"/>
                  </a:cubicBezTo>
                  <a:cubicBezTo>
                    <a:pt x="47" y="0"/>
                    <a:pt x="47" y="0"/>
                    <a:pt x="47" y="0"/>
                  </a:cubicBezTo>
                  <a:cubicBezTo>
                    <a:pt x="45" y="0"/>
                    <a:pt x="43" y="2"/>
                    <a:pt x="43" y="4"/>
                  </a:cubicBezTo>
                  <a:cubicBezTo>
                    <a:pt x="43" y="9"/>
                    <a:pt x="43" y="9"/>
                    <a:pt x="43" y="9"/>
                  </a:cubicBezTo>
                  <a:cubicBezTo>
                    <a:pt x="43" y="11"/>
                    <a:pt x="45" y="13"/>
                    <a:pt x="47" y="13"/>
                  </a:cubicBezTo>
                  <a:cubicBezTo>
                    <a:pt x="51" y="13"/>
                    <a:pt x="51" y="13"/>
                    <a:pt x="51" y="13"/>
                  </a:cubicBezTo>
                  <a:cubicBezTo>
                    <a:pt x="51" y="19"/>
                    <a:pt x="51" y="19"/>
                    <a:pt x="51" y="19"/>
                  </a:cubicBezTo>
                  <a:cubicBezTo>
                    <a:pt x="22" y="23"/>
                    <a:pt x="0" y="49"/>
                    <a:pt x="0" y="79"/>
                  </a:cubicBezTo>
                  <a:cubicBezTo>
                    <a:pt x="0" y="113"/>
                    <a:pt x="27" y="140"/>
                    <a:pt x="61" y="140"/>
                  </a:cubicBezTo>
                  <a:cubicBezTo>
                    <a:pt x="95" y="140"/>
                    <a:pt x="122" y="113"/>
                    <a:pt x="122" y="79"/>
                  </a:cubicBezTo>
                  <a:cubicBezTo>
                    <a:pt x="122" y="48"/>
                    <a:pt x="99" y="22"/>
                    <a:pt x="69" y="19"/>
                  </a:cubicBezTo>
                  <a:close/>
                  <a:moveTo>
                    <a:pt x="61" y="124"/>
                  </a:moveTo>
                  <a:cubicBezTo>
                    <a:pt x="36" y="124"/>
                    <a:pt x="15" y="104"/>
                    <a:pt x="15" y="79"/>
                  </a:cubicBezTo>
                  <a:cubicBezTo>
                    <a:pt x="15" y="54"/>
                    <a:pt x="36" y="34"/>
                    <a:pt x="61" y="34"/>
                  </a:cubicBezTo>
                  <a:cubicBezTo>
                    <a:pt x="86" y="34"/>
                    <a:pt x="106" y="54"/>
                    <a:pt x="106" y="79"/>
                  </a:cubicBezTo>
                  <a:cubicBezTo>
                    <a:pt x="106" y="104"/>
                    <a:pt x="86" y="124"/>
                    <a:pt x="61" y="124"/>
                  </a:cubicBezTo>
                  <a:close/>
                  <a:moveTo>
                    <a:pt x="60" y="51"/>
                  </a:moveTo>
                  <a:cubicBezTo>
                    <a:pt x="64" y="51"/>
                    <a:pt x="66" y="48"/>
                    <a:pt x="66" y="45"/>
                  </a:cubicBezTo>
                  <a:cubicBezTo>
                    <a:pt x="66" y="42"/>
                    <a:pt x="64" y="39"/>
                    <a:pt x="60" y="39"/>
                  </a:cubicBezTo>
                  <a:cubicBezTo>
                    <a:pt x="57" y="39"/>
                    <a:pt x="55" y="42"/>
                    <a:pt x="55" y="45"/>
                  </a:cubicBezTo>
                  <a:cubicBezTo>
                    <a:pt x="55" y="48"/>
                    <a:pt x="57" y="51"/>
                    <a:pt x="60" y="51"/>
                  </a:cubicBezTo>
                  <a:close/>
                  <a:moveTo>
                    <a:pt x="90" y="49"/>
                  </a:moveTo>
                  <a:cubicBezTo>
                    <a:pt x="66" y="73"/>
                    <a:pt x="66" y="73"/>
                    <a:pt x="66" y="73"/>
                  </a:cubicBezTo>
                  <a:cubicBezTo>
                    <a:pt x="65" y="72"/>
                    <a:pt x="63" y="71"/>
                    <a:pt x="61" y="71"/>
                  </a:cubicBezTo>
                  <a:cubicBezTo>
                    <a:pt x="56" y="71"/>
                    <a:pt x="52" y="75"/>
                    <a:pt x="52" y="79"/>
                  </a:cubicBezTo>
                  <a:cubicBezTo>
                    <a:pt x="52" y="84"/>
                    <a:pt x="56" y="87"/>
                    <a:pt x="61" y="87"/>
                  </a:cubicBezTo>
                  <a:cubicBezTo>
                    <a:pt x="65" y="87"/>
                    <a:pt x="69" y="84"/>
                    <a:pt x="69" y="79"/>
                  </a:cubicBezTo>
                  <a:cubicBezTo>
                    <a:pt x="69" y="77"/>
                    <a:pt x="68" y="75"/>
                    <a:pt x="67" y="74"/>
                  </a:cubicBezTo>
                  <a:cubicBezTo>
                    <a:pt x="91" y="50"/>
                    <a:pt x="91" y="50"/>
                    <a:pt x="91" y="50"/>
                  </a:cubicBezTo>
                  <a:lnTo>
                    <a:pt x="90" y="49"/>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5" name="文本框 484">
              <a:extLst>
                <a:ext uri="{FF2B5EF4-FFF2-40B4-BE49-F238E27FC236}">
                  <a16:creationId xmlns:a16="http://schemas.microsoft.com/office/drawing/2014/main" id="{87DF0063-68BD-4BCC-A0A8-925CCAA0AC2E}"/>
                </a:ext>
              </a:extLst>
            </p:cNvPr>
            <p:cNvSpPr txBox="1"/>
            <p:nvPr/>
          </p:nvSpPr>
          <p:spPr>
            <a:xfrm>
              <a:off x="327340" y="5176229"/>
              <a:ext cx="263214" cy="184666"/>
            </a:xfrm>
            <a:prstGeom prst="rect">
              <a:avLst/>
            </a:prstGeom>
            <a:noFill/>
          </p:spPr>
          <p:txBody>
            <a:bodyPr wrap="none" rtlCol="0">
              <a:spAutoFit/>
            </a:bodyPr>
            <a:lstStyle/>
            <a:p>
              <a:r>
                <a:rPr lang="en-US" altLang="zh-CN" sz="600" dirty="0">
                  <a:solidFill>
                    <a:srgbClr val="FFC000"/>
                  </a:solidFill>
                </a:rPr>
                <a:t>5d</a:t>
              </a:r>
              <a:endParaRPr lang="zh-CN" altLang="en-US" sz="600" dirty="0">
                <a:solidFill>
                  <a:srgbClr val="FFC000"/>
                </a:solidFill>
              </a:endParaRPr>
            </a:p>
          </p:txBody>
        </p:sp>
      </p:grpSp>
      <p:grpSp>
        <p:nvGrpSpPr>
          <p:cNvPr id="6" name="组合 5">
            <a:extLst>
              <a:ext uri="{FF2B5EF4-FFF2-40B4-BE49-F238E27FC236}">
                <a16:creationId xmlns:a16="http://schemas.microsoft.com/office/drawing/2014/main" id="{8A915DF2-6EEC-457E-94B5-E4E28B084830}"/>
              </a:ext>
            </a:extLst>
          </p:cNvPr>
          <p:cNvGrpSpPr/>
          <p:nvPr/>
        </p:nvGrpSpPr>
        <p:grpSpPr>
          <a:xfrm>
            <a:off x="2587155" y="6685186"/>
            <a:ext cx="495059" cy="495059"/>
            <a:chOff x="2587155" y="6685186"/>
            <a:chExt cx="495059" cy="495059"/>
          </a:xfrm>
        </p:grpSpPr>
        <p:sp>
          <p:nvSpPr>
            <p:cNvPr id="459" name="椭圆 458">
              <a:extLst>
                <a:ext uri="{FF2B5EF4-FFF2-40B4-BE49-F238E27FC236}">
                  <a16:creationId xmlns:a16="http://schemas.microsoft.com/office/drawing/2014/main" id="{F69BB7ED-1B4B-4651-B8BF-40534AAD9033}"/>
                </a:ext>
              </a:extLst>
            </p:cNvPr>
            <p:cNvSpPr/>
            <p:nvPr/>
          </p:nvSpPr>
          <p:spPr>
            <a:xfrm>
              <a:off x="2587155" y="6685186"/>
              <a:ext cx="495059" cy="495059"/>
            </a:xfrm>
            <a:prstGeom prst="ellipse">
              <a:avLst/>
            </a:prstGeom>
            <a:solidFill>
              <a:schemeClr val="bg2">
                <a:lumMod val="10000"/>
                <a:alpha val="51000"/>
              </a:schemeClr>
            </a:solidFill>
            <a:ln w="19050">
              <a:gradFill>
                <a:gsLst>
                  <a:gs pos="0">
                    <a:schemeClr val="accent1">
                      <a:lumMod val="5000"/>
                      <a:lumOff val="95000"/>
                    </a:schemeClr>
                  </a:gs>
                  <a:gs pos="100000">
                    <a:schemeClr val="accent1">
                      <a:lumMod val="30000"/>
                      <a:lumOff val="70000"/>
                      <a:alpha val="12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1" name="组合 460">
              <a:extLst>
                <a:ext uri="{FF2B5EF4-FFF2-40B4-BE49-F238E27FC236}">
                  <a16:creationId xmlns:a16="http://schemas.microsoft.com/office/drawing/2014/main" id="{A9D6EE10-46B1-4F71-8FD3-14D902271916}"/>
                </a:ext>
              </a:extLst>
            </p:cNvPr>
            <p:cNvGrpSpPr/>
            <p:nvPr/>
          </p:nvGrpSpPr>
          <p:grpSpPr>
            <a:xfrm>
              <a:off x="2720602" y="6797130"/>
              <a:ext cx="254514" cy="267263"/>
              <a:chOff x="11169545" y="3992719"/>
              <a:chExt cx="207294" cy="301248"/>
            </a:xfrm>
            <a:solidFill>
              <a:schemeClr val="bg1">
                <a:lumMod val="95000"/>
              </a:schemeClr>
            </a:solidFill>
          </p:grpSpPr>
          <p:sp>
            <p:nvSpPr>
              <p:cNvPr id="462" name="Freeform 332">
                <a:extLst>
                  <a:ext uri="{FF2B5EF4-FFF2-40B4-BE49-F238E27FC236}">
                    <a16:creationId xmlns:a16="http://schemas.microsoft.com/office/drawing/2014/main" id="{E69523AC-3AA9-4E00-97C6-E0762285DEAC}"/>
                  </a:ext>
                </a:extLst>
              </p:cNvPr>
              <p:cNvSpPr>
                <a:spLocks noEditPoints="1"/>
              </p:cNvSpPr>
              <p:nvPr/>
            </p:nvSpPr>
            <p:spPr bwMode="auto">
              <a:xfrm>
                <a:off x="11188692" y="4018071"/>
                <a:ext cx="171899" cy="249049"/>
              </a:xfrm>
              <a:custGeom>
                <a:avLst/>
                <a:gdLst>
                  <a:gd name="T0" fmla="*/ 122 w 127"/>
                  <a:gd name="T1" fmla="*/ 30 h 184"/>
                  <a:gd name="T2" fmla="*/ 99 w 127"/>
                  <a:gd name="T3" fmla="*/ 30 h 184"/>
                  <a:gd name="T4" fmla="*/ 93 w 127"/>
                  <a:gd name="T5" fmla="*/ 30 h 184"/>
                  <a:gd name="T6" fmla="*/ 93 w 127"/>
                  <a:gd name="T7" fmla="*/ 24 h 184"/>
                  <a:gd name="T8" fmla="*/ 93 w 127"/>
                  <a:gd name="T9" fmla="*/ 0 h 184"/>
                  <a:gd name="T10" fmla="*/ 0 w 127"/>
                  <a:gd name="T11" fmla="*/ 0 h 184"/>
                  <a:gd name="T12" fmla="*/ 0 w 127"/>
                  <a:gd name="T13" fmla="*/ 184 h 184"/>
                  <a:gd name="T14" fmla="*/ 127 w 127"/>
                  <a:gd name="T15" fmla="*/ 184 h 184"/>
                  <a:gd name="T16" fmla="*/ 127 w 127"/>
                  <a:gd name="T17" fmla="*/ 30 h 184"/>
                  <a:gd name="T18" fmla="*/ 122 w 127"/>
                  <a:gd name="T19" fmla="*/ 30 h 184"/>
                  <a:gd name="T20" fmla="*/ 111 w 127"/>
                  <a:gd name="T21" fmla="*/ 152 h 184"/>
                  <a:gd name="T22" fmla="*/ 16 w 127"/>
                  <a:gd name="T23" fmla="*/ 152 h 184"/>
                  <a:gd name="T24" fmla="*/ 16 w 127"/>
                  <a:gd name="T25" fmla="*/ 145 h 184"/>
                  <a:gd name="T26" fmla="*/ 111 w 127"/>
                  <a:gd name="T27" fmla="*/ 145 h 184"/>
                  <a:gd name="T28" fmla="*/ 111 w 127"/>
                  <a:gd name="T29" fmla="*/ 152 h 184"/>
                  <a:gd name="T30" fmla="*/ 111 w 127"/>
                  <a:gd name="T31" fmla="*/ 127 h 184"/>
                  <a:gd name="T32" fmla="*/ 16 w 127"/>
                  <a:gd name="T33" fmla="*/ 127 h 184"/>
                  <a:gd name="T34" fmla="*/ 16 w 127"/>
                  <a:gd name="T35" fmla="*/ 120 h 184"/>
                  <a:gd name="T36" fmla="*/ 111 w 127"/>
                  <a:gd name="T37" fmla="*/ 120 h 184"/>
                  <a:gd name="T38" fmla="*/ 111 w 127"/>
                  <a:gd name="T39" fmla="*/ 127 h 184"/>
                  <a:gd name="T40" fmla="*/ 111 w 127"/>
                  <a:gd name="T41" fmla="*/ 103 h 184"/>
                  <a:gd name="T42" fmla="*/ 16 w 127"/>
                  <a:gd name="T43" fmla="*/ 103 h 184"/>
                  <a:gd name="T44" fmla="*/ 16 w 127"/>
                  <a:gd name="T45" fmla="*/ 96 h 184"/>
                  <a:gd name="T46" fmla="*/ 111 w 127"/>
                  <a:gd name="T47" fmla="*/ 96 h 184"/>
                  <a:gd name="T48" fmla="*/ 111 w 127"/>
                  <a:gd name="T49" fmla="*/ 103 h 184"/>
                  <a:gd name="T50" fmla="*/ 111 w 127"/>
                  <a:gd name="T51" fmla="*/ 77 h 184"/>
                  <a:gd name="T52" fmla="*/ 16 w 127"/>
                  <a:gd name="T53" fmla="*/ 77 h 184"/>
                  <a:gd name="T54" fmla="*/ 16 w 127"/>
                  <a:gd name="T55" fmla="*/ 69 h 184"/>
                  <a:gd name="T56" fmla="*/ 111 w 127"/>
                  <a:gd name="T57" fmla="*/ 69 h 184"/>
                  <a:gd name="T58" fmla="*/ 111 w 127"/>
                  <a:gd name="T59" fmla="*/ 77 h 184"/>
                  <a:gd name="T60" fmla="*/ 111 w 127"/>
                  <a:gd name="T61" fmla="*/ 52 h 184"/>
                  <a:gd name="T62" fmla="*/ 16 w 127"/>
                  <a:gd name="T63" fmla="*/ 52 h 184"/>
                  <a:gd name="T64" fmla="*/ 16 w 127"/>
                  <a:gd name="T65" fmla="*/ 45 h 184"/>
                  <a:gd name="T66" fmla="*/ 111 w 127"/>
                  <a:gd name="T67" fmla="*/ 45 h 184"/>
                  <a:gd name="T68" fmla="*/ 111 w 127"/>
                  <a:gd name="T69" fmla="*/ 5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 h="184">
                    <a:moveTo>
                      <a:pt x="122" y="30"/>
                    </a:moveTo>
                    <a:lnTo>
                      <a:pt x="99" y="30"/>
                    </a:lnTo>
                    <a:lnTo>
                      <a:pt x="93" y="30"/>
                    </a:lnTo>
                    <a:lnTo>
                      <a:pt x="93" y="24"/>
                    </a:lnTo>
                    <a:lnTo>
                      <a:pt x="93" y="0"/>
                    </a:lnTo>
                    <a:lnTo>
                      <a:pt x="0" y="0"/>
                    </a:lnTo>
                    <a:lnTo>
                      <a:pt x="0" y="184"/>
                    </a:lnTo>
                    <a:lnTo>
                      <a:pt x="127" y="184"/>
                    </a:lnTo>
                    <a:lnTo>
                      <a:pt x="127" y="30"/>
                    </a:lnTo>
                    <a:lnTo>
                      <a:pt x="122" y="30"/>
                    </a:lnTo>
                    <a:close/>
                    <a:moveTo>
                      <a:pt x="111" y="152"/>
                    </a:moveTo>
                    <a:lnTo>
                      <a:pt x="16" y="152"/>
                    </a:lnTo>
                    <a:lnTo>
                      <a:pt x="16" y="145"/>
                    </a:lnTo>
                    <a:lnTo>
                      <a:pt x="111" y="145"/>
                    </a:lnTo>
                    <a:lnTo>
                      <a:pt x="111" y="152"/>
                    </a:lnTo>
                    <a:close/>
                    <a:moveTo>
                      <a:pt x="111" y="127"/>
                    </a:moveTo>
                    <a:lnTo>
                      <a:pt x="16" y="127"/>
                    </a:lnTo>
                    <a:lnTo>
                      <a:pt x="16" y="120"/>
                    </a:lnTo>
                    <a:lnTo>
                      <a:pt x="111" y="120"/>
                    </a:lnTo>
                    <a:lnTo>
                      <a:pt x="111" y="127"/>
                    </a:lnTo>
                    <a:close/>
                    <a:moveTo>
                      <a:pt x="111" y="103"/>
                    </a:moveTo>
                    <a:lnTo>
                      <a:pt x="16" y="103"/>
                    </a:lnTo>
                    <a:lnTo>
                      <a:pt x="16" y="96"/>
                    </a:lnTo>
                    <a:lnTo>
                      <a:pt x="111" y="96"/>
                    </a:lnTo>
                    <a:lnTo>
                      <a:pt x="111" y="103"/>
                    </a:lnTo>
                    <a:close/>
                    <a:moveTo>
                      <a:pt x="111" y="77"/>
                    </a:moveTo>
                    <a:lnTo>
                      <a:pt x="16" y="77"/>
                    </a:lnTo>
                    <a:lnTo>
                      <a:pt x="16" y="69"/>
                    </a:lnTo>
                    <a:lnTo>
                      <a:pt x="111" y="69"/>
                    </a:lnTo>
                    <a:lnTo>
                      <a:pt x="111" y="77"/>
                    </a:lnTo>
                    <a:close/>
                    <a:moveTo>
                      <a:pt x="111" y="52"/>
                    </a:moveTo>
                    <a:lnTo>
                      <a:pt x="16" y="52"/>
                    </a:lnTo>
                    <a:lnTo>
                      <a:pt x="16" y="45"/>
                    </a:lnTo>
                    <a:lnTo>
                      <a:pt x="111" y="45"/>
                    </a:lnTo>
                    <a:lnTo>
                      <a:pt x="1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333">
                <a:extLst>
                  <a:ext uri="{FF2B5EF4-FFF2-40B4-BE49-F238E27FC236}">
                    <a16:creationId xmlns:a16="http://schemas.microsoft.com/office/drawing/2014/main" id="{FAA8C933-8616-49D9-9462-9020CEC5C804}"/>
                  </a:ext>
                </a:extLst>
              </p:cNvPr>
              <p:cNvSpPr>
                <a:spLocks/>
              </p:cNvSpPr>
              <p:nvPr/>
            </p:nvSpPr>
            <p:spPr bwMode="auto">
              <a:xfrm>
                <a:off x="11342538" y="3992719"/>
                <a:ext cx="34301" cy="35792"/>
              </a:xfrm>
              <a:custGeom>
                <a:avLst/>
                <a:gdLst>
                  <a:gd name="T0" fmla="*/ 0 w 23"/>
                  <a:gd name="T1" fmla="*/ 0 h 24"/>
                  <a:gd name="T2" fmla="*/ 0 w 23"/>
                  <a:gd name="T3" fmla="*/ 24 h 24"/>
                  <a:gd name="T4" fmla="*/ 23 w 23"/>
                  <a:gd name="T5" fmla="*/ 24 h 24"/>
                  <a:gd name="T6" fmla="*/ 0 w 23"/>
                  <a:gd name="T7" fmla="*/ 0 h 24"/>
                </a:gdLst>
                <a:ahLst/>
                <a:cxnLst>
                  <a:cxn ang="0">
                    <a:pos x="T0" y="T1"/>
                  </a:cxn>
                  <a:cxn ang="0">
                    <a:pos x="T2" y="T3"/>
                  </a:cxn>
                  <a:cxn ang="0">
                    <a:pos x="T4" y="T5"/>
                  </a:cxn>
                  <a:cxn ang="0">
                    <a:pos x="T6" y="T7"/>
                  </a:cxn>
                </a:cxnLst>
                <a:rect l="0" t="0" r="r" b="b"/>
                <a:pathLst>
                  <a:path w="23" h="24">
                    <a:moveTo>
                      <a:pt x="0" y="0"/>
                    </a:moveTo>
                    <a:lnTo>
                      <a:pt x="0" y="24"/>
                    </a:lnTo>
                    <a:lnTo>
                      <a:pt x="23"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Freeform 334">
                <a:extLst>
                  <a:ext uri="{FF2B5EF4-FFF2-40B4-BE49-F238E27FC236}">
                    <a16:creationId xmlns:a16="http://schemas.microsoft.com/office/drawing/2014/main" id="{B482655F-270A-45EF-9503-57328D6ADACC}"/>
                  </a:ext>
                </a:extLst>
              </p:cNvPr>
              <p:cNvSpPr>
                <a:spLocks/>
              </p:cNvSpPr>
              <p:nvPr/>
            </p:nvSpPr>
            <p:spPr bwMode="auto">
              <a:xfrm>
                <a:off x="11169545" y="4018072"/>
                <a:ext cx="187907" cy="275895"/>
              </a:xfrm>
              <a:custGeom>
                <a:avLst/>
                <a:gdLst>
                  <a:gd name="T0" fmla="*/ 11 w 126"/>
                  <a:gd name="T1" fmla="*/ 173 h 185"/>
                  <a:gd name="T2" fmla="*/ 11 w 126"/>
                  <a:gd name="T3" fmla="*/ 167 h 185"/>
                  <a:gd name="T4" fmla="*/ 11 w 126"/>
                  <a:gd name="T5" fmla="*/ 0 h 185"/>
                  <a:gd name="T6" fmla="*/ 0 w 126"/>
                  <a:gd name="T7" fmla="*/ 0 h 185"/>
                  <a:gd name="T8" fmla="*/ 0 w 126"/>
                  <a:gd name="T9" fmla="*/ 185 h 185"/>
                  <a:gd name="T10" fmla="*/ 126 w 126"/>
                  <a:gd name="T11" fmla="*/ 185 h 185"/>
                  <a:gd name="T12" fmla="*/ 126 w 126"/>
                  <a:gd name="T13" fmla="*/ 173 h 185"/>
                  <a:gd name="T14" fmla="*/ 17 w 126"/>
                  <a:gd name="T15" fmla="*/ 173 h 185"/>
                  <a:gd name="T16" fmla="*/ 11 w 126"/>
                  <a:gd name="T17" fmla="*/ 17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85">
                    <a:moveTo>
                      <a:pt x="11" y="173"/>
                    </a:moveTo>
                    <a:lnTo>
                      <a:pt x="11" y="167"/>
                    </a:lnTo>
                    <a:lnTo>
                      <a:pt x="11" y="0"/>
                    </a:lnTo>
                    <a:lnTo>
                      <a:pt x="0" y="0"/>
                    </a:lnTo>
                    <a:lnTo>
                      <a:pt x="0" y="185"/>
                    </a:lnTo>
                    <a:lnTo>
                      <a:pt x="126" y="185"/>
                    </a:lnTo>
                    <a:lnTo>
                      <a:pt x="126" y="173"/>
                    </a:lnTo>
                    <a:lnTo>
                      <a:pt x="17" y="173"/>
                    </a:lnTo>
                    <a:lnTo>
                      <a:pt x="11"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8" name="矩形 7">
            <a:extLst>
              <a:ext uri="{FF2B5EF4-FFF2-40B4-BE49-F238E27FC236}">
                <a16:creationId xmlns:a16="http://schemas.microsoft.com/office/drawing/2014/main" id="{3AD4EB97-3666-4C79-ACF9-AB8A514E8C6A}"/>
              </a:ext>
            </a:extLst>
          </p:cNvPr>
          <p:cNvSpPr/>
          <p:nvPr/>
        </p:nvSpPr>
        <p:spPr>
          <a:xfrm rot="5400000">
            <a:off x="13474784" y="-166701"/>
            <a:ext cx="338554" cy="697582"/>
          </a:xfrm>
          <a:prstGeom prst="rect">
            <a:avLst/>
          </a:prstGeom>
          <a:solidFill>
            <a:schemeClr val="bg2">
              <a:lumMod val="1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C14DCE04-80DB-4E88-9A4A-0A8BC118784A}"/>
              </a:ext>
            </a:extLst>
          </p:cNvPr>
          <p:cNvGrpSpPr/>
          <p:nvPr/>
        </p:nvGrpSpPr>
        <p:grpSpPr>
          <a:xfrm>
            <a:off x="13629006" y="43527"/>
            <a:ext cx="275454" cy="275454"/>
            <a:chOff x="11374746" y="639379"/>
            <a:chExt cx="369579" cy="369579"/>
          </a:xfrm>
        </p:grpSpPr>
        <p:sp>
          <p:nvSpPr>
            <p:cNvPr id="9" name="椭圆 8">
              <a:extLst>
                <a:ext uri="{FF2B5EF4-FFF2-40B4-BE49-F238E27FC236}">
                  <a16:creationId xmlns:a16="http://schemas.microsoft.com/office/drawing/2014/main" id="{38652C4B-86C8-4F6E-B05D-33D186D77F57}"/>
                </a:ext>
              </a:extLst>
            </p:cNvPr>
            <p:cNvSpPr/>
            <p:nvPr/>
          </p:nvSpPr>
          <p:spPr>
            <a:xfrm>
              <a:off x="11374746" y="639379"/>
              <a:ext cx="369579" cy="369579"/>
            </a:xfrm>
            <a:prstGeom prst="ellipse">
              <a:avLst/>
            </a:prstGeom>
            <a:solidFill>
              <a:schemeClr val="bg2">
                <a:lumMod val="10000"/>
                <a:alpha val="32000"/>
              </a:schemeClr>
            </a:solid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Freeform 34">
              <a:extLst>
                <a:ext uri="{FF2B5EF4-FFF2-40B4-BE49-F238E27FC236}">
                  <a16:creationId xmlns:a16="http://schemas.microsoft.com/office/drawing/2014/main" id="{79F2C9A2-A24E-4413-BC7A-3F9BAEB04A1C}"/>
                </a:ext>
              </a:extLst>
            </p:cNvPr>
            <p:cNvSpPr>
              <a:spLocks noEditPoints="1"/>
            </p:cNvSpPr>
            <p:nvPr/>
          </p:nvSpPr>
          <p:spPr bwMode="auto">
            <a:xfrm>
              <a:off x="11440930" y="717943"/>
              <a:ext cx="237210" cy="217235"/>
            </a:xfrm>
            <a:custGeom>
              <a:avLst/>
              <a:gdLst>
                <a:gd name="T0" fmla="*/ 35 w 144"/>
                <a:gd name="T1" fmla="*/ 17 h 132"/>
                <a:gd name="T2" fmla="*/ 109 w 144"/>
                <a:gd name="T3" fmla="*/ 17 h 132"/>
                <a:gd name="T4" fmla="*/ 117 w 144"/>
                <a:gd name="T5" fmla="*/ 9 h 132"/>
                <a:gd name="T6" fmla="*/ 109 w 144"/>
                <a:gd name="T7" fmla="*/ 0 h 132"/>
                <a:gd name="T8" fmla="*/ 35 w 144"/>
                <a:gd name="T9" fmla="*/ 0 h 132"/>
                <a:gd name="T10" fmla="*/ 27 w 144"/>
                <a:gd name="T11" fmla="*/ 9 h 132"/>
                <a:gd name="T12" fmla="*/ 35 w 144"/>
                <a:gd name="T13" fmla="*/ 17 h 132"/>
                <a:gd name="T14" fmla="*/ 109 w 144"/>
                <a:gd name="T15" fmla="*/ 25 h 132"/>
                <a:gd name="T16" fmla="*/ 109 w 144"/>
                <a:gd name="T17" fmla="*/ 25 h 132"/>
                <a:gd name="T18" fmla="*/ 35 w 144"/>
                <a:gd name="T19" fmla="*/ 25 h 132"/>
                <a:gd name="T20" fmla="*/ 35 w 144"/>
                <a:gd name="T21" fmla="*/ 25 h 132"/>
                <a:gd name="T22" fmla="*/ 16 w 144"/>
                <a:gd name="T23" fmla="*/ 67 h 132"/>
                <a:gd name="T24" fmla="*/ 52 w 144"/>
                <a:gd name="T25" fmla="*/ 93 h 132"/>
                <a:gd name="T26" fmla="*/ 64 w 144"/>
                <a:gd name="T27" fmla="*/ 107 h 132"/>
                <a:gd name="T28" fmla="*/ 64 w 144"/>
                <a:gd name="T29" fmla="*/ 116 h 132"/>
                <a:gd name="T30" fmla="*/ 66 w 144"/>
                <a:gd name="T31" fmla="*/ 117 h 132"/>
                <a:gd name="T32" fmla="*/ 64 w 144"/>
                <a:gd name="T33" fmla="*/ 120 h 132"/>
                <a:gd name="T34" fmla="*/ 47 w 144"/>
                <a:gd name="T35" fmla="*/ 120 h 132"/>
                <a:gd name="T36" fmla="*/ 39 w 144"/>
                <a:gd name="T37" fmla="*/ 128 h 132"/>
                <a:gd name="T38" fmla="*/ 39 w 144"/>
                <a:gd name="T39" fmla="*/ 132 h 132"/>
                <a:gd name="T40" fmla="*/ 105 w 144"/>
                <a:gd name="T41" fmla="*/ 132 h 132"/>
                <a:gd name="T42" fmla="*/ 105 w 144"/>
                <a:gd name="T43" fmla="*/ 128 h 132"/>
                <a:gd name="T44" fmla="*/ 97 w 144"/>
                <a:gd name="T45" fmla="*/ 120 h 132"/>
                <a:gd name="T46" fmla="*/ 80 w 144"/>
                <a:gd name="T47" fmla="*/ 120 h 132"/>
                <a:gd name="T48" fmla="*/ 78 w 144"/>
                <a:gd name="T49" fmla="*/ 117 h 132"/>
                <a:gd name="T50" fmla="*/ 80 w 144"/>
                <a:gd name="T51" fmla="*/ 116 h 132"/>
                <a:gd name="T52" fmla="*/ 80 w 144"/>
                <a:gd name="T53" fmla="*/ 107 h 132"/>
                <a:gd name="T54" fmla="*/ 92 w 144"/>
                <a:gd name="T55" fmla="*/ 93 h 132"/>
                <a:gd name="T56" fmla="*/ 127 w 144"/>
                <a:gd name="T57" fmla="*/ 67 h 132"/>
                <a:gd name="T58" fmla="*/ 109 w 144"/>
                <a:gd name="T59" fmla="*/ 25 h 132"/>
                <a:gd name="T60" fmla="*/ 24 w 144"/>
                <a:gd name="T61" fmla="*/ 63 h 132"/>
                <a:gd name="T62" fmla="*/ 37 w 144"/>
                <a:gd name="T63" fmla="*/ 37 h 132"/>
                <a:gd name="T64" fmla="*/ 48 w 144"/>
                <a:gd name="T65" fmla="*/ 84 h 132"/>
                <a:gd name="T66" fmla="*/ 24 w 144"/>
                <a:gd name="T67" fmla="*/ 63 h 132"/>
                <a:gd name="T68" fmla="*/ 47 w 144"/>
                <a:gd name="T69" fmla="*/ 37 h 132"/>
                <a:gd name="T70" fmla="*/ 60 w 144"/>
                <a:gd name="T71" fmla="*/ 37 h 132"/>
                <a:gd name="T72" fmla="*/ 64 w 144"/>
                <a:gd name="T73" fmla="*/ 99 h 132"/>
                <a:gd name="T74" fmla="*/ 47 w 144"/>
                <a:gd name="T75" fmla="*/ 37 h 132"/>
                <a:gd name="T76" fmla="*/ 120 w 144"/>
                <a:gd name="T77" fmla="*/ 63 h 132"/>
                <a:gd name="T78" fmla="*/ 96 w 144"/>
                <a:gd name="T79" fmla="*/ 84 h 132"/>
                <a:gd name="T80" fmla="*/ 107 w 144"/>
                <a:gd name="T81" fmla="*/ 37 h 132"/>
                <a:gd name="T82" fmla="*/ 120 w 144"/>
                <a:gd name="T83" fmla="*/ 6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32">
                  <a:moveTo>
                    <a:pt x="35" y="17"/>
                  </a:moveTo>
                  <a:cubicBezTo>
                    <a:pt x="109" y="17"/>
                    <a:pt x="109" y="17"/>
                    <a:pt x="109" y="17"/>
                  </a:cubicBezTo>
                  <a:cubicBezTo>
                    <a:pt x="113" y="17"/>
                    <a:pt x="117" y="13"/>
                    <a:pt x="117" y="9"/>
                  </a:cubicBezTo>
                  <a:cubicBezTo>
                    <a:pt x="117" y="4"/>
                    <a:pt x="113" y="0"/>
                    <a:pt x="109" y="0"/>
                  </a:cubicBezTo>
                  <a:cubicBezTo>
                    <a:pt x="35" y="0"/>
                    <a:pt x="35" y="0"/>
                    <a:pt x="35" y="0"/>
                  </a:cubicBezTo>
                  <a:cubicBezTo>
                    <a:pt x="30" y="0"/>
                    <a:pt x="27" y="4"/>
                    <a:pt x="27" y="9"/>
                  </a:cubicBezTo>
                  <a:cubicBezTo>
                    <a:pt x="27" y="13"/>
                    <a:pt x="30" y="17"/>
                    <a:pt x="35" y="17"/>
                  </a:cubicBezTo>
                  <a:close/>
                  <a:moveTo>
                    <a:pt x="109" y="25"/>
                  </a:moveTo>
                  <a:cubicBezTo>
                    <a:pt x="109" y="25"/>
                    <a:pt x="109" y="25"/>
                    <a:pt x="109" y="25"/>
                  </a:cubicBezTo>
                  <a:cubicBezTo>
                    <a:pt x="35" y="25"/>
                    <a:pt x="35" y="25"/>
                    <a:pt x="35" y="25"/>
                  </a:cubicBezTo>
                  <a:cubicBezTo>
                    <a:pt x="35" y="25"/>
                    <a:pt x="35" y="25"/>
                    <a:pt x="35" y="25"/>
                  </a:cubicBezTo>
                  <a:cubicBezTo>
                    <a:pt x="19" y="26"/>
                    <a:pt x="0" y="32"/>
                    <a:pt x="16" y="67"/>
                  </a:cubicBezTo>
                  <a:cubicBezTo>
                    <a:pt x="27" y="90"/>
                    <a:pt x="43" y="92"/>
                    <a:pt x="52" y="93"/>
                  </a:cubicBezTo>
                  <a:cubicBezTo>
                    <a:pt x="55" y="102"/>
                    <a:pt x="59" y="107"/>
                    <a:pt x="64" y="107"/>
                  </a:cubicBezTo>
                  <a:cubicBezTo>
                    <a:pt x="64" y="112"/>
                    <a:pt x="64" y="116"/>
                    <a:pt x="64" y="116"/>
                  </a:cubicBezTo>
                  <a:cubicBezTo>
                    <a:pt x="66" y="117"/>
                    <a:pt x="66" y="117"/>
                    <a:pt x="66" y="117"/>
                  </a:cubicBezTo>
                  <a:cubicBezTo>
                    <a:pt x="64" y="120"/>
                    <a:pt x="64" y="120"/>
                    <a:pt x="64" y="120"/>
                  </a:cubicBezTo>
                  <a:cubicBezTo>
                    <a:pt x="47" y="120"/>
                    <a:pt x="47" y="120"/>
                    <a:pt x="47" y="120"/>
                  </a:cubicBezTo>
                  <a:cubicBezTo>
                    <a:pt x="47" y="120"/>
                    <a:pt x="39" y="120"/>
                    <a:pt x="39" y="128"/>
                  </a:cubicBezTo>
                  <a:cubicBezTo>
                    <a:pt x="39" y="132"/>
                    <a:pt x="39" y="132"/>
                    <a:pt x="39" y="132"/>
                  </a:cubicBezTo>
                  <a:cubicBezTo>
                    <a:pt x="105" y="132"/>
                    <a:pt x="105" y="132"/>
                    <a:pt x="105" y="132"/>
                  </a:cubicBezTo>
                  <a:cubicBezTo>
                    <a:pt x="105" y="132"/>
                    <a:pt x="105" y="132"/>
                    <a:pt x="105" y="128"/>
                  </a:cubicBezTo>
                  <a:cubicBezTo>
                    <a:pt x="105" y="120"/>
                    <a:pt x="97" y="120"/>
                    <a:pt x="97" y="120"/>
                  </a:cubicBezTo>
                  <a:cubicBezTo>
                    <a:pt x="80" y="120"/>
                    <a:pt x="80" y="120"/>
                    <a:pt x="80" y="120"/>
                  </a:cubicBezTo>
                  <a:cubicBezTo>
                    <a:pt x="78" y="117"/>
                    <a:pt x="78" y="117"/>
                    <a:pt x="78" y="117"/>
                  </a:cubicBezTo>
                  <a:cubicBezTo>
                    <a:pt x="80" y="116"/>
                    <a:pt x="80" y="116"/>
                    <a:pt x="80" y="116"/>
                  </a:cubicBezTo>
                  <a:cubicBezTo>
                    <a:pt x="80" y="116"/>
                    <a:pt x="80" y="112"/>
                    <a:pt x="80" y="107"/>
                  </a:cubicBezTo>
                  <a:cubicBezTo>
                    <a:pt x="84" y="107"/>
                    <a:pt x="88" y="102"/>
                    <a:pt x="92" y="93"/>
                  </a:cubicBezTo>
                  <a:cubicBezTo>
                    <a:pt x="101" y="92"/>
                    <a:pt x="116" y="90"/>
                    <a:pt x="127" y="67"/>
                  </a:cubicBezTo>
                  <a:cubicBezTo>
                    <a:pt x="144" y="32"/>
                    <a:pt x="125" y="26"/>
                    <a:pt x="109" y="25"/>
                  </a:cubicBezTo>
                  <a:close/>
                  <a:moveTo>
                    <a:pt x="24" y="63"/>
                  </a:moveTo>
                  <a:cubicBezTo>
                    <a:pt x="14" y="40"/>
                    <a:pt x="26" y="37"/>
                    <a:pt x="37" y="37"/>
                  </a:cubicBezTo>
                  <a:cubicBezTo>
                    <a:pt x="39" y="49"/>
                    <a:pt x="43" y="68"/>
                    <a:pt x="48" y="84"/>
                  </a:cubicBezTo>
                  <a:cubicBezTo>
                    <a:pt x="41" y="82"/>
                    <a:pt x="31" y="79"/>
                    <a:pt x="24" y="63"/>
                  </a:cubicBezTo>
                  <a:close/>
                  <a:moveTo>
                    <a:pt x="47" y="37"/>
                  </a:moveTo>
                  <a:cubicBezTo>
                    <a:pt x="47" y="37"/>
                    <a:pt x="55" y="37"/>
                    <a:pt x="60" y="37"/>
                  </a:cubicBezTo>
                  <a:cubicBezTo>
                    <a:pt x="60" y="66"/>
                    <a:pt x="60" y="74"/>
                    <a:pt x="64" y="99"/>
                  </a:cubicBezTo>
                  <a:cubicBezTo>
                    <a:pt x="51" y="74"/>
                    <a:pt x="47" y="37"/>
                    <a:pt x="47" y="37"/>
                  </a:cubicBezTo>
                  <a:close/>
                  <a:moveTo>
                    <a:pt x="120" y="63"/>
                  </a:moveTo>
                  <a:cubicBezTo>
                    <a:pt x="113" y="79"/>
                    <a:pt x="102" y="82"/>
                    <a:pt x="96" y="84"/>
                  </a:cubicBezTo>
                  <a:cubicBezTo>
                    <a:pt x="101" y="68"/>
                    <a:pt x="105" y="49"/>
                    <a:pt x="107" y="37"/>
                  </a:cubicBezTo>
                  <a:cubicBezTo>
                    <a:pt x="118" y="37"/>
                    <a:pt x="130" y="40"/>
                    <a:pt x="120" y="6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组合 10">
            <a:extLst>
              <a:ext uri="{FF2B5EF4-FFF2-40B4-BE49-F238E27FC236}">
                <a16:creationId xmlns:a16="http://schemas.microsoft.com/office/drawing/2014/main" id="{C0756932-F4CE-47A1-A9A9-8984D78BF948}"/>
              </a:ext>
            </a:extLst>
          </p:cNvPr>
          <p:cNvGrpSpPr/>
          <p:nvPr/>
        </p:nvGrpSpPr>
        <p:grpSpPr>
          <a:xfrm rot="16200000">
            <a:off x="13181511" y="128666"/>
            <a:ext cx="332708" cy="105175"/>
            <a:chOff x="8502472" y="3151677"/>
            <a:chExt cx="543575" cy="139550"/>
          </a:xfrm>
        </p:grpSpPr>
        <p:sp>
          <p:nvSpPr>
            <p:cNvPr id="488" name="矩形 487">
              <a:extLst>
                <a:ext uri="{FF2B5EF4-FFF2-40B4-BE49-F238E27FC236}">
                  <a16:creationId xmlns:a16="http://schemas.microsoft.com/office/drawing/2014/main" id="{3EEC1101-D839-4E31-8713-61B8201E1710}"/>
                </a:ext>
              </a:extLst>
            </p:cNvPr>
            <p:cNvSpPr/>
            <p:nvPr/>
          </p:nvSpPr>
          <p:spPr>
            <a:xfrm rot="5400000">
              <a:off x="8704485" y="2949664"/>
              <a:ext cx="139550" cy="54357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9" name="Freeform 100">
              <a:extLst>
                <a:ext uri="{FF2B5EF4-FFF2-40B4-BE49-F238E27FC236}">
                  <a16:creationId xmlns:a16="http://schemas.microsoft.com/office/drawing/2014/main" id="{76856B42-F219-49F5-83EB-48527C02CE22}"/>
                </a:ext>
              </a:extLst>
            </p:cNvPr>
            <p:cNvSpPr>
              <a:spLocks/>
            </p:cNvSpPr>
            <p:nvPr/>
          </p:nvSpPr>
          <p:spPr bwMode="auto">
            <a:xfrm rot="16200000">
              <a:off x="8728634" y="3066850"/>
              <a:ext cx="79249" cy="297242"/>
            </a:xfrm>
            <a:custGeom>
              <a:avLst/>
              <a:gdLst>
                <a:gd name="T0" fmla="*/ 0 w 248"/>
                <a:gd name="T1" fmla="*/ 303 h 303"/>
                <a:gd name="T2" fmla="*/ 97 w 248"/>
                <a:gd name="T3" fmla="*/ 303 h 303"/>
                <a:gd name="T4" fmla="*/ 248 w 248"/>
                <a:gd name="T5" fmla="*/ 151 h 303"/>
                <a:gd name="T6" fmla="*/ 97 w 248"/>
                <a:gd name="T7" fmla="*/ 0 h 303"/>
                <a:gd name="T8" fmla="*/ 0 w 248"/>
                <a:gd name="T9" fmla="*/ 0 h 303"/>
                <a:gd name="T10" fmla="*/ 152 w 248"/>
                <a:gd name="T11" fmla="*/ 151 h 303"/>
                <a:gd name="T12" fmla="*/ 0 w 248"/>
                <a:gd name="T13" fmla="*/ 303 h 303"/>
              </a:gdLst>
              <a:ahLst/>
              <a:cxnLst>
                <a:cxn ang="0">
                  <a:pos x="T0" y="T1"/>
                </a:cxn>
                <a:cxn ang="0">
                  <a:pos x="T2" y="T3"/>
                </a:cxn>
                <a:cxn ang="0">
                  <a:pos x="T4" y="T5"/>
                </a:cxn>
                <a:cxn ang="0">
                  <a:pos x="T6" y="T7"/>
                </a:cxn>
                <a:cxn ang="0">
                  <a:pos x="T8" y="T9"/>
                </a:cxn>
                <a:cxn ang="0">
                  <a:pos x="T10" y="T11"/>
                </a:cxn>
                <a:cxn ang="0">
                  <a:pos x="T12" y="T13"/>
                </a:cxn>
              </a:cxnLst>
              <a:rect l="0" t="0" r="r" b="b"/>
              <a:pathLst>
                <a:path w="248" h="303">
                  <a:moveTo>
                    <a:pt x="0" y="303"/>
                  </a:moveTo>
                  <a:lnTo>
                    <a:pt x="97" y="303"/>
                  </a:lnTo>
                  <a:lnTo>
                    <a:pt x="248" y="151"/>
                  </a:lnTo>
                  <a:lnTo>
                    <a:pt x="97" y="0"/>
                  </a:lnTo>
                  <a:lnTo>
                    <a:pt x="0" y="0"/>
                  </a:lnTo>
                  <a:lnTo>
                    <a:pt x="152" y="151"/>
                  </a:lnTo>
                  <a:lnTo>
                    <a:pt x="0" y="303"/>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grpSp>
      <p:sp>
        <p:nvSpPr>
          <p:cNvPr id="490" name="流程图: 存储数据 489">
            <a:extLst>
              <a:ext uri="{FF2B5EF4-FFF2-40B4-BE49-F238E27FC236}">
                <a16:creationId xmlns:a16="http://schemas.microsoft.com/office/drawing/2014/main" id="{6002EE67-886A-4769-8103-E6463F52F13B}"/>
              </a:ext>
            </a:extLst>
          </p:cNvPr>
          <p:cNvSpPr/>
          <p:nvPr/>
        </p:nvSpPr>
        <p:spPr>
          <a:xfrm rot="10800000">
            <a:off x="10037779" y="17839"/>
            <a:ext cx="1565964" cy="276999"/>
          </a:xfrm>
          <a:prstGeom prst="flowChartOnlineStorage">
            <a:avLst/>
          </a:prstGeom>
          <a:solidFill>
            <a:schemeClr val="bg2">
              <a:lumMod val="10000"/>
              <a:alpha val="34000"/>
            </a:schemeClr>
          </a:solidFill>
          <a:ln w="6350">
            <a:gradFill>
              <a:gsLst>
                <a:gs pos="0">
                  <a:schemeClr val="accent1">
                    <a:lumMod val="5000"/>
                    <a:lumOff val="95000"/>
                  </a:schemeClr>
                </a:gs>
                <a:gs pos="100000">
                  <a:schemeClr val="bg1">
                    <a:alpha val="0"/>
                  </a:schemeClr>
                </a:gs>
              </a:gsLst>
              <a:lin ang="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1" name="组合 490">
            <a:extLst>
              <a:ext uri="{FF2B5EF4-FFF2-40B4-BE49-F238E27FC236}">
                <a16:creationId xmlns:a16="http://schemas.microsoft.com/office/drawing/2014/main" id="{AC24BC1B-B213-49E9-8A89-D849B8FFBD81}"/>
              </a:ext>
            </a:extLst>
          </p:cNvPr>
          <p:cNvGrpSpPr/>
          <p:nvPr/>
        </p:nvGrpSpPr>
        <p:grpSpPr>
          <a:xfrm>
            <a:off x="10385542" y="64435"/>
            <a:ext cx="170243" cy="170243"/>
            <a:chOff x="10179050" y="1266825"/>
            <a:chExt cx="481013" cy="481013"/>
          </a:xfrm>
          <a:solidFill>
            <a:schemeClr val="bg1"/>
          </a:solidFill>
        </p:grpSpPr>
        <p:sp>
          <p:nvSpPr>
            <p:cNvPr id="492" name="Rectangle 110">
              <a:extLst>
                <a:ext uri="{FF2B5EF4-FFF2-40B4-BE49-F238E27FC236}">
                  <a16:creationId xmlns:a16="http://schemas.microsoft.com/office/drawing/2014/main" id="{F30F97EC-5B74-460A-BB5E-917BEDFAB05B}"/>
                </a:ext>
              </a:extLst>
            </p:cNvPr>
            <p:cNvSpPr>
              <a:spLocks noChangeArrowheads="1"/>
            </p:cNvSpPr>
            <p:nvPr/>
          </p:nvSpPr>
          <p:spPr bwMode="auto">
            <a:xfrm>
              <a:off x="10355263" y="1266825"/>
              <a:ext cx="123825"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Rectangle 111">
              <a:extLst>
                <a:ext uri="{FF2B5EF4-FFF2-40B4-BE49-F238E27FC236}">
                  <a16:creationId xmlns:a16="http://schemas.microsoft.com/office/drawing/2014/main" id="{97A3D6E2-1C09-42A3-BD2D-37FCC7EA5CF5}"/>
                </a:ext>
              </a:extLst>
            </p:cNvPr>
            <p:cNvSpPr>
              <a:spLocks noChangeArrowheads="1"/>
            </p:cNvSpPr>
            <p:nvPr/>
          </p:nvSpPr>
          <p:spPr bwMode="auto">
            <a:xfrm>
              <a:off x="10536238" y="1624013"/>
              <a:ext cx="123825"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Rectangle 112">
              <a:extLst>
                <a:ext uri="{FF2B5EF4-FFF2-40B4-BE49-F238E27FC236}">
                  <a16:creationId xmlns:a16="http://schemas.microsoft.com/office/drawing/2014/main" id="{D097C7F6-1F52-43B5-844A-77AEAFA1A17B}"/>
                </a:ext>
              </a:extLst>
            </p:cNvPr>
            <p:cNvSpPr>
              <a:spLocks noChangeArrowheads="1"/>
            </p:cNvSpPr>
            <p:nvPr/>
          </p:nvSpPr>
          <p:spPr bwMode="auto">
            <a:xfrm>
              <a:off x="10355263" y="1447800"/>
              <a:ext cx="123825"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Rectangle 113">
              <a:extLst>
                <a:ext uri="{FF2B5EF4-FFF2-40B4-BE49-F238E27FC236}">
                  <a16:creationId xmlns:a16="http://schemas.microsoft.com/office/drawing/2014/main" id="{BDE50920-F221-41E8-BBCE-38F72D81348B}"/>
                </a:ext>
              </a:extLst>
            </p:cNvPr>
            <p:cNvSpPr>
              <a:spLocks noChangeArrowheads="1"/>
            </p:cNvSpPr>
            <p:nvPr/>
          </p:nvSpPr>
          <p:spPr bwMode="auto">
            <a:xfrm>
              <a:off x="10179050" y="1447800"/>
              <a:ext cx="123825"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Rectangle 114">
              <a:extLst>
                <a:ext uri="{FF2B5EF4-FFF2-40B4-BE49-F238E27FC236}">
                  <a16:creationId xmlns:a16="http://schemas.microsoft.com/office/drawing/2014/main" id="{3D94147B-D914-4EC8-A5B3-C8468F94F8D7}"/>
                </a:ext>
              </a:extLst>
            </p:cNvPr>
            <p:cNvSpPr>
              <a:spLocks noChangeArrowheads="1"/>
            </p:cNvSpPr>
            <p:nvPr/>
          </p:nvSpPr>
          <p:spPr bwMode="auto">
            <a:xfrm>
              <a:off x="10355263" y="1624013"/>
              <a:ext cx="123825"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Rectangle 115">
              <a:extLst>
                <a:ext uri="{FF2B5EF4-FFF2-40B4-BE49-F238E27FC236}">
                  <a16:creationId xmlns:a16="http://schemas.microsoft.com/office/drawing/2014/main" id="{A766CB68-FB4E-451F-861C-BBAB49BC4194}"/>
                </a:ext>
              </a:extLst>
            </p:cNvPr>
            <p:cNvSpPr>
              <a:spLocks noChangeArrowheads="1"/>
            </p:cNvSpPr>
            <p:nvPr/>
          </p:nvSpPr>
          <p:spPr bwMode="auto">
            <a:xfrm>
              <a:off x="10179050" y="1624013"/>
              <a:ext cx="123825"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Rectangle 116">
              <a:extLst>
                <a:ext uri="{FF2B5EF4-FFF2-40B4-BE49-F238E27FC236}">
                  <a16:creationId xmlns:a16="http://schemas.microsoft.com/office/drawing/2014/main" id="{CE08889F-CE58-4767-B3D1-0CCF225E9D99}"/>
                </a:ext>
              </a:extLst>
            </p:cNvPr>
            <p:cNvSpPr>
              <a:spLocks noChangeArrowheads="1"/>
            </p:cNvSpPr>
            <p:nvPr/>
          </p:nvSpPr>
          <p:spPr bwMode="auto">
            <a:xfrm>
              <a:off x="10179050" y="1266825"/>
              <a:ext cx="123825"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Rectangle 117">
              <a:extLst>
                <a:ext uri="{FF2B5EF4-FFF2-40B4-BE49-F238E27FC236}">
                  <a16:creationId xmlns:a16="http://schemas.microsoft.com/office/drawing/2014/main" id="{DBC32A4B-96FD-4E73-87E1-401DA0390482}"/>
                </a:ext>
              </a:extLst>
            </p:cNvPr>
            <p:cNvSpPr>
              <a:spLocks noChangeArrowheads="1"/>
            </p:cNvSpPr>
            <p:nvPr/>
          </p:nvSpPr>
          <p:spPr bwMode="auto">
            <a:xfrm>
              <a:off x="10536238" y="1266825"/>
              <a:ext cx="123825"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Rectangle 118">
              <a:extLst>
                <a:ext uri="{FF2B5EF4-FFF2-40B4-BE49-F238E27FC236}">
                  <a16:creationId xmlns:a16="http://schemas.microsoft.com/office/drawing/2014/main" id="{9E3D1992-269E-448E-88F3-77F7EC5D9E48}"/>
                </a:ext>
              </a:extLst>
            </p:cNvPr>
            <p:cNvSpPr>
              <a:spLocks noChangeArrowheads="1"/>
            </p:cNvSpPr>
            <p:nvPr/>
          </p:nvSpPr>
          <p:spPr bwMode="auto">
            <a:xfrm>
              <a:off x="10536238" y="1447800"/>
              <a:ext cx="123825"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08" name="组合 307">
            <a:extLst>
              <a:ext uri="{FF2B5EF4-FFF2-40B4-BE49-F238E27FC236}">
                <a16:creationId xmlns:a16="http://schemas.microsoft.com/office/drawing/2014/main" id="{01E561A4-7E4F-4CEE-8344-432910329984}"/>
              </a:ext>
            </a:extLst>
          </p:cNvPr>
          <p:cNvGrpSpPr/>
          <p:nvPr/>
        </p:nvGrpSpPr>
        <p:grpSpPr>
          <a:xfrm>
            <a:off x="10611468" y="12292"/>
            <a:ext cx="867262" cy="279538"/>
            <a:chOff x="12738610" y="102985"/>
            <a:chExt cx="867262" cy="279538"/>
          </a:xfrm>
        </p:grpSpPr>
        <p:sp>
          <p:nvSpPr>
            <p:cNvPr id="307" name="文本框 306">
              <a:extLst>
                <a:ext uri="{FF2B5EF4-FFF2-40B4-BE49-F238E27FC236}">
                  <a16:creationId xmlns:a16="http://schemas.microsoft.com/office/drawing/2014/main" id="{412FD398-47D0-40CE-B62E-BDB9A7B08666}"/>
                </a:ext>
              </a:extLst>
            </p:cNvPr>
            <p:cNvSpPr txBox="1"/>
            <p:nvPr/>
          </p:nvSpPr>
          <p:spPr>
            <a:xfrm>
              <a:off x="12738610" y="102985"/>
              <a:ext cx="498855" cy="276999"/>
            </a:xfrm>
            <a:prstGeom prst="rect">
              <a:avLst/>
            </a:prstGeom>
            <a:noFill/>
          </p:spPr>
          <p:txBody>
            <a:bodyPr wrap="none" rtlCol="0">
              <a:spAutoFit/>
            </a:bodyPr>
            <a:lstStyle/>
            <a:p>
              <a:r>
                <a:rPr lang="en-US" altLang="zh-CN" sz="1200" dirty="0">
                  <a:solidFill>
                    <a:schemeClr val="bg1"/>
                  </a:solidFill>
                </a:rPr>
                <a:t>5000</a:t>
              </a:r>
              <a:endParaRPr lang="zh-CN" altLang="en-US" sz="1200" dirty="0">
                <a:solidFill>
                  <a:schemeClr val="bg1"/>
                </a:solidFill>
              </a:endParaRPr>
            </a:p>
          </p:txBody>
        </p:sp>
        <p:sp>
          <p:nvSpPr>
            <p:cNvPr id="342" name="文本框 341">
              <a:extLst>
                <a:ext uri="{FF2B5EF4-FFF2-40B4-BE49-F238E27FC236}">
                  <a16:creationId xmlns:a16="http://schemas.microsoft.com/office/drawing/2014/main" id="{D4105B28-6542-4466-8450-B25E8424D1D8}"/>
                </a:ext>
              </a:extLst>
            </p:cNvPr>
            <p:cNvSpPr txBox="1"/>
            <p:nvPr/>
          </p:nvSpPr>
          <p:spPr>
            <a:xfrm>
              <a:off x="13078163" y="120913"/>
              <a:ext cx="527709" cy="261610"/>
            </a:xfrm>
            <a:prstGeom prst="rect">
              <a:avLst/>
            </a:prstGeom>
            <a:noFill/>
          </p:spPr>
          <p:txBody>
            <a:bodyPr wrap="none" rtlCol="0">
              <a:spAutoFit/>
            </a:bodyPr>
            <a:lstStyle/>
            <a:p>
              <a:r>
                <a:rPr lang="en-US" altLang="zh-CN" sz="1100" dirty="0">
                  <a:solidFill>
                    <a:schemeClr val="bg1">
                      <a:lumMod val="65000"/>
                    </a:schemeClr>
                  </a:solidFill>
                </a:rPr>
                <a:t>/6000</a:t>
              </a:r>
              <a:endParaRPr lang="zh-CN" altLang="en-US" sz="1100" dirty="0">
                <a:solidFill>
                  <a:schemeClr val="bg1">
                    <a:lumMod val="65000"/>
                  </a:schemeClr>
                </a:solidFill>
              </a:endParaRPr>
            </a:p>
          </p:txBody>
        </p:sp>
      </p:grpSp>
    </p:spTree>
    <p:extLst>
      <p:ext uri="{BB962C8B-B14F-4D97-AF65-F5344CB8AC3E}">
        <p14:creationId xmlns:p14="http://schemas.microsoft.com/office/powerpoint/2010/main" val="458112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F85DFDBD-D941-4032-891E-D52E44D7FAD6}"/>
              </a:ext>
            </a:extLst>
          </p:cNvPr>
          <p:cNvSpPr/>
          <p:nvPr/>
        </p:nvSpPr>
        <p:spPr>
          <a:xfrm>
            <a:off x="5807805" y="3377864"/>
            <a:ext cx="1591201" cy="1106198"/>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a:extLst>
              <a:ext uri="{FF2B5EF4-FFF2-40B4-BE49-F238E27FC236}">
                <a16:creationId xmlns:a16="http://schemas.microsoft.com/office/drawing/2014/main" id="{0A8EC262-12DD-4FBE-B58E-B85260DE341D}"/>
              </a:ext>
            </a:extLst>
          </p:cNvPr>
          <p:cNvSpPr/>
          <p:nvPr/>
        </p:nvSpPr>
        <p:spPr>
          <a:xfrm>
            <a:off x="5807809" y="3382671"/>
            <a:ext cx="1591201" cy="1106198"/>
          </a:xfrm>
          <a:prstGeom prst="rect">
            <a:avLst/>
          </a:prstGeom>
          <a:gradFill flip="none" rotWithShape="1">
            <a:gsLst>
              <a:gs pos="0">
                <a:schemeClr val="accent1">
                  <a:lumMod val="5000"/>
                  <a:lumOff val="95000"/>
                  <a:alpha val="0"/>
                </a:schemeClr>
              </a:gs>
              <a:gs pos="100000">
                <a:srgbClr val="FF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矩形: 圆角 41">
            <a:extLst>
              <a:ext uri="{FF2B5EF4-FFF2-40B4-BE49-F238E27FC236}">
                <a16:creationId xmlns:a16="http://schemas.microsoft.com/office/drawing/2014/main" id="{B547597A-A873-4D1C-BE94-D2FE51555F59}"/>
              </a:ext>
            </a:extLst>
          </p:cNvPr>
          <p:cNvSpPr/>
          <p:nvPr/>
        </p:nvSpPr>
        <p:spPr>
          <a:xfrm>
            <a:off x="10890781" y="1939704"/>
            <a:ext cx="2675123" cy="2917987"/>
          </a:xfrm>
          <a:prstGeom prst="roundRect">
            <a:avLst>
              <a:gd name="adj" fmla="val 2453"/>
            </a:avLst>
          </a:prstGeom>
          <a:solidFill>
            <a:schemeClr val="bg2">
              <a:lumMod val="1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顶角 1">
            <a:extLst>
              <a:ext uri="{FF2B5EF4-FFF2-40B4-BE49-F238E27FC236}">
                <a16:creationId xmlns:a16="http://schemas.microsoft.com/office/drawing/2014/main" id="{9BC72767-C830-462C-AE5B-4C15BA9E95BE}"/>
              </a:ext>
            </a:extLst>
          </p:cNvPr>
          <p:cNvSpPr/>
          <p:nvPr/>
        </p:nvSpPr>
        <p:spPr>
          <a:xfrm>
            <a:off x="3556877" y="581626"/>
            <a:ext cx="6969584" cy="415019"/>
          </a:xfrm>
          <a:prstGeom prst="round2SameRect">
            <a:avLst>
              <a:gd name="adj1" fmla="val 41967"/>
              <a:gd name="adj2" fmla="val 13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3" name="图片 42">
            <a:extLst>
              <a:ext uri="{FF2B5EF4-FFF2-40B4-BE49-F238E27FC236}">
                <a16:creationId xmlns:a16="http://schemas.microsoft.com/office/drawing/2014/main" id="{848ED9C2-ADF2-4FF7-B544-BEC7E4A38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5260" y="4006118"/>
            <a:ext cx="1591201" cy="1877731"/>
          </a:xfrm>
          <a:prstGeom prst="rect">
            <a:avLst/>
          </a:prstGeom>
        </p:spPr>
      </p:pic>
      <p:sp>
        <p:nvSpPr>
          <p:cNvPr id="44" name="矩形: 圆顶角 43">
            <a:extLst>
              <a:ext uri="{FF2B5EF4-FFF2-40B4-BE49-F238E27FC236}">
                <a16:creationId xmlns:a16="http://schemas.microsoft.com/office/drawing/2014/main" id="{E7C5985A-4705-4572-A144-3E8FD7132B97}"/>
              </a:ext>
            </a:extLst>
          </p:cNvPr>
          <p:cNvSpPr/>
          <p:nvPr/>
        </p:nvSpPr>
        <p:spPr>
          <a:xfrm>
            <a:off x="5807813" y="3142229"/>
            <a:ext cx="1591201" cy="250293"/>
          </a:xfrm>
          <a:prstGeom prst="round2SameRect">
            <a:avLst>
              <a:gd name="adj1" fmla="val 50000"/>
              <a:gd name="adj2"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1200" dirty="0">
              <a:latin typeface="微软雅黑" panose="020B0503020204020204" pitchFamily="34" charset="-122"/>
              <a:ea typeface="微软雅黑" panose="020B0503020204020204" pitchFamily="34" charset="-122"/>
            </a:endParaRPr>
          </a:p>
        </p:txBody>
      </p:sp>
      <p:pic>
        <p:nvPicPr>
          <p:cNvPr id="51" name="图片 50">
            <a:extLst>
              <a:ext uri="{FF2B5EF4-FFF2-40B4-BE49-F238E27FC236}">
                <a16:creationId xmlns:a16="http://schemas.microsoft.com/office/drawing/2014/main" id="{0FF89D17-952B-4889-A0A8-C782364664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2632" y="3507544"/>
            <a:ext cx="821568" cy="821568"/>
          </a:xfrm>
          <a:prstGeom prst="rect">
            <a:avLst/>
          </a:prstGeom>
        </p:spPr>
      </p:pic>
      <p:sp>
        <p:nvSpPr>
          <p:cNvPr id="46" name="菱形 45">
            <a:extLst>
              <a:ext uri="{FF2B5EF4-FFF2-40B4-BE49-F238E27FC236}">
                <a16:creationId xmlns:a16="http://schemas.microsoft.com/office/drawing/2014/main" id="{A9AD0719-58BC-43A8-AFF9-E5AF91D0F8D2}"/>
              </a:ext>
            </a:extLst>
          </p:cNvPr>
          <p:cNvSpPr/>
          <p:nvPr/>
        </p:nvSpPr>
        <p:spPr>
          <a:xfrm>
            <a:off x="6050318" y="3389638"/>
            <a:ext cx="1106198" cy="1106198"/>
          </a:xfrm>
          <a:prstGeom prst="diamond">
            <a:avLst/>
          </a:prstGeom>
          <a:noFill/>
          <a:ln w="952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菱形 52">
            <a:extLst>
              <a:ext uri="{FF2B5EF4-FFF2-40B4-BE49-F238E27FC236}">
                <a16:creationId xmlns:a16="http://schemas.microsoft.com/office/drawing/2014/main" id="{F6E0BE30-AEA0-417F-914D-9966D9E6DFF2}"/>
              </a:ext>
            </a:extLst>
          </p:cNvPr>
          <p:cNvSpPr/>
          <p:nvPr/>
        </p:nvSpPr>
        <p:spPr>
          <a:xfrm rot="900000">
            <a:off x="6050318" y="3394079"/>
            <a:ext cx="1106198" cy="1106198"/>
          </a:xfrm>
          <a:prstGeom prst="diamond">
            <a:avLst/>
          </a:prstGeom>
          <a:noFill/>
          <a:ln w="9525">
            <a:solidFill>
              <a:schemeClr val="accent2">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菱形 53">
            <a:extLst>
              <a:ext uri="{FF2B5EF4-FFF2-40B4-BE49-F238E27FC236}">
                <a16:creationId xmlns:a16="http://schemas.microsoft.com/office/drawing/2014/main" id="{BCCF3DB5-4096-43A5-9146-78D41045391E}"/>
              </a:ext>
            </a:extLst>
          </p:cNvPr>
          <p:cNvSpPr/>
          <p:nvPr/>
        </p:nvSpPr>
        <p:spPr>
          <a:xfrm rot="20341369">
            <a:off x="6050317" y="3350069"/>
            <a:ext cx="1106198" cy="1106198"/>
          </a:xfrm>
          <a:prstGeom prst="diamond">
            <a:avLst/>
          </a:prstGeom>
          <a:noFill/>
          <a:ln w="9525">
            <a:solidFill>
              <a:schemeClr val="accent2">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229B9293-4568-4242-B5A6-49D822E4C023}"/>
              </a:ext>
            </a:extLst>
          </p:cNvPr>
          <p:cNvSpPr txBox="1"/>
          <p:nvPr/>
        </p:nvSpPr>
        <p:spPr>
          <a:xfrm>
            <a:off x="6087889" y="3142229"/>
            <a:ext cx="1031051" cy="261610"/>
          </a:xfrm>
          <a:prstGeom prst="rect">
            <a:avLst/>
          </a:prstGeom>
          <a:noFill/>
        </p:spPr>
        <p:txBody>
          <a:bodyPr wrap="none" rtlCol="0">
            <a:spAutoFit/>
          </a:bodyPr>
          <a:lstStyle/>
          <a:p>
            <a:r>
              <a:rPr lang="zh-CN" altLang="en-US" sz="1100" dirty="0">
                <a:solidFill>
                  <a:srgbClr val="FFC000"/>
                </a:solidFill>
                <a:latin typeface="微软雅黑" panose="020B0503020204020204" pitchFamily="34" charset="-122"/>
                <a:ea typeface="微软雅黑" panose="020B0503020204020204" pitchFamily="34" charset="-122"/>
              </a:rPr>
              <a:t>克苏鲁的呼唤</a:t>
            </a:r>
          </a:p>
        </p:txBody>
      </p:sp>
      <p:sp>
        <p:nvSpPr>
          <p:cNvPr id="58" name="流程图: 文档 57">
            <a:extLst>
              <a:ext uri="{FF2B5EF4-FFF2-40B4-BE49-F238E27FC236}">
                <a16:creationId xmlns:a16="http://schemas.microsoft.com/office/drawing/2014/main" id="{8D94678D-4435-4477-B77D-2D7BBD4DC10C}"/>
              </a:ext>
            </a:extLst>
          </p:cNvPr>
          <p:cNvSpPr/>
          <p:nvPr/>
        </p:nvSpPr>
        <p:spPr>
          <a:xfrm>
            <a:off x="5807805" y="4486310"/>
            <a:ext cx="1591201" cy="310926"/>
          </a:xfrm>
          <a:prstGeom prst="flowChartDocument">
            <a:avLst/>
          </a:prstGeom>
          <a:solidFill>
            <a:schemeClr val="bg2">
              <a:lumMod val="1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5000</a:t>
            </a:r>
            <a:endParaRPr lang="zh-CN" altLang="en-US" dirty="0"/>
          </a:p>
        </p:txBody>
      </p:sp>
    </p:spTree>
    <p:extLst>
      <p:ext uri="{BB962C8B-B14F-4D97-AF65-F5344CB8AC3E}">
        <p14:creationId xmlns:p14="http://schemas.microsoft.com/office/powerpoint/2010/main" val="702118044"/>
      </p:ext>
    </p:extLst>
  </p:cSld>
  <p:clrMapOvr>
    <a:masterClrMapping/>
  </p:clrMapOvr>
</p:sld>
</file>

<file path=ppt/theme/theme1.xml><?xml version="1.0" encoding="utf-8"?>
<a:theme xmlns:a="http://schemas.openxmlformats.org/drawingml/2006/main" name="Office 主题​​">
  <a:themeElements>
    <a:clrScheme name="Office 主题​​">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5769</TotalTime>
  <Words>842</Words>
  <Application>Microsoft Office PowerPoint</Application>
  <PresentationFormat>自定义</PresentationFormat>
  <Paragraphs>309</Paragraphs>
  <Slides>7</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vt:i4>
      </vt:variant>
    </vt:vector>
  </HeadingPairs>
  <TitlesOfParts>
    <vt:vector size="22" baseType="lpstr">
      <vt:lpstr>Adobe 繁黑體 Std B</vt:lpstr>
      <vt:lpstr>等线</vt:lpstr>
      <vt:lpstr>方正准圆简体</vt:lpstr>
      <vt:lpstr>微软雅黑</vt:lpstr>
      <vt:lpstr>Arial</vt:lpstr>
      <vt:lpstr>Arial Rounded MT Bold</vt:lpstr>
      <vt:lpstr>Bahnschrift Light</vt:lpstr>
      <vt:lpstr>Bahnschrift SemiLight</vt:lpstr>
      <vt:lpstr>Bahnschrift SemiLight Condensed</vt:lpstr>
      <vt:lpstr>Berlin Sans FB</vt:lpstr>
      <vt:lpstr>Calibri</vt:lpstr>
      <vt:lpstr>Calibri Light</vt:lpstr>
      <vt:lpstr>Franklin Gothic Demi Cond</vt:lpstr>
      <vt:lpstr>Franklin Gothic Heavy</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484</cp:revision>
  <dcterms:created xsi:type="dcterms:W3CDTF">2019-08-11T12:41:16Z</dcterms:created>
  <dcterms:modified xsi:type="dcterms:W3CDTF">2019-09-15T08:57:07Z</dcterms:modified>
</cp:coreProperties>
</file>