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EBD99-170B-4768-9F22-F8D1AB4E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77A102-67C1-4D23-A352-31D26434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19654-BE11-48E5-849C-04C93875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3B3FD-0B08-42EE-A4D8-4EECFFEA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325E2-2D1E-4FF7-B715-8BF5B06B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94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FDEB2-6D89-423C-9586-6B7E66F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DAFEC-3CEF-4653-AA67-79C9CCD10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F5B5D-32EC-4F30-8A70-A024F351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70AB3-0968-4866-94E5-438BAED4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82637-EDB6-4A82-B698-126DBAC8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A5133-32A1-4975-99F3-BECF1FEC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02EE1-D5E2-4BA4-A380-6AEFA4B9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9DC3F-D680-407F-93F4-05505FBA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D024F-84EA-4D7C-A0AC-63EE948C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B0330-EDDC-4232-888D-EC36957B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6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0918C-F3DB-4125-95D4-353F190A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48B6-B958-4E46-AA4E-290DC02E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348B9-5BF5-460E-91B9-4F7E8FE7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8B929-07B4-4180-9DC6-340EE7BF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09A80-8645-407A-B626-9B020095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4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CE04E-910F-4C34-AE91-FF269C43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5A20F-7558-47D8-BD54-B949A3E1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0478D-6903-4EF2-82B4-32BBD6FF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9B463-245E-4481-85C8-C9C2FA31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6E55A-38CC-46BD-A733-CA8DD676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B41E-5B22-4B1D-8F59-722FBAEC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F16D5-05C0-4BA4-BCFF-70E59B5CC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4B4AAC-B75E-4351-B02D-A1297BB4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6DB9A-19F4-4166-96F6-3F08F7B6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287C7-AC3D-44DC-B93B-53A47BDF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48AAB-9A55-4176-8B1A-3CAFDC0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4A578-A78B-4687-8DE2-B64E8BEF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087E1-1BE0-4F06-B73A-6EFA47F0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3DD07-D227-41DE-BF47-CC89A97C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678EC-BE21-407B-B1EA-C80513E61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934BF-6721-4D5E-93AE-9275EB50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5A7E0D-0E76-49AD-B446-61930F5D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E218C2-E6EB-4569-9428-8CF533F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AC7287-346B-41CF-A581-43C33E08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1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60D0-A1CD-4A73-ADC0-57EE65F7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EBA708-2881-4DF3-A354-F3D08F8D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A829D3-C77C-4FB4-B148-941307A7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09D87-44F9-4FAD-8A8B-0D52E152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9E014-93F4-4158-8E87-0547D502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17F105-8830-4D72-92D3-84F95BD5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08E16-8F21-4C3F-8183-9C88CA83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F83C1-6F51-4726-9490-EE32771C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0A991-1759-4D24-8F72-CCBB5E7F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861BD-125C-4D57-B953-3F630893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0817AA-922C-4A82-BF1A-5E3CC60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8A6CF-A929-4FA6-A6A0-65E47F2F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C0825-060F-456A-B1E0-401C0BFD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9C42D-5A64-432D-941C-273C4152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BA205E-63A6-4875-9904-3416DA23B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5ECFC3-E406-4F80-9377-280D29BE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29B8C-76CF-4D53-8E7E-5BBBBC63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8071A-C25B-40AE-8C94-5923E4D3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37469-DCCE-4BD7-9BED-7A4FAFAC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8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FABC65-E438-4613-86B2-D83E6358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2C4DB-CDD1-41B9-B519-9E21A3CE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3DBDE-631B-479A-B2B2-E2896C876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9C854-14A8-45AD-BE2C-23DB2E07CD24}" type="datetimeFigureOut">
              <a:rPr lang="zh-CN" altLang="en-US" smtClean="0"/>
              <a:t>2019/11/18/Monday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C0638-E72D-4E22-8D6A-378DFA17B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62FFB-7679-4757-9DA4-80ED62D27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4080-2B47-4E30-9787-A7678CF04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7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83B205C-DCC6-4ACD-896D-B0E6050F23C9}"/>
              </a:ext>
            </a:extLst>
          </p:cNvPr>
          <p:cNvSpPr/>
          <p:nvPr/>
        </p:nvSpPr>
        <p:spPr>
          <a:xfrm>
            <a:off x="2277848" y="5238400"/>
            <a:ext cx="9307557" cy="1639918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47704EF-6B33-46ED-8E52-EB7BEA4E0BEA}"/>
              </a:ext>
            </a:extLst>
          </p:cNvPr>
          <p:cNvSpPr/>
          <p:nvPr/>
        </p:nvSpPr>
        <p:spPr>
          <a:xfrm>
            <a:off x="8531392" y="3726368"/>
            <a:ext cx="3781347" cy="4014274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26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27E4515-72AC-4701-B3DC-C4E0FE90ED59}"/>
              </a:ext>
            </a:extLst>
          </p:cNvPr>
          <p:cNvSpPr/>
          <p:nvPr/>
        </p:nvSpPr>
        <p:spPr>
          <a:xfrm>
            <a:off x="719996" y="598456"/>
            <a:ext cx="1323322" cy="823750"/>
          </a:xfrm>
          <a:prstGeom prst="rect">
            <a:avLst/>
          </a:prstGeom>
          <a:noFill/>
          <a:ln w="3175">
            <a:solidFill>
              <a:schemeClr val="bg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08E103-8411-4BE3-BA7F-205C49680C19}"/>
              </a:ext>
            </a:extLst>
          </p:cNvPr>
          <p:cNvGrpSpPr/>
          <p:nvPr/>
        </p:nvGrpSpPr>
        <p:grpSpPr>
          <a:xfrm>
            <a:off x="5697821" y="103423"/>
            <a:ext cx="832279" cy="392261"/>
            <a:chOff x="6498738" y="617209"/>
            <a:chExt cx="1050752" cy="4952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6E43C8-4AD1-4B00-985E-61986A09A5F3}"/>
                </a:ext>
              </a:extLst>
            </p:cNvPr>
            <p:cNvSpPr txBox="1"/>
            <p:nvPr/>
          </p:nvSpPr>
          <p:spPr>
            <a:xfrm>
              <a:off x="6498738" y="617209"/>
              <a:ext cx="1050752" cy="36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订单总览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4FBC1B-7E03-4D57-A8CE-46C77368EB2D}"/>
                </a:ext>
              </a:extLst>
            </p:cNvPr>
            <p:cNvSpPr txBox="1"/>
            <p:nvPr/>
          </p:nvSpPr>
          <p:spPr>
            <a:xfrm>
              <a:off x="6642207" y="903583"/>
              <a:ext cx="765398" cy="20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Content</a:t>
              </a:r>
              <a:endPara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EFDCD1-8C78-4C73-813E-AA16E1534269}"/>
              </a:ext>
            </a:extLst>
          </p:cNvPr>
          <p:cNvGrpSpPr/>
          <p:nvPr/>
        </p:nvGrpSpPr>
        <p:grpSpPr>
          <a:xfrm>
            <a:off x="5469821" y="176860"/>
            <a:ext cx="208586" cy="226529"/>
            <a:chOff x="11158538" y="1266825"/>
            <a:chExt cx="442913" cy="481013"/>
          </a:xfrm>
          <a:solidFill>
            <a:schemeClr val="bg1">
              <a:lumMod val="85000"/>
            </a:schemeClr>
          </a:solidFill>
        </p:grpSpPr>
        <p:sp>
          <p:nvSpPr>
            <p:cNvPr id="33" name="Freeform 107">
              <a:extLst>
                <a:ext uri="{FF2B5EF4-FFF2-40B4-BE49-F238E27FC236}">
                  <a16:creationId xmlns:a16="http://schemas.microsoft.com/office/drawing/2014/main" id="{13C0CCE0-626D-4458-B32D-016E7506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266825"/>
              <a:ext cx="442913" cy="222250"/>
            </a:xfrm>
            <a:custGeom>
              <a:avLst/>
              <a:gdLst>
                <a:gd name="T0" fmla="*/ 140 w 279"/>
                <a:gd name="T1" fmla="*/ 0 h 140"/>
                <a:gd name="T2" fmla="*/ 0 w 279"/>
                <a:gd name="T3" fmla="*/ 69 h 140"/>
                <a:gd name="T4" fmla="*/ 140 w 279"/>
                <a:gd name="T5" fmla="*/ 140 h 140"/>
                <a:gd name="T6" fmla="*/ 279 w 279"/>
                <a:gd name="T7" fmla="*/ 69 h 140"/>
                <a:gd name="T8" fmla="*/ 140 w 27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40">
                  <a:moveTo>
                    <a:pt x="140" y="0"/>
                  </a:moveTo>
                  <a:lnTo>
                    <a:pt x="0" y="69"/>
                  </a:lnTo>
                  <a:lnTo>
                    <a:pt x="140" y="140"/>
                  </a:lnTo>
                  <a:lnTo>
                    <a:pt x="279" y="69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4" name="Freeform 108">
              <a:extLst>
                <a:ext uri="{FF2B5EF4-FFF2-40B4-BE49-F238E27FC236}">
                  <a16:creationId xmlns:a16="http://schemas.microsoft.com/office/drawing/2014/main" id="{28367181-DB74-4D02-B155-6E95ADE2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439863"/>
              <a:ext cx="195263" cy="307975"/>
            </a:xfrm>
            <a:custGeom>
              <a:avLst/>
              <a:gdLst>
                <a:gd name="T0" fmla="*/ 0 w 123"/>
                <a:gd name="T1" fmla="*/ 132 h 194"/>
                <a:gd name="T2" fmla="*/ 123 w 123"/>
                <a:gd name="T3" fmla="*/ 194 h 194"/>
                <a:gd name="T4" fmla="*/ 123 w 123"/>
                <a:gd name="T5" fmla="*/ 59 h 194"/>
                <a:gd name="T6" fmla="*/ 0 w 123"/>
                <a:gd name="T7" fmla="*/ 0 h 194"/>
                <a:gd name="T8" fmla="*/ 0 w 123"/>
                <a:gd name="T9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32"/>
                  </a:moveTo>
                  <a:lnTo>
                    <a:pt x="123" y="194"/>
                  </a:lnTo>
                  <a:lnTo>
                    <a:pt x="123" y="59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5" name="Freeform 109">
              <a:extLst>
                <a:ext uri="{FF2B5EF4-FFF2-40B4-BE49-F238E27FC236}">
                  <a16:creationId xmlns:a16="http://schemas.microsoft.com/office/drawing/2014/main" id="{E0C04564-9738-40D7-8E6D-E6433AC5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8" y="1439863"/>
              <a:ext cx="195263" cy="307975"/>
            </a:xfrm>
            <a:custGeom>
              <a:avLst/>
              <a:gdLst>
                <a:gd name="T0" fmla="*/ 0 w 123"/>
                <a:gd name="T1" fmla="*/ 194 h 194"/>
                <a:gd name="T2" fmla="*/ 123 w 123"/>
                <a:gd name="T3" fmla="*/ 132 h 194"/>
                <a:gd name="T4" fmla="*/ 123 w 123"/>
                <a:gd name="T5" fmla="*/ 0 h 194"/>
                <a:gd name="T6" fmla="*/ 0 w 123"/>
                <a:gd name="T7" fmla="*/ 59 h 194"/>
                <a:gd name="T8" fmla="*/ 0 w 12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94"/>
                  </a:moveTo>
                  <a:lnTo>
                    <a:pt x="123" y="132"/>
                  </a:lnTo>
                  <a:lnTo>
                    <a:pt x="123" y="0"/>
                  </a:lnTo>
                  <a:lnTo>
                    <a:pt x="0" y="59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722D2F-AA20-400A-94F9-67DB7AC3687B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3D8806-3F09-4925-ACEC-52A65B150075}"/>
              </a:ext>
            </a:extLst>
          </p:cNvPr>
          <p:cNvSpPr txBox="1"/>
          <p:nvPr/>
        </p:nvSpPr>
        <p:spPr>
          <a:xfrm>
            <a:off x="891003" y="94960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CD51C4-484C-4650-B27D-A565A338CE63}"/>
              </a:ext>
            </a:extLst>
          </p:cNvPr>
          <p:cNvGrpSpPr/>
          <p:nvPr/>
        </p:nvGrpSpPr>
        <p:grpSpPr>
          <a:xfrm>
            <a:off x="632055" y="61881"/>
            <a:ext cx="260288" cy="260288"/>
            <a:chOff x="226468" y="118337"/>
            <a:chExt cx="328613" cy="328613"/>
          </a:xfrm>
        </p:grpSpPr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0CF4F132-3FDE-45F0-BB7C-558B5AFA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DB0CD6D-3E3F-4C0F-BAFE-41063A201774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832F7C1-AEF0-400C-8209-BCF36891371B}"/>
              </a:ext>
            </a:extLst>
          </p:cNvPr>
          <p:cNvGrpSpPr/>
          <p:nvPr/>
        </p:nvGrpSpPr>
        <p:grpSpPr>
          <a:xfrm>
            <a:off x="712372" y="1700720"/>
            <a:ext cx="1351909" cy="486265"/>
            <a:chOff x="497828" y="1018965"/>
            <a:chExt cx="1706786" cy="61390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85D0CF6-EBEF-4D9E-B4BF-D609258F5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27" b="94509" l="3179" r="96821">
                          <a14:foregroundMark x1="40751" y1="82803" x2="40751" y2="82803"/>
                          <a14:foregroundMark x1="34393" y1="80925" x2="34393" y2="80925"/>
                          <a14:foregroundMark x1="73988" y1="82370" x2="73988" y2="82370"/>
                          <a14:foregroundMark x1="24133" y1="80925" x2="24133" y2="80925"/>
                          <a14:backgroundMark x1="16618" y1="81792" x2="16618" y2="81792"/>
                          <a14:backgroundMark x1="82225" y1="82225" x2="82225" y2="82225"/>
                          <a14:backgroundMark x1="32803" y1="82803" x2="32803" y2="82803"/>
                          <a14:backgroundMark x1="37139" y1="80491" x2="37139" y2="80491"/>
                          <a14:backgroundMark x1="44653" y1="82370" x2="44653" y2="82370"/>
                          <a14:backgroundMark x1="31069" y1="81647" x2="31069" y2="81647"/>
                          <a14:backgroundMark x1="52746" y1="82081" x2="52746" y2="82081"/>
                          <a14:backgroundMark x1="54769" y1="81214" x2="54769" y2="81214"/>
                          <a14:backgroundMark x1="49566" y1="79624" x2="49566" y2="79624"/>
                          <a14:backgroundMark x1="56936" y1="79769" x2="56936" y2="797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3" y="1018965"/>
              <a:ext cx="613909" cy="61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4B2532B-B033-4A59-AD45-2933AD1ECD06}"/>
                </a:ext>
              </a:extLst>
            </p:cNvPr>
            <p:cNvGrpSpPr/>
            <p:nvPr/>
          </p:nvGrpSpPr>
          <p:grpSpPr>
            <a:xfrm>
              <a:off x="1239347" y="1032590"/>
              <a:ext cx="965267" cy="278231"/>
              <a:chOff x="1276590" y="1012449"/>
              <a:chExt cx="965267" cy="278231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47C3A30-0750-4610-BBEF-93AD1AAF43BB}"/>
                  </a:ext>
                </a:extLst>
              </p:cNvPr>
              <p:cNvSpPr txBox="1"/>
              <p:nvPr/>
            </p:nvSpPr>
            <p:spPr>
              <a:xfrm>
                <a:off x="1330746" y="1012449"/>
                <a:ext cx="91111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3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罗德岛医药</a:t>
                </a: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9D36308-1D5F-4F5B-AA3B-0ECEC095D762}"/>
                  </a:ext>
                </a:extLst>
              </p:cNvPr>
              <p:cNvSpPr/>
              <p:nvPr/>
            </p:nvSpPr>
            <p:spPr>
              <a:xfrm>
                <a:off x="1276590" y="1094275"/>
                <a:ext cx="97789" cy="9778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9976EC2-DB1F-4F03-8DB0-4F6D3E12F4A9}"/>
                </a:ext>
              </a:extLst>
            </p:cNvPr>
            <p:cNvSpPr/>
            <p:nvPr/>
          </p:nvSpPr>
          <p:spPr>
            <a:xfrm>
              <a:off x="497828" y="1032590"/>
              <a:ext cx="1670697" cy="586660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C6E572A-F431-4637-8ECE-DC470CC3AAF0}"/>
                </a:ext>
              </a:extLst>
            </p:cNvPr>
            <p:cNvGrpSpPr/>
            <p:nvPr/>
          </p:nvGrpSpPr>
          <p:grpSpPr>
            <a:xfrm>
              <a:off x="1231725" y="1309363"/>
              <a:ext cx="109844" cy="97938"/>
              <a:chOff x="4808538" y="858838"/>
              <a:chExt cx="908051" cy="809626"/>
            </a:xfrm>
            <a:solidFill>
              <a:srgbClr val="00B0F0"/>
            </a:solidFill>
          </p:grpSpPr>
          <p:sp>
            <p:nvSpPr>
              <p:cNvPr id="62" name="Freeform 19">
                <a:extLst>
                  <a:ext uri="{FF2B5EF4-FFF2-40B4-BE49-F238E27FC236}">
                    <a16:creationId xmlns:a16="http://schemas.microsoft.com/office/drawing/2014/main" id="{1C9A60D5-6A3A-436A-B4CB-62A1DD2573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9176" y="885826"/>
                <a:ext cx="865188" cy="749300"/>
              </a:xfrm>
              <a:custGeom>
                <a:avLst/>
                <a:gdLst>
                  <a:gd name="T0" fmla="*/ 146 w 545"/>
                  <a:gd name="T1" fmla="*/ 472 h 472"/>
                  <a:gd name="T2" fmla="*/ 146 w 545"/>
                  <a:gd name="T3" fmla="*/ 455 h 472"/>
                  <a:gd name="T4" fmla="*/ 160 w 545"/>
                  <a:gd name="T5" fmla="*/ 447 h 472"/>
                  <a:gd name="T6" fmla="*/ 146 w 545"/>
                  <a:gd name="T7" fmla="*/ 455 h 472"/>
                  <a:gd name="T8" fmla="*/ 146 w 545"/>
                  <a:gd name="T9" fmla="*/ 472 h 472"/>
                  <a:gd name="T10" fmla="*/ 136 w 545"/>
                  <a:gd name="T11" fmla="*/ 472 h 472"/>
                  <a:gd name="T12" fmla="*/ 0 w 545"/>
                  <a:gd name="T13" fmla="*/ 236 h 472"/>
                  <a:gd name="T14" fmla="*/ 136 w 545"/>
                  <a:gd name="T15" fmla="*/ 0 h 472"/>
                  <a:gd name="T16" fmla="*/ 408 w 545"/>
                  <a:gd name="T17" fmla="*/ 0 h 472"/>
                  <a:gd name="T18" fmla="*/ 545 w 545"/>
                  <a:gd name="T19" fmla="*/ 236 h 472"/>
                  <a:gd name="T20" fmla="*/ 408 w 545"/>
                  <a:gd name="T21" fmla="*/ 472 h 472"/>
                  <a:gd name="T22" fmla="*/ 146 w 545"/>
                  <a:gd name="T23" fmla="*/ 472 h 472"/>
                  <a:gd name="T24" fmla="*/ 146 w 545"/>
                  <a:gd name="T25" fmla="*/ 472 h 472"/>
                  <a:gd name="T26" fmla="*/ 389 w 545"/>
                  <a:gd name="T27" fmla="*/ 439 h 472"/>
                  <a:gd name="T28" fmla="*/ 506 w 545"/>
                  <a:gd name="T29" fmla="*/ 236 h 472"/>
                  <a:gd name="T30" fmla="*/ 389 w 545"/>
                  <a:gd name="T31" fmla="*/ 34 h 472"/>
                  <a:gd name="T32" fmla="*/ 156 w 545"/>
                  <a:gd name="T33" fmla="*/ 34 h 472"/>
                  <a:gd name="T34" fmla="*/ 39 w 545"/>
                  <a:gd name="T35" fmla="*/ 236 h 472"/>
                  <a:gd name="T36" fmla="*/ 156 w 545"/>
                  <a:gd name="T37" fmla="*/ 439 h 472"/>
                  <a:gd name="T38" fmla="*/ 389 w 545"/>
                  <a:gd name="T39" fmla="*/ 439 h 472"/>
                  <a:gd name="T40" fmla="*/ 389 w 545"/>
                  <a:gd name="T41" fmla="*/ 439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45" h="472">
                    <a:moveTo>
                      <a:pt x="146" y="472"/>
                    </a:moveTo>
                    <a:lnTo>
                      <a:pt x="146" y="455"/>
                    </a:lnTo>
                    <a:lnTo>
                      <a:pt x="160" y="447"/>
                    </a:lnTo>
                    <a:lnTo>
                      <a:pt x="146" y="455"/>
                    </a:lnTo>
                    <a:lnTo>
                      <a:pt x="146" y="472"/>
                    </a:lnTo>
                    <a:lnTo>
                      <a:pt x="136" y="472"/>
                    </a:lnTo>
                    <a:lnTo>
                      <a:pt x="0" y="236"/>
                    </a:lnTo>
                    <a:lnTo>
                      <a:pt x="136" y="0"/>
                    </a:lnTo>
                    <a:lnTo>
                      <a:pt x="408" y="0"/>
                    </a:lnTo>
                    <a:lnTo>
                      <a:pt x="545" y="236"/>
                    </a:lnTo>
                    <a:lnTo>
                      <a:pt x="408" y="472"/>
                    </a:lnTo>
                    <a:lnTo>
                      <a:pt x="146" y="472"/>
                    </a:lnTo>
                    <a:lnTo>
                      <a:pt x="146" y="472"/>
                    </a:lnTo>
                    <a:close/>
                    <a:moveTo>
                      <a:pt x="389" y="439"/>
                    </a:moveTo>
                    <a:lnTo>
                      <a:pt x="506" y="236"/>
                    </a:lnTo>
                    <a:lnTo>
                      <a:pt x="389" y="34"/>
                    </a:lnTo>
                    <a:lnTo>
                      <a:pt x="156" y="34"/>
                    </a:lnTo>
                    <a:lnTo>
                      <a:pt x="39" y="236"/>
                    </a:lnTo>
                    <a:lnTo>
                      <a:pt x="156" y="439"/>
                    </a:lnTo>
                    <a:lnTo>
                      <a:pt x="389" y="439"/>
                    </a:lnTo>
                    <a:lnTo>
                      <a:pt x="389" y="4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3" name="Oval 20">
                <a:extLst>
                  <a:ext uri="{FF2B5EF4-FFF2-40B4-BE49-F238E27FC236}">
                    <a16:creationId xmlns:a16="http://schemas.microsoft.com/office/drawing/2014/main" id="{473550BA-9A48-47B2-9E65-6017C4606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8613" y="85883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4" name="Oval 21">
                <a:extLst>
                  <a:ext uri="{FF2B5EF4-FFF2-40B4-BE49-F238E27FC236}">
                    <a16:creationId xmlns:a16="http://schemas.microsoft.com/office/drawing/2014/main" id="{7AB4A951-C67A-4C14-9D42-44A099351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626" y="85883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5" name="Oval 22">
                <a:extLst>
                  <a:ext uri="{FF2B5EF4-FFF2-40B4-BE49-F238E27FC236}">
                    <a16:creationId xmlns:a16="http://schemas.microsoft.com/office/drawing/2014/main" id="{073C18F8-DE15-4575-BC84-D4771C1C7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1176" y="119538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6" name="Oval 23">
                <a:extLst>
                  <a:ext uri="{FF2B5EF4-FFF2-40B4-BE49-F238E27FC236}">
                    <a16:creationId xmlns:a16="http://schemas.microsoft.com/office/drawing/2014/main" id="{D57388C9-35F5-450C-A512-F3D99A96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538" y="1195388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7" name="Oval 24">
                <a:extLst>
                  <a:ext uri="{FF2B5EF4-FFF2-40B4-BE49-F238E27FC236}">
                    <a16:creationId xmlns:a16="http://schemas.microsoft.com/office/drawing/2014/main" id="{6200A222-3D65-48F7-9EA4-0E7BCF0B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913" y="1543051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8" name="Oval 25">
                <a:extLst>
                  <a:ext uri="{FF2B5EF4-FFF2-40B4-BE49-F238E27FC236}">
                    <a16:creationId xmlns:a16="http://schemas.microsoft.com/office/drawing/2014/main" id="{DCBA762A-089F-4CD5-90C7-9237FD714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338" y="1543051"/>
                <a:ext cx="125413" cy="1254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8ACE97B-96D6-4957-B9F3-DF1F6587A842}"/>
                </a:ext>
              </a:extLst>
            </p:cNvPr>
            <p:cNvSpPr txBox="1"/>
            <p:nvPr/>
          </p:nvSpPr>
          <p:spPr>
            <a:xfrm>
              <a:off x="1295206" y="1264337"/>
              <a:ext cx="589328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rgbClr val="00B0F0"/>
                  </a:solidFill>
                </a:rPr>
                <a:t>医疗器械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C191E59-0E7D-4630-A98F-78D076CF6844}"/>
                </a:ext>
              </a:extLst>
            </p:cNvPr>
            <p:cNvSpPr txBox="1"/>
            <p:nvPr/>
          </p:nvSpPr>
          <p:spPr>
            <a:xfrm>
              <a:off x="1289239" y="1383360"/>
              <a:ext cx="411234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rgbClr val="92D050"/>
                  </a:solidFill>
                </a:rPr>
                <a:t>亲密</a:t>
              </a:r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F9AEA3A-DFE4-477E-B0B8-18DF02460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6910" y="1439823"/>
              <a:ext cx="104659" cy="93260"/>
            </a:xfrm>
            <a:custGeom>
              <a:avLst/>
              <a:gdLst>
                <a:gd name="T0" fmla="*/ 128 w 128"/>
                <a:gd name="T1" fmla="*/ 101 h 114"/>
                <a:gd name="T2" fmla="*/ 128 w 128"/>
                <a:gd name="T3" fmla="*/ 41 h 114"/>
                <a:gd name="T4" fmla="*/ 127 w 128"/>
                <a:gd name="T5" fmla="*/ 39 h 114"/>
                <a:gd name="T6" fmla="*/ 118 w 128"/>
                <a:gd name="T7" fmla="*/ 34 h 114"/>
                <a:gd name="T8" fmla="*/ 117 w 128"/>
                <a:gd name="T9" fmla="*/ 33 h 114"/>
                <a:gd name="T10" fmla="*/ 98 w 128"/>
                <a:gd name="T11" fmla="*/ 33 h 114"/>
                <a:gd name="T12" fmla="*/ 98 w 128"/>
                <a:gd name="T13" fmla="*/ 22 h 114"/>
                <a:gd name="T14" fmla="*/ 101 w 128"/>
                <a:gd name="T15" fmla="*/ 13 h 114"/>
                <a:gd name="T16" fmla="*/ 101 w 128"/>
                <a:gd name="T17" fmla="*/ 13 h 114"/>
                <a:gd name="T18" fmla="*/ 101 w 128"/>
                <a:gd name="T19" fmla="*/ 2 h 114"/>
                <a:gd name="T20" fmla="*/ 99 w 128"/>
                <a:gd name="T21" fmla="*/ 0 h 114"/>
                <a:gd name="T22" fmla="*/ 81 w 128"/>
                <a:gd name="T23" fmla="*/ 0 h 114"/>
                <a:gd name="T24" fmla="*/ 78 w 128"/>
                <a:gd name="T25" fmla="*/ 1 h 114"/>
                <a:gd name="T26" fmla="*/ 62 w 128"/>
                <a:gd name="T27" fmla="*/ 39 h 114"/>
                <a:gd name="T28" fmla="*/ 59 w 128"/>
                <a:gd name="T29" fmla="*/ 43 h 114"/>
                <a:gd name="T30" fmla="*/ 47 w 128"/>
                <a:gd name="T31" fmla="*/ 48 h 114"/>
                <a:gd name="T32" fmla="*/ 42 w 128"/>
                <a:gd name="T33" fmla="*/ 48 h 114"/>
                <a:gd name="T34" fmla="*/ 42 w 128"/>
                <a:gd name="T35" fmla="*/ 46 h 114"/>
                <a:gd name="T36" fmla="*/ 36 w 128"/>
                <a:gd name="T37" fmla="*/ 40 h 114"/>
                <a:gd name="T38" fmla="*/ 6 w 128"/>
                <a:gd name="T39" fmla="*/ 40 h 114"/>
                <a:gd name="T40" fmla="*/ 0 w 128"/>
                <a:gd name="T41" fmla="*/ 46 h 114"/>
                <a:gd name="T42" fmla="*/ 0 w 128"/>
                <a:gd name="T43" fmla="*/ 106 h 114"/>
                <a:gd name="T44" fmla="*/ 6 w 128"/>
                <a:gd name="T45" fmla="*/ 112 h 114"/>
                <a:gd name="T46" fmla="*/ 36 w 128"/>
                <a:gd name="T47" fmla="*/ 112 h 114"/>
                <a:gd name="T48" fmla="*/ 42 w 128"/>
                <a:gd name="T49" fmla="*/ 106 h 114"/>
                <a:gd name="T50" fmla="*/ 42 w 128"/>
                <a:gd name="T51" fmla="*/ 104 h 114"/>
                <a:gd name="T52" fmla="*/ 60 w 128"/>
                <a:gd name="T53" fmla="*/ 104 h 114"/>
                <a:gd name="T54" fmla="*/ 69 w 128"/>
                <a:gd name="T55" fmla="*/ 113 h 114"/>
                <a:gd name="T56" fmla="*/ 71 w 128"/>
                <a:gd name="T57" fmla="*/ 114 h 114"/>
                <a:gd name="T58" fmla="*/ 115 w 128"/>
                <a:gd name="T59" fmla="*/ 114 h 114"/>
                <a:gd name="T60" fmla="*/ 116 w 128"/>
                <a:gd name="T61" fmla="*/ 113 h 114"/>
                <a:gd name="T62" fmla="*/ 127 w 128"/>
                <a:gd name="T63" fmla="*/ 102 h 114"/>
                <a:gd name="T64" fmla="*/ 128 w 128"/>
                <a:gd name="T65" fmla="*/ 101 h 114"/>
                <a:gd name="T66" fmla="*/ 37 w 128"/>
                <a:gd name="T67" fmla="*/ 107 h 114"/>
                <a:gd name="T68" fmla="*/ 5 w 128"/>
                <a:gd name="T69" fmla="*/ 107 h 114"/>
                <a:gd name="T70" fmla="*/ 5 w 128"/>
                <a:gd name="T71" fmla="*/ 45 h 114"/>
                <a:gd name="T72" fmla="*/ 37 w 128"/>
                <a:gd name="T73" fmla="*/ 45 h 114"/>
                <a:gd name="T74" fmla="*/ 37 w 128"/>
                <a:gd name="T75" fmla="*/ 107 h 114"/>
                <a:gd name="T76" fmla="*/ 123 w 128"/>
                <a:gd name="T77" fmla="*/ 43 h 114"/>
                <a:gd name="T78" fmla="*/ 123 w 128"/>
                <a:gd name="T79" fmla="*/ 100 h 114"/>
                <a:gd name="T80" fmla="*/ 114 w 128"/>
                <a:gd name="T81" fmla="*/ 109 h 114"/>
                <a:gd name="T82" fmla="*/ 72 w 128"/>
                <a:gd name="T83" fmla="*/ 109 h 114"/>
                <a:gd name="T84" fmla="*/ 62 w 128"/>
                <a:gd name="T85" fmla="*/ 99 h 114"/>
                <a:gd name="T86" fmla="*/ 42 w 128"/>
                <a:gd name="T87" fmla="*/ 99 h 114"/>
                <a:gd name="T88" fmla="*/ 42 w 128"/>
                <a:gd name="T89" fmla="*/ 53 h 114"/>
                <a:gd name="T90" fmla="*/ 47 w 128"/>
                <a:gd name="T91" fmla="*/ 53 h 114"/>
                <a:gd name="T92" fmla="*/ 63 w 128"/>
                <a:gd name="T93" fmla="*/ 47 h 114"/>
                <a:gd name="T94" fmla="*/ 66 w 128"/>
                <a:gd name="T95" fmla="*/ 42 h 114"/>
                <a:gd name="T96" fmla="*/ 82 w 128"/>
                <a:gd name="T97" fmla="*/ 5 h 114"/>
                <a:gd name="T98" fmla="*/ 96 w 128"/>
                <a:gd name="T99" fmla="*/ 5 h 114"/>
                <a:gd name="T100" fmla="*/ 96 w 128"/>
                <a:gd name="T101" fmla="*/ 13 h 114"/>
                <a:gd name="T102" fmla="*/ 94 w 128"/>
                <a:gd name="T103" fmla="*/ 22 h 114"/>
                <a:gd name="T104" fmla="*/ 94 w 128"/>
                <a:gd name="T105" fmla="*/ 38 h 114"/>
                <a:gd name="T106" fmla="*/ 116 w 128"/>
                <a:gd name="T107" fmla="*/ 38 h 114"/>
                <a:gd name="T108" fmla="*/ 123 w 128"/>
                <a:gd name="T109" fmla="*/ 42 h 114"/>
                <a:gd name="T110" fmla="*/ 123 w 128"/>
                <a:gd name="T111" fmla="*/ 4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8" h="114">
                  <a:moveTo>
                    <a:pt x="128" y="101"/>
                  </a:moveTo>
                  <a:cubicBezTo>
                    <a:pt x="128" y="41"/>
                    <a:pt x="128" y="41"/>
                    <a:pt x="128" y="41"/>
                  </a:cubicBezTo>
                  <a:cubicBezTo>
                    <a:pt x="128" y="40"/>
                    <a:pt x="127" y="39"/>
                    <a:pt x="127" y="39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0"/>
                    <a:pt x="79" y="1"/>
                    <a:pt x="78" y="1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1" y="41"/>
                    <a:pt x="60" y="42"/>
                    <a:pt x="59" y="43"/>
                  </a:cubicBezTo>
                  <a:cubicBezTo>
                    <a:pt x="56" y="47"/>
                    <a:pt x="52" y="48"/>
                    <a:pt x="47" y="48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43"/>
                    <a:pt x="39" y="40"/>
                    <a:pt x="3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9"/>
                    <a:pt x="3" y="112"/>
                    <a:pt x="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9" y="112"/>
                    <a:pt x="42" y="109"/>
                    <a:pt x="42" y="106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70" y="114"/>
                    <a:pt x="70" y="114"/>
                    <a:pt x="71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5" y="114"/>
                    <a:pt x="116" y="114"/>
                    <a:pt x="116" y="113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28" y="102"/>
                    <a:pt x="128" y="101"/>
                    <a:pt x="128" y="101"/>
                  </a:cubicBezTo>
                  <a:close/>
                  <a:moveTo>
                    <a:pt x="37" y="107"/>
                  </a:moveTo>
                  <a:cubicBezTo>
                    <a:pt x="5" y="107"/>
                    <a:pt x="5" y="107"/>
                    <a:pt x="5" y="107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37" y="45"/>
                    <a:pt x="37" y="45"/>
                    <a:pt x="37" y="45"/>
                  </a:cubicBezTo>
                  <a:lnTo>
                    <a:pt x="37" y="107"/>
                  </a:lnTo>
                  <a:close/>
                  <a:moveTo>
                    <a:pt x="123" y="43"/>
                  </a:moveTo>
                  <a:cubicBezTo>
                    <a:pt x="123" y="100"/>
                    <a:pt x="123" y="100"/>
                    <a:pt x="123" y="100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53" y="53"/>
                    <a:pt x="58" y="51"/>
                    <a:pt x="63" y="47"/>
                  </a:cubicBezTo>
                  <a:cubicBezTo>
                    <a:pt x="64" y="45"/>
                    <a:pt x="65" y="43"/>
                    <a:pt x="66" y="42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23" y="42"/>
                    <a:pt x="123" y="42"/>
                    <a:pt x="123" y="42"/>
                  </a:cubicBezTo>
                  <a:lnTo>
                    <a:pt x="123" y="43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2B58A35-AA89-4EB6-9B7B-E75341F06F66}"/>
                </a:ext>
              </a:extLst>
            </p:cNvPr>
            <p:cNvCxnSpPr>
              <a:cxnSpLocks/>
            </p:cNvCxnSpPr>
            <p:nvPr/>
          </p:nvCxnSpPr>
          <p:spPr>
            <a:xfrm>
              <a:off x="1193006" y="1247670"/>
              <a:ext cx="897731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DB8DA26-FAD4-4983-8C17-EB629E5299C4}"/>
              </a:ext>
            </a:extLst>
          </p:cNvPr>
          <p:cNvGrpSpPr/>
          <p:nvPr/>
        </p:nvGrpSpPr>
        <p:grpSpPr>
          <a:xfrm>
            <a:off x="712370" y="2206852"/>
            <a:ext cx="1323324" cy="464681"/>
            <a:chOff x="2151659" y="1049548"/>
            <a:chExt cx="1670697" cy="586660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7709B0-F14F-46F1-B74A-AAAC3608BB65}"/>
                </a:ext>
              </a:extLst>
            </p:cNvPr>
            <p:cNvGrpSpPr/>
            <p:nvPr/>
          </p:nvGrpSpPr>
          <p:grpSpPr>
            <a:xfrm>
              <a:off x="2151659" y="1049548"/>
              <a:ext cx="1670697" cy="586660"/>
              <a:chOff x="497828" y="1032590"/>
              <a:chExt cx="1670697" cy="586660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74530D0F-EFB9-4A5C-B033-91FC633F8924}"/>
                  </a:ext>
                </a:extLst>
              </p:cNvPr>
              <p:cNvGrpSpPr/>
              <p:nvPr/>
            </p:nvGrpSpPr>
            <p:grpSpPr>
              <a:xfrm>
                <a:off x="1240000" y="1032590"/>
                <a:ext cx="829020" cy="278231"/>
                <a:chOff x="1277243" y="1012449"/>
                <a:chExt cx="829020" cy="278231"/>
              </a:xfrm>
            </p:grpSpPr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3573189C-5F0A-4C3A-9CCA-B87E0005BADF}"/>
                    </a:ext>
                  </a:extLst>
                </p:cNvPr>
                <p:cNvSpPr txBox="1"/>
                <p:nvPr/>
              </p:nvSpPr>
              <p:spPr>
                <a:xfrm>
                  <a:off x="1330746" y="1012449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东亚重工</a:t>
                  </a:r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7BEDE7AA-B912-4803-A54E-F82FAB075F05}"/>
                    </a:ext>
                  </a:extLst>
                </p:cNvPr>
                <p:cNvSpPr/>
                <p:nvPr/>
              </p:nvSpPr>
              <p:spPr>
                <a:xfrm>
                  <a:off x="1277243" y="1090140"/>
                  <a:ext cx="97789" cy="977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</p:grp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F00208A-C71C-4E52-9B67-63A5ACAF69B9}"/>
                  </a:ext>
                </a:extLst>
              </p:cNvPr>
              <p:cNvSpPr/>
              <p:nvPr/>
            </p:nvSpPr>
            <p:spPr>
              <a:xfrm>
                <a:off x="497828" y="1032590"/>
                <a:ext cx="1670697" cy="586660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6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9671B53-61DD-41C1-98FE-3559784E3014}"/>
                  </a:ext>
                </a:extLst>
              </p:cNvPr>
              <p:cNvSpPr txBox="1"/>
              <p:nvPr/>
            </p:nvSpPr>
            <p:spPr>
              <a:xfrm>
                <a:off x="1300023" y="1254097"/>
                <a:ext cx="589328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00B0F0"/>
                    </a:solidFill>
                  </a:rPr>
                  <a:t>重型机械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99F3D21-F180-4A63-90AF-26ED275A3DEA}"/>
                  </a:ext>
                </a:extLst>
              </p:cNvPr>
              <p:cNvSpPr txBox="1"/>
              <p:nvPr/>
            </p:nvSpPr>
            <p:spPr>
              <a:xfrm>
                <a:off x="1300023" y="1384061"/>
                <a:ext cx="411234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92D050"/>
                    </a:solidFill>
                  </a:rPr>
                  <a:t>亲密</a:t>
                </a: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789224E2-908D-4872-9281-40B7E5C4ED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6910" y="1439823"/>
                <a:ext cx="104659" cy="93260"/>
              </a:xfrm>
              <a:custGeom>
                <a:avLst/>
                <a:gdLst>
                  <a:gd name="T0" fmla="*/ 128 w 128"/>
                  <a:gd name="T1" fmla="*/ 101 h 114"/>
                  <a:gd name="T2" fmla="*/ 128 w 128"/>
                  <a:gd name="T3" fmla="*/ 41 h 114"/>
                  <a:gd name="T4" fmla="*/ 127 w 128"/>
                  <a:gd name="T5" fmla="*/ 39 h 114"/>
                  <a:gd name="T6" fmla="*/ 118 w 128"/>
                  <a:gd name="T7" fmla="*/ 34 h 114"/>
                  <a:gd name="T8" fmla="*/ 117 w 128"/>
                  <a:gd name="T9" fmla="*/ 33 h 114"/>
                  <a:gd name="T10" fmla="*/ 98 w 128"/>
                  <a:gd name="T11" fmla="*/ 33 h 114"/>
                  <a:gd name="T12" fmla="*/ 98 w 128"/>
                  <a:gd name="T13" fmla="*/ 22 h 114"/>
                  <a:gd name="T14" fmla="*/ 101 w 128"/>
                  <a:gd name="T15" fmla="*/ 13 h 114"/>
                  <a:gd name="T16" fmla="*/ 101 w 128"/>
                  <a:gd name="T17" fmla="*/ 13 h 114"/>
                  <a:gd name="T18" fmla="*/ 101 w 128"/>
                  <a:gd name="T19" fmla="*/ 2 h 114"/>
                  <a:gd name="T20" fmla="*/ 99 w 128"/>
                  <a:gd name="T21" fmla="*/ 0 h 114"/>
                  <a:gd name="T22" fmla="*/ 81 w 128"/>
                  <a:gd name="T23" fmla="*/ 0 h 114"/>
                  <a:gd name="T24" fmla="*/ 78 w 128"/>
                  <a:gd name="T25" fmla="*/ 1 h 114"/>
                  <a:gd name="T26" fmla="*/ 62 w 128"/>
                  <a:gd name="T27" fmla="*/ 39 h 114"/>
                  <a:gd name="T28" fmla="*/ 59 w 128"/>
                  <a:gd name="T29" fmla="*/ 43 h 114"/>
                  <a:gd name="T30" fmla="*/ 47 w 128"/>
                  <a:gd name="T31" fmla="*/ 48 h 114"/>
                  <a:gd name="T32" fmla="*/ 42 w 128"/>
                  <a:gd name="T33" fmla="*/ 48 h 114"/>
                  <a:gd name="T34" fmla="*/ 42 w 128"/>
                  <a:gd name="T35" fmla="*/ 46 h 114"/>
                  <a:gd name="T36" fmla="*/ 36 w 128"/>
                  <a:gd name="T37" fmla="*/ 40 h 114"/>
                  <a:gd name="T38" fmla="*/ 6 w 128"/>
                  <a:gd name="T39" fmla="*/ 40 h 114"/>
                  <a:gd name="T40" fmla="*/ 0 w 128"/>
                  <a:gd name="T41" fmla="*/ 46 h 114"/>
                  <a:gd name="T42" fmla="*/ 0 w 128"/>
                  <a:gd name="T43" fmla="*/ 106 h 114"/>
                  <a:gd name="T44" fmla="*/ 6 w 128"/>
                  <a:gd name="T45" fmla="*/ 112 h 114"/>
                  <a:gd name="T46" fmla="*/ 36 w 128"/>
                  <a:gd name="T47" fmla="*/ 112 h 114"/>
                  <a:gd name="T48" fmla="*/ 42 w 128"/>
                  <a:gd name="T49" fmla="*/ 106 h 114"/>
                  <a:gd name="T50" fmla="*/ 42 w 128"/>
                  <a:gd name="T51" fmla="*/ 104 h 114"/>
                  <a:gd name="T52" fmla="*/ 60 w 128"/>
                  <a:gd name="T53" fmla="*/ 104 h 114"/>
                  <a:gd name="T54" fmla="*/ 69 w 128"/>
                  <a:gd name="T55" fmla="*/ 113 h 114"/>
                  <a:gd name="T56" fmla="*/ 71 w 128"/>
                  <a:gd name="T57" fmla="*/ 114 h 114"/>
                  <a:gd name="T58" fmla="*/ 115 w 128"/>
                  <a:gd name="T59" fmla="*/ 114 h 114"/>
                  <a:gd name="T60" fmla="*/ 116 w 128"/>
                  <a:gd name="T61" fmla="*/ 113 h 114"/>
                  <a:gd name="T62" fmla="*/ 127 w 128"/>
                  <a:gd name="T63" fmla="*/ 102 h 114"/>
                  <a:gd name="T64" fmla="*/ 128 w 128"/>
                  <a:gd name="T65" fmla="*/ 101 h 114"/>
                  <a:gd name="T66" fmla="*/ 37 w 128"/>
                  <a:gd name="T67" fmla="*/ 107 h 114"/>
                  <a:gd name="T68" fmla="*/ 5 w 128"/>
                  <a:gd name="T69" fmla="*/ 107 h 114"/>
                  <a:gd name="T70" fmla="*/ 5 w 128"/>
                  <a:gd name="T71" fmla="*/ 45 h 114"/>
                  <a:gd name="T72" fmla="*/ 37 w 128"/>
                  <a:gd name="T73" fmla="*/ 45 h 114"/>
                  <a:gd name="T74" fmla="*/ 37 w 128"/>
                  <a:gd name="T75" fmla="*/ 107 h 114"/>
                  <a:gd name="T76" fmla="*/ 123 w 128"/>
                  <a:gd name="T77" fmla="*/ 43 h 114"/>
                  <a:gd name="T78" fmla="*/ 123 w 128"/>
                  <a:gd name="T79" fmla="*/ 100 h 114"/>
                  <a:gd name="T80" fmla="*/ 114 w 128"/>
                  <a:gd name="T81" fmla="*/ 109 h 114"/>
                  <a:gd name="T82" fmla="*/ 72 w 128"/>
                  <a:gd name="T83" fmla="*/ 109 h 114"/>
                  <a:gd name="T84" fmla="*/ 62 w 128"/>
                  <a:gd name="T85" fmla="*/ 99 h 114"/>
                  <a:gd name="T86" fmla="*/ 42 w 128"/>
                  <a:gd name="T87" fmla="*/ 99 h 114"/>
                  <a:gd name="T88" fmla="*/ 42 w 128"/>
                  <a:gd name="T89" fmla="*/ 53 h 114"/>
                  <a:gd name="T90" fmla="*/ 47 w 128"/>
                  <a:gd name="T91" fmla="*/ 53 h 114"/>
                  <a:gd name="T92" fmla="*/ 63 w 128"/>
                  <a:gd name="T93" fmla="*/ 47 h 114"/>
                  <a:gd name="T94" fmla="*/ 66 w 128"/>
                  <a:gd name="T95" fmla="*/ 42 h 114"/>
                  <a:gd name="T96" fmla="*/ 82 w 128"/>
                  <a:gd name="T97" fmla="*/ 5 h 114"/>
                  <a:gd name="T98" fmla="*/ 96 w 128"/>
                  <a:gd name="T99" fmla="*/ 5 h 114"/>
                  <a:gd name="T100" fmla="*/ 96 w 128"/>
                  <a:gd name="T101" fmla="*/ 13 h 114"/>
                  <a:gd name="T102" fmla="*/ 94 w 128"/>
                  <a:gd name="T103" fmla="*/ 22 h 114"/>
                  <a:gd name="T104" fmla="*/ 94 w 128"/>
                  <a:gd name="T105" fmla="*/ 38 h 114"/>
                  <a:gd name="T106" fmla="*/ 116 w 128"/>
                  <a:gd name="T107" fmla="*/ 38 h 114"/>
                  <a:gd name="T108" fmla="*/ 123 w 128"/>
                  <a:gd name="T109" fmla="*/ 42 h 114"/>
                  <a:gd name="T110" fmla="*/ 123 w 128"/>
                  <a:gd name="T111" fmla="*/ 4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14">
                    <a:moveTo>
                      <a:pt x="128" y="101"/>
                    </a:move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0"/>
                      <a:pt x="127" y="39"/>
                      <a:pt x="127" y="39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0" y="0"/>
                      <a:pt x="9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9" y="1"/>
                      <a:pt x="78" y="1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1" y="41"/>
                      <a:pt x="60" y="42"/>
                      <a:pt x="59" y="43"/>
                    </a:cubicBezTo>
                    <a:cubicBezTo>
                      <a:pt x="56" y="47"/>
                      <a:pt x="52" y="48"/>
                      <a:pt x="47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3"/>
                      <a:pt x="39" y="40"/>
                      <a:pt x="3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43"/>
                      <a:pt x="0" y="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9"/>
                      <a:pt x="3" y="112"/>
                      <a:pt x="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9" y="112"/>
                      <a:pt x="42" y="109"/>
                      <a:pt x="42" y="106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70" y="114"/>
                      <a:pt x="70" y="114"/>
                      <a:pt x="71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114"/>
                      <a:pt x="116" y="114"/>
                      <a:pt x="116" y="11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8" y="102"/>
                      <a:pt x="128" y="101"/>
                      <a:pt x="128" y="101"/>
                    </a:cubicBezTo>
                    <a:close/>
                    <a:moveTo>
                      <a:pt x="37" y="107"/>
                    </a:moveTo>
                    <a:cubicBezTo>
                      <a:pt x="5" y="107"/>
                      <a:pt x="5" y="107"/>
                      <a:pt x="5" y="107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7" y="45"/>
                      <a:pt x="37" y="45"/>
                      <a:pt x="37" y="45"/>
                    </a:cubicBezTo>
                    <a:lnTo>
                      <a:pt x="37" y="107"/>
                    </a:lnTo>
                    <a:close/>
                    <a:moveTo>
                      <a:pt x="123" y="43"/>
                    </a:move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53" y="53"/>
                      <a:pt x="58" y="51"/>
                      <a:pt x="63" y="47"/>
                    </a:cubicBezTo>
                    <a:cubicBezTo>
                      <a:pt x="64" y="45"/>
                      <a:pt x="65" y="43"/>
                      <a:pt x="66" y="4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116" y="38"/>
                      <a:pt x="116" y="38"/>
                      <a:pt x="116" y="38"/>
                    </a:cubicBezTo>
                    <a:cubicBezTo>
                      <a:pt x="123" y="42"/>
                      <a:pt x="123" y="42"/>
                      <a:pt x="123" y="42"/>
                    </a:cubicBezTo>
                    <a:lnTo>
                      <a:pt x="123" y="4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CEBE8076-EF7E-40D8-8DD3-FB803E4B7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006" y="1247670"/>
                <a:ext cx="897731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FF5CCB57-F481-4D35-9954-220DB36F0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14602" y1="79096" x2="14602" y2="79096"/>
                          <a14:foregroundMark x1="34513" y1="79661" x2="34513" y2="79661"/>
                          <a14:foregroundMark x1="59735" y1="78531" x2="59735" y2="78531"/>
                          <a14:foregroundMark x1="81858" y1="80226" x2="81858" y2="8022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30408" y="1074672"/>
              <a:ext cx="596376" cy="487427"/>
            </a:xfrm>
            <a:prstGeom prst="rect">
              <a:avLst/>
            </a:prstGeom>
          </p:spPr>
        </p:pic>
        <p:sp>
          <p:nvSpPr>
            <p:cNvPr id="97" name="Freeform 157">
              <a:extLst>
                <a:ext uri="{FF2B5EF4-FFF2-40B4-BE49-F238E27FC236}">
                  <a16:creationId xmlns:a16="http://schemas.microsoft.com/office/drawing/2014/main" id="{159C87DC-E76F-4888-A4B0-A97EAED35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964" y="1321347"/>
              <a:ext cx="111311" cy="100828"/>
            </a:xfrm>
            <a:custGeom>
              <a:avLst/>
              <a:gdLst>
                <a:gd name="T0" fmla="*/ 4 w 85"/>
                <a:gd name="T1" fmla="*/ 2 h 77"/>
                <a:gd name="T2" fmla="*/ 7 w 85"/>
                <a:gd name="T3" fmla="*/ 0 h 77"/>
                <a:gd name="T4" fmla="*/ 59 w 85"/>
                <a:gd name="T5" fmla="*/ 15 h 77"/>
                <a:gd name="T6" fmla="*/ 81 w 85"/>
                <a:gd name="T7" fmla="*/ 11 h 77"/>
                <a:gd name="T8" fmla="*/ 75 w 85"/>
                <a:gd name="T9" fmla="*/ 44 h 77"/>
                <a:gd name="T10" fmla="*/ 85 w 85"/>
                <a:gd name="T11" fmla="*/ 59 h 77"/>
                <a:gd name="T12" fmla="*/ 52 w 85"/>
                <a:gd name="T13" fmla="*/ 77 h 77"/>
                <a:gd name="T14" fmla="*/ 60 w 85"/>
                <a:gd name="T15" fmla="*/ 59 h 77"/>
                <a:gd name="T16" fmla="*/ 53 w 85"/>
                <a:gd name="T17" fmla="*/ 44 h 77"/>
                <a:gd name="T18" fmla="*/ 52 w 85"/>
                <a:gd name="T19" fmla="*/ 36 h 77"/>
                <a:gd name="T20" fmla="*/ 19 w 85"/>
                <a:gd name="T21" fmla="*/ 31 h 77"/>
                <a:gd name="T22" fmla="*/ 21 w 85"/>
                <a:gd name="T23" fmla="*/ 39 h 77"/>
                <a:gd name="T24" fmla="*/ 19 w 85"/>
                <a:gd name="T25" fmla="*/ 40 h 77"/>
                <a:gd name="T26" fmla="*/ 21 w 85"/>
                <a:gd name="T27" fmla="*/ 48 h 77"/>
                <a:gd name="T28" fmla="*/ 29 w 85"/>
                <a:gd name="T29" fmla="*/ 52 h 77"/>
                <a:gd name="T30" fmla="*/ 6 w 85"/>
                <a:gd name="T31" fmla="*/ 68 h 77"/>
                <a:gd name="T32" fmla="*/ 10 w 85"/>
                <a:gd name="T33" fmla="*/ 52 h 77"/>
                <a:gd name="T34" fmla="*/ 13 w 85"/>
                <a:gd name="T35" fmla="*/ 47 h 77"/>
                <a:gd name="T36" fmla="*/ 13 w 85"/>
                <a:gd name="T37" fmla="*/ 44 h 77"/>
                <a:gd name="T38" fmla="*/ 16 w 85"/>
                <a:gd name="T39" fmla="*/ 46 h 77"/>
                <a:gd name="T40" fmla="*/ 18 w 85"/>
                <a:gd name="T41" fmla="*/ 46 h 77"/>
                <a:gd name="T42" fmla="*/ 16 w 85"/>
                <a:gd name="T43" fmla="*/ 42 h 77"/>
                <a:gd name="T44" fmla="*/ 13 w 85"/>
                <a:gd name="T45" fmla="*/ 39 h 77"/>
                <a:gd name="T46" fmla="*/ 15 w 85"/>
                <a:gd name="T47" fmla="*/ 31 h 77"/>
                <a:gd name="T48" fmla="*/ 2 w 85"/>
                <a:gd name="T49" fmla="*/ 13 h 77"/>
                <a:gd name="T50" fmla="*/ 1 w 85"/>
                <a:gd name="T51" fmla="*/ 9 h 77"/>
                <a:gd name="T52" fmla="*/ 16 w 85"/>
                <a:gd name="T53" fmla="*/ 49 h 77"/>
                <a:gd name="T54" fmla="*/ 22 w 85"/>
                <a:gd name="T55" fmla="*/ 52 h 77"/>
                <a:gd name="T56" fmla="*/ 13 w 85"/>
                <a:gd name="T57" fmla="*/ 8 h 77"/>
                <a:gd name="T58" fmla="*/ 14 w 85"/>
                <a:gd name="T59" fmla="*/ 8 h 77"/>
                <a:gd name="T60" fmla="*/ 20 w 85"/>
                <a:gd name="T61" fmla="*/ 10 h 77"/>
                <a:gd name="T62" fmla="*/ 24 w 85"/>
                <a:gd name="T63" fmla="*/ 11 h 77"/>
                <a:gd name="T64" fmla="*/ 29 w 85"/>
                <a:gd name="T65" fmla="*/ 13 h 77"/>
                <a:gd name="T66" fmla="*/ 34 w 85"/>
                <a:gd name="T67" fmla="*/ 14 h 77"/>
                <a:gd name="T68" fmla="*/ 39 w 85"/>
                <a:gd name="T69" fmla="*/ 15 h 77"/>
                <a:gd name="T70" fmla="*/ 45 w 85"/>
                <a:gd name="T71" fmla="*/ 17 h 77"/>
                <a:gd name="T72" fmla="*/ 49 w 85"/>
                <a:gd name="T73" fmla="*/ 18 h 77"/>
                <a:gd name="T74" fmla="*/ 55 w 85"/>
                <a:gd name="T75" fmla="*/ 20 h 77"/>
                <a:gd name="T76" fmla="*/ 50 w 85"/>
                <a:gd name="T77" fmla="*/ 28 h 77"/>
                <a:gd name="T78" fmla="*/ 44 w 85"/>
                <a:gd name="T79" fmla="*/ 26 h 77"/>
                <a:gd name="T80" fmla="*/ 39 w 85"/>
                <a:gd name="T81" fmla="*/ 24 h 77"/>
                <a:gd name="T82" fmla="*/ 34 w 85"/>
                <a:gd name="T83" fmla="*/ 21 h 77"/>
                <a:gd name="T84" fmla="*/ 29 w 85"/>
                <a:gd name="T85" fmla="*/ 19 h 77"/>
                <a:gd name="T86" fmla="*/ 24 w 85"/>
                <a:gd name="T87" fmla="*/ 17 h 77"/>
                <a:gd name="T88" fmla="*/ 19 w 85"/>
                <a:gd name="T89" fmla="*/ 14 h 77"/>
                <a:gd name="T90" fmla="*/ 15 w 85"/>
                <a:gd name="T91" fmla="*/ 13 h 77"/>
                <a:gd name="T92" fmla="*/ 11 w 85"/>
                <a:gd name="T93" fmla="*/ 11 h 77"/>
                <a:gd name="T94" fmla="*/ 8 w 85"/>
                <a:gd name="T95" fmla="*/ 6 h 77"/>
                <a:gd name="T96" fmla="*/ 11 w 85"/>
                <a:gd name="T97" fmla="*/ 11 h 77"/>
                <a:gd name="T98" fmla="*/ 64 w 85"/>
                <a:gd name="T99" fmla="*/ 16 h 77"/>
                <a:gd name="T100" fmla="*/ 71 w 85"/>
                <a:gd name="T101" fmla="*/ 3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77">
                  <a:moveTo>
                    <a:pt x="1" y="9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2" y="46"/>
                    <a:pt x="22" y="47"/>
                    <a:pt x="21" y="48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9" y="61"/>
                    <a:pt x="29" y="60"/>
                    <a:pt x="29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8"/>
                    <a:pt x="14" y="47"/>
                    <a:pt x="13" y="47"/>
                  </a:cubicBezTo>
                  <a:cubicBezTo>
                    <a:pt x="13" y="46"/>
                    <a:pt x="13" y="45"/>
                    <a:pt x="12" y="45"/>
                  </a:cubicBezTo>
                  <a:cubicBezTo>
                    <a:pt x="12" y="44"/>
                    <a:pt x="13" y="44"/>
                    <a:pt x="13" y="44"/>
                  </a:cubicBezTo>
                  <a:cubicBezTo>
                    <a:pt x="14" y="45"/>
                    <a:pt x="15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4"/>
                    <a:pt x="16" y="4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9"/>
                    <a:pt x="1" y="9"/>
                    <a:pt x="1" y="9"/>
                  </a:cubicBezTo>
                  <a:close/>
                  <a:moveTo>
                    <a:pt x="19" y="50"/>
                  </a:moveTo>
                  <a:cubicBezTo>
                    <a:pt x="18" y="50"/>
                    <a:pt x="17" y="50"/>
                    <a:pt x="16" y="49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3" y="8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lose/>
                  <a:moveTo>
                    <a:pt x="20" y="10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0"/>
                    <a:pt x="20" y="10"/>
                    <a:pt x="20" y="10"/>
                  </a:cubicBezTo>
                  <a:close/>
                  <a:moveTo>
                    <a:pt x="29" y="13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9" y="13"/>
                    <a:pt x="29" y="13"/>
                    <a:pt x="29" y="13"/>
                  </a:cubicBezTo>
                  <a:close/>
                  <a:moveTo>
                    <a:pt x="39" y="15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39" y="15"/>
                    <a:pt x="39" y="15"/>
                    <a:pt x="39" y="15"/>
                  </a:cubicBezTo>
                  <a:close/>
                  <a:moveTo>
                    <a:pt x="49" y="18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49" y="18"/>
                    <a:pt x="49" y="18"/>
                    <a:pt x="49" y="18"/>
                  </a:cubicBezTo>
                  <a:close/>
                  <a:moveTo>
                    <a:pt x="50" y="28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0" y="28"/>
                    <a:pt x="50" y="28"/>
                    <a:pt x="50" y="28"/>
                  </a:cubicBezTo>
                  <a:close/>
                  <a:moveTo>
                    <a:pt x="39" y="24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9" y="24"/>
                    <a:pt x="39" y="24"/>
                    <a:pt x="39" y="24"/>
                  </a:cubicBezTo>
                  <a:close/>
                  <a:moveTo>
                    <a:pt x="29" y="1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9" y="19"/>
                    <a:pt x="29" y="19"/>
                    <a:pt x="29" y="19"/>
                  </a:cubicBezTo>
                  <a:close/>
                  <a:moveTo>
                    <a:pt x="19" y="14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4"/>
                    <a:pt x="19" y="14"/>
                    <a:pt x="19" y="14"/>
                  </a:cubicBezTo>
                  <a:close/>
                  <a:moveTo>
                    <a:pt x="11" y="11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lose/>
                  <a:moveTo>
                    <a:pt x="71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71" y="31"/>
                    <a:pt x="71" y="31"/>
                    <a:pt x="71" y="31"/>
                  </a:cubicBezTo>
                  <a:lnTo>
                    <a:pt x="71" y="1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7C66993-5F07-46C8-8B00-38E41F71B68B}"/>
              </a:ext>
            </a:extLst>
          </p:cNvPr>
          <p:cNvGrpSpPr/>
          <p:nvPr/>
        </p:nvGrpSpPr>
        <p:grpSpPr>
          <a:xfrm>
            <a:off x="690173" y="577607"/>
            <a:ext cx="1353148" cy="177613"/>
            <a:chOff x="204021" y="564129"/>
            <a:chExt cx="1708349" cy="224236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ACE37ED-CE8E-4FC0-9460-EC319192EA39}"/>
                </a:ext>
              </a:extLst>
            </p:cNvPr>
            <p:cNvSpPr/>
            <p:nvPr/>
          </p:nvSpPr>
          <p:spPr>
            <a:xfrm>
              <a:off x="241673" y="590450"/>
              <a:ext cx="1670697" cy="150621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6A5C736-9C39-4490-A135-8A214D1EA010}"/>
                </a:ext>
              </a:extLst>
            </p:cNvPr>
            <p:cNvSpPr txBox="1"/>
            <p:nvPr/>
          </p:nvSpPr>
          <p:spPr>
            <a:xfrm>
              <a:off x="204021" y="564129"/>
              <a:ext cx="411234" cy="224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筛选</a:t>
              </a:r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CFA8E8D-96B5-4E82-B7F1-8DE72E68B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696" y="613344"/>
              <a:ext cx="110084" cy="101626"/>
            </a:xfrm>
            <a:custGeom>
              <a:avLst/>
              <a:gdLst>
                <a:gd name="T0" fmla="*/ 0 w 274"/>
                <a:gd name="T1" fmla="*/ 0 h 303"/>
                <a:gd name="T2" fmla="*/ 113 w 274"/>
                <a:gd name="T3" fmla="*/ 187 h 303"/>
                <a:gd name="T4" fmla="*/ 113 w 274"/>
                <a:gd name="T5" fmla="*/ 256 h 303"/>
                <a:gd name="T6" fmla="*/ 161 w 274"/>
                <a:gd name="T7" fmla="*/ 303 h 303"/>
                <a:gd name="T8" fmla="*/ 161 w 274"/>
                <a:gd name="T9" fmla="*/ 187 h 303"/>
                <a:gd name="T10" fmla="*/ 274 w 274"/>
                <a:gd name="T11" fmla="*/ 0 h 303"/>
                <a:gd name="T12" fmla="*/ 0 w 274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303">
                  <a:moveTo>
                    <a:pt x="0" y="0"/>
                  </a:moveTo>
                  <a:lnTo>
                    <a:pt x="113" y="187"/>
                  </a:lnTo>
                  <a:lnTo>
                    <a:pt x="113" y="256"/>
                  </a:lnTo>
                  <a:lnTo>
                    <a:pt x="161" y="303"/>
                  </a:lnTo>
                  <a:lnTo>
                    <a:pt x="161" y="187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591D8A24-AD4B-456B-AD10-37B900E01EAC}"/>
              </a:ext>
            </a:extLst>
          </p:cNvPr>
          <p:cNvSpPr/>
          <p:nvPr/>
        </p:nvSpPr>
        <p:spPr>
          <a:xfrm>
            <a:off x="719997" y="1426738"/>
            <a:ext cx="1323324" cy="119304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02378D7-074E-40B4-A808-BA3EC074785A}"/>
              </a:ext>
            </a:extLst>
          </p:cNvPr>
          <p:cNvSpPr txBox="1"/>
          <p:nvPr/>
        </p:nvSpPr>
        <p:spPr>
          <a:xfrm>
            <a:off x="673796" y="1408011"/>
            <a:ext cx="466794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54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关系排序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2516284-678F-431F-B7DD-537464F7B4A4}"/>
              </a:ext>
            </a:extLst>
          </p:cNvPr>
          <p:cNvGrpSpPr/>
          <p:nvPr/>
        </p:nvGrpSpPr>
        <p:grpSpPr>
          <a:xfrm>
            <a:off x="1874773" y="1432380"/>
            <a:ext cx="135516" cy="99054"/>
            <a:chOff x="1699579" y="1414980"/>
            <a:chExt cx="171089" cy="125056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9CAA1469-7E09-47BF-9B7F-4A0C553C7D2C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105" name="Rectangle 132">
                <a:extLst>
                  <a:ext uri="{FF2B5EF4-FFF2-40B4-BE49-F238E27FC236}">
                    <a16:creationId xmlns:a16="http://schemas.microsoft.com/office/drawing/2014/main" id="{8A698F66-D6CB-48FC-9BB3-36479892C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06" name="Rectangle 133">
                <a:extLst>
                  <a:ext uri="{FF2B5EF4-FFF2-40B4-BE49-F238E27FC236}">
                    <a16:creationId xmlns:a16="http://schemas.microsoft.com/office/drawing/2014/main" id="{FDCC4D16-18AD-44C5-BE7B-0A9672321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07" name="Rectangle 134">
                <a:extLst>
                  <a:ext uri="{FF2B5EF4-FFF2-40B4-BE49-F238E27FC236}">
                    <a16:creationId xmlns:a16="http://schemas.microsoft.com/office/drawing/2014/main" id="{3BAF9869-1B75-4043-A144-5DE553D4D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C25434F-1B7C-45A4-8D38-76E5C967A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71C45C0-F78E-4840-A836-655D791F8468}"/>
              </a:ext>
            </a:extLst>
          </p:cNvPr>
          <p:cNvGrpSpPr/>
          <p:nvPr/>
        </p:nvGrpSpPr>
        <p:grpSpPr>
          <a:xfrm>
            <a:off x="740282" y="735380"/>
            <a:ext cx="1106166" cy="194312"/>
            <a:chOff x="330588" y="762683"/>
            <a:chExt cx="1396535" cy="24531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AE97361-9333-4194-A744-1612CD644530}"/>
                </a:ext>
              </a:extLst>
            </p:cNvPr>
            <p:cNvSpPr/>
            <p:nvPr/>
          </p:nvSpPr>
          <p:spPr>
            <a:xfrm>
              <a:off x="330588" y="816542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4F01985C-A049-4487-9F86-36EF731BD269}"/>
                </a:ext>
              </a:extLst>
            </p:cNvPr>
            <p:cNvSpPr txBox="1"/>
            <p:nvPr/>
          </p:nvSpPr>
          <p:spPr>
            <a:xfrm>
              <a:off x="410025" y="768223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全部</a:t>
              </a: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4462441-3EB3-4ABC-9314-F9562C2A4802}"/>
                </a:ext>
              </a:extLst>
            </p:cNvPr>
            <p:cNvSpPr/>
            <p:nvPr/>
          </p:nvSpPr>
          <p:spPr>
            <a:xfrm>
              <a:off x="767990" y="815620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ADF0833-05F9-4EFB-82D5-F34004913DE9}"/>
                </a:ext>
              </a:extLst>
            </p:cNvPr>
            <p:cNvSpPr txBox="1"/>
            <p:nvPr/>
          </p:nvSpPr>
          <p:spPr>
            <a:xfrm>
              <a:off x="851191" y="763764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领域</a:t>
              </a: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CB548102-80E4-43F2-841F-F7BAD22B2A6F}"/>
                </a:ext>
              </a:extLst>
            </p:cNvPr>
            <p:cNvSpPr/>
            <p:nvPr/>
          </p:nvSpPr>
          <p:spPr>
            <a:xfrm>
              <a:off x="1204355" y="814539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CEB93E4-5E29-4E8B-81D8-C9F0EF864DA6}"/>
                </a:ext>
              </a:extLst>
            </p:cNvPr>
            <p:cNvSpPr txBox="1"/>
            <p:nvPr/>
          </p:nvSpPr>
          <p:spPr>
            <a:xfrm>
              <a:off x="1287556" y="762683"/>
              <a:ext cx="439567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关系</a:t>
              </a: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5AFF4CA5-79B3-43BF-86C7-37DE70920244}"/>
                </a:ext>
              </a:extLst>
            </p:cNvPr>
            <p:cNvSpPr/>
            <p:nvPr/>
          </p:nvSpPr>
          <p:spPr>
            <a:xfrm>
              <a:off x="798303" y="845248"/>
              <a:ext cx="63955" cy="639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03B4F10-1D77-45D2-99B6-8403DF816E71}"/>
              </a:ext>
            </a:extLst>
          </p:cNvPr>
          <p:cNvCxnSpPr>
            <a:cxnSpLocks/>
          </p:cNvCxnSpPr>
          <p:nvPr/>
        </p:nvCxnSpPr>
        <p:spPr>
          <a:xfrm>
            <a:off x="670584" y="920397"/>
            <a:ext cx="133970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F71DF460-B50C-4C98-B250-AE916D0D9234}"/>
              </a:ext>
            </a:extLst>
          </p:cNvPr>
          <p:cNvGrpSpPr/>
          <p:nvPr/>
        </p:nvGrpSpPr>
        <p:grpSpPr>
          <a:xfrm>
            <a:off x="751627" y="954376"/>
            <a:ext cx="408952" cy="189924"/>
            <a:chOff x="248840" y="1171654"/>
            <a:chExt cx="516302" cy="239779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2DA639CD-5502-4720-A8BE-F44A601D74CF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工业</a:t>
              </a:r>
            </a:p>
          </p:txBody>
        </p:sp>
        <p:sp>
          <p:nvSpPr>
            <p:cNvPr id="1025" name="矩形 1024">
              <a:extLst>
                <a:ext uri="{FF2B5EF4-FFF2-40B4-BE49-F238E27FC236}">
                  <a16:creationId xmlns:a16="http://schemas.microsoft.com/office/drawing/2014/main" id="{CF312BA3-42A2-4C74-A6C1-387C6BD794E6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1027" name="矩形 1026">
              <a:extLst>
                <a:ext uri="{FF2B5EF4-FFF2-40B4-BE49-F238E27FC236}">
                  <a16:creationId xmlns:a16="http://schemas.microsoft.com/office/drawing/2014/main" id="{D109E3CC-8D1D-487D-AB67-19E4B1206B04}"/>
                </a:ext>
              </a:extLst>
            </p:cNvPr>
            <p:cNvSpPr/>
            <p:nvPr/>
          </p:nvSpPr>
          <p:spPr>
            <a:xfrm>
              <a:off x="282200" y="1256103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4976CD88-5D68-43F7-B706-C991D2245B7F}"/>
              </a:ext>
            </a:extLst>
          </p:cNvPr>
          <p:cNvGrpSpPr/>
          <p:nvPr/>
        </p:nvGrpSpPr>
        <p:grpSpPr>
          <a:xfrm>
            <a:off x="750187" y="1079856"/>
            <a:ext cx="408952" cy="189924"/>
            <a:chOff x="248840" y="1171654"/>
            <a:chExt cx="516302" cy="239779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8811DCFF-D558-4B64-972D-CA09CE941331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农业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3F1E0C0-45D2-4750-9095-7AB28AD92818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92C5464B-6EF2-4E67-ADD2-DE64C1B1D62B}"/>
              </a:ext>
            </a:extLst>
          </p:cNvPr>
          <p:cNvGrpSpPr/>
          <p:nvPr/>
        </p:nvGrpSpPr>
        <p:grpSpPr>
          <a:xfrm>
            <a:off x="1448336" y="953426"/>
            <a:ext cx="408952" cy="189924"/>
            <a:chOff x="248840" y="1171654"/>
            <a:chExt cx="516302" cy="239779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EE74B7D9-46D2-455D-B7B9-08CF7AE36B81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炼金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2D5261C-D924-46E4-B4CA-ED0893665465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DBE870E-EEA3-4DF0-8D13-A6F5CB487849}"/>
              </a:ext>
            </a:extLst>
          </p:cNvPr>
          <p:cNvGrpSpPr/>
          <p:nvPr/>
        </p:nvGrpSpPr>
        <p:grpSpPr>
          <a:xfrm>
            <a:off x="1099982" y="953817"/>
            <a:ext cx="408952" cy="189924"/>
            <a:chOff x="248840" y="1171654"/>
            <a:chExt cx="516302" cy="239779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C89C4BB-E578-4134-9597-914157CA5EB8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服务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F1B4668-71B0-4E6A-8ADF-81EAB9333690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AD6FEF0E-8825-4CD1-B8FB-BE749052348C}"/>
              </a:ext>
            </a:extLst>
          </p:cNvPr>
          <p:cNvGrpSpPr/>
          <p:nvPr/>
        </p:nvGrpSpPr>
        <p:grpSpPr>
          <a:xfrm>
            <a:off x="1101191" y="1085736"/>
            <a:ext cx="408952" cy="189924"/>
            <a:chOff x="248840" y="1171654"/>
            <a:chExt cx="516302" cy="239779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154C032-2BAD-42B8-B6DD-0098CD2F43A5}"/>
                </a:ext>
              </a:extLst>
            </p:cNvPr>
            <p:cNvSpPr txBox="1"/>
            <p:nvPr/>
          </p:nvSpPr>
          <p:spPr>
            <a:xfrm>
              <a:off x="325574" y="1171654"/>
              <a:ext cx="439568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85000"/>
                    </a:schemeClr>
                  </a:solidFill>
                </a:rPr>
                <a:t>能源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0B8155B-D2F8-4077-932A-C6D96ACDD9F8}"/>
                </a:ext>
              </a:extLst>
            </p:cNvPr>
            <p:cNvSpPr/>
            <p:nvPr/>
          </p:nvSpPr>
          <p:spPr>
            <a:xfrm>
              <a:off x="248840" y="1222035"/>
              <a:ext cx="112441" cy="112441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CA3F987F-6A72-4F4B-AFA5-222E6FACA9C9}"/>
              </a:ext>
            </a:extLst>
          </p:cNvPr>
          <p:cNvGrpSpPr/>
          <p:nvPr/>
        </p:nvGrpSpPr>
        <p:grpSpPr>
          <a:xfrm>
            <a:off x="710945" y="2702803"/>
            <a:ext cx="1323324" cy="480788"/>
            <a:chOff x="207105" y="3205484"/>
            <a:chExt cx="1670697" cy="606995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F588B67-D2F3-4642-B7C8-DBDACD52229E}"/>
                </a:ext>
              </a:extLst>
            </p:cNvPr>
            <p:cNvGrpSpPr/>
            <p:nvPr/>
          </p:nvGrpSpPr>
          <p:grpSpPr>
            <a:xfrm>
              <a:off x="207105" y="3205484"/>
              <a:ext cx="1670697" cy="586660"/>
              <a:chOff x="2151659" y="1049548"/>
              <a:chExt cx="1670697" cy="586660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4CD5268D-BEB6-4B96-BF3E-31011318FCB2}"/>
                  </a:ext>
                </a:extLst>
              </p:cNvPr>
              <p:cNvGrpSpPr/>
              <p:nvPr/>
            </p:nvGrpSpPr>
            <p:grpSpPr>
              <a:xfrm>
                <a:off x="2151659" y="1049548"/>
                <a:ext cx="1670697" cy="586660"/>
                <a:chOff x="497828" y="1032590"/>
                <a:chExt cx="1670697" cy="586660"/>
              </a:xfrm>
            </p:grpSpPr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366B4E30-C8B6-4CF7-B980-171B31D74A68}"/>
                    </a:ext>
                  </a:extLst>
                </p:cNvPr>
                <p:cNvGrpSpPr/>
                <p:nvPr/>
              </p:nvGrpSpPr>
              <p:grpSpPr>
                <a:xfrm>
                  <a:off x="1240000" y="1032590"/>
                  <a:ext cx="829020" cy="278231"/>
                  <a:chOff x="1277243" y="1012449"/>
                  <a:chExt cx="829020" cy="278231"/>
                </a:xfrm>
              </p:grpSpPr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FE2A289A-0032-40A6-B873-B8997C310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330746" y="1012449"/>
                    <a:ext cx="775517" cy="278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32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企鹅物流</a:t>
                    </a:r>
                  </a:p>
                </p:txBody>
              </p:sp>
              <p:sp>
                <p:nvSpPr>
                  <p:cNvPr id="167" name="椭圆 166">
                    <a:extLst>
                      <a:ext uri="{FF2B5EF4-FFF2-40B4-BE49-F238E27FC236}">
                        <a16:creationId xmlns:a16="http://schemas.microsoft.com/office/drawing/2014/main" id="{222C6DDE-F996-482D-8C8E-3174CC3D4302}"/>
                      </a:ext>
                    </a:extLst>
                  </p:cNvPr>
                  <p:cNvSpPr/>
                  <p:nvPr/>
                </p:nvSpPr>
                <p:spPr>
                  <a:xfrm>
                    <a:off x="1277243" y="1090140"/>
                    <a:ext cx="97789" cy="97789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426"/>
                  </a:p>
                </p:txBody>
              </p:sp>
            </p:grp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CF8063C2-1FED-417B-BB49-4F5D397BE042}"/>
                    </a:ext>
                  </a:extLst>
                </p:cNvPr>
                <p:cNvSpPr/>
                <p:nvPr/>
              </p:nvSpPr>
              <p:spPr>
                <a:xfrm>
                  <a:off x="497828" y="1032590"/>
                  <a:ext cx="1670697" cy="58666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alpha val="46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DCB469A2-277B-4EDA-9B70-5A7C024685B4}"/>
                    </a:ext>
                  </a:extLst>
                </p:cNvPr>
                <p:cNvSpPr txBox="1"/>
                <p:nvPr/>
              </p:nvSpPr>
              <p:spPr>
                <a:xfrm>
                  <a:off x="1300023" y="1254097"/>
                  <a:ext cx="411234" cy="224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rgbClr val="00B0F0"/>
                      </a:solidFill>
                    </a:rPr>
                    <a:t>物流</a:t>
                  </a:r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9F81BC8E-0256-4DC0-9AD6-8FC11F813FF5}"/>
                    </a:ext>
                  </a:extLst>
                </p:cNvPr>
                <p:cNvSpPr txBox="1"/>
                <p:nvPr/>
              </p:nvSpPr>
              <p:spPr>
                <a:xfrm>
                  <a:off x="1300023" y="1386425"/>
                  <a:ext cx="411234" cy="2242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rgbClr val="92D050"/>
                      </a:solidFill>
                    </a:rPr>
                    <a:t>一般</a:t>
                  </a:r>
                </a:p>
              </p:txBody>
            </p:sp>
            <p:sp>
              <p:nvSpPr>
                <p:cNvPr id="164" name="Freeform 6">
                  <a:extLst>
                    <a:ext uri="{FF2B5EF4-FFF2-40B4-BE49-F238E27FC236}">
                      <a16:creationId xmlns:a16="http://schemas.microsoft.com/office/drawing/2014/main" id="{47751570-B7E9-4903-AD20-B7487EB606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36910" y="1439823"/>
                  <a:ext cx="104659" cy="93260"/>
                </a:xfrm>
                <a:custGeom>
                  <a:avLst/>
                  <a:gdLst>
                    <a:gd name="T0" fmla="*/ 128 w 128"/>
                    <a:gd name="T1" fmla="*/ 101 h 114"/>
                    <a:gd name="T2" fmla="*/ 128 w 128"/>
                    <a:gd name="T3" fmla="*/ 41 h 114"/>
                    <a:gd name="T4" fmla="*/ 127 w 128"/>
                    <a:gd name="T5" fmla="*/ 39 h 114"/>
                    <a:gd name="T6" fmla="*/ 118 w 128"/>
                    <a:gd name="T7" fmla="*/ 34 h 114"/>
                    <a:gd name="T8" fmla="*/ 117 w 128"/>
                    <a:gd name="T9" fmla="*/ 33 h 114"/>
                    <a:gd name="T10" fmla="*/ 98 w 128"/>
                    <a:gd name="T11" fmla="*/ 33 h 114"/>
                    <a:gd name="T12" fmla="*/ 98 w 128"/>
                    <a:gd name="T13" fmla="*/ 22 h 114"/>
                    <a:gd name="T14" fmla="*/ 101 w 128"/>
                    <a:gd name="T15" fmla="*/ 13 h 114"/>
                    <a:gd name="T16" fmla="*/ 101 w 128"/>
                    <a:gd name="T17" fmla="*/ 13 h 114"/>
                    <a:gd name="T18" fmla="*/ 101 w 128"/>
                    <a:gd name="T19" fmla="*/ 2 h 114"/>
                    <a:gd name="T20" fmla="*/ 99 w 128"/>
                    <a:gd name="T21" fmla="*/ 0 h 114"/>
                    <a:gd name="T22" fmla="*/ 81 w 128"/>
                    <a:gd name="T23" fmla="*/ 0 h 114"/>
                    <a:gd name="T24" fmla="*/ 78 w 128"/>
                    <a:gd name="T25" fmla="*/ 1 h 114"/>
                    <a:gd name="T26" fmla="*/ 62 w 128"/>
                    <a:gd name="T27" fmla="*/ 39 h 114"/>
                    <a:gd name="T28" fmla="*/ 59 w 128"/>
                    <a:gd name="T29" fmla="*/ 43 h 114"/>
                    <a:gd name="T30" fmla="*/ 47 w 128"/>
                    <a:gd name="T31" fmla="*/ 48 h 114"/>
                    <a:gd name="T32" fmla="*/ 42 w 128"/>
                    <a:gd name="T33" fmla="*/ 48 h 114"/>
                    <a:gd name="T34" fmla="*/ 42 w 128"/>
                    <a:gd name="T35" fmla="*/ 46 h 114"/>
                    <a:gd name="T36" fmla="*/ 36 w 128"/>
                    <a:gd name="T37" fmla="*/ 40 h 114"/>
                    <a:gd name="T38" fmla="*/ 6 w 128"/>
                    <a:gd name="T39" fmla="*/ 40 h 114"/>
                    <a:gd name="T40" fmla="*/ 0 w 128"/>
                    <a:gd name="T41" fmla="*/ 46 h 114"/>
                    <a:gd name="T42" fmla="*/ 0 w 128"/>
                    <a:gd name="T43" fmla="*/ 106 h 114"/>
                    <a:gd name="T44" fmla="*/ 6 w 128"/>
                    <a:gd name="T45" fmla="*/ 112 h 114"/>
                    <a:gd name="T46" fmla="*/ 36 w 128"/>
                    <a:gd name="T47" fmla="*/ 112 h 114"/>
                    <a:gd name="T48" fmla="*/ 42 w 128"/>
                    <a:gd name="T49" fmla="*/ 106 h 114"/>
                    <a:gd name="T50" fmla="*/ 42 w 128"/>
                    <a:gd name="T51" fmla="*/ 104 h 114"/>
                    <a:gd name="T52" fmla="*/ 60 w 128"/>
                    <a:gd name="T53" fmla="*/ 104 h 114"/>
                    <a:gd name="T54" fmla="*/ 69 w 128"/>
                    <a:gd name="T55" fmla="*/ 113 h 114"/>
                    <a:gd name="T56" fmla="*/ 71 w 128"/>
                    <a:gd name="T57" fmla="*/ 114 h 114"/>
                    <a:gd name="T58" fmla="*/ 115 w 128"/>
                    <a:gd name="T59" fmla="*/ 114 h 114"/>
                    <a:gd name="T60" fmla="*/ 116 w 128"/>
                    <a:gd name="T61" fmla="*/ 113 h 114"/>
                    <a:gd name="T62" fmla="*/ 127 w 128"/>
                    <a:gd name="T63" fmla="*/ 102 h 114"/>
                    <a:gd name="T64" fmla="*/ 128 w 128"/>
                    <a:gd name="T65" fmla="*/ 101 h 114"/>
                    <a:gd name="T66" fmla="*/ 37 w 128"/>
                    <a:gd name="T67" fmla="*/ 107 h 114"/>
                    <a:gd name="T68" fmla="*/ 5 w 128"/>
                    <a:gd name="T69" fmla="*/ 107 h 114"/>
                    <a:gd name="T70" fmla="*/ 5 w 128"/>
                    <a:gd name="T71" fmla="*/ 45 h 114"/>
                    <a:gd name="T72" fmla="*/ 37 w 128"/>
                    <a:gd name="T73" fmla="*/ 45 h 114"/>
                    <a:gd name="T74" fmla="*/ 37 w 128"/>
                    <a:gd name="T75" fmla="*/ 107 h 114"/>
                    <a:gd name="T76" fmla="*/ 123 w 128"/>
                    <a:gd name="T77" fmla="*/ 43 h 114"/>
                    <a:gd name="T78" fmla="*/ 123 w 128"/>
                    <a:gd name="T79" fmla="*/ 100 h 114"/>
                    <a:gd name="T80" fmla="*/ 114 w 128"/>
                    <a:gd name="T81" fmla="*/ 109 h 114"/>
                    <a:gd name="T82" fmla="*/ 72 w 128"/>
                    <a:gd name="T83" fmla="*/ 109 h 114"/>
                    <a:gd name="T84" fmla="*/ 62 w 128"/>
                    <a:gd name="T85" fmla="*/ 99 h 114"/>
                    <a:gd name="T86" fmla="*/ 42 w 128"/>
                    <a:gd name="T87" fmla="*/ 99 h 114"/>
                    <a:gd name="T88" fmla="*/ 42 w 128"/>
                    <a:gd name="T89" fmla="*/ 53 h 114"/>
                    <a:gd name="T90" fmla="*/ 47 w 128"/>
                    <a:gd name="T91" fmla="*/ 53 h 114"/>
                    <a:gd name="T92" fmla="*/ 63 w 128"/>
                    <a:gd name="T93" fmla="*/ 47 h 114"/>
                    <a:gd name="T94" fmla="*/ 66 w 128"/>
                    <a:gd name="T95" fmla="*/ 42 h 114"/>
                    <a:gd name="T96" fmla="*/ 82 w 128"/>
                    <a:gd name="T97" fmla="*/ 5 h 114"/>
                    <a:gd name="T98" fmla="*/ 96 w 128"/>
                    <a:gd name="T99" fmla="*/ 5 h 114"/>
                    <a:gd name="T100" fmla="*/ 96 w 128"/>
                    <a:gd name="T101" fmla="*/ 13 h 114"/>
                    <a:gd name="T102" fmla="*/ 94 w 128"/>
                    <a:gd name="T103" fmla="*/ 22 h 114"/>
                    <a:gd name="T104" fmla="*/ 94 w 128"/>
                    <a:gd name="T105" fmla="*/ 38 h 114"/>
                    <a:gd name="T106" fmla="*/ 116 w 128"/>
                    <a:gd name="T107" fmla="*/ 38 h 114"/>
                    <a:gd name="T108" fmla="*/ 123 w 128"/>
                    <a:gd name="T109" fmla="*/ 42 h 114"/>
                    <a:gd name="T110" fmla="*/ 123 w 128"/>
                    <a:gd name="T111" fmla="*/ 43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8" h="114">
                      <a:moveTo>
                        <a:pt x="128" y="101"/>
                      </a:move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0"/>
                        <a:pt x="127" y="39"/>
                        <a:pt x="127" y="39"/>
                      </a:cubicBezTo>
                      <a:cubicBezTo>
                        <a:pt x="118" y="34"/>
                        <a:pt x="118" y="34"/>
                        <a:pt x="118" y="34"/>
                      </a:cubicBezTo>
                      <a:cubicBezTo>
                        <a:pt x="117" y="33"/>
                        <a:pt x="117" y="33"/>
                        <a:pt x="117" y="33"/>
                      </a:cubicBezTo>
                      <a:cubicBezTo>
                        <a:pt x="98" y="33"/>
                        <a:pt x="98" y="33"/>
                        <a:pt x="98" y="33"/>
                      </a:cubicBezTo>
                      <a:cubicBezTo>
                        <a:pt x="98" y="22"/>
                        <a:pt x="98" y="22"/>
                        <a:pt x="98" y="22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1" y="2"/>
                        <a:pt x="101" y="2"/>
                        <a:pt x="101" y="2"/>
                      </a:cubicBezTo>
                      <a:cubicBezTo>
                        <a:pt x="101" y="1"/>
                        <a:pt x="100" y="0"/>
                        <a:pt x="99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0" y="0"/>
                        <a:pt x="79" y="1"/>
                        <a:pt x="78" y="1"/>
                      </a:cubicBezTo>
                      <a:cubicBezTo>
                        <a:pt x="62" y="39"/>
                        <a:pt x="62" y="39"/>
                        <a:pt x="62" y="39"/>
                      </a:cubicBezTo>
                      <a:cubicBezTo>
                        <a:pt x="61" y="41"/>
                        <a:pt x="60" y="42"/>
                        <a:pt x="59" y="43"/>
                      </a:cubicBezTo>
                      <a:cubicBezTo>
                        <a:pt x="56" y="47"/>
                        <a:pt x="52" y="48"/>
                        <a:pt x="47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6"/>
                        <a:pt x="42" y="46"/>
                        <a:pt x="42" y="46"/>
                      </a:cubicBezTo>
                      <a:cubicBezTo>
                        <a:pt x="42" y="43"/>
                        <a:pt x="39" y="40"/>
                        <a:pt x="36" y="40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3" y="40"/>
                        <a:pt x="0" y="43"/>
                        <a:pt x="0" y="46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0" y="109"/>
                        <a:pt x="3" y="112"/>
                        <a:pt x="6" y="112"/>
                      </a:cubicBezTo>
                      <a:cubicBezTo>
                        <a:pt x="36" y="112"/>
                        <a:pt x="36" y="112"/>
                        <a:pt x="36" y="112"/>
                      </a:cubicBezTo>
                      <a:cubicBezTo>
                        <a:pt x="39" y="112"/>
                        <a:pt x="42" y="109"/>
                        <a:pt x="42" y="106"/>
                      </a:cubicBezTo>
                      <a:cubicBezTo>
                        <a:pt x="42" y="104"/>
                        <a:pt x="42" y="104"/>
                        <a:pt x="42" y="104"/>
                      </a:cubicBezTo>
                      <a:cubicBezTo>
                        <a:pt x="60" y="104"/>
                        <a:pt x="60" y="104"/>
                        <a:pt x="60" y="104"/>
                      </a:cubicBezTo>
                      <a:cubicBezTo>
                        <a:pt x="69" y="113"/>
                        <a:pt x="69" y="113"/>
                        <a:pt x="69" y="113"/>
                      </a:cubicBezTo>
                      <a:cubicBezTo>
                        <a:pt x="70" y="114"/>
                        <a:pt x="70" y="114"/>
                        <a:pt x="71" y="114"/>
                      </a:cubicBezTo>
                      <a:cubicBezTo>
                        <a:pt x="115" y="114"/>
                        <a:pt x="115" y="114"/>
                        <a:pt x="115" y="114"/>
                      </a:cubicBezTo>
                      <a:cubicBezTo>
                        <a:pt x="115" y="114"/>
                        <a:pt x="116" y="114"/>
                        <a:pt x="116" y="113"/>
                      </a:cubicBezTo>
                      <a:cubicBezTo>
                        <a:pt x="127" y="102"/>
                        <a:pt x="127" y="102"/>
                        <a:pt x="127" y="102"/>
                      </a:cubicBezTo>
                      <a:cubicBezTo>
                        <a:pt x="128" y="102"/>
                        <a:pt x="128" y="101"/>
                        <a:pt x="128" y="101"/>
                      </a:cubicBezTo>
                      <a:close/>
                      <a:moveTo>
                        <a:pt x="37" y="107"/>
                      </a:moveTo>
                      <a:cubicBezTo>
                        <a:pt x="5" y="107"/>
                        <a:pt x="5" y="107"/>
                        <a:pt x="5" y="107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lnTo>
                        <a:pt x="37" y="107"/>
                      </a:lnTo>
                      <a:close/>
                      <a:moveTo>
                        <a:pt x="123" y="43"/>
                      </a:moveTo>
                      <a:cubicBezTo>
                        <a:pt x="123" y="100"/>
                        <a:pt x="123" y="100"/>
                        <a:pt x="123" y="100"/>
                      </a:cubicBezTo>
                      <a:cubicBezTo>
                        <a:pt x="114" y="109"/>
                        <a:pt x="114" y="109"/>
                        <a:pt x="114" y="109"/>
                      </a:cubicBezTo>
                      <a:cubicBezTo>
                        <a:pt x="72" y="109"/>
                        <a:pt x="72" y="109"/>
                        <a:pt x="72" y="109"/>
                      </a:cubicBezTo>
                      <a:cubicBezTo>
                        <a:pt x="62" y="99"/>
                        <a:pt x="62" y="99"/>
                        <a:pt x="62" y="99"/>
                      </a:cubicBezTo>
                      <a:cubicBezTo>
                        <a:pt x="42" y="99"/>
                        <a:pt x="42" y="99"/>
                        <a:pt x="42" y="99"/>
                      </a:cubicBezTo>
                      <a:cubicBezTo>
                        <a:pt x="42" y="53"/>
                        <a:pt x="42" y="53"/>
                        <a:pt x="42" y="53"/>
                      </a:cubicBezTo>
                      <a:cubicBezTo>
                        <a:pt x="47" y="53"/>
                        <a:pt x="47" y="53"/>
                        <a:pt x="47" y="53"/>
                      </a:cubicBezTo>
                      <a:cubicBezTo>
                        <a:pt x="53" y="53"/>
                        <a:pt x="58" y="51"/>
                        <a:pt x="63" y="47"/>
                      </a:cubicBezTo>
                      <a:cubicBezTo>
                        <a:pt x="64" y="45"/>
                        <a:pt x="65" y="43"/>
                        <a:pt x="66" y="42"/>
                      </a:cubicBezTo>
                      <a:cubicBezTo>
                        <a:pt x="82" y="5"/>
                        <a:pt x="82" y="5"/>
                        <a:pt x="82" y="5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96" y="13"/>
                        <a:pt x="96" y="13"/>
                        <a:pt x="96" y="13"/>
                      </a:cubicBezTo>
                      <a:cubicBezTo>
                        <a:pt x="94" y="22"/>
                        <a:pt x="94" y="22"/>
                        <a:pt x="94" y="22"/>
                      </a:cubicBezTo>
                      <a:cubicBezTo>
                        <a:pt x="94" y="38"/>
                        <a:pt x="94" y="38"/>
                        <a:pt x="94" y="38"/>
                      </a:cubicBezTo>
                      <a:cubicBezTo>
                        <a:pt x="116" y="38"/>
                        <a:pt x="116" y="38"/>
                        <a:pt x="116" y="38"/>
                      </a:cubicBezTo>
                      <a:cubicBezTo>
                        <a:pt x="123" y="42"/>
                        <a:pt x="123" y="42"/>
                        <a:pt x="123" y="42"/>
                      </a:cubicBezTo>
                      <a:lnTo>
                        <a:pt x="123" y="43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4B4433B0-C8C4-47FE-8DEA-3314F2F44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3006" y="1247670"/>
                  <a:ext cx="897731" cy="0"/>
                </a:xfrm>
                <a:prstGeom prst="line">
                  <a:avLst/>
                </a:prstGeom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Freeform 157">
                <a:extLst>
                  <a:ext uri="{FF2B5EF4-FFF2-40B4-BE49-F238E27FC236}">
                    <a16:creationId xmlns:a16="http://schemas.microsoft.com/office/drawing/2014/main" id="{9B6D72BB-7B4F-4EF8-9F04-9CFFD5EA5F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6964" y="1321347"/>
                <a:ext cx="111311" cy="100828"/>
              </a:xfrm>
              <a:custGeom>
                <a:avLst/>
                <a:gdLst>
                  <a:gd name="T0" fmla="*/ 4 w 85"/>
                  <a:gd name="T1" fmla="*/ 2 h 77"/>
                  <a:gd name="T2" fmla="*/ 7 w 85"/>
                  <a:gd name="T3" fmla="*/ 0 h 77"/>
                  <a:gd name="T4" fmla="*/ 59 w 85"/>
                  <a:gd name="T5" fmla="*/ 15 h 77"/>
                  <a:gd name="T6" fmla="*/ 81 w 85"/>
                  <a:gd name="T7" fmla="*/ 11 h 77"/>
                  <a:gd name="T8" fmla="*/ 75 w 85"/>
                  <a:gd name="T9" fmla="*/ 44 h 77"/>
                  <a:gd name="T10" fmla="*/ 85 w 85"/>
                  <a:gd name="T11" fmla="*/ 59 h 77"/>
                  <a:gd name="T12" fmla="*/ 52 w 85"/>
                  <a:gd name="T13" fmla="*/ 77 h 77"/>
                  <a:gd name="T14" fmla="*/ 60 w 85"/>
                  <a:gd name="T15" fmla="*/ 59 h 77"/>
                  <a:gd name="T16" fmla="*/ 53 w 85"/>
                  <a:gd name="T17" fmla="*/ 44 h 77"/>
                  <a:gd name="T18" fmla="*/ 52 w 85"/>
                  <a:gd name="T19" fmla="*/ 36 h 77"/>
                  <a:gd name="T20" fmla="*/ 19 w 85"/>
                  <a:gd name="T21" fmla="*/ 31 h 77"/>
                  <a:gd name="T22" fmla="*/ 21 w 85"/>
                  <a:gd name="T23" fmla="*/ 39 h 77"/>
                  <a:gd name="T24" fmla="*/ 19 w 85"/>
                  <a:gd name="T25" fmla="*/ 40 h 77"/>
                  <a:gd name="T26" fmla="*/ 21 w 85"/>
                  <a:gd name="T27" fmla="*/ 48 h 77"/>
                  <a:gd name="T28" fmla="*/ 29 w 85"/>
                  <a:gd name="T29" fmla="*/ 52 h 77"/>
                  <a:gd name="T30" fmla="*/ 6 w 85"/>
                  <a:gd name="T31" fmla="*/ 68 h 77"/>
                  <a:gd name="T32" fmla="*/ 10 w 85"/>
                  <a:gd name="T33" fmla="*/ 52 h 77"/>
                  <a:gd name="T34" fmla="*/ 13 w 85"/>
                  <a:gd name="T35" fmla="*/ 47 h 77"/>
                  <a:gd name="T36" fmla="*/ 13 w 85"/>
                  <a:gd name="T37" fmla="*/ 44 h 77"/>
                  <a:gd name="T38" fmla="*/ 16 w 85"/>
                  <a:gd name="T39" fmla="*/ 46 h 77"/>
                  <a:gd name="T40" fmla="*/ 18 w 85"/>
                  <a:gd name="T41" fmla="*/ 46 h 77"/>
                  <a:gd name="T42" fmla="*/ 16 w 85"/>
                  <a:gd name="T43" fmla="*/ 42 h 77"/>
                  <a:gd name="T44" fmla="*/ 13 w 85"/>
                  <a:gd name="T45" fmla="*/ 39 h 77"/>
                  <a:gd name="T46" fmla="*/ 15 w 85"/>
                  <a:gd name="T47" fmla="*/ 31 h 77"/>
                  <a:gd name="T48" fmla="*/ 2 w 85"/>
                  <a:gd name="T49" fmla="*/ 13 h 77"/>
                  <a:gd name="T50" fmla="*/ 1 w 85"/>
                  <a:gd name="T51" fmla="*/ 9 h 77"/>
                  <a:gd name="T52" fmla="*/ 16 w 85"/>
                  <a:gd name="T53" fmla="*/ 49 h 77"/>
                  <a:gd name="T54" fmla="*/ 22 w 85"/>
                  <a:gd name="T55" fmla="*/ 52 h 77"/>
                  <a:gd name="T56" fmla="*/ 13 w 85"/>
                  <a:gd name="T57" fmla="*/ 8 h 77"/>
                  <a:gd name="T58" fmla="*/ 14 w 85"/>
                  <a:gd name="T59" fmla="*/ 8 h 77"/>
                  <a:gd name="T60" fmla="*/ 20 w 85"/>
                  <a:gd name="T61" fmla="*/ 10 h 77"/>
                  <a:gd name="T62" fmla="*/ 24 w 85"/>
                  <a:gd name="T63" fmla="*/ 11 h 77"/>
                  <a:gd name="T64" fmla="*/ 29 w 85"/>
                  <a:gd name="T65" fmla="*/ 13 h 77"/>
                  <a:gd name="T66" fmla="*/ 34 w 85"/>
                  <a:gd name="T67" fmla="*/ 14 h 77"/>
                  <a:gd name="T68" fmla="*/ 39 w 85"/>
                  <a:gd name="T69" fmla="*/ 15 h 77"/>
                  <a:gd name="T70" fmla="*/ 45 w 85"/>
                  <a:gd name="T71" fmla="*/ 17 h 77"/>
                  <a:gd name="T72" fmla="*/ 49 w 85"/>
                  <a:gd name="T73" fmla="*/ 18 h 77"/>
                  <a:gd name="T74" fmla="*/ 55 w 85"/>
                  <a:gd name="T75" fmla="*/ 20 h 77"/>
                  <a:gd name="T76" fmla="*/ 50 w 85"/>
                  <a:gd name="T77" fmla="*/ 28 h 77"/>
                  <a:gd name="T78" fmla="*/ 44 w 85"/>
                  <a:gd name="T79" fmla="*/ 26 h 77"/>
                  <a:gd name="T80" fmla="*/ 39 w 85"/>
                  <a:gd name="T81" fmla="*/ 24 h 77"/>
                  <a:gd name="T82" fmla="*/ 34 w 85"/>
                  <a:gd name="T83" fmla="*/ 21 h 77"/>
                  <a:gd name="T84" fmla="*/ 29 w 85"/>
                  <a:gd name="T85" fmla="*/ 19 h 77"/>
                  <a:gd name="T86" fmla="*/ 24 w 85"/>
                  <a:gd name="T87" fmla="*/ 17 h 77"/>
                  <a:gd name="T88" fmla="*/ 19 w 85"/>
                  <a:gd name="T89" fmla="*/ 14 h 77"/>
                  <a:gd name="T90" fmla="*/ 15 w 85"/>
                  <a:gd name="T91" fmla="*/ 13 h 77"/>
                  <a:gd name="T92" fmla="*/ 11 w 85"/>
                  <a:gd name="T93" fmla="*/ 11 h 77"/>
                  <a:gd name="T94" fmla="*/ 8 w 85"/>
                  <a:gd name="T95" fmla="*/ 6 h 77"/>
                  <a:gd name="T96" fmla="*/ 11 w 85"/>
                  <a:gd name="T97" fmla="*/ 11 h 77"/>
                  <a:gd name="T98" fmla="*/ 64 w 85"/>
                  <a:gd name="T99" fmla="*/ 16 h 77"/>
                  <a:gd name="T100" fmla="*/ 71 w 85"/>
                  <a:gd name="T10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5" h="77">
                    <a:moveTo>
                      <a:pt x="1" y="9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44"/>
                      <a:pt x="81" y="44"/>
                      <a:pt x="81" y="44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85" y="59"/>
                      <a:pt x="85" y="59"/>
                      <a:pt x="85" y="59"/>
                    </a:cubicBezTo>
                    <a:cubicBezTo>
                      <a:pt x="85" y="77"/>
                      <a:pt x="85" y="77"/>
                      <a:pt x="85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31"/>
                      <a:pt x="19" y="31"/>
                      <a:pt x="19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6"/>
                      <a:pt x="22" y="47"/>
                      <a:pt x="21" y="48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61"/>
                      <a:pt x="29" y="60"/>
                      <a:pt x="29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48"/>
                      <a:pt x="14" y="47"/>
                      <a:pt x="13" y="47"/>
                    </a:cubicBezTo>
                    <a:cubicBezTo>
                      <a:pt x="13" y="46"/>
                      <a:pt x="13" y="45"/>
                      <a:pt x="12" y="45"/>
                    </a:cubicBezTo>
                    <a:cubicBezTo>
                      <a:pt x="12" y="44"/>
                      <a:pt x="13" y="44"/>
                      <a:pt x="13" y="44"/>
                    </a:cubicBezTo>
                    <a:cubicBezTo>
                      <a:pt x="14" y="45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4"/>
                      <a:pt x="16" y="42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9"/>
                      <a:pt x="1" y="9"/>
                      <a:pt x="1" y="9"/>
                    </a:cubicBezTo>
                    <a:close/>
                    <a:moveTo>
                      <a:pt x="19" y="50"/>
                    </a:moveTo>
                    <a:cubicBezTo>
                      <a:pt x="18" y="50"/>
                      <a:pt x="17" y="50"/>
                      <a:pt x="16" y="49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19" y="50"/>
                      <a:pt x="19" y="50"/>
                      <a:pt x="19" y="50"/>
                    </a:cubicBezTo>
                    <a:close/>
                    <a:moveTo>
                      <a:pt x="13" y="8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3" y="8"/>
                      <a:pt x="13" y="8"/>
                    </a:cubicBezTo>
                    <a:close/>
                    <a:moveTo>
                      <a:pt x="20" y="10"/>
                    </a:moveTo>
                    <a:cubicBezTo>
                      <a:pt x="22" y="15"/>
                      <a:pt x="22" y="15"/>
                      <a:pt x="22" y="15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0" y="10"/>
                      <a:pt x="20" y="10"/>
                      <a:pt x="20" y="10"/>
                    </a:cubicBezTo>
                    <a:close/>
                    <a:moveTo>
                      <a:pt x="29" y="13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3"/>
                      <a:pt x="29" y="13"/>
                      <a:pt x="29" y="13"/>
                    </a:cubicBezTo>
                    <a:close/>
                    <a:moveTo>
                      <a:pt x="39" y="15"/>
                    </a:moveTo>
                    <a:cubicBezTo>
                      <a:pt x="42" y="23"/>
                      <a:pt x="42" y="23"/>
                      <a:pt x="42" y="23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39" y="15"/>
                      <a:pt x="39" y="15"/>
                      <a:pt x="39" y="15"/>
                    </a:cubicBezTo>
                    <a:close/>
                    <a:moveTo>
                      <a:pt x="49" y="18"/>
                    </a:moveTo>
                    <a:cubicBezTo>
                      <a:pt x="52" y="27"/>
                      <a:pt x="52" y="27"/>
                      <a:pt x="52" y="27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49" y="18"/>
                      <a:pt x="49" y="18"/>
                      <a:pt x="49" y="18"/>
                    </a:cubicBezTo>
                    <a:close/>
                    <a:moveTo>
                      <a:pt x="50" y="28"/>
                    </a:moveTo>
                    <a:cubicBezTo>
                      <a:pt x="47" y="20"/>
                      <a:pt x="47" y="20"/>
                      <a:pt x="47" y="20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50" y="28"/>
                      <a:pt x="50" y="28"/>
                      <a:pt x="50" y="28"/>
                    </a:cubicBezTo>
                    <a:close/>
                    <a:moveTo>
                      <a:pt x="39" y="24"/>
                    </a:moveTo>
                    <a:cubicBezTo>
                      <a:pt x="36" y="17"/>
                      <a:pt x="36" y="17"/>
                      <a:pt x="36" y="17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9" y="24"/>
                      <a:pt x="39" y="24"/>
                      <a:pt x="39" y="24"/>
                    </a:cubicBezTo>
                    <a:close/>
                    <a:moveTo>
                      <a:pt x="29" y="19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9" y="19"/>
                      <a:pt x="29" y="19"/>
                      <a:pt x="29" y="19"/>
                    </a:cubicBezTo>
                    <a:close/>
                    <a:moveTo>
                      <a:pt x="19" y="14"/>
                    </a:moveTo>
                    <a:cubicBezTo>
                      <a:pt x="17" y="10"/>
                      <a:pt x="17" y="10"/>
                      <a:pt x="17" y="1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9" y="14"/>
                      <a:pt x="19" y="14"/>
                      <a:pt x="19" y="14"/>
                    </a:cubicBezTo>
                    <a:close/>
                    <a:moveTo>
                      <a:pt x="11" y="11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1" y="11"/>
                      <a:pt x="11" y="11"/>
                      <a:pt x="11" y="11"/>
                    </a:cubicBezTo>
                    <a:close/>
                    <a:moveTo>
                      <a:pt x="71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71" y="31"/>
                      <a:pt x="71" y="31"/>
                      <a:pt x="71" y="31"/>
                    </a:cubicBezTo>
                    <a:lnTo>
                      <a:pt x="71" y="1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 dirty="0"/>
              </a:p>
            </p:txBody>
          </p:sp>
        </p:grpSp>
        <p:pic>
          <p:nvPicPr>
            <p:cNvPr id="1031" name="图片 1030">
              <a:extLst>
                <a:ext uri="{FF2B5EF4-FFF2-40B4-BE49-F238E27FC236}">
                  <a16:creationId xmlns:a16="http://schemas.microsoft.com/office/drawing/2014/main" id="{C5A865B1-5C03-43D1-9AEE-0BA2DC479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9259" l="0" r="100000">
                          <a14:foregroundMark x1="53595" y1="30370" x2="53595" y2="30370"/>
                          <a14:foregroundMark x1="48366" y1="50617" x2="48366" y2="50617"/>
                          <a14:foregroundMark x1="23203" y1="33580" x2="23203" y2="33580"/>
                          <a14:foregroundMark x1="15359" y1="41728" x2="15359" y2="41728"/>
                          <a14:foregroundMark x1="67647" y1="11852" x2="67647" y2="11852"/>
                          <a14:foregroundMark x1="77451" y1="27160" x2="77451" y2="27160"/>
                          <a14:foregroundMark x1="73529" y1="40988" x2="73529" y2="40988"/>
                          <a14:foregroundMark x1="75163" y1="36543" x2="75163" y2="36543"/>
                          <a14:foregroundMark x1="62418" y1="62716" x2="62418" y2="62716"/>
                          <a14:foregroundMark x1="64379" y1="81235" x2="64379" y2="81235"/>
                          <a14:foregroundMark x1="20588" y1="81235" x2="20588" y2="81235"/>
                          <a14:foregroundMark x1="9150" y1="81975" x2="9150" y2="81975"/>
                          <a14:foregroundMark x1="86275" y1="81975" x2="86275" y2="81975"/>
                          <a14:foregroundMark x1="28758" y1="59012" x2="28758" y2="59012"/>
                          <a14:foregroundMark x1="27124" y1="48889" x2="27124" y2="48889"/>
                          <a14:foregroundMark x1="37582" y1="66173" x2="37582" y2="6617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8833" y="3219108"/>
              <a:ext cx="448325" cy="593371"/>
            </a:xfrm>
            <a:prstGeom prst="rect">
              <a:avLst/>
            </a:prstGeom>
          </p:spPr>
        </p:pic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7DA30BCA-600B-4073-AD01-5A1A41539477}"/>
              </a:ext>
            </a:extLst>
          </p:cNvPr>
          <p:cNvSpPr/>
          <p:nvPr/>
        </p:nvSpPr>
        <p:spPr>
          <a:xfrm>
            <a:off x="718569" y="5233474"/>
            <a:ext cx="1323324" cy="1481389"/>
          </a:xfrm>
          <a:prstGeom prst="rect">
            <a:avLst/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 dirty="0"/>
          </a:p>
        </p:txBody>
      </p:sp>
      <p:pic>
        <p:nvPicPr>
          <p:cNvPr id="171" name="Picture 6">
            <a:extLst>
              <a:ext uri="{FF2B5EF4-FFF2-40B4-BE49-F238E27FC236}">
                <a16:creationId xmlns:a16="http://schemas.microsoft.com/office/drawing/2014/main" id="{DF5C343B-8E95-40FF-81A5-883923A05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27" b="94509" l="3179" r="96821">
                        <a14:foregroundMark x1="40751" y1="82803" x2="40751" y2="82803"/>
                        <a14:foregroundMark x1="34393" y1="80925" x2="34393" y2="80925"/>
                        <a14:foregroundMark x1="73988" y1="82370" x2="73988" y2="82370"/>
                        <a14:foregroundMark x1="24133" y1="80925" x2="24133" y2="80925"/>
                        <a14:backgroundMark x1="16618" y1="81792" x2="16618" y2="81792"/>
                        <a14:backgroundMark x1="82225" y1="82225" x2="82225" y2="82225"/>
                        <a14:backgroundMark x1="32803" y1="82803" x2="32803" y2="82803"/>
                        <a14:backgroundMark x1="37139" y1="80491" x2="37139" y2="80491"/>
                        <a14:backgroundMark x1="44653" y1="82370" x2="44653" y2="82370"/>
                        <a14:backgroundMark x1="31069" y1="81647" x2="31069" y2="81647"/>
                        <a14:backgroundMark x1="52746" y1="82081" x2="52746" y2="82081"/>
                        <a14:backgroundMark x1="54769" y1="81214" x2="54769" y2="81214"/>
                        <a14:backgroundMark x1="49566" y1="79624" x2="49566" y2="79624"/>
                        <a14:backgroundMark x1="56936" y1="79769" x2="56936" y2="79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1" y="5262002"/>
            <a:ext cx="277824" cy="2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文本框 185">
            <a:extLst>
              <a:ext uri="{FF2B5EF4-FFF2-40B4-BE49-F238E27FC236}">
                <a16:creationId xmlns:a16="http://schemas.microsoft.com/office/drawing/2014/main" id="{97CFCEE1-73D6-4AC6-BD85-1B3257BA9209}"/>
              </a:ext>
            </a:extLst>
          </p:cNvPr>
          <p:cNvSpPr txBox="1"/>
          <p:nvPr/>
        </p:nvSpPr>
        <p:spPr>
          <a:xfrm>
            <a:off x="1121197" y="5262002"/>
            <a:ext cx="721672" cy="220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3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罗德岛医药</a:t>
            </a:r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1579E741-AC1B-411A-B024-A2B0D8579FFF}"/>
              </a:ext>
            </a:extLst>
          </p:cNvPr>
          <p:cNvCxnSpPr>
            <a:cxnSpLocks/>
          </p:cNvCxnSpPr>
          <p:nvPr/>
        </p:nvCxnSpPr>
        <p:spPr>
          <a:xfrm>
            <a:off x="1153187" y="5510721"/>
            <a:ext cx="7110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8CFB70AA-F528-4FC2-91A8-21771F9A9E5F}"/>
              </a:ext>
            </a:extLst>
          </p:cNvPr>
          <p:cNvSpPr txBox="1"/>
          <p:nvPr/>
        </p:nvSpPr>
        <p:spPr>
          <a:xfrm>
            <a:off x="909040" y="5573514"/>
            <a:ext cx="348172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chemeClr val="bg1"/>
                </a:solidFill>
              </a:rPr>
              <a:t>规模</a:t>
            </a:r>
          </a:p>
        </p:txBody>
      </p:sp>
      <p:sp>
        <p:nvSpPr>
          <p:cNvPr id="189" name="Freeform 14">
            <a:extLst>
              <a:ext uri="{FF2B5EF4-FFF2-40B4-BE49-F238E27FC236}">
                <a16:creationId xmlns:a16="http://schemas.microsoft.com/office/drawing/2014/main" id="{9AEE57F7-CBF3-4BE3-AC8C-8DADAFE39D94}"/>
              </a:ext>
            </a:extLst>
          </p:cNvPr>
          <p:cNvSpPr>
            <a:spLocks/>
          </p:cNvSpPr>
          <p:nvPr/>
        </p:nvSpPr>
        <p:spPr bwMode="auto">
          <a:xfrm>
            <a:off x="834411" y="5601615"/>
            <a:ext cx="113183" cy="102724"/>
          </a:xfrm>
          <a:custGeom>
            <a:avLst/>
            <a:gdLst>
              <a:gd name="T0" fmla="*/ 279 w 303"/>
              <a:gd name="T1" fmla="*/ 206 h 275"/>
              <a:gd name="T2" fmla="*/ 279 w 303"/>
              <a:gd name="T3" fmla="*/ 126 h 275"/>
              <a:gd name="T4" fmla="*/ 163 w 303"/>
              <a:gd name="T5" fmla="*/ 126 h 275"/>
              <a:gd name="T6" fmla="*/ 163 w 303"/>
              <a:gd name="T7" fmla="*/ 69 h 275"/>
              <a:gd name="T8" fmla="*/ 187 w 303"/>
              <a:gd name="T9" fmla="*/ 69 h 275"/>
              <a:gd name="T10" fmla="*/ 187 w 303"/>
              <a:gd name="T11" fmla="*/ 0 h 275"/>
              <a:gd name="T12" fmla="*/ 116 w 303"/>
              <a:gd name="T13" fmla="*/ 0 h 275"/>
              <a:gd name="T14" fmla="*/ 116 w 303"/>
              <a:gd name="T15" fmla="*/ 69 h 275"/>
              <a:gd name="T16" fmla="*/ 140 w 303"/>
              <a:gd name="T17" fmla="*/ 69 h 275"/>
              <a:gd name="T18" fmla="*/ 140 w 303"/>
              <a:gd name="T19" fmla="*/ 126 h 275"/>
              <a:gd name="T20" fmla="*/ 24 w 303"/>
              <a:gd name="T21" fmla="*/ 126 h 275"/>
              <a:gd name="T22" fmla="*/ 24 w 303"/>
              <a:gd name="T23" fmla="*/ 206 h 275"/>
              <a:gd name="T24" fmla="*/ 0 w 303"/>
              <a:gd name="T25" fmla="*/ 206 h 275"/>
              <a:gd name="T26" fmla="*/ 0 w 303"/>
              <a:gd name="T27" fmla="*/ 275 h 275"/>
              <a:gd name="T28" fmla="*/ 69 w 303"/>
              <a:gd name="T29" fmla="*/ 275 h 275"/>
              <a:gd name="T30" fmla="*/ 69 w 303"/>
              <a:gd name="T31" fmla="*/ 206 h 275"/>
              <a:gd name="T32" fmla="*/ 47 w 303"/>
              <a:gd name="T33" fmla="*/ 206 h 275"/>
              <a:gd name="T34" fmla="*/ 47 w 303"/>
              <a:gd name="T35" fmla="*/ 149 h 275"/>
              <a:gd name="T36" fmla="*/ 140 w 303"/>
              <a:gd name="T37" fmla="*/ 149 h 275"/>
              <a:gd name="T38" fmla="*/ 140 w 303"/>
              <a:gd name="T39" fmla="*/ 206 h 275"/>
              <a:gd name="T40" fmla="*/ 116 w 303"/>
              <a:gd name="T41" fmla="*/ 206 h 275"/>
              <a:gd name="T42" fmla="*/ 116 w 303"/>
              <a:gd name="T43" fmla="*/ 275 h 275"/>
              <a:gd name="T44" fmla="*/ 187 w 303"/>
              <a:gd name="T45" fmla="*/ 275 h 275"/>
              <a:gd name="T46" fmla="*/ 187 w 303"/>
              <a:gd name="T47" fmla="*/ 206 h 275"/>
              <a:gd name="T48" fmla="*/ 163 w 303"/>
              <a:gd name="T49" fmla="*/ 206 h 275"/>
              <a:gd name="T50" fmla="*/ 163 w 303"/>
              <a:gd name="T51" fmla="*/ 149 h 275"/>
              <a:gd name="T52" fmla="*/ 256 w 303"/>
              <a:gd name="T53" fmla="*/ 149 h 275"/>
              <a:gd name="T54" fmla="*/ 256 w 303"/>
              <a:gd name="T55" fmla="*/ 206 h 275"/>
              <a:gd name="T56" fmla="*/ 234 w 303"/>
              <a:gd name="T57" fmla="*/ 206 h 275"/>
              <a:gd name="T58" fmla="*/ 234 w 303"/>
              <a:gd name="T59" fmla="*/ 275 h 275"/>
              <a:gd name="T60" fmla="*/ 303 w 303"/>
              <a:gd name="T61" fmla="*/ 275 h 275"/>
              <a:gd name="T62" fmla="*/ 303 w 303"/>
              <a:gd name="T63" fmla="*/ 206 h 275"/>
              <a:gd name="T64" fmla="*/ 279 w 303"/>
              <a:gd name="T65" fmla="*/ 206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3" h="275">
                <a:moveTo>
                  <a:pt x="279" y="206"/>
                </a:moveTo>
                <a:lnTo>
                  <a:pt x="279" y="126"/>
                </a:lnTo>
                <a:lnTo>
                  <a:pt x="163" y="126"/>
                </a:lnTo>
                <a:lnTo>
                  <a:pt x="163" y="69"/>
                </a:lnTo>
                <a:lnTo>
                  <a:pt x="187" y="69"/>
                </a:lnTo>
                <a:lnTo>
                  <a:pt x="187" y="0"/>
                </a:lnTo>
                <a:lnTo>
                  <a:pt x="116" y="0"/>
                </a:lnTo>
                <a:lnTo>
                  <a:pt x="116" y="69"/>
                </a:lnTo>
                <a:lnTo>
                  <a:pt x="140" y="69"/>
                </a:lnTo>
                <a:lnTo>
                  <a:pt x="140" y="126"/>
                </a:lnTo>
                <a:lnTo>
                  <a:pt x="24" y="126"/>
                </a:lnTo>
                <a:lnTo>
                  <a:pt x="24" y="206"/>
                </a:lnTo>
                <a:lnTo>
                  <a:pt x="0" y="206"/>
                </a:lnTo>
                <a:lnTo>
                  <a:pt x="0" y="275"/>
                </a:lnTo>
                <a:lnTo>
                  <a:pt x="69" y="275"/>
                </a:lnTo>
                <a:lnTo>
                  <a:pt x="69" y="206"/>
                </a:lnTo>
                <a:lnTo>
                  <a:pt x="47" y="206"/>
                </a:lnTo>
                <a:lnTo>
                  <a:pt x="47" y="149"/>
                </a:lnTo>
                <a:lnTo>
                  <a:pt x="140" y="149"/>
                </a:lnTo>
                <a:lnTo>
                  <a:pt x="140" y="206"/>
                </a:lnTo>
                <a:lnTo>
                  <a:pt x="116" y="206"/>
                </a:lnTo>
                <a:lnTo>
                  <a:pt x="116" y="275"/>
                </a:lnTo>
                <a:lnTo>
                  <a:pt x="187" y="275"/>
                </a:lnTo>
                <a:lnTo>
                  <a:pt x="187" y="206"/>
                </a:lnTo>
                <a:lnTo>
                  <a:pt x="163" y="206"/>
                </a:lnTo>
                <a:lnTo>
                  <a:pt x="163" y="149"/>
                </a:lnTo>
                <a:lnTo>
                  <a:pt x="256" y="149"/>
                </a:lnTo>
                <a:lnTo>
                  <a:pt x="256" y="206"/>
                </a:lnTo>
                <a:lnTo>
                  <a:pt x="234" y="206"/>
                </a:lnTo>
                <a:lnTo>
                  <a:pt x="234" y="275"/>
                </a:lnTo>
                <a:lnTo>
                  <a:pt x="303" y="275"/>
                </a:lnTo>
                <a:lnTo>
                  <a:pt x="303" y="206"/>
                </a:lnTo>
                <a:lnTo>
                  <a:pt x="279" y="2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0086228-43AC-4D90-8A7E-1848E0CB3EA0}"/>
              </a:ext>
            </a:extLst>
          </p:cNvPr>
          <p:cNvSpPr txBox="1"/>
          <p:nvPr/>
        </p:nvSpPr>
        <p:spPr>
          <a:xfrm>
            <a:off x="1121197" y="5383893"/>
            <a:ext cx="636713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54" b="1" dirty="0">
                <a:solidFill>
                  <a:schemeClr val="bg1">
                    <a:lumMod val="75000"/>
                  </a:schemeClr>
                </a:solidFill>
              </a:rPr>
              <a:t>Rhodes Island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013C5350-3952-43B5-B199-339FF1772044}"/>
              </a:ext>
            </a:extLst>
          </p:cNvPr>
          <p:cNvSpPr txBox="1"/>
          <p:nvPr/>
        </p:nvSpPr>
        <p:spPr>
          <a:xfrm>
            <a:off x="748264" y="5954771"/>
            <a:ext cx="1323321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95000"/>
                  </a:schemeClr>
                </a:solidFill>
              </a:rPr>
              <a:t>●混合了感染者成员在内，拥有完整独立武装力量与矿石感染研究与检疫手段的组织，成为了近期活跃在处理感染者暴乱问题最前线的小型组织。</a:t>
            </a:r>
          </a:p>
          <a:p>
            <a:endParaRPr lang="zh-CN" altLang="en-US" sz="396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766476-FC26-42FB-8122-6CFED3996AA5}"/>
              </a:ext>
            </a:extLst>
          </p:cNvPr>
          <p:cNvSpPr txBox="1"/>
          <p:nvPr/>
        </p:nvSpPr>
        <p:spPr>
          <a:xfrm>
            <a:off x="738387" y="6181921"/>
            <a:ext cx="1303506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95000"/>
                  </a:schemeClr>
                </a:solidFill>
              </a:rPr>
              <a:t>●“罗德岛”制药公司注册时刻离现在并不远。即使在这之后他们也鲜为人知，雇佣感染者频繁进入天灾经过或影响后的高危地区，帮助受难人群，处理矿石争端，抵抗反乱势力，或者别的什么隐秘的事物。似乎拥有完整的天灾应急对策，熟练的难民急救操作流程，与行之有效的感染者打击手段。难以想象这些是如此小规模的组织能够做到的。</a:t>
            </a:r>
          </a:p>
        </p:txBody>
      </p: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1EFC89D9-F16B-429B-BB91-D1F7FCC85C05}"/>
              </a:ext>
            </a:extLst>
          </p:cNvPr>
          <p:cNvGrpSpPr/>
          <p:nvPr/>
        </p:nvGrpSpPr>
        <p:grpSpPr>
          <a:xfrm>
            <a:off x="835570" y="5737484"/>
            <a:ext cx="96183" cy="96183"/>
            <a:chOff x="594706" y="6872393"/>
            <a:chExt cx="481013" cy="481013"/>
          </a:xfrm>
          <a:solidFill>
            <a:schemeClr val="bg1"/>
          </a:solidFill>
        </p:grpSpPr>
        <p:sp>
          <p:nvSpPr>
            <p:cNvPr id="193" name="Freeform 51">
              <a:extLst>
                <a:ext uri="{FF2B5EF4-FFF2-40B4-BE49-F238E27FC236}">
                  <a16:creationId xmlns:a16="http://schemas.microsoft.com/office/drawing/2014/main" id="{9B16EC4A-DF2B-463B-9B14-FEE4C2CE5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06" y="6872393"/>
              <a:ext cx="481013" cy="481013"/>
            </a:xfrm>
            <a:custGeom>
              <a:avLst/>
              <a:gdLst>
                <a:gd name="T0" fmla="*/ 24 w 303"/>
                <a:gd name="T1" fmla="*/ 279 h 303"/>
                <a:gd name="T2" fmla="*/ 24 w 303"/>
                <a:gd name="T3" fmla="*/ 0 h 303"/>
                <a:gd name="T4" fmla="*/ 0 w 303"/>
                <a:gd name="T5" fmla="*/ 0 h 303"/>
                <a:gd name="T6" fmla="*/ 0 w 303"/>
                <a:gd name="T7" fmla="*/ 303 h 303"/>
                <a:gd name="T8" fmla="*/ 303 w 303"/>
                <a:gd name="T9" fmla="*/ 303 h 303"/>
                <a:gd name="T10" fmla="*/ 303 w 303"/>
                <a:gd name="T11" fmla="*/ 279 h 303"/>
                <a:gd name="T12" fmla="*/ 24 w 303"/>
                <a:gd name="T13" fmla="*/ 27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303">
                  <a:moveTo>
                    <a:pt x="24" y="279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303"/>
                  </a:lnTo>
                  <a:lnTo>
                    <a:pt x="303" y="303"/>
                  </a:lnTo>
                  <a:lnTo>
                    <a:pt x="303" y="279"/>
                  </a:lnTo>
                  <a:lnTo>
                    <a:pt x="24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194" name="Freeform 52">
              <a:extLst>
                <a:ext uri="{FF2B5EF4-FFF2-40B4-BE49-F238E27FC236}">
                  <a16:creationId xmlns:a16="http://schemas.microsoft.com/office/drawing/2014/main" id="{D5504CAA-3A79-4301-8411-F7ADA83D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06" y="6954943"/>
              <a:ext cx="404813" cy="277813"/>
            </a:xfrm>
            <a:custGeom>
              <a:avLst/>
              <a:gdLst>
                <a:gd name="T0" fmla="*/ 101 w 255"/>
                <a:gd name="T1" fmla="*/ 175 h 175"/>
                <a:gd name="T2" fmla="*/ 210 w 255"/>
                <a:gd name="T3" fmla="*/ 52 h 175"/>
                <a:gd name="T4" fmla="*/ 255 w 255"/>
                <a:gd name="T5" fmla="*/ 104 h 175"/>
                <a:gd name="T6" fmla="*/ 255 w 255"/>
                <a:gd name="T7" fmla="*/ 52 h 175"/>
                <a:gd name="T8" fmla="*/ 210 w 255"/>
                <a:gd name="T9" fmla="*/ 0 h 175"/>
                <a:gd name="T10" fmla="*/ 101 w 255"/>
                <a:gd name="T11" fmla="*/ 123 h 175"/>
                <a:gd name="T12" fmla="*/ 54 w 255"/>
                <a:gd name="T13" fmla="*/ 68 h 175"/>
                <a:gd name="T14" fmla="*/ 0 w 255"/>
                <a:gd name="T15" fmla="*/ 68 h 175"/>
                <a:gd name="T16" fmla="*/ 0 w 255"/>
                <a:gd name="T17" fmla="*/ 104 h 175"/>
                <a:gd name="T18" fmla="*/ 38 w 255"/>
                <a:gd name="T19" fmla="*/ 104 h 175"/>
                <a:gd name="T20" fmla="*/ 101 w 255"/>
                <a:gd name="T21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175">
                  <a:moveTo>
                    <a:pt x="101" y="175"/>
                  </a:moveTo>
                  <a:lnTo>
                    <a:pt x="210" y="52"/>
                  </a:lnTo>
                  <a:lnTo>
                    <a:pt x="255" y="104"/>
                  </a:lnTo>
                  <a:lnTo>
                    <a:pt x="255" y="52"/>
                  </a:lnTo>
                  <a:lnTo>
                    <a:pt x="210" y="0"/>
                  </a:lnTo>
                  <a:lnTo>
                    <a:pt x="101" y="123"/>
                  </a:lnTo>
                  <a:lnTo>
                    <a:pt x="54" y="68"/>
                  </a:lnTo>
                  <a:lnTo>
                    <a:pt x="0" y="68"/>
                  </a:lnTo>
                  <a:lnTo>
                    <a:pt x="0" y="104"/>
                  </a:lnTo>
                  <a:lnTo>
                    <a:pt x="38" y="104"/>
                  </a:lnTo>
                  <a:lnTo>
                    <a:pt x="101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A3D73C1-EE46-4912-B65A-AE28909081BD}"/>
              </a:ext>
            </a:extLst>
          </p:cNvPr>
          <p:cNvSpPr txBox="1"/>
          <p:nvPr/>
        </p:nvSpPr>
        <p:spPr>
          <a:xfrm>
            <a:off x="910259" y="5699531"/>
            <a:ext cx="348172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chemeClr val="bg1"/>
                </a:solidFill>
              </a:rPr>
              <a:t>经济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7A712110-9FA4-4F0E-B0A4-269171B4104B}"/>
              </a:ext>
            </a:extLst>
          </p:cNvPr>
          <p:cNvSpPr txBox="1"/>
          <p:nvPr/>
        </p:nvSpPr>
        <p:spPr>
          <a:xfrm>
            <a:off x="1599095" y="5578919"/>
            <a:ext cx="494046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34" dirty="0">
                <a:solidFill>
                  <a:schemeClr val="bg1"/>
                </a:solidFill>
              </a:rPr>
              <a:t>&gt;5000</a:t>
            </a:r>
            <a:r>
              <a:rPr lang="zh-CN" altLang="en-US" sz="634" dirty="0">
                <a:solidFill>
                  <a:schemeClr val="bg1"/>
                </a:solidFill>
              </a:rPr>
              <a:t>人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3999B2A-4353-4A5B-AB9F-D458BC16FD9A}"/>
              </a:ext>
            </a:extLst>
          </p:cNvPr>
          <p:cNvSpPr txBox="1"/>
          <p:nvPr/>
        </p:nvSpPr>
        <p:spPr>
          <a:xfrm>
            <a:off x="1576961" y="5696441"/>
            <a:ext cx="511679" cy="189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34" dirty="0">
                <a:solidFill>
                  <a:srgbClr val="FFC000"/>
                </a:solidFill>
              </a:rPr>
              <a:t>濒临崩溃</a:t>
            </a:r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21B13B97-088F-49F7-A643-B60D1FA66C35}"/>
              </a:ext>
            </a:extLst>
          </p:cNvPr>
          <p:cNvCxnSpPr>
            <a:cxnSpLocks/>
          </p:cNvCxnSpPr>
          <p:nvPr/>
        </p:nvCxnSpPr>
        <p:spPr>
          <a:xfrm>
            <a:off x="794717" y="5955767"/>
            <a:ext cx="1176760" cy="0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3E3D014-3695-4B3E-B6FB-83CF089ADB03}"/>
              </a:ext>
            </a:extLst>
          </p:cNvPr>
          <p:cNvSpPr txBox="1"/>
          <p:nvPr/>
        </p:nvSpPr>
        <p:spPr>
          <a:xfrm>
            <a:off x="762198" y="5858885"/>
            <a:ext cx="287258" cy="153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6" dirty="0">
                <a:solidFill>
                  <a:schemeClr val="bg1">
                    <a:lumMod val="75000"/>
                  </a:schemeClr>
                </a:solidFill>
              </a:rPr>
              <a:t>背景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27049B36-1ED8-45E7-B63E-6AFB6C09008B}"/>
              </a:ext>
            </a:extLst>
          </p:cNvPr>
          <p:cNvSpPr txBox="1"/>
          <p:nvPr/>
        </p:nvSpPr>
        <p:spPr>
          <a:xfrm>
            <a:off x="1735755" y="5874186"/>
            <a:ext cx="341760" cy="128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8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  <a:endParaRPr lang="zh-CN" altLang="en-US" sz="238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468CCB0-A6F2-421D-995A-581A0BBAE38B}"/>
              </a:ext>
            </a:extLst>
          </p:cNvPr>
          <p:cNvGrpSpPr/>
          <p:nvPr/>
        </p:nvGrpSpPr>
        <p:grpSpPr>
          <a:xfrm>
            <a:off x="10918658" y="221529"/>
            <a:ext cx="632167" cy="287323"/>
            <a:chOff x="12237759" y="352084"/>
            <a:chExt cx="798110" cy="362745"/>
          </a:xfrm>
        </p:grpSpPr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01872907-A0FA-4C41-82D2-C5B76B6BA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37759" y="450186"/>
              <a:ext cx="249258" cy="170427"/>
            </a:xfrm>
            <a:custGeom>
              <a:avLst/>
              <a:gdLst>
                <a:gd name="T0" fmla="*/ 30 w 597"/>
                <a:gd name="T1" fmla="*/ 0 h 408"/>
                <a:gd name="T2" fmla="*/ 567 w 597"/>
                <a:gd name="T3" fmla="*/ 0 h 408"/>
                <a:gd name="T4" fmla="*/ 597 w 597"/>
                <a:gd name="T5" fmla="*/ 30 h 408"/>
                <a:gd name="T6" fmla="*/ 597 w 597"/>
                <a:gd name="T7" fmla="*/ 328 h 408"/>
                <a:gd name="T8" fmla="*/ 567 w 597"/>
                <a:gd name="T9" fmla="*/ 358 h 408"/>
                <a:gd name="T10" fmla="*/ 384 w 597"/>
                <a:gd name="T11" fmla="*/ 358 h 408"/>
                <a:gd name="T12" fmla="*/ 384 w 597"/>
                <a:gd name="T13" fmla="*/ 373 h 408"/>
                <a:gd name="T14" fmla="*/ 431 w 597"/>
                <a:gd name="T15" fmla="*/ 373 h 408"/>
                <a:gd name="T16" fmla="*/ 444 w 597"/>
                <a:gd name="T17" fmla="*/ 391 h 408"/>
                <a:gd name="T18" fmla="*/ 431 w 597"/>
                <a:gd name="T19" fmla="*/ 408 h 408"/>
                <a:gd name="T20" fmla="*/ 166 w 597"/>
                <a:gd name="T21" fmla="*/ 408 h 408"/>
                <a:gd name="T22" fmla="*/ 153 w 597"/>
                <a:gd name="T23" fmla="*/ 390 h 408"/>
                <a:gd name="T24" fmla="*/ 166 w 597"/>
                <a:gd name="T25" fmla="*/ 373 h 408"/>
                <a:gd name="T26" fmla="*/ 212 w 597"/>
                <a:gd name="T27" fmla="*/ 373 h 408"/>
                <a:gd name="T28" fmla="*/ 212 w 597"/>
                <a:gd name="T29" fmla="*/ 358 h 408"/>
                <a:gd name="T30" fmla="*/ 30 w 597"/>
                <a:gd name="T31" fmla="*/ 358 h 408"/>
                <a:gd name="T32" fmla="*/ 0 w 597"/>
                <a:gd name="T33" fmla="*/ 328 h 408"/>
                <a:gd name="T34" fmla="*/ 0 w 597"/>
                <a:gd name="T35" fmla="*/ 30 h 408"/>
                <a:gd name="T36" fmla="*/ 30 w 597"/>
                <a:gd name="T37" fmla="*/ 0 h 408"/>
                <a:gd name="T38" fmla="*/ 63 w 597"/>
                <a:gd name="T39" fmla="*/ 114 h 408"/>
                <a:gd name="T40" fmla="*/ 455 w 597"/>
                <a:gd name="T41" fmla="*/ 114 h 408"/>
                <a:gd name="T42" fmla="*/ 455 w 597"/>
                <a:gd name="T43" fmla="*/ 130 h 408"/>
                <a:gd name="T44" fmla="*/ 63 w 597"/>
                <a:gd name="T45" fmla="*/ 130 h 408"/>
                <a:gd name="T46" fmla="*/ 63 w 597"/>
                <a:gd name="T47" fmla="*/ 114 h 408"/>
                <a:gd name="T48" fmla="*/ 64 w 597"/>
                <a:gd name="T49" fmla="*/ 57 h 408"/>
                <a:gd name="T50" fmla="*/ 533 w 597"/>
                <a:gd name="T51" fmla="*/ 57 h 408"/>
                <a:gd name="T52" fmla="*/ 533 w 597"/>
                <a:gd name="T53" fmla="*/ 73 h 408"/>
                <a:gd name="T54" fmla="*/ 64 w 597"/>
                <a:gd name="T55" fmla="*/ 73 h 408"/>
                <a:gd name="T56" fmla="*/ 64 w 597"/>
                <a:gd name="T57" fmla="*/ 57 h 408"/>
                <a:gd name="T58" fmla="*/ 64 w 597"/>
                <a:gd name="T59" fmla="*/ 283 h 408"/>
                <a:gd name="T60" fmla="*/ 533 w 597"/>
                <a:gd name="T61" fmla="*/ 283 h 408"/>
                <a:gd name="T62" fmla="*/ 533 w 597"/>
                <a:gd name="T63" fmla="*/ 299 h 408"/>
                <a:gd name="T64" fmla="*/ 64 w 597"/>
                <a:gd name="T65" fmla="*/ 299 h 408"/>
                <a:gd name="T66" fmla="*/ 64 w 597"/>
                <a:gd name="T67" fmla="*/ 283 h 408"/>
                <a:gd name="T68" fmla="*/ 63 w 597"/>
                <a:gd name="T69" fmla="*/ 226 h 408"/>
                <a:gd name="T70" fmla="*/ 455 w 597"/>
                <a:gd name="T71" fmla="*/ 226 h 408"/>
                <a:gd name="T72" fmla="*/ 455 w 597"/>
                <a:gd name="T73" fmla="*/ 242 h 408"/>
                <a:gd name="T74" fmla="*/ 63 w 597"/>
                <a:gd name="T75" fmla="*/ 242 h 408"/>
                <a:gd name="T76" fmla="*/ 63 w 597"/>
                <a:gd name="T77" fmla="*/ 226 h 408"/>
                <a:gd name="T78" fmla="*/ 64 w 597"/>
                <a:gd name="T79" fmla="*/ 170 h 408"/>
                <a:gd name="T80" fmla="*/ 533 w 597"/>
                <a:gd name="T81" fmla="*/ 170 h 408"/>
                <a:gd name="T82" fmla="*/ 533 w 597"/>
                <a:gd name="T83" fmla="*/ 186 h 408"/>
                <a:gd name="T84" fmla="*/ 64 w 597"/>
                <a:gd name="T85" fmla="*/ 186 h 408"/>
                <a:gd name="T86" fmla="*/ 64 w 597"/>
                <a:gd name="T87" fmla="*/ 170 h 408"/>
                <a:gd name="T88" fmla="*/ 30 w 597"/>
                <a:gd name="T89" fmla="*/ 17 h 408"/>
                <a:gd name="T90" fmla="*/ 567 w 597"/>
                <a:gd name="T91" fmla="*/ 17 h 408"/>
                <a:gd name="T92" fmla="*/ 580 w 597"/>
                <a:gd name="T93" fmla="*/ 30 h 408"/>
                <a:gd name="T94" fmla="*/ 580 w 597"/>
                <a:gd name="T95" fmla="*/ 328 h 408"/>
                <a:gd name="T96" fmla="*/ 567 w 597"/>
                <a:gd name="T97" fmla="*/ 341 h 408"/>
                <a:gd name="T98" fmla="*/ 30 w 597"/>
                <a:gd name="T99" fmla="*/ 341 h 408"/>
                <a:gd name="T100" fmla="*/ 17 w 597"/>
                <a:gd name="T101" fmla="*/ 328 h 408"/>
                <a:gd name="T102" fmla="*/ 17 w 597"/>
                <a:gd name="T103" fmla="*/ 30 h 408"/>
                <a:gd name="T104" fmla="*/ 30 w 597"/>
                <a:gd name="T105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7" h="408">
                  <a:moveTo>
                    <a:pt x="30" y="0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83" y="0"/>
                    <a:pt x="597" y="13"/>
                    <a:pt x="597" y="30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7" y="344"/>
                    <a:pt x="583" y="358"/>
                    <a:pt x="567" y="358"/>
                  </a:cubicBezTo>
                  <a:cubicBezTo>
                    <a:pt x="384" y="358"/>
                    <a:pt x="384" y="358"/>
                    <a:pt x="384" y="358"/>
                  </a:cubicBezTo>
                  <a:cubicBezTo>
                    <a:pt x="374" y="358"/>
                    <a:pt x="374" y="373"/>
                    <a:pt x="384" y="373"/>
                  </a:cubicBezTo>
                  <a:cubicBezTo>
                    <a:pt x="431" y="373"/>
                    <a:pt x="431" y="373"/>
                    <a:pt x="431" y="373"/>
                  </a:cubicBezTo>
                  <a:cubicBezTo>
                    <a:pt x="442" y="373"/>
                    <a:pt x="444" y="377"/>
                    <a:pt x="444" y="391"/>
                  </a:cubicBezTo>
                  <a:cubicBezTo>
                    <a:pt x="444" y="403"/>
                    <a:pt x="442" y="408"/>
                    <a:pt x="431" y="408"/>
                  </a:cubicBezTo>
                  <a:cubicBezTo>
                    <a:pt x="166" y="408"/>
                    <a:pt x="166" y="408"/>
                    <a:pt x="166" y="408"/>
                  </a:cubicBezTo>
                  <a:cubicBezTo>
                    <a:pt x="155" y="408"/>
                    <a:pt x="153" y="402"/>
                    <a:pt x="153" y="390"/>
                  </a:cubicBezTo>
                  <a:cubicBezTo>
                    <a:pt x="153" y="378"/>
                    <a:pt x="156" y="373"/>
                    <a:pt x="166" y="373"/>
                  </a:cubicBezTo>
                  <a:cubicBezTo>
                    <a:pt x="212" y="373"/>
                    <a:pt x="212" y="373"/>
                    <a:pt x="212" y="373"/>
                  </a:cubicBezTo>
                  <a:cubicBezTo>
                    <a:pt x="223" y="373"/>
                    <a:pt x="223" y="358"/>
                    <a:pt x="212" y="358"/>
                  </a:cubicBezTo>
                  <a:cubicBezTo>
                    <a:pt x="30" y="358"/>
                    <a:pt x="30" y="358"/>
                    <a:pt x="30" y="358"/>
                  </a:cubicBezTo>
                  <a:cubicBezTo>
                    <a:pt x="14" y="358"/>
                    <a:pt x="0" y="344"/>
                    <a:pt x="0" y="3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63" y="114"/>
                  </a:moveTo>
                  <a:cubicBezTo>
                    <a:pt x="455" y="114"/>
                    <a:pt x="455" y="114"/>
                    <a:pt x="455" y="114"/>
                  </a:cubicBezTo>
                  <a:cubicBezTo>
                    <a:pt x="463" y="114"/>
                    <a:pt x="463" y="130"/>
                    <a:pt x="455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5" y="130"/>
                    <a:pt x="55" y="114"/>
                    <a:pt x="63" y="114"/>
                  </a:cubicBezTo>
                  <a:close/>
                  <a:moveTo>
                    <a:pt x="64" y="57"/>
                  </a:moveTo>
                  <a:cubicBezTo>
                    <a:pt x="533" y="57"/>
                    <a:pt x="533" y="57"/>
                    <a:pt x="533" y="57"/>
                  </a:cubicBezTo>
                  <a:cubicBezTo>
                    <a:pt x="543" y="57"/>
                    <a:pt x="543" y="73"/>
                    <a:pt x="533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4" y="73"/>
                    <a:pt x="54" y="57"/>
                    <a:pt x="64" y="57"/>
                  </a:cubicBezTo>
                  <a:close/>
                  <a:moveTo>
                    <a:pt x="64" y="283"/>
                  </a:moveTo>
                  <a:cubicBezTo>
                    <a:pt x="533" y="283"/>
                    <a:pt x="533" y="283"/>
                    <a:pt x="533" y="283"/>
                  </a:cubicBezTo>
                  <a:cubicBezTo>
                    <a:pt x="543" y="283"/>
                    <a:pt x="543" y="299"/>
                    <a:pt x="533" y="299"/>
                  </a:cubicBezTo>
                  <a:cubicBezTo>
                    <a:pt x="64" y="299"/>
                    <a:pt x="64" y="299"/>
                    <a:pt x="64" y="299"/>
                  </a:cubicBezTo>
                  <a:cubicBezTo>
                    <a:pt x="54" y="299"/>
                    <a:pt x="54" y="283"/>
                    <a:pt x="64" y="283"/>
                  </a:cubicBezTo>
                  <a:close/>
                  <a:moveTo>
                    <a:pt x="63" y="226"/>
                  </a:moveTo>
                  <a:cubicBezTo>
                    <a:pt x="455" y="226"/>
                    <a:pt x="455" y="226"/>
                    <a:pt x="455" y="226"/>
                  </a:cubicBezTo>
                  <a:cubicBezTo>
                    <a:pt x="463" y="226"/>
                    <a:pt x="463" y="242"/>
                    <a:pt x="455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55" y="242"/>
                    <a:pt x="55" y="226"/>
                    <a:pt x="63" y="226"/>
                  </a:cubicBezTo>
                  <a:close/>
                  <a:moveTo>
                    <a:pt x="64" y="170"/>
                  </a:moveTo>
                  <a:cubicBezTo>
                    <a:pt x="533" y="170"/>
                    <a:pt x="533" y="170"/>
                    <a:pt x="533" y="170"/>
                  </a:cubicBezTo>
                  <a:cubicBezTo>
                    <a:pt x="543" y="170"/>
                    <a:pt x="543" y="186"/>
                    <a:pt x="533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4" y="186"/>
                    <a:pt x="54" y="170"/>
                    <a:pt x="64" y="170"/>
                  </a:cubicBezTo>
                  <a:close/>
                  <a:moveTo>
                    <a:pt x="30" y="17"/>
                  </a:moveTo>
                  <a:cubicBezTo>
                    <a:pt x="567" y="17"/>
                    <a:pt x="567" y="17"/>
                    <a:pt x="567" y="17"/>
                  </a:cubicBezTo>
                  <a:cubicBezTo>
                    <a:pt x="574" y="17"/>
                    <a:pt x="580" y="23"/>
                    <a:pt x="580" y="30"/>
                  </a:cubicBezTo>
                  <a:cubicBezTo>
                    <a:pt x="580" y="328"/>
                    <a:pt x="580" y="328"/>
                    <a:pt x="580" y="328"/>
                  </a:cubicBezTo>
                  <a:cubicBezTo>
                    <a:pt x="580" y="335"/>
                    <a:pt x="574" y="341"/>
                    <a:pt x="567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23" y="341"/>
                    <a:pt x="17" y="335"/>
                    <a:pt x="17" y="3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3"/>
                    <a:pt x="23" y="17"/>
                    <a:pt x="3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E95998-000C-4A6D-8E2B-17D4B201504B}"/>
                </a:ext>
              </a:extLst>
            </p:cNvPr>
            <p:cNvSpPr txBox="1"/>
            <p:nvPr/>
          </p:nvSpPr>
          <p:spPr>
            <a:xfrm>
              <a:off x="12487017" y="352084"/>
              <a:ext cx="548852" cy="362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7" dirty="0">
                  <a:solidFill>
                    <a:srgbClr val="92D05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500</a:t>
              </a:r>
              <a:endParaRPr lang="zh-CN" altLang="en-US" sz="1267" dirty="0">
                <a:solidFill>
                  <a:srgbClr val="92D05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3826F36E-143A-4A7E-B73D-BCDA75EC6967}"/>
              </a:ext>
            </a:extLst>
          </p:cNvPr>
          <p:cNvSpPr/>
          <p:nvPr/>
        </p:nvSpPr>
        <p:spPr>
          <a:xfrm>
            <a:off x="10988782" y="490594"/>
            <a:ext cx="69784" cy="697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F829080-9772-4EBB-AA44-5638804C9997}"/>
              </a:ext>
            </a:extLst>
          </p:cNvPr>
          <p:cNvSpPr txBox="1"/>
          <p:nvPr/>
        </p:nvSpPr>
        <p:spPr>
          <a:xfrm>
            <a:off x="11046162" y="454685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良好信誉</a:t>
            </a: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068E6B8-AB1B-40AE-830D-2C4B2FAC91D2}"/>
              </a:ext>
            </a:extLst>
          </p:cNvPr>
          <p:cNvCxnSpPr>
            <a:cxnSpLocks/>
          </p:cNvCxnSpPr>
          <p:nvPr/>
        </p:nvCxnSpPr>
        <p:spPr>
          <a:xfrm flipV="1">
            <a:off x="9577408" y="454045"/>
            <a:ext cx="2209946" cy="21323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1" name="组合 1040">
            <a:extLst>
              <a:ext uri="{FF2B5EF4-FFF2-40B4-BE49-F238E27FC236}">
                <a16:creationId xmlns:a16="http://schemas.microsoft.com/office/drawing/2014/main" id="{44D89958-8D3B-4695-A4C9-5BB3B640A778}"/>
              </a:ext>
            </a:extLst>
          </p:cNvPr>
          <p:cNvGrpSpPr/>
          <p:nvPr/>
        </p:nvGrpSpPr>
        <p:grpSpPr>
          <a:xfrm>
            <a:off x="710945" y="3198879"/>
            <a:ext cx="1323324" cy="464681"/>
            <a:chOff x="207105" y="3831780"/>
            <a:chExt cx="1670697" cy="586660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1F9458AB-90D0-4C9D-86C8-5B31D9A5594B}"/>
                </a:ext>
              </a:extLst>
            </p:cNvPr>
            <p:cNvGrpSpPr/>
            <p:nvPr/>
          </p:nvGrpSpPr>
          <p:grpSpPr>
            <a:xfrm>
              <a:off x="207105" y="3831780"/>
              <a:ext cx="1670697" cy="586660"/>
              <a:chOff x="497828" y="1032590"/>
              <a:chExt cx="1670697" cy="586660"/>
            </a:xfrm>
          </p:grpSpPr>
          <p:grpSp>
            <p:nvGrpSpPr>
              <p:cNvPr id="217" name="组合 216">
                <a:extLst>
                  <a:ext uri="{FF2B5EF4-FFF2-40B4-BE49-F238E27FC236}">
                    <a16:creationId xmlns:a16="http://schemas.microsoft.com/office/drawing/2014/main" id="{78018908-949F-4CB7-860C-DB1D98BB662C}"/>
                  </a:ext>
                </a:extLst>
              </p:cNvPr>
              <p:cNvGrpSpPr/>
              <p:nvPr/>
            </p:nvGrpSpPr>
            <p:grpSpPr>
              <a:xfrm>
                <a:off x="1240000" y="1032590"/>
                <a:ext cx="829020" cy="278231"/>
                <a:chOff x="1277243" y="1012449"/>
                <a:chExt cx="829020" cy="278231"/>
              </a:xfrm>
            </p:grpSpPr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C9836B5E-D334-4526-9F7F-F96D6C036A3F}"/>
                    </a:ext>
                  </a:extLst>
                </p:cNvPr>
                <p:cNvSpPr txBox="1"/>
                <p:nvPr/>
              </p:nvSpPr>
              <p:spPr>
                <a:xfrm>
                  <a:off x="1330746" y="1012449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雷式大米</a:t>
                  </a:r>
                </a:p>
              </p:txBody>
            </p:sp>
            <p:sp>
              <p:nvSpPr>
                <p:cNvPr id="224" name="椭圆 223">
                  <a:extLst>
                    <a:ext uri="{FF2B5EF4-FFF2-40B4-BE49-F238E27FC236}">
                      <a16:creationId xmlns:a16="http://schemas.microsoft.com/office/drawing/2014/main" id="{900B07D3-E9AA-43E9-A922-756D9BB61FC3}"/>
                    </a:ext>
                  </a:extLst>
                </p:cNvPr>
                <p:cNvSpPr/>
                <p:nvPr/>
              </p:nvSpPr>
              <p:spPr>
                <a:xfrm>
                  <a:off x="1277243" y="1090140"/>
                  <a:ext cx="97789" cy="977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</p:grp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5C611AD4-3EF0-47F8-B563-A0F58E456E87}"/>
                  </a:ext>
                </a:extLst>
              </p:cNvPr>
              <p:cNvSpPr/>
              <p:nvPr/>
            </p:nvSpPr>
            <p:spPr>
              <a:xfrm>
                <a:off x="497828" y="1032590"/>
                <a:ext cx="1670697" cy="586660"/>
              </a:xfrm>
              <a:prstGeom prst="rect">
                <a:avLst/>
              </a:prstGeom>
              <a:noFill/>
              <a:ln w="3175">
                <a:solidFill>
                  <a:schemeClr val="bg1">
                    <a:alpha val="46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A13BAA6A-83D5-4443-B6B7-DA41AB860607}"/>
                  </a:ext>
                </a:extLst>
              </p:cNvPr>
              <p:cNvSpPr txBox="1"/>
              <p:nvPr/>
            </p:nvSpPr>
            <p:spPr>
              <a:xfrm>
                <a:off x="1300023" y="1254097"/>
                <a:ext cx="589328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00B0F0"/>
                    </a:solidFill>
                  </a:rPr>
                  <a:t>食品加工</a:t>
                </a: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8F4AF3D-9ADE-4005-A097-1B56398EA806}"/>
                  </a:ext>
                </a:extLst>
              </p:cNvPr>
              <p:cNvSpPr txBox="1"/>
              <p:nvPr/>
            </p:nvSpPr>
            <p:spPr>
              <a:xfrm>
                <a:off x="1300023" y="1386425"/>
                <a:ext cx="411234" cy="22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554" dirty="0">
                    <a:solidFill>
                      <a:srgbClr val="92D050"/>
                    </a:solidFill>
                  </a:rPr>
                  <a:t>一般</a:t>
                </a:r>
              </a:p>
            </p:txBody>
          </p:sp>
          <p:sp>
            <p:nvSpPr>
              <p:cNvPr id="221" name="Freeform 6">
                <a:extLst>
                  <a:ext uri="{FF2B5EF4-FFF2-40B4-BE49-F238E27FC236}">
                    <a16:creationId xmlns:a16="http://schemas.microsoft.com/office/drawing/2014/main" id="{D3951058-4B1E-4C1B-802D-7CC46188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6910" y="1439823"/>
                <a:ext cx="104659" cy="93260"/>
              </a:xfrm>
              <a:custGeom>
                <a:avLst/>
                <a:gdLst>
                  <a:gd name="T0" fmla="*/ 128 w 128"/>
                  <a:gd name="T1" fmla="*/ 101 h 114"/>
                  <a:gd name="T2" fmla="*/ 128 w 128"/>
                  <a:gd name="T3" fmla="*/ 41 h 114"/>
                  <a:gd name="T4" fmla="*/ 127 w 128"/>
                  <a:gd name="T5" fmla="*/ 39 h 114"/>
                  <a:gd name="T6" fmla="*/ 118 w 128"/>
                  <a:gd name="T7" fmla="*/ 34 h 114"/>
                  <a:gd name="T8" fmla="*/ 117 w 128"/>
                  <a:gd name="T9" fmla="*/ 33 h 114"/>
                  <a:gd name="T10" fmla="*/ 98 w 128"/>
                  <a:gd name="T11" fmla="*/ 33 h 114"/>
                  <a:gd name="T12" fmla="*/ 98 w 128"/>
                  <a:gd name="T13" fmla="*/ 22 h 114"/>
                  <a:gd name="T14" fmla="*/ 101 w 128"/>
                  <a:gd name="T15" fmla="*/ 13 h 114"/>
                  <a:gd name="T16" fmla="*/ 101 w 128"/>
                  <a:gd name="T17" fmla="*/ 13 h 114"/>
                  <a:gd name="T18" fmla="*/ 101 w 128"/>
                  <a:gd name="T19" fmla="*/ 2 h 114"/>
                  <a:gd name="T20" fmla="*/ 99 w 128"/>
                  <a:gd name="T21" fmla="*/ 0 h 114"/>
                  <a:gd name="T22" fmla="*/ 81 w 128"/>
                  <a:gd name="T23" fmla="*/ 0 h 114"/>
                  <a:gd name="T24" fmla="*/ 78 w 128"/>
                  <a:gd name="T25" fmla="*/ 1 h 114"/>
                  <a:gd name="T26" fmla="*/ 62 w 128"/>
                  <a:gd name="T27" fmla="*/ 39 h 114"/>
                  <a:gd name="T28" fmla="*/ 59 w 128"/>
                  <a:gd name="T29" fmla="*/ 43 h 114"/>
                  <a:gd name="T30" fmla="*/ 47 w 128"/>
                  <a:gd name="T31" fmla="*/ 48 h 114"/>
                  <a:gd name="T32" fmla="*/ 42 w 128"/>
                  <a:gd name="T33" fmla="*/ 48 h 114"/>
                  <a:gd name="T34" fmla="*/ 42 w 128"/>
                  <a:gd name="T35" fmla="*/ 46 h 114"/>
                  <a:gd name="T36" fmla="*/ 36 w 128"/>
                  <a:gd name="T37" fmla="*/ 40 h 114"/>
                  <a:gd name="T38" fmla="*/ 6 w 128"/>
                  <a:gd name="T39" fmla="*/ 40 h 114"/>
                  <a:gd name="T40" fmla="*/ 0 w 128"/>
                  <a:gd name="T41" fmla="*/ 46 h 114"/>
                  <a:gd name="T42" fmla="*/ 0 w 128"/>
                  <a:gd name="T43" fmla="*/ 106 h 114"/>
                  <a:gd name="T44" fmla="*/ 6 w 128"/>
                  <a:gd name="T45" fmla="*/ 112 h 114"/>
                  <a:gd name="T46" fmla="*/ 36 w 128"/>
                  <a:gd name="T47" fmla="*/ 112 h 114"/>
                  <a:gd name="T48" fmla="*/ 42 w 128"/>
                  <a:gd name="T49" fmla="*/ 106 h 114"/>
                  <a:gd name="T50" fmla="*/ 42 w 128"/>
                  <a:gd name="T51" fmla="*/ 104 h 114"/>
                  <a:gd name="T52" fmla="*/ 60 w 128"/>
                  <a:gd name="T53" fmla="*/ 104 h 114"/>
                  <a:gd name="T54" fmla="*/ 69 w 128"/>
                  <a:gd name="T55" fmla="*/ 113 h 114"/>
                  <a:gd name="T56" fmla="*/ 71 w 128"/>
                  <a:gd name="T57" fmla="*/ 114 h 114"/>
                  <a:gd name="T58" fmla="*/ 115 w 128"/>
                  <a:gd name="T59" fmla="*/ 114 h 114"/>
                  <a:gd name="T60" fmla="*/ 116 w 128"/>
                  <a:gd name="T61" fmla="*/ 113 h 114"/>
                  <a:gd name="T62" fmla="*/ 127 w 128"/>
                  <a:gd name="T63" fmla="*/ 102 h 114"/>
                  <a:gd name="T64" fmla="*/ 128 w 128"/>
                  <a:gd name="T65" fmla="*/ 101 h 114"/>
                  <a:gd name="T66" fmla="*/ 37 w 128"/>
                  <a:gd name="T67" fmla="*/ 107 h 114"/>
                  <a:gd name="T68" fmla="*/ 5 w 128"/>
                  <a:gd name="T69" fmla="*/ 107 h 114"/>
                  <a:gd name="T70" fmla="*/ 5 w 128"/>
                  <a:gd name="T71" fmla="*/ 45 h 114"/>
                  <a:gd name="T72" fmla="*/ 37 w 128"/>
                  <a:gd name="T73" fmla="*/ 45 h 114"/>
                  <a:gd name="T74" fmla="*/ 37 w 128"/>
                  <a:gd name="T75" fmla="*/ 107 h 114"/>
                  <a:gd name="T76" fmla="*/ 123 w 128"/>
                  <a:gd name="T77" fmla="*/ 43 h 114"/>
                  <a:gd name="T78" fmla="*/ 123 w 128"/>
                  <a:gd name="T79" fmla="*/ 100 h 114"/>
                  <a:gd name="T80" fmla="*/ 114 w 128"/>
                  <a:gd name="T81" fmla="*/ 109 h 114"/>
                  <a:gd name="T82" fmla="*/ 72 w 128"/>
                  <a:gd name="T83" fmla="*/ 109 h 114"/>
                  <a:gd name="T84" fmla="*/ 62 w 128"/>
                  <a:gd name="T85" fmla="*/ 99 h 114"/>
                  <a:gd name="T86" fmla="*/ 42 w 128"/>
                  <a:gd name="T87" fmla="*/ 99 h 114"/>
                  <a:gd name="T88" fmla="*/ 42 w 128"/>
                  <a:gd name="T89" fmla="*/ 53 h 114"/>
                  <a:gd name="T90" fmla="*/ 47 w 128"/>
                  <a:gd name="T91" fmla="*/ 53 h 114"/>
                  <a:gd name="T92" fmla="*/ 63 w 128"/>
                  <a:gd name="T93" fmla="*/ 47 h 114"/>
                  <a:gd name="T94" fmla="*/ 66 w 128"/>
                  <a:gd name="T95" fmla="*/ 42 h 114"/>
                  <a:gd name="T96" fmla="*/ 82 w 128"/>
                  <a:gd name="T97" fmla="*/ 5 h 114"/>
                  <a:gd name="T98" fmla="*/ 96 w 128"/>
                  <a:gd name="T99" fmla="*/ 5 h 114"/>
                  <a:gd name="T100" fmla="*/ 96 w 128"/>
                  <a:gd name="T101" fmla="*/ 13 h 114"/>
                  <a:gd name="T102" fmla="*/ 94 w 128"/>
                  <a:gd name="T103" fmla="*/ 22 h 114"/>
                  <a:gd name="T104" fmla="*/ 94 w 128"/>
                  <a:gd name="T105" fmla="*/ 38 h 114"/>
                  <a:gd name="T106" fmla="*/ 116 w 128"/>
                  <a:gd name="T107" fmla="*/ 38 h 114"/>
                  <a:gd name="T108" fmla="*/ 123 w 128"/>
                  <a:gd name="T109" fmla="*/ 42 h 114"/>
                  <a:gd name="T110" fmla="*/ 123 w 128"/>
                  <a:gd name="T111" fmla="*/ 4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8" h="114">
                    <a:moveTo>
                      <a:pt x="128" y="101"/>
                    </a:moveTo>
                    <a:cubicBezTo>
                      <a:pt x="128" y="41"/>
                      <a:pt x="128" y="41"/>
                      <a:pt x="128" y="41"/>
                    </a:cubicBezTo>
                    <a:cubicBezTo>
                      <a:pt x="128" y="40"/>
                      <a:pt x="127" y="39"/>
                      <a:pt x="127" y="39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0" y="0"/>
                      <a:pt x="9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79" y="1"/>
                      <a:pt x="78" y="1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1" y="41"/>
                      <a:pt x="60" y="42"/>
                      <a:pt x="59" y="43"/>
                    </a:cubicBezTo>
                    <a:cubicBezTo>
                      <a:pt x="56" y="47"/>
                      <a:pt x="52" y="48"/>
                      <a:pt x="47" y="48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3"/>
                      <a:pt x="39" y="40"/>
                      <a:pt x="3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43"/>
                      <a:pt x="0" y="4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09"/>
                      <a:pt x="3" y="112"/>
                      <a:pt x="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9" y="112"/>
                      <a:pt x="42" y="109"/>
                      <a:pt x="42" y="106"/>
                    </a:cubicBezTo>
                    <a:cubicBezTo>
                      <a:pt x="42" y="104"/>
                      <a:pt x="42" y="104"/>
                      <a:pt x="42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9" y="113"/>
                      <a:pt x="69" y="113"/>
                      <a:pt x="69" y="113"/>
                    </a:cubicBezTo>
                    <a:cubicBezTo>
                      <a:pt x="70" y="114"/>
                      <a:pt x="70" y="114"/>
                      <a:pt x="71" y="114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114"/>
                      <a:pt x="116" y="114"/>
                      <a:pt x="116" y="113"/>
                    </a:cubicBezTo>
                    <a:cubicBezTo>
                      <a:pt x="127" y="102"/>
                      <a:pt x="127" y="102"/>
                      <a:pt x="127" y="102"/>
                    </a:cubicBezTo>
                    <a:cubicBezTo>
                      <a:pt x="128" y="102"/>
                      <a:pt x="128" y="101"/>
                      <a:pt x="128" y="101"/>
                    </a:cubicBezTo>
                    <a:close/>
                    <a:moveTo>
                      <a:pt x="37" y="107"/>
                    </a:moveTo>
                    <a:cubicBezTo>
                      <a:pt x="5" y="107"/>
                      <a:pt x="5" y="107"/>
                      <a:pt x="5" y="107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7" y="45"/>
                      <a:pt x="37" y="45"/>
                      <a:pt x="37" y="45"/>
                    </a:cubicBezTo>
                    <a:lnTo>
                      <a:pt x="37" y="107"/>
                    </a:lnTo>
                    <a:close/>
                    <a:moveTo>
                      <a:pt x="123" y="43"/>
                    </a:move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14" y="109"/>
                      <a:pt x="114" y="109"/>
                      <a:pt x="114" y="109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53" y="53"/>
                      <a:pt x="58" y="51"/>
                      <a:pt x="63" y="47"/>
                    </a:cubicBezTo>
                    <a:cubicBezTo>
                      <a:pt x="64" y="45"/>
                      <a:pt x="65" y="43"/>
                      <a:pt x="66" y="42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96" y="5"/>
                      <a:pt x="96" y="5"/>
                      <a:pt x="96" y="5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116" y="38"/>
                      <a:pt x="116" y="38"/>
                      <a:pt x="116" y="38"/>
                    </a:cubicBezTo>
                    <a:cubicBezTo>
                      <a:pt x="123" y="42"/>
                      <a:pt x="123" y="42"/>
                      <a:pt x="123" y="42"/>
                    </a:cubicBezTo>
                    <a:lnTo>
                      <a:pt x="123" y="43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8C747FB6-C9F8-450D-A2DA-4EA82C6AB0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006" y="1247670"/>
                <a:ext cx="897731" cy="0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5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B2140CEF-AAB9-450D-AE51-0ED1B02BBBC2}"/>
                </a:ext>
              </a:extLst>
            </p:cNvPr>
            <p:cNvGrpSpPr/>
            <p:nvPr/>
          </p:nvGrpSpPr>
          <p:grpSpPr>
            <a:xfrm>
              <a:off x="326282" y="3920557"/>
              <a:ext cx="441616" cy="375519"/>
              <a:chOff x="5155474" y="1923571"/>
              <a:chExt cx="658456" cy="559904"/>
            </a:xfrm>
            <a:solidFill>
              <a:schemeClr val="bg1">
                <a:lumMod val="85000"/>
              </a:schemeClr>
            </a:solidFill>
          </p:grpSpPr>
          <p:sp>
            <p:nvSpPr>
              <p:cNvPr id="225" name="Freeform 39">
                <a:extLst>
                  <a:ext uri="{FF2B5EF4-FFF2-40B4-BE49-F238E27FC236}">
                    <a16:creationId xmlns:a16="http://schemas.microsoft.com/office/drawing/2014/main" id="{50FFAB8B-873A-46B5-8284-D80FEA1C0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474" y="2169409"/>
                <a:ext cx="338975" cy="314066"/>
              </a:xfrm>
              <a:custGeom>
                <a:avLst/>
                <a:gdLst>
                  <a:gd name="T0" fmla="*/ 48 w 309"/>
                  <a:gd name="T1" fmla="*/ 1 h 284"/>
                  <a:gd name="T2" fmla="*/ 48 w 309"/>
                  <a:gd name="T3" fmla="*/ 0 h 284"/>
                  <a:gd name="T4" fmla="*/ 9 w 309"/>
                  <a:gd name="T5" fmla="*/ 88 h 284"/>
                  <a:gd name="T6" fmla="*/ 103 w 309"/>
                  <a:gd name="T7" fmla="*/ 229 h 284"/>
                  <a:gd name="T8" fmla="*/ 87 w 309"/>
                  <a:gd name="T9" fmla="*/ 279 h 284"/>
                  <a:gd name="T10" fmla="*/ 92 w 309"/>
                  <a:gd name="T11" fmla="*/ 284 h 284"/>
                  <a:gd name="T12" fmla="*/ 179 w 309"/>
                  <a:gd name="T13" fmla="*/ 243 h 284"/>
                  <a:gd name="T14" fmla="*/ 309 w 309"/>
                  <a:gd name="T15" fmla="*/ 215 h 284"/>
                  <a:gd name="T16" fmla="*/ 48 w 309"/>
                  <a:gd name="T17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9" h="284">
                    <a:moveTo>
                      <a:pt x="48" y="1"/>
                    </a:moveTo>
                    <a:cubicBezTo>
                      <a:pt x="48" y="1"/>
                      <a:pt x="48" y="0"/>
                      <a:pt x="48" y="0"/>
                    </a:cubicBezTo>
                    <a:cubicBezTo>
                      <a:pt x="29" y="23"/>
                      <a:pt x="11" y="53"/>
                      <a:pt x="9" y="88"/>
                    </a:cubicBezTo>
                    <a:cubicBezTo>
                      <a:pt x="0" y="143"/>
                      <a:pt x="44" y="197"/>
                      <a:pt x="103" y="229"/>
                    </a:cubicBezTo>
                    <a:cubicBezTo>
                      <a:pt x="108" y="248"/>
                      <a:pt x="87" y="279"/>
                      <a:pt x="87" y="279"/>
                    </a:cubicBezTo>
                    <a:cubicBezTo>
                      <a:pt x="78" y="284"/>
                      <a:pt x="92" y="284"/>
                      <a:pt x="92" y="284"/>
                    </a:cubicBezTo>
                    <a:cubicBezTo>
                      <a:pt x="124" y="284"/>
                      <a:pt x="161" y="257"/>
                      <a:pt x="179" y="243"/>
                    </a:cubicBezTo>
                    <a:cubicBezTo>
                      <a:pt x="228" y="247"/>
                      <a:pt x="271" y="237"/>
                      <a:pt x="309" y="215"/>
                    </a:cubicBezTo>
                    <a:cubicBezTo>
                      <a:pt x="168" y="207"/>
                      <a:pt x="48" y="113"/>
                      <a:pt x="48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26" name="Freeform 40">
                <a:extLst>
                  <a:ext uri="{FF2B5EF4-FFF2-40B4-BE49-F238E27FC236}">
                    <a16:creationId xmlns:a16="http://schemas.microsoft.com/office/drawing/2014/main" id="{AB25F966-42E4-4F3A-84A0-5C4CFB02F3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1536" y="1923571"/>
                <a:ext cx="592394" cy="554489"/>
              </a:xfrm>
              <a:custGeom>
                <a:avLst/>
                <a:gdLst>
                  <a:gd name="T0" fmla="*/ 538 w 538"/>
                  <a:gd name="T1" fmla="*/ 214 h 501"/>
                  <a:gd name="T2" fmla="*/ 269 w 538"/>
                  <a:gd name="T3" fmla="*/ 0 h 501"/>
                  <a:gd name="T4" fmla="*/ 0 w 538"/>
                  <a:gd name="T5" fmla="*/ 214 h 501"/>
                  <a:gd name="T6" fmla="*/ 264 w 538"/>
                  <a:gd name="T7" fmla="*/ 424 h 501"/>
                  <a:gd name="T8" fmla="*/ 406 w 538"/>
                  <a:gd name="T9" fmla="*/ 497 h 501"/>
                  <a:gd name="T10" fmla="*/ 419 w 538"/>
                  <a:gd name="T11" fmla="*/ 488 h 501"/>
                  <a:gd name="T12" fmla="*/ 388 w 538"/>
                  <a:gd name="T13" fmla="*/ 406 h 501"/>
                  <a:gd name="T14" fmla="*/ 538 w 538"/>
                  <a:gd name="T15" fmla="*/ 214 h 501"/>
                  <a:gd name="T16" fmla="*/ 419 w 538"/>
                  <a:gd name="T17" fmla="*/ 156 h 501"/>
                  <a:gd name="T18" fmla="*/ 401 w 538"/>
                  <a:gd name="T19" fmla="*/ 174 h 501"/>
                  <a:gd name="T20" fmla="*/ 398 w 538"/>
                  <a:gd name="T21" fmla="*/ 174 h 501"/>
                  <a:gd name="T22" fmla="*/ 380 w 538"/>
                  <a:gd name="T23" fmla="*/ 156 h 501"/>
                  <a:gd name="T24" fmla="*/ 380 w 538"/>
                  <a:gd name="T25" fmla="*/ 153 h 501"/>
                  <a:gd name="T26" fmla="*/ 398 w 538"/>
                  <a:gd name="T27" fmla="*/ 135 h 501"/>
                  <a:gd name="T28" fmla="*/ 401 w 538"/>
                  <a:gd name="T29" fmla="*/ 135 h 501"/>
                  <a:gd name="T30" fmla="*/ 419 w 538"/>
                  <a:gd name="T31" fmla="*/ 153 h 501"/>
                  <a:gd name="T32" fmla="*/ 419 w 538"/>
                  <a:gd name="T33" fmla="*/ 156 h 501"/>
                  <a:gd name="T34" fmla="*/ 338 w 538"/>
                  <a:gd name="T35" fmla="*/ 282 h 501"/>
                  <a:gd name="T36" fmla="*/ 310 w 538"/>
                  <a:gd name="T37" fmla="*/ 310 h 501"/>
                  <a:gd name="T38" fmla="*/ 305 w 538"/>
                  <a:gd name="T39" fmla="*/ 310 h 501"/>
                  <a:gd name="T40" fmla="*/ 280 w 538"/>
                  <a:gd name="T41" fmla="*/ 282 h 501"/>
                  <a:gd name="T42" fmla="*/ 280 w 538"/>
                  <a:gd name="T43" fmla="*/ 191 h 501"/>
                  <a:gd name="T44" fmla="*/ 274 w 538"/>
                  <a:gd name="T45" fmla="*/ 174 h 501"/>
                  <a:gd name="T46" fmla="*/ 241 w 538"/>
                  <a:gd name="T47" fmla="*/ 174 h 501"/>
                  <a:gd name="T48" fmla="*/ 241 w 538"/>
                  <a:gd name="T49" fmla="*/ 282 h 501"/>
                  <a:gd name="T50" fmla="*/ 228 w 538"/>
                  <a:gd name="T51" fmla="*/ 310 h 501"/>
                  <a:gd name="T52" fmla="*/ 219 w 538"/>
                  <a:gd name="T53" fmla="*/ 310 h 501"/>
                  <a:gd name="T54" fmla="*/ 202 w 538"/>
                  <a:gd name="T55" fmla="*/ 282 h 501"/>
                  <a:gd name="T56" fmla="*/ 202 w 538"/>
                  <a:gd name="T57" fmla="*/ 191 h 501"/>
                  <a:gd name="T58" fmla="*/ 187 w 538"/>
                  <a:gd name="T59" fmla="*/ 174 h 501"/>
                  <a:gd name="T60" fmla="*/ 163 w 538"/>
                  <a:gd name="T61" fmla="*/ 174 h 501"/>
                  <a:gd name="T62" fmla="*/ 163 w 538"/>
                  <a:gd name="T63" fmla="*/ 282 h 501"/>
                  <a:gd name="T64" fmla="*/ 141 w 538"/>
                  <a:gd name="T65" fmla="*/ 310 h 501"/>
                  <a:gd name="T66" fmla="*/ 132 w 538"/>
                  <a:gd name="T67" fmla="*/ 310 h 501"/>
                  <a:gd name="T68" fmla="*/ 104 w 538"/>
                  <a:gd name="T69" fmla="*/ 282 h 501"/>
                  <a:gd name="T70" fmla="*/ 104 w 538"/>
                  <a:gd name="T71" fmla="*/ 146 h 501"/>
                  <a:gd name="T72" fmla="*/ 137 w 538"/>
                  <a:gd name="T73" fmla="*/ 135 h 501"/>
                  <a:gd name="T74" fmla="*/ 219 w 538"/>
                  <a:gd name="T75" fmla="*/ 135 h 501"/>
                  <a:gd name="T76" fmla="*/ 228 w 538"/>
                  <a:gd name="T77" fmla="*/ 135 h 501"/>
                  <a:gd name="T78" fmla="*/ 292 w 538"/>
                  <a:gd name="T79" fmla="*/ 135 h 501"/>
                  <a:gd name="T80" fmla="*/ 338 w 538"/>
                  <a:gd name="T81" fmla="*/ 168 h 501"/>
                  <a:gd name="T82" fmla="*/ 338 w 538"/>
                  <a:gd name="T83" fmla="*/ 282 h 501"/>
                  <a:gd name="T84" fmla="*/ 416 w 538"/>
                  <a:gd name="T85" fmla="*/ 292 h 501"/>
                  <a:gd name="T86" fmla="*/ 398 w 538"/>
                  <a:gd name="T87" fmla="*/ 310 h 501"/>
                  <a:gd name="T88" fmla="*/ 395 w 538"/>
                  <a:gd name="T89" fmla="*/ 310 h 501"/>
                  <a:gd name="T90" fmla="*/ 377 w 538"/>
                  <a:gd name="T91" fmla="*/ 292 h 501"/>
                  <a:gd name="T92" fmla="*/ 377 w 538"/>
                  <a:gd name="T93" fmla="*/ 211 h 501"/>
                  <a:gd name="T94" fmla="*/ 395 w 538"/>
                  <a:gd name="T95" fmla="*/ 193 h 501"/>
                  <a:gd name="T96" fmla="*/ 398 w 538"/>
                  <a:gd name="T97" fmla="*/ 193 h 501"/>
                  <a:gd name="T98" fmla="*/ 416 w 538"/>
                  <a:gd name="T99" fmla="*/ 211 h 501"/>
                  <a:gd name="T100" fmla="*/ 416 w 538"/>
                  <a:gd name="T101" fmla="*/ 292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38" h="501">
                    <a:moveTo>
                      <a:pt x="538" y="214"/>
                    </a:moveTo>
                    <a:cubicBezTo>
                      <a:pt x="538" y="95"/>
                      <a:pt x="419" y="0"/>
                      <a:pt x="269" y="0"/>
                    </a:cubicBezTo>
                    <a:cubicBezTo>
                      <a:pt x="119" y="0"/>
                      <a:pt x="0" y="95"/>
                      <a:pt x="0" y="214"/>
                    </a:cubicBezTo>
                    <a:cubicBezTo>
                      <a:pt x="0" y="328"/>
                      <a:pt x="119" y="424"/>
                      <a:pt x="264" y="424"/>
                    </a:cubicBezTo>
                    <a:cubicBezTo>
                      <a:pt x="287" y="447"/>
                      <a:pt x="356" y="497"/>
                      <a:pt x="406" y="497"/>
                    </a:cubicBezTo>
                    <a:cubicBezTo>
                      <a:pt x="406" y="497"/>
                      <a:pt x="429" y="501"/>
                      <a:pt x="419" y="488"/>
                    </a:cubicBezTo>
                    <a:cubicBezTo>
                      <a:pt x="419" y="488"/>
                      <a:pt x="378" y="438"/>
                      <a:pt x="388" y="406"/>
                    </a:cubicBezTo>
                    <a:cubicBezTo>
                      <a:pt x="479" y="369"/>
                      <a:pt x="538" y="296"/>
                      <a:pt x="538" y="214"/>
                    </a:cubicBezTo>
                    <a:close/>
                    <a:moveTo>
                      <a:pt x="419" y="156"/>
                    </a:moveTo>
                    <a:cubicBezTo>
                      <a:pt x="419" y="166"/>
                      <a:pt x="411" y="174"/>
                      <a:pt x="401" y="174"/>
                    </a:cubicBezTo>
                    <a:cubicBezTo>
                      <a:pt x="398" y="174"/>
                      <a:pt x="398" y="174"/>
                      <a:pt x="398" y="174"/>
                    </a:cubicBezTo>
                    <a:cubicBezTo>
                      <a:pt x="388" y="174"/>
                      <a:pt x="380" y="166"/>
                      <a:pt x="380" y="156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43"/>
                      <a:pt x="388" y="135"/>
                      <a:pt x="398" y="135"/>
                    </a:cubicBezTo>
                    <a:cubicBezTo>
                      <a:pt x="401" y="135"/>
                      <a:pt x="401" y="135"/>
                      <a:pt x="401" y="135"/>
                    </a:cubicBezTo>
                    <a:cubicBezTo>
                      <a:pt x="411" y="135"/>
                      <a:pt x="419" y="143"/>
                      <a:pt x="419" y="153"/>
                    </a:cubicBezTo>
                    <a:lnTo>
                      <a:pt x="419" y="156"/>
                    </a:lnTo>
                    <a:close/>
                    <a:moveTo>
                      <a:pt x="338" y="282"/>
                    </a:moveTo>
                    <a:cubicBezTo>
                      <a:pt x="338" y="292"/>
                      <a:pt x="324" y="310"/>
                      <a:pt x="310" y="310"/>
                    </a:cubicBezTo>
                    <a:cubicBezTo>
                      <a:pt x="305" y="310"/>
                      <a:pt x="305" y="310"/>
                      <a:pt x="305" y="310"/>
                    </a:cubicBezTo>
                    <a:cubicBezTo>
                      <a:pt x="292" y="310"/>
                      <a:pt x="280" y="292"/>
                      <a:pt x="280" y="282"/>
                    </a:cubicBezTo>
                    <a:cubicBezTo>
                      <a:pt x="280" y="191"/>
                      <a:pt x="280" y="191"/>
                      <a:pt x="280" y="191"/>
                    </a:cubicBezTo>
                    <a:cubicBezTo>
                      <a:pt x="280" y="187"/>
                      <a:pt x="278" y="174"/>
                      <a:pt x="274" y="174"/>
                    </a:cubicBezTo>
                    <a:cubicBezTo>
                      <a:pt x="241" y="174"/>
                      <a:pt x="241" y="174"/>
                      <a:pt x="241" y="174"/>
                    </a:cubicBezTo>
                    <a:cubicBezTo>
                      <a:pt x="241" y="282"/>
                      <a:pt x="241" y="282"/>
                      <a:pt x="241" y="282"/>
                    </a:cubicBezTo>
                    <a:cubicBezTo>
                      <a:pt x="241" y="292"/>
                      <a:pt x="237" y="310"/>
                      <a:pt x="228" y="310"/>
                    </a:cubicBezTo>
                    <a:cubicBezTo>
                      <a:pt x="219" y="310"/>
                      <a:pt x="219" y="310"/>
                      <a:pt x="219" y="310"/>
                    </a:cubicBezTo>
                    <a:cubicBezTo>
                      <a:pt x="210" y="310"/>
                      <a:pt x="202" y="292"/>
                      <a:pt x="202" y="282"/>
                    </a:cubicBezTo>
                    <a:cubicBezTo>
                      <a:pt x="202" y="191"/>
                      <a:pt x="202" y="191"/>
                      <a:pt x="202" y="191"/>
                    </a:cubicBezTo>
                    <a:cubicBezTo>
                      <a:pt x="202" y="182"/>
                      <a:pt x="196" y="174"/>
                      <a:pt x="187" y="174"/>
                    </a:cubicBezTo>
                    <a:cubicBezTo>
                      <a:pt x="163" y="174"/>
                      <a:pt x="163" y="174"/>
                      <a:pt x="163" y="174"/>
                    </a:cubicBezTo>
                    <a:cubicBezTo>
                      <a:pt x="163" y="282"/>
                      <a:pt x="163" y="282"/>
                      <a:pt x="163" y="282"/>
                    </a:cubicBezTo>
                    <a:cubicBezTo>
                      <a:pt x="163" y="292"/>
                      <a:pt x="150" y="310"/>
                      <a:pt x="141" y="310"/>
                    </a:cubicBezTo>
                    <a:cubicBezTo>
                      <a:pt x="132" y="310"/>
                      <a:pt x="132" y="310"/>
                      <a:pt x="132" y="310"/>
                    </a:cubicBezTo>
                    <a:cubicBezTo>
                      <a:pt x="123" y="310"/>
                      <a:pt x="104" y="292"/>
                      <a:pt x="104" y="282"/>
                    </a:cubicBezTo>
                    <a:cubicBezTo>
                      <a:pt x="104" y="237"/>
                      <a:pt x="104" y="191"/>
                      <a:pt x="104" y="146"/>
                    </a:cubicBezTo>
                    <a:cubicBezTo>
                      <a:pt x="104" y="136"/>
                      <a:pt x="123" y="135"/>
                      <a:pt x="137" y="135"/>
                    </a:cubicBezTo>
                    <a:cubicBezTo>
                      <a:pt x="219" y="135"/>
                      <a:pt x="219" y="135"/>
                      <a:pt x="219" y="135"/>
                    </a:cubicBezTo>
                    <a:cubicBezTo>
                      <a:pt x="228" y="135"/>
                      <a:pt x="228" y="135"/>
                      <a:pt x="228" y="135"/>
                    </a:cubicBezTo>
                    <a:cubicBezTo>
                      <a:pt x="292" y="135"/>
                      <a:pt x="292" y="135"/>
                      <a:pt x="292" y="135"/>
                    </a:cubicBezTo>
                    <a:cubicBezTo>
                      <a:pt x="319" y="135"/>
                      <a:pt x="338" y="155"/>
                      <a:pt x="338" y="168"/>
                    </a:cubicBezTo>
                    <a:cubicBezTo>
                      <a:pt x="338" y="205"/>
                      <a:pt x="338" y="241"/>
                      <a:pt x="338" y="282"/>
                    </a:cubicBezTo>
                    <a:close/>
                    <a:moveTo>
                      <a:pt x="416" y="292"/>
                    </a:moveTo>
                    <a:cubicBezTo>
                      <a:pt x="416" y="302"/>
                      <a:pt x="408" y="310"/>
                      <a:pt x="398" y="310"/>
                    </a:cubicBezTo>
                    <a:cubicBezTo>
                      <a:pt x="395" y="310"/>
                      <a:pt x="395" y="310"/>
                      <a:pt x="395" y="310"/>
                    </a:cubicBezTo>
                    <a:cubicBezTo>
                      <a:pt x="385" y="310"/>
                      <a:pt x="377" y="302"/>
                      <a:pt x="377" y="292"/>
                    </a:cubicBezTo>
                    <a:cubicBezTo>
                      <a:pt x="377" y="211"/>
                      <a:pt x="377" y="211"/>
                      <a:pt x="377" y="211"/>
                    </a:cubicBezTo>
                    <a:cubicBezTo>
                      <a:pt x="377" y="201"/>
                      <a:pt x="385" y="193"/>
                      <a:pt x="395" y="193"/>
                    </a:cubicBezTo>
                    <a:cubicBezTo>
                      <a:pt x="398" y="193"/>
                      <a:pt x="398" y="193"/>
                      <a:pt x="398" y="193"/>
                    </a:cubicBezTo>
                    <a:cubicBezTo>
                      <a:pt x="408" y="193"/>
                      <a:pt x="416" y="201"/>
                      <a:pt x="416" y="211"/>
                    </a:cubicBezTo>
                    <a:lnTo>
                      <a:pt x="416" y="29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1040" name="组合 1039">
              <a:extLst>
                <a:ext uri="{FF2B5EF4-FFF2-40B4-BE49-F238E27FC236}">
                  <a16:creationId xmlns:a16="http://schemas.microsoft.com/office/drawing/2014/main" id="{80A62DB5-92E3-4C96-9894-3115F382BD87}"/>
                </a:ext>
              </a:extLst>
            </p:cNvPr>
            <p:cNvGrpSpPr/>
            <p:nvPr/>
          </p:nvGrpSpPr>
          <p:grpSpPr>
            <a:xfrm>
              <a:off x="945063" y="4102651"/>
              <a:ext cx="115684" cy="109658"/>
              <a:chOff x="1136601" y="3865602"/>
              <a:chExt cx="457201" cy="433388"/>
            </a:xfrm>
            <a:solidFill>
              <a:srgbClr val="00B0F0"/>
            </a:solidFill>
          </p:grpSpPr>
          <p:sp>
            <p:nvSpPr>
              <p:cNvPr id="228" name="Freeform 546">
                <a:extLst>
                  <a:ext uri="{FF2B5EF4-FFF2-40B4-BE49-F238E27FC236}">
                    <a16:creationId xmlns:a16="http://schemas.microsoft.com/office/drawing/2014/main" id="{68244A6B-40A5-4156-ACC7-9C9C2808B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2664" y="3930690"/>
                <a:ext cx="211138" cy="249238"/>
              </a:xfrm>
              <a:custGeom>
                <a:avLst/>
                <a:gdLst>
                  <a:gd name="T0" fmla="*/ 19 w 64"/>
                  <a:gd name="T1" fmla="*/ 45 h 75"/>
                  <a:gd name="T2" fmla="*/ 15 w 64"/>
                  <a:gd name="T3" fmla="*/ 53 h 75"/>
                  <a:gd name="T4" fmla="*/ 64 w 64"/>
                  <a:gd name="T5" fmla="*/ 7 h 75"/>
                  <a:gd name="T6" fmla="*/ 12 w 64"/>
                  <a:gd name="T7" fmla="*/ 14 h 75"/>
                  <a:gd name="T8" fmla="*/ 9 w 64"/>
                  <a:gd name="T9" fmla="*/ 47 h 75"/>
                  <a:gd name="T10" fmla="*/ 9 w 64"/>
                  <a:gd name="T11" fmla="*/ 48 h 75"/>
                  <a:gd name="T12" fmla="*/ 0 w 64"/>
                  <a:gd name="T13" fmla="*/ 65 h 75"/>
                  <a:gd name="T14" fmla="*/ 2 w 64"/>
                  <a:gd name="T15" fmla="*/ 75 h 75"/>
                  <a:gd name="T16" fmla="*/ 12 w 64"/>
                  <a:gd name="T17" fmla="*/ 50 h 75"/>
                  <a:gd name="T18" fmla="*/ 58 w 64"/>
                  <a:gd name="T19" fmla="*/ 8 h 75"/>
                  <a:gd name="T20" fmla="*/ 19 w 64"/>
                  <a:gd name="T2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75">
                    <a:moveTo>
                      <a:pt x="19" y="45"/>
                    </a:moveTo>
                    <a:cubicBezTo>
                      <a:pt x="18" y="47"/>
                      <a:pt x="17" y="50"/>
                      <a:pt x="15" y="53"/>
                    </a:cubicBezTo>
                    <a:cubicBezTo>
                      <a:pt x="57" y="61"/>
                      <a:pt x="42" y="14"/>
                      <a:pt x="64" y="7"/>
                    </a:cubicBezTo>
                    <a:cubicBezTo>
                      <a:pt x="51" y="1"/>
                      <a:pt x="24" y="0"/>
                      <a:pt x="12" y="14"/>
                    </a:cubicBezTo>
                    <a:cubicBezTo>
                      <a:pt x="15" y="22"/>
                      <a:pt x="15" y="33"/>
                      <a:pt x="9" y="47"/>
                    </a:cubicBezTo>
                    <a:cubicBezTo>
                      <a:pt x="9" y="47"/>
                      <a:pt x="9" y="47"/>
                      <a:pt x="9" y="48"/>
                    </a:cubicBezTo>
                    <a:cubicBezTo>
                      <a:pt x="6" y="54"/>
                      <a:pt x="3" y="60"/>
                      <a:pt x="0" y="65"/>
                    </a:cubicBezTo>
                    <a:cubicBezTo>
                      <a:pt x="1" y="68"/>
                      <a:pt x="1" y="72"/>
                      <a:pt x="2" y="75"/>
                    </a:cubicBezTo>
                    <a:cubicBezTo>
                      <a:pt x="5" y="66"/>
                      <a:pt x="8" y="58"/>
                      <a:pt x="12" y="50"/>
                    </a:cubicBezTo>
                    <a:cubicBezTo>
                      <a:pt x="24" y="27"/>
                      <a:pt x="39" y="13"/>
                      <a:pt x="58" y="8"/>
                    </a:cubicBezTo>
                    <a:cubicBezTo>
                      <a:pt x="42" y="12"/>
                      <a:pt x="29" y="24"/>
                      <a:pt x="1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29" name="Freeform 547">
                <a:extLst>
                  <a:ext uri="{FF2B5EF4-FFF2-40B4-BE49-F238E27FC236}">
                    <a16:creationId xmlns:a16="http://schemas.microsoft.com/office/drawing/2014/main" id="{4B92B208-BCB6-4465-9E05-6C79F865A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6601" y="3865602"/>
                <a:ext cx="368300" cy="433388"/>
              </a:xfrm>
              <a:custGeom>
                <a:avLst/>
                <a:gdLst>
                  <a:gd name="T0" fmla="*/ 75 w 111"/>
                  <a:gd name="T1" fmla="*/ 131 h 131"/>
                  <a:gd name="T2" fmla="*/ 69 w 111"/>
                  <a:gd name="T3" fmla="*/ 81 h 131"/>
                  <a:gd name="T4" fmla="*/ 20 w 111"/>
                  <a:gd name="T5" fmla="*/ 0 h 131"/>
                  <a:gd name="T6" fmla="*/ 16 w 111"/>
                  <a:gd name="T7" fmla="*/ 0 h 131"/>
                  <a:gd name="T8" fmla="*/ 59 w 111"/>
                  <a:gd name="T9" fmla="*/ 85 h 131"/>
                  <a:gd name="T10" fmla="*/ 58 w 111"/>
                  <a:gd name="T11" fmla="*/ 71 h 131"/>
                  <a:gd name="T12" fmla="*/ 24 w 111"/>
                  <a:gd name="T13" fmla="*/ 4 h 131"/>
                  <a:gd name="T14" fmla="*/ 64 w 111"/>
                  <a:gd name="T15" fmla="*/ 83 h 131"/>
                  <a:gd name="T16" fmla="*/ 66 w 111"/>
                  <a:gd name="T17" fmla="*/ 127 h 131"/>
                  <a:gd name="T18" fmla="*/ 75 w 111"/>
                  <a:gd name="T1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31">
                    <a:moveTo>
                      <a:pt x="75" y="131"/>
                    </a:moveTo>
                    <a:cubicBezTo>
                      <a:pt x="75" y="131"/>
                      <a:pt x="74" y="105"/>
                      <a:pt x="69" y="81"/>
                    </a:cubicBezTo>
                    <a:cubicBezTo>
                      <a:pt x="111" y="29"/>
                      <a:pt x="54" y="0"/>
                      <a:pt x="20" y="0"/>
                    </a:cubicBezTo>
                    <a:cubicBezTo>
                      <a:pt x="19" y="0"/>
                      <a:pt x="17" y="0"/>
                      <a:pt x="16" y="0"/>
                    </a:cubicBezTo>
                    <a:cubicBezTo>
                      <a:pt x="42" y="19"/>
                      <a:pt x="0" y="75"/>
                      <a:pt x="59" y="85"/>
                    </a:cubicBezTo>
                    <a:cubicBezTo>
                      <a:pt x="59" y="80"/>
                      <a:pt x="58" y="76"/>
                      <a:pt x="58" y="71"/>
                    </a:cubicBezTo>
                    <a:cubicBezTo>
                      <a:pt x="54" y="40"/>
                      <a:pt x="44" y="18"/>
                      <a:pt x="24" y="4"/>
                    </a:cubicBezTo>
                    <a:cubicBezTo>
                      <a:pt x="47" y="20"/>
                      <a:pt x="60" y="45"/>
                      <a:pt x="64" y="83"/>
                    </a:cubicBezTo>
                    <a:cubicBezTo>
                      <a:pt x="66" y="96"/>
                      <a:pt x="66" y="111"/>
                      <a:pt x="66" y="127"/>
                    </a:cubicBezTo>
                    <a:lnTo>
                      <a:pt x="75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sp>
        <p:nvSpPr>
          <p:cNvPr id="234" name="Freeform 128">
            <a:extLst>
              <a:ext uri="{FF2B5EF4-FFF2-40B4-BE49-F238E27FC236}">
                <a16:creationId xmlns:a16="http://schemas.microsoft.com/office/drawing/2014/main" id="{248CA5CD-F38A-47D5-B029-3749A0737459}"/>
              </a:ext>
            </a:extLst>
          </p:cNvPr>
          <p:cNvSpPr>
            <a:spLocks/>
          </p:cNvSpPr>
          <p:nvPr/>
        </p:nvSpPr>
        <p:spPr bwMode="auto">
          <a:xfrm>
            <a:off x="2259462" y="303382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235" name="Freeform 128">
            <a:extLst>
              <a:ext uri="{FF2B5EF4-FFF2-40B4-BE49-F238E27FC236}">
                <a16:creationId xmlns:a16="http://schemas.microsoft.com/office/drawing/2014/main" id="{BBE9FA63-DB05-4496-BCAF-4AB2BE59AB7C}"/>
              </a:ext>
            </a:extLst>
          </p:cNvPr>
          <p:cNvSpPr>
            <a:spLocks/>
          </p:cNvSpPr>
          <p:nvPr/>
        </p:nvSpPr>
        <p:spPr bwMode="auto">
          <a:xfrm rot="10800000">
            <a:off x="10959254" y="300674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2BE34A36-A7BA-45E3-AE38-FACB70E77FBD}"/>
              </a:ext>
            </a:extLst>
          </p:cNvPr>
          <p:cNvCxnSpPr>
            <a:cxnSpLocks/>
          </p:cNvCxnSpPr>
          <p:nvPr/>
        </p:nvCxnSpPr>
        <p:spPr>
          <a:xfrm>
            <a:off x="3027975" y="4639406"/>
            <a:ext cx="1071228" cy="0"/>
          </a:xfrm>
          <a:prstGeom prst="line">
            <a:avLst/>
          </a:prstGeom>
          <a:ln w="57150">
            <a:gradFill>
              <a:gsLst>
                <a:gs pos="55000">
                  <a:srgbClr val="FFC000">
                    <a:alpha val="62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  <a:effectLst>
            <a:glow rad="1143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1D3C68-AD7C-4546-A636-26E39DA6714A}"/>
              </a:ext>
            </a:extLst>
          </p:cNvPr>
          <p:cNvGrpSpPr/>
          <p:nvPr/>
        </p:nvGrpSpPr>
        <p:grpSpPr>
          <a:xfrm>
            <a:off x="2787365" y="2006375"/>
            <a:ext cx="1584326" cy="2460167"/>
            <a:chOff x="5450340" y="1928812"/>
            <a:chExt cx="3091543" cy="4800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8BF817A-068F-4D38-A076-DF9016634BD6}"/>
                </a:ext>
              </a:extLst>
            </p:cNvPr>
            <p:cNvSpPr/>
            <p:nvPr/>
          </p:nvSpPr>
          <p:spPr>
            <a:xfrm>
              <a:off x="5450340" y="1928812"/>
              <a:ext cx="3091543" cy="4800600"/>
            </a:xfrm>
            <a:prstGeom prst="roundRect">
              <a:avLst>
                <a:gd name="adj" fmla="val 1669"/>
              </a:avLst>
            </a:prstGeom>
            <a:noFill/>
            <a:ln>
              <a:solidFill>
                <a:srgbClr val="FFC000"/>
              </a:solidFill>
            </a:ln>
            <a:effectLst>
              <a:glow>
                <a:srgbClr val="FFC000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5842777-0A6A-46D5-A0CA-D4B015EB3FD6}"/>
                </a:ext>
              </a:extLst>
            </p:cNvPr>
            <p:cNvSpPr/>
            <p:nvPr/>
          </p:nvSpPr>
          <p:spPr>
            <a:xfrm>
              <a:off x="5469048" y="1944472"/>
              <a:ext cx="3054126" cy="4769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1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sp>
        <p:nvSpPr>
          <p:cNvPr id="1045" name="矩形 1044">
            <a:extLst>
              <a:ext uri="{FF2B5EF4-FFF2-40B4-BE49-F238E27FC236}">
                <a16:creationId xmlns:a16="http://schemas.microsoft.com/office/drawing/2014/main" id="{0D908357-BF72-423F-997C-FB939E984AD9}"/>
              </a:ext>
            </a:extLst>
          </p:cNvPr>
          <p:cNvSpPr/>
          <p:nvPr/>
        </p:nvSpPr>
        <p:spPr>
          <a:xfrm>
            <a:off x="2786195" y="2376421"/>
            <a:ext cx="1640760" cy="1624527"/>
          </a:xfrm>
          <a:prstGeom prst="rect">
            <a:avLst/>
          </a:prstGeom>
          <a:blipFill dpi="0" rotWithShape="1">
            <a:blip r:embed="rId10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527C6DE-259E-420E-8A3F-DBAEB45407BE}"/>
              </a:ext>
            </a:extLst>
          </p:cNvPr>
          <p:cNvGrpSpPr/>
          <p:nvPr/>
        </p:nvGrpSpPr>
        <p:grpSpPr>
          <a:xfrm>
            <a:off x="3204187" y="4742009"/>
            <a:ext cx="753227" cy="202043"/>
            <a:chOff x="2922350" y="4096045"/>
            <a:chExt cx="950948" cy="25507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F9FD58-F3AA-4777-AF9D-389D29DD421E}"/>
                </a:ext>
              </a:extLst>
            </p:cNvPr>
            <p:cNvGrpSpPr/>
            <p:nvPr/>
          </p:nvGrpSpPr>
          <p:grpSpPr>
            <a:xfrm>
              <a:off x="2922350" y="4140623"/>
              <a:ext cx="150026" cy="150523"/>
              <a:chOff x="3472788" y="4030524"/>
              <a:chExt cx="479425" cy="481013"/>
            </a:xfrm>
            <a:solidFill>
              <a:srgbClr val="00B0F0"/>
            </a:solidFill>
          </p:grpSpPr>
          <p:sp>
            <p:nvSpPr>
              <p:cNvPr id="158" name="Freeform 64">
                <a:extLst>
                  <a:ext uri="{FF2B5EF4-FFF2-40B4-BE49-F238E27FC236}">
                    <a16:creationId xmlns:a16="http://schemas.microsoft.com/office/drawing/2014/main" id="{7559660F-0C88-4DFC-9FD6-79D535C85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2788" y="4030524"/>
                <a:ext cx="442913" cy="481013"/>
              </a:xfrm>
              <a:custGeom>
                <a:avLst/>
                <a:gdLst>
                  <a:gd name="T0" fmla="*/ 57 w 118"/>
                  <a:gd name="T1" fmla="*/ 71 h 128"/>
                  <a:gd name="T2" fmla="*/ 57 w 118"/>
                  <a:gd name="T3" fmla="*/ 17 h 128"/>
                  <a:gd name="T4" fmla="*/ 57 w 118"/>
                  <a:gd name="T5" fmla="*/ 0 h 128"/>
                  <a:gd name="T6" fmla="*/ 57 w 118"/>
                  <a:gd name="T7" fmla="*/ 0 h 128"/>
                  <a:gd name="T8" fmla="*/ 0 w 118"/>
                  <a:gd name="T9" fmla="*/ 64 h 128"/>
                  <a:gd name="T10" fmla="*/ 64 w 118"/>
                  <a:gd name="T11" fmla="*/ 128 h 128"/>
                  <a:gd name="T12" fmla="*/ 64 w 118"/>
                  <a:gd name="T13" fmla="*/ 128 h 128"/>
                  <a:gd name="T14" fmla="*/ 64 w 118"/>
                  <a:gd name="T15" fmla="*/ 128 h 128"/>
                  <a:gd name="T16" fmla="*/ 118 w 118"/>
                  <a:gd name="T17" fmla="*/ 98 h 128"/>
                  <a:gd name="T18" fmla="*/ 118 w 118"/>
                  <a:gd name="T19" fmla="*/ 98 h 128"/>
                  <a:gd name="T20" fmla="*/ 57 w 118"/>
                  <a:gd name="T21" fmla="*/ 7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28">
                    <a:moveTo>
                      <a:pt x="57" y="71"/>
                    </a:move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5" y="4"/>
                      <a:pt x="0" y="31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64" y="128"/>
                      <a:pt x="64" y="128"/>
                      <a:pt x="64" y="128"/>
                    </a:cubicBezTo>
                    <a:cubicBezTo>
                      <a:pt x="87" y="128"/>
                      <a:pt x="107" y="116"/>
                      <a:pt x="118" y="98"/>
                    </a:cubicBezTo>
                    <a:cubicBezTo>
                      <a:pt x="118" y="98"/>
                      <a:pt x="118" y="98"/>
                      <a:pt x="118" y="98"/>
                    </a:cubicBezTo>
                    <a:lnTo>
                      <a:pt x="57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68" name="Freeform 65">
                <a:extLst>
                  <a:ext uri="{FF2B5EF4-FFF2-40B4-BE49-F238E27FC236}">
                    <a16:creationId xmlns:a16="http://schemas.microsoft.com/office/drawing/2014/main" id="{8CAF5D3D-8BC4-4B0A-AF0D-C0CAA79A7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488" y="4030524"/>
                <a:ext cx="212725" cy="314325"/>
              </a:xfrm>
              <a:custGeom>
                <a:avLst/>
                <a:gdLst>
                  <a:gd name="T0" fmla="*/ 0 w 57"/>
                  <a:gd name="T1" fmla="*/ 0 h 84"/>
                  <a:gd name="T2" fmla="*/ 0 w 57"/>
                  <a:gd name="T3" fmla="*/ 0 h 84"/>
                  <a:gd name="T4" fmla="*/ 0 w 57"/>
                  <a:gd name="T5" fmla="*/ 17 h 84"/>
                  <a:gd name="T6" fmla="*/ 0 w 57"/>
                  <a:gd name="T7" fmla="*/ 62 h 84"/>
                  <a:gd name="T8" fmla="*/ 53 w 57"/>
                  <a:gd name="T9" fmla="*/ 84 h 84"/>
                  <a:gd name="T10" fmla="*/ 53 w 57"/>
                  <a:gd name="T11" fmla="*/ 84 h 84"/>
                  <a:gd name="T12" fmla="*/ 53 w 57"/>
                  <a:gd name="T13" fmla="*/ 84 h 84"/>
                  <a:gd name="T14" fmla="*/ 53 w 57"/>
                  <a:gd name="T15" fmla="*/ 84 h 84"/>
                  <a:gd name="T16" fmla="*/ 54 w 57"/>
                  <a:gd name="T17" fmla="*/ 84 h 84"/>
                  <a:gd name="T18" fmla="*/ 57 w 57"/>
                  <a:gd name="T19" fmla="*/ 64 h 84"/>
                  <a:gd name="T20" fmla="*/ 0 w 57"/>
                  <a:gd name="T2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4" y="84"/>
                      <a:pt x="54" y="84"/>
                      <a:pt x="54" y="84"/>
                    </a:cubicBezTo>
                    <a:cubicBezTo>
                      <a:pt x="56" y="78"/>
                      <a:pt x="57" y="71"/>
                      <a:pt x="57" y="64"/>
                    </a:cubicBezTo>
                    <a:cubicBezTo>
                      <a:pt x="57" y="31"/>
                      <a:pt x="32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BE7F9717-9937-427F-AEB2-45C5E17BF6F6}"/>
                </a:ext>
              </a:extLst>
            </p:cNvPr>
            <p:cNvSpPr txBox="1"/>
            <p:nvPr/>
          </p:nvSpPr>
          <p:spPr>
            <a:xfrm>
              <a:off x="3039092" y="4096045"/>
              <a:ext cx="834206" cy="255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限时： </a:t>
              </a:r>
              <a:r>
                <a:rPr lang="en-US" altLang="zh-CN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35D</a:t>
              </a:r>
              <a:endParaRPr lang="zh-CN" altLang="en-US" sz="713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92A991-CC05-4044-959F-6376F3A7A3DC}"/>
              </a:ext>
            </a:extLst>
          </p:cNvPr>
          <p:cNvGrpSpPr/>
          <p:nvPr/>
        </p:nvGrpSpPr>
        <p:grpSpPr>
          <a:xfrm>
            <a:off x="2762842" y="2993848"/>
            <a:ext cx="1633745" cy="162913"/>
            <a:chOff x="2761842" y="3928482"/>
            <a:chExt cx="2062603" cy="205677"/>
          </a:xfrm>
        </p:grpSpPr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262FAFAB-320C-4687-AEDD-6D95947CA781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42" y="4073760"/>
              <a:ext cx="1926216" cy="695"/>
            </a:xfrm>
            <a:prstGeom prst="line">
              <a:avLst/>
            </a:prstGeom>
            <a:ln w="317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B8CD387-3076-48B7-AC75-140B0785BE82}"/>
                </a:ext>
              </a:extLst>
            </p:cNvPr>
            <p:cNvSpPr txBox="1"/>
            <p:nvPr/>
          </p:nvSpPr>
          <p:spPr>
            <a:xfrm>
              <a:off x="2837868" y="3928482"/>
              <a:ext cx="492186" cy="193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9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订单详情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28963796-8F02-4702-9ED1-E3196F4E411C}"/>
                </a:ext>
              </a:extLst>
            </p:cNvPr>
            <p:cNvSpPr txBox="1"/>
            <p:nvPr/>
          </p:nvSpPr>
          <p:spPr>
            <a:xfrm>
              <a:off x="4289759" y="3955984"/>
              <a:ext cx="534686" cy="17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Detail</a:t>
              </a:r>
              <a:endParaRPr lang="zh-CN" altLang="en-US" sz="317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9F7F7F-3BA7-4C2E-B2F0-60D819DE7D7C}"/>
              </a:ext>
            </a:extLst>
          </p:cNvPr>
          <p:cNvGrpSpPr/>
          <p:nvPr/>
        </p:nvGrpSpPr>
        <p:grpSpPr>
          <a:xfrm>
            <a:off x="2840718" y="3156095"/>
            <a:ext cx="1568651" cy="302384"/>
            <a:chOff x="2853438" y="4056542"/>
            <a:chExt cx="1980422" cy="38175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8FD257E2-8310-498B-8AAE-9D04E4B81D9C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20FCD29-3F45-422D-9E17-34072EB0DC09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283DCBB0-BA32-4C7D-96DC-DF5DB81B0DA0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181" name="Rectangle 318">
                  <a:extLst>
                    <a:ext uri="{FF2B5EF4-FFF2-40B4-BE49-F238E27FC236}">
                      <a16:creationId xmlns:a16="http://schemas.microsoft.com/office/drawing/2014/main" id="{DEBE426C-2E1A-4877-8A53-D2A9E95D0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2" name="Freeform 319">
                  <a:extLst>
                    <a:ext uri="{FF2B5EF4-FFF2-40B4-BE49-F238E27FC236}">
                      <a16:creationId xmlns:a16="http://schemas.microsoft.com/office/drawing/2014/main" id="{1585D9D3-D476-4DA2-8939-97BE7945BF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3" name="Freeform 320">
                  <a:extLst>
                    <a:ext uri="{FF2B5EF4-FFF2-40B4-BE49-F238E27FC236}">
                      <a16:creationId xmlns:a16="http://schemas.microsoft.com/office/drawing/2014/main" id="{B8CB62D9-5104-4FDD-843B-6EEEB4AC3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84" name="Rectangle 321">
                  <a:extLst>
                    <a:ext uri="{FF2B5EF4-FFF2-40B4-BE49-F238E27FC236}">
                      <a16:creationId xmlns:a16="http://schemas.microsoft.com/office/drawing/2014/main" id="{1D74758F-4E1F-416F-932C-C36B6D9EF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481EA3-DB79-4C96-9CE7-839D08ACE67E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743136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483ADA1-97B6-487F-AD3E-FE7D73B2F4F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9EFF5E9-8074-433A-942C-C4514C0486B8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144352C8-3D35-4861-A936-07D5D120368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480A2D33-A543-46C0-9AA7-F6ACA8810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71675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A1AF35EA-5046-4D2A-B802-B6281BDD563F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DBAC27A7-424B-4344-8C65-0AA7334C1B71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94C59BE2-0478-4476-9F8A-422F6108D75C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75F8386E-040D-4318-86E9-DEEB4CC236AC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Daraprim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4E687328-43CF-4FBE-A473-9255958FE512}"/>
              </a:ext>
            </a:extLst>
          </p:cNvPr>
          <p:cNvGrpSpPr/>
          <p:nvPr/>
        </p:nvGrpSpPr>
        <p:grpSpPr>
          <a:xfrm>
            <a:off x="2839702" y="3453744"/>
            <a:ext cx="1568651" cy="302384"/>
            <a:chOff x="2853438" y="4056542"/>
            <a:chExt cx="1980422" cy="381759"/>
          </a:xfrm>
        </p:grpSpPr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DB37DA39-E927-4C1E-8D79-04A97A888B83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32C56B8E-0469-4F28-B347-8432F12353BC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216" name="组合 215">
                <a:extLst>
                  <a:ext uri="{FF2B5EF4-FFF2-40B4-BE49-F238E27FC236}">
                    <a16:creationId xmlns:a16="http://schemas.microsoft.com/office/drawing/2014/main" id="{780CE0C9-EAD3-486A-9BC4-7FF8F7EC9E4A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244" name="Rectangle 318">
                  <a:extLst>
                    <a:ext uri="{FF2B5EF4-FFF2-40B4-BE49-F238E27FC236}">
                      <a16:creationId xmlns:a16="http://schemas.microsoft.com/office/drawing/2014/main" id="{A8E65618-40A6-4B50-A239-A82D48A65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" name="Freeform 319">
                  <a:extLst>
                    <a:ext uri="{FF2B5EF4-FFF2-40B4-BE49-F238E27FC236}">
                      <a16:creationId xmlns:a16="http://schemas.microsoft.com/office/drawing/2014/main" id="{CE796C4F-7B4F-49C3-817E-81DF9F504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" name="Freeform 320">
                  <a:extLst>
                    <a:ext uri="{FF2B5EF4-FFF2-40B4-BE49-F238E27FC236}">
                      <a16:creationId xmlns:a16="http://schemas.microsoft.com/office/drawing/2014/main" id="{9CD27CEB-A5B5-4AB0-A175-9AB3DAA68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" name="Rectangle 321">
                  <a:extLst>
                    <a:ext uri="{FF2B5EF4-FFF2-40B4-BE49-F238E27FC236}">
                      <a16:creationId xmlns:a16="http://schemas.microsoft.com/office/drawing/2014/main" id="{8CC73729-6884-4D7F-9CCA-138A07774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F722EECB-F581-48B6-98AE-F242451EBAD6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743136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美曲普汀</a:t>
                </a:r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7DC77E97-A053-4C73-AD64-C712DF5613C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37E06A03-7A4E-44BA-945A-F0E42BAA420C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379B9513-64AD-4400-812C-10E47EAFF66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1F04C246-4F64-4708-AF18-2C0BD1181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456102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22DC0C28-E7CA-4C6D-8202-FB1E6E444592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5C38906B-925D-445E-9CAE-333B073E1E41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33%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5F146D07-B1E9-4BE2-A2E2-6B6B0AC50EF3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F6578DAF-65F4-4CB3-9286-CF07B10B1B12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453735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Myalept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6EC5BD1B-D240-4B64-9308-3BB3F25F5538}"/>
              </a:ext>
            </a:extLst>
          </p:cNvPr>
          <p:cNvGrpSpPr/>
          <p:nvPr/>
        </p:nvGrpSpPr>
        <p:grpSpPr>
          <a:xfrm>
            <a:off x="2844907" y="3748005"/>
            <a:ext cx="1568651" cy="302384"/>
            <a:chOff x="2853438" y="4056542"/>
            <a:chExt cx="1980422" cy="381759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616D162F-9E01-46AC-AF1F-A1D4D9819C14}"/>
                </a:ext>
              </a:extLst>
            </p:cNvPr>
            <p:cNvSpPr/>
            <p:nvPr/>
          </p:nvSpPr>
          <p:spPr>
            <a:xfrm>
              <a:off x="2853438" y="4069222"/>
              <a:ext cx="1870962" cy="336598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1C286063-896F-4072-8637-3271E27C2BC8}"/>
                </a:ext>
              </a:extLst>
            </p:cNvPr>
            <p:cNvGrpSpPr/>
            <p:nvPr/>
          </p:nvGrpSpPr>
          <p:grpSpPr>
            <a:xfrm>
              <a:off x="2897286" y="4056542"/>
              <a:ext cx="1936574" cy="381759"/>
              <a:chOff x="2897286" y="4056542"/>
              <a:chExt cx="1936574" cy="381759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86541CE0-FFD3-4281-8D5D-2572375BBB62}"/>
                  </a:ext>
                </a:extLst>
              </p:cNvPr>
              <p:cNvGrpSpPr/>
              <p:nvPr/>
            </p:nvGrpSpPr>
            <p:grpSpPr>
              <a:xfrm>
                <a:off x="2897286" y="4116248"/>
                <a:ext cx="170392" cy="234956"/>
                <a:chOff x="4592639" y="4540250"/>
                <a:chExt cx="557213" cy="768350"/>
              </a:xfrm>
            </p:grpSpPr>
            <p:sp>
              <p:nvSpPr>
                <p:cNvPr id="262" name="Rectangle 318">
                  <a:extLst>
                    <a:ext uri="{FF2B5EF4-FFF2-40B4-BE49-F238E27FC236}">
                      <a16:creationId xmlns:a16="http://schemas.microsoft.com/office/drawing/2014/main" id="{7751208F-BEBB-47C0-B97F-97721A0F5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3" name="Freeform 319">
                  <a:extLst>
                    <a:ext uri="{FF2B5EF4-FFF2-40B4-BE49-F238E27FC236}">
                      <a16:creationId xmlns:a16="http://schemas.microsoft.com/office/drawing/2014/main" id="{C06A2E76-DFAC-46AB-8A39-F676C5C8C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4" name="Freeform 320">
                  <a:extLst>
                    <a:ext uri="{FF2B5EF4-FFF2-40B4-BE49-F238E27FC236}">
                      <a16:creationId xmlns:a16="http://schemas.microsoft.com/office/drawing/2014/main" id="{0B53E9B1-B883-4AD2-AE47-8315C5674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65" name="Rectangle 321">
                  <a:extLst>
                    <a:ext uri="{FF2B5EF4-FFF2-40B4-BE49-F238E27FC236}">
                      <a16:creationId xmlns:a16="http://schemas.microsoft.com/office/drawing/2014/main" id="{878EB8D6-D5F9-49A7-A691-0A69393A8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07BFCDA-5DE4-4C74-AF7C-589E2676B8F2}"/>
                  </a:ext>
                </a:extLst>
              </p:cNvPr>
              <p:cNvSpPr txBox="1"/>
              <p:nvPr/>
            </p:nvSpPr>
            <p:spPr>
              <a:xfrm>
                <a:off x="3047768" y="4056542"/>
                <a:ext cx="870635" cy="270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9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盐酸青霉胺</a:t>
                </a:r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F53AD86-6725-4A4C-883A-71B4E57FED62}"/>
                  </a:ext>
                </a:extLst>
              </p:cNvPr>
              <p:cNvSpPr txBox="1"/>
              <p:nvPr/>
            </p:nvSpPr>
            <p:spPr>
              <a:xfrm>
                <a:off x="4426674" y="4108501"/>
                <a:ext cx="407186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C13D7D22-1FCF-49BC-91A5-5A61914D6782}"/>
                  </a:ext>
                </a:extLst>
              </p:cNvPr>
              <p:cNvGrpSpPr/>
              <p:nvPr/>
            </p:nvGrpSpPr>
            <p:grpSpPr>
              <a:xfrm>
                <a:off x="3051052" y="4260125"/>
                <a:ext cx="1446970" cy="178176"/>
                <a:chOff x="3051052" y="4260125"/>
                <a:chExt cx="1446970" cy="178176"/>
              </a:xfrm>
            </p:grpSpPr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DFB2F9E5-97D1-4970-B500-A045C397AD41}"/>
                    </a:ext>
                  </a:extLst>
                </p:cNvPr>
                <p:cNvCxnSpPr/>
                <p:nvPr/>
              </p:nvCxnSpPr>
              <p:spPr>
                <a:xfrm>
                  <a:off x="3145631" y="4286879"/>
                  <a:ext cx="1209851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9A2A0DA0-6E0A-4C09-B32F-E430BF6D7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5631" y="4286879"/>
                  <a:ext cx="716757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1BED3F5A-88A8-4765-8154-BEF2351AFB29}"/>
                    </a:ext>
                  </a:extLst>
                </p:cNvPr>
                <p:cNvSpPr txBox="1"/>
                <p:nvPr/>
              </p:nvSpPr>
              <p:spPr>
                <a:xfrm>
                  <a:off x="3051052" y="4260125"/>
                  <a:ext cx="532661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仓库储量： </a:t>
                  </a:r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72A68A28-20DD-4D0E-A7AB-D99DFAE56592}"/>
                    </a:ext>
                  </a:extLst>
                </p:cNvPr>
                <p:cNvSpPr txBox="1"/>
                <p:nvPr/>
              </p:nvSpPr>
              <p:spPr>
                <a:xfrm>
                  <a:off x="4157619" y="4260125"/>
                  <a:ext cx="340403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60%</a:t>
                  </a:r>
                  <a:endParaRPr lang="zh-CN" altLang="en-US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77F0F6AF-A47F-4DE5-9FAA-1AED74657A90}"/>
                  </a:ext>
                </a:extLst>
              </p:cNvPr>
              <p:cNvSpPr txBox="1"/>
              <p:nvPr/>
            </p:nvSpPr>
            <p:spPr>
              <a:xfrm>
                <a:off x="4393131" y="4193495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4157B069-0733-4BA3-9B40-1F8AE4C92600}"/>
                  </a:ext>
                </a:extLst>
              </p:cNvPr>
              <p:cNvSpPr txBox="1"/>
              <p:nvPr/>
            </p:nvSpPr>
            <p:spPr>
              <a:xfrm>
                <a:off x="4013631" y="4132534"/>
                <a:ext cx="516471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75000"/>
                      </a:schemeClr>
                    </a:solidFill>
                  </a:rPr>
                  <a:t>Cuprimine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6" name="文本框 265">
            <a:extLst>
              <a:ext uri="{FF2B5EF4-FFF2-40B4-BE49-F238E27FC236}">
                <a16:creationId xmlns:a16="http://schemas.microsoft.com/office/drawing/2014/main" id="{DB833569-AC38-41CF-8FC9-AD506152FF50}"/>
              </a:ext>
            </a:extLst>
          </p:cNvPr>
          <p:cNvSpPr txBox="1"/>
          <p:nvPr/>
        </p:nvSpPr>
        <p:spPr>
          <a:xfrm>
            <a:off x="3258681" y="4535799"/>
            <a:ext cx="633507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稀有订单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4A2CA9-C43A-40B2-ADEB-77338D50F95C}"/>
              </a:ext>
            </a:extLst>
          </p:cNvPr>
          <p:cNvGrpSpPr/>
          <p:nvPr/>
        </p:nvGrpSpPr>
        <p:grpSpPr>
          <a:xfrm>
            <a:off x="2796953" y="1448474"/>
            <a:ext cx="1538220" cy="551928"/>
            <a:chOff x="2798184" y="1828698"/>
            <a:chExt cx="1942003" cy="696810"/>
          </a:xfrm>
        </p:grpSpPr>
        <p:grpSp>
          <p:nvGrpSpPr>
            <p:cNvPr id="1042" name="组合 1041">
              <a:extLst>
                <a:ext uri="{FF2B5EF4-FFF2-40B4-BE49-F238E27FC236}">
                  <a16:creationId xmlns:a16="http://schemas.microsoft.com/office/drawing/2014/main" id="{75E4A9EA-2D41-43FA-8B1E-7D98B41CA3F2}"/>
                </a:ext>
              </a:extLst>
            </p:cNvPr>
            <p:cNvGrpSpPr/>
            <p:nvPr/>
          </p:nvGrpSpPr>
          <p:grpSpPr>
            <a:xfrm>
              <a:off x="3258324" y="1828698"/>
              <a:ext cx="1108906" cy="373821"/>
              <a:chOff x="3016416" y="2183407"/>
              <a:chExt cx="1108906" cy="373821"/>
            </a:xfrm>
          </p:grpSpPr>
          <p:pic>
            <p:nvPicPr>
              <p:cNvPr id="236" name="Picture 6">
                <a:extLst>
                  <a:ext uri="{FF2B5EF4-FFF2-40B4-BE49-F238E27FC236}">
                    <a16:creationId xmlns:a16="http://schemas.microsoft.com/office/drawing/2014/main" id="{62EB6293-773E-40F4-9A01-D06C5112A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27" b="94509" l="3179" r="96821">
                            <a14:foregroundMark x1="40751" y1="82803" x2="40751" y2="82803"/>
                            <a14:foregroundMark x1="34393" y1="80925" x2="34393" y2="80925"/>
                            <a14:foregroundMark x1="73988" y1="82370" x2="73988" y2="82370"/>
                            <a14:foregroundMark x1="24133" y1="80925" x2="24133" y2="80925"/>
                            <a14:backgroundMark x1="16618" y1="81792" x2="16618" y2="81792"/>
                            <a14:backgroundMark x1="82225" y1="82225" x2="82225" y2="82225"/>
                            <a14:backgroundMark x1="32803" y1="82803" x2="32803" y2="82803"/>
                            <a14:backgroundMark x1="37139" y1="80491" x2="37139" y2="80491"/>
                            <a14:backgroundMark x1="44653" y1="82370" x2="44653" y2="82370"/>
                            <a14:backgroundMark x1="31069" y1="81647" x2="31069" y2="81647"/>
                            <a14:backgroundMark x1="52746" y1="82081" x2="52746" y2="82081"/>
                            <a14:backgroundMark x1="54769" y1="81214" x2="54769" y2="81214"/>
                            <a14:backgroundMark x1="49566" y1="79624" x2="49566" y2="79624"/>
                            <a14:backgroundMark x1="56936" y1="79769" x2="56936" y2="797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416" y="2207895"/>
                <a:ext cx="278758" cy="278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40268C7A-C199-4C9B-9250-C06AF4CE76E2}"/>
                  </a:ext>
                </a:extLst>
              </p:cNvPr>
              <p:cNvSpPr txBox="1"/>
              <p:nvPr/>
            </p:nvSpPr>
            <p:spPr>
              <a:xfrm>
                <a:off x="3214211" y="2183407"/>
                <a:ext cx="91111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32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罗德岛医药</a:t>
                </a:r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9C1568B-4C65-444A-856A-2562EF9F56ED}"/>
                  </a:ext>
                </a:extLst>
              </p:cNvPr>
              <p:cNvSpPr txBox="1"/>
              <p:nvPr/>
            </p:nvSpPr>
            <p:spPr>
              <a:xfrm>
                <a:off x="3230879" y="2332992"/>
                <a:ext cx="803851" cy="224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54" b="1" dirty="0">
                    <a:solidFill>
                      <a:schemeClr val="bg1">
                        <a:lumMod val="75000"/>
                      </a:schemeClr>
                    </a:solidFill>
                  </a:rPr>
                  <a:t>Rhodes Island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D966AE3-C311-4501-9F1E-45ADE609CB66}"/>
                </a:ext>
              </a:extLst>
            </p:cNvPr>
            <p:cNvSpPr txBox="1"/>
            <p:nvPr/>
          </p:nvSpPr>
          <p:spPr>
            <a:xfrm>
              <a:off x="2798184" y="2178226"/>
              <a:ext cx="1942003" cy="34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Remodulin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已于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26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日专利到期。同时，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United Therapeutics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Sandoz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Teva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 Pharmaceuticals</a:t>
              </a:r>
              <a:r>
                <a:rPr lang="zh-CN" altLang="en-US" sz="396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及其他仿制药公司签署了专利协议</a:t>
              </a:r>
            </a:p>
          </p:txBody>
        </p: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D570E7D1-9EBC-42F8-9C5E-FDF81CC9422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24" y="2128896"/>
              <a:ext cx="987582" cy="744"/>
            </a:xfrm>
            <a:prstGeom prst="line">
              <a:avLst/>
            </a:prstGeom>
            <a:ln w="9525">
              <a:gradFill>
                <a:gsLst>
                  <a:gs pos="55000">
                    <a:schemeClr val="bg1">
                      <a:alpha val="5400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6956DEE-A6CE-4698-BEFC-841BE7D32CC2}"/>
              </a:ext>
            </a:extLst>
          </p:cNvPr>
          <p:cNvGrpSpPr/>
          <p:nvPr/>
        </p:nvGrpSpPr>
        <p:grpSpPr>
          <a:xfrm>
            <a:off x="2773864" y="2005975"/>
            <a:ext cx="1603525" cy="1099419"/>
            <a:chOff x="2769035" y="2532541"/>
            <a:chExt cx="2024450" cy="1388015"/>
          </a:xfrm>
        </p:grpSpPr>
        <p:pic>
          <p:nvPicPr>
            <p:cNvPr id="1047" name="图片 1046">
              <a:extLst>
                <a:ext uri="{FF2B5EF4-FFF2-40B4-BE49-F238E27FC236}">
                  <a16:creationId xmlns:a16="http://schemas.microsoft.com/office/drawing/2014/main" id="{A9DDFF22-58D0-4666-8BE0-A7A3F4A53D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071" r="5925"/>
            <a:stretch/>
          </p:blipFill>
          <p:spPr>
            <a:xfrm>
              <a:off x="2769035" y="2858291"/>
              <a:ext cx="2024450" cy="106226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AA7CDA6E-7C54-4AD8-8512-7992DFF81CDE}"/>
                </a:ext>
              </a:extLst>
            </p:cNvPr>
            <p:cNvCxnSpPr>
              <a:cxnSpLocks/>
            </p:cNvCxnSpPr>
            <p:nvPr/>
          </p:nvCxnSpPr>
          <p:spPr>
            <a:xfrm>
              <a:off x="2798184" y="2850450"/>
              <a:ext cx="1926216" cy="695"/>
            </a:xfrm>
            <a:prstGeom prst="line">
              <a:avLst/>
            </a:prstGeom>
            <a:ln w="952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D8EF8C8-2DB4-4AA2-835B-FE53A7485DD3}"/>
                </a:ext>
              </a:extLst>
            </p:cNvPr>
            <p:cNvSpPr txBox="1"/>
            <p:nvPr/>
          </p:nvSpPr>
          <p:spPr>
            <a:xfrm>
              <a:off x="3368926" y="2532541"/>
              <a:ext cx="953610" cy="332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9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药物生产</a:t>
              </a:r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2AE4E0B7-A3B6-4CD6-AA61-C97B31678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3253" y="2572470"/>
              <a:ext cx="243974" cy="242410"/>
            </a:xfrm>
            <a:custGeom>
              <a:avLst/>
              <a:gdLst>
                <a:gd name="T0" fmla="*/ 332 w 586"/>
                <a:gd name="T1" fmla="*/ 1 h 583"/>
                <a:gd name="T2" fmla="*/ 586 w 586"/>
                <a:gd name="T3" fmla="*/ 275 h 583"/>
                <a:gd name="T4" fmla="*/ 578 w 586"/>
                <a:gd name="T5" fmla="*/ 283 h 583"/>
                <a:gd name="T6" fmla="*/ 468 w 586"/>
                <a:gd name="T7" fmla="*/ 283 h 583"/>
                <a:gd name="T8" fmla="*/ 450 w 586"/>
                <a:gd name="T9" fmla="*/ 301 h 583"/>
                <a:gd name="T10" fmla="*/ 450 w 586"/>
                <a:gd name="T11" fmla="*/ 317 h 583"/>
                <a:gd name="T12" fmla="*/ 468 w 586"/>
                <a:gd name="T13" fmla="*/ 335 h 583"/>
                <a:gd name="T14" fmla="*/ 574 w 586"/>
                <a:gd name="T15" fmla="*/ 335 h 583"/>
                <a:gd name="T16" fmla="*/ 582 w 586"/>
                <a:gd name="T17" fmla="*/ 344 h 583"/>
                <a:gd name="T18" fmla="*/ 332 w 586"/>
                <a:gd name="T19" fmla="*/ 582 h 583"/>
                <a:gd name="T20" fmla="*/ 320 w 586"/>
                <a:gd name="T21" fmla="*/ 572 h 583"/>
                <a:gd name="T22" fmla="*/ 320 w 586"/>
                <a:gd name="T23" fmla="*/ 467 h 583"/>
                <a:gd name="T24" fmla="*/ 302 w 586"/>
                <a:gd name="T25" fmla="*/ 449 h 583"/>
                <a:gd name="T26" fmla="*/ 286 w 586"/>
                <a:gd name="T27" fmla="*/ 449 h 583"/>
                <a:gd name="T28" fmla="*/ 268 w 586"/>
                <a:gd name="T29" fmla="*/ 467 h 583"/>
                <a:gd name="T30" fmla="*/ 268 w 586"/>
                <a:gd name="T31" fmla="*/ 573 h 583"/>
                <a:gd name="T32" fmla="*/ 257 w 586"/>
                <a:gd name="T33" fmla="*/ 583 h 583"/>
                <a:gd name="T34" fmla="*/ 5 w 586"/>
                <a:gd name="T35" fmla="*/ 344 h 583"/>
                <a:gd name="T36" fmla="*/ 12 w 586"/>
                <a:gd name="T37" fmla="*/ 335 h 583"/>
                <a:gd name="T38" fmla="*/ 118 w 586"/>
                <a:gd name="T39" fmla="*/ 335 h 583"/>
                <a:gd name="T40" fmla="*/ 136 w 586"/>
                <a:gd name="T41" fmla="*/ 317 h 583"/>
                <a:gd name="T42" fmla="*/ 136 w 586"/>
                <a:gd name="T43" fmla="*/ 301 h 583"/>
                <a:gd name="T44" fmla="*/ 118 w 586"/>
                <a:gd name="T45" fmla="*/ 283 h 583"/>
                <a:gd name="T46" fmla="*/ 8 w 586"/>
                <a:gd name="T47" fmla="*/ 283 h 583"/>
                <a:gd name="T48" fmla="*/ 1 w 586"/>
                <a:gd name="T49" fmla="*/ 275 h 583"/>
                <a:gd name="T50" fmla="*/ 257 w 586"/>
                <a:gd name="T51" fmla="*/ 1 h 583"/>
                <a:gd name="T52" fmla="*/ 268 w 586"/>
                <a:gd name="T53" fmla="*/ 11 h 583"/>
                <a:gd name="T54" fmla="*/ 268 w 586"/>
                <a:gd name="T55" fmla="*/ 117 h 583"/>
                <a:gd name="T56" fmla="*/ 286 w 586"/>
                <a:gd name="T57" fmla="*/ 135 h 583"/>
                <a:gd name="T58" fmla="*/ 302 w 586"/>
                <a:gd name="T59" fmla="*/ 135 h 583"/>
                <a:gd name="T60" fmla="*/ 320 w 586"/>
                <a:gd name="T61" fmla="*/ 117 h 583"/>
                <a:gd name="T62" fmla="*/ 320 w 586"/>
                <a:gd name="T63" fmla="*/ 11 h 583"/>
                <a:gd name="T64" fmla="*/ 332 w 586"/>
                <a:gd name="T65" fmla="*/ 1 h 583"/>
                <a:gd name="T66" fmla="*/ 178 w 586"/>
                <a:gd name="T67" fmla="*/ 232 h 583"/>
                <a:gd name="T68" fmla="*/ 228 w 586"/>
                <a:gd name="T69" fmla="*/ 232 h 583"/>
                <a:gd name="T70" fmla="*/ 233 w 586"/>
                <a:gd name="T71" fmla="*/ 227 h 583"/>
                <a:gd name="T72" fmla="*/ 233 w 586"/>
                <a:gd name="T73" fmla="*/ 176 h 583"/>
                <a:gd name="T74" fmla="*/ 253 w 586"/>
                <a:gd name="T75" fmla="*/ 156 h 583"/>
                <a:gd name="T76" fmla="*/ 333 w 586"/>
                <a:gd name="T77" fmla="*/ 156 h 583"/>
                <a:gd name="T78" fmla="*/ 354 w 586"/>
                <a:gd name="T79" fmla="*/ 176 h 583"/>
                <a:gd name="T80" fmla="*/ 354 w 586"/>
                <a:gd name="T81" fmla="*/ 227 h 583"/>
                <a:gd name="T82" fmla="*/ 358 w 586"/>
                <a:gd name="T83" fmla="*/ 232 h 583"/>
                <a:gd name="T84" fmla="*/ 408 w 586"/>
                <a:gd name="T85" fmla="*/ 232 h 583"/>
                <a:gd name="T86" fmla="*/ 429 w 586"/>
                <a:gd name="T87" fmla="*/ 252 h 583"/>
                <a:gd name="T88" fmla="*/ 429 w 586"/>
                <a:gd name="T89" fmla="*/ 332 h 583"/>
                <a:gd name="T90" fmla="*/ 408 w 586"/>
                <a:gd name="T91" fmla="*/ 352 h 583"/>
                <a:gd name="T92" fmla="*/ 358 w 586"/>
                <a:gd name="T93" fmla="*/ 352 h 583"/>
                <a:gd name="T94" fmla="*/ 354 w 586"/>
                <a:gd name="T95" fmla="*/ 357 h 583"/>
                <a:gd name="T96" fmla="*/ 354 w 586"/>
                <a:gd name="T97" fmla="*/ 407 h 583"/>
                <a:gd name="T98" fmla="*/ 333 w 586"/>
                <a:gd name="T99" fmla="*/ 427 h 583"/>
                <a:gd name="T100" fmla="*/ 253 w 586"/>
                <a:gd name="T101" fmla="*/ 427 h 583"/>
                <a:gd name="T102" fmla="*/ 233 w 586"/>
                <a:gd name="T103" fmla="*/ 407 h 583"/>
                <a:gd name="T104" fmla="*/ 233 w 586"/>
                <a:gd name="T105" fmla="*/ 357 h 583"/>
                <a:gd name="T106" fmla="*/ 228 w 586"/>
                <a:gd name="T107" fmla="*/ 352 h 583"/>
                <a:gd name="T108" fmla="*/ 178 w 586"/>
                <a:gd name="T109" fmla="*/ 352 h 583"/>
                <a:gd name="T110" fmla="*/ 158 w 586"/>
                <a:gd name="T111" fmla="*/ 332 h 583"/>
                <a:gd name="T112" fmla="*/ 158 w 586"/>
                <a:gd name="T113" fmla="*/ 252 h 583"/>
                <a:gd name="T114" fmla="*/ 178 w 586"/>
                <a:gd name="T115" fmla="*/ 23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6" h="583">
                  <a:moveTo>
                    <a:pt x="332" y="1"/>
                  </a:moveTo>
                  <a:cubicBezTo>
                    <a:pt x="470" y="19"/>
                    <a:pt x="578" y="134"/>
                    <a:pt x="586" y="275"/>
                  </a:cubicBezTo>
                  <a:cubicBezTo>
                    <a:pt x="586" y="279"/>
                    <a:pt x="582" y="283"/>
                    <a:pt x="578" y="283"/>
                  </a:cubicBezTo>
                  <a:cubicBezTo>
                    <a:pt x="468" y="283"/>
                    <a:pt x="468" y="283"/>
                    <a:pt x="468" y="283"/>
                  </a:cubicBezTo>
                  <a:cubicBezTo>
                    <a:pt x="458" y="283"/>
                    <a:pt x="450" y="291"/>
                    <a:pt x="450" y="301"/>
                  </a:cubicBezTo>
                  <a:cubicBezTo>
                    <a:pt x="450" y="317"/>
                    <a:pt x="450" y="317"/>
                    <a:pt x="450" y="317"/>
                  </a:cubicBezTo>
                  <a:cubicBezTo>
                    <a:pt x="450" y="327"/>
                    <a:pt x="458" y="335"/>
                    <a:pt x="468" y="335"/>
                  </a:cubicBezTo>
                  <a:cubicBezTo>
                    <a:pt x="574" y="335"/>
                    <a:pt x="574" y="335"/>
                    <a:pt x="574" y="335"/>
                  </a:cubicBezTo>
                  <a:cubicBezTo>
                    <a:pt x="579" y="335"/>
                    <a:pt x="582" y="339"/>
                    <a:pt x="582" y="344"/>
                  </a:cubicBezTo>
                  <a:cubicBezTo>
                    <a:pt x="559" y="469"/>
                    <a:pt x="458" y="566"/>
                    <a:pt x="332" y="582"/>
                  </a:cubicBezTo>
                  <a:cubicBezTo>
                    <a:pt x="326" y="583"/>
                    <a:pt x="320" y="579"/>
                    <a:pt x="320" y="572"/>
                  </a:cubicBezTo>
                  <a:cubicBezTo>
                    <a:pt x="320" y="467"/>
                    <a:pt x="320" y="467"/>
                    <a:pt x="320" y="467"/>
                  </a:cubicBezTo>
                  <a:cubicBezTo>
                    <a:pt x="320" y="457"/>
                    <a:pt x="312" y="449"/>
                    <a:pt x="302" y="449"/>
                  </a:cubicBezTo>
                  <a:cubicBezTo>
                    <a:pt x="286" y="449"/>
                    <a:pt x="286" y="449"/>
                    <a:pt x="286" y="449"/>
                  </a:cubicBezTo>
                  <a:cubicBezTo>
                    <a:pt x="276" y="449"/>
                    <a:pt x="268" y="457"/>
                    <a:pt x="268" y="467"/>
                  </a:cubicBezTo>
                  <a:cubicBezTo>
                    <a:pt x="268" y="573"/>
                    <a:pt x="268" y="573"/>
                    <a:pt x="268" y="573"/>
                  </a:cubicBezTo>
                  <a:cubicBezTo>
                    <a:pt x="268" y="579"/>
                    <a:pt x="263" y="583"/>
                    <a:pt x="257" y="583"/>
                  </a:cubicBezTo>
                  <a:cubicBezTo>
                    <a:pt x="130" y="567"/>
                    <a:pt x="27" y="469"/>
                    <a:pt x="5" y="344"/>
                  </a:cubicBezTo>
                  <a:cubicBezTo>
                    <a:pt x="4" y="339"/>
                    <a:pt x="8" y="335"/>
                    <a:pt x="12" y="335"/>
                  </a:cubicBezTo>
                  <a:cubicBezTo>
                    <a:pt x="118" y="335"/>
                    <a:pt x="118" y="335"/>
                    <a:pt x="118" y="335"/>
                  </a:cubicBezTo>
                  <a:cubicBezTo>
                    <a:pt x="128" y="335"/>
                    <a:pt x="136" y="327"/>
                    <a:pt x="136" y="317"/>
                  </a:cubicBezTo>
                  <a:cubicBezTo>
                    <a:pt x="136" y="301"/>
                    <a:pt x="136" y="301"/>
                    <a:pt x="136" y="301"/>
                  </a:cubicBezTo>
                  <a:cubicBezTo>
                    <a:pt x="136" y="291"/>
                    <a:pt x="128" y="283"/>
                    <a:pt x="118" y="283"/>
                  </a:cubicBezTo>
                  <a:cubicBezTo>
                    <a:pt x="8" y="283"/>
                    <a:pt x="8" y="283"/>
                    <a:pt x="8" y="283"/>
                  </a:cubicBezTo>
                  <a:cubicBezTo>
                    <a:pt x="4" y="283"/>
                    <a:pt x="0" y="279"/>
                    <a:pt x="1" y="275"/>
                  </a:cubicBezTo>
                  <a:cubicBezTo>
                    <a:pt x="9" y="133"/>
                    <a:pt x="118" y="18"/>
                    <a:pt x="257" y="1"/>
                  </a:cubicBezTo>
                  <a:cubicBezTo>
                    <a:pt x="263" y="0"/>
                    <a:pt x="268" y="5"/>
                    <a:pt x="268" y="11"/>
                  </a:cubicBezTo>
                  <a:cubicBezTo>
                    <a:pt x="268" y="117"/>
                    <a:pt x="268" y="117"/>
                    <a:pt x="268" y="117"/>
                  </a:cubicBezTo>
                  <a:cubicBezTo>
                    <a:pt x="268" y="127"/>
                    <a:pt x="276" y="135"/>
                    <a:pt x="286" y="135"/>
                  </a:cubicBezTo>
                  <a:cubicBezTo>
                    <a:pt x="302" y="135"/>
                    <a:pt x="302" y="135"/>
                    <a:pt x="302" y="135"/>
                  </a:cubicBezTo>
                  <a:cubicBezTo>
                    <a:pt x="312" y="135"/>
                    <a:pt x="320" y="127"/>
                    <a:pt x="320" y="117"/>
                  </a:cubicBezTo>
                  <a:cubicBezTo>
                    <a:pt x="320" y="11"/>
                    <a:pt x="320" y="11"/>
                    <a:pt x="320" y="11"/>
                  </a:cubicBezTo>
                  <a:cubicBezTo>
                    <a:pt x="320" y="5"/>
                    <a:pt x="326" y="0"/>
                    <a:pt x="332" y="1"/>
                  </a:cubicBezTo>
                  <a:close/>
                  <a:moveTo>
                    <a:pt x="178" y="232"/>
                  </a:moveTo>
                  <a:cubicBezTo>
                    <a:pt x="228" y="232"/>
                    <a:pt x="228" y="232"/>
                    <a:pt x="228" y="232"/>
                  </a:cubicBezTo>
                  <a:cubicBezTo>
                    <a:pt x="231" y="232"/>
                    <a:pt x="233" y="229"/>
                    <a:pt x="233" y="227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33" y="165"/>
                    <a:pt x="242" y="156"/>
                    <a:pt x="253" y="156"/>
                  </a:cubicBezTo>
                  <a:cubicBezTo>
                    <a:pt x="333" y="156"/>
                    <a:pt x="333" y="156"/>
                    <a:pt x="333" y="156"/>
                  </a:cubicBezTo>
                  <a:cubicBezTo>
                    <a:pt x="344" y="156"/>
                    <a:pt x="354" y="165"/>
                    <a:pt x="354" y="176"/>
                  </a:cubicBezTo>
                  <a:cubicBezTo>
                    <a:pt x="354" y="227"/>
                    <a:pt x="354" y="227"/>
                    <a:pt x="354" y="227"/>
                  </a:cubicBezTo>
                  <a:cubicBezTo>
                    <a:pt x="354" y="229"/>
                    <a:pt x="356" y="232"/>
                    <a:pt x="358" y="232"/>
                  </a:cubicBezTo>
                  <a:cubicBezTo>
                    <a:pt x="408" y="232"/>
                    <a:pt x="408" y="232"/>
                    <a:pt x="408" y="232"/>
                  </a:cubicBezTo>
                  <a:cubicBezTo>
                    <a:pt x="419" y="232"/>
                    <a:pt x="429" y="241"/>
                    <a:pt x="429" y="25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43"/>
                    <a:pt x="419" y="352"/>
                    <a:pt x="408" y="352"/>
                  </a:cubicBezTo>
                  <a:cubicBezTo>
                    <a:pt x="358" y="352"/>
                    <a:pt x="358" y="352"/>
                    <a:pt x="358" y="352"/>
                  </a:cubicBezTo>
                  <a:cubicBezTo>
                    <a:pt x="356" y="352"/>
                    <a:pt x="354" y="354"/>
                    <a:pt x="354" y="357"/>
                  </a:cubicBezTo>
                  <a:cubicBezTo>
                    <a:pt x="354" y="407"/>
                    <a:pt x="354" y="407"/>
                    <a:pt x="354" y="407"/>
                  </a:cubicBezTo>
                  <a:cubicBezTo>
                    <a:pt x="354" y="418"/>
                    <a:pt x="344" y="427"/>
                    <a:pt x="333" y="427"/>
                  </a:cubicBezTo>
                  <a:cubicBezTo>
                    <a:pt x="253" y="427"/>
                    <a:pt x="253" y="427"/>
                    <a:pt x="253" y="427"/>
                  </a:cubicBezTo>
                  <a:cubicBezTo>
                    <a:pt x="242" y="427"/>
                    <a:pt x="233" y="418"/>
                    <a:pt x="233" y="407"/>
                  </a:cubicBezTo>
                  <a:cubicBezTo>
                    <a:pt x="233" y="357"/>
                    <a:pt x="233" y="357"/>
                    <a:pt x="233" y="357"/>
                  </a:cubicBezTo>
                  <a:cubicBezTo>
                    <a:pt x="233" y="354"/>
                    <a:pt x="231" y="352"/>
                    <a:pt x="228" y="352"/>
                  </a:cubicBezTo>
                  <a:cubicBezTo>
                    <a:pt x="178" y="352"/>
                    <a:pt x="178" y="352"/>
                    <a:pt x="178" y="352"/>
                  </a:cubicBezTo>
                  <a:cubicBezTo>
                    <a:pt x="167" y="352"/>
                    <a:pt x="158" y="343"/>
                    <a:pt x="158" y="332"/>
                  </a:cubicBezTo>
                  <a:cubicBezTo>
                    <a:pt x="158" y="252"/>
                    <a:pt x="158" y="252"/>
                    <a:pt x="158" y="252"/>
                  </a:cubicBezTo>
                  <a:cubicBezTo>
                    <a:pt x="158" y="241"/>
                    <a:pt x="167" y="232"/>
                    <a:pt x="178" y="23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467E7B37-D669-4962-AA05-B7086CFD31C3}"/>
              </a:ext>
            </a:extLst>
          </p:cNvPr>
          <p:cNvGrpSpPr/>
          <p:nvPr/>
        </p:nvGrpSpPr>
        <p:grpSpPr>
          <a:xfrm>
            <a:off x="2762842" y="4017389"/>
            <a:ext cx="1667408" cy="162913"/>
            <a:chOff x="2761842" y="3928482"/>
            <a:chExt cx="2105102" cy="205677"/>
          </a:xfrm>
        </p:grpSpPr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ADE5901A-5774-401A-AB05-D9934391A210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42" y="4073760"/>
              <a:ext cx="1926216" cy="695"/>
            </a:xfrm>
            <a:prstGeom prst="line">
              <a:avLst/>
            </a:prstGeom>
            <a:ln w="3175">
              <a:gradFill>
                <a:gsLst>
                  <a:gs pos="55000">
                    <a:schemeClr val="bg1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06B9E6D6-8BF6-4845-B487-CA36742C43A7}"/>
                </a:ext>
              </a:extLst>
            </p:cNvPr>
            <p:cNvSpPr txBox="1"/>
            <p:nvPr/>
          </p:nvSpPr>
          <p:spPr>
            <a:xfrm>
              <a:off x="2837868" y="3928482"/>
              <a:ext cx="492186" cy="193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96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订单报酬</a:t>
              </a: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F3767DFC-9ED9-43AE-8CD9-6D8CD13945F6}"/>
                </a:ext>
              </a:extLst>
            </p:cNvPr>
            <p:cNvSpPr txBox="1"/>
            <p:nvPr/>
          </p:nvSpPr>
          <p:spPr>
            <a:xfrm>
              <a:off x="4289759" y="3955984"/>
              <a:ext cx="577185" cy="17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Reward</a:t>
              </a:r>
              <a:endParaRPr lang="zh-CN" altLang="en-US" sz="317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1BB6F0E-B1BA-4EC8-AA8C-88EF4EF7F0A0}"/>
              </a:ext>
            </a:extLst>
          </p:cNvPr>
          <p:cNvGrpSpPr/>
          <p:nvPr/>
        </p:nvGrpSpPr>
        <p:grpSpPr>
          <a:xfrm>
            <a:off x="2884356" y="4198864"/>
            <a:ext cx="658978" cy="226344"/>
            <a:chOff x="2891386" y="5290880"/>
            <a:chExt cx="831961" cy="285760"/>
          </a:xfrm>
        </p:grpSpPr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9BD54CB6-DCDB-47F3-ACC6-0F3710F02DF6}"/>
                </a:ext>
              </a:extLst>
            </p:cNvPr>
            <p:cNvGrpSpPr/>
            <p:nvPr/>
          </p:nvGrpSpPr>
          <p:grpSpPr>
            <a:xfrm>
              <a:off x="2891386" y="5318626"/>
              <a:ext cx="252962" cy="193235"/>
              <a:chOff x="8518525" y="4479927"/>
              <a:chExt cx="342900" cy="261937"/>
            </a:xfrm>
            <a:solidFill>
              <a:srgbClr val="FFC000"/>
            </a:solidFill>
          </p:grpSpPr>
          <p:sp>
            <p:nvSpPr>
              <p:cNvPr id="276" name="Freeform 843">
                <a:extLst>
                  <a:ext uri="{FF2B5EF4-FFF2-40B4-BE49-F238E27FC236}">
                    <a16:creationId xmlns:a16="http://schemas.microsoft.com/office/drawing/2014/main" id="{AF7D5022-987C-4455-A8C3-5CF59D3D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619627"/>
                <a:ext cx="68263" cy="36513"/>
              </a:xfrm>
              <a:custGeom>
                <a:avLst/>
                <a:gdLst>
                  <a:gd name="T0" fmla="*/ 43 w 43"/>
                  <a:gd name="T1" fmla="*/ 20 h 23"/>
                  <a:gd name="T2" fmla="*/ 6 w 43"/>
                  <a:gd name="T3" fmla="*/ 0 h 23"/>
                  <a:gd name="T4" fmla="*/ 0 w 43"/>
                  <a:gd name="T5" fmla="*/ 3 h 23"/>
                  <a:gd name="T6" fmla="*/ 43 w 43"/>
                  <a:gd name="T7" fmla="*/ 23 h 23"/>
                  <a:gd name="T8" fmla="*/ 43 w 43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3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7" name="Freeform 844">
                <a:extLst>
                  <a:ext uri="{FF2B5EF4-FFF2-40B4-BE49-F238E27FC236}">
                    <a16:creationId xmlns:a16="http://schemas.microsoft.com/office/drawing/2014/main" id="{68B00374-3015-4368-B0D7-35FB2B9BF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78364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8 h 40"/>
                  <a:gd name="T8" fmla="*/ 0 w 119"/>
                  <a:gd name="T9" fmla="*/ 14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8" name="Freeform 845">
                <a:extLst>
                  <a:ext uri="{FF2B5EF4-FFF2-40B4-BE49-F238E27FC236}">
                    <a16:creationId xmlns:a16="http://schemas.microsoft.com/office/drawing/2014/main" id="{84934F36-8049-4F6D-BB61-996097133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602164"/>
                <a:ext cx="68263" cy="39688"/>
              </a:xfrm>
              <a:custGeom>
                <a:avLst/>
                <a:gdLst>
                  <a:gd name="T0" fmla="*/ 43 w 43"/>
                  <a:gd name="T1" fmla="*/ 25 h 25"/>
                  <a:gd name="T2" fmla="*/ 43 w 43"/>
                  <a:gd name="T3" fmla="*/ 19 h 25"/>
                  <a:gd name="T4" fmla="*/ 6 w 43"/>
                  <a:gd name="T5" fmla="*/ 0 h 25"/>
                  <a:gd name="T6" fmla="*/ 0 w 43"/>
                  <a:gd name="T7" fmla="*/ 2 h 25"/>
                  <a:gd name="T8" fmla="*/ 43 w 4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5">
                    <a:moveTo>
                      <a:pt x="43" y="25"/>
                    </a:moveTo>
                    <a:lnTo>
                      <a:pt x="43" y="19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43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79" name="Freeform 846">
                <a:extLst>
                  <a:ext uri="{FF2B5EF4-FFF2-40B4-BE49-F238E27FC236}">
                    <a16:creationId xmlns:a16="http://schemas.microsoft.com/office/drawing/2014/main" id="{F804714E-7131-4926-8697-C1F7293D6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60902"/>
                <a:ext cx="188913" cy="61913"/>
              </a:xfrm>
              <a:custGeom>
                <a:avLst/>
                <a:gdLst>
                  <a:gd name="T0" fmla="*/ 51 w 119"/>
                  <a:gd name="T1" fmla="*/ 34 h 39"/>
                  <a:gd name="T2" fmla="*/ 48 w 119"/>
                  <a:gd name="T3" fmla="*/ 34 h 39"/>
                  <a:gd name="T4" fmla="*/ 45 w 119"/>
                  <a:gd name="T5" fmla="*/ 34 h 39"/>
                  <a:gd name="T6" fmla="*/ 0 w 119"/>
                  <a:gd name="T7" fmla="*/ 11 h 39"/>
                  <a:gd name="T8" fmla="*/ 0 w 119"/>
                  <a:gd name="T9" fmla="*/ 14 h 39"/>
                  <a:gd name="T10" fmla="*/ 48 w 119"/>
                  <a:gd name="T11" fmla="*/ 39 h 39"/>
                  <a:gd name="T12" fmla="*/ 119 w 119"/>
                  <a:gd name="T13" fmla="*/ 2 h 39"/>
                  <a:gd name="T14" fmla="*/ 113 w 119"/>
                  <a:gd name="T15" fmla="*/ 0 h 39"/>
                  <a:gd name="T16" fmla="*/ 51 w 119"/>
                  <a:gd name="T1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39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48" y="39"/>
                    </a:lnTo>
                    <a:lnTo>
                      <a:pt x="119" y="2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0" name="Freeform 847">
                <a:extLst>
                  <a:ext uri="{FF2B5EF4-FFF2-40B4-BE49-F238E27FC236}">
                    <a16:creationId xmlns:a16="http://schemas.microsoft.com/office/drawing/2014/main" id="{A8EA00A9-A35D-45AC-A8A3-8E9E7518E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87877"/>
                <a:ext cx="68263" cy="36513"/>
              </a:xfrm>
              <a:custGeom>
                <a:avLst/>
                <a:gdLst>
                  <a:gd name="T0" fmla="*/ 43 w 43"/>
                  <a:gd name="T1" fmla="*/ 17 h 23"/>
                  <a:gd name="T2" fmla="*/ 6 w 43"/>
                  <a:gd name="T3" fmla="*/ 0 h 23"/>
                  <a:gd name="T4" fmla="*/ 0 w 43"/>
                  <a:gd name="T5" fmla="*/ 0 h 23"/>
                  <a:gd name="T6" fmla="*/ 43 w 43"/>
                  <a:gd name="T7" fmla="*/ 23 h 23"/>
                  <a:gd name="T8" fmla="*/ 43 w 43"/>
                  <a:gd name="T9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17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43" y="23"/>
                    </a:lnTo>
                    <a:lnTo>
                      <a:pt x="4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1" name="Freeform 848">
                <a:extLst>
                  <a:ext uri="{FF2B5EF4-FFF2-40B4-BE49-F238E27FC236}">
                    <a16:creationId xmlns:a16="http://schemas.microsoft.com/office/drawing/2014/main" id="{DFDBAF3D-3084-4165-BCA2-DF8985BBB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41852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7 h 40"/>
                  <a:gd name="T4" fmla="*/ 45 w 119"/>
                  <a:gd name="T5" fmla="*/ 34 h 40"/>
                  <a:gd name="T6" fmla="*/ 0 w 119"/>
                  <a:gd name="T7" fmla="*/ 12 h 40"/>
                  <a:gd name="T8" fmla="*/ 0 w 119"/>
                  <a:gd name="T9" fmla="*/ 17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7"/>
                    </a:lnTo>
                    <a:lnTo>
                      <a:pt x="45" y="34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2" name="Freeform 849">
                <a:extLst>
                  <a:ext uri="{FF2B5EF4-FFF2-40B4-BE49-F238E27FC236}">
                    <a16:creationId xmlns:a16="http://schemas.microsoft.com/office/drawing/2014/main" id="{3D7F28A6-BAEB-4092-AB9D-FC1590D8F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70414"/>
                <a:ext cx="68263" cy="34925"/>
              </a:xfrm>
              <a:custGeom>
                <a:avLst/>
                <a:gdLst>
                  <a:gd name="T0" fmla="*/ 43 w 43"/>
                  <a:gd name="T1" fmla="*/ 17 h 22"/>
                  <a:gd name="T2" fmla="*/ 6 w 43"/>
                  <a:gd name="T3" fmla="*/ 0 h 22"/>
                  <a:gd name="T4" fmla="*/ 0 w 43"/>
                  <a:gd name="T5" fmla="*/ 2 h 22"/>
                  <a:gd name="T6" fmla="*/ 43 w 43"/>
                  <a:gd name="T7" fmla="*/ 22 h 22"/>
                  <a:gd name="T8" fmla="*/ 43 w 43"/>
                  <a:gd name="T9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2">
                    <a:moveTo>
                      <a:pt x="43" y="17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43" y="22"/>
                    </a:lnTo>
                    <a:lnTo>
                      <a:pt x="4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3" name="Freeform 850">
                <a:extLst>
                  <a:ext uri="{FF2B5EF4-FFF2-40B4-BE49-F238E27FC236}">
                    <a16:creationId xmlns:a16="http://schemas.microsoft.com/office/drawing/2014/main" id="{ADA57FFF-B34E-4ED2-BAE2-84318AD0F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29152"/>
                <a:ext cx="188913" cy="61913"/>
              </a:xfrm>
              <a:custGeom>
                <a:avLst/>
                <a:gdLst>
                  <a:gd name="T0" fmla="*/ 51 w 119"/>
                  <a:gd name="T1" fmla="*/ 31 h 39"/>
                  <a:gd name="T2" fmla="*/ 48 w 119"/>
                  <a:gd name="T3" fmla="*/ 34 h 39"/>
                  <a:gd name="T4" fmla="*/ 45 w 119"/>
                  <a:gd name="T5" fmla="*/ 31 h 39"/>
                  <a:gd name="T6" fmla="*/ 0 w 119"/>
                  <a:gd name="T7" fmla="*/ 8 h 39"/>
                  <a:gd name="T8" fmla="*/ 0 w 119"/>
                  <a:gd name="T9" fmla="*/ 14 h 39"/>
                  <a:gd name="T10" fmla="*/ 48 w 119"/>
                  <a:gd name="T11" fmla="*/ 39 h 39"/>
                  <a:gd name="T12" fmla="*/ 119 w 119"/>
                  <a:gd name="T13" fmla="*/ 2 h 39"/>
                  <a:gd name="T14" fmla="*/ 113 w 119"/>
                  <a:gd name="T15" fmla="*/ 0 h 39"/>
                  <a:gd name="T16" fmla="*/ 51 w 119"/>
                  <a:gd name="T17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39">
                    <a:moveTo>
                      <a:pt x="51" y="31"/>
                    </a:moveTo>
                    <a:lnTo>
                      <a:pt x="48" y="34"/>
                    </a:lnTo>
                    <a:lnTo>
                      <a:pt x="45" y="31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48" y="39"/>
                    </a:lnTo>
                    <a:lnTo>
                      <a:pt x="119" y="2"/>
                    </a:lnTo>
                    <a:lnTo>
                      <a:pt x="113" y="0"/>
                    </a:lnTo>
                    <a:lnTo>
                      <a:pt x="5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4" name="Freeform 851">
                <a:extLst>
                  <a:ext uri="{FF2B5EF4-FFF2-40B4-BE49-F238E27FC236}">
                    <a16:creationId xmlns:a16="http://schemas.microsoft.com/office/drawing/2014/main" id="{0C8A4FDF-C39B-4D51-A767-9D2CB464F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51364"/>
                <a:ext cx="68263" cy="36513"/>
              </a:xfrm>
              <a:custGeom>
                <a:avLst/>
                <a:gdLst>
                  <a:gd name="T0" fmla="*/ 43 w 43"/>
                  <a:gd name="T1" fmla="*/ 20 h 23"/>
                  <a:gd name="T2" fmla="*/ 6 w 43"/>
                  <a:gd name="T3" fmla="*/ 0 h 23"/>
                  <a:gd name="T4" fmla="*/ 0 w 43"/>
                  <a:gd name="T5" fmla="*/ 3 h 23"/>
                  <a:gd name="T6" fmla="*/ 43 w 43"/>
                  <a:gd name="T7" fmla="*/ 23 h 23"/>
                  <a:gd name="T8" fmla="*/ 43 w 43"/>
                  <a:gd name="T9" fmla="*/ 2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3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3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5" name="Freeform 852">
                <a:extLst>
                  <a:ext uri="{FF2B5EF4-FFF2-40B4-BE49-F238E27FC236}">
                    <a16:creationId xmlns:a16="http://schemas.microsoft.com/office/drawing/2014/main" id="{503A692C-282A-4978-AC9B-B29EBEA7D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610102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9 h 40"/>
                  <a:gd name="T8" fmla="*/ 0 w 119"/>
                  <a:gd name="T9" fmla="*/ 14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 dirty="0"/>
              </a:p>
            </p:txBody>
          </p:sp>
          <p:sp>
            <p:nvSpPr>
              <p:cNvPr id="286" name="Freeform 853">
                <a:extLst>
                  <a:ext uri="{FF2B5EF4-FFF2-40B4-BE49-F238E27FC236}">
                    <a16:creationId xmlns:a16="http://schemas.microsoft.com/office/drawing/2014/main" id="{7C90EBE7-4699-4E04-8C3E-6D596E7AB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533902"/>
                <a:ext cx="68263" cy="39688"/>
              </a:xfrm>
              <a:custGeom>
                <a:avLst/>
                <a:gdLst>
                  <a:gd name="T0" fmla="*/ 43 w 43"/>
                  <a:gd name="T1" fmla="*/ 20 h 25"/>
                  <a:gd name="T2" fmla="*/ 6 w 43"/>
                  <a:gd name="T3" fmla="*/ 0 h 25"/>
                  <a:gd name="T4" fmla="*/ 0 w 43"/>
                  <a:gd name="T5" fmla="*/ 3 h 25"/>
                  <a:gd name="T6" fmla="*/ 43 w 43"/>
                  <a:gd name="T7" fmla="*/ 25 h 25"/>
                  <a:gd name="T8" fmla="*/ 43 w 43"/>
                  <a:gd name="T9" fmla="*/ 2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5">
                    <a:moveTo>
                      <a:pt x="43" y="20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43" y="25"/>
                    </a:lnTo>
                    <a:lnTo>
                      <a:pt x="4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7" name="Freeform 854">
                <a:extLst>
                  <a:ext uri="{FF2B5EF4-FFF2-40B4-BE49-F238E27FC236}">
                    <a16:creationId xmlns:a16="http://schemas.microsoft.com/office/drawing/2014/main" id="{198151EE-F7E9-47C1-8CA9-95DBE2EAB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592639"/>
                <a:ext cx="188913" cy="63500"/>
              </a:xfrm>
              <a:custGeom>
                <a:avLst/>
                <a:gdLst>
                  <a:gd name="T0" fmla="*/ 51 w 119"/>
                  <a:gd name="T1" fmla="*/ 34 h 40"/>
                  <a:gd name="T2" fmla="*/ 48 w 119"/>
                  <a:gd name="T3" fmla="*/ 34 h 40"/>
                  <a:gd name="T4" fmla="*/ 45 w 119"/>
                  <a:gd name="T5" fmla="*/ 34 h 40"/>
                  <a:gd name="T6" fmla="*/ 0 w 119"/>
                  <a:gd name="T7" fmla="*/ 11 h 40"/>
                  <a:gd name="T8" fmla="*/ 0 w 119"/>
                  <a:gd name="T9" fmla="*/ 17 h 40"/>
                  <a:gd name="T10" fmla="*/ 48 w 119"/>
                  <a:gd name="T11" fmla="*/ 40 h 40"/>
                  <a:gd name="T12" fmla="*/ 119 w 119"/>
                  <a:gd name="T13" fmla="*/ 3 h 40"/>
                  <a:gd name="T14" fmla="*/ 113 w 119"/>
                  <a:gd name="T15" fmla="*/ 0 h 40"/>
                  <a:gd name="T16" fmla="*/ 51 w 119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40">
                    <a:moveTo>
                      <a:pt x="51" y="34"/>
                    </a:moveTo>
                    <a:lnTo>
                      <a:pt x="48" y="34"/>
                    </a:lnTo>
                    <a:lnTo>
                      <a:pt x="45" y="34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48" y="40"/>
                    </a:lnTo>
                    <a:lnTo>
                      <a:pt x="119" y="3"/>
                    </a:lnTo>
                    <a:lnTo>
                      <a:pt x="113" y="0"/>
                    </a:lnTo>
                    <a:lnTo>
                      <a:pt x="5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8" name="Freeform 855">
                <a:extLst>
                  <a:ext uri="{FF2B5EF4-FFF2-40B4-BE49-F238E27FC236}">
                    <a16:creationId xmlns:a16="http://schemas.microsoft.com/office/drawing/2014/main" id="{B1EE04CA-D41D-4D72-9995-EC66864E5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512" y="4546602"/>
                <a:ext cx="188913" cy="95250"/>
              </a:xfrm>
              <a:custGeom>
                <a:avLst/>
                <a:gdLst>
                  <a:gd name="T0" fmla="*/ 25 w 42"/>
                  <a:gd name="T1" fmla="*/ 1 h 21"/>
                  <a:gd name="T2" fmla="*/ 24 w 42"/>
                  <a:gd name="T3" fmla="*/ 1 h 21"/>
                  <a:gd name="T4" fmla="*/ 34 w 42"/>
                  <a:gd name="T5" fmla="*/ 6 h 21"/>
                  <a:gd name="T6" fmla="*/ 35 w 42"/>
                  <a:gd name="T7" fmla="*/ 9 h 21"/>
                  <a:gd name="T8" fmla="*/ 20 w 42"/>
                  <a:gd name="T9" fmla="*/ 16 h 21"/>
                  <a:gd name="T10" fmla="*/ 14 w 42"/>
                  <a:gd name="T11" fmla="*/ 16 h 21"/>
                  <a:gd name="T12" fmla="*/ 3 w 42"/>
                  <a:gd name="T13" fmla="*/ 11 h 21"/>
                  <a:gd name="T14" fmla="*/ 0 w 42"/>
                  <a:gd name="T15" fmla="*/ 12 h 21"/>
                  <a:gd name="T16" fmla="*/ 17 w 42"/>
                  <a:gd name="T17" fmla="*/ 21 h 21"/>
                  <a:gd name="T18" fmla="*/ 42 w 42"/>
                  <a:gd name="T19" fmla="*/ 7 h 21"/>
                  <a:gd name="T20" fmla="*/ 26 w 42"/>
                  <a:gd name="T21" fmla="*/ 0 h 21"/>
                  <a:gd name="T22" fmla="*/ 25 w 42"/>
                  <a:gd name="T23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21">
                    <a:moveTo>
                      <a:pt x="25" y="1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7"/>
                      <a:pt x="33" y="8"/>
                      <a:pt x="35" y="9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5"/>
                      <a:pt x="15" y="15"/>
                      <a:pt x="14" y="1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89" name="Freeform 856">
                <a:extLst>
                  <a:ext uri="{FF2B5EF4-FFF2-40B4-BE49-F238E27FC236}">
                    <a16:creationId xmlns:a16="http://schemas.microsoft.com/office/drawing/2014/main" id="{DCC3FB0F-ACF0-43E6-A4FC-0DEC95CEA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8525" y="4479927"/>
                <a:ext cx="180975" cy="76200"/>
              </a:xfrm>
              <a:custGeom>
                <a:avLst/>
                <a:gdLst>
                  <a:gd name="T0" fmla="*/ 16 w 40"/>
                  <a:gd name="T1" fmla="*/ 17 h 17"/>
                  <a:gd name="T2" fmla="*/ 17 w 40"/>
                  <a:gd name="T3" fmla="*/ 16 h 17"/>
                  <a:gd name="T4" fmla="*/ 7 w 40"/>
                  <a:gd name="T5" fmla="*/ 11 h 17"/>
                  <a:gd name="T6" fmla="*/ 8 w 40"/>
                  <a:gd name="T7" fmla="*/ 8 h 17"/>
                  <a:gd name="T8" fmla="*/ 22 w 40"/>
                  <a:gd name="T9" fmla="*/ 3 h 17"/>
                  <a:gd name="T10" fmla="*/ 28 w 40"/>
                  <a:gd name="T11" fmla="*/ 3 h 17"/>
                  <a:gd name="T12" fmla="*/ 37 w 40"/>
                  <a:gd name="T13" fmla="*/ 7 h 17"/>
                  <a:gd name="T14" fmla="*/ 40 w 40"/>
                  <a:gd name="T15" fmla="*/ 6 h 17"/>
                  <a:gd name="T16" fmla="*/ 26 w 40"/>
                  <a:gd name="T17" fmla="*/ 0 h 17"/>
                  <a:gd name="T18" fmla="*/ 0 w 40"/>
                  <a:gd name="T19" fmla="*/ 10 h 17"/>
                  <a:gd name="T20" fmla="*/ 15 w 40"/>
                  <a:gd name="T21" fmla="*/ 17 h 17"/>
                  <a:gd name="T22" fmla="*/ 16 w 40"/>
                  <a:gd name="T2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7">
                    <a:moveTo>
                      <a:pt x="16" y="17"/>
                    </a:moveTo>
                    <a:cubicBezTo>
                      <a:pt x="17" y="16"/>
                      <a:pt x="17" y="16"/>
                      <a:pt x="17" y="16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9" y="10"/>
                      <a:pt x="9" y="9"/>
                      <a:pt x="8" y="8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4" y="3"/>
                      <a:pt x="26" y="3"/>
                      <a:pt x="28" y="3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5" y="17"/>
                      <a:pt x="15" y="17"/>
                      <a:pt x="15" y="17"/>
                    </a:cubicBezTo>
                    <a:lnTo>
                      <a:pt x="16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0" name="Freeform 857">
                <a:extLst>
                  <a:ext uri="{FF2B5EF4-FFF2-40B4-BE49-F238E27FC236}">
                    <a16:creationId xmlns:a16="http://schemas.microsoft.com/office/drawing/2014/main" id="{878ED891-4D31-48C0-BE99-FE84EAB64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4250" y="4514852"/>
                <a:ext cx="49213" cy="19050"/>
              </a:xfrm>
              <a:custGeom>
                <a:avLst/>
                <a:gdLst>
                  <a:gd name="T0" fmla="*/ 3 w 11"/>
                  <a:gd name="T1" fmla="*/ 0 h 4"/>
                  <a:gd name="T2" fmla="*/ 2 w 11"/>
                  <a:gd name="T3" fmla="*/ 3 h 4"/>
                  <a:gd name="T4" fmla="*/ 9 w 11"/>
                  <a:gd name="T5" fmla="*/ 3 h 4"/>
                  <a:gd name="T6" fmla="*/ 9 w 11"/>
                  <a:gd name="T7" fmla="*/ 0 h 4"/>
                  <a:gd name="T8" fmla="*/ 3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3" y="0"/>
                    </a:moveTo>
                    <a:cubicBezTo>
                      <a:pt x="1" y="1"/>
                      <a:pt x="0" y="2"/>
                      <a:pt x="2" y="3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1" y="2"/>
                      <a:pt x="11" y="1"/>
                      <a:pt x="9" y="0"/>
                    </a:cubicBezTo>
                    <a:cubicBezTo>
                      <a:pt x="7" y="0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1" name="Freeform 858">
                <a:extLst>
                  <a:ext uri="{FF2B5EF4-FFF2-40B4-BE49-F238E27FC236}">
                    <a16:creationId xmlns:a16="http://schemas.microsoft.com/office/drawing/2014/main" id="{D1DB9834-5BE5-4342-8022-5DF634179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725" y="4570414"/>
                <a:ext cx="49213" cy="22225"/>
              </a:xfrm>
              <a:custGeom>
                <a:avLst/>
                <a:gdLst>
                  <a:gd name="T0" fmla="*/ 6 w 11"/>
                  <a:gd name="T1" fmla="*/ 0 h 5"/>
                  <a:gd name="T2" fmla="*/ 0 w 11"/>
                  <a:gd name="T3" fmla="*/ 2 h 5"/>
                  <a:gd name="T4" fmla="*/ 2 w 11"/>
                  <a:gd name="T5" fmla="*/ 4 h 5"/>
                  <a:gd name="T6" fmla="*/ 9 w 11"/>
                  <a:gd name="T7" fmla="*/ 4 h 5"/>
                  <a:gd name="T8" fmla="*/ 9 w 11"/>
                  <a:gd name="T9" fmla="*/ 0 h 5"/>
                  <a:gd name="T10" fmla="*/ 6 w 11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5">
                    <a:moveTo>
                      <a:pt x="6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2" y="4"/>
                    </a:cubicBezTo>
                    <a:cubicBezTo>
                      <a:pt x="4" y="5"/>
                      <a:pt x="7" y="5"/>
                      <a:pt x="9" y="4"/>
                    </a:cubicBezTo>
                    <a:cubicBezTo>
                      <a:pt x="11" y="3"/>
                      <a:pt x="11" y="1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92" name="Freeform 859">
                <a:extLst>
                  <a:ext uri="{FF2B5EF4-FFF2-40B4-BE49-F238E27FC236}">
                    <a16:creationId xmlns:a16="http://schemas.microsoft.com/office/drawing/2014/main" id="{EB38404D-83AD-4D6D-AA8E-70B50D50BA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4725" y="4511677"/>
                <a:ext cx="185738" cy="193675"/>
              </a:xfrm>
              <a:custGeom>
                <a:avLst/>
                <a:gdLst>
                  <a:gd name="T0" fmla="*/ 71 w 117"/>
                  <a:gd name="T1" fmla="*/ 0 h 122"/>
                  <a:gd name="T2" fmla="*/ 0 w 117"/>
                  <a:gd name="T3" fmla="*/ 31 h 122"/>
                  <a:gd name="T4" fmla="*/ 0 w 117"/>
                  <a:gd name="T5" fmla="*/ 96 h 122"/>
                  <a:gd name="T6" fmla="*/ 43 w 117"/>
                  <a:gd name="T7" fmla="*/ 122 h 122"/>
                  <a:gd name="T8" fmla="*/ 43 w 117"/>
                  <a:gd name="T9" fmla="*/ 54 h 122"/>
                  <a:gd name="T10" fmla="*/ 117 w 117"/>
                  <a:gd name="T11" fmla="*/ 20 h 122"/>
                  <a:gd name="T12" fmla="*/ 71 w 117"/>
                  <a:gd name="T13" fmla="*/ 0 h 122"/>
                  <a:gd name="T14" fmla="*/ 40 w 117"/>
                  <a:gd name="T15" fmla="*/ 48 h 122"/>
                  <a:gd name="T16" fmla="*/ 37 w 117"/>
                  <a:gd name="T17" fmla="*/ 51 h 122"/>
                  <a:gd name="T18" fmla="*/ 37 w 117"/>
                  <a:gd name="T19" fmla="*/ 54 h 122"/>
                  <a:gd name="T20" fmla="*/ 37 w 117"/>
                  <a:gd name="T21" fmla="*/ 111 h 122"/>
                  <a:gd name="T22" fmla="*/ 6 w 117"/>
                  <a:gd name="T23" fmla="*/ 94 h 122"/>
                  <a:gd name="T24" fmla="*/ 6 w 117"/>
                  <a:gd name="T25" fmla="*/ 37 h 122"/>
                  <a:gd name="T26" fmla="*/ 71 w 117"/>
                  <a:gd name="T27" fmla="*/ 5 h 122"/>
                  <a:gd name="T28" fmla="*/ 103 w 117"/>
                  <a:gd name="T29" fmla="*/ 20 h 122"/>
                  <a:gd name="T30" fmla="*/ 40 w 117"/>
                  <a:gd name="T31" fmla="*/ 4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7" h="122">
                    <a:moveTo>
                      <a:pt x="71" y="0"/>
                    </a:moveTo>
                    <a:lnTo>
                      <a:pt x="0" y="31"/>
                    </a:lnTo>
                    <a:lnTo>
                      <a:pt x="0" y="96"/>
                    </a:lnTo>
                    <a:lnTo>
                      <a:pt x="43" y="122"/>
                    </a:lnTo>
                    <a:lnTo>
                      <a:pt x="43" y="54"/>
                    </a:lnTo>
                    <a:lnTo>
                      <a:pt x="117" y="20"/>
                    </a:lnTo>
                    <a:lnTo>
                      <a:pt x="71" y="0"/>
                    </a:lnTo>
                    <a:close/>
                    <a:moveTo>
                      <a:pt x="40" y="48"/>
                    </a:moveTo>
                    <a:lnTo>
                      <a:pt x="37" y="51"/>
                    </a:lnTo>
                    <a:lnTo>
                      <a:pt x="37" y="54"/>
                    </a:lnTo>
                    <a:lnTo>
                      <a:pt x="37" y="111"/>
                    </a:lnTo>
                    <a:lnTo>
                      <a:pt x="6" y="94"/>
                    </a:lnTo>
                    <a:lnTo>
                      <a:pt x="6" y="37"/>
                    </a:lnTo>
                    <a:lnTo>
                      <a:pt x="71" y="5"/>
                    </a:lnTo>
                    <a:lnTo>
                      <a:pt x="103" y="20"/>
                    </a:lnTo>
                    <a:lnTo>
                      <a:pt x="40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1C286CEE-6F33-4EF0-A0FE-9C7BD344361B}"/>
                </a:ext>
              </a:extLst>
            </p:cNvPr>
            <p:cNvSpPr txBox="1"/>
            <p:nvPr/>
          </p:nvSpPr>
          <p:spPr>
            <a:xfrm>
              <a:off x="3142114" y="5290880"/>
              <a:ext cx="581233" cy="28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5000</a:t>
              </a:r>
              <a:endParaRPr lang="zh-CN" altLang="en-US" sz="871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662C7F61-CCFC-4479-82B6-2D9DB9AF193E}"/>
                </a:ext>
              </a:extLst>
            </p:cNvPr>
            <p:cNvSpPr txBox="1"/>
            <p:nvPr/>
          </p:nvSpPr>
          <p:spPr>
            <a:xfrm>
              <a:off x="3108570" y="5375873"/>
              <a:ext cx="269569" cy="178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31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6AE42DA-5154-49F0-BAA0-40A61A3E6E32}"/>
              </a:ext>
            </a:extLst>
          </p:cNvPr>
          <p:cNvGrpSpPr/>
          <p:nvPr/>
        </p:nvGrpSpPr>
        <p:grpSpPr>
          <a:xfrm>
            <a:off x="3987754" y="4182011"/>
            <a:ext cx="464284" cy="255690"/>
            <a:chOff x="4306685" y="5257157"/>
            <a:chExt cx="586159" cy="322808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3477022-422C-4C60-BD7A-42F0558A045B}"/>
                </a:ext>
              </a:extLst>
            </p:cNvPr>
            <p:cNvGrpSpPr/>
            <p:nvPr/>
          </p:nvGrpSpPr>
          <p:grpSpPr>
            <a:xfrm>
              <a:off x="4306685" y="5257157"/>
              <a:ext cx="452596" cy="193474"/>
              <a:chOff x="4263211" y="5227971"/>
              <a:chExt cx="452596" cy="193474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48175652-8271-44E8-9C94-5C6486262D64}"/>
                  </a:ext>
                </a:extLst>
              </p:cNvPr>
              <p:cNvSpPr/>
              <p:nvPr/>
            </p:nvSpPr>
            <p:spPr>
              <a:xfrm>
                <a:off x="4263211" y="5270988"/>
                <a:ext cx="88102" cy="8810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9B0414BA-9CCE-46A1-B1A9-A491D8F523E1}"/>
                  </a:ext>
                </a:extLst>
              </p:cNvPr>
              <p:cNvSpPr txBox="1"/>
              <p:nvPr/>
            </p:nvSpPr>
            <p:spPr>
              <a:xfrm>
                <a:off x="4302547" y="5227971"/>
                <a:ext cx="413260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信誉 ↑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1D20642-85DE-4BE0-9CC2-847C094EAB69}"/>
                </a:ext>
              </a:extLst>
            </p:cNvPr>
            <p:cNvGrpSpPr/>
            <p:nvPr/>
          </p:nvGrpSpPr>
          <p:grpSpPr>
            <a:xfrm>
              <a:off x="4310148" y="5386491"/>
              <a:ext cx="582696" cy="193474"/>
              <a:chOff x="4310148" y="5386491"/>
              <a:chExt cx="582696" cy="193474"/>
            </a:xfrm>
          </p:grpSpPr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632A9CBE-6F12-45FD-8FA3-0F5D9B565F6F}"/>
                  </a:ext>
                </a:extLst>
              </p:cNvPr>
              <p:cNvSpPr/>
              <p:nvPr/>
            </p:nvSpPr>
            <p:spPr>
              <a:xfrm>
                <a:off x="4310148" y="5420965"/>
                <a:ext cx="88102" cy="8810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1960898-99C4-46C3-833D-D7505A1DCEE2}"/>
                  </a:ext>
                </a:extLst>
              </p:cNvPr>
              <p:cNvSpPr txBox="1"/>
              <p:nvPr/>
            </p:nvSpPr>
            <p:spPr>
              <a:xfrm>
                <a:off x="4350062" y="5386491"/>
                <a:ext cx="542782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组织关系 ↑</a:t>
                </a:r>
              </a:p>
            </p:txBody>
          </p:sp>
        </p:grpSp>
      </p:grpSp>
      <p:grpSp>
        <p:nvGrpSpPr>
          <p:cNvPr id="787" name="组合 786">
            <a:extLst>
              <a:ext uri="{FF2B5EF4-FFF2-40B4-BE49-F238E27FC236}">
                <a16:creationId xmlns:a16="http://schemas.microsoft.com/office/drawing/2014/main" id="{21C420B8-C6C2-4B9E-95CF-8E93258410AC}"/>
              </a:ext>
            </a:extLst>
          </p:cNvPr>
          <p:cNvGrpSpPr/>
          <p:nvPr/>
        </p:nvGrpSpPr>
        <p:grpSpPr>
          <a:xfrm>
            <a:off x="4695300" y="1448474"/>
            <a:ext cx="1689194" cy="3495573"/>
            <a:chOff x="2787999" y="1828698"/>
            <a:chExt cx="2132608" cy="4413160"/>
          </a:xfrm>
        </p:grpSpPr>
        <p:cxnSp>
          <p:nvCxnSpPr>
            <p:cNvPr id="788" name="直接连接符 787">
              <a:extLst>
                <a:ext uri="{FF2B5EF4-FFF2-40B4-BE49-F238E27FC236}">
                  <a16:creationId xmlns:a16="http://schemas.microsoft.com/office/drawing/2014/main" id="{BFF678E3-C789-45E7-845F-101421F3F2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9" name="组合 788">
              <a:extLst>
                <a:ext uri="{FF2B5EF4-FFF2-40B4-BE49-F238E27FC236}">
                  <a16:creationId xmlns:a16="http://schemas.microsoft.com/office/drawing/2014/main" id="{06B073EA-F237-463B-B4C8-2F7FCAA83C66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896" name="矩形: 圆角 895">
                <a:extLst>
                  <a:ext uri="{FF2B5EF4-FFF2-40B4-BE49-F238E27FC236}">
                    <a16:creationId xmlns:a16="http://schemas.microsoft.com/office/drawing/2014/main" id="{FB6012FA-6203-4C34-80CE-F2E781A2D54F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897" name="矩形: 圆角 896">
                <a:extLst>
                  <a:ext uri="{FF2B5EF4-FFF2-40B4-BE49-F238E27FC236}">
                    <a16:creationId xmlns:a16="http://schemas.microsoft.com/office/drawing/2014/main" id="{A0AE4559-A96B-472F-8CAA-522D3357A8DA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790" name="矩形 789">
              <a:extLst>
                <a:ext uri="{FF2B5EF4-FFF2-40B4-BE49-F238E27FC236}">
                  <a16:creationId xmlns:a16="http://schemas.microsoft.com/office/drawing/2014/main" id="{7B0F8671-B3B0-42F1-8FF7-766C9C049356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791" name="组合 790">
              <a:extLst>
                <a:ext uri="{FF2B5EF4-FFF2-40B4-BE49-F238E27FC236}">
                  <a16:creationId xmlns:a16="http://schemas.microsoft.com/office/drawing/2014/main" id="{29B269A2-18D7-4DBB-A3AD-D9516DC95315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892" name="组合 891">
                <a:extLst>
                  <a:ext uri="{FF2B5EF4-FFF2-40B4-BE49-F238E27FC236}">
                    <a16:creationId xmlns:a16="http://schemas.microsoft.com/office/drawing/2014/main" id="{82F8C401-3736-4FE3-8D0E-91A4C5C4197D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894" name="Freeform 64">
                  <a:extLst>
                    <a:ext uri="{FF2B5EF4-FFF2-40B4-BE49-F238E27FC236}">
                      <a16:creationId xmlns:a16="http://schemas.microsoft.com/office/drawing/2014/main" id="{23857C2A-4FC4-4DB3-9AEE-B7C65E8C3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95" name="Freeform 65">
                  <a:extLst>
                    <a:ext uri="{FF2B5EF4-FFF2-40B4-BE49-F238E27FC236}">
                      <a16:creationId xmlns:a16="http://schemas.microsoft.com/office/drawing/2014/main" id="{F63422C3-490C-4A76-A50B-7B1273656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893" name="文本框 892">
                <a:extLst>
                  <a:ext uri="{FF2B5EF4-FFF2-40B4-BE49-F238E27FC236}">
                    <a16:creationId xmlns:a16="http://schemas.microsoft.com/office/drawing/2014/main" id="{3B78876F-B23C-4CFC-8F7F-06D8DFEFCA04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" name="组合 791">
              <a:extLst>
                <a:ext uri="{FF2B5EF4-FFF2-40B4-BE49-F238E27FC236}">
                  <a16:creationId xmlns:a16="http://schemas.microsoft.com/office/drawing/2014/main" id="{30F8CD6B-2946-40AD-9DE0-F7E56AACA656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889" name="直接连接符 888">
                <a:extLst>
                  <a:ext uri="{FF2B5EF4-FFF2-40B4-BE49-F238E27FC236}">
                    <a16:creationId xmlns:a16="http://schemas.microsoft.com/office/drawing/2014/main" id="{2334E305-5875-4C28-B2BF-B3B4815B0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0" name="文本框 889">
                <a:extLst>
                  <a:ext uri="{FF2B5EF4-FFF2-40B4-BE49-F238E27FC236}">
                    <a16:creationId xmlns:a16="http://schemas.microsoft.com/office/drawing/2014/main" id="{2E9776DA-68C1-4F03-AA1F-5C67E861F323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891" name="文本框 890">
                <a:extLst>
                  <a:ext uri="{FF2B5EF4-FFF2-40B4-BE49-F238E27FC236}">
                    <a16:creationId xmlns:a16="http://schemas.microsoft.com/office/drawing/2014/main" id="{96C10702-847E-4143-8F23-BD4ADC43BD6B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2A3BCC5F-B67E-42A2-8B41-B4D5EB20324F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873" name="矩形: 圆角 872">
                <a:extLst>
                  <a:ext uri="{FF2B5EF4-FFF2-40B4-BE49-F238E27FC236}">
                    <a16:creationId xmlns:a16="http://schemas.microsoft.com/office/drawing/2014/main" id="{B5555858-C83D-424A-BC9A-138B66977810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74" name="组合 873">
                <a:extLst>
                  <a:ext uri="{FF2B5EF4-FFF2-40B4-BE49-F238E27FC236}">
                    <a16:creationId xmlns:a16="http://schemas.microsoft.com/office/drawing/2014/main" id="{8B0E8D3C-4379-4F8A-8E3E-6E790DD8F465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75" name="组合 874">
                  <a:extLst>
                    <a:ext uri="{FF2B5EF4-FFF2-40B4-BE49-F238E27FC236}">
                      <a16:creationId xmlns:a16="http://schemas.microsoft.com/office/drawing/2014/main" id="{9CF4ADAD-737C-44F5-9057-6E091181C28B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85" name="Rectangle 318">
                    <a:extLst>
                      <a:ext uri="{FF2B5EF4-FFF2-40B4-BE49-F238E27FC236}">
                        <a16:creationId xmlns:a16="http://schemas.microsoft.com/office/drawing/2014/main" id="{C2D2E448-1E76-49D4-B97F-2F27ED0F75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6" name="Freeform 319">
                    <a:extLst>
                      <a:ext uri="{FF2B5EF4-FFF2-40B4-BE49-F238E27FC236}">
                        <a16:creationId xmlns:a16="http://schemas.microsoft.com/office/drawing/2014/main" id="{5DBE4B8A-0E18-45F8-806B-B1873D7C09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7" name="Freeform 320">
                    <a:extLst>
                      <a:ext uri="{FF2B5EF4-FFF2-40B4-BE49-F238E27FC236}">
                        <a16:creationId xmlns:a16="http://schemas.microsoft.com/office/drawing/2014/main" id="{EFF21E94-A1D1-48DD-8B30-ECC79B250C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88" name="Rectangle 321">
                    <a:extLst>
                      <a:ext uri="{FF2B5EF4-FFF2-40B4-BE49-F238E27FC236}">
                        <a16:creationId xmlns:a16="http://schemas.microsoft.com/office/drawing/2014/main" id="{FB7FCFB6-829C-4E21-B4AF-004946C9F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76" name="文本框 875">
                  <a:extLst>
                    <a:ext uri="{FF2B5EF4-FFF2-40B4-BE49-F238E27FC236}">
                      <a16:creationId xmlns:a16="http://schemas.microsoft.com/office/drawing/2014/main" id="{C703E281-084F-4E8F-AFF8-81489BB3541A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877" name="文本框 876">
                  <a:extLst>
                    <a:ext uri="{FF2B5EF4-FFF2-40B4-BE49-F238E27FC236}">
                      <a16:creationId xmlns:a16="http://schemas.microsoft.com/office/drawing/2014/main" id="{B7DB0778-BB82-4A5D-9AF0-F2118FE1C7D1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78" name="组合 877">
                  <a:extLst>
                    <a:ext uri="{FF2B5EF4-FFF2-40B4-BE49-F238E27FC236}">
                      <a16:creationId xmlns:a16="http://schemas.microsoft.com/office/drawing/2014/main" id="{D4D3B97C-6BE1-4725-865D-C59B5F9EFF74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81" name="直接连接符 880">
                    <a:extLst>
                      <a:ext uri="{FF2B5EF4-FFF2-40B4-BE49-F238E27FC236}">
                        <a16:creationId xmlns:a16="http://schemas.microsoft.com/office/drawing/2014/main" id="{EFFCF869-06DE-4842-A1C9-D5BF3B968534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2" name="直接连接符 881">
                    <a:extLst>
                      <a:ext uri="{FF2B5EF4-FFF2-40B4-BE49-F238E27FC236}">
                        <a16:creationId xmlns:a16="http://schemas.microsoft.com/office/drawing/2014/main" id="{EBCF3B5E-6EBC-4589-BBCA-7EC8F6527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3" name="文本框 882">
                    <a:extLst>
                      <a:ext uri="{FF2B5EF4-FFF2-40B4-BE49-F238E27FC236}">
                        <a16:creationId xmlns:a16="http://schemas.microsoft.com/office/drawing/2014/main" id="{FB08A1E2-5399-4063-A5EA-1C4310B9F103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4" name="文本框 883">
                    <a:extLst>
                      <a:ext uri="{FF2B5EF4-FFF2-40B4-BE49-F238E27FC236}">
                        <a16:creationId xmlns:a16="http://schemas.microsoft.com/office/drawing/2014/main" id="{EBC6CFE9-799A-43C0-A80E-699D6E16AD28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79" name="文本框 878">
                  <a:extLst>
                    <a:ext uri="{FF2B5EF4-FFF2-40B4-BE49-F238E27FC236}">
                      <a16:creationId xmlns:a16="http://schemas.microsoft.com/office/drawing/2014/main" id="{81A31344-090F-49DA-A46A-72C22EC32757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80" name="文本框 879">
                  <a:extLst>
                    <a:ext uri="{FF2B5EF4-FFF2-40B4-BE49-F238E27FC236}">
                      <a16:creationId xmlns:a16="http://schemas.microsoft.com/office/drawing/2014/main" id="{68AC9BD2-6FC4-498B-9820-0D19F58255A2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94" name="组合 793">
              <a:extLst>
                <a:ext uri="{FF2B5EF4-FFF2-40B4-BE49-F238E27FC236}">
                  <a16:creationId xmlns:a16="http://schemas.microsoft.com/office/drawing/2014/main" id="{E2621AE8-45ED-460F-A594-41282BB372F1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857" name="矩形: 圆角 856">
                <a:extLst>
                  <a:ext uri="{FF2B5EF4-FFF2-40B4-BE49-F238E27FC236}">
                    <a16:creationId xmlns:a16="http://schemas.microsoft.com/office/drawing/2014/main" id="{C8F2FC54-E147-487E-90D5-4551285ADAF7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58" name="组合 857">
                <a:extLst>
                  <a:ext uri="{FF2B5EF4-FFF2-40B4-BE49-F238E27FC236}">
                    <a16:creationId xmlns:a16="http://schemas.microsoft.com/office/drawing/2014/main" id="{1343E338-8A89-4A6D-B9B3-7FD55388693A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59" name="组合 858">
                  <a:extLst>
                    <a:ext uri="{FF2B5EF4-FFF2-40B4-BE49-F238E27FC236}">
                      <a16:creationId xmlns:a16="http://schemas.microsoft.com/office/drawing/2014/main" id="{FF06AA5B-3196-4C88-A4F1-093310F1271A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69" name="Rectangle 318">
                    <a:extLst>
                      <a:ext uri="{FF2B5EF4-FFF2-40B4-BE49-F238E27FC236}">
                        <a16:creationId xmlns:a16="http://schemas.microsoft.com/office/drawing/2014/main" id="{A0E40F9C-71B7-4701-8D25-0E4E5167F2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0" name="Freeform 319">
                    <a:extLst>
                      <a:ext uri="{FF2B5EF4-FFF2-40B4-BE49-F238E27FC236}">
                        <a16:creationId xmlns:a16="http://schemas.microsoft.com/office/drawing/2014/main" id="{D2B92F4D-804B-481C-9414-1A7DD84E5D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1" name="Freeform 320">
                    <a:extLst>
                      <a:ext uri="{FF2B5EF4-FFF2-40B4-BE49-F238E27FC236}">
                        <a16:creationId xmlns:a16="http://schemas.microsoft.com/office/drawing/2014/main" id="{90ECFBED-EA9D-4EA4-A04B-795C33BF10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72" name="Rectangle 321">
                    <a:extLst>
                      <a:ext uri="{FF2B5EF4-FFF2-40B4-BE49-F238E27FC236}">
                        <a16:creationId xmlns:a16="http://schemas.microsoft.com/office/drawing/2014/main" id="{F6F45B00-ABEB-477C-9903-597803C7C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60" name="文本框 859">
                  <a:extLst>
                    <a:ext uri="{FF2B5EF4-FFF2-40B4-BE49-F238E27FC236}">
                      <a16:creationId xmlns:a16="http://schemas.microsoft.com/office/drawing/2014/main" id="{58EBB9F2-8DB4-46EA-AD7F-B2C01B745FE0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861" name="文本框 860">
                  <a:extLst>
                    <a:ext uri="{FF2B5EF4-FFF2-40B4-BE49-F238E27FC236}">
                      <a16:creationId xmlns:a16="http://schemas.microsoft.com/office/drawing/2014/main" id="{409E0352-A23F-4020-A323-E0AB1A33FD86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62" name="组合 861">
                  <a:extLst>
                    <a:ext uri="{FF2B5EF4-FFF2-40B4-BE49-F238E27FC236}">
                      <a16:creationId xmlns:a16="http://schemas.microsoft.com/office/drawing/2014/main" id="{FB8BFAA2-1868-4EB3-85BB-E0CB7CD4477A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65" name="直接连接符 864">
                    <a:extLst>
                      <a:ext uri="{FF2B5EF4-FFF2-40B4-BE49-F238E27FC236}">
                        <a16:creationId xmlns:a16="http://schemas.microsoft.com/office/drawing/2014/main" id="{4EBFF0E0-1349-4C8D-B2F9-4C60E640CE14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6" name="直接连接符 865">
                    <a:extLst>
                      <a:ext uri="{FF2B5EF4-FFF2-40B4-BE49-F238E27FC236}">
                        <a16:creationId xmlns:a16="http://schemas.microsoft.com/office/drawing/2014/main" id="{8A4BF1F7-B8C7-4C26-B10D-9BF1BAF561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7" name="文本框 866">
                    <a:extLst>
                      <a:ext uri="{FF2B5EF4-FFF2-40B4-BE49-F238E27FC236}">
                        <a16:creationId xmlns:a16="http://schemas.microsoft.com/office/drawing/2014/main" id="{B2D3FFA3-31BC-4B6C-877D-1994007D3F0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68" name="文本框 867">
                    <a:extLst>
                      <a:ext uri="{FF2B5EF4-FFF2-40B4-BE49-F238E27FC236}">
                        <a16:creationId xmlns:a16="http://schemas.microsoft.com/office/drawing/2014/main" id="{3288F80B-1151-4041-B6DB-199DFE1C1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63" name="文本框 862">
                  <a:extLst>
                    <a:ext uri="{FF2B5EF4-FFF2-40B4-BE49-F238E27FC236}">
                      <a16:creationId xmlns:a16="http://schemas.microsoft.com/office/drawing/2014/main" id="{A9960270-834C-4E0E-BFB2-DC5CCDBEADDB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4" name="文本框 863">
                  <a:extLst>
                    <a:ext uri="{FF2B5EF4-FFF2-40B4-BE49-F238E27FC236}">
                      <a16:creationId xmlns:a16="http://schemas.microsoft.com/office/drawing/2014/main" id="{F6500BA4-CD77-46A5-A9B7-4F0DF2EBBFD1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95" name="组合 794">
              <a:extLst>
                <a:ext uri="{FF2B5EF4-FFF2-40B4-BE49-F238E27FC236}">
                  <a16:creationId xmlns:a16="http://schemas.microsoft.com/office/drawing/2014/main" id="{B0238DF4-FD59-43F9-83E9-8B94F620617B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841" name="矩形: 圆角 840">
                <a:extLst>
                  <a:ext uri="{FF2B5EF4-FFF2-40B4-BE49-F238E27FC236}">
                    <a16:creationId xmlns:a16="http://schemas.microsoft.com/office/drawing/2014/main" id="{0F79410F-6509-4405-A8D3-42B07F06EA6B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EFA95E2B-E9BE-4D64-984D-E44B6C572E17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843" name="组合 842">
                  <a:extLst>
                    <a:ext uri="{FF2B5EF4-FFF2-40B4-BE49-F238E27FC236}">
                      <a16:creationId xmlns:a16="http://schemas.microsoft.com/office/drawing/2014/main" id="{BF877150-52B0-44A4-9038-6E096DEABCF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853" name="Rectangle 318">
                    <a:extLst>
                      <a:ext uri="{FF2B5EF4-FFF2-40B4-BE49-F238E27FC236}">
                        <a16:creationId xmlns:a16="http://schemas.microsoft.com/office/drawing/2014/main" id="{0FEF8288-099B-43F4-8A35-E38B9EDC5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4" name="Freeform 319">
                    <a:extLst>
                      <a:ext uri="{FF2B5EF4-FFF2-40B4-BE49-F238E27FC236}">
                        <a16:creationId xmlns:a16="http://schemas.microsoft.com/office/drawing/2014/main" id="{EA157CC6-7A6E-47F1-A265-327C1399F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5" name="Freeform 320">
                    <a:extLst>
                      <a:ext uri="{FF2B5EF4-FFF2-40B4-BE49-F238E27FC236}">
                        <a16:creationId xmlns:a16="http://schemas.microsoft.com/office/drawing/2014/main" id="{A3C123E6-FB42-4E52-8DED-C44800DE9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856" name="Rectangle 321">
                    <a:extLst>
                      <a:ext uri="{FF2B5EF4-FFF2-40B4-BE49-F238E27FC236}">
                        <a16:creationId xmlns:a16="http://schemas.microsoft.com/office/drawing/2014/main" id="{A6AFA9FA-304C-4A04-8B08-E66E080DA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844" name="文本框 843">
                  <a:extLst>
                    <a:ext uri="{FF2B5EF4-FFF2-40B4-BE49-F238E27FC236}">
                      <a16:creationId xmlns:a16="http://schemas.microsoft.com/office/drawing/2014/main" id="{73FCFE6D-27BA-41D5-A290-81D5517D93EE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845" name="文本框 844">
                  <a:extLst>
                    <a:ext uri="{FF2B5EF4-FFF2-40B4-BE49-F238E27FC236}">
                      <a16:creationId xmlns:a16="http://schemas.microsoft.com/office/drawing/2014/main" id="{946A0951-6938-4D30-A974-F99E37EA9A71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846" name="组合 845">
                  <a:extLst>
                    <a:ext uri="{FF2B5EF4-FFF2-40B4-BE49-F238E27FC236}">
                      <a16:creationId xmlns:a16="http://schemas.microsoft.com/office/drawing/2014/main" id="{94D225AB-E3FF-4B5A-BC80-6992F2E3EF76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849" name="直接连接符 848">
                    <a:extLst>
                      <a:ext uri="{FF2B5EF4-FFF2-40B4-BE49-F238E27FC236}">
                        <a16:creationId xmlns:a16="http://schemas.microsoft.com/office/drawing/2014/main" id="{05E534E0-7B3D-4267-9A38-5901676D6C02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直接连接符 849">
                    <a:extLst>
                      <a:ext uri="{FF2B5EF4-FFF2-40B4-BE49-F238E27FC236}">
                        <a16:creationId xmlns:a16="http://schemas.microsoft.com/office/drawing/2014/main" id="{851C7EDC-0E3C-4F6C-B2E5-8BD281547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文本框 850">
                    <a:extLst>
                      <a:ext uri="{FF2B5EF4-FFF2-40B4-BE49-F238E27FC236}">
                        <a16:creationId xmlns:a16="http://schemas.microsoft.com/office/drawing/2014/main" id="{B97023D6-DE03-4E52-9099-CACFE32D5E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2" name="文本框 851">
                    <a:extLst>
                      <a:ext uri="{FF2B5EF4-FFF2-40B4-BE49-F238E27FC236}">
                        <a16:creationId xmlns:a16="http://schemas.microsoft.com/office/drawing/2014/main" id="{BC4360DA-B963-40BE-A560-DBA040613D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47" name="文本框 846">
                  <a:extLst>
                    <a:ext uri="{FF2B5EF4-FFF2-40B4-BE49-F238E27FC236}">
                      <a16:creationId xmlns:a16="http://schemas.microsoft.com/office/drawing/2014/main" id="{3D9EEC8F-2652-4DC8-89BA-1C1F90BF398B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8" name="文本框 847">
                  <a:extLst>
                    <a:ext uri="{FF2B5EF4-FFF2-40B4-BE49-F238E27FC236}">
                      <a16:creationId xmlns:a16="http://schemas.microsoft.com/office/drawing/2014/main" id="{8ACA8F8F-912B-4310-BC05-AE197E964BDD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96" name="文本框 795">
              <a:extLst>
                <a:ext uri="{FF2B5EF4-FFF2-40B4-BE49-F238E27FC236}">
                  <a16:creationId xmlns:a16="http://schemas.microsoft.com/office/drawing/2014/main" id="{C0F28FBE-CA5E-4E70-849B-9AA3EB518703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797" name="组合 796">
              <a:extLst>
                <a:ext uri="{FF2B5EF4-FFF2-40B4-BE49-F238E27FC236}">
                  <a16:creationId xmlns:a16="http://schemas.microsoft.com/office/drawing/2014/main" id="{97B9A7BA-062F-45D2-97DE-98DC52DCE79B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835" name="组合 834">
                <a:extLst>
                  <a:ext uri="{FF2B5EF4-FFF2-40B4-BE49-F238E27FC236}">
                    <a16:creationId xmlns:a16="http://schemas.microsoft.com/office/drawing/2014/main" id="{6C490D57-CE59-461A-AD52-59AD4ADFF294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838" name="Picture 6">
                  <a:extLst>
                    <a:ext uri="{FF2B5EF4-FFF2-40B4-BE49-F238E27FC236}">
                      <a16:creationId xmlns:a16="http://schemas.microsoft.com/office/drawing/2014/main" id="{9CA2F05D-66AE-4F37-B0CD-7E70E1DD62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39" name="文本框 838">
                  <a:extLst>
                    <a:ext uri="{FF2B5EF4-FFF2-40B4-BE49-F238E27FC236}">
                      <a16:creationId xmlns:a16="http://schemas.microsoft.com/office/drawing/2014/main" id="{678DBA66-C753-466E-AC68-3B67B9D15E11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840" name="文本框 839">
                  <a:extLst>
                    <a:ext uri="{FF2B5EF4-FFF2-40B4-BE49-F238E27FC236}">
                      <a16:creationId xmlns:a16="http://schemas.microsoft.com/office/drawing/2014/main" id="{A9B264C1-915A-4FE6-99F3-45DA88A2E195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836" name="文本框 835">
                <a:extLst>
                  <a:ext uri="{FF2B5EF4-FFF2-40B4-BE49-F238E27FC236}">
                    <a16:creationId xmlns:a16="http://schemas.microsoft.com/office/drawing/2014/main" id="{CF6712ED-70DC-475F-9C09-B26F6950927F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837" name="直接连接符 836">
                <a:extLst>
                  <a:ext uri="{FF2B5EF4-FFF2-40B4-BE49-F238E27FC236}">
                    <a16:creationId xmlns:a16="http://schemas.microsoft.com/office/drawing/2014/main" id="{E5BED942-54DC-40A3-BE5E-89ED02D06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组合 797">
              <a:extLst>
                <a:ext uri="{FF2B5EF4-FFF2-40B4-BE49-F238E27FC236}">
                  <a16:creationId xmlns:a16="http://schemas.microsoft.com/office/drawing/2014/main" id="{7334F37D-5A75-4B07-9E7A-7B4C663A3A8A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831" name="图片 830">
                <a:extLst>
                  <a:ext uri="{FF2B5EF4-FFF2-40B4-BE49-F238E27FC236}">
                    <a16:creationId xmlns:a16="http://schemas.microsoft.com/office/drawing/2014/main" id="{8CBD38A5-3638-4DDC-BF6A-1F8A51A17F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832" name="直接连接符 831">
                <a:extLst>
                  <a:ext uri="{FF2B5EF4-FFF2-40B4-BE49-F238E27FC236}">
                    <a16:creationId xmlns:a16="http://schemas.microsoft.com/office/drawing/2014/main" id="{28C5AF88-804E-46F8-B0C6-2D864A280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3" name="文本框 832">
                <a:extLst>
                  <a:ext uri="{FF2B5EF4-FFF2-40B4-BE49-F238E27FC236}">
                    <a16:creationId xmlns:a16="http://schemas.microsoft.com/office/drawing/2014/main" id="{3546F96E-A83E-4CB2-BA5C-48023F4C8820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834" name="Freeform 28">
                <a:extLst>
                  <a:ext uri="{FF2B5EF4-FFF2-40B4-BE49-F238E27FC236}">
                    <a16:creationId xmlns:a16="http://schemas.microsoft.com/office/drawing/2014/main" id="{03D16B0F-7EDA-4EDA-B3EA-1C8BA299C3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799" name="组合 798">
              <a:extLst>
                <a:ext uri="{FF2B5EF4-FFF2-40B4-BE49-F238E27FC236}">
                  <a16:creationId xmlns:a16="http://schemas.microsoft.com/office/drawing/2014/main" id="{3BB5A6C7-D5A9-4B17-AC6E-179BC332C5C8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828" name="直接连接符 827">
                <a:extLst>
                  <a:ext uri="{FF2B5EF4-FFF2-40B4-BE49-F238E27FC236}">
                    <a16:creationId xmlns:a16="http://schemas.microsoft.com/office/drawing/2014/main" id="{89FBCE46-8155-446C-866F-2356547DBE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9" name="文本框 828">
                <a:extLst>
                  <a:ext uri="{FF2B5EF4-FFF2-40B4-BE49-F238E27FC236}">
                    <a16:creationId xmlns:a16="http://schemas.microsoft.com/office/drawing/2014/main" id="{0B646386-1BB2-43D7-9FEC-D2C1A836CB95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830" name="文本框 829">
                <a:extLst>
                  <a:ext uri="{FF2B5EF4-FFF2-40B4-BE49-F238E27FC236}">
                    <a16:creationId xmlns:a16="http://schemas.microsoft.com/office/drawing/2014/main" id="{AA2931BF-B743-49FA-AE3C-4D483377C6A0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0" name="组合 799">
              <a:extLst>
                <a:ext uri="{FF2B5EF4-FFF2-40B4-BE49-F238E27FC236}">
                  <a16:creationId xmlns:a16="http://schemas.microsoft.com/office/drawing/2014/main" id="{97366C1F-CAB7-4AE6-826F-263637D0AB6D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808" name="组合 807">
                <a:extLst>
                  <a:ext uri="{FF2B5EF4-FFF2-40B4-BE49-F238E27FC236}">
                    <a16:creationId xmlns:a16="http://schemas.microsoft.com/office/drawing/2014/main" id="{405715CA-33CB-47F1-9CC2-2F7B6404248A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811" name="Freeform 843">
                  <a:extLst>
                    <a:ext uri="{FF2B5EF4-FFF2-40B4-BE49-F238E27FC236}">
                      <a16:creationId xmlns:a16="http://schemas.microsoft.com/office/drawing/2014/main" id="{4F3B13E3-09F1-4FF9-B57C-89E09A9BF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2" name="Freeform 844">
                  <a:extLst>
                    <a:ext uri="{FF2B5EF4-FFF2-40B4-BE49-F238E27FC236}">
                      <a16:creationId xmlns:a16="http://schemas.microsoft.com/office/drawing/2014/main" id="{BDC496D1-314E-4CEF-A49C-01D1AF619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3" name="Freeform 845">
                  <a:extLst>
                    <a:ext uri="{FF2B5EF4-FFF2-40B4-BE49-F238E27FC236}">
                      <a16:creationId xmlns:a16="http://schemas.microsoft.com/office/drawing/2014/main" id="{0F6C1545-E883-4622-AC3B-872644F76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4" name="Freeform 846">
                  <a:extLst>
                    <a:ext uri="{FF2B5EF4-FFF2-40B4-BE49-F238E27FC236}">
                      <a16:creationId xmlns:a16="http://schemas.microsoft.com/office/drawing/2014/main" id="{49EB1E0F-9C0B-4164-8384-AC7464FAF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5" name="Freeform 847">
                  <a:extLst>
                    <a:ext uri="{FF2B5EF4-FFF2-40B4-BE49-F238E27FC236}">
                      <a16:creationId xmlns:a16="http://schemas.microsoft.com/office/drawing/2014/main" id="{2ACB165C-5C95-4E51-B420-9E5DE8D0D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6" name="Freeform 848">
                  <a:extLst>
                    <a:ext uri="{FF2B5EF4-FFF2-40B4-BE49-F238E27FC236}">
                      <a16:creationId xmlns:a16="http://schemas.microsoft.com/office/drawing/2014/main" id="{07296749-BDAD-478E-96E3-6CC52E00C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7" name="Freeform 849">
                  <a:extLst>
                    <a:ext uri="{FF2B5EF4-FFF2-40B4-BE49-F238E27FC236}">
                      <a16:creationId xmlns:a16="http://schemas.microsoft.com/office/drawing/2014/main" id="{B11BEA54-85CE-4A10-B3D2-795E7ED19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8" name="Freeform 850">
                  <a:extLst>
                    <a:ext uri="{FF2B5EF4-FFF2-40B4-BE49-F238E27FC236}">
                      <a16:creationId xmlns:a16="http://schemas.microsoft.com/office/drawing/2014/main" id="{176AE8AC-54CD-4DCD-9C8A-1CE248475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19" name="Freeform 851">
                  <a:extLst>
                    <a:ext uri="{FF2B5EF4-FFF2-40B4-BE49-F238E27FC236}">
                      <a16:creationId xmlns:a16="http://schemas.microsoft.com/office/drawing/2014/main" id="{8F8316C0-382C-460D-A674-1986C6621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0" name="Freeform 852">
                  <a:extLst>
                    <a:ext uri="{FF2B5EF4-FFF2-40B4-BE49-F238E27FC236}">
                      <a16:creationId xmlns:a16="http://schemas.microsoft.com/office/drawing/2014/main" id="{29AF916F-8611-4AE3-B980-AA742F32A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821" name="Freeform 853">
                  <a:extLst>
                    <a:ext uri="{FF2B5EF4-FFF2-40B4-BE49-F238E27FC236}">
                      <a16:creationId xmlns:a16="http://schemas.microsoft.com/office/drawing/2014/main" id="{9A7E64AD-C3F6-4377-8B7E-179EB4BB8B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2" name="Freeform 854">
                  <a:extLst>
                    <a:ext uri="{FF2B5EF4-FFF2-40B4-BE49-F238E27FC236}">
                      <a16:creationId xmlns:a16="http://schemas.microsoft.com/office/drawing/2014/main" id="{2A61F429-0D79-4B0A-8AD9-716BD3DE8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3" name="Freeform 855">
                  <a:extLst>
                    <a:ext uri="{FF2B5EF4-FFF2-40B4-BE49-F238E27FC236}">
                      <a16:creationId xmlns:a16="http://schemas.microsoft.com/office/drawing/2014/main" id="{A68FE18F-806E-4B99-9908-05076B13CC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4" name="Freeform 856">
                  <a:extLst>
                    <a:ext uri="{FF2B5EF4-FFF2-40B4-BE49-F238E27FC236}">
                      <a16:creationId xmlns:a16="http://schemas.microsoft.com/office/drawing/2014/main" id="{779DF6A9-CB00-409D-A4BD-0FB1148BB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5" name="Freeform 857">
                  <a:extLst>
                    <a:ext uri="{FF2B5EF4-FFF2-40B4-BE49-F238E27FC236}">
                      <a16:creationId xmlns:a16="http://schemas.microsoft.com/office/drawing/2014/main" id="{35CFB3AA-F967-4079-BBA3-18CD7A096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6" name="Freeform 858">
                  <a:extLst>
                    <a:ext uri="{FF2B5EF4-FFF2-40B4-BE49-F238E27FC236}">
                      <a16:creationId xmlns:a16="http://schemas.microsoft.com/office/drawing/2014/main" id="{A137832A-6F14-4C3E-A146-3599CE9E15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827" name="Freeform 859">
                  <a:extLst>
                    <a:ext uri="{FF2B5EF4-FFF2-40B4-BE49-F238E27FC236}">
                      <a16:creationId xmlns:a16="http://schemas.microsoft.com/office/drawing/2014/main" id="{7F18F29C-0D92-4F5C-BA45-7E40D7B31D1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809" name="文本框 808">
                <a:extLst>
                  <a:ext uri="{FF2B5EF4-FFF2-40B4-BE49-F238E27FC236}">
                    <a16:creationId xmlns:a16="http://schemas.microsoft.com/office/drawing/2014/main" id="{646B7FA1-AADF-4A57-A020-B1594866FE6F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9840551D-9C4F-4B6B-89A2-09E4AFE8A291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01" name="组合 800">
              <a:extLst>
                <a:ext uri="{FF2B5EF4-FFF2-40B4-BE49-F238E27FC236}">
                  <a16:creationId xmlns:a16="http://schemas.microsoft.com/office/drawing/2014/main" id="{52F6CA13-2891-4952-9887-12F9BE6B30FB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802" name="组合 801">
                <a:extLst>
                  <a:ext uri="{FF2B5EF4-FFF2-40B4-BE49-F238E27FC236}">
                    <a16:creationId xmlns:a16="http://schemas.microsoft.com/office/drawing/2014/main" id="{C6AABF4B-DC98-4149-AB47-7A81241EC01B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05F14084-B9AE-450F-B87B-BD2803C5D3E0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807" name="文本框 806">
                  <a:extLst>
                    <a:ext uri="{FF2B5EF4-FFF2-40B4-BE49-F238E27FC236}">
                      <a16:creationId xmlns:a16="http://schemas.microsoft.com/office/drawing/2014/main" id="{31FA9891-54E3-4908-9B02-328555E51CB0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803" name="组合 802">
                <a:extLst>
                  <a:ext uri="{FF2B5EF4-FFF2-40B4-BE49-F238E27FC236}">
                    <a16:creationId xmlns:a16="http://schemas.microsoft.com/office/drawing/2014/main" id="{AAE6FE1A-B553-413A-BF23-9DCC069CA57B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7688D3AD-C687-4F45-93C8-392FD8604479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805" name="文本框 804">
                  <a:extLst>
                    <a:ext uri="{FF2B5EF4-FFF2-40B4-BE49-F238E27FC236}">
                      <a16:creationId xmlns:a16="http://schemas.microsoft.com/office/drawing/2014/main" id="{E8591347-2AF3-43FE-92A0-CBE46860D452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898" name="组合 897">
            <a:extLst>
              <a:ext uri="{FF2B5EF4-FFF2-40B4-BE49-F238E27FC236}">
                <a16:creationId xmlns:a16="http://schemas.microsoft.com/office/drawing/2014/main" id="{44A6D594-7D3D-47AA-B61B-E5650C61CEB3}"/>
              </a:ext>
            </a:extLst>
          </p:cNvPr>
          <p:cNvGrpSpPr/>
          <p:nvPr/>
        </p:nvGrpSpPr>
        <p:grpSpPr>
          <a:xfrm>
            <a:off x="6585788" y="1448474"/>
            <a:ext cx="1689194" cy="3495573"/>
            <a:chOff x="2787999" y="1828698"/>
            <a:chExt cx="2132608" cy="4413160"/>
          </a:xfrm>
        </p:grpSpPr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3FA19C5-F159-4BB2-A2EB-D577E1C7837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0" name="组合 899">
              <a:extLst>
                <a:ext uri="{FF2B5EF4-FFF2-40B4-BE49-F238E27FC236}">
                  <a16:creationId xmlns:a16="http://schemas.microsoft.com/office/drawing/2014/main" id="{018391C5-CF01-4DA6-AB4E-2CC025F4E2A0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1007" name="矩形: 圆角 1006">
                <a:extLst>
                  <a:ext uri="{FF2B5EF4-FFF2-40B4-BE49-F238E27FC236}">
                    <a16:creationId xmlns:a16="http://schemas.microsoft.com/office/drawing/2014/main" id="{2D7913A4-7853-48C0-AF50-2837F4DBB960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008" name="矩形: 圆角 1007">
                <a:extLst>
                  <a:ext uri="{FF2B5EF4-FFF2-40B4-BE49-F238E27FC236}">
                    <a16:creationId xmlns:a16="http://schemas.microsoft.com/office/drawing/2014/main" id="{BE31A5A4-EE6E-4FE7-9774-D5B9121C3CDF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901" name="矩形 900">
              <a:extLst>
                <a:ext uri="{FF2B5EF4-FFF2-40B4-BE49-F238E27FC236}">
                  <a16:creationId xmlns:a16="http://schemas.microsoft.com/office/drawing/2014/main" id="{83765E7C-DA34-46C1-A854-0569E37BFA23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902" name="组合 901">
              <a:extLst>
                <a:ext uri="{FF2B5EF4-FFF2-40B4-BE49-F238E27FC236}">
                  <a16:creationId xmlns:a16="http://schemas.microsoft.com/office/drawing/2014/main" id="{25F4F58E-D125-44D7-978C-63306859EA85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0F70BE83-E02D-4EBB-B705-4FB44333B4BA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1005" name="Freeform 64">
                  <a:extLst>
                    <a:ext uri="{FF2B5EF4-FFF2-40B4-BE49-F238E27FC236}">
                      <a16:creationId xmlns:a16="http://schemas.microsoft.com/office/drawing/2014/main" id="{72D710C3-9819-4164-B74C-C9354C296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06" name="Freeform 65">
                  <a:extLst>
                    <a:ext uri="{FF2B5EF4-FFF2-40B4-BE49-F238E27FC236}">
                      <a16:creationId xmlns:a16="http://schemas.microsoft.com/office/drawing/2014/main" id="{CDAA353C-B49B-4815-858D-D9E151028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004" name="文本框 1003">
                <a:extLst>
                  <a:ext uri="{FF2B5EF4-FFF2-40B4-BE49-F238E27FC236}">
                    <a16:creationId xmlns:a16="http://schemas.microsoft.com/office/drawing/2014/main" id="{066D315C-C712-4161-8BA1-425F087EB373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3" name="组合 902">
              <a:extLst>
                <a:ext uri="{FF2B5EF4-FFF2-40B4-BE49-F238E27FC236}">
                  <a16:creationId xmlns:a16="http://schemas.microsoft.com/office/drawing/2014/main" id="{448AFF60-02A2-4809-8D7B-AC5648B2F5C2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1000" name="直接连接符 999">
                <a:extLst>
                  <a:ext uri="{FF2B5EF4-FFF2-40B4-BE49-F238E27FC236}">
                    <a16:creationId xmlns:a16="http://schemas.microsoft.com/office/drawing/2014/main" id="{BE022DA1-5FB3-49E3-847E-44A52BBC2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文本框 1000">
                <a:extLst>
                  <a:ext uri="{FF2B5EF4-FFF2-40B4-BE49-F238E27FC236}">
                    <a16:creationId xmlns:a16="http://schemas.microsoft.com/office/drawing/2014/main" id="{7E303403-7288-42A7-ADCD-7EBD1B35B64B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1002" name="文本框 1001">
                <a:extLst>
                  <a:ext uri="{FF2B5EF4-FFF2-40B4-BE49-F238E27FC236}">
                    <a16:creationId xmlns:a16="http://schemas.microsoft.com/office/drawing/2014/main" id="{CDF9564B-6442-415A-A541-A34767ABC644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04" name="组合 903">
              <a:extLst>
                <a:ext uri="{FF2B5EF4-FFF2-40B4-BE49-F238E27FC236}">
                  <a16:creationId xmlns:a16="http://schemas.microsoft.com/office/drawing/2014/main" id="{5F39B510-62D8-45B4-B1E4-B54A6A17FFCA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984" name="矩形: 圆角 983">
                <a:extLst>
                  <a:ext uri="{FF2B5EF4-FFF2-40B4-BE49-F238E27FC236}">
                    <a16:creationId xmlns:a16="http://schemas.microsoft.com/office/drawing/2014/main" id="{E5DFD0D3-3AC6-4430-94B8-E1882B9F7D9F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85" name="组合 984">
                <a:extLst>
                  <a:ext uri="{FF2B5EF4-FFF2-40B4-BE49-F238E27FC236}">
                    <a16:creationId xmlns:a16="http://schemas.microsoft.com/office/drawing/2014/main" id="{023BA4E4-8114-4CFC-85E3-160F2C1A4892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86" name="组合 985">
                  <a:extLst>
                    <a:ext uri="{FF2B5EF4-FFF2-40B4-BE49-F238E27FC236}">
                      <a16:creationId xmlns:a16="http://schemas.microsoft.com/office/drawing/2014/main" id="{BC10DB61-F879-406C-9958-BA9CA50EC83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96" name="Rectangle 318">
                    <a:extLst>
                      <a:ext uri="{FF2B5EF4-FFF2-40B4-BE49-F238E27FC236}">
                        <a16:creationId xmlns:a16="http://schemas.microsoft.com/office/drawing/2014/main" id="{A91A47F9-295D-4308-8476-8D5D0140E5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7" name="Freeform 319">
                    <a:extLst>
                      <a:ext uri="{FF2B5EF4-FFF2-40B4-BE49-F238E27FC236}">
                        <a16:creationId xmlns:a16="http://schemas.microsoft.com/office/drawing/2014/main" id="{BCC1F503-6325-4624-8CC4-EA9C561CE1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8" name="Freeform 320">
                    <a:extLst>
                      <a:ext uri="{FF2B5EF4-FFF2-40B4-BE49-F238E27FC236}">
                        <a16:creationId xmlns:a16="http://schemas.microsoft.com/office/drawing/2014/main" id="{BC7E702C-BC1B-41ED-8963-5B68475D3A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99" name="Rectangle 321">
                    <a:extLst>
                      <a:ext uri="{FF2B5EF4-FFF2-40B4-BE49-F238E27FC236}">
                        <a16:creationId xmlns:a16="http://schemas.microsoft.com/office/drawing/2014/main" id="{5B8B8988-9846-4074-AE02-1368E08092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87" name="文本框 986">
                  <a:extLst>
                    <a:ext uri="{FF2B5EF4-FFF2-40B4-BE49-F238E27FC236}">
                      <a16:creationId xmlns:a16="http://schemas.microsoft.com/office/drawing/2014/main" id="{3875B546-391B-4D0A-8734-D21D87F76666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988" name="文本框 987">
                  <a:extLst>
                    <a:ext uri="{FF2B5EF4-FFF2-40B4-BE49-F238E27FC236}">
                      <a16:creationId xmlns:a16="http://schemas.microsoft.com/office/drawing/2014/main" id="{FB0A96AD-6893-452D-B423-346C94D49D97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89" name="组合 988">
                  <a:extLst>
                    <a:ext uri="{FF2B5EF4-FFF2-40B4-BE49-F238E27FC236}">
                      <a16:creationId xmlns:a16="http://schemas.microsoft.com/office/drawing/2014/main" id="{82B53937-119F-46CD-AA11-E088C577753E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92" name="直接连接符 991">
                    <a:extLst>
                      <a:ext uri="{FF2B5EF4-FFF2-40B4-BE49-F238E27FC236}">
                        <a16:creationId xmlns:a16="http://schemas.microsoft.com/office/drawing/2014/main" id="{E8B32BB1-F6D1-405E-A95D-B235D7851528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3" name="直接连接符 992">
                    <a:extLst>
                      <a:ext uri="{FF2B5EF4-FFF2-40B4-BE49-F238E27FC236}">
                        <a16:creationId xmlns:a16="http://schemas.microsoft.com/office/drawing/2014/main" id="{2EE3DE5D-8D22-478D-A388-EC4B5A7418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4" name="文本框 993">
                    <a:extLst>
                      <a:ext uri="{FF2B5EF4-FFF2-40B4-BE49-F238E27FC236}">
                        <a16:creationId xmlns:a16="http://schemas.microsoft.com/office/drawing/2014/main" id="{E8D6348E-B3B3-485A-AF08-9243988E43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95" name="文本框 994">
                    <a:extLst>
                      <a:ext uri="{FF2B5EF4-FFF2-40B4-BE49-F238E27FC236}">
                        <a16:creationId xmlns:a16="http://schemas.microsoft.com/office/drawing/2014/main" id="{F5B44AB3-F098-4661-9339-E10012628545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90" name="文本框 989">
                  <a:extLst>
                    <a:ext uri="{FF2B5EF4-FFF2-40B4-BE49-F238E27FC236}">
                      <a16:creationId xmlns:a16="http://schemas.microsoft.com/office/drawing/2014/main" id="{325164F0-F434-4140-A0EB-BE0E460201E9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91" name="文本框 990">
                  <a:extLst>
                    <a:ext uri="{FF2B5EF4-FFF2-40B4-BE49-F238E27FC236}">
                      <a16:creationId xmlns:a16="http://schemas.microsoft.com/office/drawing/2014/main" id="{2014F56B-4862-407E-8F97-C1BFA13F1805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05" name="组合 904">
              <a:extLst>
                <a:ext uri="{FF2B5EF4-FFF2-40B4-BE49-F238E27FC236}">
                  <a16:creationId xmlns:a16="http://schemas.microsoft.com/office/drawing/2014/main" id="{52BEA854-AC07-4D16-BDA1-2A02AF0BE6CB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968" name="矩形: 圆角 967">
                <a:extLst>
                  <a:ext uri="{FF2B5EF4-FFF2-40B4-BE49-F238E27FC236}">
                    <a16:creationId xmlns:a16="http://schemas.microsoft.com/office/drawing/2014/main" id="{E63827B3-5359-4940-A4D1-836B3347903A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69" name="组合 968">
                <a:extLst>
                  <a:ext uri="{FF2B5EF4-FFF2-40B4-BE49-F238E27FC236}">
                    <a16:creationId xmlns:a16="http://schemas.microsoft.com/office/drawing/2014/main" id="{4581342B-8920-48A6-8126-B2E1829775B0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70" name="组合 969">
                  <a:extLst>
                    <a:ext uri="{FF2B5EF4-FFF2-40B4-BE49-F238E27FC236}">
                      <a16:creationId xmlns:a16="http://schemas.microsoft.com/office/drawing/2014/main" id="{7084532D-C5E5-4D39-A783-9224A592DDA9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80" name="Rectangle 318">
                    <a:extLst>
                      <a:ext uri="{FF2B5EF4-FFF2-40B4-BE49-F238E27FC236}">
                        <a16:creationId xmlns:a16="http://schemas.microsoft.com/office/drawing/2014/main" id="{24B2A0B0-A2E9-4FE1-9611-1C6FF24E87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1" name="Freeform 319">
                    <a:extLst>
                      <a:ext uri="{FF2B5EF4-FFF2-40B4-BE49-F238E27FC236}">
                        <a16:creationId xmlns:a16="http://schemas.microsoft.com/office/drawing/2014/main" id="{F99BA1E6-8878-40E1-86C0-0007121B60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2" name="Freeform 320">
                    <a:extLst>
                      <a:ext uri="{FF2B5EF4-FFF2-40B4-BE49-F238E27FC236}">
                        <a16:creationId xmlns:a16="http://schemas.microsoft.com/office/drawing/2014/main" id="{8010373A-D7CC-4F29-B093-20308E886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83" name="Rectangle 321">
                    <a:extLst>
                      <a:ext uri="{FF2B5EF4-FFF2-40B4-BE49-F238E27FC236}">
                        <a16:creationId xmlns:a16="http://schemas.microsoft.com/office/drawing/2014/main" id="{9493F6FE-6390-46DE-83E8-025B9BCCA3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71" name="文本框 970">
                  <a:extLst>
                    <a:ext uri="{FF2B5EF4-FFF2-40B4-BE49-F238E27FC236}">
                      <a16:creationId xmlns:a16="http://schemas.microsoft.com/office/drawing/2014/main" id="{F5AB1FE4-7897-4998-8E4B-9CFF57A16014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972" name="文本框 971">
                  <a:extLst>
                    <a:ext uri="{FF2B5EF4-FFF2-40B4-BE49-F238E27FC236}">
                      <a16:creationId xmlns:a16="http://schemas.microsoft.com/office/drawing/2014/main" id="{6E28128A-0851-413F-B10B-FE33E43D7D13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3859E994-6CD8-49FA-83E9-6F7C2AAFD337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76" name="直接连接符 975">
                    <a:extLst>
                      <a:ext uri="{FF2B5EF4-FFF2-40B4-BE49-F238E27FC236}">
                        <a16:creationId xmlns:a16="http://schemas.microsoft.com/office/drawing/2014/main" id="{B712B335-CEAE-4373-B4BB-D484F8D17F78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7" name="直接连接符 976">
                    <a:extLst>
                      <a:ext uri="{FF2B5EF4-FFF2-40B4-BE49-F238E27FC236}">
                        <a16:creationId xmlns:a16="http://schemas.microsoft.com/office/drawing/2014/main" id="{05195D3B-0F84-4183-A660-F801A173F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8" name="文本框 977">
                    <a:extLst>
                      <a:ext uri="{FF2B5EF4-FFF2-40B4-BE49-F238E27FC236}">
                        <a16:creationId xmlns:a16="http://schemas.microsoft.com/office/drawing/2014/main" id="{86C3310D-64F2-4059-8E71-60242C5DF2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79" name="文本框 978">
                    <a:extLst>
                      <a:ext uri="{FF2B5EF4-FFF2-40B4-BE49-F238E27FC236}">
                        <a16:creationId xmlns:a16="http://schemas.microsoft.com/office/drawing/2014/main" id="{01E53D9B-D41F-4959-BDB8-7A426D32C64D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74" name="文本框 973">
                  <a:extLst>
                    <a:ext uri="{FF2B5EF4-FFF2-40B4-BE49-F238E27FC236}">
                      <a16:creationId xmlns:a16="http://schemas.microsoft.com/office/drawing/2014/main" id="{DC42D8A6-9682-4599-8CC2-1350B1DB906A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5" name="文本框 974">
                  <a:extLst>
                    <a:ext uri="{FF2B5EF4-FFF2-40B4-BE49-F238E27FC236}">
                      <a16:creationId xmlns:a16="http://schemas.microsoft.com/office/drawing/2014/main" id="{0E8584E7-5B30-40F5-B94B-F0E575C28D7F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06" name="组合 905">
              <a:extLst>
                <a:ext uri="{FF2B5EF4-FFF2-40B4-BE49-F238E27FC236}">
                  <a16:creationId xmlns:a16="http://schemas.microsoft.com/office/drawing/2014/main" id="{36ADCA0F-49FF-4A5D-A932-8517D5F3B1EA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952" name="矩形: 圆角 951">
                <a:extLst>
                  <a:ext uri="{FF2B5EF4-FFF2-40B4-BE49-F238E27FC236}">
                    <a16:creationId xmlns:a16="http://schemas.microsoft.com/office/drawing/2014/main" id="{7905F0A7-C0C3-4F08-AE89-0284BF3C809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953" name="组合 952">
                <a:extLst>
                  <a:ext uri="{FF2B5EF4-FFF2-40B4-BE49-F238E27FC236}">
                    <a16:creationId xmlns:a16="http://schemas.microsoft.com/office/drawing/2014/main" id="{59B87809-996E-4335-A708-3E68AAA9595C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954" name="组合 953">
                  <a:extLst>
                    <a:ext uri="{FF2B5EF4-FFF2-40B4-BE49-F238E27FC236}">
                      <a16:creationId xmlns:a16="http://schemas.microsoft.com/office/drawing/2014/main" id="{DFCDA46D-6A1C-4AD6-99C9-A4B32F7CB1BB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964" name="Rectangle 318">
                    <a:extLst>
                      <a:ext uri="{FF2B5EF4-FFF2-40B4-BE49-F238E27FC236}">
                        <a16:creationId xmlns:a16="http://schemas.microsoft.com/office/drawing/2014/main" id="{6697482F-E423-4DAD-ABBD-0EC3A759B1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5" name="Freeform 319">
                    <a:extLst>
                      <a:ext uri="{FF2B5EF4-FFF2-40B4-BE49-F238E27FC236}">
                        <a16:creationId xmlns:a16="http://schemas.microsoft.com/office/drawing/2014/main" id="{B6E42FB9-EDAE-4CB3-94E8-3E0D33E298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6" name="Freeform 320">
                    <a:extLst>
                      <a:ext uri="{FF2B5EF4-FFF2-40B4-BE49-F238E27FC236}">
                        <a16:creationId xmlns:a16="http://schemas.microsoft.com/office/drawing/2014/main" id="{D6BCBD0E-4807-4963-94AD-2C052C355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967" name="Rectangle 321">
                    <a:extLst>
                      <a:ext uri="{FF2B5EF4-FFF2-40B4-BE49-F238E27FC236}">
                        <a16:creationId xmlns:a16="http://schemas.microsoft.com/office/drawing/2014/main" id="{D92F031B-B708-4B87-B3CB-B04CBB68A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955" name="文本框 954">
                  <a:extLst>
                    <a:ext uri="{FF2B5EF4-FFF2-40B4-BE49-F238E27FC236}">
                      <a16:creationId xmlns:a16="http://schemas.microsoft.com/office/drawing/2014/main" id="{2CC5791D-C72E-4BF0-9CDF-431D871D1085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956" name="文本框 955">
                  <a:extLst>
                    <a:ext uri="{FF2B5EF4-FFF2-40B4-BE49-F238E27FC236}">
                      <a16:creationId xmlns:a16="http://schemas.microsoft.com/office/drawing/2014/main" id="{056EAE68-A8F8-4C2B-BFAE-107938315400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957" name="组合 956">
                  <a:extLst>
                    <a:ext uri="{FF2B5EF4-FFF2-40B4-BE49-F238E27FC236}">
                      <a16:creationId xmlns:a16="http://schemas.microsoft.com/office/drawing/2014/main" id="{8DE1919B-4FAF-49F5-BF82-E1DEE465ED02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960" name="直接连接符 959">
                    <a:extLst>
                      <a:ext uri="{FF2B5EF4-FFF2-40B4-BE49-F238E27FC236}">
                        <a16:creationId xmlns:a16="http://schemas.microsoft.com/office/drawing/2014/main" id="{C503823B-D3EC-439E-972E-ABA5D637764B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1" name="直接连接符 960">
                    <a:extLst>
                      <a:ext uri="{FF2B5EF4-FFF2-40B4-BE49-F238E27FC236}">
                        <a16:creationId xmlns:a16="http://schemas.microsoft.com/office/drawing/2014/main" id="{F6B6A681-DD06-4617-B6D0-C3A8D8BC01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2" name="文本框 961">
                    <a:extLst>
                      <a:ext uri="{FF2B5EF4-FFF2-40B4-BE49-F238E27FC236}">
                        <a16:creationId xmlns:a16="http://schemas.microsoft.com/office/drawing/2014/main" id="{A7D75394-1570-4FE8-91AC-B773C09A738E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63" name="文本框 962">
                    <a:extLst>
                      <a:ext uri="{FF2B5EF4-FFF2-40B4-BE49-F238E27FC236}">
                        <a16:creationId xmlns:a16="http://schemas.microsoft.com/office/drawing/2014/main" id="{9D6D6A88-51DB-40AE-96C1-A942AF1131F7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58" name="文本框 957">
                  <a:extLst>
                    <a:ext uri="{FF2B5EF4-FFF2-40B4-BE49-F238E27FC236}">
                      <a16:creationId xmlns:a16="http://schemas.microsoft.com/office/drawing/2014/main" id="{14F6028C-2AE1-48D7-A74B-48C92E345FB6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9" name="文本框 958">
                  <a:extLst>
                    <a:ext uri="{FF2B5EF4-FFF2-40B4-BE49-F238E27FC236}">
                      <a16:creationId xmlns:a16="http://schemas.microsoft.com/office/drawing/2014/main" id="{8572E367-4784-4D62-9382-806A1ED437D0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07" name="文本框 906">
              <a:extLst>
                <a:ext uri="{FF2B5EF4-FFF2-40B4-BE49-F238E27FC236}">
                  <a16:creationId xmlns:a16="http://schemas.microsoft.com/office/drawing/2014/main" id="{B85BF5D7-6C77-4523-B613-694F04334302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908" name="组合 907">
              <a:extLst>
                <a:ext uri="{FF2B5EF4-FFF2-40B4-BE49-F238E27FC236}">
                  <a16:creationId xmlns:a16="http://schemas.microsoft.com/office/drawing/2014/main" id="{F8D50639-533B-4B55-890D-812851691041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946" name="组合 945">
                <a:extLst>
                  <a:ext uri="{FF2B5EF4-FFF2-40B4-BE49-F238E27FC236}">
                    <a16:creationId xmlns:a16="http://schemas.microsoft.com/office/drawing/2014/main" id="{CFCC1ED9-C3CD-4621-8AC5-C2FF0F208B91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949" name="Picture 6">
                  <a:extLst>
                    <a:ext uri="{FF2B5EF4-FFF2-40B4-BE49-F238E27FC236}">
                      <a16:creationId xmlns:a16="http://schemas.microsoft.com/office/drawing/2014/main" id="{C1F65F19-DEEC-4B31-B9E0-2AD7C7B38D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0" name="文本框 949">
                  <a:extLst>
                    <a:ext uri="{FF2B5EF4-FFF2-40B4-BE49-F238E27FC236}">
                      <a16:creationId xmlns:a16="http://schemas.microsoft.com/office/drawing/2014/main" id="{D263F038-79F1-48B9-BFA3-3D313833A1C1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951" name="文本框 950">
                  <a:extLst>
                    <a:ext uri="{FF2B5EF4-FFF2-40B4-BE49-F238E27FC236}">
                      <a16:creationId xmlns:a16="http://schemas.microsoft.com/office/drawing/2014/main" id="{EFDC192A-97EF-4525-A226-A5E7D9B617E2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947" name="文本框 946">
                <a:extLst>
                  <a:ext uri="{FF2B5EF4-FFF2-40B4-BE49-F238E27FC236}">
                    <a16:creationId xmlns:a16="http://schemas.microsoft.com/office/drawing/2014/main" id="{456F5A4B-DE11-42EF-A635-DD996002BD3D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948" name="直接连接符 947">
                <a:extLst>
                  <a:ext uri="{FF2B5EF4-FFF2-40B4-BE49-F238E27FC236}">
                    <a16:creationId xmlns:a16="http://schemas.microsoft.com/office/drawing/2014/main" id="{B8620C9B-464E-43B0-8D6B-EE16FE728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9" name="组合 908">
              <a:extLst>
                <a:ext uri="{FF2B5EF4-FFF2-40B4-BE49-F238E27FC236}">
                  <a16:creationId xmlns:a16="http://schemas.microsoft.com/office/drawing/2014/main" id="{0F55AC97-595A-4FEE-A8A9-7E1B5E18D977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942" name="图片 941">
                <a:extLst>
                  <a:ext uri="{FF2B5EF4-FFF2-40B4-BE49-F238E27FC236}">
                    <a16:creationId xmlns:a16="http://schemas.microsoft.com/office/drawing/2014/main" id="{FC745982-B515-4B67-A477-13E6F7D3D0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943" name="直接连接符 942">
                <a:extLst>
                  <a:ext uri="{FF2B5EF4-FFF2-40B4-BE49-F238E27FC236}">
                    <a16:creationId xmlns:a16="http://schemas.microsoft.com/office/drawing/2014/main" id="{C1EFF509-47C9-4171-AD92-B568D1A56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4" name="文本框 943">
                <a:extLst>
                  <a:ext uri="{FF2B5EF4-FFF2-40B4-BE49-F238E27FC236}">
                    <a16:creationId xmlns:a16="http://schemas.microsoft.com/office/drawing/2014/main" id="{7F7A318E-B784-4F08-8600-6B63C1DB14AE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945" name="Freeform 28">
                <a:extLst>
                  <a:ext uri="{FF2B5EF4-FFF2-40B4-BE49-F238E27FC236}">
                    <a16:creationId xmlns:a16="http://schemas.microsoft.com/office/drawing/2014/main" id="{9596C947-D80F-454D-BD6F-1F73BE90C1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B7D9B70F-BB4E-439E-A73E-615BFEDE36F7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939" name="直接连接符 938">
                <a:extLst>
                  <a:ext uri="{FF2B5EF4-FFF2-40B4-BE49-F238E27FC236}">
                    <a16:creationId xmlns:a16="http://schemas.microsoft.com/office/drawing/2014/main" id="{BCF6C97D-C255-4E2A-8816-474D5987B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0" name="文本框 939">
                <a:extLst>
                  <a:ext uri="{FF2B5EF4-FFF2-40B4-BE49-F238E27FC236}">
                    <a16:creationId xmlns:a16="http://schemas.microsoft.com/office/drawing/2014/main" id="{8F981048-9665-4287-A6DB-442316C07746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941" name="文本框 940">
                <a:extLst>
                  <a:ext uri="{FF2B5EF4-FFF2-40B4-BE49-F238E27FC236}">
                    <a16:creationId xmlns:a16="http://schemas.microsoft.com/office/drawing/2014/main" id="{880DC2E4-7263-47C8-86DE-B3DE3A296976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D134D2C4-8257-4336-9817-018F22679E4E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919" name="组合 918">
                <a:extLst>
                  <a:ext uri="{FF2B5EF4-FFF2-40B4-BE49-F238E27FC236}">
                    <a16:creationId xmlns:a16="http://schemas.microsoft.com/office/drawing/2014/main" id="{31518CD7-C0EC-415E-A413-C3FFE72CEED6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922" name="Freeform 843">
                  <a:extLst>
                    <a:ext uri="{FF2B5EF4-FFF2-40B4-BE49-F238E27FC236}">
                      <a16:creationId xmlns:a16="http://schemas.microsoft.com/office/drawing/2014/main" id="{FD46C712-23EB-41D2-B2AB-3EE860664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3" name="Freeform 844">
                  <a:extLst>
                    <a:ext uri="{FF2B5EF4-FFF2-40B4-BE49-F238E27FC236}">
                      <a16:creationId xmlns:a16="http://schemas.microsoft.com/office/drawing/2014/main" id="{EC2A4B4F-ED58-43BB-AE10-2D15DF64B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4" name="Freeform 845">
                  <a:extLst>
                    <a:ext uri="{FF2B5EF4-FFF2-40B4-BE49-F238E27FC236}">
                      <a16:creationId xmlns:a16="http://schemas.microsoft.com/office/drawing/2014/main" id="{1E59D835-1AC1-45B6-A41E-530EB6480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5" name="Freeform 846">
                  <a:extLst>
                    <a:ext uri="{FF2B5EF4-FFF2-40B4-BE49-F238E27FC236}">
                      <a16:creationId xmlns:a16="http://schemas.microsoft.com/office/drawing/2014/main" id="{28467CE7-A513-4872-99A2-1BAB68862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6" name="Freeform 847">
                  <a:extLst>
                    <a:ext uri="{FF2B5EF4-FFF2-40B4-BE49-F238E27FC236}">
                      <a16:creationId xmlns:a16="http://schemas.microsoft.com/office/drawing/2014/main" id="{26108787-996C-45D3-92AF-52FA848CE3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7" name="Freeform 848">
                  <a:extLst>
                    <a:ext uri="{FF2B5EF4-FFF2-40B4-BE49-F238E27FC236}">
                      <a16:creationId xmlns:a16="http://schemas.microsoft.com/office/drawing/2014/main" id="{ED3FD8B2-ED05-4DA4-AB53-A09747107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8" name="Freeform 849">
                  <a:extLst>
                    <a:ext uri="{FF2B5EF4-FFF2-40B4-BE49-F238E27FC236}">
                      <a16:creationId xmlns:a16="http://schemas.microsoft.com/office/drawing/2014/main" id="{F3BD7219-1E62-4A32-8A7F-188E07537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29" name="Freeform 850">
                  <a:extLst>
                    <a:ext uri="{FF2B5EF4-FFF2-40B4-BE49-F238E27FC236}">
                      <a16:creationId xmlns:a16="http://schemas.microsoft.com/office/drawing/2014/main" id="{3E9D98EF-3E1E-43B8-B5B6-60E27A4F3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0" name="Freeform 851">
                  <a:extLst>
                    <a:ext uri="{FF2B5EF4-FFF2-40B4-BE49-F238E27FC236}">
                      <a16:creationId xmlns:a16="http://schemas.microsoft.com/office/drawing/2014/main" id="{FB280D80-5B77-42BB-B3E2-86DF9070E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1" name="Freeform 852">
                  <a:extLst>
                    <a:ext uri="{FF2B5EF4-FFF2-40B4-BE49-F238E27FC236}">
                      <a16:creationId xmlns:a16="http://schemas.microsoft.com/office/drawing/2014/main" id="{F2FC3654-58AF-4D4B-A3FE-DC58D084F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932" name="Freeform 853">
                  <a:extLst>
                    <a:ext uri="{FF2B5EF4-FFF2-40B4-BE49-F238E27FC236}">
                      <a16:creationId xmlns:a16="http://schemas.microsoft.com/office/drawing/2014/main" id="{45BEC600-1CDE-4BDA-83BD-A2239C6A6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3" name="Freeform 854">
                  <a:extLst>
                    <a:ext uri="{FF2B5EF4-FFF2-40B4-BE49-F238E27FC236}">
                      <a16:creationId xmlns:a16="http://schemas.microsoft.com/office/drawing/2014/main" id="{319C9591-2F61-4D87-8B3F-37233957B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4" name="Freeform 855">
                  <a:extLst>
                    <a:ext uri="{FF2B5EF4-FFF2-40B4-BE49-F238E27FC236}">
                      <a16:creationId xmlns:a16="http://schemas.microsoft.com/office/drawing/2014/main" id="{0B396214-B78A-49F9-B5FF-739094F32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5" name="Freeform 856">
                  <a:extLst>
                    <a:ext uri="{FF2B5EF4-FFF2-40B4-BE49-F238E27FC236}">
                      <a16:creationId xmlns:a16="http://schemas.microsoft.com/office/drawing/2014/main" id="{61F66E17-7388-4C69-A3B6-BBF1DA686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6" name="Freeform 857">
                  <a:extLst>
                    <a:ext uri="{FF2B5EF4-FFF2-40B4-BE49-F238E27FC236}">
                      <a16:creationId xmlns:a16="http://schemas.microsoft.com/office/drawing/2014/main" id="{CFFA7239-9ADB-4DB6-BDA2-649A484A1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7" name="Freeform 858">
                  <a:extLst>
                    <a:ext uri="{FF2B5EF4-FFF2-40B4-BE49-F238E27FC236}">
                      <a16:creationId xmlns:a16="http://schemas.microsoft.com/office/drawing/2014/main" id="{AA68C719-8F12-4776-88E4-ABADAD1E8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938" name="Freeform 859">
                  <a:extLst>
                    <a:ext uri="{FF2B5EF4-FFF2-40B4-BE49-F238E27FC236}">
                      <a16:creationId xmlns:a16="http://schemas.microsoft.com/office/drawing/2014/main" id="{F86B6586-A1A5-435F-859C-8DFB0CD599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920" name="文本框 919">
                <a:extLst>
                  <a:ext uri="{FF2B5EF4-FFF2-40B4-BE49-F238E27FC236}">
                    <a16:creationId xmlns:a16="http://schemas.microsoft.com/office/drawing/2014/main" id="{66D685D6-8F83-4F7B-8798-FCCA6FC19762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1" name="文本框 920">
                <a:extLst>
                  <a:ext uri="{FF2B5EF4-FFF2-40B4-BE49-F238E27FC236}">
                    <a16:creationId xmlns:a16="http://schemas.microsoft.com/office/drawing/2014/main" id="{C6DB1F8D-F417-46CF-8E22-60AD3B0CA04B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23DA0A82-34B6-4EA3-B6B7-DD42772A638B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08F554D7-0B8C-413A-983E-137011DA7B72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917" name="椭圆 916">
                  <a:extLst>
                    <a:ext uri="{FF2B5EF4-FFF2-40B4-BE49-F238E27FC236}">
                      <a16:creationId xmlns:a16="http://schemas.microsoft.com/office/drawing/2014/main" id="{DADA7DD5-0D01-4E40-BF94-C1DA89188448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918" name="文本框 917">
                  <a:extLst>
                    <a:ext uri="{FF2B5EF4-FFF2-40B4-BE49-F238E27FC236}">
                      <a16:creationId xmlns:a16="http://schemas.microsoft.com/office/drawing/2014/main" id="{CC2E04EB-DC91-4616-9B9F-B7023D2BE08C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914" name="组合 913">
                <a:extLst>
                  <a:ext uri="{FF2B5EF4-FFF2-40B4-BE49-F238E27FC236}">
                    <a16:creationId xmlns:a16="http://schemas.microsoft.com/office/drawing/2014/main" id="{36F381E0-2523-4E17-B271-D0770337C7BC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915" name="椭圆 914">
                  <a:extLst>
                    <a:ext uri="{FF2B5EF4-FFF2-40B4-BE49-F238E27FC236}">
                      <a16:creationId xmlns:a16="http://schemas.microsoft.com/office/drawing/2014/main" id="{DC0A7578-DB1E-4B34-B0BC-8D9511680A90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916" name="文本框 915">
                  <a:extLst>
                    <a:ext uri="{FF2B5EF4-FFF2-40B4-BE49-F238E27FC236}">
                      <a16:creationId xmlns:a16="http://schemas.microsoft.com/office/drawing/2014/main" id="{7A8435EB-933E-4A59-9AEE-B18E2A7BAC3C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1009" name="组合 1008">
            <a:extLst>
              <a:ext uri="{FF2B5EF4-FFF2-40B4-BE49-F238E27FC236}">
                <a16:creationId xmlns:a16="http://schemas.microsoft.com/office/drawing/2014/main" id="{3D347AC1-AA41-4BFC-9B03-9636CFAD1A89}"/>
              </a:ext>
            </a:extLst>
          </p:cNvPr>
          <p:cNvGrpSpPr/>
          <p:nvPr/>
        </p:nvGrpSpPr>
        <p:grpSpPr>
          <a:xfrm>
            <a:off x="8425768" y="1448474"/>
            <a:ext cx="1689194" cy="3495573"/>
            <a:chOff x="2787999" y="1828698"/>
            <a:chExt cx="2132608" cy="4413160"/>
          </a:xfrm>
        </p:grpSpPr>
        <p:cxnSp>
          <p:nvCxnSpPr>
            <p:cNvPr id="1010" name="直接连接符 1009">
              <a:extLst>
                <a:ext uri="{FF2B5EF4-FFF2-40B4-BE49-F238E27FC236}">
                  <a16:creationId xmlns:a16="http://schemas.microsoft.com/office/drawing/2014/main" id="{853F482E-FBD4-4A04-82BC-A791E9C8280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730" y="5857250"/>
              <a:ext cx="1352425" cy="0"/>
            </a:xfrm>
            <a:prstGeom prst="line">
              <a:avLst/>
            </a:prstGeom>
            <a:ln w="57150">
              <a:gradFill>
                <a:gsLst>
                  <a:gs pos="55000">
                    <a:srgbClr val="FFC000">
                      <a:alpha val="62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  <a:effectLst>
              <a:glow rad="114300"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1" name="组合 1010">
              <a:extLst>
                <a:ext uri="{FF2B5EF4-FFF2-40B4-BE49-F238E27FC236}">
                  <a16:creationId xmlns:a16="http://schemas.microsoft.com/office/drawing/2014/main" id="{E00C243D-9B7A-40EF-A1EF-5826454E16CF}"/>
                </a:ext>
              </a:extLst>
            </p:cNvPr>
            <p:cNvGrpSpPr/>
            <p:nvPr/>
          </p:nvGrpSpPr>
          <p:grpSpPr>
            <a:xfrm>
              <a:off x="2818960" y="2533047"/>
              <a:ext cx="2000211" cy="3105961"/>
              <a:chOff x="5450340" y="1928812"/>
              <a:chExt cx="3091543" cy="4800600"/>
            </a:xfrm>
          </p:grpSpPr>
          <p:sp>
            <p:nvSpPr>
              <p:cNvPr id="1134" name="矩形: 圆角 1133">
                <a:extLst>
                  <a:ext uri="{FF2B5EF4-FFF2-40B4-BE49-F238E27FC236}">
                    <a16:creationId xmlns:a16="http://schemas.microsoft.com/office/drawing/2014/main" id="{E7C37E3C-26F1-41CE-8BB9-51B1B23ACDA4}"/>
                  </a:ext>
                </a:extLst>
              </p:cNvPr>
              <p:cNvSpPr/>
              <p:nvPr/>
            </p:nvSpPr>
            <p:spPr>
              <a:xfrm>
                <a:off x="5450340" y="1928812"/>
                <a:ext cx="3091543" cy="4800600"/>
              </a:xfrm>
              <a:prstGeom prst="roundRect">
                <a:avLst>
                  <a:gd name="adj" fmla="val 1669"/>
                </a:avLst>
              </a:prstGeom>
              <a:noFill/>
              <a:ln>
                <a:solidFill>
                  <a:srgbClr val="FFC000"/>
                </a:solidFill>
              </a:ln>
              <a:effectLst>
                <a:glow>
                  <a:srgbClr val="FFC000">
                    <a:alpha val="8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135" name="矩形: 圆角 1134">
                <a:extLst>
                  <a:ext uri="{FF2B5EF4-FFF2-40B4-BE49-F238E27FC236}">
                    <a16:creationId xmlns:a16="http://schemas.microsoft.com/office/drawing/2014/main" id="{D9758145-65CF-4FB8-AE38-125D0988A941}"/>
                  </a:ext>
                </a:extLst>
              </p:cNvPr>
              <p:cNvSpPr/>
              <p:nvPr/>
            </p:nvSpPr>
            <p:spPr>
              <a:xfrm>
                <a:off x="5469048" y="1944472"/>
                <a:ext cx="3054126" cy="476928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  <a:alpha val="16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</p:grpSp>
        <p:sp>
          <p:nvSpPr>
            <p:cNvPr id="1012" name="矩形 1011">
              <a:extLst>
                <a:ext uri="{FF2B5EF4-FFF2-40B4-BE49-F238E27FC236}">
                  <a16:creationId xmlns:a16="http://schemas.microsoft.com/office/drawing/2014/main" id="{373A6830-50CD-4C5B-B578-9355AACF972D}"/>
                </a:ext>
              </a:extLst>
            </p:cNvPr>
            <p:cNvSpPr/>
            <p:nvPr/>
          </p:nvSpPr>
          <p:spPr>
            <a:xfrm>
              <a:off x="2817483" y="3000231"/>
              <a:ext cx="2071459" cy="2050965"/>
            </a:xfrm>
            <a:prstGeom prst="rect">
              <a:avLst/>
            </a:prstGeom>
            <a:blipFill dpi="0" rotWithShape="1">
              <a:blip r:embed="rId10">
                <a:alphaModFix amt="17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grpSp>
          <p:nvGrpSpPr>
            <p:cNvPr id="1013" name="组合 1012">
              <a:extLst>
                <a:ext uri="{FF2B5EF4-FFF2-40B4-BE49-F238E27FC236}">
                  <a16:creationId xmlns:a16="http://schemas.microsoft.com/office/drawing/2014/main" id="{A46AD51E-F270-4625-AFD1-0EF9D6FA4DD8}"/>
                </a:ext>
              </a:extLst>
            </p:cNvPr>
            <p:cNvGrpSpPr/>
            <p:nvPr/>
          </p:nvGrpSpPr>
          <p:grpSpPr>
            <a:xfrm>
              <a:off x="3345197" y="5986779"/>
              <a:ext cx="950950" cy="255079"/>
              <a:chOff x="2922350" y="4096045"/>
              <a:chExt cx="950950" cy="255079"/>
            </a:xfrm>
          </p:grpSpPr>
          <p:grpSp>
            <p:nvGrpSpPr>
              <p:cNvPr id="1130" name="组合 1129">
                <a:extLst>
                  <a:ext uri="{FF2B5EF4-FFF2-40B4-BE49-F238E27FC236}">
                    <a16:creationId xmlns:a16="http://schemas.microsoft.com/office/drawing/2014/main" id="{2172C061-0242-4FE8-B291-74C9D573E40C}"/>
                  </a:ext>
                </a:extLst>
              </p:cNvPr>
              <p:cNvGrpSpPr/>
              <p:nvPr/>
            </p:nvGrpSpPr>
            <p:grpSpPr>
              <a:xfrm>
                <a:off x="2922350" y="4140623"/>
                <a:ext cx="150026" cy="150523"/>
                <a:chOff x="3472788" y="4030524"/>
                <a:chExt cx="479425" cy="481013"/>
              </a:xfrm>
              <a:solidFill>
                <a:srgbClr val="00B0F0"/>
              </a:solidFill>
            </p:grpSpPr>
            <p:sp>
              <p:nvSpPr>
                <p:cNvPr id="1132" name="Freeform 64">
                  <a:extLst>
                    <a:ext uri="{FF2B5EF4-FFF2-40B4-BE49-F238E27FC236}">
                      <a16:creationId xmlns:a16="http://schemas.microsoft.com/office/drawing/2014/main" id="{3277139D-5B67-432F-A5F1-DD8FCD824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2788" y="4030524"/>
                  <a:ext cx="442913" cy="481013"/>
                </a:xfrm>
                <a:custGeom>
                  <a:avLst/>
                  <a:gdLst>
                    <a:gd name="T0" fmla="*/ 57 w 118"/>
                    <a:gd name="T1" fmla="*/ 71 h 128"/>
                    <a:gd name="T2" fmla="*/ 57 w 118"/>
                    <a:gd name="T3" fmla="*/ 17 h 128"/>
                    <a:gd name="T4" fmla="*/ 57 w 118"/>
                    <a:gd name="T5" fmla="*/ 0 h 128"/>
                    <a:gd name="T6" fmla="*/ 57 w 118"/>
                    <a:gd name="T7" fmla="*/ 0 h 128"/>
                    <a:gd name="T8" fmla="*/ 0 w 118"/>
                    <a:gd name="T9" fmla="*/ 64 h 128"/>
                    <a:gd name="T10" fmla="*/ 64 w 118"/>
                    <a:gd name="T11" fmla="*/ 128 h 128"/>
                    <a:gd name="T12" fmla="*/ 64 w 118"/>
                    <a:gd name="T13" fmla="*/ 128 h 128"/>
                    <a:gd name="T14" fmla="*/ 64 w 118"/>
                    <a:gd name="T15" fmla="*/ 128 h 128"/>
                    <a:gd name="T16" fmla="*/ 118 w 118"/>
                    <a:gd name="T17" fmla="*/ 98 h 128"/>
                    <a:gd name="T18" fmla="*/ 118 w 118"/>
                    <a:gd name="T19" fmla="*/ 98 h 128"/>
                    <a:gd name="T20" fmla="*/ 57 w 118"/>
                    <a:gd name="T21" fmla="*/ 7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" h="128">
                      <a:moveTo>
                        <a:pt x="57" y="71"/>
                      </a:move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4"/>
                        <a:pt x="0" y="31"/>
                        <a:pt x="0" y="64"/>
                      </a:cubicBezTo>
                      <a:cubicBezTo>
                        <a:pt x="0" y="99"/>
                        <a:pt x="29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64" y="128"/>
                        <a:pt x="64" y="128"/>
                        <a:pt x="64" y="128"/>
                      </a:cubicBezTo>
                      <a:cubicBezTo>
                        <a:pt x="87" y="128"/>
                        <a:pt x="107" y="116"/>
                        <a:pt x="118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lnTo>
                        <a:pt x="57" y="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133" name="Freeform 65">
                  <a:extLst>
                    <a:ext uri="{FF2B5EF4-FFF2-40B4-BE49-F238E27FC236}">
                      <a16:creationId xmlns:a16="http://schemas.microsoft.com/office/drawing/2014/main" id="{09525932-98E3-4AAC-9031-D016CD4CC1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9488" y="4030524"/>
                  <a:ext cx="212725" cy="314325"/>
                </a:xfrm>
                <a:custGeom>
                  <a:avLst/>
                  <a:gdLst>
                    <a:gd name="T0" fmla="*/ 0 w 57"/>
                    <a:gd name="T1" fmla="*/ 0 h 84"/>
                    <a:gd name="T2" fmla="*/ 0 w 57"/>
                    <a:gd name="T3" fmla="*/ 0 h 84"/>
                    <a:gd name="T4" fmla="*/ 0 w 57"/>
                    <a:gd name="T5" fmla="*/ 17 h 84"/>
                    <a:gd name="T6" fmla="*/ 0 w 57"/>
                    <a:gd name="T7" fmla="*/ 62 h 84"/>
                    <a:gd name="T8" fmla="*/ 53 w 57"/>
                    <a:gd name="T9" fmla="*/ 84 h 84"/>
                    <a:gd name="T10" fmla="*/ 53 w 57"/>
                    <a:gd name="T11" fmla="*/ 84 h 84"/>
                    <a:gd name="T12" fmla="*/ 53 w 57"/>
                    <a:gd name="T13" fmla="*/ 84 h 84"/>
                    <a:gd name="T14" fmla="*/ 53 w 57"/>
                    <a:gd name="T15" fmla="*/ 84 h 84"/>
                    <a:gd name="T16" fmla="*/ 54 w 57"/>
                    <a:gd name="T17" fmla="*/ 84 h 84"/>
                    <a:gd name="T18" fmla="*/ 57 w 57"/>
                    <a:gd name="T19" fmla="*/ 64 h 84"/>
                    <a:gd name="T20" fmla="*/ 0 w 57"/>
                    <a:gd name="T21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7" h="8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3" y="84"/>
                        <a:pt x="53" y="84"/>
                        <a:pt x="53" y="84"/>
                      </a:cubicBezTo>
                      <a:cubicBezTo>
                        <a:pt x="54" y="84"/>
                        <a:pt x="54" y="84"/>
                        <a:pt x="54" y="84"/>
                      </a:cubicBezTo>
                      <a:cubicBezTo>
                        <a:pt x="56" y="78"/>
                        <a:pt x="57" y="71"/>
                        <a:pt x="57" y="64"/>
                      </a:cubicBezTo>
                      <a:cubicBezTo>
                        <a:pt x="57" y="31"/>
                        <a:pt x="32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131" name="文本框 1130">
                <a:extLst>
                  <a:ext uri="{FF2B5EF4-FFF2-40B4-BE49-F238E27FC236}">
                    <a16:creationId xmlns:a16="http://schemas.microsoft.com/office/drawing/2014/main" id="{0A54F50A-4ECF-455A-9F06-C1F304176C31}"/>
                  </a:ext>
                </a:extLst>
              </p:cNvPr>
              <p:cNvSpPr txBox="1"/>
              <p:nvPr/>
            </p:nvSpPr>
            <p:spPr>
              <a:xfrm>
                <a:off x="3039092" y="4096045"/>
                <a:ext cx="834208" cy="25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限时： </a:t>
                </a:r>
                <a:r>
                  <a:rPr lang="en-US" altLang="zh-CN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35D</a:t>
                </a:r>
                <a:endParaRPr lang="zh-CN" altLang="en-US" sz="713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4" name="组合 1013">
              <a:extLst>
                <a:ext uri="{FF2B5EF4-FFF2-40B4-BE49-F238E27FC236}">
                  <a16:creationId xmlns:a16="http://schemas.microsoft.com/office/drawing/2014/main" id="{1AB27124-E6EE-4C10-9900-587E2C52D933}"/>
                </a:ext>
              </a:extLst>
            </p:cNvPr>
            <p:cNvGrpSpPr/>
            <p:nvPr/>
          </p:nvGrpSpPr>
          <p:grpSpPr>
            <a:xfrm>
              <a:off x="2787999" y="3779716"/>
              <a:ext cx="2062603" cy="205677"/>
              <a:chOff x="2761842" y="3928482"/>
              <a:chExt cx="2062603" cy="205677"/>
            </a:xfrm>
          </p:grpSpPr>
          <p:cxnSp>
            <p:nvCxnSpPr>
              <p:cNvPr id="1127" name="直接连接符 1126">
                <a:extLst>
                  <a:ext uri="{FF2B5EF4-FFF2-40B4-BE49-F238E27FC236}">
                    <a16:creationId xmlns:a16="http://schemas.microsoft.com/office/drawing/2014/main" id="{0476A598-9CBA-4FEA-8773-231D1DCDE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文本框 1127">
                <a:extLst>
                  <a:ext uri="{FF2B5EF4-FFF2-40B4-BE49-F238E27FC236}">
                    <a16:creationId xmlns:a16="http://schemas.microsoft.com/office/drawing/2014/main" id="{C1E77A5F-4DD1-4E2F-A772-17343A7CDA0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订单详情</a:t>
                </a:r>
              </a:p>
            </p:txBody>
          </p:sp>
          <p:sp>
            <p:nvSpPr>
              <p:cNvPr id="1129" name="文本框 1128">
                <a:extLst>
                  <a:ext uri="{FF2B5EF4-FFF2-40B4-BE49-F238E27FC236}">
                    <a16:creationId xmlns:a16="http://schemas.microsoft.com/office/drawing/2014/main" id="{4507717A-E430-4311-A5D0-C61A9CAE979A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34686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Detail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5" name="组合 1014">
              <a:extLst>
                <a:ext uri="{FF2B5EF4-FFF2-40B4-BE49-F238E27FC236}">
                  <a16:creationId xmlns:a16="http://schemas.microsoft.com/office/drawing/2014/main" id="{B7227552-B5FF-460E-BD25-B1B927F8BCC2}"/>
                </a:ext>
              </a:extLst>
            </p:cNvPr>
            <p:cNvGrpSpPr/>
            <p:nvPr/>
          </p:nvGrpSpPr>
          <p:grpSpPr>
            <a:xfrm>
              <a:off x="2886318" y="3984563"/>
              <a:ext cx="1980422" cy="381759"/>
              <a:chOff x="2853438" y="4056542"/>
              <a:chExt cx="1980422" cy="381759"/>
            </a:xfrm>
          </p:grpSpPr>
          <p:sp>
            <p:nvSpPr>
              <p:cNvPr id="1111" name="矩形: 圆角 1110">
                <a:extLst>
                  <a:ext uri="{FF2B5EF4-FFF2-40B4-BE49-F238E27FC236}">
                    <a16:creationId xmlns:a16="http://schemas.microsoft.com/office/drawing/2014/main" id="{3AD2DB25-5121-48CF-B1EA-FD4F6DD61F9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112" name="组合 1111">
                <a:extLst>
                  <a:ext uri="{FF2B5EF4-FFF2-40B4-BE49-F238E27FC236}">
                    <a16:creationId xmlns:a16="http://schemas.microsoft.com/office/drawing/2014/main" id="{173AE874-90CC-4A8A-A9F0-344078CAEB01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113" name="组合 1112">
                  <a:extLst>
                    <a:ext uri="{FF2B5EF4-FFF2-40B4-BE49-F238E27FC236}">
                      <a16:creationId xmlns:a16="http://schemas.microsoft.com/office/drawing/2014/main" id="{E1323530-00C8-4F6D-A78F-15E6A32D1B4F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123" name="Rectangle 318">
                    <a:extLst>
                      <a:ext uri="{FF2B5EF4-FFF2-40B4-BE49-F238E27FC236}">
                        <a16:creationId xmlns:a16="http://schemas.microsoft.com/office/drawing/2014/main" id="{3F610E70-0E82-4F9A-A27D-62A850AF6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4" name="Freeform 319">
                    <a:extLst>
                      <a:ext uri="{FF2B5EF4-FFF2-40B4-BE49-F238E27FC236}">
                        <a16:creationId xmlns:a16="http://schemas.microsoft.com/office/drawing/2014/main" id="{3153B502-7399-43D5-8D5F-5677C97B94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5" name="Freeform 320">
                    <a:extLst>
                      <a:ext uri="{FF2B5EF4-FFF2-40B4-BE49-F238E27FC236}">
                        <a16:creationId xmlns:a16="http://schemas.microsoft.com/office/drawing/2014/main" id="{AB7BD4BF-1429-40CC-A718-87DAA1630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26" name="Rectangle 321">
                    <a:extLst>
                      <a:ext uri="{FF2B5EF4-FFF2-40B4-BE49-F238E27FC236}">
                        <a16:creationId xmlns:a16="http://schemas.microsoft.com/office/drawing/2014/main" id="{B41FA1A9-FD55-4ED5-B473-53B46FB6B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114" name="文本框 1113">
                  <a:extLst>
                    <a:ext uri="{FF2B5EF4-FFF2-40B4-BE49-F238E27FC236}">
                      <a16:creationId xmlns:a16="http://schemas.microsoft.com/office/drawing/2014/main" id="{262C5042-F69E-45B3-BEC0-572CAAB43362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达拉匹林</a:t>
                  </a:r>
                </a:p>
              </p:txBody>
            </p:sp>
            <p:sp>
              <p:nvSpPr>
                <p:cNvPr id="1115" name="文本框 1114">
                  <a:extLst>
                    <a:ext uri="{FF2B5EF4-FFF2-40B4-BE49-F238E27FC236}">
                      <a16:creationId xmlns:a16="http://schemas.microsoft.com/office/drawing/2014/main" id="{09E2DCC0-1A49-4E97-938E-F74D7D01ECF3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16" name="组合 1115">
                  <a:extLst>
                    <a:ext uri="{FF2B5EF4-FFF2-40B4-BE49-F238E27FC236}">
                      <a16:creationId xmlns:a16="http://schemas.microsoft.com/office/drawing/2014/main" id="{1F329232-E895-4672-8F89-F86AE13B150C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119" name="直接连接符 1118">
                    <a:extLst>
                      <a:ext uri="{FF2B5EF4-FFF2-40B4-BE49-F238E27FC236}">
                        <a16:creationId xmlns:a16="http://schemas.microsoft.com/office/drawing/2014/main" id="{CAB796BF-E5F7-4C5B-97E5-E8B7059476A9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直接连接符 1119">
                    <a:extLst>
                      <a:ext uri="{FF2B5EF4-FFF2-40B4-BE49-F238E27FC236}">
                        <a16:creationId xmlns:a16="http://schemas.microsoft.com/office/drawing/2014/main" id="{85917510-8DB2-480B-A06D-E96E2B5D8A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1" name="文本框 1120">
                    <a:extLst>
                      <a:ext uri="{FF2B5EF4-FFF2-40B4-BE49-F238E27FC236}">
                        <a16:creationId xmlns:a16="http://schemas.microsoft.com/office/drawing/2014/main" id="{889BBCDA-1167-4726-AD74-69F77034A1A1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22" name="文本框 1121">
                    <a:extLst>
                      <a:ext uri="{FF2B5EF4-FFF2-40B4-BE49-F238E27FC236}">
                        <a16:creationId xmlns:a16="http://schemas.microsoft.com/office/drawing/2014/main" id="{65DC5763-9604-4E1B-AA3A-265E9122EDF7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17" name="文本框 1116">
                  <a:extLst>
                    <a:ext uri="{FF2B5EF4-FFF2-40B4-BE49-F238E27FC236}">
                      <a16:creationId xmlns:a16="http://schemas.microsoft.com/office/drawing/2014/main" id="{CA9E1ED3-7562-4718-BC66-15365DAA8A00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8" name="文本框 1117">
                  <a:extLst>
                    <a:ext uri="{FF2B5EF4-FFF2-40B4-BE49-F238E27FC236}">
                      <a16:creationId xmlns:a16="http://schemas.microsoft.com/office/drawing/2014/main" id="{4E83A355-21D8-431F-B2EB-8A38C38518D8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92186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Daraprim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16" name="组合 1015">
              <a:extLst>
                <a:ext uri="{FF2B5EF4-FFF2-40B4-BE49-F238E27FC236}">
                  <a16:creationId xmlns:a16="http://schemas.microsoft.com/office/drawing/2014/main" id="{C7249D56-A69B-4F6D-AF14-6971C7881CD5}"/>
                </a:ext>
              </a:extLst>
            </p:cNvPr>
            <p:cNvGrpSpPr/>
            <p:nvPr/>
          </p:nvGrpSpPr>
          <p:grpSpPr>
            <a:xfrm>
              <a:off x="2885035" y="4360345"/>
              <a:ext cx="1980422" cy="381759"/>
              <a:chOff x="2853438" y="4056542"/>
              <a:chExt cx="1980422" cy="381759"/>
            </a:xfrm>
          </p:grpSpPr>
          <p:sp>
            <p:nvSpPr>
              <p:cNvPr id="1095" name="矩形: 圆角 1094">
                <a:extLst>
                  <a:ext uri="{FF2B5EF4-FFF2-40B4-BE49-F238E27FC236}">
                    <a16:creationId xmlns:a16="http://schemas.microsoft.com/office/drawing/2014/main" id="{3510CBB8-95DC-43BF-B3B2-71FFB4534055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096" name="组合 1095">
                <a:extLst>
                  <a:ext uri="{FF2B5EF4-FFF2-40B4-BE49-F238E27FC236}">
                    <a16:creationId xmlns:a16="http://schemas.microsoft.com/office/drawing/2014/main" id="{3281B423-547E-43CF-B973-A72D5B122982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097" name="组合 1096">
                  <a:extLst>
                    <a:ext uri="{FF2B5EF4-FFF2-40B4-BE49-F238E27FC236}">
                      <a16:creationId xmlns:a16="http://schemas.microsoft.com/office/drawing/2014/main" id="{E9AFA83B-33EE-45F2-9550-B518B07DABBE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107" name="Rectangle 318">
                    <a:extLst>
                      <a:ext uri="{FF2B5EF4-FFF2-40B4-BE49-F238E27FC236}">
                        <a16:creationId xmlns:a16="http://schemas.microsoft.com/office/drawing/2014/main" id="{9323FDBB-1A79-4818-AAB0-2CFA6DF2F5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08" name="Freeform 319">
                    <a:extLst>
                      <a:ext uri="{FF2B5EF4-FFF2-40B4-BE49-F238E27FC236}">
                        <a16:creationId xmlns:a16="http://schemas.microsoft.com/office/drawing/2014/main" id="{650CB63B-9787-4EC2-BD9D-ACE0A3EE2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09" name="Freeform 320">
                    <a:extLst>
                      <a:ext uri="{FF2B5EF4-FFF2-40B4-BE49-F238E27FC236}">
                        <a16:creationId xmlns:a16="http://schemas.microsoft.com/office/drawing/2014/main" id="{883AE0CF-2982-40B2-A389-B10F5688ED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110" name="Rectangle 321">
                    <a:extLst>
                      <a:ext uri="{FF2B5EF4-FFF2-40B4-BE49-F238E27FC236}">
                        <a16:creationId xmlns:a16="http://schemas.microsoft.com/office/drawing/2014/main" id="{4561D8A2-48DB-472B-8157-8EF8E47B4C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098" name="文本框 1097">
                  <a:extLst>
                    <a:ext uri="{FF2B5EF4-FFF2-40B4-BE49-F238E27FC236}">
                      <a16:creationId xmlns:a16="http://schemas.microsoft.com/office/drawing/2014/main" id="{50EDCAED-63A5-4CF1-8C64-3BFA3A89DE09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743136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美曲普汀</a:t>
                  </a:r>
                </a:p>
              </p:txBody>
            </p:sp>
            <p:sp>
              <p:nvSpPr>
                <p:cNvPr id="1099" name="文本框 1098">
                  <a:extLst>
                    <a:ext uri="{FF2B5EF4-FFF2-40B4-BE49-F238E27FC236}">
                      <a16:creationId xmlns:a16="http://schemas.microsoft.com/office/drawing/2014/main" id="{A57D4D27-E73B-4179-A875-3F18E80FD8CB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00" name="组合 1099">
                  <a:extLst>
                    <a:ext uri="{FF2B5EF4-FFF2-40B4-BE49-F238E27FC236}">
                      <a16:creationId xmlns:a16="http://schemas.microsoft.com/office/drawing/2014/main" id="{D86433CB-E71A-459E-B871-D2168D1A5228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103" name="直接连接符 1102">
                    <a:extLst>
                      <a:ext uri="{FF2B5EF4-FFF2-40B4-BE49-F238E27FC236}">
                        <a16:creationId xmlns:a16="http://schemas.microsoft.com/office/drawing/2014/main" id="{CE515EC2-66BB-4EDA-BA96-13F880B4BA30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直接连接符 1103">
                    <a:extLst>
                      <a:ext uri="{FF2B5EF4-FFF2-40B4-BE49-F238E27FC236}">
                        <a16:creationId xmlns:a16="http://schemas.microsoft.com/office/drawing/2014/main" id="{7268A1F0-3AB4-46EB-8150-A95BC190E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456102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5" name="文本框 1104">
                    <a:extLst>
                      <a:ext uri="{FF2B5EF4-FFF2-40B4-BE49-F238E27FC236}">
                        <a16:creationId xmlns:a16="http://schemas.microsoft.com/office/drawing/2014/main" id="{AF7C685F-8FF4-482D-80AC-A4D56B5D2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06" name="文本框 1105">
                    <a:extLst>
                      <a:ext uri="{FF2B5EF4-FFF2-40B4-BE49-F238E27FC236}">
                        <a16:creationId xmlns:a16="http://schemas.microsoft.com/office/drawing/2014/main" id="{C1394905-2B27-4783-AD90-5614D7557752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33%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01" name="文本框 1100">
                  <a:extLst>
                    <a:ext uri="{FF2B5EF4-FFF2-40B4-BE49-F238E27FC236}">
                      <a16:creationId xmlns:a16="http://schemas.microsoft.com/office/drawing/2014/main" id="{83E51E22-AC13-4EE7-81FF-B452B9E7CE08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2" name="文本框 1101">
                  <a:extLst>
                    <a:ext uri="{FF2B5EF4-FFF2-40B4-BE49-F238E27FC236}">
                      <a16:creationId xmlns:a16="http://schemas.microsoft.com/office/drawing/2014/main" id="{B125BB28-C21E-45A6-B2DB-41FB8AF89ED1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453735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Myalept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17" name="组合 1016">
              <a:extLst>
                <a:ext uri="{FF2B5EF4-FFF2-40B4-BE49-F238E27FC236}">
                  <a16:creationId xmlns:a16="http://schemas.microsoft.com/office/drawing/2014/main" id="{D1F5CD9C-BCBB-48B6-8457-A370431F7BF8}"/>
                </a:ext>
              </a:extLst>
            </p:cNvPr>
            <p:cNvGrpSpPr/>
            <p:nvPr/>
          </p:nvGrpSpPr>
          <p:grpSpPr>
            <a:xfrm>
              <a:off x="2891607" y="4731850"/>
              <a:ext cx="1980422" cy="381759"/>
              <a:chOff x="2853438" y="4056542"/>
              <a:chExt cx="1980422" cy="381759"/>
            </a:xfrm>
          </p:grpSpPr>
          <p:sp>
            <p:nvSpPr>
              <p:cNvPr id="1079" name="矩形: 圆角 1078">
                <a:extLst>
                  <a:ext uri="{FF2B5EF4-FFF2-40B4-BE49-F238E27FC236}">
                    <a16:creationId xmlns:a16="http://schemas.microsoft.com/office/drawing/2014/main" id="{A0496A6D-C148-425F-8B2F-6155CF7FE3ED}"/>
                  </a:ext>
                </a:extLst>
              </p:cNvPr>
              <p:cNvSpPr/>
              <p:nvPr/>
            </p:nvSpPr>
            <p:spPr>
              <a:xfrm>
                <a:off x="2853438" y="4069222"/>
                <a:ext cx="1870962" cy="336598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1080" name="组合 1079">
                <a:extLst>
                  <a:ext uri="{FF2B5EF4-FFF2-40B4-BE49-F238E27FC236}">
                    <a16:creationId xmlns:a16="http://schemas.microsoft.com/office/drawing/2014/main" id="{0C11B1EC-9C82-46E4-A4AE-EE05607685BB}"/>
                  </a:ext>
                </a:extLst>
              </p:cNvPr>
              <p:cNvGrpSpPr/>
              <p:nvPr/>
            </p:nvGrpSpPr>
            <p:grpSpPr>
              <a:xfrm>
                <a:off x="2897286" y="4056542"/>
                <a:ext cx="1936574" cy="381759"/>
                <a:chOff x="2897286" y="4056542"/>
                <a:chExt cx="1936574" cy="381759"/>
              </a:xfrm>
            </p:grpSpPr>
            <p:grpSp>
              <p:nvGrpSpPr>
                <p:cNvPr id="1081" name="组合 1080">
                  <a:extLst>
                    <a:ext uri="{FF2B5EF4-FFF2-40B4-BE49-F238E27FC236}">
                      <a16:creationId xmlns:a16="http://schemas.microsoft.com/office/drawing/2014/main" id="{92FFE9EC-9964-4AF1-B561-BEA4890AEC72}"/>
                    </a:ext>
                  </a:extLst>
                </p:cNvPr>
                <p:cNvGrpSpPr/>
                <p:nvPr/>
              </p:nvGrpSpPr>
              <p:grpSpPr>
                <a:xfrm>
                  <a:off x="2897286" y="4116248"/>
                  <a:ext cx="170392" cy="234956"/>
                  <a:chOff x="4592639" y="4540250"/>
                  <a:chExt cx="557213" cy="768350"/>
                </a:xfrm>
              </p:grpSpPr>
              <p:sp>
                <p:nvSpPr>
                  <p:cNvPr id="1091" name="Rectangle 318">
                    <a:extLst>
                      <a:ext uri="{FF2B5EF4-FFF2-40B4-BE49-F238E27FC236}">
                        <a16:creationId xmlns:a16="http://schemas.microsoft.com/office/drawing/2014/main" id="{00038DC3-70B2-41D8-B041-FC2F0385CC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0114" y="4668838"/>
                    <a:ext cx="323850" cy="17462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2" name="Freeform 319">
                    <a:extLst>
                      <a:ext uri="{FF2B5EF4-FFF2-40B4-BE49-F238E27FC236}">
                        <a16:creationId xmlns:a16="http://schemas.microsoft.com/office/drawing/2014/main" id="{2260D43E-EA57-43A6-80BC-E06B0E0236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78364" y="4540250"/>
                    <a:ext cx="385763" cy="95250"/>
                  </a:xfrm>
                  <a:custGeom>
                    <a:avLst/>
                    <a:gdLst>
                      <a:gd name="T0" fmla="*/ 621 w 621"/>
                      <a:gd name="T1" fmla="*/ 122 h 154"/>
                      <a:gd name="T2" fmla="*/ 589 w 621"/>
                      <a:gd name="T3" fmla="*/ 154 h 154"/>
                      <a:gd name="T4" fmla="*/ 33 w 621"/>
                      <a:gd name="T5" fmla="*/ 154 h 154"/>
                      <a:gd name="T6" fmla="*/ 0 w 621"/>
                      <a:gd name="T7" fmla="*/ 122 h 154"/>
                      <a:gd name="T8" fmla="*/ 0 w 621"/>
                      <a:gd name="T9" fmla="*/ 33 h 154"/>
                      <a:gd name="T10" fmla="*/ 33 w 621"/>
                      <a:gd name="T11" fmla="*/ 0 h 154"/>
                      <a:gd name="T12" fmla="*/ 589 w 621"/>
                      <a:gd name="T13" fmla="*/ 0 h 154"/>
                      <a:gd name="T14" fmla="*/ 621 w 621"/>
                      <a:gd name="T15" fmla="*/ 33 h 154"/>
                      <a:gd name="T16" fmla="*/ 621 w 621"/>
                      <a:gd name="T17" fmla="*/ 122 h 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1" h="154">
                        <a:moveTo>
                          <a:pt x="621" y="122"/>
                        </a:moveTo>
                        <a:cubicBezTo>
                          <a:pt x="621" y="140"/>
                          <a:pt x="607" y="154"/>
                          <a:pt x="589" y="154"/>
                        </a:cubicBezTo>
                        <a:cubicBezTo>
                          <a:pt x="33" y="154"/>
                          <a:pt x="33" y="154"/>
                          <a:pt x="33" y="154"/>
                        </a:cubicBezTo>
                        <a:cubicBezTo>
                          <a:pt x="15" y="154"/>
                          <a:pt x="0" y="140"/>
                          <a:pt x="0" y="122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15"/>
                          <a:pt x="15" y="0"/>
                          <a:pt x="33" y="0"/>
                        </a:cubicBezTo>
                        <a:cubicBezTo>
                          <a:pt x="589" y="0"/>
                          <a:pt x="589" y="0"/>
                          <a:pt x="589" y="0"/>
                        </a:cubicBezTo>
                        <a:cubicBezTo>
                          <a:pt x="607" y="0"/>
                          <a:pt x="621" y="15"/>
                          <a:pt x="621" y="33"/>
                        </a:cubicBezTo>
                        <a:lnTo>
                          <a:pt x="621" y="12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3" name="Freeform 320">
                    <a:extLst>
                      <a:ext uri="{FF2B5EF4-FFF2-40B4-BE49-F238E27FC236}">
                        <a16:creationId xmlns:a16="http://schemas.microsoft.com/office/drawing/2014/main" id="{08CC7A10-1ED3-481C-97C0-00CA3E67B0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2639" y="4727575"/>
                    <a:ext cx="557213" cy="581025"/>
                  </a:xfrm>
                  <a:custGeom>
                    <a:avLst/>
                    <a:gdLst>
                      <a:gd name="T0" fmla="*/ 864 w 896"/>
                      <a:gd name="T1" fmla="*/ 140 h 934"/>
                      <a:gd name="T2" fmla="*/ 703 w 896"/>
                      <a:gd name="T3" fmla="*/ 0 h 934"/>
                      <a:gd name="T4" fmla="*/ 193 w 896"/>
                      <a:gd name="T5" fmla="*/ 0 h 934"/>
                      <a:gd name="T6" fmla="*/ 32 w 896"/>
                      <a:gd name="T7" fmla="*/ 140 h 934"/>
                      <a:gd name="T8" fmla="*/ 32 w 896"/>
                      <a:gd name="T9" fmla="*/ 794 h 934"/>
                      <a:gd name="T10" fmla="*/ 193 w 896"/>
                      <a:gd name="T11" fmla="*/ 934 h 934"/>
                      <a:gd name="T12" fmla="*/ 703 w 896"/>
                      <a:gd name="T13" fmla="*/ 934 h 934"/>
                      <a:gd name="T14" fmla="*/ 864 w 896"/>
                      <a:gd name="T15" fmla="*/ 794 h 934"/>
                      <a:gd name="T16" fmla="*/ 864 w 896"/>
                      <a:gd name="T17" fmla="*/ 140 h 9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96" h="934">
                        <a:moveTo>
                          <a:pt x="864" y="140"/>
                        </a:moveTo>
                        <a:cubicBezTo>
                          <a:pt x="855" y="62"/>
                          <a:pt x="780" y="0"/>
                          <a:pt x="703" y="0"/>
                        </a:cubicBezTo>
                        <a:cubicBezTo>
                          <a:pt x="499" y="0"/>
                          <a:pt x="397" y="0"/>
                          <a:pt x="193" y="0"/>
                        </a:cubicBezTo>
                        <a:cubicBezTo>
                          <a:pt x="115" y="0"/>
                          <a:pt x="41" y="62"/>
                          <a:pt x="32" y="140"/>
                        </a:cubicBezTo>
                        <a:cubicBezTo>
                          <a:pt x="0" y="401"/>
                          <a:pt x="0" y="533"/>
                          <a:pt x="32" y="794"/>
                        </a:cubicBezTo>
                        <a:cubicBezTo>
                          <a:pt x="41" y="871"/>
                          <a:pt x="115" y="934"/>
                          <a:pt x="193" y="934"/>
                        </a:cubicBezTo>
                        <a:cubicBezTo>
                          <a:pt x="397" y="934"/>
                          <a:pt x="499" y="934"/>
                          <a:pt x="703" y="934"/>
                        </a:cubicBezTo>
                        <a:cubicBezTo>
                          <a:pt x="780" y="934"/>
                          <a:pt x="855" y="871"/>
                          <a:pt x="864" y="794"/>
                        </a:cubicBezTo>
                        <a:cubicBezTo>
                          <a:pt x="896" y="533"/>
                          <a:pt x="896" y="401"/>
                          <a:pt x="864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094" name="Rectangle 321">
                    <a:extLst>
                      <a:ext uri="{FF2B5EF4-FFF2-40B4-BE49-F238E27FC236}">
                        <a16:creationId xmlns:a16="http://schemas.microsoft.com/office/drawing/2014/main" id="{EDC63DC6-8E58-45B9-9868-700D769CEA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18051" y="4826000"/>
                    <a:ext cx="317500" cy="388938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082" name="文本框 1081">
                  <a:extLst>
                    <a:ext uri="{FF2B5EF4-FFF2-40B4-BE49-F238E27FC236}">
                      <a16:creationId xmlns:a16="http://schemas.microsoft.com/office/drawing/2014/main" id="{8D8DFFD3-1AB0-4975-BB9E-87A67D7385FE}"/>
                    </a:ext>
                  </a:extLst>
                </p:cNvPr>
                <p:cNvSpPr txBox="1"/>
                <p:nvPr/>
              </p:nvSpPr>
              <p:spPr>
                <a:xfrm>
                  <a:off x="3047768" y="4056542"/>
                  <a:ext cx="870635" cy="270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9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盐酸青霉胺</a:t>
                  </a:r>
                </a:p>
              </p:txBody>
            </p:sp>
            <p:sp>
              <p:nvSpPr>
                <p:cNvPr id="1083" name="文本框 1082">
                  <a:extLst>
                    <a:ext uri="{FF2B5EF4-FFF2-40B4-BE49-F238E27FC236}">
                      <a16:creationId xmlns:a16="http://schemas.microsoft.com/office/drawing/2014/main" id="{FBF7D663-2735-49B7-BB86-B3A0433940BA}"/>
                    </a:ext>
                  </a:extLst>
                </p:cNvPr>
                <p:cNvSpPr txBox="1"/>
                <p:nvPr/>
              </p:nvSpPr>
              <p:spPr>
                <a:xfrm>
                  <a:off x="4426674" y="4108501"/>
                  <a:ext cx="407186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71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endParaRPr lang="zh-CN" altLang="en-US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084" name="组合 1083">
                  <a:extLst>
                    <a:ext uri="{FF2B5EF4-FFF2-40B4-BE49-F238E27FC236}">
                      <a16:creationId xmlns:a16="http://schemas.microsoft.com/office/drawing/2014/main" id="{344AE786-ADFA-49C6-B638-CE8028461910}"/>
                    </a:ext>
                  </a:extLst>
                </p:cNvPr>
                <p:cNvGrpSpPr/>
                <p:nvPr/>
              </p:nvGrpSpPr>
              <p:grpSpPr>
                <a:xfrm>
                  <a:off x="3051052" y="4260125"/>
                  <a:ext cx="1446970" cy="178176"/>
                  <a:chOff x="3051052" y="4260125"/>
                  <a:chExt cx="1446970" cy="178176"/>
                </a:xfrm>
              </p:grpSpPr>
              <p:cxnSp>
                <p:nvCxnSpPr>
                  <p:cNvPr id="1087" name="直接连接符 1086">
                    <a:extLst>
                      <a:ext uri="{FF2B5EF4-FFF2-40B4-BE49-F238E27FC236}">
                        <a16:creationId xmlns:a16="http://schemas.microsoft.com/office/drawing/2014/main" id="{982A52F7-A885-44BA-910A-6BD9C80BF925}"/>
                      </a:ext>
                    </a:extLst>
                  </p:cNvPr>
                  <p:cNvCxnSpPr/>
                  <p:nvPr/>
                </p:nvCxnSpPr>
                <p:spPr>
                  <a:xfrm>
                    <a:off x="3145631" y="4286879"/>
                    <a:ext cx="1209851" cy="0"/>
                  </a:xfrm>
                  <a:prstGeom prst="line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直接连接符 1087">
                    <a:extLst>
                      <a:ext uri="{FF2B5EF4-FFF2-40B4-BE49-F238E27FC236}">
                        <a16:creationId xmlns:a16="http://schemas.microsoft.com/office/drawing/2014/main" id="{E8558908-7ED8-4378-A11F-BEB121AD5C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5631" y="4286879"/>
                    <a:ext cx="716757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9" name="文本框 1088">
                    <a:extLst>
                      <a:ext uri="{FF2B5EF4-FFF2-40B4-BE49-F238E27FC236}">
                        <a16:creationId xmlns:a16="http://schemas.microsoft.com/office/drawing/2014/main" id="{0205EAE6-5C2C-416D-B20E-AA48BA61D4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51052" y="4260125"/>
                    <a:ext cx="532661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仓库储量： </a:t>
                    </a:r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90" name="文本框 1089">
                    <a:extLst>
                      <a:ext uri="{FF2B5EF4-FFF2-40B4-BE49-F238E27FC236}">
                        <a16:creationId xmlns:a16="http://schemas.microsoft.com/office/drawing/2014/main" id="{C22FAD22-1AFA-4E16-A5B3-5F35184E046D}"/>
                      </a:ext>
                    </a:extLst>
                  </p:cNvPr>
                  <p:cNvSpPr txBox="1"/>
                  <p:nvPr/>
                </p:nvSpPr>
                <p:spPr>
                  <a:xfrm>
                    <a:off x="4157619" y="4260125"/>
                    <a:ext cx="340403" cy="1781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17" dirty="0">
                        <a:solidFill>
                          <a:schemeClr val="bg1">
                            <a:lumMod val="6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60%</a:t>
                    </a:r>
                    <a:endParaRPr lang="zh-CN" altLang="en-US" sz="317" dirty="0">
                      <a:solidFill>
                        <a:schemeClr val="bg1">
                          <a:lumMod val="6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85" name="文本框 1084">
                  <a:extLst>
                    <a:ext uri="{FF2B5EF4-FFF2-40B4-BE49-F238E27FC236}">
                      <a16:creationId xmlns:a16="http://schemas.microsoft.com/office/drawing/2014/main" id="{D51836A3-6BC9-4DE8-9811-2D274D334F74}"/>
                    </a:ext>
                  </a:extLst>
                </p:cNvPr>
                <p:cNvSpPr txBox="1"/>
                <p:nvPr/>
              </p:nvSpPr>
              <p:spPr>
                <a:xfrm>
                  <a:off x="4393131" y="4193494"/>
                  <a:ext cx="269569" cy="17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6" name="文本框 1085">
                  <a:extLst>
                    <a:ext uri="{FF2B5EF4-FFF2-40B4-BE49-F238E27FC236}">
                      <a16:creationId xmlns:a16="http://schemas.microsoft.com/office/drawing/2014/main" id="{BED1833C-C7FE-4A41-91F7-FCBB081C245E}"/>
                    </a:ext>
                  </a:extLst>
                </p:cNvPr>
                <p:cNvSpPr txBox="1"/>
                <p:nvPr/>
              </p:nvSpPr>
              <p:spPr>
                <a:xfrm>
                  <a:off x="4013631" y="4132534"/>
                  <a:ext cx="516471" cy="193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96" dirty="0">
                      <a:solidFill>
                        <a:schemeClr val="bg1">
                          <a:lumMod val="75000"/>
                        </a:schemeClr>
                      </a:solidFill>
                    </a:rPr>
                    <a:t>Cuprimine</a:t>
                  </a:r>
                  <a:endParaRPr lang="zh-CN" altLang="en-US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18" name="文本框 1017">
              <a:extLst>
                <a:ext uri="{FF2B5EF4-FFF2-40B4-BE49-F238E27FC236}">
                  <a16:creationId xmlns:a16="http://schemas.microsoft.com/office/drawing/2014/main" id="{5655139D-0272-46F9-B420-A196216C4D3D}"/>
                </a:ext>
              </a:extLst>
            </p:cNvPr>
            <p:cNvSpPr txBox="1"/>
            <p:nvPr/>
          </p:nvSpPr>
          <p:spPr>
            <a:xfrm>
              <a:off x="3413997" y="5726445"/>
              <a:ext cx="799803" cy="285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稀有订单</a:t>
              </a:r>
            </a:p>
          </p:txBody>
        </p:sp>
        <p:grpSp>
          <p:nvGrpSpPr>
            <p:cNvPr id="1019" name="组合 1018">
              <a:extLst>
                <a:ext uri="{FF2B5EF4-FFF2-40B4-BE49-F238E27FC236}">
                  <a16:creationId xmlns:a16="http://schemas.microsoft.com/office/drawing/2014/main" id="{77F1534F-2318-40FC-B3B7-FB08752DC322}"/>
                </a:ext>
              </a:extLst>
            </p:cNvPr>
            <p:cNvGrpSpPr/>
            <p:nvPr/>
          </p:nvGrpSpPr>
          <p:grpSpPr>
            <a:xfrm>
              <a:off x="2831064" y="1828698"/>
              <a:ext cx="1942003" cy="696810"/>
              <a:chOff x="2798184" y="1828698"/>
              <a:chExt cx="1942003" cy="696810"/>
            </a:xfrm>
          </p:grpSpPr>
          <p:grpSp>
            <p:nvGrpSpPr>
              <p:cNvPr id="1073" name="组合 1072">
                <a:extLst>
                  <a:ext uri="{FF2B5EF4-FFF2-40B4-BE49-F238E27FC236}">
                    <a16:creationId xmlns:a16="http://schemas.microsoft.com/office/drawing/2014/main" id="{A80902F7-1C8D-4D5F-8576-D408597BC072}"/>
                  </a:ext>
                </a:extLst>
              </p:cNvPr>
              <p:cNvGrpSpPr/>
              <p:nvPr/>
            </p:nvGrpSpPr>
            <p:grpSpPr>
              <a:xfrm>
                <a:off x="3258324" y="1828698"/>
                <a:ext cx="1108906" cy="373821"/>
                <a:chOff x="3016416" y="2183407"/>
                <a:chExt cx="1108906" cy="373821"/>
              </a:xfrm>
            </p:grpSpPr>
            <p:pic>
              <p:nvPicPr>
                <p:cNvPr id="1076" name="Picture 6">
                  <a:extLst>
                    <a:ext uri="{FF2B5EF4-FFF2-40B4-BE49-F238E27FC236}">
                      <a16:creationId xmlns:a16="http://schemas.microsoft.com/office/drawing/2014/main" id="{300884A8-0850-48D3-AFE4-6AC55A388C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6416" y="2207895"/>
                  <a:ext cx="278758" cy="2787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77" name="文本框 1076">
                  <a:extLst>
                    <a:ext uri="{FF2B5EF4-FFF2-40B4-BE49-F238E27FC236}">
                      <a16:creationId xmlns:a16="http://schemas.microsoft.com/office/drawing/2014/main" id="{53625D6B-772B-4906-B672-12B7B8F93D2F}"/>
                    </a:ext>
                  </a:extLst>
                </p:cNvPr>
                <p:cNvSpPr txBox="1"/>
                <p:nvPr/>
              </p:nvSpPr>
              <p:spPr>
                <a:xfrm>
                  <a:off x="3214211" y="2183407"/>
                  <a:ext cx="911111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1078" name="文本框 1077">
                  <a:extLst>
                    <a:ext uri="{FF2B5EF4-FFF2-40B4-BE49-F238E27FC236}">
                      <a16:creationId xmlns:a16="http://schemas.microsoft.com/office/drawing/2014/main" id="{97AA8589-3CE6-4A5E-A80A-F518264D27B4}"/>
                    </a:ext>
                  </a:extLst>
                </p:cNvPr>
                <p:cNvSpPr txBox="1"/>
                <p:nvPr/>
              </p:nvSpPr>
              <p:spPr>
                <a:xfrm>
                  <a:off x="3230879" y="2332992"/>
                  <a:ext cx="803851" cy="224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554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Rhodes Island</a:t>
                  </a:r>
                </a:p>
              </p:txBody>
            </p:sp>
          </p:grpSp>
          <p:sp>
            <p:nvSpPr>
              <p:cNvPr id="1074" name="文本框 1073">
                <a:extLst>
                  <a:ext uri="{FF2B5EF4-FFF2-40B4-BE49-F238E27FC236}">
                    <a16:creationId xmlns:a16="http://schemas.microsoft.com/office/drawing/2014/main" id="{DC6069BC-3AE4-4A4D-B748-12A413910C53}"/>
                  </a:ext>
                </a:extLst>
              </p:cNvPr>
              <p:cNvSpPr txBox="1"/>
              <p:nvPr/>
            </p:nvSpPr>
            <p:spPr>
              <a:xfrm>
                <a:off x="2798184" y="2178226"/>
                <a:ext cx="1942003" cy="347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Remodulin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日专利到期。同时，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United Therapeutics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Sandoz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Teva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 Pharmaceuticals</a:t>
                </a:r>
                <a:r>
                  <a:rPr lang="zh-CN" altLang="en-US" sz="396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及其他仿制药公司签署了专利协议</a:t>
                </a:r>
              </a:p>
            </p:txBody>
          </p:sp>
          <p:cxnSp>
            <p:nvCxnSpPr>
              <p:cNvPr id="1075" name="直接连接符 1074">
                <a:extLst>
                  <a:ext uri="{FF2B5EF4-FFF2-40B4-BE49-F238E27FC236}">
                    <a16:creationId xmlns:a16="http://schemas.microsoft.com/office/drawing/2014/main" id="{4A455E0A-A5EC-41E3-9D86-3A524D86E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128896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0" name="组合 1019">
              <a:extLst>
                <a:ext uri="{FF2B5EF4-FFF2-40B4-BE49-F238E27FC236}">
                  <a16:creationId xmlns:a16="http://schemas.microsoft.com/office/drawing/2014/main" id="{1C3610E8-B1A6-49B9-812C-07878623DF65}"/>
                </a:ext>
              </a:extLst>
            </p:cNvPr>
            <p:cNvGrpSpPr/>
            <p:nvPr/>
          </p:nvGrpSpPr>
          <p:grpSpPr>
            <a:xfrm>
              <a:off x="2801915" y="2532541"/>
              <a:ext cx="2024450" cy="1388016"/>
              <a:chOff x="2769035" y="2532541"/>
              <a:chExt cx="2024450" cy="1388016"/>
            </a:xfrm>
          </p:grpSpPr>
          <p:pic>
            <p:nvPicPr>
              <p:cNvPr id="1069" name="图片 1068">
                <a:extLst>
                  <a:ext uri="{FF2B5EF4-FFF2-40B4-BE49-F238E27FC236}">
                    <a16:creationId xmlns:a16="http://schemas.microsoft.com/office/drawing/2014/main" id="{CC3E63AA-3D74-4704-97F9-7CE88F1FD6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071" r="5925"/>
              <a:stretch/>
            </p:blipFill>
            <p:spPr>
              <a:xfrm>
                <a:off x="2769035" y="2858292"/>
                <a:ext cx="2024450" cy="10622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cxnSp>
            <p:nvCxnSpPr>
              <p:cNvPr id="1070" name="直接连接符 1069">
                <a:extLst>
                  <a:ext uri="{FF2B5EF4-FFF2-40B4-BE49-F238E27FC236}">
                    <a16:creationId xmlns:a16="http://schemas.microsoft.com/office/drawing/2014/main" id="{C98BDEE6-C24F-4F4F-9842-9861C19F0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8184" y="2850450"/>
                <a:ext cx="1926216" cy="695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1" name="文本框 1070">
                <a:extLst>
                  <a:ext uri="{FF2B5EF4-FFF2-40B4-BE49-F238E27FC236}">
                    <a16:creationId xmlns:a16="http://schemas.microsoft.com/office/drawing/2014/main" id="{F5093EEB-E87E-4189-A08B-7E09F4C4943A}"/>
                  </a:ext>
                </a:extLst>
              </p:cNvPr>
              <p:cNvSpPr txBox="1"/>
              <p:nvPr/>
            </p:nvSpPr>
            <p:spPr>
              <a:xfrm>
                <a:off x="3368926" y="2532541"/>
                <a:ext cx="953611" cy="332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9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药物生产</a:t>
                </a:r>
              </a:p>
            </p:txBody>
          </p:sp>
          <p:sp>
            <p:nvSpPr>
              <p:cNvPr id="1072" name="Freeform 28">
                <a:extLst>
                  <a:ext uri="{FF2B5EF4-FFF2-40B4-BE49-F238E27FC236}">
                    <a16:creationId xmlns:a16="http://schemas.microsoft.com/office/drawing/2014/main" id="{4F8F2B5A-3FA8-49BD-A5B7-DA41B6E255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53253" y="2572470"/>
                <a:ext cx="243974" cy="242410"/>
              </a:xfrm>
              <a:custGeom>
                <a:avLst/>
                <a:gdLst>
                  <a:gd name="T0" fmla="*/ 332 w 586"/>
                  <a:gd name="T1" fmla="*/ 1 h 583"/>
                  <a:gd name="T2" fmla="*/ 586 w 586"/>
                  <a:gd name="T3" fmla="*/ 275 h 583"/>
                  <a:gd name="T4" fmla="*/ 578 w 586"/>
                  <a:gd name="T5" fmla="*/ 283 h 583"/>
                  <a:gd name="T6" fmla="*/ 468 w 586"/>
                  <a:gd name="T7" fmla="*/ 283 h 583"/>
                  <a:gd name="T8" fmla="*/ 450 w 586"/>
                  <a:gd name="T9" fmla="*/ 301 h 583"/>
                  <a:gd name="T10" fmla="*/ 450 w 586"/>
                  <a:gd name="T11" fmla="*/ 317 h 583"/>
                  <a:gd name="T12" fmla="*/ 468 w 586"/>
                  <a:gd name="T13" fmla="*/ 335 h 583"/>
                  <a:gd name="T14" fmla="*/ 574 w 586"/>
                  <a:gd name="T15" fmla="*/ 335 h 583"/>
                  <a:gd name="T16" fmla="*/ 582 w 586"/>
                  <a:gd name="T17" fmla="*/ 344 h 583"/>
                  <a:gd name="T18" fmla="*/ 332 w 586"/>
                  <a:gd name="T19" fmla="*/ 582 h 583"/>
                  <a:gd name="T20" fmla="*/ 320 w 586"/>
                  <a:gd name="T21" fmla="*/ 572 h 583"/>
                  <a:gd name="T22" fmla="*/ 320 w 586"/>
                  <a:gd name="T23" fmla="*/ 467 h 583"/>
                  <a:gd name="T24" fmla="*/ 302 w 586"/>
                  <a:gd name="T25" fmla="*/ 449 h 583"/>
                  <a:gd name="T26" fmla="*/ 286 w 586"/>
                  <a:gd name="T27" fmla="*/ 449 h 583"/>
                  <a:gd name="T28" fmla="*/ 268 w 586"/>
                  <a:gd name="T29" fmla="*/ 467 h 583"/>
                  <a:gd name="T30" fmla="*/ 268 w 586"/>
                  <a:gd name="T31" fmla="*/ 573 h 583"/>
                  <a:gd name="T32" fmla="*/ 257 w 586"/>
                  <a:gd name="T33" fmla="*/ 583 h 583"/>
                  <a:gd name="T34" fmla="*/ 5 w 586"/>
                  <a:gd name="T35" fmla="*/ 344 h 583"/>
                  <a:gd name="T36" fmla="*/ 12 w 586"/>
                  <a:gd name="T37" fmla="*/ 335 h 583"/>
                  <a:gd name="T38" fmla="*/ 118 w 586"/>
                  <a:gd name="T39" fmla="*/ 335 h 583"/>
                  <a:gd name="T40" fmla="*/ 136 w 586"/>
                  <a:gd name="T41" fmla="*/ 317 h 583"/>
                  <a:gd name="T42" fmla="*/ 136 w 586"/>
                  <a:gd name="T43" fmla="*/ 301 h 583"/>
                  <a:gd name="T44" fmla="*/ 118 w 586"/>
                  <a:gd name="T45" fmla="*/ 283 h 583"/>
                  <a:gd name="T46" fmla="*/ 8 w 586"/>
                  <a:gd name="T47" fmla="*/ 283 h 583"/>
                  <a:gd name="T48" fmla="*/ 1 w 586"/>
                  <a:gd name="T49" fmla="*/ 275 h 583"/>
                  <a:gd name="T50" fmla="*/ 257 w 586"/>
                  <a:gd name="T51" fmla="*/ 1 h 583"/>
                  <a:gd name="T52" fmla="*/ 268 w 586"/>
                  <a:gd name="T53" fmla="*/ 11 h 583"/>
                  <a:gd name="T54" fmla="*/ 268 w 586"/>
                  <a:gd name="T55" fmla="*/ 117 h 583"/>
                  <a:gd name="T56" fmla="*/ 286 w 586"/>
                  <a:gd name="T57" fmla="*/ 135 h 583"/>
                  <a:gd name="T58" fmla="*/ 302 w 586"/>
                  <a:gd name="T59" fmla="*/ 135 h 583"/>
                  <a:gd name="T60" fmla="*/ 320 w 586"/>
                  <a:gd name="T61" fmla="*/ 117 h 583"/>
                  <a:gd name="T62" fmla="*/ 320 w 586"/>
                  <a:gd name="T63" fmla="*/ 11 h 583"/>
                  <a:gd name="T64" fmla="*/ 332 w 586"/>
                  <a:gd name="T65" fmla="*/ 1 h 583"/>
                  <a:gd name="T66" fmla="*/ 178 w 586"/>
                  <a:gd name="T67" fmla="*/ 232 h 583"/>
                  <a:gd name="T68" fmla="*/ 228 w 586"/>
                  <a:gd name="T69" fmla="*/ 232 h 583"/>
                  <a:gd name="T70" fmla="*/ 233 w 586"/>
                  <a:gd name="T71" fmla="*/ 227 h 583"/>
                  <a:gd name="T72" fmla="*/ 233 w 586"/>
                  <a:gd name="T73" fmla="*/ 176 h 583"/>
                  <a:gd name="T74" fmla="*/ 253 w 586"/>
                  <a:gd name="T75" fmla="*/ 156 h 583"/>
                  <a:gd name="T76" fmla="*/ 333 w 586"/>
                  <a:gd name="T77" fmla="*/ 156 h 583"/>
                  <a:gd name="T78" fmla="*/ 354 w 586"/>
                  <a:gd name="T79" fmla="*/ 176 h 583"/>
                  <a:gd name="T80" fmla="*/ 354 w 586"/>
                  <a:gd name="T81" fmla="*/ 227 h 583"/>
                  <a:gd name="T82" fmla="*/ 358 w 586"/>
                  <a:gd name="T83" fmla="*/ 232 h 583"/>
                  <a:gd name="T84" fmla="*/ 408 w 586"/>
                  <a:gd name="T85" fmla="*/ 232 h 583"/>
                  <a:gd name="T86" fmla="*/ 429 w 586"/>
                  <a:gd name="T87" fmla="*/ 252 h 583"/>
                  <a:gd name="T88" fmla="*/ 429 w 586"/>
                  <a:gd name="T89" fmla="*/ 332 h 583"/>
                  <a:gd name="T90" fmla="*/ 408 w 586"/>
                  <a:gd name="T91" fmla="*/ 352 h 583"/>
                  <a:gd name="T92" fmla="*/ 358 w 586"/>
                  <a:gd name="T93" fmla="*/ 352 h 583"/>
                  <a:gd name="T94" fmla="*/ 354 w 586"/>
                  <a:gd name="T95" fmla="*/ 357 h 583"/>
                  <a:gd name="T96" fmla="*/ 354 w 586"/>
                  <a:gd name="T97" fmla="*/ 407 h 583"/>
                  <a:gd name="T98" fmla="*/ 333 w 586"/>
                  <a:gd name="T99" fmla="*/ 427 h 583"/>
                  <a:gd name="T100" fmla="*/ 253 w 586"/>
                  <a:gd name="T101" fmla="*/ 427 h 583"/>
                  <a:gd name="T102" fmla="*/ 233 w 586"/>
                  <a:gd name="T103" fmla="*/ 407 h 583"/>
                  <a:gd name="T104" fmla="*/ 233 w 586"/>
                  <a:gd name="T105" fmla="*/ 357 h 583"/>
                  <a:gd name="T106" fmla="*/ 228 w 586"/>
                  <a:gd name="T107" fmla="*/ 352 h 583"/>
                  <a:gd name="T108" fmla="*/ 178 w 586"/>
                  <a:gd name="T109" fmla="*/ 352 h 583"/>
                  <a:gd name="T110" fmla="*/ 158 w 586"/>
                  <a:gd name="T111" fmla="*/ 332 h 583"/>
                  <a:gd name="T112" fmla="*/ 158 w 586"/>
                  <a:gd name="T113" fmla="*/ 252 h 583"/>
                  <a:gd name="T114" fmla="*/ 178 w 586"/>
                  <a:gd name="T115" fmla="*/ 232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6" h="583">
                    <a:moveTo>
                      <a:pt x="332" y="1"/>
                    </a:moveTo>
                    <a:cubicBezTo>
                      <a:pt x="470" y="19"/>
                      <a:pt x="578" y="134"/>
                      <a:pt x="586" y="275"/>
                    </a:cubicBezTo>
                    <a:cubicBezTo>
                      <a:pt x="586" y="279"/>
                      <a:pt x="582" y="283"/>
                      <a:pt x="578" y="283"/>
                    </a:cubicBezTo>
                    <a:cubicBezTo>
                      <a:pt x="468" y="283"/>
                      <a:pt x="468" y="283"/>
                      <a:pt x="468" y="283"/>
                    </a:cubicBezTo>
                    <a:cubicBezTo>
                      <a:pt x="458" y="283"/>
                      <a:pt x="450" y="291"/>
                      <a:pt x="450" y="301"/>
                    </a:cubicBezTo>
                    <a:cubicBezTo>
                      <a:pt x="450" y="317"/>
                      <a:pt x="450" y="317"/>
                      <a:pt x="450" y="317"/>
                    </a:cubicBezTo>
                    <a:cubicBezTo>
                      <a:pt x="450" y="327"/>
                      <a:pt x="458" y="335"/>
                      <a:pt x="468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9" y="335"/>
                      <a:pt x="582" y="339"/>
                      <a:pt x="582" y="344"/>
                    </a:cubicBezTo>
                    <a:cubicBezTo>
                      <a:pt x="559" y="469"/>
                      <a:pt x="458" y="566"/>
                      <a:pt x="332" y="582"/>
                    </a:cubicBezTo>
                    <a:cubicBezTo>
                      <a:pt x="326" y="583"/>
                      <a:pt x="320" y="579"/>
                      <a:pt x="320" y="572"/>
                    </a:cubicBezTo>
                    <a:cubicBezTo>
                      <a:pt x="320" y="467"/>
                      <a:pt x="320" y="467"/>
                      <a:pt x="320" y="467"/>
                    </a:cubicBezTo>
                    <a:cubicBezTo>
                      <a:pt x="320" y="457"/>
                      <a:pt x="312" y="449"/>
                      <a:pt x="302" y="449"/>
                    </a:cubicBezTo>
                    <a:cubicBezTo>
                      <a:pt x="286" y="449"/>
                      <a:pt x="286" y="449"/>
                      <a:pt x="286" y="449"/>
                    </a:cubicBezTo>
                    <a:cubicBezTo>
                      <a:pt x="276" y="449"/>
                      <a:pt x="268" y="457"/>
                      <a:pt x="268" y="467"/>
                    </a:cubicBezTo>
                    <a:cubicBezTo>
                      <a:pt x="268" y="573"/>
                      <a:pt x="268" y="573"/>
                      <a:pt x="268" y="573"/>
                    </a:cubicBezTo>
                    <a:cubicBezTo>
                      <a:pt x="268" y="579"/>
                      <a:pt x="263" y="583"/>
                      <a:pt x="257" y="583"/>
                    </a:cubicBezTo>
                    <a:cubicBezTo>
                      <a:pt x="130" y="567"/>
                      <a:pt x="27" y="469"/>
                      <a:pt x="5" y="344"/>
                    </a:cubicBezTo>
                    <a:cubicBezTo>
                      <a:pt x="4" y="339"/>
                      <a:pt x="8" y="335"/>
                      <a:pt x="12" y="335"/>
                    </a:cubicBezTo>
                    <a:cubicBezTo>
                      <a:pt x="118" y="335"/>
                      <a:pt x="118" y="335"/>
                      <a:pt x="118" y="335"/>
                    </a:cubicBezTo>
                    <a:cubicBezTo>
                      <a:pt x="128" y="335"/>
                      <a:pt x="136" y="327"/>
                      <a:pt x="136" y="317"/>
                    </a:cubicBezTo>
                    <a:cubicBezTo>
                      <a:pt x="136" y="301"/>
                      <a:pt x="136" y="301"/>
                      <a:pt x="136" y="301"/>
                    </a:cubicBezTo>
                    <a:cubicBezTo>
                      <a:pt x="136" y="291"/>
                      <a:pt x="128" y="283"/>
                      <a:pt x="118" y="283"/>
                    </a:cubicBezTo>
                    <a:cubicBezTo>
                      <a:pt x="8" y="283"/>
                      <a:pt x="8" y="283"/>
                      <a:pt x="8" y="283"/>
                    </a:cubicBezTo>
                    <a:cubicBezTo>
                      <a:pt x="4" y="283"/>
                      <a:pt x="0" y="279"/>
                      <a:pt x="1" y="275"/>
                    </a:cubicBezTo>
                    <a:cubicBezTo>
                      <a:pt x="9" y="133"/>
                      <a:pt x="118" y="18"/>
                      <a:pt x="257" y="1"/>
                    </a:cubicBezTo>
                    <a:cubicBezTo>
                      <a:pt x="263" y="0"/>
                      <a:pt x="268" y="5"/>
                      <a:pt x="268" y="11"/>
                    </a:cubicBezTo>
                    <a:cubicBezTo>
                      <a:pt x="268" y="117"/>
                      <a:pt x="268" y="117"/>
                      <a:pt x="268" y="117"/>
                    </a:cubicBezTo>
                    <a:cubicBezTo>
                      <a:pt x="268" y="127"/>
                      <a:pt x="276" y="135"/>
                      <a:pt x="286" y="135"/>
                    </a:cubicBezTo>
                    <a:cubicBezTo>
                      <a:pt x="302" y="135"/>
                      <a:pt x="302" y="135"/>
                      <a:pt x="302" y="135"/>
                    </a:cubicBezTo>
                    <a:cubicBezTo>
                      <a:pt x="312" y="135"/>
                      <a:pt x="320" y="127"/>
                      <a:pt x="320" y="117"/>
                    </a:cubicBezTo>
                    <a:cubicBezTo>
                      <a:pt x="320" y="11"/>
                      <a:pt x="320" y="11"/>
                      <a:pt x="320" y="11"/>
                    </a:cubicBezTo>
                    <a:cubicBezTo>
                      <a:pt x="320" y="5"/>
                      <a:pt x="326" y="0"/>
                      <a:pt x="332" y="1"/>
                    </a:cubicBezTo>
                    <a:close/>
                    <a:moveTo>
                      <a:pt x="178" y="232"/>
                    </a:moveTo>
                    <a:cubicBezTo>
                      <a:pt x="228" y="232"/>
                      <a:pt x="228" y="232"/>
                      <a:pt x="228" y="232"/>
                    </a:cubicBezTo>
                    <a:cubicBezTo>
                      <a:pt x="231" y="232"/>
                      <a:pt x="233" y="229"/>
                      <a:pt x="233" y="227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65"/>
                      <a:pt x="242" y="156"/>
                      <a:pt x="253" y="156"/>
                    </a:cubicBezTo>
                    <a:cubicBezTo>
                      <a:pt x="333" y="156"/>
                      <a:pt x="333" y="156"/>
                      <a:pt x="333" y="156"/>
                    </a:cubicBezTo>
                    <a:cubicBezTo>
                      <a:pt x="344" y="156"/>
                      <a:pt x="354" y="165"/>
                      <a:pt x="354" y="176"/>
                    </a:cubicBezTo>
                    <a:cubicBezTo>
                      <a:pt x="354" y="227"/>
                      <a:pt x="354" y="227"/>
                      <a:pt x="354" y="227"/>
                    </a:cubicBezTo>
                    <a:cubicBezTo>
                      <a:pt x="354" y="229"/>
                      <a:pt x="356" y="232"/>
                      <a:pt x="358" y="232"/>
                    </a:cubicBezTo>
                    <a:cubicBezTo>
                      <a:pt x="408" y="232"/>
                      <a:pt x="408" y="232"/>
                      <a:pt x="408" y="232"/>
                    </a:cubicBezTo>
                    <a:cubicBezTo>
                      <a:pt x="419" y="232"/>
                      <a:pt x="429" y="241"/>
                      <a:pt x="429" y="252"/>
                    </a:cubicBezTo>
                    <a:cubicBezTo>
                      <a:pt x="429" y="332"/>
                      <a:pt x="429" y="332"/>
                      <a:pt x="429" y="332"/>
                    </a:cubicBezTo>
                    <a:cubicBezTo>
                      <a:pt x="429" y="343"/>
                      <a:pt x="419" y="352"/>
                      <a:pt x="408" y="352"/>
                    </a:cubicBezTo>
                    <a:cubicBezTo>
                      <a:pt x="358" y="352"/>
                      <a:pt x="358" y="352"/>
                      <a:pt x="358" y="352"/>
                    </a:cubicBezTo>
                    <a:cubicBezTo>
                      <a:pt x="356" y="352"/>
                      <a:pt x="354" y="354"/>
                      <a:pt x="354" y="357"/>
                    </a:cubicBezTo>
                    <a:cubicBezTo>
                      <a:pt x="354" y="407"/>
                      <a:pt x="354" y="407"/>
                      <a:pt x="354" y="407"/>
                    </a:cubicBezTo>
                    <a:cubicBezTo>
                      <a:pt x="354" y="418"/>
                      <a:pt x="344" y="427"/>
                      <a:pt x="333" y="427"/>
                    </a:cubicBezTo>
                    <a:cubicBezTo>
                      <a:pt x="253" y="427"/>
                      <a:pt x="253" y="427"/>
                      <a:pt x="253" y="427"/>
                    </a:cubicBezTo>
                    <a:cubicBezTo>
                      <a:pt x="242" y="427"/>
                      <a:pt x="233" y="418"/>
                      <a:pt x="233" y="407"/>
                    </a:cubicBezTo>
                    <a:cubicBezTo>
                      <a:pt x="233" y="357"/>
                      <a:pt x="233" y="357"/>
                      <a:pt x="233" y="357"/>
                    </a:cubicBezTo>
                    <a:cubicBezTo>
                      <a:pt x="233" y="354"/>
                      <a:pt x="231" y="352"/>
                      <a:pt x="228" y="352"/>
                    </a:cubicBezTo>
                    <a:cubicBezTo>
                      <a:pt x="178" y="352"/>
                      <a:pt x="178" y="352"/>
                      <a:pt x="178" y="352"/>
                    </a:cubicBezTo>
                    <a:cubicBezTo>
                      <a:pt x="167" y="352"/>
                      <a:pt x="158" y="343"/>
                      <a:pt x="158" y="332"/>
                    </a:cubicBezTo>
                    <a:cubicBezTo>
                      <a:pt x="158" y="252"/>
                      <a:pt x="158" y="252"/>
                      <a:pt x="158" y="252"/>
                    </a:cubicBezTo>
                    <a:cubicBezTo>
                      <a:pt x="158" y="241"/>
                      <a:pt x="167" y="232"/>
                      <a:pt x="178" y="23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D24D1944-C551-41D5-8357-8BF2D9354DED}"/>
                </a:ext>
              </a:extLst>
            </p:cNvPr>
            <p:cNvGrpSpPr/>
            <p:nvPr/>
          </p:nvGrpSpPr>
          <p:grpSpPr>
            <a:xfrm>
              <a:off x="2787999" y="5071936"/>
              <a:ext cx="2105102" cy="205677"/>
              <a:chOff x="2761842" y="3928482"/>
              <a:chExt cx="2105102" cy="205677"/>
            </a:xfrm>
          </p:grpSpPr>
          <p:cxnSp>
            <p:nvCxnSpPr>
              <p:cNvPr id="1066" name="直接连接符 1065">
                <a:extLst>
                  <a:ext uri="{FF2B5EF4-FFF2-40B4-BE49-F238E27FC236}">
                    <a16:creationId xmlns:a16="http://schemas.microsoft.com/office/drawing/2014/main" id="{ACF71E63-A6D5-491D-9F1E-60A0FED8D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842" y="4073760"/>
                <a:ext cx="1926216" cy="695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7" name="文本框 1066">
                <a:extLst>
                  <a:ext uri="{FF2B5EF4-FFF2-40B4-BE49-F238E27FC236}">
                    <a16:creationId xmlns:a16="http://schemas.microsoft.com/office/drawing/2014/main" id="{8F46BDE7-2957-4361-96E4-A043BC0E8F04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92186" cy="193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1068" name="文本框 1067">
                <a:extLst>
                  <a:ext uri="{FF2B5EF4-FFF2-40B4-BE49-F238E27FC236}">
                    <a16:creationId xmlns:a16="http://schemas.microsoft.com/office/drawing/2014/main" id="{E9C9EF9C-2A83-42AA-B79F-0D39A6F06837}"/>
                  </a:ext>
                </a:extLst>
              </p:cNvPr>
              <p:cNvSpPr txBox="1"/>
              <p:nvPr/>
            </p:nvSpPr>
            <p:spPr>
              <a:xfrm>
                <a:off x="4289759" y="3955984"/>
                <a:ext cx="577185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317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2" name="组合 1021">
              <a:extLst>
                <a:ext uri="{FF2B5EF4-FFF2-40B4-BE49-F238E27FC236}">
                  <a16:creationId xmlns:a16="http://schemas.microsoft.com/office/drawing/2014/main" id="{D7D22FE5-2127-4C92-B04A-E9E7CC61E313}"/>
                </a:ext>
              </a:extLst>
            </p:cNvPr>
            <p:cNvGrpSpPr/>
            <p:nvPr/>
          </p:nvGrpSpPr>
          <p:grpSpPr>
            <a:xfrm>
              <a:off x="2941414" y="5301066"/>
              <a:ext cx="831961" cy="285760"/>
              <a:chOff x="2891386" y="5290880"/>
              <a:chExt cx="831961" cy="285760"/>
            </a:xfrm>
          </p:grpSpPr>
          <p:grpSp>
            <p:nvGrpSpPr>
              <p:cNvPr id="1044" name="组合 1043">
                <a:extLst>
                  <a:ext uri="{FF2B5EF4-FFF2-40B4-BE49-F238E27FC236}">
                    <a16:creationId xmlns:a16="http://schemas.microsoft.com/office/drawing/2014/main" id="{8A71B1DC-276C-4629-9A71-1D3006611C38}"/>
                  </a:ext>
                </a:extLst>
              </p:cNvPr>
              <p:cNvGrpSpPr/>
              <p:nvPr/>
            </p:nvGrpSpPr>
            <p:grpSpPr>
              <a:xfrm>
                <a:off x="2891386" y="5318626"/>
                <a:ext cx="252962" cy="193235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1049" name="Freeform 843">
                  <a:extLst>
                    <a:ext uri="{FF2B5EF4-FFF2-40B4-BE49-F238E27FC236}">
                      <a16:creationId xmlns:a16="http://schemas.microsoft.com/office/drawing/2014/main" id="{17AD6C80-3442-4336-B4DE-C646A28A6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0" name="Freeform 844">
                  <a:extLst>
                    <a:ext uri="{FF2B5EF4-FFF2-40B4-BE49-F238E27FC236}">
                      <a16:creationId xmlns:a16="http://schemas.microsoft.com/office/drawing/2014/main" id="{9FC06B5C-0302-45A8-81FA-0CC0033E1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1" name="Freeform 845">
                  <a:extLst>
                    <a:ext uri="{FF2B5EF4-FFF2-40B4-BE49-F238E27FC236}">
                      <a16:creationId xmlns:a16="http://schemas.microsoft.com/office/drawing/2014/main" id="{64A68432-81DE-408F-B84E-3A2F358BF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2" name="Freeform 846">
                  <a:extLst>
                    <a:ext uri="{FF2B5EF4-FFF2-40B4-BE49-F238E27FC236}">
                      <a16:creationId xmlns:a16="http://schemas.microsoft.com/office/drawing/2014/main" id="{E1497258-F375-4147-9FD1-12AB3F99B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3" name="Freeform 847">
                  <a:extLst>
                    <a:ext uri="{FF2B5EF4-FFF2-40B4-BE49-F238E27FC236}">
                      <a16:creationId xmlns:a16="http://schemas.microsoft.com/office/drawing/2014/main" id="{C764B787-ED34-42AE-9E89-B2D897473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4" name="Freeform 848">
                  <a:extLst>
                    <a:ext uri="{FF2B5EF4-FFF2-40B4-BE49-F238E27FC236}">
                      <a16:creationId xmlns:a16="http://schemas.microsoft.com/office/drawing/2014/main" id="{2A5D767E-9899-4ADC-BC91-F6A057CD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5" name="Freeform 849">
                  <a:extLst>
                    <a:ext uri="{FF2B5EF4-FFF2-40B4-BE49-F238E27FC236}">
                      <a16:creationId xmlns:a16="http://schemas.microsoft.com/office/drawing/2014/main" id="{468B36F5-7638-4033-9D21-59BCFB818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6" name="Freeform 850">
                  <a:extLst>
                    <a:ext uri="{FF2B5EF4-FFF2-40B4-BE49-F238E27FC236}">
                      <a16:creationId xmlns:a16="http://schemas.microsoft.com/office/drawing/2014/main" id="{F0CC333C-E921-44B5-B745-D8DFA0E23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7" name="Freeform 851">
                  <a:extLst>
                    <a:ext uri="{FF2B5EF4-FFF2-40B4-BE49-F238E27FC236}">
                      <a16:creationId xmlns:a16="http://schemas.microsoft.com/office/drawing/2014/main" id="{08895BEF-5D28-4B55-AE9B-2139CA2C9A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58" name="Freeform 852">
                  <a:extLst>
                    <a:ext uri="{FF2B5EF4-FFF2-40B4-BE49-F238E27FC236}">
                      <a16:creationId xmlns:a16="http://schemas.microsoft.com/office/drawing/2014/main" id="{E21F0017-3FDB-49E0-A69D-37B05A8D22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1059" name="Freeform 853">
                  <a:extLst>
                    <a:ext uri="{FF2B5EF4-FFF2-40B4-BE49-F238E27FC236}">
                      <a16:creationId xmlns:a16="http://schemas.microsoft.com/office/drawing/2014/main" id="{987088C7-1DCA-41F3-AC28-1F4B583FC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0" name="Freeform 854">
                  <a:extLst>
                    <a:ext uri="{FF2B5EF4-FFF2-40B4-BE49-F238E27FC236}">
                      <a16:creationId xmlns:a16="http://schemas.microsoft.com/office/drawing/2014/main" id="{3DB87118-4D75-4273-BC45-4878DF64D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1" name="Freeform 855">
                  <a:extLst>
                    <a:ext uri="{FF2B5EF4-FFF2-40B4-BE49-F238E27FC236}">
                      <a16:creationId xmlns:a16="http://schemas.microsoft.com/office/drawing/2014/main" id="{E32F68F3-A284-4D25-8070-CDC04BFD4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2" name="Freeform 856">
                  <a:extLst>
                    <a:ext uri="{FF2B5EF4-FFF2-40B4-BE49-F238E27FC236}">
                      <a16:creationId xmlns:a16="http://schemas.microsoft.com/office/drawing/2014/main" id="{BD4AB1AE-FE7C-4944-B6E6-0A1CF28A42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3" name="Freeform 857">
                  <a:extLst>
                    <a:ext uri="{FF2B5EF4-FFF2-40B4-BE49-F238E27FC236}">
                      <a16:creationId xmlns:a16="http://schemas.microsoft.com/office/drawing/2014/main" id="{55DE4E1B-B80C-4617-8C40-CDEF4B3B6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4" name="Freeform 858">
                  <a:extLst>
                    <a:ext uri="{FF2B5EF4-FFF2-40B4-BE49-F238E27FC236}">
                      <a16:creationId xmlns:a16="http://schemas.microsoft.com/office/drawing/2014/main" id="{0697992A-E023-4B3B-B2A4-4A05E4562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1065" name="Freeform 859">
                  <a:extLst>
                    <a:ext uri="{FF2B5EF4-FFF2-40B4-BE49-F238E27FC236}">
                      <a16:creationId xmlns:a16="http://schemas.microsoft.com/office/drawing/2014/main" id="{DC0AF2C6-1B14-4340-8A1F-A407D593E7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1046" name="文本框 1045">
                <a:extLst>
                  <a:ext uri="{FF2B5EF4-FFF2-40B4-BE49-F238E27FC236}">
                    <a16:creationId xmlns:a16="http://schemas.microsoft.com/office/drawing/2014/main" id="{30004116-0372-46D5-B5E7-1AA90D8D4A3B}"/>
                  </a:ext>
                </a:extLst>
              </p:cNvPr>
              <p:cNvSpPr txBox="1"/>
              <p:nvPr/>
            </p:nvSpPr>
            <p:spPr>
              <a:xfrm>
                <a:off x="3142114" y="5290880"/>
                <a:ext cx="581233" cy="28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71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87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8" name="文本框 1047">
                <a:extLst>
                  <a:ext uri="{FF2B5EF4-FFF2-40B4-BE49-F238E27FC236}">
                    <a16:creationId xmlns:a16="http://schemas.microsoft.com/office/drawing/2014/main" id="{57CD7C2C-25FD-4970-A551-3D582677EF0F}"/>
                  </a:ext>
                </a:extLst>
              </p:cNvPr>
              <p:cNvSpPr txBox="1"/>
              <p:nvPr/>
            </p:nvSpPr>
            <p:spPr>
              <a:xfrm>
                <a:off x="3108570" y="5375873"/>
                <a:ext cx="269569" cy="178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3" name="组合 1022">
              <a:extLst>
                <a:ext uri="{FF2B5EF4-FFF2-40B4-BE49-F238E27FC236}">
                  <a16:creationId xmlns:a16="http://schemas.microsoft.com/office/drawing/2014/main" id="{D6F36550-24D9-48EA-8678-0E11CFEE2D50}"/>
                </a:ext>
              </a:extLst>
            </p:cNvPr>
            <p:cNvGrpSpPr/>
            <p:nvPr/>
          </p:nvGrpSpPr>
          <p:grpSpPr>
            <a:xfrm>
              <a:off x="4334448" y="5279789"/>
              <a:ext cx="586159" cy="322808"/>
              <a:chOff x="4306685" y="5257157"/>
              <a:chExt cx="586159" cy="322808"/>
            </a:xfrm>
          </p:grpSpPr>
          <p:grpSp>
            <p:nvGrpSpPr>
              <p:cNvPr id="1024" name="组合 1023">
                <a:extLst>
                  <a:ext uri="{FF2B5EF4-FFF2-40B4-BE49-F238E27FC236}">
                    <a16:creationId xmlns:a16="http://schemas.microsoft.com/office/drawing/2014/main" id="{892CA7EA-89E8-413C-9A59-A891CEDE514D}"/>
                  </a:ext>
                </a:extLst>
              </p:cNvPr>
              <p:cNvGrpSpPr/>
              <p:nvPr/>
            </p:nvGrpSpPr>
            <p:grpSpPr>
              <a:xfrm>
                <a:off x="4306685" y="5257157"/>
                <a:ext cx="452596" cy="193474"/>
                <a:chOff x="4263211" y="5227971"/>
                <a:chExt cx="452596" cy="193474"/>
              </a:xfrm>
            </p:grpSpPr>
            <p:sp>
              <p:nvSpPr>
                <p:cNvPr id="1037" name="椭圆 1036">
                  <a:extLst>
                    <a:ext uri="{FF2B5EF4-FFF2-40B4-BE49-F238E27FC236}">
                      <a16:creationId xmlns:a16="http://schemas.microsoft.com/office/drawing/2014/main" id="{C75725E6-DDCB-4D1C-A4E5-52AA66F905B2}"/>
                    </a:ext>
                  </a:extLst>
                </p:cNvPr>
                <p:cNvSpPr/>
                <p:nvPr/>
              </p:nvSpPr>
              <p:spPr>
                <a:xfrm>
                  <a:off x="4263211" y="5270988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043" name="文本框 1042">
                  <a:extLst>
                    <a:ext uri="{FF2B5EF4-FFF2-40B4-BE49-F238E27FC236}">
                      <a16:creationId xmlns:a16="http://schemas.microsoft.com/office/drawing/2014/main" id="{F2A02346-BD4A-4C83-94F9-1C3404F9B69F}"/>
                    </a:ext>
                  </a:extLst>
                </p:cNvPr>
                <p:cNvSpPr txBox="1"/>
                <p:nvPr/>
              </p:nvSpPr>
              <p:spPr>
                <a:xfrm>
                  <a:off x="4302547" y="5227971"/>
                  <a:ext cx="413260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信誉 ↑</a:t>
                  </a:r>
                </a:p>
              </p:txBody>
            </p:sp>
          </p:grpSp>
          <p:grpSp>
            <p:nvGrpSpPr>
              <p:cNvPr id="1026" name="组合 1025">
                <a:extLst>
                  <a:ext uri="{FF2B5EF4-FFF2-40B4-BE49-F238E27FC236}">
                    <a16:creationId xmlns:a16="http://schemas.microsoft.com/office/drawing/2014/main" id="{7554DF1A-ADE4-444E-894B-3FA4C6490AF1}"/>
                  </a:ext>
                </a:extLst>
              </p:cNvPr>
              <p:cNvGrpSpPr/>
              <p:nvPr/>
            </p:nvGrpSpPr>
            <p:grpSpPr>
              <a:xfrm>
                <a:off x="4310148" y="5386491"/>
                <a:ext cx="582696" cy="193474"/>
                <a:chOff x="4310148" y="5386491"/>
                <a:chExt cx="582696" cy="193474"/>
              </a:xfrm>
            </p:grpSpPr>
            <p:sp>
              <p:nvSpPr>
                <p:cNvPr id="1028" name="椭圆 1027">
                  <a:extLst>
                    <a:ext uri="{FF2B5EF4-FFF2-40B4-BE49-F238E27FC236}">
                      <a16:creationId xmlns:a16="http://schemas.microsoft.com/office/drawing/2014/main" id="{9F78278D-E063-49BE-9F79-78511A765578}"/>
                    </a:ext>
                  </a:extLst>
                </p:cNvPr>
                <p:cNvSpPr/>
                <p:nvPr/>
              </p:nvSpPr>
              <p:spPr>
                <a:xfrm>
                  <a:off x="4310148" y="5420965"/>
                  <a:ext cx="88102" cy="8810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035" name="文本框 1034">
                  <a:extLst>
                    <a:ext uri="{FF2B5EF4-FFF2-40B4-BE49-F238E27FC236}">
                      <a16:creationId xmlns:a16="http://schemas.microsoft.com/office/drawing/2014/main" id="{2C116939-5FCB-4EBE-9C96-245DA08BA0DD}"/>
                    </a:ext>
                  </a:extLst>
                </p:cNvPr>
                <p:cNvSpPr txBox="1"/>
                <p:nvPr/>
              </p:nvSpPr>
              <p:spPr>
                <a:xfrm>
                  <a:off x="4350062" y="5386491"/>
                  <a:ext cx="542782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组织关系 ↑</a:t>
                  </a:r>
                </a:p>
              </p:txBody>
            </p:sp>
          </p:grpSp>
        </p:grpSp>
      </p:grpSp>
      <p:grpSp>
        <p:nvGrpSpPr>
          <p:cNvPr id="586" name="组合 585">
            <a:extLst>
              <a:ext uri="{FF2B5EF4-FFF2-40B4-BE49-F238E27FC236}">
                <a16:creationId xmlns:a16="http://schemas.microsoft.com/office/drawing/2014/main" id="{EC2E9020-9BE1-4696-A81A-73B37DD8E999}"/>
              </a:ext>
            </a:extLst>
          </p:cNvPr>
          <p:cNvGrpSpPr/>
          <p:nvPr/>
        </p:nvGrpSpPr>
        <p:grpSpPr>
          <a:xfrm>
            <a:off x="10607956" y="1491918"/>
            <a:ext cx="135516" cy="99054"/>
            <a:chOff x="1699579" y="1414980"/>
            <a:chExt cx="171089" cy="125056"/>
          </a:xfrm>
        </p:grpSpPr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A892B7DF-AF6F-48AC-A681-9CCD30ED12D9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589" name="Rectangle 132">
                <a:extLst>
                  <a:ext uri="{FF2B5EF4-FFF2-40B4-BE49-F238E27FC236}">
                    <a16:creationId xmlns:a16="http://schemas.microsoft.com/office/drawing/2014/main" id="{27B4E6A5-6A70-4EE1-B1F0-463861E69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590" name="Rectangle 133">
                <a:extLst>
                  <a:ext uri="{FF2B5EF4-FFF2-40B4-BE49-F238E27FC236}">
                    <a16:creationId xmlns:a16="http://schemas.microsoft.com/office/drawing/2014/main" id="{BD6BE5DA-0208-4F78-A1ED-EF3CA2FB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591" name="Rectangle 134">
                <a:extLst>
                  <a:ext uri="{FF2B5EF4-FFF2-40B4-BE49-F238E27FC236}">
                    <a16:creationId xmlns:a16="http://schemas.microsoft.com/office/drawing/2014/main" id="{4EAD19FC-34AB-4989-8467-49486A55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588" name="直接箭头连接符 587">
              <a:extLst>
                <a:ext uri="{FF2B5EF4-FFF2-40B4-BE49-F238E27FC236}">
                  <a16:creationId xmlns:a16="http://schemas.microsoft.com/office/drawing/2014/main" id="{0B6EC095-6E21-4777-8242-3C36DE0E1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A51901C-6B7A-4989-B248-50C4B0AF26B3}"/>
              </a:ext>
            </a:extLst>
          </p:cNvPr>
          <p:cNvSpPr txBox="1"/>
          <p:nvPr/>
        </p:nvSpPr>
        <p:spPr>
          <a:xfrm>
            <a:off x="10194901" y="1472906"/>
            <a:ext cx="489236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报酬低到高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C015CF8-CE00-4CFC-A33C-A429D7F1139C}"/>
              </a:ext>
            </a:extLst>
          </p:cNvPr>
          <p:cNvGrpSpPr/>
          <p:nvPr/>
        </p:nvGrpSpPr>
        <p:grpSpPr>
          <a:xfrm>
            <a:off x="738387" y="1542931"/>
            <a:ext cx="574598" cy="189924"/>
            <a:chOff x="212955" y="6361228"/>
            <a:chExt cx="725430" cy="239779"/>
          </a:xfrm>
        </p:grpSpPr>
        <p:sp>
          <p:nvSpPr>
            <p:cNvPr id="593" name="椭圆 592">
              <a:extLst>
                <a:ext uri="{FF2B5EF4-FFF2-40B4-BE49-F238E27FC236}">
                  <a16:creationId xmlns:a16="http://schemas.microsoft.com/office/drawing/2014/main" id="{4BC2447D-9B49-4624-B91B-810F1B14CFB0}"/>
                </a:ext>
              </a:extLst>
            </p:cNvPr>
            <p:cNvSpPr/>
            <p:nvPr/>
          </p:nvSpPr>
          <p:spPr>
            <a:xfrm>
              <a:off x="212955" y="6409547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594" name="文本框 593">
              <a:extLst>
                <a:ext uri="{FF2B5EF4-FFF2-40B4-BE49-F238E27FC236}">
                  <a16:creationId xmlns:a16="http://schemas.microsoft.com/office/drawing/2014/main" id="{0BC1A909-30D3-4FBC-895D-C3D7B3BD92D8}"/>
                </a:ext>
              </a:extLst>
            </p:cNvPr>
            <p:cNvSpPr txBox="1"/>
            <p:nvPr/>
          </p:nvSpPr>
          <p:spPr>
            <a:xfrm>
              <a:off x="292391" y="6361228"/>
              <a:ext cx="645994" cy="239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34" dirty="0">
                  <a:solidFill>
                    <a:schemeClr val="bg1">
                      <a:lumMod val="95000"/>
                    </a:schemeClr>
                  </a:solidFill>
                </a:rPr>
                <a:t>显示全部</a:t>
              </a:r>
            </a:p>
          </p:txBody>
        </p:sp>
      </p:grp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9D929908-8B85-4E0F-914F-F57DEF26B62D}"/>
              </a:ext>
            </a:extLst>
          </p:cNvPr>
          <p:cNvGrpSpPr/>
          <p:nvPr/>
        </p:nvGrpSpPr>
        <p:grpSpPr>
          <a:xfrm>
            <a:off x="10606309" y="2081496"/>
            <a:ext cx="1283275" cy="540530"/>
            <a:chOff x="1350593" y="4340198"/>
            <a:chExt cx="2489897" cy="1048772"/>
          </a:xfrm>
        </p:grpSpPr>
        <p:sp>
          <p:nvSpPr>
            <p:cNvPr id="597" name="矩形: 圆角 596">
              <a:extLst>
                <a:ext uri="{FF2B5EF4-FFF2-40B4-BE49-F238E27FC236}">
                  <a16:creationId xmlns:a16="http://schemas.microsoft.com/office/drawing/2014/main" id="{EF99EF65-3E07-4CFD-8CB3-44E35A9C4058}"/>
                </a:ext>
              </a:extLst>
            </p:cNvPr>
            <p:cNvSpPr/>
            <p:nvPr/>
          </p:nvSpPr>
          <p:spPr>
            <a:xfrm>
              <a:off x="1401115" y="4393736"/>
              <a:ext cx="2383362" cy="945793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598" name="文本框 597">
              <a:extLst>
                <a:ext uri="{FF2B5EF4-FFF2-40B4-BE49-F238E27FC236}">
                  <a16:creationId xmlns:a16="http://schemas.microsoft.com/office/drawing/2014/main" id="{4E9049C8-7A91-4A5B-BC7A-6307F1F60321}"/>
                </a:ext>
              </a:extLst>
            </p:cNvPr>
            <p:cNvSpPr txBox="1"/>
            <p:nvPr/>
          </p:nvSpPr>
          <p:spPr>
            <a:xfrm>
              <a:off x="2064041" y="4672205"/>
              <a:ext cx="1107996" cy="65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92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暂无资料</a:t>
              </a:r>
            </a:p>
          </p:txBody>
        </p:sp>
        <p:sp>
          <p:nvSpPr>
            <p:cNvPr id="599" name="文本框 598">
              <a:extLst>
                <a:ext uri="{FF2B5EF4-FFF2-40B4-BE49-F238E27FC236}">
                  <a16:creationId xmlns:a16="http://schemas.microsoft.com/office/drawing/2014/main" id="{36F431DA-C30B-484C-9E75-46DDD1D2BA14}"/>
                </a:ext>
              </a:extLst>
            </p:cNvPr>
            <p:cNvSpPr txBox="1"/>
            <p:nvPr/>
          </p:nvSpPr>
          <p:spPr>
            <a:xfrm>
              <a:off x="2320700" y="4952168"/>
              <a:ext cx="771967" cy="32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>
                      <a:lumMod val="65000"/>
                    </a:schemeClr>
                  </a:solidFill>
                </a:rPr>
                <a:t>No  Info</a:t>
              </a:r>
              <a:endParaRPr lang="zh-CN" altLang="en-US" sz="475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0" name="矩形: 圆角 599">
              <a:extLst>
                <a:ext uri="{FF2B5EF4-FFF2-40B4-BE49-F238E27FC236}">
                  <a16:creationId xmlns:a16="http://schemas.microsoft.com/office/drawing/2014/main" id="{FE4C9019-E6FD-4629-B504-485BDDC6846A}"/>
                </a:ext>
              </a:extLst>
            </p:cNvPr>
            <p:cNvSpPr/>
            <p:nvPr/>
          </p:nvSpPr>
          <p:spPr>
            <a:xfrm>
              <a:off x="1350593" y="4340198"/>
              <a:ext cx="2489897" cy="1048772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3A78B68-E8C9-4267-8051-DE50DDBCB8A0}"/>
              </a:ext>
            </a:extLst>
          </p:cNvPr>
          <p:cNvGrpSpPr/>
          <p:nvPr/>
        </p:nvGrpSpPr>
        <p:grpSpPr>
          <a:xfrm>
            <a:off x="2362704" y="5184625"/>
            <a:ext cx="8572499" cy="282549"/>
            <a:chOff x="2282825" y="6545573"/>
            <a:chExt cx="10822781" cy="356717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1944870-881C-4427-B049-4C19A00D9449}"/>
                </a:ext>
              </a:extLst>
            </p:cNvPr>
            <p:cNvGrpSpPr/>
            <p:nvPr/>
          </p:nvGrpSpPr>
          <p:grpSpPr>
            <a:xfrm>
              <a:off x="2282825" y="6553766"/>
              <a:ext cx="10822781" cy="348524"/>
              <a:chOff x="2282825" y="6553766"/>
              <a:chExt cx="10822781" cy="348524"/>
            </a:xfrm>
          </p:grpSpPr>
          <p:grpSp>
            <p:nvGrpSpPr>
              <p:cNvPr id="601" name="组合 600">
                <a:extLst>
                  <a:ext uri="{FF2B5EF4-FFF2-40B4-BE49-F238E27FC236}">
                    <a16:creationId xmlns:a16="http://schemas.microsoft.com/office/drawing/2014/main" id="{6DBF5C5D-4904-4C89-9496-4FEAD005960E}"/>
                  </a:ext>
                </a:extLst>
              </p:cNvPr>
              <p:cNvGrpSpPr/>
              <p:nvPr/>
            </p:nvGrpSpPr>
            <p:grpSpPr>
              <a:xfrm>
                <a:off x="2459890" y="6553766"/>
                <a:ext cx="10645716" cy="348524"/>
                <a:chOff x="6735507" y="617209"/>
                <a:chExt cx="10645716" cy="348524"/>
              </a:xfrm>
            </p:grpSpPr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3C34D573-B58E-4AC4-873D-C68C1D817C9B}"/>
                    </a:ext>
                  </a:extLst>
                </p:cNvPr>
                <p:cNvSpPr txBox="1"/>
                <p:nvPr/>
              </p:nvSpPr>
              <p:spPr>
                <a:xfrm>
                  <a:off x="6735507" y="617209"/>
                  <a:ext cx="1002181" cy="301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95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接取的订单</a:t>
                  </a: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07ADDD05-3DF3-4E56-8308-2A645907802B}"/>
                    </a:ext>
                  </a:extLst>
                </p:cNvPr>
                <p:cNvSpPr txBox="1"/>
                <p:nvPr/>
              </p:nvSpPr>
              <p:spPr>
                <a:xfrm>
                  <a:off x="16451898" y="725954"/>
                  <a:ext cx="929325" cy="239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34" dirty="0">
                      <a:solidFill>
                        <a:schemeClr val="bg1">
                          <a:lumMod val="85000"/>
                        </a:schemeClr>
                      </a:solidFill>
                    </a:rPr>
                    <a:t>Orders received</a:t>
                  </a:r>
                  <a:endParaRPr lang="zh-CN" altLang="en-US" sz="100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D831B60-DADA-4B8E-AD62-BE680ADC4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2825" y="6826233"/>
                <a:ext cx="10682061" cy="178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DEE11EA-29F8-48AD-82F4-870EF277FB09}"/>
                </a:ext>
              </a:extLst>
            </p:cNvPr>
            <p:cNvGrpSpPr/>
            <p:nvPr/>
          </p:nvGrpSpPr>
          <p:grpSpPr>
            <a:xfrm>
              <a:off x="2282826" y="6607260"/>
              <a:ext cx="181360" cy="181360"/>
              <a:chOff x="2203250" y="6607260"/>
              <a:chExt cx="481013" cy="481013"/>
            </a:xfrm>
            <a:solidFill>
              <a:schemeClr val="bg1">
                <a:lumMod val="95000"/>
              </a:schemeClr>
            </a:solidFill>
          </p:grpSpPr>
          <p:sp>
            <p:nvSpPr>
              <p:cNvPr id="609" name="Rectangle 119">
                <a:extLst>
                  <a:ext uri="{FF2B5EF4-FFF2-40B4-BE49-F238E27FC236}">
                    <a16:creationId xmlns:a16="http://schemas.microsoft.com/office/drawing/2014/main" id="{E10A9C69-CFD7-4F6E-A703-B0C7695D2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250" y="66072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0" name="Rectangle 120">
                <a:extLst>
                  <a:ext uri="{FF2B5EF4-FFF2-40B4-BE49-F238E27FC236}">
                    <a16:creationId xmlns:a16="http://schemas.microsoft.com/office/drawing/2014/main" id="{7DC4F107-2E76-49AD-A745-FA355A702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950" y="66072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1" name="Rectangle 121">
                <a:extLst>
                  <a:ext uri="{FF2B5EF4-FFF2-40B4-BE49-F238E27FC236}">
                    <a16:creationId xmlns:a16="http://schemas.microsoft.com/office/drawing/2014/main" id="{C143822A-4223-4F56-AE17-CDE4F2CFC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3250" y="68739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12" name="Rectangle 122">
                <a:extLst>
                  <a:ext uri="{FF2B5EF4-FFF2-40B4-BE49-F238E27FC236}">
                    <a16:creationId xmlns:a16="http://schemas.microsoft.com/office/drawing/2014/main" id="{E998FD1F-4CCB-4CC8-9C9E-F7C86DCD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950" y="6873960"/>
                <a:ext cx="214313" cy="214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A5CC3E7-B091-4C38-A599-3316EDDA3A8D}"/>
                </a:ext>
              </a:extLst>
            </p:cNvPr>
            <p:cNvGrpSpPr/>
            <p:nvPr/>
          </p:nvGrpSpPr>
          <p:grpSpPr>
            <a:xfrm>
              <a:off x="3388368" y="6545573"/>
              <a:ext cx="498874" cy="303094"/>
              <a:chOff x="3711961" y="6495446"/>
              <a:chExt cx="498874" cy="303094"/>
            </a:xfrm>
          </p:grpSpPr>
          <p:sp>
            <p:nvSpPr>
              <p:cNvPr id="665" name="文本框 664">
                <a:extLst>
                  <a:ext uri="{FF2B5EF4-FFF2-40B4-BE49-F238E27FC236}">
                    <a16:creationId xmlns:a16="http://schemas.microsoft.com/office/drawing/2014/main" id="{830CFD0C-5857-4C0E-BCAE-84A304A1524E}"/>
                  </a:ext>
                </a:extLst>
              </p:cNvPr>
              <p:cNvSpPr txBox="1"/>
              <p:nvPr/>
            </p:nvSpPr>
            <p:spPr>
              <a:xfrm>
                <a:off x="3711961" y="6495446"/>
                <a:ext cx="390997" cy="301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5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4/</a:t>
                </a:r>
                <a:endParaRPr lang="zh-CN" altLang="en-US" sz="95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7" name="文本框 666">
                <a:extLst>
                  <a:ext uri="{FF2B5EF4-FFF2-40B4-BE49-F238E27FC236}">
                    <a16:creationId xmlns:a16="http://schemas.microsoft.com/office/drawing/2014/main" id="{B98538FA-A342-4D09-B483-FDA7157C68E8}"/>
                  </a:ext>
                </a:extLst>
              </p:cNvPr>
              <p:cNvSpPr txBox="1"/>
              <p:nvPr/>
            </p:nvSpPr>
            <p:spPr>
              <a:xfrm>
                <a:off x="3872457" y="6574304"/>
                <a:ext cx="338378" cy="224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54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554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70" name="组合 669">
            <a:extLst>
              <a:ext uri="{FF2B5EF4-FFF2-40B4-BE49-F238E27FC236}">
                <a16:creationId xmlns:a16="http://schemas.microsoft.com/office/drawing/2014/main" id="{14EE690F-C1C3-4B42-8282-C6E93F8EB4E5}"/>
              </a:ext>
            </a:extLst>
          </p:cNvPr>
          <p:cNvGrpSpPr/>
          <p:nvPr/>
        </p:nvGrpSpPr>
        <p:grpSpPr>
          <a:xfrm>
            <a:off x="9974634" y="299147"/>
            <a:ext cx="204970" cy="156574"/>
            <a:chOff x="8518525" y="4479927"/>
            <a:chExt cx="342900" cy="261937"/>
          </a:xfrm>
          <a:solidFill>
            <a:srgbClr val="FFC000"/>
          </a:solidFill>
        </p:grpSpPr>
        <p:sp>
          <p:nvSpPr>
            <p:cNvPr id="671" name="Freeform 843">
              <a:extLst>
                <a:ext uri="{FF2B5EF4-FFF2-40B4-BE49-F238E27FC236}">
                  <a16:creationId xmlns:a16="http://schemas.microsoft.com/office/drawing/2014/main" id="{37C9066E-9F53-41CC-B380-E1C71265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19627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2" name="Freeform 844">
              <a:extLst>
                <a:ext uri="{FF2B5EF4-FFF2-40B4-BE49-F238E27FC236}">
                  <a16:creationId xmlns:a16="http://schemas.microsoft.com/office/drawing/2014/main" id="{69F9B5D8-1E75-4B77-B38D-2889A32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78364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8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3" name="Freeform 845">
              <a:extLst>
                <a:ext uri="{FF2B5EF4-FFF2-40B4-BE49-F238E27FC236}">
                  <a16:creationId xmlns:a16="http://schemas.microsoft.com/office/drawing/2014/main" id="{A2022E5C-A4B7-4743-908D-46E34CBDC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02164"/>
              <a:ext cx="68263" cy="39688"/>
            </a:xfrm>
            <a:custGeom>
              <a:avLst/>
              <a:gdLst>
                <a:gd name="T0" fmla="*/ 43 w 43"/>
                <a:gd name="T1" fmla="*/ 25 h 25"/>
                <a:gd name="T2" fmla="*/ 43 w 43"/>
                <a:gd name="T3" fmla="*/ 19 h 25"/>
                <a:gd name="T4" fmla="*/ 6 w 43"/>
                <a:gd name="T5" fmla="*/ 0 h 25"/>
                <a:gd name="T6" fmla="*/ 0 w 43"/>
                <a:gd name="T7" fmla="*/ 2 h 25"/>
                <a:gd name="T8" fmla="*/ 43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5"/>
                  </a:moveTo>
                  <a:lnTo>
                    <a:pt x="43" y="19"/>
                  </a:lnTo>
                  <a:lnTo>
                    <a:pt x="6" y="0"/>
                  </a:lnTo>
                  <a:lnTo>
                    <a:pt x="0" y="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4" name="Freeform 846">
              <a:extLst>
                <a:ext uri="{FF2B5EF4-FFF2-40B4-BE49-F238E27FC236}">
                  <a16:creationId xmlns:a16="http://schemas.microsoft.com/office/drawing/2014/main" id="{59896363-6DA0-45C0-A45E-8F42481F4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60902"/>
              <a:ext cx="188913" cy="61913"/>
            </a:xfrm>
            <a:custGeom>
              <a:avLst/>
              <a:gdLst>
                <a:gd name="T0" fmla="*/ 51 w 119"/>
                <a:gd name="T1" fmla="*/ 34 h 39"/>
                <a:gd name="T2" fmla="*/ 48 w 119"/>
                <a:gd name="T3" fmla="*/ 34 h 39"/>
                <a:gd name="T4" fmla="*/ 45 w 119"/>
                <a:gd name="T5" fmla="*/ 34 h 39"/>
                <a:gd name="T6" fmla="*/ 0 w 119"/>
                <a:gd name="T7" fmla="*/ 11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5" name="Freeform 847">
              <a:extLst>
                <a:ext uri="{FF2B5EF4-FFF2-40B4-BE49-F238E27FC236}">
                  <a16:creationId xmlns:a16="http://schemas.microsoft.com/office/drawing/2014/main" id="{4892F293-7017-48E4-B602-3A8CD814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87877"/>
              <a:ext cx="68263" cy="36513"/>
            </a:xfrm>
            <a:custGeom>
              <a:avLst/>
              <a:gdLst>
                <a:gd name="T0" fmla="*/ 43 w 43"/>
                <a:gd name="T1" fmla="*/ 17 h 23"/>
                <a:gd name="T2" fmla="*/ 6 w 43"/>
                <a:gd name="T3" fmla="*/ 0 h 23"/>
                <a:gd name="T4" fmla="*/ 0 w 43"/>
                <a:gd name="T5" fmla="*/ 0 h 23"/>
                <a:gd name="T6" fmla="*/ 43 w 43"/>
                <a:gd name="T7" fmla="*/ 23 h 23"/>
                <a:gd name="T8" fmla="*/ 43 w 43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17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43" y="23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6" name="Freeform 848">
              <a:extLst>
                <a:ext uri="{FF2B5EF4-FFF2-40B4-BE49-F238E27FC236}">
                  <a16:creationId xmlns:a16="http://schemas.microsoft.com/office/drawing/2014/main" id="{FEB98AC9-BE07-4494-BA5E-77D541C8C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4185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7 h 40"/>
                <a:gd name="T4" fmla="*/ 45 w 119"/>
                <a:gd name="T5" fmla="*/ 34 h 40"/>
                <a:gd name="T6" fmla="*/ 0 w 119"/>
                <a:gd name="T7" fmla="*/ 12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7"/>
                  </a:lnTo>
                  <a:lnTo>
                    <a:pt x="45" y="34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7" name="Freeform 849">
              <a:extLst>
                <a:ext uri="{FF2B5EF4-FFF2-40B4-BE49-F238E27FC236}">
                  <a16:creationId xmlns:a16="http://schemas.microsoft.com/office/drawing/2014/main" id="{9D20D209-5C03-4B11-86A6-04E6F7FB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70414"/>
              <a:ext cx="68263" cy="34925"/>
            </a:xfrm>
            <a:custGeom>
              <a:avLst/>
              <a:gdLst>
                <a:gd name="T0" fmla="*/ 43 w 43"/>
                <a:gd name="T1" fmla="*/ 17 h 22"/>
                <a:gd name="T2" fmla="*/ 6 w 43"/>
                <a:gd name="T3" fmla="*/ 0 h 22"/>
                <a:gd name="T4" fmla="*/ 0 w 43"/>
                <a:gd name="T5" fmla="*/ 2 h 22"/>
                <a:gd name="T6" fmla="*/ 43 w 43"/>
                <a:gd name="T7" fmla="*/ 22 h 22"/>
                <a:gd name="T8" fmla="*/ 43 w 43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2">
                  <a:moveTo>
                    <a:pt x="43" y="17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43" y="22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8" name="Freeform 850">
              <a:extLst>
                <a:ext uri="{FF2B5EF4-FFF2-40B4-BE49-F238E27FC236}">
                  <a16:creationId xmlns:a16="http://schemas.microsoft.com/office/drawing/2014/main" id="{F73FF3E9-CE32-4E9F-BB13-7D11C1460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29152"/>
              <a:ext cx="188913" cy="61913"/>
            </a:xfrm>
            <a:custGeom>
              <a:avLst/>
              <a:gdLst>
                <a:gd name="T0" fmla="*/ 51 w 119"/>
                <a:gd name="T1" fmla="*/ 31 h 39"/>
                <a:gd name="T2" fmla="*/ 48 w 119"/>
                <a:gd name="T3" fmla="*/ 34 h 39"/>
                <a:gd name="T4" fmla="*/ 45 w 119"/>
                <a:gd name="T5" fmla="*/ 31 h 39"/>
                <a:gd name="T6" fmla="*/ 0 w 119"/>
                <a:gd name="T7" fmla="*/ 8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1"/>
                  </a:moveTo>
                  <a:lnTo>
                    <a:pt x="48" y="34"/>
                  </a:lnTo>
                  <a:lnTo>
                    <a:pt x="45" y="31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9" name="Freeform 851">
              <a:extLst>
                <a:ext uri="{FF2B5EF4-FFF2-40B4-BE49-F238E27FC236}">
                  <a16:creationId xmlns:a16="http://schemas.microsoft.com/office/drawing/2014/main" id="{AF98FEBC-FABD-458C-BA74-B865BA9E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51364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0" name="Freeform 852">
              <a:extLst>
                <a:ext uri="{FF2B5EF4-FFF2-40B4-BE49-F238E27FC236}">
                  <a16:creationId xmlns:a16="http://schemas.microsoft.com/office/drawing/2014/main" id="{FBD84D07-DFB7-4251-B5E3-FD8E851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1010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9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681" name="Freeform 853">
              <a:extLst>
                <a:ext uri="{FF2B5EF4-FFF2-40B4-BE49-F238E27FC236}">
                  <a16:creationId xmlns:a16="http://schemas.microsoft.com/office/drawing/2014/main" id="{51923FE4-3A77-430E-8B1C-AF345F79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33902"/>
              <a:ext cx="68263" cy="39688"/>
            </a:xfrm>
            <a:custGeom>
              <a:avLst/>
              <a:gdLst>
                <a:gd name="T0" fmla="*/ 43 w 43"/>
                <a:gd name="T1" fmla="*/ 20 h 25"/>
                <a:gd name="T2" fmla="*/ 6 w 43"/>
                <a:gd name="T3" fmla="*/ 0 h 25"/>
                <a:gd name="T4" fmla="*/ 0 w 43"/>
                <a:gd name="T5" fmla="*/ 3 h 25"/>
                <a:gd name="T6" fmla="*/ 43 w 43"/>
                <a:gd name="T7" fmla="*/ 25 h 25"/>
                <a:gd name="T8" fmla="*/ 43 w 4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5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2" name="Freeform 854">
              <a:extLst>
                <a:ext uri="{FF2B5EF4-FFF2-40B4-BE49-F238E27FC236}">
                  <a16:creationId xmlns:a16="http://schemas.microsoft.com/office/drawing/2014/main" id="{2A15D777-E041-493E-91F3-C2204A67F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92639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11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3" name="Freeform 855">
              <a:extLst>
                <a:ext uri="{FF2B5EF4-FFF2-40B4-BE49-F238E27FC236}">
                  <a16:creationId xmlns:a16="http://schemas.microsoft.com/office/drawing/2014/main" id="{97ED2D89-D2FC-4938-8180-FABF5F7D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46602"/>
              <a:ext cx="188913" cy="95250"/>
            </a:xfrm>
            <a:custGeom>
              <a:avLst/>
              <a:gdLst>
                <a:gd name="T0" fmla="*/ 25 w 42"/>
                <a:gd name="T1" fmla="*/ 1 h 21"/>
                <a:gd name="T2" fmla="*/ 24 w 42"/>
                <a:gd name="T3" fmla="*/ 1 h 21"/>
                <a:gd name="T4" fmla="*/ 34 w 42"/>
                <a:gd name="T5" fmla="*/ 6 h 21"/>
                <a:gd name="T6" fmla="*/ 35 w 42"/>
                <a:gd name="T7" fmla="*/ 9 h 21"/>
                <a:gd name="T8" fmla="*/ 20 w 42"/>
                <a:gd name="T9" fmla="*/ 16 h 21"/>
                <a:gd name="T10" fmla="*/ 14 w 42"/>
                <a:gd name="T11" fmla="*/ 16 h 21"/>
                <a:gd name="T12" fmla="*/ 3 w 42"/>
                <a:gd name="T13" fmla="*/ 11 h 21"/>
                <a:gd name="T14" fmla="*/ 0 w 42"/>
                <a:gd name="T15" fmla="*/ 12 h 21"/>
                <a:gd name="T16" fmla="*/ 17 w 42"/>
                <a:gd name="T17" fmla="*/ 21 h 21"/>
                <a:gd name="T18" fmla="*/ 42 w 42"/>
                <a:gd name="T19" fmla="*/ 7 h 21"/>
                <a:gd name="T20" fmla="*/ 26 w 42"/>
                <a:gd name="T21" fmla="*/ 0 h 21"/>
                <a:gd name="T22" fmla="*/ 25 w 42"/>
                <a:gd name="T2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1">
                  <a:moveTo>
                    <a:pt x="25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3" y="8"/>
                    <a:pt x="35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5"/>
                    <a:pt x="15" y="15"/>
                    <a:pt x="14" y="1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4" name="Freeform 856">
              <a:extLst>
                <a:ext uri="{FF2B5EF4-FFF2-40B4-BE49-F238E27FC236}">
                  <a16:creationId xmlns:a16="http://schemas.microsoft.com/office/drawing/2014/main" id="{7D00D51F-E6C7-43BA-9CA5-390D8D221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479927"/>
              <a:ext cx="180975" cy="76200"/>
            </a:xfrm>
            <a:custGeom>
              <a:avLst/>
              <a:gdLst>
                <a:gd name="T0" fmla="*/ 16 w 40"/>
                <a:gd name="T1" fmla="*/ 17 h 17"/>
                <a:gd name="T2" fmla="*/ 17 w 40"/>
                <a:gd name="T3" fmla="*/ 16 h 17"/>
                <a:gd name="T4" fmla="*/ 7 w 40"/>
                <a:gd name="T5" fmla="*/ 11 h 17"/>
                <a:gd name="T6" fmla="*/ 8 w 40"/>
                <a:gd name="T7" fmla="*/ 8 h 17"/>
                <a:gd name="T8" fmla="*/ 22 w 40"/>
                <a:gd name="T9" fmla="*/ 3 h 17"/>
                <a:gd name="T10" fmla="*/ 28 w 40"/>
                <a:gd name="T11" fmla="*/ 3 h 17"/>
                <a:gd name="T12" fmla="*/ 37 w 40"/>
                <a:gd name="T13" fmla="*/ 7 h 17"/>
                <a:gd name="T14" fmla="*/ 40 w 40"/>
                <a:gd name="T15" fmla="*/ 6 h 17"/>
                <a:gd name="T16" fmla="*/ 26 w 40"/>
                <a:gd name="T17" fmla="*/ 0 h 17"/>
                <a:gd name="T18" fmla="*/ 0 w 40"/>
                <a:gd name="T19" fmla="*/ 10 h 17"/>
                <a:gd name="T20" fmla="*/ 15 w 40"/>
                <a:gd name="T21" fmla="*/ 17 h 17"/>
                <a:gd name="T22" fmla="*/ 16 w 4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7">
                  <a:moveTo>
                    <a:pt x="16" y="17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9" y="9"/>
                    <a:pt x="8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3"/>
                    <a:pt x="26" y="3"/>
                    <a:pt x="28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5" name="Freeform 857">
              <a:extLst>
                <a:ext uri="{FF2B5EF4-FFF2-40B4-BE49-F238E27FC236}">
                  <a16:creationId xmlns:a16="http://schemas.microsoft.com/office/drawing/2014/main" id="{7D0D00C7-A1CF-4EF3-8AC5-3CB5268B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4514852"/>
              <a:ext cx="49213" cy="19050"/>
            </a:xfrm>
            <a:custGeom>
              <a:avLst/>
              <a:gdLst>
                <a:gd name="T0" fmla="*/ 3 w 11"/>
                <a:gd name="T1" fmla="*/ 0 h 4"/>
                <a:gd name="T2" fmla="*/ 2 w 11"/>
                <a:gd name="T3" fmla="*/ 3 h 4"/>
                <a:gd name="T4" fmla="*/ 9 w 11"/>
                <a:gd name="T5" fmla="*/ 3 h 4"/>
                <a:gd name="T6" fmla="*/ 9 w 11"/>
                <a:gd name="T7" fmla="*/ 0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1" y="2"/>
                    <a:pt x="11" y="1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6" name="Freeform 858">
              <a:extLst>
                <a:ext uri="{FF2B5EF4-FFF2-40B4-BE49-F238E27FC236}">
                  <a16:creationId xmlns:a16="http://schemas.microsoft.com/office/drawing/2014/main" id="{6C2A1D48-F82B-4F36-9516-BEFF68FD0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570414"/>
              <a:ext cx="49213" cy="22225"/>
            </a:xfrm>
            <a:custGeom>
              <a:avLst/>
              <a:gdLst>
                <a:gd name="T0" fmla="*/ 6 w 11"/>
                <a:gd name="T1" fmla="*/ 0 h 5"/>
                <a:gd name="T2" fmla="*/ 0 w 11"/>
                <a:gd name="T3" fmla="*/ 2 h 5"/>
                <a:gd name="T4" fmla="*/ 2 w 11"/>
                <a:gd name="T5" fmla="*/ 4 h 5"/>
                <a:gd name="T6" fmla="*/ 9 w 11"/>
                <a:gd name="T7" fmla="*/ 4 h 5"/>
                <a:gd name="T8" fmla="*/ 9 w 11"/>
                <a:gd name="T9" fmla="*/ 0 h 5"/>
                <a:gd name="T10" fmla="*/ 6 w 1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4" y="5"/>
                    <a:pt x="7" y="5"/>
                    <a:pt x="9" y="4"/>
                  </a:cubicBezTo>
                  <a:cubicBezTo>
                    <a:pt x="11" y="3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7" name="Freeform 859">
              <a:extLst>
                <a:ext uri="{FF2B5EF4-FFF2-40B4-BE49-F238E27FC236}">
                  <a16:creationId xmlns:a16="http://schemas.microsoft.com/office/drawing/2014/main" id="{CC13E72E-6BB0-423C-A0E5-CD561B1E5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4511677"/>
              <a:ext cx="185738" cy="193675"/>
            </a:xfrm>
            <a:custGeom>
              <a:avLst/>
              <a:gdLst>
                <a:gd name="T0" fmla="*/ 71 w 117"/>
                <a:gd name="T1" fmla="*/ 0 h 122"/>
                <a:gd name="T2" fmla="*/ 0 w 117"/>
                <a:gd name="T3" fmla="*/ 31 h 122"/>
                <a:gd name="T4" fmla="*/ 0 w 117"/>
                <a:gd name="T5" fmla="*/ 96 h 122"/>
                <a:gd name="T6" fmla="*/ 43 w 117"/>
                <a:gd name="T7" fmla="*/ 122 h 122"/>
                <a:gd name="T8" fmla="*/ 43 w 117"/>
                <a:gd name="T9" fmla="*/ 54 h 122"/>
                <a:gd name="T10" fmla="*/ 117 w 117"/>
                <a:gd name="T11" fmla="*/ 20 h 122"/>
                <a:gd name="T12" fmla="*/ 71 w 117"/>
                <a:gd name="T13" fmla="*/ 0 h 122"/>
                <a:gd name="T14" fmla="*/ 40 w 117"/>
                <a:gd name="T15" fmla="*/ 48 h 122"/>
                <a:gd name="T16" fmla="*/ 37 w 117"/>
                <a:gd name="T17" fmla="*/ 51 h 122"/>
                <a:gd name="T18" fmla="*/ 37 w 117"/>
                <a:gd name="T19" fmla="*/ 54 h 122"/>
                <a:gd name="T20" fmla="*/ 37 w 117"/>
                <a:gd name="T21" fmla="*/ 111 h 122"/>
                <a:gd name="T22" fmla="*/ 6 w 117"/>
                <a:gd name="T23" fmla="*/ 94 h 122"/>
                <a:gd name="T24" fmla="*/ 6 w 117"/>
                <a:gd name="T25" fmla="*/ 37 h 122"/>
                <a:gd name="T26" fmla="*/ 71 w 117"/>
                <a:gd name="T27" fmla="*/ 5 h 122"/>
                <a:gd name="T28" fmla="*/ 103 w 117"/>
                <a:gd name="T29" fmla="*/ 20 h 122"/>
                <a:gd name="T30" fmla="*/ 40 w 117"/>
                <a:gd name="T31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22">
                  <a:moveTo>
                    <a:pt x="71" y="0"/>
                  </a:moveTo>
                  <a:lnTo>
                    <a:pt x="0" y="31"/>
                  </a:lnTo>
                  <a:lnTo>
                    <a:pt x="0" y="96"/>
                  </a:lnTo>
                  <a:lnTo>
                    <a:pt x="43" y="122"/>
                  </a:lnTo>
                  <a:lnTo>
                    <a:pt x="43" y="54"/>
                  </a:lnTo>
                  <a:lnTo>
                    <a:pt x="117" y="20"/>
                  </a:lnTo>
                  <a:lnTo>
                    <a:pt x="71" y="0"/>
                  </a:lnTo>
                  <a:close/>
                  <a:moveTo>
                    <a:pt x="40" y="48"/>
                  </a:moveTo>
                  <a:lnTo>
                    <a:pt x="37" y="51"/>
                  </a:lnTo>
                  <a:lnTo>
                    <a:pt x="37" y="54"/>
                  </a:lnTo>
                  <a:lnTo>
                    <a:pt x="37" y="111"/>
                  </a:lnTo>
                  <a:lnTo>
                    <a:pt x="6" y="94"/>
                  </a:lnTo>
                  <a:lnTo>
                    <a:pt x="6" y="37"/>
                  </a:lnTo>
                  <a:lnTo>
                    <a:pt x="71" y="5"/>
                  </a:lnTo>
                  <a:lnTo>
                    <a:pt x="103" y="20"/>
                  </a:ln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688" name="文本框 687">
            <a:extLst>
              <a:ext uri="{FF2B5EF4-FFF2-40B4-BE49-F238E27FC236}">
                <a16:creationId xmlns:a16="http://schemas.microsoft.com/office/drawing/2014/main" id="{33224D8B-900E-454A-AEF8-5CABD8B40F28}"/>
              </a:ext>
            </a:extLst>
          </p:cNvPr>
          <p:cNvSpPr txBox="1"/>
          <p:nvPr/>
        </p:nvSpPr>
        <p:spPr>
          <a:xfrm>
            <a:off x="10239757" y="233208"/>
            <a:ext cx="601447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7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50000</a:t>
            </a:r>
            <a:endParaRPr lang="zh-CN" altLang="en-US" sz="1267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CBC27BD-0450-49DB-9137-4E60901DDFB2}"/>
              </a:ext>
            </a:extLst>
          </p:cNvPr>
          <p:cNvGrpSpPr/>
          <p:nvPr/>
        </p:nvGrpSpPr>
        <p:grpSpPr>
          <a:xfrm>
            <a:off x="10297875" y="1231144"/>
            <a:ext cx="406784" cy="78674"/>
            <a:chOff x="12300979" y="1554319"/>
            <a:chExt cx="513565" cy="99326"/>
          </a:xfrm>
        </p:grpSpPr>
        <p:sp>
          <p:nvSpPr>
            <p:cNvPr id="691" name="椭圆 690">
              <a:extLst>
                <a:ext uri="{FF2B5EF4-FFF2-40B4-BE49-F238E27FC236}">
                  <a16:creationId xmlns:a16="http://schemas.microsoft.com/office/drawing/2014/main" id="{B03D196C-8E28-4826-80F6-A38F24F6ED78}"/>
                </a:ext>
              </a:extLst>
            </p:cNvPr>
            <p:cNvSpPr/>
            <p:nvPr/>
          </p:nvSpPr>
          <p:spPr>
            <a:xfrm>
              <a:off x="12716755" y="1554319"/>
              <a:ext cx="97789" cy="97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2" name="椭圆 691">
              <a:extLst>
                <a:ext uri="{FF2B5EF4-FFF2-40B4-BE49-F238E27FC236}">
                  <a16:creationId xmlns:a16="http://schemas.microsoft.com/office/drawing/2014/main" id="{35316C33-1528-44F2-B94D-128F2E133D9B}"/>
                </a:ext>
              </a:extLst>
            </p:cNvPr>
            <p:cNvSpPr/>
            <p:nvPr/>
          </p:nvSpPr>
          <p:spPr>
            <a:xfrm>
              <a:off x="12578163" y="1554319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3" name="椭圆 692">
              <a:extLst>
                <a:ext uri="{FF2B5EF4-FFF2-40B4-BE49-F238E27FC236}">
                  <a16:creationId xmlns:a16="http://schemas.microsoft.com/office/drawing/2014/main" id="{F7236C51-D589-4833-8780-A589AC0025D8}"/>
                </a:ext>
              </a:extLst>
            </p:cNvPr>
            <p:cNvSpPr/>
            <p:nvPr/>
          </p:nvSpPr>
          <p:spPr>
            <a:xfrm>
              <a:off x="12439571" y="1554319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94" name="椭圆 693">
              <a:extLst>
                <a:ext uri="{FF2B5EF4-FFF2-40B4-BE49-F238E27FC236}">
                  <a16:creationId xmlns:a16="http://schemas.microsoft.com/office/drawing/2014/main" id="{9F4CA95E-C921-4F97-8AD4-FA9A2DD7C355}"/>
                </a:ext>
              </a:extLst>
            </p:cNvPr>
            <p:cNvSpPr/>
            <p:nvPr/>
          </p:nvSpPr>
          <p:spPr>
            <a:xfrm>
              <a:off x="12300979" y="1555856"/>
              <a:ext cx="97789" cy="97789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529ACE9-4F0B-4C11-BCC3-57C90D2AF33E}"/>
              </a:ext>
            </a:extLst>
          </p:cNvPr>
          <p:cNvGrpSpPr/>
          <p:nvPr/>
        </p:nvGrpSpPr>
        <p:grpSpPr>
          <a:xfrm>
            <a:off x="2277848" y="575077"/>
            <a:ext cx="8516149" cy="798960"/>
            <a:chOff x="2189660" y="720052"/>
            <a:chExt cx="10751638" cy="1008687"/>
          </a:xfrm>
          <a:effectLst/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639C1C-CC27-40D2-9899-EB17E4724399}"/>
                </a:ext>
              </a:extLst>
            </p:cNvPr>
            <p:cNvSpPr/>
            <p:nvPr/>
          </p:nvSpPr>
          <p:spPr>
            <a:xfrm>
              <a:off x="2202252" y="720052"/>
              <a:ext cx="10739046" cy="1008687"/>
            </a:xfrm>
            <a:prstGeom prst="rect">
              <a:avLst/>
            </a:prstGeom>
            <a:blipFill dpi="0" rotWithShape="1">
              <a:blip r:embed="rId12">
                <a:alphaModFix amt="33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PaintBrush/>
                        </a14:imgEffect>
                        <a14:imgEffect>
                          <a14:sharpenSoften amount="-65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4849A95-4774-44A4-9EEB-853E1EEBDC65}"/>
                </a:ext>
              </a:extLst>
            </p:cNvPr>
            <p:cNvSpPr txBox="1"/>
            <p:nvPr/>
          </p:nvSpPr>
          <p:spPr>
            <a:xfrm>
              <a:off x="2193182" y="753217"/>
              <a:ext cx="3616920" cy="486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51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企鹅重工发生火灾，</a:t>
              </a:r>
              <a:r>
                <a:rPr lang="zh-CN" altLang="en-US" sz="951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未来重型机械产量或将不足？</a:t>
              </a:r>
            </a:p>
            <a:p>
              <a:endParaRPr lang="zh-CN" altLang="en-US" sz="951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186B49-B9FC-4D4D-9123-081154DAB9CB}"/>
                </a:ext>
              </a:extLst>
            </p:cNvPr>
            <p:cNvSpPr txBox="1"/>
            <p:nvPr/>
          </p:nvSpPr>
          <p:spPr>
            <a:xfrm>
              <a:off x="2189660" y="994242"/>
              <a:ext cx="5460594" cy="439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院方表示，昨天晚间爆发的火势，据信是发电机短路引起，不过里约热内卢市长说，不能排除蓄意破坏的可能性。</a:t>
              </a:r>
            </a:p>
            <a:p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消防人员在里约马拉卡那（</a:t>
              </a:r>
              <a:r>
                <a:rPr lang="en-US" altLang="zh-CN" sz="554" dirty="0">
                  <a:solidFill>
                    <a:schemeClr val="bg1">
                      <a:lumMod val="65000"/>
                    </a:schemeClr>
                  </a:solidFill>
                </a:rPr>
                <a:t>Maracana</a:t>
              </a:r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）世界杯足球场附近的私人巴迪姆医院（</a:t>
              </a:r>
              <a:r>
                <a:rPr lang="en-US" altLang="zh-CN" sz="554" dirty="0">
                  <a:solidFill>
                    <a:schemeClr val="bg1">
                      <a:lumMod val="65000"/>
                    </a:schemeClr>
                  </a:solidFill>
                </a:rPr>
                <a:t>Badim Hospital</a:t>
              </a:r>
              <a:r>
                <a:rPr lang="zh-CN" altLang="en-US" sz="554" dirty="0">
                  <a:solidFill>
                    <a:schemeClr val="bg1">
                      <a:lumMod val="65000"/>
                    </a:schemeClr>
                  </a:solidFill>
                </a:rPr>
                <a:t>）救火，奋斗几个小时后终于扑灭火势。</a:t>
              </a:r>
            </a:p>
            <a:p>
              <a:endParaRPr lang="zh-CN" altLang="en-US" sz="554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698" name="文本框 697">
            <a:extLst>
              <a:ext uri="{FF2B5EF4-FFF2-40B4-BE49-F238E27FC236}">
                <a16:creationId xmlns:a16="http://schemas.microsoft.com/office/drawing/2014/main" id="{E0D264FC-9707-4595-82BE-DD19B5430DF9}"/>
              </a:ext>
            </a:extLst>
          </p:cNvPr>
          <p:cNvSpPr txBox="1"/>
          <p:nvPr/>
        </p:nvSpPr>
        <p:spPr>
          <a:xfrm>
            <a:off x="8716190" y="519322"/>
            <a:ext cx="2025298" cy="38484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901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alpha val="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22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Breaking News</a:t>
            </a:r>
            <a:endParaRPr lang="zh-CN" altLang="en-US" sz="1901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  <a:alpha val="0"/>
                    </a:schemeClr>
                  </a:gs>
                  <a:gs pos="50000">
                    <a:schemeClr val="bg1">
                      <a:shade val="67500"/>
                      <a:satMod val="115000"/>
                      <a:alpha val="12000"/>
                    </a:schemeClr>
                  </a:gs>
                  <a:gs pos="100000">
                    <a:schemeClr val="bg1">
                      <a:shade val="100000"/>
                      <a:satMod val="115000"/>
                      <a:alpha val="22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94CE6B15-D757-44BE-8C0F-EDAEE2636922}"/>
              </a:ext>
            </a:extLst>
          </p:cNvPr>
          <p:cNvGrpSpPr/>
          <p:nvPr/>
        </p:nvGrpSpPr>
        <p:grpSpPr>
          <a:xfrm>
            <a:off x="2342430" y="5534793"/>
            <a:ext cx="1094125" cy="1155957"/>
            <a:chOff x="2236618" y="6877956"/>
            <a:chExt cx="1618599" cy="1591905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4B3C2FB6-0756-42F7-A677-725AB032BDC8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F469178-55D6-4F5D-A29E-0F53051BCB2F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615" name="矩形: 圆角 614">
                <a:extLst>
                  <a:ext uri="{FF2B5EF4-FFF2-40B4-BE49-F238E27FC236}">
                    <a16:creationId xmlns:a16="http://schemas.microsoft.com/office/drawing/2014/main" id="{7DCD7042-7532-4B07-9BD3-20DFBD6312D9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1B092F26-09A8-4660-B827-5CAF2801B2CA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627" name="Rectangle 318">
                  <a:extLst>
                    <a:ext uri="{FF2B5EF4-FFF2-40B4-BE49-F238E27FC236}">
                      <a16:creationId xmlns:a16="http://schemas.microsoft.com/office/drawing/2014/main" id="{6CBC562D-BDF8-4117-AA73-C2754B9ED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28" name="Freeform 319">
                  <a:extLst>
                    <a:ext uri="{FF2B5EF4-FFF2-40B4-BE49-F238E27FC236}">
                      <a16:creationId xmlns:a16="http://schemas.microsoft.com/office/drawing/2014/main" id="{4EB46AAB-83C4-4F3C-9936-807E3367A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29" name="Freeform 320">
                  <a:extLst>
                    <a:ext uri="{FF2B5EF4-FFF2-40B4-BE49-F238E27FC236}">
                      <a16:creationId xmlns:a16="http://schemas.microsoft.com/office/drawing/2014/main" id="{C04EB534-DC63-4EB7-8420-CBFC38A52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630" name="Rectangle 321">
                  <a:extLst>
                    <a:ext uri="{FF2B5EF4-FFF2-40B4-BE49-F238E27FC236}">
                      <a16:creationId xmlns:a16="http://schemas.microsoft.com/office/drawing/2014/main" id="{98603F73-149C-420B-9BFC-22234900E0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618" name="文本框 617">
                <a:extLst>
                  <a:ext uri="{FF2B5EF4-FFF2-40B4-BE49-F238E27FC236}">
                    <a16:creationId xmlns:a16="http://schemas.microsoft.com/office/drawing/2014/main" id="{3ABDE681-AF69-41B5-A001-73A774AB870D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619" name="文本框 618">
                <a:extLst>
                  <a:ext uri="{FF2B5EF4-FFF2-40B4-BE49-F238E27FC236}">
                    <a16:creationId xmlns:a16="http://schemas.microsoft.com/office/drawing/2014/main" id="{C8EAFDD7-EF93-4283-A573-CD41F5197B33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1" name="文本框 620">
                <a:extLst>
                  <a:ext uri="{FF2B5EF4-FFF2-40B4-BE49-F238E27FC236}">
                    <a16:creationId xmlns:a16="http://schemas.microsoft.com/office/drawing/2014/main" id="{9A9C7CF9-9903-482F-B1EA-F64E5644400F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7" name="组合 726">
              <a:extLst>
                <a:ext uri="{FF2B5EF4-FFF2-40B4-BE49-F238E27FC236}">
                  <a16:creationId xmlns:a16="http://schemas.microsoft.com/office/drawing/2014/main" id="{39968EB2-76E4-4E26-BB0B-C58D2EF0D0AF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728" name="组合 727">
                <a:extLst>
                  <a:ext uri="{FF2B5EF4-FFF2-40B4-BE49-F238E27FC236}">
                    <a16:creationId xmlns:a16="http://schemas.microsoft.com/office/drawing/2014/main" id="{C8CF0606-AD36-48F8-AA51-DD1A537A138C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731" name="Picture 6">
                  <a:extLst>
                    <a:ext uri="{FF2B5EF4-FFF2-40B4-BE49-F238E27FC236}">
                      <a16:creationId xmlns:a16="http://schemas.microsoft.com/office/drawing/2014/main" id="{CB789BE9-C758-4426-BB63-D563328E11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2" name="文本框 731">
                  <a:extLst>
                    <a:ext uri="{FF2B5EF4-FFF2-40B4-BE49-F238E27FC236}">
                      <a16:creationId xmlns:a16="http://schemas.microsoft.com/office/drawing/2014/main" id="{59559627-369F-4056-B866-62A25885E09D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733" name="文本框 732">
                  <a:extLst>
                    <a:ext uri="{FF2B5EF4-FFF2-40B4-BE49-F238E27FC236}">
                      <a16:creationId xmlns:a16="http://schemas.microsoft.com/office/drawing/2014/main" id="{B97447C9-6A64-4DAC-9BB8-9A73813E915D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730" name="直接连接符 729">
                <a:extLst>
                  <a:ext uri="{FF2B5EF4-FFF2-40B4-BE49-F238E27FC236}">
                    <a16:creationId xmlns:a16="http://schemas.microsoft.com/office/drawing/2014/main" id="{CDFC4C3A-6568-4912-9A81-58EBAAC4D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BB9DFD2F-D3D2-4473-ADB7-C83656B1B2FA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735" name="直接连接符 734">
                <a:extLst>
                  <a:ext uri="{FF2B5EF4-FFF2-40B4-BE49-F238E27FC236}">
                    <a16:creationId xmlns:a16="http://schemas.microsoft.com/office/drawing/2014/main" id="{530C0B5F-E81F-4CC0-A2FD-7361B56FF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直接连接符 735">
                <a:extLst>
                  <a:ext uri="{FF2B5EF4-FFF2-40B4-BE49-F238E27FC236}">
                    <a16:creationId xmlns:a16="http://schemas.microsoft.com/office/drawing/2014/main" id="{105509F9-AD34-4DE9-8810-22F7DFBFD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7" name="文本框 736">
                <a:extLst>
                  <a:ext uri="{FF2B5EF4-FFF2-40B4-BE49-F238E27FC236}">
                    <a16:creationId xmlns:a16="http://schemas.microsoft.com/office/drawing/2014/main" id="{7BF83B18-E6A6-4856-A138-7E6E2E8CEBAA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39" name="组合 738">
              <a:extLst>
                <a:ext uri="{FF2B5EF4-FFF2-40B4-BE49-F238E27FC236}">
                  <a16:creationId xmlns:a16="http://schemas.microsoft.com/office/drawing/2014/main" id="{25CCACAB-1F33-4E13-91B6-E7E522E64CA5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740" name="矩形: 圆角 739">
                <a:extLst>
                  <a:ext uri="{FF2B5EF4-FFF2-40B4-BE49-F238E27FC236}">
                    <a16:creationId xmlns:a16="http://schemas.microsoft.com/office/drawing/2014/main" id="{EEFE6AE8-C049-4320-B0EC-64290DDE4ACB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741" name="组合 740">
                <a:extLst>
                  <a:ext uri="{FF2B5EF4-FFF2-40B4-BE49-F238E27FC236}">
                    <a16:creationId xmlns:a16="http://schemas.microsoft.com/office/drawing/2014/main" id="{ECCFF367-D101-4F7C-BED3-6815F919D54D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745" name="Rectangle 318">
                  <a:extLst>
                    <a:ext uri="{FF2B5EF4-FFF2-40B4-BE49-F238E27FC236}">
                      <a16:creationId xmlns:a16="http://schemas.microsoft.com/office/drawing/2014/main" id="{1C05CC07-A409-4841-ABD3-CDA9B82AA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6" name="Freeform 319">
                  <a:extLst>
                    <a:ext uri="{FF2B5EF4-FFF2-40B4-BE49-F238E27FC236}">
                      <a16:creationId xmlns:a16="http://schemas.microsoft.com/office/drawing/2014/main" id="{C4392A8A-56BF-4D4F-8AC5-13E77CFFA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7" name="Freeform 320">
                  <a:extLst>
                    <a:ext uri="{FF2B5EF4-FFF2-40B4-BE49-F238E27FC236}">
                      <a16:creationId xmlns:a16="http://schemas.microsoft.com/office/drawing/2014/main" id="{81A5B6E6-575E-4F8C-BDD8-2BA695F29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48" name="Rectangle 321">
                  <a:extLst>
                    <a:ext uri="{FF2B5EF4-FFF2-40B4-BE49-F238E27FC236}">
                      <a16:creationId xmlns:a16="http://schemas.microsoft.com/office/drawing/2014/main" id="{6FE5D7FD-E13C-4B34-BA22-93A2B8317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DCD17CD-6F32-4B7F-9866-3524E0FC8862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E98F7A32-F71A-48CC-8046-40017955AE5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4" name="文本框 743">
                <a:extLst>
                  <a:ext uri="{FF2B5EF4-FFF2-40B4-BE49-F238E27FC236}">
                    <a16:creationId xmlns:a16="http://schemas.microsoft.com/office/drawing/2014/main" id="{047F331C-7C47-4313-9050-F1E73CD1AEA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784A4B51-9288-43F1-8B1B-A72A2E341ABA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750" name="矩形: 圆角 749">
                <a:extLst>
                  <a:ext uri="{FF2B5EF4-FFF2-40B4-BE49-F238E27FC236}">
                    <a16:creationId xmlns:a16="http://schemas.microsoft.com/office/drawing/2014/main" id="{4D245AE2-1AFA-4F00-B8EA-9CEB35FF3F51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751" name="组合 750">
                <a:extLst>
                  <a:ext uri="{FF2B5EF4-FFF2-40B4-BE49-F238E27FC236}">
                    <a16:creationId xmlns:a16="http://schemas.microsoft.com/office/drawing/2014/main" id="{2F1EEC53-B3B4-47F8-BE67-01082FC11AEC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755" name="Rectangle 318">
                  <a:extLst>
                    <a:ext uri="{FF2B5EF4-FFF2-40B4-BE49-F238E27FC236}">
                      <a16:creationId xmlns:a16="http://schemas.microsoft.com/office/drawing/2014/main" id="{7C59F9C8-E0D2-4B34-93A6-B7AC9F579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6" name="Freeform 319">
                  <a:extLst>
                    <a:ext uri="{FF2B5EF4-FFF2-40B4-BE49-F238E27FC236}">
                      <a16:creationId xmlns:a16="http://schemas.microsoft.com/office/drawing/2014/main" id="{FC3952F5-345C-464E-89C4-76541CE34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7" name="Freeform 320">
                  <a:extLst>
                    <a:ext uri="{FF2B5EF4-FFF2-40B4-BE49-F238E27FC236}">
                      <a16:creationId xmlns:a16="http://schemas.microsoft.com/office/drawing/2014/main" id="{D4C222B7-C824-4D29-AD50-86B2E56A6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58" name="Rectangle 321">
                  <a:extLst>
                    <a:ext uri="{FF2B5EF4-FFF2-40B4-BE49-F238E27FC236}">
                      <a16:creationId xmlns:a16="http://schemas.microsoft.com/office/drawing/2014/main" id="{998D022A-53EB-42BD-A10B-5B5BDC2A5B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52" name="文本框 751">
                <a:extLst>
                  <a:ext uri="{FF2B5EF4-FFF2-40B4-BE49-F238E27FC236}">
                    <a16:creationId xmlns:a16="http://schemas.microsoft.com/office/drawing/2014/main" id="{FE5B4AE8-683B-4D8E-93C1-446DFE0D6827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753" name="文本框 752">
                <a:extLst>
                  <a:ext uri="{FF2B5EF4-FFF2-40B4-BE49-F238E27FC236}">
                    <a16:creationId xmlns:a16="http://schemas.microsoft.com/office/drawing/2014/main" id="{E1B01099-2449-4BA2-8195-E7476A7FC9F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4" name="文本框 753">
                <a:extLst>
                  <a:ext uri="{FF2B5EF4-FFF2-40B4-BE49-F238E27FC236}">
                    <a16:creationId xmlns:a16="http://schemas.microsoft.com/office/drawing/2014/main" id="{F3F50ADD-10A9-4B61-982C-8C68D2B9F9A3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9" name="组合 758">
              <a:extLst>
                <a:ext uri="{FF2B5EF4-FFF2-40B4-BE49-F238E27FC236}">
                  <a16:creationId xmlns:a16="http://schemas.microsoft.com/office/drawing/2014/main" id="{9E92CA79-A434-44F0-BF4C-8D25D5369F6F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760" name="直接连接符 759">
                <a:extLst>
                  <a:ext uri="{FF2B5EF4-FFF2-40B4-BE49-F238E27FC236}">
                    <a16:creationId xmlns:a16="http://schemas.microsoft.com/office/drawing/2014/main" id="{6C973FA9-F526-4CCC-AED4-78DC4097B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1" name="文本框 760">
                <a:extLst>
                  <a:ext uri="{FF2B5EF4-FFF2-40B4-BE49-F238E27FC236}">
                    <a16:creationId xmlns:a16="http://schemas.microsoft.com/office/drawing/2014/main" id="{BE3C87BC-EAA1-4D87-93AA-86470A469312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762" name="文本框 761">
                <a:extLst>
                  <a:ext uri="{FF2B5EF4-FFF2-40B4-BE49-F238E27FC236}">
                    <a16:creationId xmlns:a16="http://schemas.microsoft.com/office/drawing/2014/main" id="{47F2D7C3-6C20-460E-99C9-7B8F77253694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3F524C2-A6A8-4143-A8CA-2F9C8B39DF90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765" name="组合 764">
                <a:extLst>
                  <a:ext uri="{FF2B5EF4-FFF2-40B4-BE49-F238E27FC236}">
                    <a16:creationId xmlns:a16="http://schemas.microsoft.com/office/drawing/2014/main" id="{46C38098-ACAA-447A-BA16-A10AC6294FB5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768" name="Freeform 843">
                  <a:extLst>
                    <a:ext uri="{FF2B5EF4-FFF2-40B4-BE49-F238E27FC236}">
                      <a16:creationId xmlns:a16="http://schemas.microsoft.com/office/drawing/2014/main" id="{DC4E11B6-9D94-4D01-8F40-F34F8F1B7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69" name="Freeform 844">
                  <a:extLst>
                    <a:ext uri="{FF2B5EF4-FFF2-40B4-BE49-F238E27FC236}">
                      <a16:creationId xmlns:a16="http://schemas.microsoft.com/office/drawing/2014/main" id="{50D95E70-7FDE-42A8-9006-BCC3E9B4F9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0" name="Freeform 845">
                  <a:extLst>
                    <a:ext uri="{FF2B5EF4-FFF2-40B4-BE49-F238E27FC236}">
                      <a16:creationId xmlns:a16="http://schemas.microsoft.com/office/drawing/2014/main" id="{6C26AF27-BE81-4E70-85B1-0962BE6A7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1" name="Freeform 846">
                  <a:extLst>
                    <a:ext uri="{FF2B5EF4-FFF2-40B4-BE49-F238E27FC236}">
                      <a16:creationId xmlns:a16="http://schemas.microsoft.com/office/drawing/2014/main" id="{84EB6DC1-A407-4CC7-A505-5BAD544093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2" name="Freeform 847">
                  <a:extLst>
                    <a:ext uri="{FF2B5EF4-FFF2-40B4-BE49-F238E27FC236}">
                      <a16:creationId xmlns:a16="http://schemas.microsoft.com/office/drawing/2014/main" id="{8CCF96E0-02D6-4719-9AED-12D794A14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3" name="Freeform 848">
                  <a:extLst>
                    <a:ext uri="{FF2B5EF4-FFF2-40B4-BE49-F238E27FC236}">
                      <a16:creationId xmlns:a16="http://schemas.microsoft.com/office/drawing/2014/main" id="{BE596058-E487-4E75-9F5C-5F62FF9E4D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4" name="Freeform 849">
                  <a:extLst>
                    <a:ext uri="{FF2B5EF4-FFF2-40B4-BE49-F238E27FC236}">
                      <a16:creationId xmlns:a16="http://schemas.microsoft.com/office/drawing/2014/main" id="{48ADDACA-A9D7-44A6-BDCB-639AB1CB8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5" name="Freeform 850">
                  <a:extLst>
                    <a:ext uri="{FF2B5EF4-FFF2-40B4-BE49-F238E27FC236}">
                      <a16:creationId xmlns:a16="http://schemas.microsoft.com/office/drawing/2014/main" id="{05D372A1-7E8F-4A01-987F-AF363CF6B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6" name="Freeform 851">
                  <a:extLst>
                    <a:ext uri="{FF2B5EF4-FFF2-40B4-BE49-F238E27FC236}">
                      <a16:creationId xmlns:a16="http://schemas.microsoft.com/office/drawing/2014/main" id="{A79032CB-7AF4-4FEC-BF3C-CDC729A21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7" name="Freeform 852">
                  <a:extLst>
                    <a:ext uri="{FF2B5EF4-FFF2-40B4-BE49-F238E27FC236}">
                      <a16:creationId xmlns:a16="http://schemas.microsoft.com/office/drawing/2014/main" id="{620C6EED-A2C5-4165-BE52-73C3F5C8FF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778" name="Freeform 853">
                  <a:extLst>
                    <a:ext uri="{FF2B5EF4-FFF2-40B4-BE49-F238E27FC236}">
                      <a16:creationId xmlns:a16="http://schemas.microsoft.com/office/drawing/2014/main" id="{BDF02F25-8D94-4B75-A1F7-8ADDE4BF6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79" name="Freeform 854">
                  <a:extLst>
                    <a:ext uri="{FF2B5EF4-FFF2-40B4-BE49-F238E27FC236}">
                      <a16:creationId xmlns:a16="http://schemas.microsoft.com/office/drawing/2014/main" id="{F2029824-9CC4-43A9-92A9-299A2868D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0" name="Freeform 855">
                  <a:extLst>
                    <a:ext uri="{FF2B5EF4-FFF2-40B4-BE49-F238E27FC236}">
                      <a16:creationId xmlns:a16="http://schemas.microsoft.com/office/drawing/2014/main" id="{E577B097-1C56-458F-A5CC-6E11B3DF5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1" name="Freeform 856">
                  <a:extLst>
                    <a:ext uri="{FF2B5EF4-FFF2-40B4-BE49-F238E27FC236}">
                      <a16:creationId xmlns:a16="http://schemas.microsoft.com/office/drawing/2014/main" id="{408D7F53-BEB2-4526-A297-EE6D734A9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2" name="Freeform 857">
                  <a:extLst>
                    <a:ext uri="{FF2B5EF4-FFF2-40B4-BE49-F238E27FC236}">
                      <a16:creationId xmlns:a16="http://schemas.microsoft.com/office/drawing/2014/main" id="{41FCBB14-C51F-4B70-8BF7-F8DE3DFC5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3" name="Freeform 858">
                  <a:extLst>
                    <a:ext uri="{FF2B5EF4-FFF2-40B4-BE49-F238E27FC236}">
                      <a16:creationId xmlns:a16="http://schemas.microsoft.com/office/drawing/2014/main" id="{E5D543A4-8770-4BCC-A775-CF2B9E462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784" name="Freeform 859">
                  <a:extLst>
                    <a:ext uri="{FF2B5EF4-FFF2-40B4-BE49-F238E27FC236}">
                      <a16:creationId xmlns:a16="http://schemas.microsoft.com/office/drawing/2014/main" id="{34A2B5EE-87B3-4B0F-A0E6-BECECCE1E9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766" name="文本框 765">
                <a:extLst>
                  <a:ext uri="{FF2B5EF4-FFF2-40B4-BE49-F238E27FC236}">
                    <a16:creationId xmlns:a16="http://schemas.microsoft.com/office/drawing/2014/main" id="{C0A14C6C-5CC0-470A-A20E-6FD05153B664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7" name="文本框 766">
                <a:extLst>
                  <a:ext uri="{FF2B5EF4-FFF2-40B4-BE49-F238E27FC236}">
                    <a16:creationId xmlns:a16="http://schemas.microsoft.com/office/drawing/2014/main" id="{CA0975BB-CCBB-4B82-8DC2-9955FBC07679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6" name="组合 785">
              <a:extLst>
                <a:ext uri="{FF2B5EF4-FFF2-40B4-BE49-F238E27FC236}">
                  <a16:creationId xmlns:a16="http://schemas.microsoft.com/office/drawing/2014/main" id="{02A6BAFA-1A64-49AF-AD78-718B2D5D5AEF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1137" name="文本框 1136">
                <a:extLst>
                  <a:ext uri="{FF2B5EF4-FFF2-40B4-BE49-F238E27FC236}">
                    <a16:creationId xmlns:a16="http://schemas.microsoft.com/office/drawing/2014/main" id="{2EC1EE5E-E9B2-448D-8B2D-28A76D6EAD05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1138" name="文本框 1137">
                <a:extLst>
                  <a:ext uri="{FF2B5EF4-FFF2-40B4-BE49-F238E27FC236}">
                    <a16:creationId xmlns:a16="http://schemas.microsoft.com/office/drawing/2014/main" id="{E432D3B2-9467-49B3-97CF-CAB5A28ED8ED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7FAD81E3-7E95-4BB3-ABA2-221155B4AF61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1144" name="Freeform 26">
                <a:extLst>
                  <a:ext uri="{FF2B5EF4-FFF2-40B4-BE49-F238E27FC236}">
                    <a16:creationId xmlns:a16="http://schemas.microsoft.com/office/drawing/2014/main" id="{1E0344F4-4AFD-4EA9-A36F-B96287FC18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1145" name="Freeform 27">
                <a:extLst>
                  <a:ext uri="{FF2B5EF4-FFF2-40B4-BE49-F238E27FC236}">
                    <a16:creationId xmlns:a16="http://schemas.microsoft.com/office/drawing/2014/main" id="{87FDE17E-E008-44A2-92C5-91540CED2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381" name="组合 2380">
            <a:extLst>
              <a:ext uri="{FF2B5EF4-FFF2-40B4-BE49-F238E27FC236}">
                <a16:creationId xmlns:a16="http://schemas.microsoft.com/office/drawing/2014/main" id="{083376C7-CA38-460C-9ABC-53595B462304}"/>
              </a:ext>
            </a:extLst>
          </p:cNvPr>
          <p:cNvGrpSpPr/>
          <p:nvPr/>
        </p:nvGrpSpPr>
        <p:grpSpPr>
          <a:xfrm>
            <a:off x="3464167" y="5540881"/>
            <a:ext cx="1094125" cy="1155957"/>
            <a:chOff x="2236618" y="6877956"/>
            <a:chExt cx="1618599" cy="1591905"/>
          </a:xfrm>
        </p:grpSpPr>
        <p:sp>
          <p:nvSpPr>
            <p:cNvPr id="2382" name="矩形: 圆角 2381">
              <a:extLst>
                <a:ext uri="{FF2B5EF4-FFF2-40B4-BE49-F238E27FC236}">
                  <a16:creationId xmlns:a16="http://schemas.microsoft.com/office/drawing/2014/main" id="{CB514BE9-BD8A-4470-9BA9-9FED6EEE8100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383" name="组合 2382">
              <a:extLst>
                <a:ext uri="{FF2B5EF4-FFF2-40B4-BE49-F238E27FC236}">
                  <a16:creationId xmlns:a16="http://schemas.microsoft.com/office/drawing/2014/main" id="{3B2145E6-AB70-4ACB-BD7F-213F0723B07A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445" name="矩形: 圆角 2444">
                <a:extLst>
                  <a:ext uri="{FF2B5EF4-FFF2-40B4-BE49-F238E27FC236}">
                    <a16:creationId xmlns:a16="http://schemas.microsoft.com/office/drawing/2014/main" id="{A00CDDFF-95AF-409F-BD4E-2253B2283679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46" name="组合 2445">
                <a:extLst>
                  <a:ext uri="{FF2B5EF4-FFF2-40B4-BE49-F238E27FC236}">
                    <a16:creationId xmlns:a16="http://schemas.microsoft.com/office/drawing/2014/main" id="{F1A745A4-7653-44CB-8681-E8C91C6BDD7B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50" name="Rectangle 318">
                  <a:extLst>
                    <a:ext uri="{FF2B5EF4-FFF2-40B4-BE49-F238E27FC236}">
                      <a16:creationId xmlns:a16="http://schemas.microsoft.com/office/drawing/2014/main" id="{0E351690-704F-47BB-82C1-7E24D76AB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1" name="Freeform 319">
                  <a:extLst>
                    <a:ext uri="{FF2B5EF4-FFF2-40B4-BE49-F238E27FC236}">
                      <a16:creationId xmlns:a16="http://schemas.microsoft.com/office/drawing/2014/main" id="{C93B7B96-CA18-4C44-AB31-C1D5C1C47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2" name="Freeform 320">
                  <a:extLst>
                    <a:ext uri="{FF2B5EF4-FFF2-40B4-BE49-F238E27FC236}">
                      <a16:creationId xmlns:a16="http://schemas.microsoft.com/office/drawing/2014/main" id="{523A4A02-49BF-4E29-9E5F-D37FF31E6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53" name="Rectangle 321">
                  <a:extLst>
                    <a:ext uri="{FF2B5EF4-FFF2-40B4-BE49-F238E27FC236}">
                      <a16:creationId xmlns:a16="http://schemas.microsoft.com/office/drawing/2014/main" id="{6403AFC1-310C-4E27-94AC-F13DE8108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47" name="文本框 2446">
                <a:extLst>
                  <a:ext uri="{FF2B5EF4-FFF2-40B4-BE49-F238E27FC236}">
                    <a16:creationId xmlns:a16="http://schemas.microsoft.com/office/drawing/2014/main" id="{7FEAD74B-7783-4893-AC4B-D8BC97506D39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48" name="文本框 2447">
                <a:extLst>
                  <a:ext uri="{FF2B5EF4-FFF2-40B4-BE49-F238E27FC236}">
                    <a16:creationId xmlns:a16="http://schemas.microsoft.com/office/drawing/2014/main" id="{1D71A65A-78FA-4273-BD67-E2C6A9F684F8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49" name="文本框 2448">
                <a:extLst>
                  <a:ext uri="{FF2B5EF4-FFF2-40B4-BE49-F238E27FC236}">
                    <a16:creationId xmlns:a16="http://schemas.microsoft.com/office/drawing/2014/main" id="{065593BB-2201-4E12-A357-0F01AC4EA22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4" name="组合 2383">
              <a:extLst>
                <a:ext uri="{FF2B5EF4-FFF2-40B4-BE49-F238E27FC236}">
                  <a16:creationId xmlns:a16="http://schemas.microsoft.com/office/drawing/2014/main" id="{98D1A17D-EB90-4645-A813-5D76C88B248F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440" name="组合 2439">
                <a:extLst>
                  <a:ext uri="{FF2B5EF4-FFF2-40B4-BE49-F238E27FC236}">
                    <a16:creationId xmlns:a16="http://schemas.microsoft.com/office/drawing/2014/main" id="{D8B1A00D-10FB-41E0-9C79-35CA491A3CB5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442" name="Picture 6">
                  <a:extLst>
                    <a:ext uri="{FF2B5EF4-FFF2-40B4-BE49-F238E27FC236}">
                      <a16:creationId xmlns:a16="http://schemas.microsoft.com/office/drawing/2014/main" id="{5E892C14-005B-4531-A911-69264E7A6A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43" name="文本框 2442">
                  <a:extLst>
                    <a:ext uri="{FF2B5EF4-FFF2-40B4-BE49-F238E27FC236}">
                      <a16:creationId xmlns:a16="http://schemas.microsoft.com/office/drawing/2014/main" id="{97D012AF-B064-4934-9E85-5E160B40BA10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444" name="文本框 2443">
                  <a:extLst>
                    <a:ext uri="{FF2B5EF4-FFF2-40B4-BE49-F238E27FC236}">
                      <a16:creationId xmlns:a16="http://schemas.microsoft.com/office/drawing/2014/main" id="{34260A19-7033-4709-85B3-9B1FBA6F5C35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441" name="直接连接符 2440">
                <a:extLst>
                  <a:ext uri="{FF2B5EF4-FFF2-40B4-BE49-F238E27FC236}">
                    <a16:creationId xmlns:a16="http://schemas.microsoft.com/office/drawing/2014/main" id="{6401FACF-3E25-4E58-A05D-E2B68DC7A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5" name="组合 2384">
              <a:extLst>
                <a:ext uri="{FF2B5EF4-FFF2-40B4-BE49-F238E27FC236}">
                  <a16:creationId xmlns:a16="http://schemas.microsoft.com/office/drawing/2014/main" id="{3469690D-CB6B-43F7-BA99-C0A832BF4F5F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437" name="直接连接符 2436">
                <a:extLst>
                  <a:ext uri="{FF2B5EF4-FFF2-40B4-BE49-F238E27FC236}">
                    <a16:creationId xmlns:a16="http://schemas.microsoft.com/office/drawing/2014/main" id="{C3A397E8-BA10-4841-8862-4DBA39B77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8" name="直接连接符 2437">
                <a:extLst>
                  <a:ext uri="{FF2B5EF4-FFF2-40B4-BE49-F238E27FC236}">
                    <a16:creationId xmlns:a16="http://schemas.microsoft.com/office/drawing/2014/main" id="{B8FCE0AB-9D50-4B85-84FD-3F8AE1992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9" name="文本框 2438">
                <a:extLst>
                  <a:ext uri="{FF2B5EF4-FFF2-40B4-BE49-F238E27FC236}">
                    <a16:creationId xmlns:a16="http://schemas.microsoft.com/office/drawing/2014/main" id="{A96F4AB6-D995-487E-91BC-3F5CC76BCA6D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6" name="组合 2385">
              <a:extLst>
                <a:ext uri="{FF2B5EF4-FFF2-40B4-BE49-F238E27FC236}">
                  <a16:creationId xmlns:a16="http://schemas.microsoft.com/office/drawing/2014/main" id="{1A48F240-9C01-4867-867B-00447916C244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428" name="矩形: 圆角 2427">
                <a:extLst>
                  <a:ext uri="{FF2B5EF4-FFF2-40B4-BE49-F238E27FC236}">
                    <a16:creationId xmlns:a16="http://schemas.microsoft.com/office/drawing/2014/main" id="{AAC07A69-F422-4490-8044-482AF3048D8A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29" name="组合 2428">
                <a:extLst>
                  <a:ext uri="{FF2B5EF4-FFF2-40B4-BE49-F238E27FC236}">
                    <a16:creationId xmlns:a16="http://schemas.microsoft.com/office/drawing/2014/main" id="{7DEA0B52-CAD8-49C5-B0C3-44EE61B321A8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33" name="Rectangle 318">
                  <a:extLst>
                    <a:ext uri="{FF2B5EF4-FFF2-40B4-BE49-F238E27FC236}">
                      <a16:creationId xmlns:a16="http://schemas.microsoft.com/office/drawing/2014/main" id="{DE87A13E-6170-4736-ACF3-DF4B49725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4" name="Freeform 319">
                  <a:extLst>
                    <a:ext uri="{FF2B5EF4-FFF2-40B4-BE49-F238E27FC236}">
                      <a16:creationId xmlns:a16="http://schemas.microsoft.com/office/drawing/2014/main" id="{08C054C1-CBDA-4EAC-9800-0619C129C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5" name="Freeform 320">
                  <a:extLst>
                    <a:ext uri="{FF2B5EF4-FFF2-40B4-BE49-F238E27FC236}">
                      <a16:creationId xmlns:a16="http://schemas.microsoft.com/office/drawing/2014/main" id="{FEF5C11E-24EE-4F4A-8052-9EE1DF153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36" name="Rectangle 321">
                  <a:extLst>
                    <a:ext uri="{FF2B5EF4-FFF2-40B4-BE49-F238E27FC236}">
                      <a16:creationId xmlns:a16="http://schemas.microsoft.com/office/drawing/2014/main" id="{3A0203B4-BA04-442D-B14D-2D487BAF78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30" name="文本框 2429">
                <a:extLst>
                  <a:ext uri="{FF2B5EF4-FFF2-40B4-BE49-F238E27FC236}">
                    <a16:creationId xmlns:a16="http://schemas.microsoft.com/office/drawing/2014/main" id="{612FFCA1-DBC0-4576-B4FF-7F4770581C8F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31" name="文本框 2430">
                <a:extLst>
                  <a:ext uri="{FF2B5EF4-FFF2-40B4-BE49-F238E27FC236}">
                    <a16:creationId xmlns:a16="http://schemas.microsoft.com/office/drawing/2014/main" id="{3C997A8B-8009-4B9B-B45A-C78D024FEC25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2" name="文本框 2431">
                <a:extLst>
                  <a:ext uri="{FF2B5EF4-FFF2-40B4-BE49-F238E27FC236}">
                    <a16:creationId xmlns:a16="http://schemas.microsoft.com/office/drawing/2014/main" id="{9F5D2D49-DF3E-4056-9A32-6829223B707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7" name="组合 2386">
              <a:extLst>
                <a:ext uri="{FF2B5EF4-FFF2-40B4-BE49-F238E27FC236}">
                  <a16:creationId xmlns:a16="http://schemas.microsoft.com/office/drawing/2014/main" id="{59A4991F-47F5-4BF3-8EAA-C39FA455B854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419" name="矩形: 圆角 2418">
                <a:extLst>
                  <a:ext uri="{FF2B5EF4-FFF2-40B4-BE49-F238E27FC236}">
                    <a16:creationId xmlns:a16="http://schemas.microsoft.com/office/drawing/2014/main" id="{24BA9F9C-D8AB-40EC-ACCE-94C2E824524D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20" name="组合 2419">
                <a:extLst>
                  <a:ext uri="{FF2B5EF4-FFF2-40B4-BE49-F238E27FC236}">
                    <a16:creationId xmlns:a16="http://schemas.microsoft.com/office/drawing/2014/main" id="{11227C6F-FB3C-4731-971F-AF3B42D9920E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24" name="Rectangle 318">
                  <a:extLst>
                    <a:ext uri="{FF2B5EF4-FFF2-40B4-BE49-F238E27FC236}">
                      <a16:creationId xmlns:a16="http://schemas.microsoft.com/office/drawing/2014/main" id="{23C3DD0C-B0B0-4EC8-852D-99222A766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5" name="Freeform 319">
                  <a:extLst>
                    <a:ext uri="{FF2B5EF4-FFF2-40B4-BE49-F238E27FC236}">
                      <a16:creationId xmlns:a16="http://schemas.microsoft.com/office/drawing/2014/main" id="{50E8F278-5B22-4BC8-8F8D-29FD70492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6" name="Freeform 320">
                  <a:extLst>
                    <a:ext uri="{FF2B5EF4-FFF2-40B4-BE49-F238E27FC236}">
                      <a16:creationId xmlns:a16="http://schemas.microsoft.com/office/drawing/2014/main" id="{9208C352-27D8-49F1-B509-57E7A1E0F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27" name="Rectangle 321">
                  <a:extLst>
                    <a:ext uri="{FF2B5EF4-FFF2-40B4-BE49-F238E27FC236}">
                      <a16:creationId xmlns:a16="http://schemas.microsoft.com/office/drawing/2014/main" id="{EED52A6A-0AA2-4810-8701-238019526D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21" name="文本框 2420">
                <a:extLst>
                  <a:ext uri="{FF2B5EF4-FFF2-40B4-BE49-F238E27FC236}">
                    <a16:creationId xmlns:a16="http://schemas.microsoft.com/office/drawing/2014/main" id="{4CDE484A-E2CB-4F87-BBF2-2E571F14E2FB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22" name="文本框 2421">
                <a:extLst>
                  <a:ext uri="{FF2B5EF4-FFF2-40B4-BE49-F238E27FC236}">
                    <a16:creationId xmlns:a16="http://schemas.microsoft.com/office/drawing/2014/main" id="{9A6E4FB8-6543-4DA7-84C8-DC89B18DDA1A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3" name="文本框 2422">
                <a:extLst>
                  <a:ext uri="{FF2B5EF4-FFF2-40B4-BE49-F238E27FC236}">
                    <a16:creationId xmlns:a16="http://schemas.microsoft.com/office/drawing/2014/main" id="{AC5B0436-7C43-4FFD-AA3B-A95553B10697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8" name="组合 2387">
              <a:extLst>
                <a:ext uri="{FF2B5EF4-FFF2-40B4-BE49-F238E27FC236}">
                  <a16:creationId xmlns:a16="http://schemas.microsoft.com/office/drawing/2014/main" id="{C6FCD9CD-57E1-4670-B337-3B7C394372A1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416" name="直接连接符 2415">
                <a:extLst>
                  <a:ext uri="{FF2B5EF4-FFF2-40B4-BE49-F238E27FC236}">
                    <a16:creationId xmlns:a16="http://schemas.microsoft.com/office/drawing/2014/main" id="{E60DDB88-BB29-49B7-9DF0-CF8CC0D87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7" name="文本框 2416">
                <a:extLst>
                  <a:ext uri="{FF2B5EF4-FFF2-40B4-BE49-F238E27FC236}">
                    <a16:creationId xmlns:a16="http://schemas.microsoft.com/office/drawing/2014/main" id="{F3BAD87E-1761-42FE-8B0C-D100ECA7E84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418" name="文本框 2417">
                <a:extLst>
                  <a:ext uri="{FF2B5EF4-FFF2-40B4-BE49-F238E27FC236}">
                    <a16:creationId xmlns:a16="http://schemas.microsoft.com/office/drawing/2014/main" id="{0DDFA38D-AE22-4B98-92A7-4AA577C96E1A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89" name="组合 2388">
              <a:extLst>
                <a:ext uri="{FF2B5EF4-FFF2-40B4-BE49-F238E27FC236}">
                  <a16:creationId xmlns:a16="http://schemas.microsoft.com/office/drawing/2014/main" id="{3F2BB966-5512-4333-87B7-76DD94B8F108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396" name="组合 2395">
                <a:extLst>
                  <a:ext uri="{FF2B5EF4-FFF2-40B4-BE49-F238E27FC236}">
                    <a16:creationId xmlns:a16="http://schemas.microsoft.com/office/drawing/2014/main" id="{C843A74C-5938-473A-A2F2-67C0F7E8C8B2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399" name="Freeform 843">
                  <a:extLst>
                    <a:ext uri="{FF2B5EF4-FFF2-40B4-BE49-F238E27FC236}">
                      <a16:creationId xmlns:a16="http://schemas.microsoft.com/office/drawing/2014/main" id="{0B763D03-932A-47DB-B2B9-04AAF6995C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0" name="Freeform 844">
                  <a:extLst>
                    <a:ext uri="{FF2B5EF4-FFF2-40B4-BE49-F238E27FC236}">
                      <a16:creationId xmlns:a16="http://schemas.microsoft.com/office/drawing/2014/main" id="{6EFBBC63-393B-4835-ABBB-B7182EC45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1" name="Freeform 845">
                  <a:extLst>
                    <a:ext uri="{FF2B5EF4-FFF2-40B4-BE49-F238E27FC236}">
                      <a16:creationId xmlns:a16="http://schemas.microsoft.com/office/drawing/2014/main" id="{A9F0C3AF-02F8-4B84-84EA-B08DE8C3B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2" name="Freeform 846">
                  <a:extLst>
                    <a:ext uri="{FF2B5EF4-FFF2-40B4-BE49-F238E27FC236}">
                      <a16:creationId xmlns:a16="http://schemas.microsoft.com/office/drawing/2014/main" id="{331C7462-7678-47B8-AC76-812F67FA7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3" name="Freeform 847">
                  <a:extLst>
                    <a:ext uri="{FF2B5EF4-FFF2-40B4-BE49-F238E27FC236}">
                      <a16:creationId xmlns:a16="http://schemas.microsoft.com/office/drawing/2014/main" id="{F6E2C581-53BF-4300-8CA2-3CBEBD51D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4" name="Freeform 848">
                  <a:extLst>
                    <a:ext uri="{FF2B5EF4-FFF2-40B4-BE49-F238E27FC236}">
                      <a16:creationId xmlns:a16="http://schemas.microsoft.com/office/drawing/2014/main" id="{B690C994-B0C5-4DBF-96AA-2861F7C86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5" name="Freeform 849">
                  <a:extLst>
                    <a:ext uri="{FF2B5EF4-FFF2-40B4-BE49-F238E27FC236}">
                      <a16:creationId xmlns:a16="http://schemas.microsoft.com/office/drawing/2014/main" id="{1B89CFB4-474A-4F7B-81B3-7F79F221D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6" name="Freeform 850">
                  <a:extLst>
                    <a:ext uri="{FF2B5EF4-FFF2-40B4-BE49-F238E27FC236}">
                      <a16:creationId xmlns:a16="http://schemas.microsoft.com/office/drawing/2014/main" id="{ACA8413D-7A3B-4734-9436-7FFFFBC34E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7" name="Freeform 851">
                  <a:extLst>
                    <a:ext uri="{FF2B5EF4-FFF2-40B4-BE49-F238E27FC236}">
                      <a16:creationId xmlns:a16="http://schemas.microsoft.com/office/drawing/2014/main" id="{4ABE8FB1-12E0-410A-AFEF-9DB667F445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08" name="Freeform 852">
                  <a:extLst>
                    <a:ext uri="{FF2B5EF4-FFF2-40B4-BE49-F238E27FC236}">
                      <a16:creationId xmlns:a16="http://schemas.microsoft.com/office/drawing/2014/main" id="{9111E686-3E67-4EE7-8D43-5C536DD0B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409" name="Freeform 853">
                  <a:extLst>
                    <a:ext uri="{FF2B5EF4-FFF2-40B4-BE49-F238E27FC236}">
                      <a16:creationId xmlns:a16="http://schemas.microsoft.com/office/drawing/2014/main" id="{E82497ED-AA6A-4191-863F-0AFBC3E72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0" name="Freeform 854">
                  <a:extLst>
                    <a:ext uri="{FF2B5EF4-FFF2-40B4-BE49-F238E27FC236}">
                      <a16:creationId xmlns:a16="http://schemas.microsoft.com/office/drawing/2014/main" id="{E93A9F1D-F2C3-49A2-9320-CA2B0F540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1" name="Freeform 855">
                  <a:extLst>
                    <a:ext uri="{FF2B5EF4-FFF2-40B4-BE49-F238E27FC236}">
                      <a16:creationId xmlns:a16="http://schemas.microsoft.com/office/drawing/2014/main" id="{E2153A7B-49C2-4C77-9C12-74E73D12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2" name="Freeform 856">
                  <a:extLst>
                    <a:ext uri="{FF2B5EF4-FFF2-40B4-BE49-F238E27FC236}">
                      <a16:creationId xmlns:a16="http://schemas.microsoft.com/office/drawing/2014/main" id="{1B9FDCFA-2FF3-40F2-B54B-AC61153F9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3" name="Freeform 857">
                  <a:extLst>
                    <a:ext uri="{FF2B5EF4-FFF2-40B4-BE49-F238E27FC236}">
                      <a16:creationId xmlns:a16="http://schemas.microsoft.com/office/drawing/2014/main" id="{0291A026-B434-4FE2-AC6C-DE0BD7EA4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4" name="Freeform 858">
                  <a:extLst>
                    <a:ext uri="{FF2B5EF4-FFF2-40B4-BE49-F238E27FC236}">
                      <a16:creationId xmlns:a16="http://schemas.microsoft.com/office/drawing/2014/main" id="{BE32416C-4DF2-4E66-B80C-3F93323C9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15" name="Freeform 859">
                  <a:extLst>
                    <a:ext uri="{FF2B5EF4-FFF2-40B4-BE49-F238E27FC236}">
                      <a16:creationId xmlns:a16="http://schemas.microsoft.com/office/drawing/2014/main" id="{1751493A-0823-4AFE-9F4C-ABDA23183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397" name="文本框 2396">
                <a:extLst>
                  <a:ext uri="{FF2B5EF4-FFF2-40B4-BE49-F238E27FC236}">
                    <a16:creationId xmlns:a16="http://schemas.microsoft.com/office/drawing/2014/main" id="{9CCD6391-38D8-4284-94CD-5B0C06DC7680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98" name="文本框 2397">
                <a:extLst>
                  <a:ext uri="{FF2B5EF4-FFF2-40B4-BE49-F238E27FC236}">
                    <a16:creationId xmlns:a16="http://schemas.microsoft.com/office/drawing/2014/main" id="{FF72026D-31EA-4F04-A108-F5611DCCDF6D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0" name="组合 2389">
              <a:extLst>
                <a:ext uri="{FF2B5EF4-FFF2-40B4-BE49-F238E27FC236}">
                  <a16:creationId xmlns:a16="http://schemas.microsoft.com/office/drawing/2014/main" id="{375DE501-C390-4074-B935-3C1B7B79A7F9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394" name="文本框 2393">
                <a:extLst>
                  <a:ext uri="{FF2B5EF4-FFF2-40B4-BE49-F238E27FC236}">
                    <a16:creationId xmlns:a16="http://schemas.microsoft.com/office/drawing/2014/main" id="{FD2F8972-8140-41A6-90BB-C5E8509E10B1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395" name="文本框 2394">
                <a:extLst>
                  <a:ext uri="{FF2B5EF4-FFF2-40B4-BE49-F238E27FC236}">
                    <a16:creationId xmlns:a16="http://schemas.microsoft.com/office/drawing/2014/main" id="{E57C592C-3C47-4643-BE05-16AB31864656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91" name="组合 2390">
              <a:extLst>
                <a:ext uri="{FF2B5EF4-FFF2-40B4-BE49-F238E27FC236}">
                  <a16:creationId xmlns:a16="http://schemas.microsoft.com/office/drawing/2014/main" id="{F59541B7-99EE-4154-B7BD-B9C66916AEAD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392" name="Freeform 26">
                <a:extLst>
                  <a:ext uri="{FF2B5EF4-FFF2-40B4-BE49-F238E27FC236}">
                    <a16:creationId xmlns:a16="http://schemas.microsoft.com/office/drawing/2014/main" id="{8B4E9C88-A2CA-4DC6-8D4B-4B95A00BD8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393" name="Freeform 27">
                <a:extLst>
                  <a:ext uri="{FF2B5EF4-FFF2-40B4-BE49-F238E27FC236}">
                    <a16:creationId xmlns:a16="http://schemas.microsoft.com/office/drawing/2014/main" id="{FE753871-94A4-4425-82B0-7DCF5AD59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454" name="组合 2453">
            <a:extLst>
              <a:ext uri="{FF2B5EF4-FFF2-40B4-BE49-F238E27FC236}">
                <a16:creationId xmlns:a16="http://schemas.microsoft.com/office/drawing/2014/main" id="{98182728-E7DB-4055-A5C3-E4A37D88CC28}"/>
              </a:ext>
            </a:extLst>
          </p:cNvPr>
          <p:cNvGrpSpPr/>
          <p:nvPr/>
        </p:nvGrpSpPr>
        <p:grpSpPr>
          <a:xfrm>
            <a:off x="4607597" y="5549549"/>
            <a:ext cx="1094125" cy="1155957"/>
            <a:chOff x="2236618" y="6877956"/>
            <a:chExt cx="1618599" cy="1591905"/>
          </a:xfrm>
        </p:grpSpPr>
        <p:sp>
          <p:nvSpPr>
            <p:cNvPr id="2455" name="矩形: 圆角 2454">
              <a:extLst>
                <a:ext uri="{FF2B5EF4-FFF2-40B4-BE49-F238E27FC236}">
                  <a16:creationId xmlns:a16="http://schemas.microsoft.com/office/drawing/2014/main" id="{4C5DF90C-A4C3-40D6-9410-7DF2D85C1513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456" name="组合 2455">
              <a:extLst>
                <a:ext uri="{FF2B5EF4-FFF2-40B4-BE49-F238E27FC236}">
                  <a16:creationId xmlns:a16="http://schemas.microsoft.com/office/drawing/2014/main" id="{F236BC85-6F64-4CA0-A8EB-F2F6A6E6E68C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518" name="矩形: 圆角 2517">
                <a:extLst>
                  <a:ext uri="{FF2B5EF4-FFF2-40B4-BE49-F238E27FC236}">
                    <a16:creationId xmlns:a16="http://schemas.microsoft.com/office/drawing/2014/main" id="{26CA14B6-1167-455B-BE15-5D260110169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19" name="组合 2518">
                <a:extLst>
                  <a:ext uri="{FF2B5EF4-FFF2-40B4-BE49-F238E27FC236}">
                    <a16:creationId xmlns:a16="http://schemas.microsoft.com/office/drawing/2014/main" id="{4A58B089-77CC-4CD4-8209-C57A76F40BFE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23" name="Rectangle 318">
                  <a:extLst>
                    <a:ext uri="{FF2B5EF4-FFF2-40B4-BE49-F238E27FC236}">
                      <a16:creationId xmlns:a16="http://schemas.microsoft.com/office/drawing/2014/main" id="{149082FF-DE2B-4DB4-A00F-1B2258B22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4" name="Freeform 319">
                  <a:extLst>
                    <a:ext uri="{FF2B5EF4-FFF2-40B4-BE49-F238E27FC236}">
                      <a16:creationId xmlns:a16="http://schemas.microsoft.com/office/drawing/2014/main" id="{1E91A565-C06A-40EC-9A92-2DCB2093F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5" name="Freeform 320">
                  <a:extLst>
                    <a:ext uri="{FF2B5EF4-FFF2-40B4-BE49-F238E27FC236}">
                      <a16:creationId xmlns:a16="http://schemas.microsoft.com/office/drawing/2014/main" id="{F2BDF9C0-986F-4BBD-AE00-04612FD74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26" name="Rectangle 321">
                  <a:extLst>
                    <a:ext uri="{FF2B5EF4-FFF2-40B4-BE49-F238E27FC236}">
                      <a16:creationId xmlns:a16="http://schemas.microsoft.com/office/drawing/2014/main" id="{8D137AF4-456E-49E4-B7DF-A39172A984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20" name="文本框 2519">
                <a:extLst>
                  <a:ext uri="{FF2B5EF4-FFF2-40B4-BE49-F238E27FC236}">
                    <a16:creationId xmlns:a16="http://schemas.microsoft.com/office/drawing/2014/main" id="{744F7EE5-6FC5-4071-8A7D-9E752F507F10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21" name="文本框 2520">
                <a:extLst>
                  <a:ext uri="{FF2B5EF4-FFF2-40B4-BE49-F238E27FC236}">
                    <a16:creationId xmlns:a16="http://schemas.microsoft.com/office/drawing/2014/main" id="{DC43989B-21D1-4D2C-A323-611371B19371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22" name="文本框 2521">
                <a:extLst>
                  <a:ext uri="{FF2B5EF4-FFF2-40B4-BE49-F238E27FC236}">
                    <a16:creationId xmlns:a16="http://schemas.microsoft.com/office/drawing/2014/main" id="{15FADA39-C696-46AA-9660-C50C0A7DAA65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7" name="组合 2456">
              <a:extLst>
                <a:ext uri="{FF2B5EF4-FFF2-40B4-BE49-F238E27FC236}">
                  <a16:creationId xmlns:a16="http://schemas.microsoft.com/office/drawing/2014/main" id="{47BC2AF8-5C97-4F77-AF7E-AA5D3C76BD46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513" name="组合 2512">
                <a:extLst>
                  <a:ext uri="{FF2B5EF4-FFF2-40B4-BE49-F238E27FC236}">
                    <a16:creationId xmlns:a16="http://schemas.microsoft.com/office/drawing/2014/main" id="{A80516C6-E72A-4427-BC41-CD24735303FD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515" name="Picture 6">
                  <a:extLst>
                    <a:ext uri="{FF2B5EF4-FFF2-40B4-BE49-F238E27FC236}">
                      <a16:creationId xmlns:a16="http://schemas.microsoft.com/office/drawing/2014/main" id="{F70E78EA-4A40-4CEE-A1BC-3C4E3C6A84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16" name="文本框 2515">
                  <a:extLst>
                    <a:ext uri="{FF2B5EF4-FFF2-40B4-BE49-F238E27FC236}">
                      <a16:creationId xmlns:a16="http://schemas.microsoft.com/office/drawing/2014/main" id="{E748213B-0E8E-45FA-838E-D6472028803B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517" name="文本框 2516">
                  <a:extLst>
                    <a:ext uri="{FF2B5EF4-FFF2-40B4-BE49-F238E27FC236}">
                      <a16:creationId xmlns:a16="http://schemas.microsoft.com/office/drawing/2014/main" id="{E07C774F-B1F1-4D1C-B877-B4791E130930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514" name="直接连接符 2513">
                <a:extLst>
                  <a:ext uri="{FF2B5EF4-FFF2-40B4-BE49-F238E27FC236}">
                    <a16:creationId xmlns:a16="http://schemas.microsoft.com/office/drawing/2014/main" id="{ED997A82-A70D-4073-9996-8E5B4C703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8" name="组合 2457">
              <a:extLst>
                <a:ext uri="{FF2B5EF4-FFF2-40B4-BE49-F238E27FC236}">
                  <a16:creationId xmlns:a16="http://schemas.microsoft.com/office/drawing/2014/main" id="{748C4192-53BD-4A94-A74D-631FCDBBEA0F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510" name="直接连接符 2509">
                <a:extLst>
                  <a:ext uri="{FF2B5EF4-FFF2-40B4-BE49-F238E27FC236}">
                    <a16:creationId xmlns:a16="http://schemas.microsoft.com/office/drawing/2014/main" id="{BB972A22-78D3-4873-BDA5-3684670AB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1" name="直接连接符 2510">
                <a:extLst>
                  <a:ext uri="{FF2B5EF4-FFF2-40B4-BE49-F238E27FC236}">
                    <a16:creationId xmlns:a16="http://schemas.microsoft.com/office/drawing/2014/main" id="{10DC5CB2-1012-4E25-A720-D3F9BEACC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2" name="文本框 2511">
                <a:extLst>
                  <a:ext uri="{FF2B5EF4-FFF2-40B4-BE49-F238E27FC236}">
                    <a16:creationId xmlns:a16="http://schemas.microsoft.com/office/drawing/2014/main" id="{FDA0CCFE-0836-420D-869D-6D94ABAE6112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9" name="组合 2458">
              <a:extLst>
                <a:ext uri="{FF2B5EF4-FFF2-40B4-BE49-F238E27FC236}">
                  <a16:creationId xmlns:a16="http://schemas.microsoft.com/office/drawing/2014/main" id="{59B88D5F-08C9-44FE-B469-5B5F3BDF8CCA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501" name="矩形: 圆角 2500">
                <a:extLst>
                  <a:ext uri="{FF2B5EF4-FFF2-40B4-BE49-F238E27FC236}">
                    <a16:creationId xmlns:a16="http://schemas.microsoft.com/office/drawing/2014/main" id="{81ECB65B-241A-469A-94AD-B0E4938DF681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02" name="组合 2501">
                <a:extLst>
                  <a:ext uri="{FF2B5EF4-FFF2-40B4-BE49-F238E27FC236}">
                    <a16:creationId xmlns:a16="http://schemas.microsoft.com/office/drawing/2014/main" id="{589BD1DC-6A6E-4924-8B7C-E3145F127831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06" name="Rectangle 318">
                  <a:extLst>
                    <a:ext uri="{FF2B5EF4-FFF2-40B4-BE49-F238E27FC236}">
                      <a16:creationId xmlns:a16="http://schemas.microsoft.com/office/drawing/2014/main" id="{1A21F81E-3711-4171-B8E0-22071BBE3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7" name="Freeform 319">
                  <a:extLst>
                    <a:ext uri="{FF2B5EF4-FFF2-40B4-BE49-F238E27FC236}">
                      <a16:creationId xmlns:a16="http://schemas.microsoft.com/office/drawing/2014/main" id="{2B5CCC71-15E1-454D-B759-32FE08122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8" name="Freeform 320">
                  <a:extLst>
                    <a:ext uri="{FF2B5EF4-FFF2-40B4-BE49-F238E27FC236}">
                      <a16:creationId xmlns:a16="http://schemas.microsoft.com/office/drawing/2014/main" id="{7859F952-0090-4680-AA95-60D1B05B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9" name="Rectangle 321">
                  <a:extLst>
                    <a:ext uri="{FF2B5EF4-FFF2-40B4-BE49-F238E27FC236}">
                      <a16:creationId xmlns:a16="http://schemas.microsoft.com/office/drawing/2014/main" id="{09E718CC-B01F-4EEB-B561-6477CEFC9E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03" name="文本框 2502">
                <a:extLst>
                  <a:ext uri="{FF2B5EF4-FFF2-40B4-BE49-F238E27FC236}">
                    <a16:creationId xmlns:a16="http://schemas.microsoft.com/office/drawing/2014/main" id="{65997EFB-8394-4415-A966-FCC2C28899C0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04" name="文本框 2503">
                <a:extLst>
                  <a:ext uri="{FF2B5EF4-FFF2-40B4-BE49-F238E27FC236}">
                    <a16:creationId xmlns:a16="http://schemas.microsoft.com/office/drawing/2014/main" id="{844B0835-BDDB-494F-BC8F-1289310F2FD4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05" name="文本框 2504">
                <a:extLst>
                  <a:ext uri="{FF2B5EF4-FFF2-40B4-BE49-F238E27FC236}">
                    <a16:creationId xmlns:a16="http://schemas.microsoft.com/office/drawing/2014/main" id="{A911903C-C855-44D3-83A7-6CED25F647A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0" name="组合 2459">
              <a:extLst>
                <a:ext uri="{FF2B5EF4-FFF2-40B4-BE49-F238E27FC236}">
                  <a16:creationId xmlns:a16="http://schemas.microsoft.com/office/drawing/2014/main" id="{360DD170-8C14-4178-A655-5CAEC4D0EF6B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492" name="矩形: 圆角 2491">
                <a:extLst>
                  <a:ext uri="{FF2B5EF4-FFF2-40B4-BE49-F238E27FC236}">
                    <a16:creationId xmlns:a16="http://schemas.microsoft.com/office/drawing/2014/main" id="{4E525A0B-813F-4E54-A67B-F87B2B0B692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493" name="组合 2492">
                <a:extLst>
                  <a:ext uri="{FF2B5EF4-FFF2-40B4-BE49-F238E27FC236}">
                    <a16:creationId xmlns:a16="http://schemas.microsoft.com/office/drawing/2014/main" id="{2DAE00B6-D7AF-4AF0-A1F2-17442F7072EF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497" name="Rectangle 318">
                  <a:extLst>
                    <a:ext uri="{FF2B5EF4-FFF2-40B4-BE49-F238E27FC236}">
                      <a16:creationId xmlns:a16="http://schemas.microsoft.com/office/drawing/2014/main" id="{6A26970D-7547-4AF2-B137-FDA409E19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98" name="Freeform 319">
                  <a:extLst>
                    <a:ext uri="{FF2B5EF4-FFF2-40B4-BE49-F238E27FC236}">
                      <a16:creationId xmlns:a16="http://schemas.microsoft.com/office/drawing/2014/main" id="{850A707D-1220-47FC-A2D4-A898519C6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99" name="Freeform 320">
                  <a:extLst>
                    <a:ext uri="{FF2B5EF4-FFF2-40B4-BE49-F238E27FC236}">
                      <a16:creationId xmlns:a16="http://schemas.microsoft.com/office/drawing/2014/main" id="{CFD048DC-B0C3-47B5-8A6E-8F80A134C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00" name="Rectangle 321">
                  <a:extLst>
                    <a:ext uri="{FF2B5EF4-FFF2-40B4-BE49-F238E27FC236}">
                      <a16:creationId xmlns:a16="http://schemas.microsoft.com/office/drawing/2014/main" id="{BC04ED49-93C6-46EB-8A48-CAE7C5A49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94" name="文本框 2493">
                <a:extLst>
                  <a:ext uri="{FF2B5EF4-FFF2-40B4-BE49-F238E27FC236}">
                    <a16:creationId xmlns:a16="http://schemas.microsoft.com/office/drawing/2014/main" id="{D5756B4E-F811-4637-A158-DECA3904F2CA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495" name="文本框 2494">
                <a:extLst>
                  <a:ext uri="{FF2B5EF4-FFF2-40B4-BE49-F238E27FC236}">
                    <a16:creationId xmlns:a16="http://schemas.microsoft.com/office/drawing/2014/main" id="{BDFC0FB0-CBCA-46DC-9196-3C20DE9B5C3C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96" name="文本框 2495">
                <a:extLst>
                  <a:ext uri="{FF2B5EF4-FFF2-40B4-BE49-F238E27FC236}">
                    <a16:creationId xmlns:a16="http://schemas.microsoft.com/office/drawing/2014/main" id="{468D0533-D5E4-4C67-B284-8B577F8CC55E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1" name="组合 2460">
              <a:extLst>
                <a:ext uri="{FF2B5EF4-FFF2-40B4-BE49-F238E27FC236}">
                  <a16:creationId xmlns:a16="http://schemas.microsoft.com/office/drawing/2014/main" id="{8033FE98-5A42-4C9E-9C52-92C7CC1CC8EB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489" name="直接连接符 2488">
                <a:extLst>
                  <a:ext uri="{FF2B5EF4-FFF2-40B4-BE49-F238E27FC236}">
                    <a16:creationId xmlns:a16="http://schemas.microsoft.com/office/drawing/2014/main" id="{7A4C7DE0-5F03-4E6E-8DFB-4920D606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0" name="文本框 2489">
                <a:extLst>
                  <a:ext uri="{FF2B5EF4-FFF2-40B4-BE49-F238E27FC236}">
                    <a16:creationId xmlns:a16="http://schemas.microsoft.com/office/drawing/2014/main" id="{988D8FA3-E43B-4ED6-9844-0DCCF7D3C714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491" name="文本框 2490">
                <a:extLst>
                  <a:ext uri="{FF2B5EF4-FFF2-40B4-BE49-F238E27FC236}">
                    <a16:creationId xmlns:a16="http://schemas.microsoft.com/office/drawing/2014/main" id="{2503812E-076D-4C0C-A66E-FE8E1E8A2EFE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2" name="组合 2461">
              <a:extLst>
                <a:ext uri="{FF2B5EF4-FFF2-40B4-BE49-F238E27FC236}">
                  <a16:creationId xmlns:a16="http://schemas.microsoft.com/office/drawing/2014/main" id="{D13F730C-4830-4102-A781-3F42D6CA98FA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469" name="组合 2468">
                <a:extLst>
                  <a:ext uri="{FF2B5EF4-FFF2-40B4-BE49-F238E27FC236}">
                    <a16:creationId xmlns:a16="http://schemas.microsoft.com/office/drawing/2014/main" id="{16627C99-7011-4381-89BE-BD9A9C1A1CE3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472" name="Freeform 843">
                  <a:extLst>
                    <a:ext uri="{FF2B5EF4-FFF2-40B4-BE49-F238E27FC236}">
                      <a16:creationId xmlns:a16="http://schemas.microsoft.com/office/drawing/2014/main" id="{8E6B13ED-9CE0-4B8D-8481-55D7B578C0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3" name="Freeform 844">
                  <a:extLst>
                    <a:ext uri="{FF2B5EF4-FFF2-40B4-BE49-F238E27FC236}">
                      <a16:creationId xmlns:a16="http://schemas.microsoft.com/office/drawing/2014/main" id="{1AF7F372-DCD3-4A43-9D34-45A6F039C2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4" name="Freeform 845">
                  <a:extLst>
                    <a:ext uri="{FF2B5EF4-FFF2-40B4-BE49-F238E27FC236}">
                      <a16:creationId xmlns:a16="http://schemas.microsoft.com/office/drawing/2014/main" id="{61E3A8F5-4236-4BF5-9BC2-DF30662C9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5" name="Freeform 846">
                  <a:extLst>
                    <a:ext uri="{FF2B5EF4-FFF2-40B4-BE49-F238E27FC236}">
                      <a16:creationId xmlns:a16="http://schemas.microsoft.com/office/drawing/2014/main" id="{B5E7330B-293B-4630-87F9-6F79D7B20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6" name="Freeform 847">
                  <a:extLst>
                    <a:ext uri="{FF2B5EF4-FFF2-40B4-BE49-F238E27FC236}">
                      <a16:creationId xmlns:a16="http://schemas.microsoft.com/office/drawing/2014/main" id="{E7D9C6D5-3CA8-4826-9BCB-4EB5D3C71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7" name="Freeform 848">
                  <a:extLst>
                    <a:ext uri="{FF2B5EF4-FFF2-40B4-BE49-F238E27FC236}">
                      <a16:creationId xmlns:a16="http://schemas.microsoft.com/office/drawing/2014/main" id="{4D2A6114-9B4E-42DF-9589-AA11940C6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8" name="Freeform 849">
                  <a:extLst>
                    <a:ext uri="{FF2B5EF4-FFF2-40B4-BE49-F238E27FC236}">
                      <a16:creationId xmlns:a16="http://schemas.microsoft.com/office/drawing/2014/main" id="{4A9F8BBD-BC01-4302-9931-3F351AF6B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79" name="Freeform 850">
                  <a:extLst>
                    <a:ext uri="{FF2B5EF4-FFF2-40B4-BE49-F238E27FC236}">
                      <a16:creationId xmlns:a16="http://schemas.microsoft.com/office/drawing/2014/main" id="{72E78E05-5FC4-41E7-813A-9E5FB093F9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0" name="Freeform 851">
                  <a:extLst>
                    <a:ext uri="{FF2B5EF4-FFF2-40B4-BE49-F238E27FC236}">
                      <a16:creationId xmlns:a16="http://schemas.microsoft.com/office/drawing/2014/main" id="{4D2956C7-9578-4C52-AE72-AF4724905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1" name="Freeform 852">
                  <a:extLst>
                    <a:ext uri="{FF2B5EF4-FFF2-40B4-BE49-F238E27FC236}">
                      <a16:creationId xmlns:a16="http://schemas.microsoft.com/office/drawing/2014/main" id="{013A3BCB-99E5-4D4D-A8F7-5B27DC8B49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482" name="Freeform 853">
                  <a:extLst>
                    <a:ext uri="{FF2B5EF4-FFF2-40B4-BE49-F238E27FC236}">
                      <a16:creationId xmlns:a16="http://schemas.microsoft.com/office/drawing/2014/main" id="{01FFB1B7-E00C-4C7C-A420-7D115956B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3" name="Freeform 854">
                  <a:extLst>
                    <a:ext uri="{FF2B5EF4-FFF2-40B4-BE49-F238E27FC236}">
                      <a16:creationId xmlns:a16="http://schemas.microsoft.com/office/drawing/2014/main" id="{01260F7E-D22C-4F25-9D8D-372F02BD2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4" name="Freeform 855">
                  <a:extLst>
                    <a:ext uri="{FF2B5EF4-FFF2-40B4-BE49-F238E27FC236}">
                      <a16:creationId xmlns:a16="http://schemas.microsoft.com/office/drawing/2014/main" id="{C09AC999-35CB-4ED1-806F-A410AF5C7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5" name="Freeform 856">
                  <a:extLst>
                    <a:ext uri="{FF2B5EF4-FFF2-40B4-BE49-F238E27FC236}">
                      <a16:creationId xmlns:a16="http://schemas.microsoft.com/office/drawing/2014/main" id="{EBFF3F32-D293-4C84-9BE6-EF834AA26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6" name="Freeform 857">
                  <a:extLst>
                    <a:ext uri="{FF2B5EF4-FFF2-40B4-BE49-F238E27FC236}">
                      <a16:creationId xmlns:a16="http://schemas.microsoft.com/office/drawing/2014/main" id="{2B8292C2-8A19-4F72-9FF5-C332CAEC5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7" name="Freeform 858">
                  <a:extLst>
                    <a:ext uri="{FF2B5EF4-FFF2-40B4-BE49-F238E27FC236}">
                      <a16:creationId xmlns:a16="http://schemas.microsoft.com/office/drawing/2014/main" id="{66A65CDA-0E70-4E6A-9CDB-3322B52C1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488" name="Freeform 859">
                  <a:extLst>
                    <a:ext uri="{FF2B5EF4-FFF2-40B4-BE49-F238E27FC236}">
                      <a16:creationId xmlns:a16="http://schemas.microsoft.com/office/drawing/2014/main" id="{22611DE6-290E-4CCB-84E9-4D1D6EF426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470" name="文本框 2469">
                <a:extLst>
                  <a:ext uri="{FF2B5EF4-FFF2-40B4-BE49-F238E27FC236}">
                    <a16:creationId xmlns:a16="http://schemas.microsoft.com/office/drawing/2014/main" id="{D4CEA740-5E9C-4DA0-A10E-8AC4672ED347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71" name="文本框 2470">
                <a:extLst>
                  <a:ext uri="{FF2B5EF4-FFF2-40B4-BE49-F238E27FC236}">
                    <a16:creationId xmlns:a16="http://schemas.microsoft.com/office/drawing/2014/main" id="{EC4484DB-824D-4088-BF74-2A62239E2E07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3" name="组合 2462">
              <a:extLst>
                <a:ext uri="{FF2B5EF4-FFF2-40B4-BE49-F238E27FC236}">
                  <a16:creationId xmlns:a16="http://schemas.microsoft.com/office/drawing/2014/main" id="{576AF95E-916E-4B3F-8739-55D20BDD3E98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467" name="文本框 2466">
                <a:extLst>
                  <a:ext uri="{FF2B5EF4-FFF2-40B4-BE49-F238E27FC236}">
                    <a16:creationId xmlns:a16="http://schemas.microsoft.com/office/drawing/2014/main" id="{8238249D-25F5-43C5-B9A7-5C43F8159267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468" name="文本框 2467">
                <a:extLst>
                  <a:ext uri="{FF2B5EF4-FFF2-40B4-BE49-F238E27FC236}">
                    <a16:creationId xmlns:a16="http://schemas.microsoft.com/office/drawing/2014/main" id="{B35CC2E2-C568-4E04-8666-3B1F499750A7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64" name="组合 2463">
              <a:extLst>
                <a:ext uri="{FF2B5EF4-FFF2-40B4-BE49-F238E27FC236}">
                  <a16:creationId xmlns:a16="http://schemas.microsoft.com/office/drawing/2014/main" id="{19239608-53FA-4680-BC72-6E65E42A4096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465" name="Freeform 26">
                <a:extLst>
                  <a:ext uri="{FF2B5EF4-FFF2-40B4-BE49-F238E27FC236}">
                    <a16:creationId xmlns:a16="http://schemas.microsoft.com/office/drawing/2014/main" id="{D09C15D3-F4FF-4613-AC35-0D97A8396A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66" name="Freeform 27">
                <a:extLst>
                  <a:ext uri="{FF2B5EF4-FFF2-40B4-BE49-F238E27FC236}">
                    <a16:creationId xmlns:a16="http://schemas.microsoft.com/office/drawing/2014/main" id="{823160AD-C0A2-4D2C-9349-3C829FFBF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grpSp>
        <p:nvGrpSpPr>
          <p:cNvPr id="2527" name="组合 2526">
            <a:extLst>
              <a:ext uri="{FF2B5EF4-FFF2-40B4-BE49-F238E27FC236}">
                <a16:creationId xmlns:a16="http://schemas.microsoft.com/office/drawing/2014/main" id="{D204C6AC-331C-40F8-9D33-D4A810CCCF26}"/>
              </a:ext>
            </a:extLst>
          </p:cNvPr>
          <p:cNvGrpSpPr/>
          <p:nvPr/>
        </p:nvGrpSpPr>
        <p:grpSpPr>
          <a:xfrm>
            <a:off x="5729334" y="5555636"/>
            <a:ext cx="1094125" cy="1155957"/>
            <a:chOff x="2236618" y="6877956"/>
            <a:chExt cx="1618599" cy="1591905"/>
          </a:xfrm>
        </p:grpSpPr>
        <p:sp>
          <p:nvSpPr>
            <p:cNvPr id="2528" name="矩形: 圆角 2527">
              <a:extLst>
                <a:ext uri="{FF2B5EF4-FFF2-40B4-BE49-F238E27FC236}">
                  <a16:creationId xmlns:a16="http://schemas.microsoft.com/office/drawing/2014/main" id="{B2251506-B5EF-4448-804C-73088422675A}"/>
                </a:ext>
              </a:extLst>
            </p:cNvPr>
            <p:cNvSpPr/>
            <p:nvPr/>
          </p:nvSpPr>
          <p:spPr>
            <a:xfrm>
              <a:off x="2282825" y="6877956"/>
              <a:ext cx="1470497" cy="1591905"/>
            </a:xfrm>
            <a:prstGeom prst="roundRect">
              <a:avLst>
                <a:gd name="adj" fmla="val 3064"/>
              </a:avLst>
            </a:prstGeom>
            <a:noFill/>
            <a:ln w="3175">
              <a:solidFill>
                <a:srgbClr val="FFC00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 dirty="0"/>
            </a:p>
          </p:txBody>
        </p:sp>
        <p:grpSp>
          <p:nvGrpSpPr>
            <p:cNvPr id="2529" name="组合 2528">
              <a:extLst>
                <a:ext uri="{FF2B5EF4-FFF2-40B4-BE49-F238E27FC236}">
                  <a16:creationId xmlns:a16="http://schemas.microsoft.com/office/drawing/2014/main" id="{A918667B-8EB5-4D58-AD38-73C70EEF3D7E}"/>
                </a:ext>
              </a:extLst>
            </p:cNvPr>
            <p:cNvGrpSpPr/>
            <p:nvPr/>
          </p:nvGrpSpPr>
          <p:grpSpPr>
            <a:xfrm>
              <a:off x="2328597" y="7177291"/>
              <a:ext cx="1487147" cy="261550"/>
              <a:chOff x="2328597" y="7238300"/>
              <a:chExt cx="1487147" cy="261550"/>
            </a:xfrm>
          </p:grpSpPr>
          <p:sp>
            <p:nvSpPr>
              <p:cNvPr id="2591" name="矩形: 圆角 2590">
                <a:extLst>
                  <a:ext uri="{FF2B5EF4-FFF2-40B4-BE49-F238E27FC236}">
                    <a16:creationId xmlns:a16="http://schemas.microsoft.com/office/drawing/2014/main" id="{24E0F3F9-75F6-419F-82B5-6DABE9459688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92" name="组合 2591">
                <a:extLst>
                  <a:ext uri="{FF2B5EF4-FFF2-40B4-BE49-F238E27FC236}">
                    <a16:creationId xmlns:a16="http://schemas.microsoft.com/office/drawing/2014/main" id="{58BB37DF-5F07-48F3-B8E7-8326B17EEAF8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96" name="Rectangle 318">
                  <a:extLst>
                    <a:ext uri="{FF2B5EF4-FFF2-40B4-BE49-F238E27FC236}">
                      <a16:creationId xmlns:a16="http://schemas.microsoft.com/office/drawing/2014/main" id="{7E44FB01-4736-454A-81C6-3D2329DC52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7" name="Freeform 319">
                  <a:extLst>
                    <a:ext uri="{FF2B5EF4-FFF2-40B4-BE49-F238E27FC236}">
                      <a16:creationId xmlns:a16="http://schemas.microsoft.com/office/drawing/2014/main" id="{837703B9-58AD-4207-81CF-7FD736AA7E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8" name="Freeform 320">
                  <a:extLst>
                    <a:ext uri="{FF2B5EF4-FFF2-40B4-BE49-F238E27FC236}">
                      <a16:creationId xmlns:a16="http://schemas.microsoft.com/office/drawing/2014/main" id="{7D092D49-1347-497A-8AE0-22E99426F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99" name="Rectangle 321">
                  <a:extLst>
                    <a:ext uri="{FF2B5EF4-FFF2-40B4-BE49-F238E27FC236}">
                      <a16:creationId xmlns:a16="http://schemas.microsoft.com/office/drawing/2014/main" id="{CF9180AE-E446-47F8-9FB8-4080CDF6F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93" name="文本框 2592">
                <a:extLst>
                  <a:ext uri="{FF2B5EF4-FFF2-40B4-BE49-F238E27FC236}">
                    <a16:creationId xmlns:a16="http://schemas.microsoft.com/office/drawing/2014/main" id="{844C4412-1B0C-412A-B53B-AEE1EEFD790E}"/>
                  </a:ext>
                </a:extLst>
              </p:cNvPr>
              <p:cNvSpPr txBox="1"/>
              <p:nvPr/>
            </p:nvSpPr>
            <p:spPr>
              <a:xfrm>
                <a:off x="2416391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94" name="文本框 2593">
                <a:extLst>
                  <a:ext uri="{FF2B5EF4-FFF2-40B4-BE49-F238E27FC236}">
                    <a16:creationId xmlns:a16="http://schemas.microsoft.com/office/drawing/2014/main" id="{5FDF274E-80A5-4597-B2B8-432515174D30}"/>
                  </a:ext>
                </a:extLst>
              </p:cNvPr>
              <p:cNvSpPr txBox="1"/>
              <p:nvPr/>
            </p:nvSpPr>
            <p:spPr>
              <a:xfrm>
                <a:off x="3395531" y="7238300"/>
                <a:ext cx="420213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95" name="文本框 2594">
                <a:extLst>
                  <a:ext uri="{FF2B5EF4-FFF2-40B4-BE49-F238E27FC236}">
                    <a16:creationId xmlns:a16="http://schemas.microsoft.com/office/drawing/2014/main" id="{0938E876-8A80-45C5-AB63-58ED91D39B4B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0" name="组合 2529">
              <a:extLst>
                <a:ext uri="{FF2B5EF4-FFF2-40B4-BE49-F238E27FC236}">
                  <a16:creationId xmlns:a16="http://schemas.microsoft.com/office/drawing/2014/main" id="{D53F94D2-AA80-4E00-88B6-FD9DBB14C854}"/>
                </a:ext>
              </a:extLst>
            </p:cNvPr>
            <p:cNvGrpSpPr/>
            <p:nvPr/>
          </p:nvGrpSpPr>
          <p:grpSpPr>
            <a:xfrm>
              <a:off x="2338481" y="6902975"/>
              <a:ext cx="989484" cy="300236"/>
              <a:chOff x="3256422" y="1810097"/>
              <a:chExt cx="989484" cy="300236"/>
            </a:xfrm>
          </p:grpSpPr>
          <p:grpSp>
            <p:nvGrpSpPr>
              <p:cNvPr id="2586" name="组合 2585">
                <a:extLst>
                  <a:ext uri="{FF2B5EF4-FFF2-40B4-BE49-F238E27FC236}">
                    <a16:creationId xmlns:a16="http://schemas.microsoft.com/office/drawing/2014/main" id="{582C9A2B-329E-4B75-BB26-4A55378DA830}"/>
                  </a:ext>
                </a:extLst>
              </p:cNvPr>
              <p:cNvGrpSpPr/>
              <p:nvPr/>
            </p:nvGrpSpPr>
            <p:grpSpPr>
              <a:xfrm>
                <a:off x="3256422" y="1810097"/>
                <a:ext cx="970726" cy="300236"/>
                <a:chOff x="3014514" y="2164806"/>
                <a:chExt cx="970726" cy="300236"/>
              </a:xfrm>
            </p:grpSpPr>
            <p:pic>
              <p:nvPicPr>
                <p:cNvPr id="2588" name="Picture 6">
                  <a:extLst>
                    <a:ext uri="{FF2B5EF4-FFF2-40B4-BE49-F238E27FC236}">
                      <a16:creationId xmlns:a16="http://schemas.microsoft.com/office/drawing/2014/main" id="{4FC25F80-AA43-4D82-8121-B4064471FC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27" b="94509" l="3179" r="96821">
                              <a14:foregroundMark x1="40751" y1="82803" x2="40751" y2="82803"/>
                              <a14:foregroundMark x1="34393" y1="80925" x2="34393" y2="80925"/>
                              <a14:foregroundMark x1="73988" y1="82370" x2="73988" y2="82370"/>
                              <a14:foregroundMark x1="24133" y1="80925" x2="24133" y2="80925"/>
                              <a14:backgroundMark x1="16618" y1="81792" x2="16618" y2="81792"/>
                              <a14:backgroundMark x1="82225" y1="82225" x2="82225" y2="82225"/>
                              <a14:backgroundMark x1="32803" y1="82803" x2="32803" y2="82803"/>
                              <a14:backgroundMark x1="37139" y1="80491" x2="37139" y2="80491"/>
                              <a14:backgroundMark x1="44653" y1="82370" x2="44653" y2="82370"/>
                              <a14:backgroundMark x1="31069" y1="81647" x2="31069" y2="81647"/>
                              <a14:backgroundMark x1="52746" y1="82081" x2="52746" y2="82081"/>
                              <a14:backgroundMark x1="54769" y1="81214" x2="54769" y2="81214"/>
                              <a14:backgroundMark x1="49566" y1="79624" x2="49566" y2="79624"/>
                              <a14:backgroundMark x1="56936" y1="79769" x2="56936" y2="7976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4514" y="2184230"/>
                  <a:ext cx="214464" cy="2144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89" name="文本框 2588">
                  <a:extLst>
                    <a:ext uri="{FF2B5EF4-FFF2-40B4-BE49-F238E27FC236}">
                      <a16:creationId xmlns:a16="http://schemas.microsoft.com/office/drawing/2014/main" id="{F46AC784-99F5-488C-B89F-2B54B0146320}"/>
                    </a:ext>
                  </a:extLst>
                </p:cNvPr>
                <p:cNvSpPr txBox="1"/>
                <p:nvPr/>
              </p:nvSpPr>
              <p:spPr>
                <a:xfrm>
                  <a:off x="3190343" y="2164806"/>
                  <a:ext cx="794897" cy="244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54" dirty="0">
                      <a:solidFill>
                        <a:schemeClr val="bg1">
                          <a:alpha val="67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罗德岛医药</a:t>
                  </a:r>
                </a:p>
              </p:txBody>
            </p:sp>
            <p:sp>
              <p:nvSpPr>
                <p:cNvPr id="2590" name="文本框 2589">
                  <a:extLst>
                    <a:ext uri="{FF2B5EF4-FFF2-40B4-BE49-F238E27FC236}">
                      <a16:creationId xmlns:a16="http://schemas.microsoft.com/office/drawing/2014/main" id="{46792E6D-F624-48DE-9FEF-5D6444C3EF41}"/>
                    </a:ext>
                  </a:extLst>
                </p:cNvPr>
                <p:cNvSpPr txBox="1"/>
                <p:nvPr/>
              </p:nvSpPr>
              <p:spPr>
                <a:xfrm>
                  <a:off x="3199888" y="2270689"/>
                  <a:ext cx="595698" cy="194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38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Rhodes </a:t>
                  </a:r>
                  <a:r>
                    <a:rPr lang="en-US" altLang="zh-CN" sz="317" b="1" dirty="0">
                      <a:solidFill>
                        <a:schemeClr val="bg1">
                          <a:lumMod val="75000"/>
                          <a:alpha val="75000"/>
                        </a:schemeClr>
                      </a:solidFill>
                    </a:rPr>
                    <a:t>Island</a:t>
                  </a:r>
                  <a:endParaRPr lang="en-US" altLang="zh-CN" sz="238" b="1" dirty="0">
                    <a:solidFill>
                      <a:schemeClr val="bg1">
                        <a:lumMod val="75000"/>
                        <a:alpha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587" name="直接连接符 2586">
                <a:extLst>
                  <a:ext uri="{FF2B5EF4-FFF2-40B4-BE49-F238E27FC236}">
                    <a16:creationId xmlns:a16="http://schemas.microsoft.com/office/drawing/2014/main" id="{526B57C5-C9E3-4021-BF3A-6355953E9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8324" y="2050347"/>
                <a:ext cx="987582" cy="744"/>
              </a:xfrm>
              <a:prstGeom prst="line">
                <a:avLst/>
              </a:prstGeom>
              <a:ln w="9525">
                <a:gradFill>
                  <a:gsLst>
                    <a:gs pos="55000">
                      <a:schemeClr val="bg1">
                        <a:alpha val="54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1" name="组合 2530">
              <a:extLst>
                <a:ext uri="{FF2B5EF4-FFF2-40B4-BE49-F238E27FC236}">
                  <a16:creationId xmlns:a16="http://schemas.microsoft.com/office/drawing/2014/main" id="{CD2758BE-1016-4314-8E04-F51A6F6DEBF4}"/>
                </a:ext>
              </a:extLst>
            </p:cNvPr>
            <p:cNvGrpSpPr/>
            <p:nvPr/>
          </p:nvGrpSpPr>
          <p:grpSpPr>
            <a:xfrm>
              <a:off x="2367714" y="8146018"/>
              <a:ext cx="1474857" cy="194353"/>
              <a:chOff x="2370550" y="8323027"/>
              <a:chExt cx="1474857" cy="194353"/>
            </a:xfrm>
          </p:grpSpPr>
          <p:cxnSp>
            <p:nvCxnSpPr>
              <p:cNvPr id="2583" name="直接连接符 2582">
                <a:extLst>
                  <a:ext uri="{FF2B5EF4-FFF2-40B4-BE49-F238E27FC236}">
                    <a16:creationId xmlns:a16="http://schemas.microsoft.com/office/drawing/2014/main" id="{833A8F17-523D-47AB-8A05-376F44BF4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1302452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" name="直接连接符 2583">
                <a:extLst>
                  <a:ext uri="{FF2B5EF4-FFF2-40B4-BE49-F238E27FC236}">
                    <a16:creationId xmlns:a16="http://schemas.microsoft.com/office/drawing/2014/main" id="{A0E64557-DF09-4D71-A498-47FDA18CB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0550" y="8349133"/>
                <a:ext cx="716757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5" name="文本框 2584">
                <a:extLst>
                  <a:ext uri="{FF2B5EF4-FFF2-40B4-BE49-F238E27FC236}">
                    <a16:creationId xmlns:a16="http://schemas.microsoft.com/office/drawing/2014/main" id="{E5BEC737-B544-455A-96E1-96DD66968A7C}"/>
                  </a:ext>
                </a:extLst>
              </p:cNvPr>
              <p:cNvSpPr txBox="1"/>
              <p:nvPr/>
            </p:nvSpPr>
            <p:spPr>
              <a:xfrm>
                <a:off x="3446535" y="8323027"/>
                <a:ext cx="398872" cy="194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317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2" name="组合 2531">
              <a:extLst>
                <a:ext uri="{FF2B5EF4-FFF2-40B4-BE49-F238E27FC236}">
                  <a16:creationId xmlns:a16="http://schemas.microsoft.com/office/drawing/2014/main" id="{5CFC1EF4-23C9-45F0-8CE6-9DB3918A4BFD}"/>
                </a:ext>
              </a:extLst>
            </p:cNvPr>
            <p:cNvGrpSpPr/>
            <p:nvPr/>
          </p:nvGrpSpPr>
          <p:grpSpPr>
            <a:xfrm>
              <a:off x="2325761" y="7360589"/>
              <a:ext cx="1487150" cy="261550"/>
              <a:chOff x="2328597" y="7238300"/>
              <a:chExt cx="1487150" cy="261550"/>
            </a:xfrm>
          </p:grpSpPr>
          <p:sp>
            <p:nvSpPr>
              <p:cNvPr id="2574" name="矩形: 圆角 2573">
                <a:extLst>
                  <a:ext uri="{FF2B5EF4-FFF2-40B4-BE49-F238E27FC236}">
                    <a16:creationId xmlns:a16="http://schemas.microsoft.com/office/drawing/2014/main" id="{3D9B5239-5A1F-4E51-9D22-454E141549F7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75" name="组合 2574">
                <a:extLst>
                  <a:ext uri="{FF2B5EF4-FFF2-40B4-BE49-F238E27FC236}">
                    <a16:creationId xmlns:a16="http://schemas.microsoft.com/office/drawing/2014/main" id="{BB2AB140-B48A-41CA-A438-AF51E9883263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79" name="Rectangle 318">
                  <a:extLst>
                    <a:ext uri="{FF2B5EF4-FFF2-40B4-BE49-F238E27FC236}">
                      <a16:creationId xmlns:a16="http://schemas.microsoft.com/office/drawing/2014/main" id="{D8B2467B-CE5F-4CB9-975F-8CB9E3722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0" name="Freeform 319">
                  <a:extLst>
                    <a:ext uri="{FF2B5EF4-FFF2-40B4-BE49-F238E27FC236}">
                      <a16:creationId xmlns:a16="http://schemas.microsoft.com/office/drawing/2014/main" id="{5A509950-211B-4013-9304-DC6DCFDB3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1" name="Freeform 320">
                  <a:extLst>
                    <a:ext uri="{FF2B5EF4-FFF2-40B4-BE49-F238E27FC236}">
                      <a16:creationId xmlns:a16="http://schemas.microsoft.com/office/drawing/2014/main" id="{1FD38D6B-4A88-4439-AC3E-44306238C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82" name="Rectangle 321">
                  <a:extLst>
                    <a:ext uri="{FF2B5EF4-FFF2-40B4-BE49-F238E27FC236}">
                      <a16:creationId xmlns:a16="http://schemas.microsoft.com/office/drawing/2014/main" id="{F2B022D2-63A4-41CA-B9FB-0A1DDC6960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76" name="文本框 2575">
                <a:extLst>
                  <a:ext uri="{FF2B5EF4-FFF2-40B4-BE49-F238E27FC236}">
                    <a16:creationId xmlns:a16="http://schemas.microsoft.com/office/drawing/2014/main" id="{7111D335-2868-4BD5-9572-9B66E750A69C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77" name="文本框 2576">
                <a:extLst>
                  <a:ext uri="{FF2B5EF4-FFF2-40B4-BE49-F238E27FC236}">
                    <a16:creationId xmlns:a16="http://schemas.microsoft.com/office/drawing/2014/main" id="{70829FF6-A38C-4B92-9A95-D2C0717C0939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8" name="文本框 2577">
                <a:extLst>
                  <a:ext uri="{FF2B5EF4-FFF2-40B4-BE49-F238E27FC236}">
                    <a16:creationId xmlns:a16="http://schemas.microsoft.com/office/drawing/2014/main" id="{45952708-8937-424B-811A-2E28E2F971D6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3" name="组合 2532">
              <a:extLst>
                <a:ext uri="{FF2B5EF4-FFF2-40B4-BE49-F238E27FC236}">
                  <a16:creationId xmlns:a16="http://schemas.microsoft.com/office/drawing/2014/main" id="{0F088A4B-B1D0-41FD-A0E4-6BDC11311FF0}"/>
                </a:ext>
              </a:extLst>
            </p:cNvPr>
            <p:cNvGrpSpPr/>
            <p:nvPr/>
          </p:nvGrpSpPr>
          <p:grpSpPr>
            <a:xfrm>
              <a:off x="2325761" y="7541316"/>
              <a:ext cx="1487150" cy="261550"/>
              <a:chOff x="2328597" y="7238300"/>
              <a:chExt cx="1487150" cy="261550"/>
            </a:xfrm>
          </p:grpSpPr>
          <p:sp>
            <p:nvSpPr>
              <p:cNvPr id="2565" name="矩形: 圆角 2564">
                <a:extLst>
                  <a:ext uri="{FF2B5EF4-FFF2-40B4-BE49-F238E27FC236}">
                    <a16:creationId xmlns:a16="http://schemas.microsoft.com/office/drawing/2014/main" id="{49A22994-A03D-4711-932A-1D9301EBDE3A}"/>
                  </a:ext>
                </a:extLst>
              </p:cNvPr>
              <p:cNvSpPr/>
              <p:nvPr/>
            </p:nvSpPr>
            <p:spPr>
              <a:xfrm>
                <a:off x="2328597" y="7258443"/>
                <a:ext cx="1344405" cy="163641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75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/>
              </a:p>
            </p:txBody>
          </p:sp>
          <p:grpSp>
            <p:nvGrpSpPr>
              <p:cNvPr id="2566" name="组合 2565">
                <a:extLst>
                  <a:ext uri="{FF2B5EF4-FFF2-40B4-BE49-F238E27FC236}">
                    <a16:creationId xmlns:a16="http://schemas.microsoft.com/office/drawing/2014/main" id="{EDFAFD6E-64BA-4312-9ED3-19E8AA51E08B}"/>
                  </a:ext>
                </a:extLst>
              </p:cNvPr>
              <p:cNvGrpSpPr/>
              <p:nvPr/>
            </p:nvGrpSpPr>
            <p:grpSpPr>
              <a:xfrm>
                <a:off x="2374493" y="7285693"/>
                <a:ext cx="82156" cy="113286"/>
                <a:chOff x="4592639" y="4540250"/>
                <a:chExt cx="557213" cy="768350"/>
              </a:xfrm>
            </p:grpSpPr>
            <p:sp>
              <p:nvSpPr>
                <p:cNvPr id="2570" name="Rectangle 318">
                  <a:extLst>
                    <a:ext uri="{FF2B5EF4-FFF2-40B4-BE49-F238E27FC236}">
                      <a16:creationId xmlns:a16="http://schemas.microsoft.com/office/drawing/2014/main" id="{CC6FF407-59FB-475F-87CB-2819748E5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114" y="4668838"/>
                  <a:ext cx="323850" cy="174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1" name="Freeform 319">
                  <a:extLst>
                    <a:ext uri="{FF2B5EF4-FFF2-40B4-BE49-F238E27FC236}">
                      <a16:creationId xmlns:a16="http://schemas.microsoft.com/office/drawing/2014/main" id="{AB2CEE82-3769-4A05-9760-1A482AB5A7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364" y="4540250"/>
                  <a:ext cx="385763" cy="95250"/>
                </a:xfrm>
                <a:custGeom>
                  <a:avLst/>
                  <a:gdLst>
                    <a:gd name="T0" fmla="*/ 621 w 621"/>
                    <a:gd name="T1" fmla="*/ 122 h 154"/>
                    <a:gd name="T2" fmla="*/ 589 w 621"/>
                    <a:gd name="T3" fmla="*/ 154 h 154"/>
                    <a:gd name="T4" fmla="*/ 33 w 621"/>
                    <a:gd name="T5" fmla="*/ 154 h 154"/>
                    <a:gd name="T6" fmla="*/ 0 w 621"/>
                    <a:gd name="T7" fmla="*/ 122 h 154"/>
                    <a:gd name="T8" fmla="*/ 0 w 621"/>
                    <a:gd name="T9" fmla="*/ 33 h 154"/>
                    <a:gd name="T10" fmla="*/ 33 w 621"/>
                    <a:gd name="T11" fmla="*/ 0 h 154"/>
                    <a:gd name="T12" fmla="*/ 589 w 621"/>
                    <a:gd name="T13" fmla="*/ 0 h 154"/>
                    <a:gd name="T14" fmla="*/ 621 w 621"/>
                    <a:gd name="T15" fmla="*/ 33 h 154"/>
                    <a:gd name="T16" fmla="*/ 621 w 621"/>
                    <a:gd name="T17" fmla="*/ 122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1" h="154">
                      <a:moveTo>
                        <a:pt x="621" y="122"/>
                      </a:moveTo>
                      <a:cubicBezTo>
                        <a:pt x="621" y="140"/>
                        <a:pt x="607" y="154"/>
                        <a:pt x="589" y="154"/>
                      </a:cubicBezTo>
                      <a:cubicBezTo>
                        <a:pt x="33" y="154"/>
                        <a:pt x="33" y="154"/>
                        <a:pt x="33" y="154"/>
                      </a:cubicBezTo>
                      <a:cubicBezTo>
                        <a:pt x="15" y="154"/>
                        <a:pt x="0" y="140"/>
                        <a:pt x="0" y="12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15"/>
                        <a:pt x="15" y="0"/>
                        <a:pt x="33" y="0"/>
                      </a:cubicBezTo>
                      <a:cubicBezTo>
                        <a:pt x="589" y="0"/>
                        <a:pt x="589" y="0"/>
                        <a:pt x="589" y="0"/>
                      </a:cubicBezTo>
                      <a:cubicBezTo>
                        <a:pt x="607" y="0"/>
                        <a:pt x="621" y="15"/>
                        <a:pt x="621" y="33"/>
                      </a:cubicBezTo>
                      <a:lnTo>
                        <a:pt x="621" y="12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2" name="Freeform 320">
                  <a:extLst>
                    <a:ext uri="{FF2B5EF4-FFF2-40B4-BE49-F238E27FC236}">
                      <a16:creationId xmlns:a16="http://schemas.microsoft.com/office/drawing/2014/main" id="{29DF8E98-5D54-4BF7-9B49-BBF7BF7E3F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9" y="4727575"/>
                  <a:ext cx="557213" cy="581025"/>
                </a:xfrm>
                <a:custGeom>
                  <a:avLst/>
                  <a:gdLst>
                    <a:gd name="T0" fmla="*/ 864 w 896"/>
                    <a:gd name="T1" fmla="*/ 140 h 934"/>
                    <a:gd name="T2" fmla="*/ 703 w 896"/>
                    <a:gd name="T3" fmla="*/ 0 h 934"/>
                    <a:gd name="T4" fmla="*/ 193 w 896"/>
                    <a:gd name="T5" fmla="*/ 0 h 934"/>
                    <a:gd name="T6" fmla="*/ 32 w 896"/>
                    <a:gd name="T7" fmla="*/ 140 h 934"/>
                    <a:gd name="T8" fmla="*/ 32 w 896"/>
                    <a:gd name="T9" fmla="*/ 794 h 934"/>
                    <a:gd name="T10" fmla="*/ 193 w 896"/>
                    <a:gd name="T11" fmla="*/ 934 h 934"/>
                    <a:gd name="T12" fmla="*/ 703 w 896"/>
                    <a:gd name="T13" fmla="*/ 934 h 934"/>
                    <a:gd name="T14" fmla="*/ 864 w 896"/>
                    <a:gd name="T15" fmla="*/ 794 h 934"/>
                    <a:gd name="T16" fmla="*/ 864 w 896"/>
                    <a:gd name="T17" fmla="*/ 140 h 9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96" h="934">
                      <a:moveTo>
                        <a:pt x="864" y="140"/>
                      </a:moveTo>
                      <a:cubicBezTo>
                        <a:pt x="855" y="62"/>
                        <a:pt x="780" y="0"/>
                        <a:pt x="703" y="0"/>
                      </a:cubicBezTo>
                      <a:cubicBezTo>
                        <a:pt x="499" y="0"/>
                        <a:pt x="397" y="0"/>
                        <a:pt x="193" y="0"/>
                      </a:cubicBezTo>
                      <a:cubicBezTo>
                        <a:pt x="115" y="0"/>
                        <a:pt x="41" y="62"/>
                        <a:pt x="32" y="140"/>
                      </a:cubicBezTo>
                      <a:cubicBezTo>
                        <a:pt x="0" y="401"/>
                        <a:pt x="0" y="533"/>
                        <a:pt x="32" y="794"/>
                      </a:cubicBezTo>
                      <a:cubicBezTo>
                        <a:pt x="41" y="871"/>
                        <a:pt x="115" y="934"/>
                        <a:pt x="193" y="934"/>
                      </a:cubicBezTo>
                      <a:cubicBezTo>
                        <a:pt x="397" y="934"/>
                        <a:pt x="499" y="934"/>
                        <a:pt x="703" y="934"/>
                      </a:cubicBezTo>
                      <a:cubicBezTo>
                        <a:pt x="780" y="934"/>
                        <a:pt x="855" y="871"/>
                        <a:pt x="864" y="794"/>
                      </a:cubicBezTo>
                      <a:cubicBezTo>
                        <a:pt x="896" y="533"/>
                        <a:pt x="896" y="401"/>
                        <a:pt x="864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73" name="Rectangle 321">
                  <a:extLst>
                    <a:ext uri="{FF2B5EF4-FFF2-40B4-BE49-F238E27FC236}">
                      <a16:creationId xmlns:a16="http://schemas.microsoft.com/office/drawing/2014/main" id="{86EE8A85-B163-4E1F-BA49-D573C065F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8051" y="4826000"/>
                  <a:ext cx="317500" cy="3889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67" name="文本框 2566">
                <a:extLst>
                  <a:ext uri="{FF2B5EF4-FFF2-40B4-BE49-F238E27FC236}">
                    <a16:creationId xmlns:a16="http://schemas.microsoft.com/office/drawing/2014/main" id="{34F31404-08CC-490C-BFCD-6A015D42DABD}"/>
                  </a:ext>
                </a:extLst>
              </p:cNvPr>
              <p:cNvSpPr txBox="1"/>
              <p:nvPr/>
            </p:nvSpPr>
            <p:spPr>
              <a:xfrm>
                <a:off x="2416389" y="7260566"/>
                <a:ext cx="576726" cy="211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96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达拉匹林</a:t>
                </a:r>
              </a:p>
            </p:txBody>
          </p:sp>
          <p:sp>
            <p:nvSpPr>
              <p:cNvPr id="2568" name="文本框 2567">
                <a:extLst>
                  <a:ext uri="{FF2B5EF4-FFF2-40B4-BE49-F238E27FC236}">
                    <a16:creationId xmlns:a16="http://schemas.microsoft.com/office/drawing/2014/main" id="{7F851452-235E-4C79-9B4C-E3798F4DF900}"/>
                  </a:ext>
                </a:extLst>
              </p:cNvPr>
              <p:cNvSpPr txBox="1"/>
              <p:nvPr/>
            </p:nvSpPr>
            <p:spPr>
              <a:xfrm>
                <a:off x="3395533" y="7238300"/>
                <a:ext cx="420214" cy="261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lang="zh-CN" altLang="en-US" sz="634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69" name="文本框 2568">
                <a:extLst>
                  <a:ext uri="{FF2B5EF4-FFF2-40B4-BE49-F238E27FC236}">
                    <a16:creationId xmlns:a16="http://schemas.microsoft.com/office/drawing/2014/main" id="{C7463E13-8CF3-4E94-96D6-7CEDAC606C51}"/>
                  </a:ext>
                </a:extLst>
              </p:cNvPr>
              <p:cNvSpPr txBox="1"/>
              <p:nvPr/>
            </p:nvSpPr>
            <p:spPr>
              <a:xfrm>
                <a:off x="3368889" y="7310412"/>
                <a:ext cx="294529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15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4" name="组合 2533">
              <a:extLst>
                <a:ext uri="{FF2B5EF4-FFF2-40B4-BE49-F238E27FC236}">
                  <a16:creationId xmlns:a16="http://schemas.microsoft.com/office/drawing/2014/main" id="{2BBC5425-0BC3-43FF-BCCF-3EE403F0006C}"/>
                </a:ext>
              </a:extLst>
            </p:cNvPr>
            <p:cNvGrpSpPr/>
            <p:nvPr/>
          </p:nvGrpSpPr>
          <p:grpSpPr>
            <a:xfrm>
              <a:off x="2236618" y="7770784"/>
              <a:ext cx="1618599" cy="177575"/>
              <a:chOff x="2809973" y="3928482"/>
              <a:chExt cx="1618599" cy="177575"/>
            </a:xfrm>
          </p:grpSpPr>
          <p:cxnSp>
            <p:nvCxnSpPr>
              <p:cNvPr id="2562" name="直接连接符 2561">
                <a:extLst>
                  <a:ext uri="{FF2B5EF4-FFF2-40B4-BE49-F238E27FC236}">
                    <a16:creationId xmlns:a16="http://schemas.microsoft.com/office/drawing/2014/main" id="{75542A84-840F-4D27-99B4-68C6F621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973" y="4037223"/>
                <a:ext cx="1483281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>
                        <a:alpha val="5200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3" name="文本框 2562">
                <a:extLst>
                  <a:ext uri="{FF2B5EF4-FFF2-40B4-BE49-F238E27FC236}">
                    <a16:creationId xmlns:a16="http://schemas.microsoft.com/office/drawing/2014/main" id="{3E15E305-503E-4B74-80F6-ACB74A06AFCF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53413" cy="177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订单报酬</a:t>
                </a:r>
              </a:p>
            </p:txBody>
          </p:sp>
          <p:sp>
            <p:nvSpPr>
              <p:cNvPr id="2564" name="文本框 2563">
                <a:extLst>
                  <a:ext uri="{FF2B5EF4-FFF2-40B4-BE49-F238E27FC236}">
                    <a16:creationId xmlns:a16="http://schemas.microsoft.com/office/drawing/2014/main" id="{1F36145B-B8EF-41B3-ABFA-74CE638C0801}"/>
                  </a:ext>
                </a:extLst>
              </p:cNvPr>
              <p:cNvSpPr txBox="1"/>
              <p:nvPr/>
            </p:nvSpPr>
            <p:spPr>
              <a:xfrm>
                <a:off x="3956187" y="3942823"/>
                <a:ext cx="472385" cy="160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Order Reward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5" name="组合 2534">
              <a:extLst>
                <a:ext uri="{FF2B5EF4-FFF2-40B4-BE49-F238E27FC236}">
                  <a16:creationId xmlns:a16="http://schemas.microsoft.com/office/drawing/2014/main" id="{804B3598-A1CC-4413-838B-CB1A2311D5CA}"/>
                </a:ext>
              </a:extLst>
            </p:cNvPr>
            <p:cNvGrpSpPr/>
            <p:nvPr/>
          </p:nvGrpSpPr>
          <p:grpSpPr>
            <a:xfrm>
              <a:off x="2386016" y="7891691"/>
              <a:ext cx="727195" cy="261551"/>
              <a:chOff x="2386016" y="7891691"/>
              <a:chExt cx="727195" cy="261551"/>
            </a:xfrm>
          </p:grpSpPr>
          <p:grpSp>
            <p:nvGrpSpPr>
              <p:cNvPr id="2542" name="组合 2541">
                <a:extLst>
                  <a:ext uri="{FF2B5EF4-FFF2-40B4-BE49-F238E27FC236}">
                    <a16:creationId xmlns:a16="http://schemas.microsoft.com/office/drawing/2014/main" id="{E203D747-6470-43B3-86E0-8BA2E3E94FCE}"/>
                  </a:ext>
                </a:extLst>
              </p:cNvPr>
              <p:cNvGrpSpPr/>
              <p:nvPr/>
            </p:nvGrpSpPr>
            <p:grpSpPr>
              <a:xfrm>
                <a:off x="2386016" y="7928755"/>
                <a:ext cx="147165" cy="112418"/>
                <a:chOff x="8518525" y="4479927"/>
                <a:chExt cx="342900" cy="261937"/>
              </a:xfrm>
              <a:solidFill>
                <a:srgbClr val="FFC000"/>
              </a:solidFill>
            </p:grpSpPr>
            <p:sp>
              <p:nvSpPr>
                <p:cNvPr id="2545" name="Freeform 843">
                  <a:extLst>
                    <a:ext uri="{FF2B5EF4-FFF2-40B4-BE49-F238E27FC236}">
                      <a16:creationId xmlns:a16="http://schemas.microsoft.com/office/drawing/2014/main" id="{A8AA76D8-32EC-49F9-BC93-13A27139D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19627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6" name="Freeform 844">
                  <a:extLst>
                    <a:ext uri="{FF2B5EF4-FFF2-40B4-BE49-F238E27FC236}">
                      <a16:creationId xmlns:a16="http://schemas.microsoft.com/office/drawing/2014/main" id="{E8E4311D-A372-4490-B245-F429802F0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78364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8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7" name="Freeform 845">
                  <a:extLst>
                    <a:ext uri="{FF2B5EF4-FFF2-40B4-BE49-F238E27FC236}">
                      <a16:creationId xmlns:a16="http://schemas.microsoft.com/office/drawing/2014/main" id="{C9B5B6F8-21AC-4434-986D-CE3446894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602164"/>
                  <a:ext cx="68263" cy="39688"/>
                </a:xfrm>
                <a:custGeom>
                  <a:avLst/>
                  <a:gdLst>
                    <a:gd name="T0" fmla="*/ 43 w 43"/>
                    <a:gd name="T1" fmla="*/ 25 h 25"/>
                    <a:gd name="T2" fmla="*/ 43 w 43"/>
                    <a:gd name="T3" fmla="*/ 19 h 25"/>
                    <a:gd name="T4" fmla="*/ 6 w 43"/>
                    <a:gd name="T5" fmla="*/ 0 h 25"/>
                    <a:gd name="T6" fmla="*/ 0 w 43"/>
                    <a:gd name="T7" fmla="*/ 2 h 25"/>
                    <a:gd name="T8" fmla="*/ 43 w 43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5"/>
                      </a:moveTo>
                      <a:lnTo>
                        <a:pt x="43" y="19"/>
                      </a:ln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8" name="Freeform 846">
                  <a:extLst>
                    <a:ext uri="{FF2B5EF4-FFF2-40B4-BE49-F238E27FC236}">
                      <a16:creationId xmlns:a16="http://schemas.microsoft.com/office/drawing/2014/main" id="{8645D2BB-12F9-4AD0-A843-7B6842652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60902"/>
                  <a:ext cx="188913" cy="61913"/>
                </a:xfrm>
                <a:custGeom>
                  <a:avLst/>
                  <a:gdLst>
                    <a:gd name="T0" fmla="*/ 51 w 119"/>
                    <a:gd name="T1" fmla="*/ 34 h 39"/>
                    <a:gd name="T2" fmla="*/ 48 w 119"/>
                    <a:gd name="T3" fmla="*/ 34 h 39"/>
                    <a:gd name="T4" fmla="*/ 45 w 119"/>
                    <a:gd name="T5" fmla="*/ 34 h 39"/>
                    <a:gd name="T6" fmla="*/ 0 w 119"/>
                    <a:gd name="T7" fmla="*/ 11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49" name="Freeform 847">
                  <a:extLst>
                    <a:ext uri="{FF2B5EF4-FFF2-40B4-BE49-F238E27FC236}">
                      <a16:creationId xmlns:a16="http://schemas.microsoft.com/office/drawing/2014/main" id="{6A3E7AAE-259F-40C1-813C-A041E3FA9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87877"/>
                  <a:ext cx="68263" cy="36513"/>
                </a:xfrm>
                <a:custGeom>
                  <a:avLst/>
                  <a:gdLst>
                    <a:gd name="T0" fmla="*/ 43 w 43"/>
                    <a:gd name="T1" fmla="*/ 17 h 23"/>
                    <a:gd name="T2" fmla="*/ 6 w 43"/>
                    <a:gd name="T3" fmla="*/ 0 h 23"/>
                    <a:gd name="T4" fmla="*/ 0 w 43"/>
                    <a:gd name="T5" fmla="*/ 0 h 23"/>
                    <a:gd name="T6" fmla="*/ 43 w 43"/>
                    <a:gd name="T7" fmla="*/ 23 h 23"/>
                    <a:gd name="T8" fmla="*/ 43 w 43"/>
                    <a:gd name="T9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43" y="23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0" name="Freeform 848">
                  <a:extLst>
                    <a:ext uri="{FF2B5EF4-FFF2-40B4-BE49-F238E27FC236}">
                      <a16:creationId xmlns:a16="http://schemas.microsoft.com/office/drawing/2014/main" id="{44F92713-10A3-4C55-9F7B-3ABECDE39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4185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7 h 40"/>
                    <a:gd name="T4" fmla="*/ 45 w 119"/>
                    <a:gd name="T5" fmla="*/ 34 h 40"/>
                    <a:gd name="T6" fmla="*/ 0 w 119"/>
                    <a:gd name="T7" fmla="*/ 12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7"/>
                      </a:lnTo>
                      <a:lnTo>
                        <a:pt x="45" y="34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1" name="Freeform 849">
                  <a:extLst>
                    <a:ext uri="{FF2B5EF4-FFF2-40B4-BE49-F238E27FC236}">
                      <a16:creationId xmlns:a16="http://schemas.microsoft.com/office/drawing/2014/main" id="{654DCEBE-5501-4A5D-8065-C37C11679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70414"/>
                  <a:ext cx="68263" cy="34925"/>
                </a:xfrm>
                <a:custGeom>
                  <a:avLst/>
                  <a:gdLst>
                    <a:gd name="T0" fmla="*/ 43 w 43"/>
                    <a:gd name="T1" fmla="*/ 17 h 22"/>
                    <a:gd name="T2" fmla="*/ 6 w 43"/>
                    <a:gd name="T3" fmla="*/ 0 h 22"/>
                    <a:gd name="T4" fmla="*/ 0 w 43"/>
                    <a:gd name="T5" fmla="*/ 2 h 22"/>
                    <a:gd name="T6" fmla="*/ 43 w 43"/>
                    <a:gd name="T7" fmla="*/ 22 h 22"/>
                    <a:gd name="T8" fmla="*/ 43 w 43"/>
                    <a:gd name="T9" fmla="*/ 1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2">
                      <a:moveTo>
                        <a:pt x="43" y="17"/>
                      </a:moveTo>
                      <a:lnTo>
                        <a:pt x="6" y="0"/>
                      </a:lnTo>
                      <a:lnTo>
                        <a:pt x="0" y="2"/>
                      </a:lnTo>
                      <a:lnTo>
                        <a:pt x="43" y="22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2" name="Freeform 850">
                  <a:extLst>
                    <a:ext uri="{FF2B5EF4-FFF2-40B4-BE49-F238E27FC236}">
                      <a16:creationId xmlns:a16="http://schemas.microsoft.com/office/drawing/2014/main" id="{E3C78936-A286-4066-BD83-180296B31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29152"/>
                  <a:ext cx="188913" cy="61913"/>
                </a:xfrm>
                <a:custGeom>
                  <a:avLst/>
                  <a:gdLst>
                    <a:gd name="T0" fmla="*/ 51 w 119"/>
                    <a:gd name="T1" fmla="*/ 31 h 39"/>
                    <a:gd name="T2" fmla="*/ 48 w 119"/>
                    <a:gd name="T3" fmla="*/ 34 h 39"/>
                    <a:gd name="T4" fmla="*/ 45 w 119"/>
                    <a:gd name="T5" fmla="*/ 31 h 39"/>
                    <a:gd name="T6" fmla="*/ 0 w 119"/>
                    <a:gd name="T7" fmla="*/ 8 h 39"/>
                    <a:gd name="T8" fmla="*/ 0 w 119"/>
                    <a:gd name="T9" fmla="*/ 14 h 39"/>
                    <a:gd name="T10" fmla="*/ 48 w 119"/>
                    <a:gd name="T11" fmla="*/ 39 h 39"/>
                    <a:gd name="T12" fmla="*/ 119 w 119"/>
                    <a:gd name="T13" fmla="*/ 2 h 39"/>
                    <a:gd name="T14" fmla="*/ 113 w 119"/>
                    <a:gd name="T15" fmla="*/ 0 h 39"/>
                    <a:gd name="T16" fmla="*/ 51 w 119"/>
                    <a:gd name="T17" fmla="*/ 31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39">
                      <a:moveTo>
                        <a:pt x="51" y="31"/>
                      </a:moveTo>
                      <a:lnTo>
                        <a:pt x="48" y="34"/>
                      </a:lnTo>
                      <a:lnTo>
                        <a:pt x="45" y="31"/>
                      </a:lnTo>
                      <a:lnTo>
                        <a:pt x="0" y="8"/>
                      </a:lnTo>
                      <a:lnTo>
                        <a:pt x="0" y="14"/>
                      </a:lnTo>
                      <a:lnTo>
                        <a:pt x="48" y="39"/>
                      </a:lnTo>
                      <a:lnTo>
                        <a:pt x="119" y="2"/>
                      </a:lnTo>
                      <a:lnTo>
                        <a:pt x="113" y="0"/>
                      </a:lnTo>
                      <a:lnTo>
                        <a:pt x="51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3" name="Freeform 851">
                  <a:extLst>
                    <a:ext uri="{FF2B5EF4-FFF2-40B4-BE49-F238E27FC236}">
                      <a16:creationId xmlns:a16="http://schemas.microsoft.com/office/drawing/2014/main" id="{38F58D01-5E91-4A4C-B163-D608151D2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51364"/>
                  <a:ext cx="68263" cy="36513"/>
                </a:xfrm>
                <a:custGeom>
                  <a:avLst/>
                  <a:gdLst>
                    <a:gd name="T0" fmla="*/ 43 w 43"/>
                    <a:gd name="T1" fmla="*/ 20 h 23"/>
                    <a:gd name="T2" fmla="*/ 6 w 43"/>
                    <a:gd name="T3" fmla="*/ 0 h 23"/>
                    <a:gd name="T4" fmla="*/ 0 w 43"/>
                    <a:gd name="T5" fmla="*/ 3 h 23"/>
                    <a:gd name="T6" fmla="*/ 43 w 43"/>
                    <a:gd name="T7" fmla="*/ 23 h 23"/>
                    <a:gd name="T8" fmla="*/ 43 w 43"/>
                    <a:gd name="T9" fmla="*/ 2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3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3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4" name="Freeform 852">
                  <a:extLst>
                    <a:ext uri="{FF2B5EF4-FFF2-40B4-BE49-F238E27FC236}">
                      <a16:creationId xmlns:a16="http://schemas.microsoft.com/office/drawing/2014/main" id="{E0C521E9-E7FB-4C58-A0E4-97B899054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610102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9 h 40"/>
                    <a:gd name="T8" fmla="*/ 0 w 119"/>
                    <a:gd name="T9" fmla="*/ 14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 dirty="0"/>
                </a:p>
              </p:txBody>
            </p:sp>
            <p:sp>
              <p:nvSpPr>
                <p:cNvPr id="2555" name="Freeform 853">
                  <a:extLst>
                    <a:ext uri="{FF2B5EF4-FFF2-40B4-BE49-F238E27FC236}">
                      <a16:creationId xmlns:a16="http://schemas.microsoft.com/office/drawing/2014/main" id="{93105889-9CE8-45DE-8E1B-DF4EF95A2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533902"/>
                  <a:ext cx="68263" cy="39688"/>
                </a:xfrm>
                <a:custGeom>
                  <a:avLst/>
                  <a:gdLst>
                    <a:gd name="T0" fmla="*/ 43 w 43"/>
                    <a:gd name="T1" fmla="*/ 20 h 25"/>
                    <a:gd name="T2" fmla="*/ 6 w 43"/>
                    <a:gd name="T3" fmla="*/ 0 h 25"/>
                    <a:gd name="T4" fmla="*/ 0 w 43"/>
                    <a:gd name="T5" fmla="*/ 3 h 25"/>
                    <a:gd name="T6" fmla="*/ 43 w 43"/>
                    <a:gd name="T7" fmla="*/ 25 h 25"/>
                    <a:gd name="T8" fmla="*/ 43 w 43"/>
                    <a:gd name="T9" fmla="*/ 2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5">
                      <a:moveTo>
                        <a:pt x="43" y="20"/>
                      </a:moveTo>
                      <a:lnTo>
                        <a:pt x="6" y="0"/>
                      </a:lnTo>
                      <a:lnTo>
                        <a:pt x="0" y="3"/>
                      </a:lnTo>
                      <a:lnTo>
                        <a:pt x="43" y="25"/>
                      </a:lnTo>
                      <a:lnTo>
                        <a:pt x="4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6" name="Freeform 854">
                  <a:extLst>
                    <a:ext uri="{FF2B5EF4-FFF2-40B4-BE49-F238E27FC236}">
                      <a16:creationId xmlns:a16="http://schemas.microsoft.com/office/drawing/2014/main" id="{9190D4FC-2221-4C15-9F6C-E0FE74022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92639"/>
                  <a:ext cx="188913" cy="63500"/>
                </a:xfrm>
                <a:custGeom>
                  <a:avLst/>
                  <a:gdLst>
                    <a:gd name="T0" fmla="*/ 51 w 119"/>
                    <a:gd name="T1" fmla="*/ 34 h 40"/>
                    <a:gd name="T2" fmla="*/ 48 w 119"/>
                    <a:gd name="T3" fmla="*/ 34 h 40"/>
                    <a:gd name="T4" fmla="*/ 45 w 119"/>
                    <a:gd name="T5" fmla="*/ 34 h 40"/>
                    <a:gd name="T6" fmla="*/ 0 w 119"/>
                    <a:gd name="T7" fmla="*/ 11 h 40"/>
                    <a:gd name="T8" fmla="*/ 0 w 119"/>
                    <a:gd name="T9" fmla="*/ 17 h 40"/>
                    <a:gd name="T10" fmla="*/ 48 w 119"/>
                    <a:gd name="T11" fmla="*/ 40 h 40"/>
                    <a:gd name="T12" fmla="*/ 119 w 119"/>
                    <a:gd name="T13" fmla="*/ 3 h 40"/>
                    <a:gd name="T14" fmla="*/ 113 w 119"/>
                    <a:gd name="T15" fmla="*/ 0 h 40"/>
                    <a:gd name="T16" fmla="*/ 51 w 119"/>
                    <a:gd name="T17" fmla="*/ 3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0">
                      <a:moveTo>
                        <a:pt x="51" y="34"/>
                      </a:moveTo>
                      <a:lnTo>
                        <a:pt x="48" y="34"/>
                      </a:lnTo>
                      <a:lnTo>
                        <a:pt x="45" y="34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48" y="40"/>
                      </a:lnTo>
                      <a:lnTo>
                        <a:pt x="119" y="3"/>
                      </a:lnTo>
                      <a:lnTo>
                        <a:pt x="113" y="0"/>
                      </a:lnTo>
                      <a:lnTo>
                        <a:pt x="51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7" name="Freeform 855">
                  <a:extLst>
                    <a:ext uri="{FF2B5EF4-FFF2-40B4-BE49-F238E27FC236}">
                      <a16:creationId xmlns:a16="http://schemas.microsoft.com/office/drawing/2014/main" id="{F22AC27F-0BA8-45A5-BE6C-9C0801F43E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2512" y="4546602"/>
                  <a:ext cx="188913" cy="95250"/>
                </a:xfrm>
                <a:custGeom>
                  <a:avLst/>
                  <a:gdLst>
                    <a:gd name="T0" fmla="*/ 25 w 42"/>
                    <a:gd name="T1" fmla="*/ 1 h 21"/>
                    <a:gd name="T2" fmla="*/ 24 w 42"/>
                    <a:gd name="T3" fmla="*/ 1 h 21"/>
                    <a:gd name="T4" fmla="*/ 34 w 42"/>
                    <a:gd name="T5" fmla="*/ 6 h 21"/>
                    <a:gd name="T6" fmla="*/ 35 w 42"/>
                    <a:gd name="T7" fmla="*/ 9 h 21"/>
                    <a:gd name="T8" fmla="*/ 20 w 42"/>
                    <a:gd name="T9" fmla="*/ 16 h 21"/>
                    <a:gd name="T10" fmla="*/ 14 w 42"/>
                    <a:gd name="T11" fmla="*/ 16 h 21"/>
                    <a:gd name="T12" fmla="*/ 3 w 42"/>
                    <a:gd name="T13" fmla="*/ 11 h 21"/>
                    <a:gd name="T14" fmla="*/ 0 w 42"/>
                    <a:gd name="T15" fmla="*/ 12 h 21"/>
                    <a:gd name="T16" fmla="*/ 17 w 42"/>
                    <a:gd name="T17" fmla="*/ 21 h 21"/>
                    <a:gd name="T18" fmla="*/ 42 w 42"/>
                    <a:gd name="T19" fmla="*/ 7 h 21"/>
                    <a:gd name="T20" fmla="*/ 26 w 42"/>
                    <a:gd name="T21" fmla="*/ 0 h 21"/>
                    <a:gd name="T22" fmla="*/ 25 w 42"/>
                    <a:gd name="T2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1">
                      <a:moveTo>
                        <a:pt x="25" y="1"/>
                      </a:move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34" y="6"/>
                        <a:pt x="34" y="6"/>
                        <a:pt x="34" y="6"/>
                      </a:cubicBezTo>
                      <a:cubicBezTo>
                        <a:pt x="33" y="7"/>
                        <a:pt x="33" y="8"/>
                        <a:pt x="35" y="9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5"/>
                        <a:pt x="15" y="15"/>
                        <a:pt x="14" y="1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42" y="7"/>
                        <a:pt x="42" y="7"/>
                        <a:pt x="42" y="7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8" name="Freeform 856">
                  <a:extLst>
                    <a:ext uri="{FF2B5EF4-FFF2-40B4-BE49-F238E27FC236}">
                      <a16:creationId xmlns:a16="http://schemas.microsoft.com/office/drawing/2014/main" id="{F60D109D-34D8-44BB-830D-CDD70F72A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8525" y="4479927"/>
                  <a:ext cx="180975" cy="76200"/>
                </a:xfrm>
                <a:custGeom>
                  <a:avLst/>
                  <a:gdLst>
                    <a:gd name="T0" fmla="*/ 16 w 40"/>
                    <a:gd name="T1" fmla="*/ 17 h 17"/>
                    <a:gd name="T2" fmla="*/ 17 w 40"/>
                    <a:gd name="T3" fmla="*/ 16 h 17"/>
                    <a:gd name="T4" fmla="*/ 7 w 40"/>
                    <a:gd name="T5" fmla="*/ 11 h 17"/>
                    <a:gd name="T6" fmla="*/ 8 w 40"/>
                    <a:gd name="T7" fmla="*/ 8 h 17"/>
                    <a:gd name="T8" fmla="*/ 22 w 40"/>
                    <a:gd name="T9" fmla="*/ 3 h 17"/>
                    <a:gd name="T10" fmla="*/ 28 w 40"/>
                    <a:gd name="T11" fmla="*/ 3 h 17"/>
                    <a:gd name="T12" fmla="*/ 37 w 40"/>
                    <a:gd name="T13" fmla="*/ 7 h 17"/>
                    <a:gd name="T14" fmla="*/ 40 w 40"/>
                    <a:gd name="T15" fmla="*/ 6 h 17"/>
                    <a:gd name="T16" fmla="*/ 26 w 40"/>
                    <a:gd name="T17" fmla="*/ 0 h 17"/>
                    <a:gd name="T18" fmla="*/ 0 w 40"/>
                    <a:gd name="T19" fmla="*/ 10 h 17"/>
                    <a:gd name="T20" fmla="*/ 15 w 40"/>
                    <a:gd name="T21" fmla="*/ 17 h 17"/>
                    <a:gd name="T22" fmla="*/ 16 w 40"/>
                    <a:gd name="T23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" h="17">
                      <a:moveTo>
                        <a:pt x="16" y="17"/>
                      </a:move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9" y="10"/>
                        <a:pt x="9" y="9"/>
                        <a:pt x="8" y="8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3"/>
                        <a:pt x="26" y="3"/>
                        <a:pt x="28" y="3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lnTo>
                        <a:pt x="16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59" name="Freeform 857">
                  <a:extLst>
                    <a:ext uri="{FF2B5EF4-FFF2-40B4-BE49-F238E27FC236}">
                      <a16:creationId xmlns:a16="http://schemas.microsoft.com/office/drawing/2014/main" id="{9E83F043-97F3-42B7-9F48-360F355B16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4250" y="4514852"/>
                  <a:ext cx="49213" cy="19050"/>
                </a:xfrm>
                <a:custGeom>
                  <a:avLst/>
                  <a:gdLst>
                    <a:gd name="T0" fmla="*/ 3 w 11"/>
                    <a:gd name="T1" fmla="*/ 0 h 4"/>
                    <a:gd name="T2" fmla="*/ 2 w 11"/>
                    <a:gd name="T3" fmla="*/ 3 h 4"/>
                    <a:gd name="T4" fmla="*/ 9 w 11"/>
                    <a:gd name="T5" fmla="*/ 3 h 4"/>
                    <a:gd name="T6" fmla="*/ 9 w 11"/>
                    <a:gd name="T7" fmla="*/ 0 h 4"/>
                    <a:gd name="T8" fmla="*/ 3 w 1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4">
                      <a:moveTo>
                        <a:pt x="3" y="0"/>
                      </a:moveTo>
                      <a:cubicBezTo>
                        <a:pt x="1" y="1"/>
                        <a:pt x="0" y="2"/>
                        <a:pt x="2" y="3"/>
                      </a:cubicBezTo>
                      <a:cubicBezTo>
                        <a:pt x="4" y="4"/>
                        <a:pt x="7" y="4"/>
                        <a:pt x="9" y="3"/>
                      </a:cubicBezTo>
                      <a:cubicBezTo>
                        <a:pt x="11" y="2"/>
                        <a:pt x="11" y="1"/>
                        <a:pt x="9" y="0"/>
                      </a:cubicBezTo>
                      <a:cubicBezTo>
                        <a:pt x="7" y="0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60" name="Freeform 858">
                  <a:extLst>
                    <a:ext uri="{FF2B5EF4-FFF2-40B4-BE49-F238E27FC236}">
                      <a16:creationId xmlns:a16="http://schemas.microsoft.com/office/drawing/2014/main" id="{F65F5602-4481-43E3-A72F-A5AA677DF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1725" y="4570414"/>
                  <a:ext cx="49213" cy="22225"/>
                </a:xfrm>
                <a:custGeom>
                  <a:avLst/>
                  <a:gdLst>
                    <a:gd name="T0" fmla="*/ 6 w 11"/>
                    <a:gd name="T1" fmla="*/ 0 h 5"/>
                    <a:gd name="T2" fmla="*/ 0 w 11"/>
                    <a:gd name="T3" fmla="*/ 2 h 5"/>
                    <a:gd name="T4" fmla="*/ 2 w 11"/>
                    <a:gd name="T5" fmla="*/ 4 h 5"/>
                    <a:gd name="T6" fmla="*/ 9 w 11"/>
                    <a:gd name="T7" fmla="*/ 4 h 5"/>
                    <a:gd name="T8" fmla="*/ 9 w 11"/>
                    <a:gd name="T9" fmla="*/ 0 h 5"/>
                    <a:gd name="T10" fmla="*/ 6 w 11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5">
                      <a:moveTo>
                        <a:pt x="6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3"/>
                        <a:pt x="2" y="4"/>
                      </a:cubicBezTo>
                      <a:cubicBezTo>
                        <a:pt x="4" y="5"/>
                        <a:pt x="7" y="5"/>
                        <a:pt x="9" y="4"/>
                      </a:cubicBezTo>
                      <a:cubicBezTo>
                        <a:pt x="11" y="3"/>
                        <a:pt x="11" y="1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  <p:sp>
              <p:nvSpPr>
                <p:cNvPr id="2561" name="Freeform 859">
                  <a:extLst>
                    <a:ext uri="{FF2B5EF4-FFF2-40B4-BE49-F238E27FC236}">
                      <a16:creationId xmlns:a16="http://schemas.microsoft.com/office/drawing/2014/main" id="{97E1860F-6ABB-489D-ACB6-BF46AEF0D7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594725" y="4511677"/>
                  <a:ext cx="185738" cy="193675"/>
                </a:xfrm>
                <a:custGeom>
                  <a:avLst/>
                  <a:gdLst>
                    <a:gd name="T0" fmla="*/ 71 w 117"/>
                    <a:gd name="T1" fmla="*/ 0 h 122"/>
                    <a:gd name="T2" fmla="*/ 0 w 117"/>
                    <a:gd name="T3" fmla="*/ 31 h 122"/>
                    <a:gd name="T4" fmla="*/ 0 w 117"/>
                    <a:gd name="T5" fmla="*/ 96 h 122"/>
                    <a:gd name="T6" fmla="*/ 43 w 117"/>
                    <a:gd name="T7" fmla="*/ 122 h 122"/>
                    <a:gd name="T8" fmla="*/ 43 w 117"/>
                    <a:gd name="T9" fmla="*/ 54 h 122"/>
                    <a:gd name="T10" fmla="*/ 117 w 117"/>
                    <a:gd name="T11" fmla="*/ 20 h 122"/>
                    <a:gd name="T12" fmla="*/ 71 w 117"/>
                    <a:gd name="T13" fmla="*/ 0 h 122"/>
                    <a:gd name="T14" fmla="*/ 40 w 117"/>
                    <a:gd name="T15" fmla="*/ 48 h 122"/>
                    <a:gd name="T16" fmla="*/ 37 w 117"/>
                    <a:gd name="T17" fmla="*/ 51 h 122"/>
                    <a:gd name="T18" fmla="*/ 37 w 117"/>
                    <a:gd name="T19" fmla="*/ 54 h 122"/>
                    <a:gd name="T20" fmla="*/ 37 w 117"/>
                    <a:gd name="T21" fmla="*/ 111 h 122"/>
                    <a:gd name="T22" fmla="*/ 6 w 117"/>
                    <a:gd name="T23" fmla="*/ 94 h 122"/>
                    <a:gd name="T24" fmla="*/ 6 w 117"/>
                    <a:gd name="T25" fmla="*/ 37 h 122"/>
                    <a:gd name="T26" fmla="*/ 71 w 117"/>
                    <a:gd name="T27" fmla="*/ 5 h 122"/>
                    <a:gd name="T28" fmla="*/ 103 w 117"/>
                    <a:gd name="T29" fmla="*/ 20 h 122"/>
                    <a:gd name="T30" fmla="*/ 40 w 117"/>
                    <a:gd name="T31" fmla="*/ 48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7" h="122">
                      <a:moveTo>
                        <a:pt x="71" y="0"/>
                      </a:moveTo>
                      <a:lnTo>
                        <a:pt x="0" y="31"/>
                      </a:lnTo>
                      <a:lnTo>
                        <a:pt x="0" y="96"/>
                      </a:lnTo>
                      <a:lnTo>
                        <a:pt x="43" y="122"/>
                      </a:lnTo>
                      <a:lnTo>
                        <a:pt x="43" y="54"/>
                      </a:lnTo>
                      <a:lnTo>
                        <a:pt x="117" y="20"/>
                      </a:lnTo>
                      <a:lnTo>
                        <a:pt x="71" y="0"/>
                      </a:lnTo>
                      <a:close/>
                      <a:moveTo>
                        <a:pt x="40" y="48"/>
                      </a:moveTo>
                      <a:lnTo>
                        <a:pt x="37" y="51"/>
                      </a:lnTo>
                      <a:lnTo>
                        <a:pt x="37" y="54"/>
                      </a:lnTo>
                      <a:lnTo>
                        <a:pt x="37" y="111"/>
                      </a:lnTo>
                      <a:lnTo>
                        <a:pt x="6" y="94"/>
                      </a:lnTo>
                      <a:lnTo>
                        <a:pt x="6" y="37"/>
                      </a:lnTo>
                      <a:lnTo>
                        <a:pt x="71" y="5"/>
                      </a:lnTo>
                      <a:lnTo>
                        <a:pt x="103" y="20"/>
                      </a:lnTo>
                      <a:lnTo>
                        <a:pt x="4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sp>
            <p:nvSpPr>
              <p:cNvPr id="2543" name="文本框 2542">
                <a:extLst>
                  <a:ext uri="{FF2B5EF4-FFF2-40B4-BE49-F238E27FC236}">
                    <a16:creationId xmlns:a16="http://schemas.microsoft.com/office/drawing/2014/main" id="{1DCDE3A1-A952-4A34-9756-C7A683D33968}"/>
                  </a:ext>
                </a:extLst>
              </p:cNvPr>
              <p:cNvSpPr txBox="1"/>
              <p:nvPr/>
            </p:nvSpPr>
            <p:spPr>
              <a:xfrm>
                <a:off x="2545970" y="7891691"/>
                <a:ext cx="567241" cy="261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34" b="1" dirty="0">
                    <a:solidFill>
                      <a:schemeClr val="bg1">
                        <a:alpha val="7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5000</a:t>
                </a:r>
                <a:endParaRPr lang="zh-CN" altLang="en-US" sz="634" b="1" dirty="0">
                  <a:solidFill>
                    <a:schemeClr val="bg1">
                      <a:alpha val="7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44" name="文本框 2543">
                <a:extLst>
                  <a:ext uri="{FF2B5EF4-FFF2-40B4-BE49-F238E27FC236}">
                    <a16:creationId xmlns:a16="http://schemas.microsoft.com/office/drawing/2014/main" id="{6CA81167-B523-4918-B614-0C0DB84714B1}"/>
                  </a:ext>
                </a:extLst>
              </p:cNvPr>
              <p:cNvSpPr txBox="1"/>
              <p:nvPr/>
            </p:nvSpPr>
            <p:spPr>
              <a:xfrm>
                <a:off x="2494346" y="7935024"/>
                <a:ext cx="315872" cy="194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17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endParaRPr lang="zh-CN" altLang="en-US" sz="31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6" name="组合 2535">
              <a:extLst>
                <a:ext uri="{FF2B5EF4-FFF2-40B4-BE49-F238E27FC236}">
                  <a16:creationId xmlns:a16="http://schemas.microsoft.com/office/drawing/2014/main" id="{6E8ACFBF-6B09-4F84-A33F-CEB5DE7884A8}"/>
                </a:ext>
              </a:extLst>
            </p:cNvPr>
            <p:cNvGrpSpPr/>
            <p:nvPr/>
          </p:nvGrpSpPr>
          <p:grpSpPr>
            <a:xfrm>
              <a:off x="2270611" y="8034939"/>
              <a:ext cx="1557098" cy="177576"/>
              <a:chOff x="2837868" y="3928482"/>
              <a:chExt cx="1557098" cy="177576"/>
            </a:xfrm>
          </p:grpSpPr>
          <p:sp>
            <p:nvSpPr>
              <p:cNvPr id="2540" name="文本框 2539">
                <a:extLst>
                  <a:ext uri="{FF2B5EF4-FFF2-40B4-BE49-F238E27FC236}">
                    <a16:creationId xmlns:a16="http://schemas.microsoft.com/office/drawing/2014/main" id="{C649592A-DB7C-4BB1-94B9-07E7ED02E152}"/>
                  </a:ext>
                </a:extLst>
              </p:cNvPr>
              <p:cNvSpPr txBox="1"/>
              <p:nvPr/>
            </p:nvSpPr>
            <p:spPr>
              <a:xfrm>
                <a:off x="2837868" y="3928482"/>
                <a:ext cx="408358" cy="177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38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总进度</a:t>
                </a:r>
              </a:p>
            </p:txBody>
          </p:sp>
          <p:sp>
            <p:nvSpPr>
              <p:cNvPr id="2541" name="文本框 2540">
                <a:extLst>
                  <a:ext uri="{FF2B5EF4-FFF2-40B4-BE49-F238E27FC236}">
                    <a16:creationId xmlns:a16="http://schemas.microsoft.com/office/drawing/2014/main" id="{8E0A9719-6B7F-433A-8130-3965EFE374DE}"/>
                  </a:ext>
                </a:extLst>
              </p:cNvPr>
              <p:cNvSpPr txBox="1"/>
              <p:nvPr/>
            </p:nvSpPr>
            <p:spPr>
              <a:xfrm>
                <a:off x="3996094" y="3943391"/>
                <a:ext cx="398872" cy="16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8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</a:t>
                </a:r>
                <a:endParaRPr lang="zh-CN" altLang="en-US" sz="158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37" name="组合 2536">
              <a:extLst>
                <a:ext uri="{FF2B5EF4-FFF2-40B4-BE49-F238E27FC236}">
                  <a16:creationId xmlns:a16="http://schemas.microsoft.com/office/drawing/2014/main" id="{8AC6B81D-FDCF-4546-9474-8832E02B1466}"/>
                </a:ext>
              </a:extLst>
            </p:cNvPr>
            <p:cNvGrpSpPr/>
            <p:nvPr/>
          </p:nvGrpSpPr>
          <p:grpSpPr>
            <a:xfrm>
              <a:off x="3602440" y="6911046"/>
              <a:ext cx="126086" cy="126086"/>
              <a:chOff x="4404290" y="6802665"/>
              <a:chExt cx="481013" cy="481013"/>
            </a:xfrm>
            <a:solidFill>
              <a:srgbClr val="FF0000">
                <a:alpha val="62000"/>
              </a:srgbClr>
            </a:solidFill>
          </p:grpSpPr>
          <p:sp>
            <p:nvSpPr>
              <p:cNvPr id="2538" name="Freeform 26">
                <a:extLst>
                  <a:ext uri="{FF2B5EF4-FFF2-40B4-BE49-F238E27FC236}">
                    <a16:creationId xmlns:a16="http://schemas.microsoft.com/office/drawing/2014/main" id="{DDB24977-145C-4CF2-B06A-4E9A90D0EE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2390" y="6926491"/>
                <a:ext cx="404812" cy="357187"/>
              </a:xfrm>
              <a:custGeom>
                <a:avLst/>
                <a:gdLst>
                  <a:gd name="T0" fmla="*/ 0 w 255"/>
                  <a:gd name="T1" fmla="*/ 0 h 225"/>
                  <a:gd name="T2" fmla="*/ 24 w 255"/>
                  <a:gd name="T3" fmla="*/ 225 h 225"/>
                  <a:gd name="T4" fmla="*/ 232 w 255"/>
                  <a:gd name="T5" fmla="*/ 225 h 225"/>
                  <a:gd name="T6" fmla="*/ 255 w 255"/>
                  <a:gd name="T7" fmla="*/ 0 h 225"/>
                  <a:gd name="T8" fmla="*/ 0 w 255"/>
                  <a:gd name="T9" fmla="*/ 0 h 225"/>
                  <a:gd name="T10" fmla="*/ 139 w 255"/>
                  <a:gd name="T11" fmla="*/ 33 h 225"/>
                  <a:gd name="T12" fmla="*/ 139 w 255"/>
                  <a:gd name="T13" fmla="*/ 190 h 225"/>
                  <a:gd name="T14" fmla="*/ 116 w 255"/>
                  <a:gd name="T15" fmla="*/ 190 h 225"/>
                  <a:gd name="T16" fmla="*/ 116 w 255"/>
                  <a:gd name="T17" fmla="*/ 33 h 225"/>
                  <a:gd name="T18" fmla="*/ 139 w 255"/>
                  <a:gd name="T19" fmla="*/ 33 h 225"/>
                  <a:gd name="T20" fmla="*/ 59 w 255"/>
                  <a:gd name="T21" fmla="*/ 33 h 225"/>
                  <a:gd name="T22" fmla="*/ 80 w 255"/>
                  <a:gd name="T23" fmla="*/ 33 h 225"/>
                  <a:gd name="T24" fmla="*/ 80 w 255"/>
                  <a:gd name="T25" fmla="*/ 190 h 225"/>
                  <a:gd name="T26" fmla="*/ 59 w 255"/>
                  <a:gd name="T27" fmla="*/ 190 h 225"/>
                  <a:gd name="T28" fmla="*/ 59 w 255"/>
                  <a:gd name="T29" fmla="*/ 33 h 225"/>
                  <a:gd name="T30" fmla="*/ 173 w 255"/>
                  <a:gd name="T31" fmla="*/ 190 h 225"/>
                  <a:gd name="T32" fmla="*/ 173 w 255"/>
                  <a:gd name="T33" fmla="*/ 33 h 225"/>
                  <a:gd name="T34" fmla="*/ 196 w 255"/>
                  <a:gd name="T35" fmla="*/ 33 h 225"/>
                  <a:gd name="T36" fmla="*/ 196 w 255"/>
                  <a:gd name="T37" fmla="*/ 190 h 225"/>
                  <a:gd name="T38" fmla="*/ 173 w 255"/>
                  <a:gd name="T39" fmla="*/ 19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5" h="225">
                    <a:moveTo>
                      <a:pt x="0" y="0"/>
                    </a:moveTo>
                    <a:lnTo>
                      <a:pt x="24" y="225"/>
                    </a:lnTo>
                    <a:lnTo>
                      <a:pt x="232" y="225"/>
                    </a:lnTo>
                    <a:lnTo>
                      <a:pt x="255" y="0"/>
                    </a:lnTo>
                    <a:lnTo>
                      <a:pt x="0" y="0"/>
                    </a:lnTo>
                    <a:close/>
                    <a:moveTo>
                      <a:pt x="139" y="33"/>
                    </a:moveTo>
                    <a:lnTo>
                      <a:pt x="139" y="190"/>
                    </a:lnTo>
                    <a:lnTo>
                      <a:pt x="116" y="190"/>
                    </a:lnTo>
                    <a:lnTo>
                      <a:pt x="116" y="33"/>
                    </a:lnTo>
                    <a:lnTo>
                      <a:pt x="139" y="33"/>
                    </a:lnTo>
                    <a:close/>
                    <a:moveTo>
                      <a:pt x="59" y="33"/>
                    </a:moveTo>
                    <a:lnTo>
                      <a:pt x="80" y="33"/>
                    </a:lnTo>
                    <a:lnTo>
                      <a:pt x="80" y="190"/>
                    </a:lnTo>
                    <a:lnTo>
                      <a:pt x="59" y="190"/>
                    </a:lnTo>
                    <a:lnTo>
                      <a:pt x="59" y="33"/>
                    </a:lnTo>
                    <a:close/>
                    <a:moveTo>
                      <a:pt x="173" y="190"/>
                    </a:moveTo>
                    <a:lnTo>
                      <a:pt x="173" y="33"/>
                    </a:lnTo>
                    <a:lnTo>
                      <a:pt x="196" y="33"/>
                    </a:lnTo>
                    <a:lnTo>
                      <a:pt x="196" y="190"/>
                    </a:lnTo>
                    <a:lnTo>
                      <a:pt x="173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539" name="Freeform 27">
                <a:extLst>
                  <a:ext uri="{FF2B5EF4-FFF2-40B4-BE49-F238E27FC236}">
                    <a16:creationId xmlns:a16="http://schemas.microsoft.com/office/drawing/2014/main" id="{9B20B66D-F069-4C1B-91DF-3C64F4AE8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4290" y="6802665"/>
                <a:ext cx="481013" cy="87311"/>
              </a:xfrm>
              <a:custGeom>
                <a:avLst/>
                <a:gdLst>
                  <a:gd name="T0" fmla="*/ 182 w 303"/>
                  <a:gd name="T1" fmla="*/ 19 h 55"/>
                  <a:gd name="T2" fmla="*/ 182 w 303"/>
                  <a:gd name="T3" fmla="*/ 0 h 55"/>
                  <a:gd name="T4" fmla="*/ 114 w 303"/>
                  <a:gd name="T5" fmla="*/ 0 h 55"/>
                  <a:gd name="T6" fmla="*/ 114 w 303"/>
                  <a:gd name="T7" fmla="*/ 19 h 55"/>
                  <a:gd name="T8" fmla="*/ 0 w 303"/>
                  <a:gd name="T9" fmla="*/ 19 h 55"/>
                  <a:gd name="T10" fmla="*/ 0 w 303"/>
                  <a:gd name="T11" fmla="*/ 55 h 55"/>
                  <a:gd name="T12" fmla="*/ 303 w 303"/>
                  <a:gd name="T13" fmla="*/ 55 h 55"/>
                  <a:gd name="T14" fmla="*/ 303 w 303"/>
                  <a:gd name="T15" fmla="*/ 19 h 55"/>
                  <a:gd name="T16" fmla="*/ 182 w 303"/>
                  <a:gd name="T1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55">
                    <a:moveTo>
                      <a:pt x="182" y="19"/>
                    </a:moveTo>
                    <a:lnTo>
                      <a:pt x="182" y="0"/>
                    </a:lnTo>
                    <a:lnTo>
                      <a:pt x="114" y="0"/>
                    </a:lnTo>
                    <a:lnTo>
                      <a:pt x="114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303" y="55"/>
                    </a:lnTo>
                    <a:lnTo>
                      <a:pt x="303" y="19"/>
                    </a:lnTo>
                    <a:lnTo>
                      <a:pt x="182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</p:grpSp>
      <p:sp>
        <p:nvSpPr>
          <p:cNvPr id="1179" name="Freeform 157">
            <a:extLst>
              <a:ext uri="{FF2B5EF4-FFF2-40B4-BE49-F238E27FC236}">
                <a16:creationId xmlns:a16="http://schemas.microsoft.com/office/drawing/2014/main" id="{86FBA290-0474-45C2-BA1F-7C99CCA673D7}"/>
              </a:ext>
            </a:extLst>
          </p:cNvPr>
          <p:cNvSpPr>
            <a:spLocks noEditPoints="1"/>
          </p:cNvSpPr>
          <p:nvPr/>
        </p:nvSpPr>
        <p:spPr bwMode="auto">
          <a:xfrm>
            <a:off x="1447190" y="2574538"/>
            <a:ext cx="88167" cy="79864"/>
          </a:xfrm>
          <a:custGeom>
            <a:avLst/>
            <a:gdLst>
              <a:gd name="T0" fmla="*/ 4 w 85"/>
              <a:gd name="T1" fmla="*/ 2 h 77"/>
              <a:gd name="T2" fmla="*/ 7 w 85"/>
              <a:gd name="T3" fmla="*/ 0 h 77"/>
              <a:gd name="T4" fmla="*/ 59 w 85"/>
              <a:gd name="T5" fmla="*/ 15 h 77"/>
              <a:gd name="T6" fmla="*/ 81 w 85"/>
              <a:gd name="T7" fmla="*/ 11 h 77"/>
              <a:gd name="T8" fmla="*/ 75 w 85"/>
              <a:gd name="T9" fmla="*/ 44 h 77"/>
              <a:gd name="T10" fmla="*/ 85 w 85"/>
              <a:gd name="T11" fmla="*/ 59 h 77"/>
              <a:gd name="T12" fmla="*/ 52 w 85"/>
              <a:gd name="T13" fmla="*/ 77 h 77"/>
              <a:gd name="T14" fmla="*/ 60 w 85"/>
              <a:gd name="T15" fmla="*/ 59 h 77"/>
              <a:gd name="T16" fmla="*/ 53 w 85"/>
              <a:gd name="T17" fmla="*/ 44 h 77"/>
              <a:gd name="T18" fmla="*/ 52 w 85"/>
              <a:gd name="T19" fmla="*/ 36 h 77"/>
              <a:gd name="T20" fmla="*/ 19 w 85"/>
              <a:gd name="T21" fmla="*/ 31 h 77"/>
              <a:gd name="T22" fmla="*/ 21 w 85"/>
              <a:gd name="T23" fmla="*/ 39 h 77"/>
              <a:gd name="T24" fmla="*/ 19 w 85"/>
              <a:gd name="T25" fmla="*/ 40 h 77"/>
              <a:gd name="T26" fmla="*/ 21 w 85"/>
              <a:gd name="T27" fmla="*/ 48 h 77"/>
              <a:gd name="T28" fmla="*/ 29 w 85"/>
              <a:gd name="T29" fmla="*/ 52 h 77"/>
              <a:gd name="T30" fmla="*/ 6 w 85"/>
              <a:gd name="T31" fmla="*/ 68 h 77"/>
              <a:gd name="T32" fmla="*/ 10 w 85"/>
              <a:gd name="T33" fmla="*/ 52 h 77"/>
              <a:gd name="T34" fmla="*/ 13 w 85"/>
              <a:gd name="T35" fmla="*/ 47 h 77"/>
              <a:gd name="T36" fmla="*/ 13 w 85"/>
              <a:gd name="T37" fmla="*/ 44 h 77"/>
              <a:gd name="T38" fmla="*/ 16 w 85"/>
              <a:gd name="T39" fmla="*/ 46 h 77"/>
              <a:gd name="T40" fmla="*/ 18 w 85"/>
              <a:gd name="T41" fmla="*/ 46 h 77"/>
              <a:gd name="T42" fmla="*/ 16 w 85"/>
              <a:gd name="T43" fmla="*/ 42 h 77"/>
              <a:gd name="T44" fmla="*/ 13 w 85"/>
              <a:gd name="T45" fmla="*/ 39 h 77"/>
              <a:gd name="T46" fmla="*/ 15 w 85"/>
              <a:gd name="T47" fmla="*/ 31 h 77"/>
              <a:gd name="T48" fmla="*/ 2 w 85"/>
              <a:gd name="T49" fmla="*/ 13 h 77"/>
              <a:gd name="T50" fmla="*/ 1 w 85"/>
              <a:gd name="T51" fmla="*/ 9 h 77"/>
              <a:gd name="T52" fmla="*/ 16 w 85"/>
              <a:gd name="T53" fmla="*/ 49 h 77"/>
              <a:gd name="T54" fmla="*/ 22 w 85"/>
              <a:gd name="T55" fmla="*/ 52 h 77"/>
              <a:gd name="T56" fmla="*/ 13 w 85"/>
              <a:gd name="T57" fmla="*/ 8 h 77"/>
              <a:gd name="T58" fmla="*/ 14 w 85"/>
              <a:gd name="T59" fmla="*/ 8 h 77"/>
              <a:gd name="T60" fmla="*/ 20 w 85"/>
              <a:gd name="T61" fmla="*/ 10 h 77"/>
              <a:gd name="T62" fmla="*/ 24 w 85"/>
              <a:gd name="T63" fmla="*/ 11 h 77"/>
              <a:gd name="T64" fmla="*/ 29 w 85"/>
              <a:gd name="T65" fmla="*/ 13 h 77"/>
              <a:gd name="T66" fmla="*/ 34 w 85"/>
              <a:gd name="T67" fmla="*/ 14 h 77"/>
              <a:gd name="T68" fmla="*/ 39 w 85"/>
              <a:gd name="T69" fmla="*/ 15 h 77"/>
              <a:gd name="T70" fmla="*/ 45 w 85"/>
              <a:gd name="T71" fmla="*/ 17 h 77"/>
              <a:gd name="T72" fmla="*/ 49 w 85"/>
              <a:gd name="T73" fmla="*/ 18 h 77"/>
              <a:gd name="T74" fmla="*/ 55 w 85"/>
              <a:gd name="T75" fmla="*/ 20 h 77"/>
              <a:gd name="T76" fmla="*/ 50 w 85"/>
              <a:gd name="T77" fmla="*/ 28 h 77"/>
              <a:gd name="T78" fmla="*/ 44 w 85"/>
              <a:gd name="T79" fmla="*/ 26 h 77"/>
              <a:gd name="T80" fmla="*/ 39 w 85"/>
              <a:gd name="T81" fmla="*/ 24 h 77"/>
              <a:gd name="T82" fmla="*/ 34 w 85"/>
              <a:gd name="T83" fmla="*/ 21 h 77"/>
              <a:gd name="T84" fmla="*/ 29 w 85"/>
              <a:gd name="T85" fmla="*/ 19 h 77"/>
              <a:gd name="T86" fmla="*/ 24 w 85"/>
              <a:gd name="T87" fmla="*/ 17 h 77"/>
              <a:gd name="T88" fmla="*/ 19 w 85"/>
              <a:gd name="T89" fmla="*/ 14 h 77"/>
              <a:gd name="T90" fmla="*/ 15 w 85"/>
              <a:gd name="T91" fmla="*/ 13 h 77"/>
              <a:gd name="T92" fmla="*/ 11 w 85"/>
              <a:gd name="T93" fmla="*/ 11 h 77"/>
              <a:gd name="T94" fmla="*/ 8 w 85"/>
              <a:gd name="T95" fmla="*/ 6 h 77"/>
              <a:gd name="T96" fmla="*/ 11 w 85"/>
              <a:gd name="T97" fmla="*/ 11 h 77"/>
              <a:gd name="T98" fmla="*/ 64 w 85"/>
              <a:gd name="T99" fmla="*/ 16 h 77"/>
              <a:gd name="T100" fmla="*/ 71 w 85"/>
              <a:gd name="T101" fmla="*/ 3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5" h="77">
                <a:moveTo>
                  <a:pt x="1" y="9"/>
                </a:moveTo>
                <a:cubicBezTo>
                  <a:pt x="4" y="2"/>
                  <a:pt x="4" y="2"/>
                  <a:pt x="4" y="2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7" y="0"/>
                  <a:pt x="7" y="0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61" y="11"/>
                  <a:pt x="61" y="11"/>
                  <a:pt x="6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44"/>
                  <a:pt x="81" y="44"/>
                  <a:pt x="81" y="44"/>
                </a:cubicBezTo>
                <a:cubicBezTo>
                  <a:pt x="75" y="44"/>
                  <a:pt x="75" y="44"/>
                  <a:pt x="75" y="44"/>
                </a:cubicBezTo>
                <a:cubicBezTo>
                  <a:pt x="75" y="59"/>
                  <a:pt x="75" y="59"/>
                  <a:pt x="7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77"/>
                  <a:pt x="85" y="77"/>
                  <a:pt x="85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59"/>
                  <a:pt x="52" y="59"/>
                  <a:pt x="52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44"/>
                  <a:pt x="60" y="44"/>
                  <a:pt x="60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53" y="36"/>
                  <a:pt x="53" y="36"/>
                  <a:pt x="53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31"/>
                  <a:pt x="19" y="31"/>
                  <a:pt x="19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1" y="39"/>
                  <a:pt x="21" y="39"/>
                  <a:pt x="21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0"/>
                  <a:pt x="19" y="40"/>
                  <a:pt x="19" y="40"/>
                </a:cubicBezTo>
                <a:cubicBezTo>
                  <a:pt x="22" y="43"/>
                  <a:pt x="22" y="43"/>
                  <a:pt x="22" y="43"/>
                </a:cubicBezTo>
                <a:cubicBezTo>
                  <a:pt x="22" y="46"/>
                  <a:pt x="22" y="47"/>
                  <a:pt x="21" y="48"/>
                </a:cubicBezTo>
                <a:cubicBezTo>
                  <a:pt x="24" y="52"/>
                  <a:pt x="24" y="52"/>
                  <a:pt x="24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61"/>
                  <a:pt x="29" y="60"/>
                  <a:pt x="29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6" y="52"/>
                  <a:pt x="6" y="52"/>
                  <a:pt x="6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7"/>
                  <a:pt x="13" y="47"/>
                </a:cubicBezTo>
                <a:cubicBezTo>
                  <a:pt x="13" y="46"/>
                  <a:pt x="13" y="45"/>
                  <a:pt x="12" y="45"/>
                </a:cubicBezTo>
                <a:cubicBezTo>
                  <a:pt x="12" y="44"/>
                  <a:pt x="13" y="44"/>
                  <a:pt x="13" y="44"/>
                </a:cubicBezTo>
                <a:cubicBezTo>
                  <a:pt x="14" y="45"/>
                  <a:pt x="15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7" y="45"/>
                  <a:pt x="17" y="45"/>
                  <a:pt x="17" y="45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4"/>
                  <a:pt x="16" y="42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3" y="31"/>
                  <a:pt x="13" y="31"/>
                  <a:pt x="13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19"/>
                  <a:pt x="15" y="19"/>
                  <a:pt x="15" y="19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9"/>
                  <a:pt x="1" y="9"/>
                  <a:pt x="1" y="9"/>
                </a:cubicBezTo>
                <a:close/>
                <a:moveTo>
                  <a:pt x="19" y="50"/>
                </a:moveTo>
                <a:cubicBezTo>
                  <a:pt x="18" y="50"/>
                  <a:pt x="17" y="50"/>
                  <a:pt x="16" y="49"/>
                </a:cubicBezTo>
                <a:cubicBezTo>
                  <a:pt x="13" y="52"/>
                  <a:pt x="13" y="52"/>
                  <a:pt x="13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19" y="50"/>
                  <a:pt x="19" y="50"/>
                  <a:pt x="19" y="50"/>
                </a:cubicBezTo>
                <a:close/>
                <a:moveTo>
                  <a:pt x="13" y="8"/>
                </a:moveTo>
                <a:cubicBezTo>
                  <a:pt x="13" y="10"/>
                  <a:pt x="13" y="10"/>
                  <a:pt x="13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8"/>
                  <a:pt x="13" y="8"/>
                </a:cubicBezTo>
                <a:close/>
                <a:moveTo>
                  <a:pt x="20" y="10"/>
                </a:moveTo>
                <a:cubicBezTo>
                  <a:pt x="22" y="15"/>
                  <a:pt x="22" y="15"/>
                  <a:pt x="22" y="15"/>
                </a:cubicBezTo>
                <a:cubicBezTo>
                  <a:pt x="24" y="11"/>
                  <a:pt x="24" y="11"/>
                  <a:pt x="24" y="11"/>
                </a:cubicBezTo>
                <a:cubicBezTo>
                  <a:pt x="20" y="10"/>
                  <a:pt x="20" y="10"/>
                  <a:pt x="20" y="10"/>
                </a:cubicBezTo>
                <a:close/>
                <a:moveTo>
                  <a:pt x="29" y="13"/>
                </a:moveTo>
                <a:cubicBezTo>
                  <a:pt x="32" y="19"/>
                  <a:pt x="32" y="19"/>
                  <a:pt x="32" y="19"/>
                </a:cubicBezTo>
                <a:cubicBezTo>
                  <a:pt x="34" y="14"/>
                  <a:pt x="34" y="14"/>
                  <a:pt x="34" y="14"/>
                </a:cubicBezTo>
                <a:cubicBezTo>
                  <a:pt x="29" y="13"/>
                  <a:pt x="29" y="13"/>
                  <a:pt x="29" y="13"/>
                </a:cubicBezTo>
                <a:close/>
                <a:moveTo>
                  <a:pt x="39" y="15"/>
                </a:moveTo>
                <a:cubicBezTo>
                  <a:pt x="42" y="23"/>
                  <a:pt x="42" y="23"/>
                  <a:pt x="42" y="23"/>
                </a:cubicBezTo>
                <a:cubicBezTo>
                  <a:pt x="45" y="17"/>
                  <a:pt x="45" y="17"/>
                  <a:pt x="45" y="17"/>
                </a:cubicBezTo>
                <a:cubicBezTo>
                  <a:pt x="39" y="15"/>
                  <a:pt x="39" y="15"/>
                  <a:pt x="39" y="15"/>
                </a:cubicBezTo>
                <a:close/>
                <a:moveTo>
                  <a:pt x="49" y="18"/>
                </a:moveTo>
                <a:cubicBezTo>
                  <a:pt x="52" y="27"/>
                  <a:pt x="52" y="27"/>
                  <a:pt x="52" y="27"/>
                </a:cubicBezTo>
                <a:cubicBezTo>
                  <a:pt x="55" y="20"/>
                  <a:pt x="55" y="20"/>
                  <a:pt x="55" y="20"/>
                </a:cubicBezTo>
                <a:cubicBezTo>
                  <a:pt x="49" y="18"/>
                  <a:pt x="49" y="18"/>
                  <a:pt x="49" y="18"/>
                </a:cubicBezTo>
                <a:close/>
                <a:moveTo>
                  <a:pt x="50" y="28"/>
                </a:moveTo>
                <a:cubicBezTo>
                  <a:pt x="47" y="20"/>
                  <a:pt x="47" y="20"/>
                  <a:pt x="47" y="20"/>
                </a:cubicBezTo>
                <a:cubicBezTo>
                  <a:pt x="44" y="26"/>
                  <a:pt x="44" y="26"/>
                  <a:pt x="44" y="26"/>
                </a:cubicBezTo>
                <a:cubicBezTo>
                  <a:pt x="50" y="28"/>
                  <a:pt x="50" y="28"/>
                  <a:pt x="50" y="28"/>
                </a:cubicBezTo>
                <a:close/>
                <a:moveTo>
                  <a:pt x="39" y="24"/>
                </a:moveTo>
                <a:cubicBezTo>
                  <a:pt x="36" y="17"/>
                  <a:pt x="36" y="17"/>
                  <a:pt x="36" y="17"/>
                </a:cubicBezTo>
                <a:cubicBezTo>
                  <a:pt x="34" y="21"/>
                  <a:pt x="34" y="21"/>
                  <a:pt x="34" y="21"/>
                </a:cubicBezTo>
                <a:cubicBezTo>
                  <a:pt x="39" y="24"/>
                  <a:pt x="39" y="24"/>
                  <a:pt x="39" y="24"/>
                </a:cubicBezTo>
                <a:close/>
                <a:moveTo>
                  <a:pt x="29" y="19"/>
                </a:moveTo>
                <a:cubicBezTo>
                  <a:pt x="26" y="13"/>
                  <a:pt x="26" y="13"/>
                  <a:pt x="26" y="13"/>
                </a:cubicBezTo>
                <a:cubicBezTo>
                  <a:pt x="24" y="17"/>
                  <a:pt x="24" y="17"/>
                  <a:pt x="24" y="17"/>
                </a:cubicBezTo>
                <a:cubicBezTo>
                  <a:pt x="29" y="19"/>
                  <a:pt x="29" y="19"/>
                  <a:pt x="29" y="19"/>
                </a:cubicBezTo>
                <a:close/>
                <a:moveTo>
                  <a:pt x="19" y="14"/>
                </a:moveTo>
                <a:cubicBezTo>
                  <a:pt x="17" y="10"/>
                  <a:pt x="17" y="10"/>
                  <a:pt x="17" y="10"/>
                </a:cubicBezTo>
                <a:cubicBezTo>
                  <a:pt x="15" y="13"/>
                  <a:pt x="15" y="13"/>
                  <a:pt x="15" y="13"/>
                </a:cubicBezTo>
                <a:cubicBezTo>
                  <a:pt x="19" y="14"/>
                  <a:pt x="19" y="14"/>
                  <a:pt x="19" y="14"/>
                </a:cubicBezTo>
                <a:close/>
                <a:moveTo>
                  <a:pt x="11" y="11"/>
                </a:moveTo>
                <a:cubicBezTo>
                  <a:pt x="10" y="7"/>
                  <a:pt x="10" y="7"/>
                  <a:pt x="10" y="7"/>
                </a:cubicBezTo>
                <a:cubicBezTo>
                  <a:pt x="8" y="6"/>
                  <a:pt x="8" y="6"/>
                  <a:pt x="8" y="6"/>
                </a:cubicBezTo>
                <a:cubicBezTo>
                  <a:pt x="7" y="9"/>
                  <a:pt x="7" y="9"/>
                  <a:pt x="7" y="9"/>
                </a:cubicBezTo>
                <a:cubicBezTo>
                  <a:pt x="11" y="11"/>
                  <a:pt x="11" y="11"/>
                  <a:pt x="11" y="11"/>
                </a:cubicBezTo>
                <a:close/>
                <a:moveTo>
                  <a:pt x="71" y="16"/>
                </a:moveTo>
                <a:cubicBezTo>
                  <a:pt x="64" y="16"/>
                  <a:pt x="64" y="16"/>
                  <a:pt x="64" y="16"/>
                </a:cubicBezTo>
                <a:cubicBezTo>
                  <a:pt x="60" y="31"/>
                  <a:pt x="60" y="31"/>
                  <a:pt x="60" y="31"/>
                </a:cubicBezTo>
                <a:cubicBezTo>
                  <a:pt x="71" y="31"/>
                  <a:pt x="71" y="31"/>
                  <a:pt x="71" y="31"/>
                </a:cubicBezTo>
                <a:lnTo>
                  <a:pt x="71" y="1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 dirty="0"/>
          </a:p>
        </p:txBody>
      </p:sp>
    </p:spTree>
    <p:extLst>
      <p:ext uri="{BB962C8B-B14F-4D97-AF65-F5344CB8AC3E}">
        <p14:creationId xmlns:p14="http://schemas.microsoft.com/office/powerpoint/2010/main" val="127952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047704EF-6B33-46ED-8E52-EB7BEA4E0BEA}"/>
              </a:ext>
            </a:extLst>
          </p:cNvPr>
          <p:cNvSpPr/>
          <p:nvPr/>
        </p:nvSpPr>
        <p:spPr>
          <a:xfrm>
            <a:off x="8504943" y="3631125"/>
            <a:ext cx="3781347" cy="4014274"/>
          </a:xfrm>
          <a:prstGeom prst="rect">
            <a:avLst/>
          </a:prstGeom>
          <a:blipFill dpi="0" rotWithShape="1">
            <a:blip r:embed="rId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2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08E103-8411-4BE3-BA7F-205C49680C19}"/>
              </a:ext>
            </a:extLst>
          </p:cNvPr>
          <p:cNvGrpSpPr/>
          <p:nvPr/>
        </p:nvGrpSpPr>
        <p:grpSpPr>
          <a:xfrm>
            <a:off x="5697821" y="103423"/>
            <a:ext cx="832279" cy="392261"/>
            <a:chOff x="6498738" y="617209"/>
            <a:chExt cx="1050752" cy="49523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36E43C8-4AD1-4B00-985E-61986A09A5F3}"/>
                </a:ext>
              </a:extLst>
            </p:cNvPr>
            <p:cNvSpPr txBox="1"/>
            <p:nvPr/>
          </p:nvSpPr>
          <p:spPr>
            <a:xfrm>
              <a:off x="6498738" y="617209"/>
              <a:ext cx="1050752" cy="36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当前订单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B4FBC1B-7E03-4D57-A8CE-46C77368EB2D}"/>
                </a:ext>
              </a:extLst>
            </p:cNvPr>
            <p:cNvSpPr txBox="1"/>
            <p:nvPr/>
          </p:nvSpPr>
          <p:spPr>
            <a:xfrm>
              <a:off x="6642207" y="903583"/>
              <a:ext cx="765398" cy="208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7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Order Content</a:t>
              </a:r>
              <a:endPara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DEFDCD1-8C78-4C73-813E-AA16E1534269}"/>
              </a:ext>
            </a:extLst>
          </p:cNvPr>
          <p:cNvGrpSpPr/>
          <p:nvPr/>
        </p:nvGrpSpPr>
        <p:grpSpPr>
          <a:xfrm>
            <a:off x="5469821" y="176860"/>
            <a:ext cx="208586" cy="226529"/>
            <a:chOff x="11158538" y="1266825"/>
            <a:chExt cx="442913" cy="481013"/>
          </a:xfrm>
          <a:solidFill>
            <a:schemeClr val="bg1">
              <a:lumMod val="85000"/>
            </a:schemeClr>
          </a:solidFill>
        </p:grpSpPr>
        <p:sp>
          <p:nvSpPr>
            <p:cNvPr id="33" name="Freeform 107">
              <a:extLst>
                <a:ext uri="{FF2B5EF4-FFF2-40B4-BE49-F238E27FC236}">
                  <a16:creationId xmlns:a16="http://schemas.microsoft.com/office/drawing/2014/main" id="{13C0CCE0-626D-4458-B32D-016E7506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266825"/>
              <a:ext cx="442913" cy="222250"/>
            </a:xfrm>
            <a:custGeom>
              <a:avLst/>
              <a:gdLst>
                <a:gd name="T0" fmla="*/ 140 w 279"/>
                <a:gd name="T1" fmla="*/ 0 h 140"/>
                <a:gd name="T2" fmla="*/ 0 w 279"/>
                <a:gd name="T3" fmla="*/ 69 h 140"/>
                <a:gd name="T4" fmla="*/ 140 w 279"/>
                <a:gd name="T5" fmla="*/ 140 h 140"/>
                <a:gd name="T6" fmla="*/ 279 w 279"/>
                <a:gd name="T7" fmla="*/ 69 h 140"/>
                <a:gd name="T8" fmla="*/ 140 w 27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40">
                  <a:moveTo>
                    <a:pt x="140" y="0"/>
                  </a:moveTo>
                  <a:lnTo>
                    <a:pt x="0" y="69"/>
                  </a:lnTo>
                  <a:lnTo>
                    <a:pt x="140" y="140"/>
                  </a:lnTo>
                  <a:lnTo>
                    <a:pt x="279" y="69"/>
                  </a:lnTo>
                  <a:lnTo>
                    <a:pt x="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4" name="Freeform 108">
              <a:extLst>
                <a:ext uri="{FF2B5EF4-FFF2-40B4-BE49-F238E27FC236}">
                  <a16:creationId xmlns:a16="http://schemas.microsoft.com/office/drawing/2014/main" id="{28367181-DB74-4D02-B155-6E95ADE2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538" y="1439863"/>
              <a:ext cx="195263" cy="307975"/>
            </a:xfrm>
            <a:custGeom>
              <a:avLst/>
              <a:gdLst>
                <a:gd name="T0" fmla="*/ 0 w 123"/>
                <a:gd name="T1" fmla="*/ 132 h 194"/>
                <a:gd name="T2" fmla="*/ 123 w 123"/>
                <a:gd name="T3" fmla="*/ 194 h 194"/>
                <a:gd name="T4" fmla="*/ 123 w 123"/>
                <a:gd name="T5" fmla="*/ 59 h 194"/>
                <a:gd name="T6" fmla="*/ 0 w 123"/>
                <a:gd name="T7" fmla="*/ 0 h 194"/>
                <a:gd name="T8" fmla="*/ 0 w 123"/>
                <a:gd name="T9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32"/>
                  </a:moveTo>
                  <a:lnTo>
                    <a:pt x="123" y="194"/>
                  </a:lnTo>
                  <a:lnTo>
                    <a:pt x="123" y="59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35" name="Freeform 109">
              <a:extLst>
                <a:ext uri="{FF2B5EF4-FFF2-40B4-BE49-F238E27FC236}">
                  <a16:creationId xmlns:a16="http://schemas.microsoft.com/office/drawing/2014/main" id="{E0C04564-9738-40D7-8E6D-E6433AC5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6188" y="1439863"/>
              <a:ext cx="195263" cy="307975"/>
            </a:xfrm>
            <a:custGeom>
              <a:avLst/>
              <a:gdLst>
                <a:gd name="T0" fmla="*/ 0 w 123"/>
                <a:gd name="T1" fmla="*/ 194 h 194"/>
                <a:gd name="T2" fmla="*/ 123 w 123"/>
                <a:gd name="T3" fmla="*/ 132 h 194"/>
                <a:gd name="T4" fmla="*/ 123 w 123"/>
                <a:gd name="T5" fmla="*/ 0 h 194"/>
                <a:gd name="T6" fmla="*/ 0 w 123"/>
                <a:gd name="T7" fmla="*/ 59 h 194"/>
                <a:gd name="T8" fmla="*/ 0 w 123"/>
                <a:gd name="T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94">
                  <a:moveTo>
                    <a:pt x="0" y="194"/>
                  </a:moveTo>
                  <a:lnTo>
                    <a:pt x="123" y="132"/>
                  </a:lnTo>
                  <a:lnTo>
                    <a:pt x="123" y="0"/>
                  </a:lnTo>
                  <a:lnTo>
                    <a:pt x="0" y="59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1722D2F-AA20-400A-94F9-67DB7AC3687B}"/>
              </a:ext>
            </a:extLst>
          </p:cNvPr>
          <p:cNvCxnSpPr>
            <a:cxnSpLocks/>
          </p:cNvCxnSpPr>
          <p:nvPr/>
        </p:nvCxnSpPr>
        <p:spPr>
          <a:xfrm>
            <a:off x="4175911" y="47333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93D8806-3F09-4925-ACEC-52A65B150075}"/>
              </a:ext>
            </a:extLst>
          </p:cNvPr>
          <p:cNvSpPr txBox="1"/>
          <p:nvPr/>
        </p:nvSpPr>
        <p:spPr>
          <a:xfrm>
            <a:off x="891003" y="94960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CD51C4-484C-4650-B27D-A565A338CE63}"/>
              </a:ext>
            </a:extLst>
          </p:cNvPr>
          <p:cNvGrpSpPr/>
          <p:nvPr/>
        </p:nvGrpSpPr>
        <p:grpSpPr>
          <a:xfrm>
            <a:off x="632055" y="61881"/>
            <a:ext cx="260288" cy="260288"/>
            <a:chOff x="226468" y="118337"/>
            <a:chExt cx="328613" cy="328613"/>
          </a:xfrm>
        </p:grpSpPr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0CF4F132-3FDE-45F0-BB7C-558B5AFA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DB0CD6D-3E3F-4C0F-BAFE-41063A201774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grpSp>
        <p:nvGrpSpPr>
          <p:cNvPr id="1036" name="组合 1035">
            <a:extLst>
              <a:ext uri="{FF2B5EF4-FFF2-40B4-BE49-F238E27FC236}">
                <a16:creationId xmlns:a16="http://schemas.microsoft.com/office/drawing/2014/main" id="{D468CCB0-A6F2-421D-995A-581A0BBAE38B}"/>
              </a:ext>
            </a:extLst>
          </p:cNvPr>
          <p:cNvGrpSpPr/>
          <p:nvPr/>
        </p:nvGrpSpPr>
        <p:grpSpPr>
          <a:xfrm>
            <a:off x="10918658" y="221529"/>
            <a:ext cx="632167" cy="287323"/>
            <a:chOff x="12237759" y="352084"/>
            <a:chExt cx="798110" cy="362745"/>
          </a:xfrm>
        </p:grpSpPr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01872907-A0FA-4C41-82D2-C5B76B6BA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37759" y="450186"/>
              <a:ext cx="249258" cy="170427"/>
            </a:xfrm>
            <a:custGeom>
              <a:avLst/>
              <a:gdLst>
                <a:gd name="T0" fmla="*/ 30 w 597"/>
                <a:gd name="T1" fmla="*/ 0 h 408"/>
                <a:gd name="T2" fmla="*/ 567 w 597"/>
                <a:gd name="T3" fmla="*/ 0 h 408"/>
                <a:gd name="T4" fmla="*/ 597 w 597"/>
                <a:gd name="T5" fmla="*/ 30 h 408"/>
                <a:gd name="T6" fmla="*/ 597 w 597"/>
                <a:gd name="T7" fmla="*/ 328 h 408"/>
                <a:gd name="T8" fmla="*/ 567 w 597"/>
                <a:gd name="T9" fmla="*/ 358 h 408"/>
                <a:gd name="T10" fmla="*/ 384 w 597"/>
                <a:gd name="T11" fmla="*/ 358 h 408"/>
                <a:gd name="T12" fmla="*/ 384 w 597"/>
                <a:gd name="T13" fmla="*/ 373 h 408"/>
                <a:gd name="T14" fmla="*/ 431 w 597"/>
                <a:gd name="T15" fmla="*/ 373 h 408"/>
                <a:gd name="T16" fmla="*/ 444 w 597"/>
                <a:gd name="T17" fmla="*/ 391 h 408"/>
                <a:gd name="T18" fmla="*/ 431 w 597"/>
                <a:gd name="T19" fmla="*/ 408 h 408"/>
                <a:gd name="T20" fmla="*/ 166 w 597"/>
                <a:gd name="T21" fmla="*/ 408 h 408"/>
                <a:gd name="T22" fmla="*/ 153 w 597"/>
                <a:gd name="T23" fmla="*/ 390 h 408"/>
                <a:gd name="T24" fmla="*/ 166 w 597"/>
                <a:gd name="T25" fmla="*/ 373 h 408"/>
                <a:gd name="T26" fmla="*/ 212 w 597"/>
                <a:gd name="T27" fmla="*/ 373 h 408"/>
                <a:gd name="T28" fmla="*/ 212 w 597"/>
                <a:gd name="T29" fmla="*/ 358 h 408"/>
                <a:gd name="T30" fmla="*/ 30 w 597"/>
                <a:gd name="T31" fmla="*/ 358 h 408"/>
                <a:gd name="T32" fmla="*/ 0 w 597"/>
                <a:gd name="T33" fmla="*/ 328 h 408"/>
                <a:gd name="T34" fmla="*/ 0 w 597"/>
                <a:gd name="T35" fmla="*/ 30 h 408"/>
                <a:gd name="T36" fmla="*/ 30 w 597"/>
                <a:gd name="T37" fmla="*/ 0 h 408"/>
                <a:gd name="T38" fmla="*/ 63 w 597"/>
                <a:gd name="T39" fmla="*/ 114 h 408"/>
                <a:gd name="T40" fmla="*/ 455 w 597"/>
                <a:gd name="T41" fmla="*/ 114 h 408"/>
                <a:gd name="T42" fmla="*/ 455 w 597"/>
                <a:gd name="T43" fmla="*/ 130 h 408"/>
                <a:gd name="T44" fmla="*/ 63 w 597"/>
                <a:gd name="T45" fmla="*/ 130 h 408"/>
                <a:gd name="T46" fmla="*/ 63 w 597"/>
                <a:gd name="T47" fmla="*/ 114 h 408"/>
                <a:gd name="T48" fmla="*/ 64 w 597"/>
                <a:gd name="T49" fmla="*/ 57 h 408"/>
                <a:gd name="T50" fmla="*/ 533 w 597"/>
                <a:gd name="T51" fmla="*/ 57 h 408"/>
                <a:gd name="T52" fmla="*/ 533 w 597"/>
                <a:gd name="T53" fmla="*/ 73 h 408"/>
                <a:gd name="T54" fmla="*/ 64 w 597"/>
                <a:gd name="T55" fmla="*/ 73 h 408"/>
                <a:gd name="T56" fmla="*/ 64 w 597"/>
                <a:gd name="T57" fmla="*/ 57 h 408"/>
                <a:gd name="T58" fmla="*/ 64 w 597"/>
                <a:gd name="T59" fmla="*/ 283 h 408"/>
                <a:gd name="T60" fmla="*/ 533 w 597"/>
                <a:gd name="T61" fmla="*/ 283 h 408"/>
                <a:gd name="T62" fmla="*/ 533 w 597"/>
                <a:gd name="T63" fmla="*/ 299 h 408"/>
                <a:gd name="T64" fmla="*/ 64 w 597"/>
                <a:gd name="T65" fmla="*/ 299 h 408"/>
                <a:gd name="T66" fmla="*/ 64 w 597"/>
                <a:gd name="T67" fmla="*/ 283 h 408"/>
                <a:gd name="T68" fmla="*/ 63 w 597"/>
                <a:gd name="T69" fmla="*/ 226 h 408"/>
                <a:gd name="T70" fmla="*/ 455 w 597"/>
                <a:gd name="T71" fmla="*/ 226 h 408"/>
                <a:gd name="T72" fmla="*/ 455 w 597"/>
                <a:gd name="T73" fmla="*/ 242 h 408"/>
                <a:gd name="T74" fmla="*/ 63 w 597"/>
                <a:gd name="T75" fmla="*/ 242 h 408"/>
                <a:gd name="T76" fmla="*/ 63 w 597"/>
                <a:gd name="T77" fmla="*/ 226 h 408"/>
                <a:gd name="T78" fmla="*/ 64 w 597"/>
                <a:gd name="T79" fmla="*/ 170 h 408"/>
                <a:gd name="T80" fmla="*/ 533 w 597"/>
                <a:gd name="T81" fmla="*/ 170 h 408"/>
                <a:gd name="T82" fmla="*/ 533 w 597"/>
                <a:gd name="T83" fmla="*/ 186 h 408"/>
                <a:gd name="T84" fmla="*/ 64 w 597"/>
                <a:gd name="T85" fmla="*/ 186 h 408"/>
                <a:gd name="T86" fmla="*/ 64 w 597"/>
                <a:gd name="T87" fmla="*/ 170 h 408"/>
                <a:gd name="T88" fmla="*/ 30 w 597"/>
                <a:gd name="T89" fmla="*/ 17 h 408"/>
                <a:gd name="T90" fmla="*/ 567 w 597"/>
                <a:gd name="T91" fmla="*/ 17 h 408"/>
                <a:gd name="T92" fmla="*/ 580 w 597"/>
                <a:gd name="T93" fmla="*/ 30 h 408"/>
                <a:gd name="T94" fmla="*/ 580 w 597"/>
                <a:gd name="T95" fmla="*/ 328 h 408"/>
                <a:gd name="T96" fmla="*/ 567 w 597"/>
                <a:gd name="T97" fmla="*/ 341 h 408"/>
                <a:gd name="T98" fmla="*/ 30 w 597"/>
                <a:gd name="T99" fmla="*/ 341 h 408"/>
                <a:gd name="T100" fmla="*/ 17 w 597"/>
                <a:gd name="T101" fmla="*/ 328 h 408"/>
                <a:gd name="T102" fmla="*/ 17 w 597"/>
                <a:gd name="T103" fmla="*/ 30 h 408"/>
                <a:gd name="T104" fmla="*/ 30 w 597"/>
                <a:gd name="T105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7" h="408">
                  <a:moveTo>
                    <a:pt x="30" y="0"/>
                  </a:moveTo>
                  <a:cubicBezTo>
                    <a:pt x="567" y="0"/>
                    <a:pt x="567" y="0"/>
                    <a:pt x="567" y="0"/>
                  </a:cubicBezTo>
                  <a:cubicBezTo>
                    <a:pt x="583" y="0"/>
                    <a:pt x="597" y="13"/>
                    <a:pt x="597" y="30"/>
                  </a:cubicBezTo>
                  <a:cubicBezTo>
                    <a:pt x="597" y="328"/>
                    <a:pt x="597" y="328"/>
                    <a:pt x="597" y="328"/>
                  </a:cubicBezTo>
                  <a:cubicBezTo>
                    <a:pt x="597" y="344"/>
                    <a:pt x="583" y="358"/>
                    <a:pt x="567" y="358"/>
                  </a:cubicBezTo>
                  <a:cubicBezTo>
                    <a:pt x="384" y="358"/>
                    <a:pt x="384" y="358"/>
                    <a:pt x="384" y="358"/>
                  </a:cubicBezTo>
                  <a:cubicBezTo>
                    <a:pt x="374" y="358"/>
                    <a:pt x="374" y="373"/>
                    <a:pt x="384" y="373"/>
                  </a:cubicBezTo>
                  <a:cubicBezTo>
                    <a:pt x="431" y="373"/>
                    <a:pt x="431" y="373"/>
                    <a:pt x="431" y="373"/>
                  </a:cubicBezTo>
                  <a:cubicBezTo>
                    <a:pt x="442" y="373"/>
                    <a:pt x="444" y="377"/>
                    <a:pt x="444" y="391"/>
                  </a:cubicBezTo>
                  <a:cubicBezTo>
                    <a:pt x="444" y="403"/>
                    <a:pt x="442" y="408"/>
                    <a:pt x="431" y="408"/>
                  </a:cubicBezTo>
                  <a:cubicBezTo>
                    <a:pt x="166" y="408"/>
                    <a:pt x="166" y="408"/>
                    <a:pt x="166" y="408"/>
                  </a:cubicBezTo>
                  <a:cubicBezTo>
                    <a:pt x="155" y="408"/>
                    <a:pt x="153" y="402"/>
                    <a:pt x="153" y="390"/>
                  </a:cubicBezTo>
                  <a:cubicBezTo>
                    <a:pt x="153" y="378"/>
                    <a:pt x="156" y="373"/>
                    <a:pt x="166" y="373"/>
                  </a:cubicBezTo>
                  <a:cubicBezTo>
                    <a:pt x="212" y="373"/>
                    <a:pt x="212" y="373"/>
                    <a:pt x="212" y="373"/>
                  </a:cubicBezTo>
                  <a:cubicBezTo>
                    <a:pt x="223" y="373"/>
                    <a:pt x="223" y="358"/>
                    <a:pt x="212" y="358"/>
                  </a:cubicBezTo>
                  <a:cubicBezTo>
                    <a:pt x="30" y="358"/>
                    <a:pt x="30" y="358"/>
                    <a:pt x="30" y="358"/>
                  </a:cubicBezTo>
                  <a:cubicBezTo>
                    <a:pt x="14" y="358"/>
                    <a:pt x="0" y="344"/>
                    <a:pt x="0" y="3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lose/>
                  <a:moveTo>
                    <a:pt x="63" y="114"/>
                  </a:moveTo>
                  <a:cubicBezTo>
                    <a:pt x="455" y="114"/>
                    <a:pt x="455" y="114"/>
                    <a:pt x="455" y="114"/>
                  </a:cubicBezTo>
                  <a:cubicBezTo>
                    <a:pt x="463" y="114"/>
                    <a:pt x="463" y="130"/>
                    <a:pt x="455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5" y="130"/>
                    <a:pt x="55" y="114"/>
                    <a:pt x="63" y="114"/>
                  </a:cubicBezTo>
                  <a:close/>
                  <a:moveTo>
                    <a:pt x="64" y="57"/>
                  </a:moveTo>
                  <a:cubicBezTo>
                    <a:pt x="533" y="57"/>
                    <a:pt x="533" y="57"/>
                    <a:pt x="533" y="57"/>
                  </a:cubicBezTo>
                  <a:cubicBezTo>
                    <a:pt x="543" y="57"/>
                    <a:pt x="543" y="73"/>
                    <a:pt x="533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4" y="73"/>
                    <a:pt x="54" y="57"/>
                    <a:pt x="64" y="57"/>
                  </a:cubicBezTo>
                  <a:close/>
                  <a:moveTo>
                    <a:pt x="64" y="283"/>
                  </a:moveTo>
                  <a:cubicBezTo>
                    <a:pt x="533" y="283"/>
                    <a:pt x="533" y="283"/>
                    <a:pt x="533" y="283"/>
                  </a:cubicBezTo>
                  <a:cubicBezTo>
                    <a:pt x="543" y="283"/>
                    <a:pt x="543" y="299"/>
                    <a:pt x="533" y="299"/>
                  </a:cubicBezTo>
                  <a:cubicBezTo>
                    <a:pt x="64" y="299"/>
                    <a:pt x="64" y="299"/>
                    <a:pt x="64" y="299"/>
                  </a:cubicBezTo>
                  <a:cubicBezTo>
                    <a:pt x="54" y="299"/>
                    <a:pt x="54" y="283"/>
                    <a:pt x="64" y="283"/>
                  </a:cubicBezTo>
                  <a:close/>
                  <a:moveTo>
                    <a:pt x="63" y="226"/>
                  </a:moveTo>
                  <a:cubicBezTo>
                    <a:pt x="455" y="226"/>
                    <a:pt x="455" y="226"/>
                    <a:pt x="455" y="226"/>
                  </a:cubicBezTo>
                  <a:cubicBezTo>
                    <a:pt x="463" y="226"/>
                    <a:pt x="463" y="242"/>
                    <a:pt x="455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55" y="242"/>
                    <a:pt x="55" y="226"/>
                    <a:pt x="63" y="226"/>
                  </a:cubicBezTo>
                  <a:close/>
                  <a:moveTo>
                    <a:pt x="64" y="170"/>
                  </a:moveTo>
                  <a:cubicBezTo>
                    <a:pt x="533" y="170"/>
                    <a:pt x="533" y="170"/>
                    <a:pt x="533" y="170"/>
                  </a:cubicBezTo>
                  <a:cubicBezTo>
                    <a:pt x="543" y="170"/>
                    <a:pt x="543" y="186"/>
                    <a:pt x="533" y="186"/>
                  </a:cubicBezTo>
                  <a:cubicBezTo>
                    <a:pt x="64" y="186"/>
                    <a:pt x="64" y="186"/>
                    <a:pt x="64" y="186"/>
                  </a:cubicBezTo>
                  <a:cubicBezTo>
                    <a:pt x="54" y="186"/>
                    <a:pt x="54" y="170"/>
                    <a:pt x="64" y="170"/>
                  </a:cubicBezTo>
                  <a:close/>
                  <a:moveTo>
                    <a:pt x="30" y="17"/>
                  </a:moveTo>
                  <a:cubicBezTo>
                    <a:pt x="567" y="17"/>
                    <a:pt x="567" y="17"/>
                    <a:pt x="567" y="17"/>
                  </a:cubicBezTo>
                  <a:cubicBezTo>
                    <a:pt x="574" y="17"/>
                    <a:pt x="580" y="23"/>
                    <a:pt x="580" y="30"/>
                  </a:cubicBezTo>
                  <a:cubicBezTo>
                    <a:pt x="580" y="328"/>
                    <a:pt x="580" y="328"/>
                    <a:pt x="580" y="328"/>
                  </a:cubicBezTo>
                  <a:cubicBezTo>
                    <a:pt x="580" y="335"/>
                    <a:pt x="574" y="341"/>
                    <a:pt x="567" y="341"/>
                  </a:cubicBezTo>
                  <a:cubicBezTo>
                    <a:pt x="30" y="341"/>
                    <a:pt x="30" y="341"/>
                    <a:pt x="30" y="341"/>
                  </a:cubicBezTo>
                  <a:cubicBezTo>
                    <a:pt x="23" y="341"/>
                    <a:pt x="17" y="335"/>
                    <a:pt x="17" y="32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3"/>
                    <a:pt x="23" y="17"/>
                    <a:pt x="30" y="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63E95998-000C-4A6D-8E2B-17D4B201504B}"/>
                </a:ext>
              </a:extLst>
            </p:cNvPr>
            <p:cNvSpPr txBox="1"/>
            <p:nvPr/>
          </p:nvSpPr>
          <p:spPr>
            <a:xfrm>
              <a:off x="12487017" y="352084"/>
              <a:ext cx="548852" cy="362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67" dirty="0">
                  <a:solidFill>
                    <a:srgbClr val="92D050"/>
                  </a:solidFill>
                  <a:latin typeface="Franklin Gothic Demi Cond" panose="020B0706030402020204" pitchFamily="34" charset="0"/>
                  <a:ea typeface="微软雅黑" panose="020B0503020204020204" pitchFamily="34" charset="-122"/>
                </a:rPr>
                <a:t>500</a:t>
              </a:r>
              <a:endParaRPr lang="zh-CN" altLang="en-US" sz="1267" dirty="0">
                <a:solidFill>
                  <a:srgbClr val="92D050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7" name="椭圆 206">
            <a:extLst>
              <a:ext uri="{FF2B5EF4-FFF2-40B4-BE49-F238E27FC236}">
                <a16:creationId xmlns:a16="http://schemas.microsoft.com/office/drawing/2014/main" id="{3826F36E-143A-4A7E-B73D-BCDA75EC6967}"/>
              </a:ext>
            </a:extLst>
          </p:cNvPr>
          <p:cNvSpPr/>
          <p:nvPr/>
        </p:nvSpPr>
        <p:spPr>
          <a:xfrm>
            <a:off x="10988782" y="490594"/>
            <a:ext cx="69784" cy="697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6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F829080-9772-4EBB-AA44-5638804C9997}"/>
              </a:ext>
            </a:extLst>
          </p:cNvPr>
          <p:cNvSpPr txBox="1"/>
          <p:nvPr/>
        </p:nvSpPr>
        <p:spPr>
          <a:xfrm>
            <a:off x="11046162" y="454685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良好信誉</a:t>
            </a: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0068E6B8-AB1B-40AE-830D-2C4B2FAC91D2}"/>
              </a:ext>
            </a:extLst>
          </p:cNvPr>
          <p:cNvCxnSpPr>
            <a:cxnSpLocks/>
          </p:cNvCxnSpPr>
          <p:nvPr/>
        </p:nvCxnSpPr>
        <p:spPr>
          <a:xfrm flipV="1">
            <a:off x="9577408" y="454045"/>
            <a:ext cx="2209946" cy="21323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reeform 128">
            <a:extLst>
              <a:ext uri="{FF2B5EF4-FFF2-40B4-BE49-F238E27FC236}">
                <a16:creationId xmlns:a16="http://schemas.microsoft.com/office/drawing/2014/main" id="{248CA5CD-F38A-47D5-B029-3749A0737459}"/>
              </a:ext>
            </a:extLst>
          </p:cNvPr>
          <p:cNvSpPr>
            <a:spLocks/>
          </p:cNvSpPr>
          <p:nvPr/>
        </p:nvSpPr>
        <p:spPr bwMode="auto">
          <a:xfrm>
            <a:off x="936764" y="303382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sp>
        <p:nvSpPr>
          <p:cNvPr id="235" name="Freeform 128">
            <a:extLst>
              <a:ext uri="{FF2B5EF4-FFF2-40B4-BE49-F238E27FC236}">
                <a16:creationId xmlns:a16="http://schemas.microsoft.com/office/drawing/2014/main" id="{BBE9FA63-DB05-4496-BCAF-4AB2BE59AB7C}"/>
              </a:ext>
            </a:extLst>
          </p:cNvPr>
          <p:cNvSpPr>
            <a:spLocks/>
          </p:cNvSpPr>
          <p:nvPr/>
        </p:nvSpPr>
        <p:spPr bwMode="auto">
          <a:xfrm rot="10800000">
            <a:off x="10959254" y="3006746"/>
            <a:ext cx="128840" cy="381000"/>
          </a:xfrm>
          <a:custGeom>
            <a:avLst/>
            <a:gdLst>
              <a:gd name="T0" fmla="*/ 5 w 66"/>
              <a:gd name="T1" fmla="*/ 64 h 128"/>
              <a:gd name="T2" fmla="*/ 6 w 66"/>
              <a:gd name="T3" fmla="*/ 63 h 128"/>
              <a:gd name="T4" fmla="*/ 65 w 66"/>
              <a:gd name="T5" fmla="*/ 4 h 128"/>
              <a:gd name="T6" fmla="*/ 65 w 66"/>
              <a:gd name="T7" fmla="*/ 1 h 128"/>
              <a:gd name="T8" fmla="*/ 64 w 66"/>
              <a:gd name="T9" fmla="*/ 0 h 128"/>
              <a:gd name="T10" fmla="*/ 62 w 66"/>
              <a:gd name="T11" fmla="*/ 1 h 128"/>
              <a:gd name="T12" fmla="*/ 1 w 66"/>
              <a:gd name="T13" fmla="*/ 62 h 128"/>
              <a:gd name="T14" fmla="*/ 1 w 66"/>
              <a:gd name="T15" fmla="*/ 66 h 128"/>
              <a:gd name="T16" fmla="*/ 62 w 66"/>
              <a:gd name="T17" fmla="*/ 127 h 128"/>
              <a:gd name="T18" fmla="*/ 65 w 66"/>
              <a:gd name="T19" fmla="*/ 127 h 128"/>
              <a:gd name="T20" fmla="*/ 65 w 66"/>
              <a:gd name="T21" fmla="*/ 124 h 128"/>
              <a:gd name="T22" fmla="*/ 5 w 66"/>
              <a:gd name="T23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" h="128">
                <a:moveTo>
                  <a:pt x="5" y="64"/>
                </a:moveTo>
                <a:cubicBezTo>
                  <a:pt x="6" y="63"/>
                  <a:pt x="6" y="63"/>
                  <a:pt x="6" y="63"/>
                </a:cubicBezTo>
                <a:cubicBezTo>
                  <a:pt x="65" y="4"/>
                  <a:pt x="65" y="4"/>
                  <a:pt x="65" y="4"/>
                </a:cubicBezTo>
                <a:cubicBezTo>
                  <a:pt x="66" y="3"/>
                  <a:pt x="66" y="2"/>
                  <a:pt x="65" y="1"/>
                </a:cubicBezTo>
                <a:cubicBezTo>
                  <a:pt x="65" y="0"/>
                  <a:pt x="64" y="0"/>
                  <a:pt x="64" y="0"/>
                </a:cubicBezTo>
                <a:cubicBezTo>
                  <a:pt x="63" y="0"/>
                  <a:pt x="63" y="0"/>
                  <a:pt x="62" y="1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3"/>
                  <a:pt x="0" y="65"/>
                  <a:pt x="1" y="66"/>
                </a:cubicBezTo>
                <a:cubicBezTo>
                  <a:pt x="62" y="127"/>
                  <a:pt x="62" y="127"/>
                  <a:pt x="62" y="127"/>
                </a:cubicBezTo>
                <a:cubicBezTo>
                  <a:pt x="63" y="128"/>
                  <a:pt x="65" y="128"/>
                  <a:pt x="65" y="127"/>
                </a:cubicBezTo>
                <a:cubicBezTo>
                  <a:pt x="66" y="127"/>
                  <a:pt x="66" y="125"/>
                  <a:pt x="65" y="124"/>
                </a:cubicBezTo>
                <a:lnTo>
                  <a:pt x="5" y="6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428" tIns="36214" rIns="72428" bIns="36214" numCol="1" anchor="t" anchorCtr="0" compatLnSpc="1">
            <a:prstTxWarp prst="textNoShape">
              <a:avLst/>
            </a:prstTxWarp>
          </a:bodyPr>
          <a:lstStyle/>
          <a:p>
            <a:endParaRPr lang="zh-CN" altLang="en-US" sz="1426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A5CC3E7-B091-4C38-A599-3316EDDA3A8D}"/>
              </a:ext>
            </a:extLst>
          </p:cNvPr>
          <p:cNvGrpSpPr/>
          <p:nvPr/>
        </p:nvGrpSpPr>
        <p:grpSpPr>
          <a:xfrm>
            <a:off x="7418281" y="507704"/>
            <a:ext cx="369836" cy="231996"/>
            <a:chOff x="3437848" y="6549744"/>
            <a:chExt cx="466918" cy="292896"/>
          </a:xfrm>
        </p:grpSpPr>
        <p:sp>
          <p:nvSpPr>
            <p:cNvPr id="665" name="文本框 664">
              <a:extLst>
                <a:ext uri="{FF2B5EF4-FFF2-40B4-BE49-F238E27FC236}">
                  <a16:creationId xmlns:a16="http://schemas.microsoft.com/office/drawing/2014/main" id="{830CFD0C-5857-4C0E-BCAE-84A304A1524E}"/>
                </a:ext>
              </a:extLst>
            </p:cNvPr>
            <p:cNvSpPr txBox="1"/>
            <p:nvPr/>
          </p:nvSpPr>
          <p:spPr>
            <a:xfrm>
              <a:off x="3437848" y="6549744"/>
              <a:ext cx="376831" cy="285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7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4/</a:t>
              </a:r>
              <a:endParaRPr lang="zh-CN" altLang="en-US" sz="87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7" name="文本框 666">
              <a:extLst>
                <a:ext uri="{FF2B5EF4-FFF2-40B4-BE49-F238E27FC236}">
                  <a16:creationId xmlns:a16="http://schemas.microsoft.com/office/drawing/2014/main" id="{B98538FA-A342-4D09-B483-FDA7157C68E8}"/>
                </a:ext>
              </a:extLst>
            </p:cNvPr>
            <p:cNvSpPr txBox="1"/>
            <p:nvPr/>
          </p:nvSpPr>
          <p:spPr>
            <a:xfrm>
              <a:off x="3596744" y="6572179"/>
              <a:ext cx="308022" cy="27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92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792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0" name="组合 669">
            <a:extLst>
              <a:ext uri="{FF2B5EF4-FFF2-40B4-BE49-F238E27FC236}">
                <a16:creationId xmlns:a16="http://schemas.microsoft.com/office/drawing/2014/main" id="{14EE690F-C1C3-4B42-8282-C6E93F8EB4E5}"/>
              </a:ext>
            </a:extLst>
          </p:cNvPr>
          <p:cNvGrpSpPr/>
          <p:nvPr/>
        </p:nvGrpSpPr>
        <p:grpSpPr>
          <a:xfrm>
            <a:off x="9974634" y="299147"/>
            <a:ext cx="204970" cy="156574"/>
            <a:chOff x="8518525" y="4479927"/>
            <a:chExt cx="342900" cy="261937"/>
          </a:xfrm>
          <a:solidFill>
            <a:srgbClr val="FFC000"/>
          </a:solidFill>
        </p:grpSpPr>
        <p:sp>
          <p:nvSpPr>
            <p:cNvPr id="671" name="Freeform 843">
              <a:extLst>
                <a:ext uri="{FF2B5EF4-FFF2-40B4-BE49-F238E27FC236}">
                  <a16:creationId xmlns:a16="http://schemas.microsoft.com/office/drawing/2014/main" id="{37C9066E-9F53-41CC-B380-E1C71265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19627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2" name="Freeform 844">
              <a:extLst>
                <a:ext uri="{FF2B5EF4-FFF2-40B4-BE49-F238E27FC236}">
                  <a16:creationId xmlns:a16="http://schemas.microsoft.com/office/drawing/2014/main" id="{69F9B5D8-1E75-4B77-B38D-2889A3256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78364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8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3" name="Freeform 845">
              <a:extLst>
                <a:ext uri="{FF2B5EF4-FFF2-40B4-BE49-F238E27FC236}">
                  <a16:creationId xmlns:a16="http://schemas.microsoft.com/office/drawing/2014/main" id="{A2022E5C-A4B7-4743-908D-46E34CBDC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602164"/>
              <a:ext cx="68263" cy="39688"/>
            </a:xfrm>
            <a:custGeom>
              <a:avLst/>
              <a:gdLst>
                <a:gd name="T0" fmla="*/ 43 w 43"/>
                <a:gd name="T1" fmla="*/ 25 h 25"/>
                <a:gd name="T2" fmla="*/ 43 w 43"/>
                <a:gd name="T3" fmla="*/ 19 h 25"/>
                <a:gd name="T4" fmla="*/ 6 w 43"/>
                <a:gd name="T5" fmla="*/ 0 h 25"/>
                <a:gd name="T6" fmla="*/ 0 w 43"/>
                <a:gd name="T7" fmla="*/ 2 h 25"/>
                <a:gd name="T8" fmla="*/ 43 w 43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5"/>
                  </a:moveTo>
                  <a:lnTo>
                    <a:pt x="43" y="19"/>
                  </a:lnTo>
                  <a:lnTo>
                    <a:pt x="6" y="0"/>
                  </a:lnTo>
                  <a:lnTo>
                    <a:pt x="0" y="2"/>
                  </a:lnTo>
                  <a:lnTo>
                    <a:pt x="4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4" name="Freeform 846">
              <a:extLst>
                <a:ext uri="{FF2B5EF4-FFF2-40B4-BE49-F238E27FC236}">
                  <a16:creationId xmlns:a16="http://schemas.microsoft.com/office/drawing/2014/main" id="{59896363-6DA0-45C0-A45E-8F42481F4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60902"/>
              <a:ext cx="188913" cy="61913"/>
            </a:xfrm>
            <a:custGeom>
              <a:avLst/>
              <a:gdLst>
                <a:gd name="T0" fmla="*/ 51 w 119"/>
                <a:gd name="T1" fmla="*/ 34 h 39"/>
                <a:gd name="T2" fmla="*/ 48 w 119"/>
                <a:gd name="T3" fmla="*/ 34 h 39"/>
                <a:gd name="T4" fmla="*/ 45 w 119"/>
                <a:gd name="T5" fmla="*/ 34 h 39"/>
                <a:gd name="T6" fmla="*/ 0 w 119"/>
                <a:gd name="T7" fmla="*/ 11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5" name="Freeform 847">
              <a:extLst>
                <a:ext uri="{FF2B5EF4-FFF2-40B4-BE49-F238E27FC236}">
                  <a16:creationId xmlns:a16="http://schemas.microsoft.com/office/drawing/2014/main" id="{4892F293-7017-48E4-B602-3A8CD8146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87877"/>
              <a:ext cx="68263" cy="36513"/>
            </a:xfrm>
            <a:custGeom>
              <a:avLst/>
              <a:gdLst>
                <a:gd name="T0" fmla="*/ 43 w 43"/>
                <a:gd name="T1" fmla="*/ 17 h 23"/>
                <a:gd name="T2" fmla="*/ 6 w 43"/>
                <a:gd name="T3" fmla="*/ 0 h 23"/>
                <a:gd name="T4" fmla="*/ 0 w 43"/>
                <a:gd name="T5" fmla="*/ 0 h 23"/>
                <a:gd name="T6" fmla="*/ 43 w 43"/>
                <a:gd name="T7" fmla="*/ 23 h 23"/>
                <a:gd name="T8" fmla="*/ 43 w 43"/>
                <a:gd name="T9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17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43" y="23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6" name="Freeform 848">
              <a:extLst>
                <a:ext uri="{FF2B5EF4-FFF2-40B4-BE49-F238E27FC236}">
                  <a16:creationId xmlns:a16="http://schemas.microsoft.com/office/drawing/2014/main" id="{FEB98AC9-BE07-4494-BA5E-77D541C8C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4185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7 h 40"/>
                <a:gd name="T4" fmla="*/ 45 w 119"/>
                <a:gd name="T5" fmla="*/ 34 h 40"/>
                <a:gd name="T6" fmla="*/ 0 w 119"/>
                <a:gd name="T7" fmla="*/ 12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7"/>
                  </a:lnTo>
                  <a:lnTo>
                    <a:pt x="45" y="34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7" name="Freeform 849">
              <a:extLst>
                <a:ext uri="{FF2B5EF4-FFF2-40B4-BE49-F238E27FC236}">
                  <a16:creationId xmlns:a16="http://schemas.microsoft.com/office/drawing/2014/main" id="{9D20D209-5C03-4B11-86A6-04E6F7FBD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70414"/>
              <a:ext cx="68263" cy="34925"/>
            </a:xfrm>
            <a:custGeom>
              <a:avLst/>
              <a:gdLst>
                <a:gd name="T0" fmla="*/ 43 w 43"/>
                <a:gd name="T1" fmla="*/ 17 h 22"/>
                <a:gd name="T2" fmla="*/ 6 w 43"/>
                <a:gd name="T3" fmla="*/ 0 h 22"/>
                <a:gd name="T4" fmla="*/ 0 w 43"/>
                <a:gd name="T5" fmla="*/ 2 h 22"/>
                <a:gd name="T6" fmla="*/ 43 w 43"/>
                <a:gd name="T7" fmla="*/ 22 h 22"/>
                <a:gd name="T8" fmla="*/ 43 w 43"/>
                <a:gd name="T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2">
                  <a:moveTo>
                    <a:pt x="43" y="17"/>
                  </a:moveTo>
                  <a:lnTo>
                    <a:pt x="6" y="0"/>
                  </a:lnTo>
                  <a:lnTo>
                    <a:pt x="0" y="2"/>
                  </a:lnTo>
                  <a:lnTo>
                    <a:pt x="43" y="22"/>
                  </a:lnTo>
                  <a:lnTo>
                    <a:pt x="4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8" name="Freeform 850">
              <a:extLst>
                <a:ext uri="{FF2B5EF4-FFF2-40B4-BE49-F238E27FC236}">
                  <a16:creationId xmlns:a16="http://schemas.microsoft.com/office/drawing/2014/main" id="{F73FF3E9-CE32-4E9F-BB13-7D11C1460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29152"/>
              <a:ext cx="188913" cy="61913"/>
            </a:xfrm>
            <a:custGeom>
              <a:avLst/>
              <a:gdLst>
                <a:gd name="T0" fmla="*/ 51 w 119"/>
                <a:gd name="T1" fmla="*/ 31 h 39"/>
                <a:gd name="T2" fmla="*/ 48 w 119"/>
                <a:gd name="T3" fmla="*/ 34 h 39"/>
                <a:gd name="T4" fmla="*/ 45 w 119"/>
                <a:gd name="T5" fmla="*/ 31 h 39"/>
                <a:gd name="T6" fmla="*/ 0 w 119"/>
                <a:gd name="T7" fmla="*/ 8 h 39"/>
                <a:gd name="T8" fmla="*/ 0 w 119"/>
                <a:gd name="T9" fmla="*/ 14 h 39"/>
                <a:gd name="T10" fmla="*/ 48 w 119"/>
                <a:gd name="T11" fmla="*/ 39 h 39"/>
                <a:gd name="T12" fmla="*/ 119 w 119"/>
                <a:gd name="T13" fmla="*/ 2 h 39"/>
                <a:gd name="T14" fmla="*/ 113 w 119"/>
                <a:gd name="T15" fmla="*/ 0 h 39"/>
                <a:gd name="T16" fmla="*/ 51 w 119"/>
                <a:gd name="T17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39">
                  <a:moveTo>
                    <a:pt x="51" y="31"/>
                  </a:moveTo>
                  <a:lnTo>
                    <a:pt x="48" y="34"/>
                  </a:lnTo>
                  <a:lnTo>
                    <a:pt x="45" y="31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8" y="39"/>
                  </a:lnTo>
                  <a:lnTo>
                    <a:pt x="119" y="2"/>
                  </a:lnTo>
                  <a:lnTo>
                    <a:pt x="113" y="0"/>
                  </a:lnTo>
                  <a:lnTo>
                    <a:pt x="5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79" name="Freeform 851">
              <a:extLst>
                <a:ext uri="{FF2B5EF4-FFF2-40B4-BE49-F238E27FC236}">
                  <a16:creationId xmlns:a16="http://schemas.microsoft.com/office/drawing/2014/main" id="{AF98FEBC-FABD-458C-BA74-B865BA9E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51364"/>
              <a:ext cx="68263" cy="36513"/>
            </a:xfrm>
            <a:custGeom>
              <a:avLst/>
              <a:gdLst>
                <a:gd name="T0" fmla="*/ 43 w 43"/>
                <a:gd name="T1" fmla="*/ 20 h 23"/>
                <a:gd name="T2" fmla="*/ 6 w 43"/>
                <a:gd name="T3" fmla="*/ 0 h 23"/>
                <a:gd name="T4" fmla="*/ 0 w 43"/>
                <a:gd name="T5" fmla="*/ 3 h 23"/>
                <a:gd name="T6" fmla="*/ 43 w 43"/>
                <a:gd name="T7" fmla="*/ 23 h 23"/>
                <a:gd name="T8" fmla="*/ 43 w 43"/>
                <a:gd name="T9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3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3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0" name="Freeform 852">
              <a:extLst>
                <a:ext uri="{FF2B5EF4-FFF2-40B4-BE49-F238E27FC236}">
                  <a16:creationId xmlns:a16="http://schemas.microsoft.com/office/drawing/2014/main" id="{FBD84D07-DFB7-4251-B5E3-FD8E851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610102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9 h 40"/>
                <a:gd name="T8" fmla="*/ 0 w 119"/>
                <a:gd name="T9" fmla="*/ 14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 dirty="0"/>
            </a:p>
          </p:txBody>
        </p:sp>
        <p:sp>
          <p:nvSpPr>
            <p:cNvPr id="681" name="Freeform 853">
              <a:extLst>
                <a:ext uri="{FF2B5EF4-FFF2-40B4-BE49-F238E27FC236}">
                  <a16:creationId xmlns:a16="http://schemas.microsoft.com/office/drawing/2014/main" id="{51923FE4-3A77-430E-8B1C-AF345F79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533902"/>
              <a:ext cx="68263" cy="39688"/>
            </a:xfrm>
            <a:custGeom>
              <a:avLst/>
              <a:gdLst>
                <a:gd name="T0" fmla="*/ 43 w 43"/>
                <a:gd name="T1" fmla="*/ 20 h 25"/>
                <a:gd name="T2" fmla="*/ 6 w 43"/>
                <a:gd name="T3" fmla="*/ 0 h 25"/>
                <a:gd name="T4" fmla="*/ 0 w 43"/>
                <a:gd name="T5" fmla="*/ 3 h 25"/>
                <a:gd name="T6" fmla="*/ 43 w 43"/>
                <a:gd name="T7" fmla="*/ 25 h 25"/>
                <a:gd name="T8" fmla="*/ 43 w 43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5">
                  <a:moveTo>
                    <a:pt x="43" y="20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43" y="25"/>
                  </a:lnTo>
                  <a:lnTo>
                    <a:pt x="4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2" name="Freeform 854">
              <a:extLst>
                <a:ext uri="{FF2B5EF4-FFF2-40B4-BE49-F238E27FC236}">
                  <a16:creationId xmlns:a16="http://schemas.microsoft.com/office/drawing/2014/main" id="{2A15D777-E041-493E-91F3-C2204A67F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92639"/>
              <a:ext cx="188913" cy="63500"/>
            </a:xfrm>
            <a:custGeom>
              <a:avLst/>
              <a:gdLst>
                <a:gd name="T0" fmla="*/ 51 w 119"/>
                <a:gd name="T1" fmla="*/ 34 h 40"/>
                <a:gd name="T2" fmla="*/ 48 w 119"/>
                <a:gd name="T3" fmla="*/ 34 h 40"/>
                <a:gd name="T4" fmla="*/ 45 w 119"/>
                <a:gd name="T5" fmla="*/ 34 h 40"/>
                <a:gd name="T6" fmla="*/ 0 w 119"/>
                <a:gd name="T7" fmla="*/ 11 h 40"/>
                <a:gd name="T8" fmla="*/ 0 w 119"/>
                <a:gd name="T9" fmla="*/ 17 h 40"/>
                <a:gd name="T10" fmla="*/ 48 w 119"/>
                <a:gd name="T11" fmla="*/ 40 h 40"/>
                <a:gd name="T12" fmla="*/ 119 w 119"/>
                <a:gd name="T13" fmla="*/ 3 h 40"/>
                <a:gd name="T14" fmla="*/ 113 w 119"/>
                <a:gd name="T15" fmla="*/ 0 h 40"/>
                <a:gd name="T16" fmla="*/ 51 w 119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">
                  <a:moveTo>
                    <a:pt x="51" y="34"/>
                  </a:moveTo>
                  <a:lnTo>
                    <a:pt x="48" y="34"/>
                  </a:lnTo>
                  <a:lnTo>
                    <a:pt x="45" y="34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8" y="40"/>
                  </a:lnTo>
                  <a:lnTo>
                    <a:pt x="119" y="3"/>
                  </a:lnTo>
                  <a:lnTo>
                    <a:pt x="113" y="0"/>
                  </a:lnTo>
                  <a:lnTo>
                    <a:pt x="51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3" name="Freeform 855">
              <a:extLst>
                <a:ext uri="{FF2B5EF4-FFF2-40B4-BE49-F238E27FC236}">
                  <a16:creationId xmlns:a16="http://schemas.microsoft.com/office/drawing/2014/main" id="{97ED2D89-D2FC-4938-8180-FABF5F7D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512" y="4546602"/>
              <a:ext cx="188913" cy="95250"/>
            </a:xfrm>
            <a:custGeom>
              <a:avLst/>
              <a:gdLst>
                <a:gd name="T0" fmla="*/ 25 w 42"/>
                <a:gd name="T1" fmla="*/ 1 h 21"/>
                <a:gd name="T2" fmla="*/ 24 w 42"/>
                <a:gd name="T3" fmla="*/ 1 h 21"/>
                <a:gd name="T4" fmla="*/ 34 w 42"/>
                <a:gd name="T5" fmla="*/ 6 h 21"/>
                <a:gd name="T6" fmla="*/ 35 w 42"/>
                <a:gd name="T7" fmla="*/ 9 h 21"/>
                <a:gd name="T8" fmla="*/ 20 w 42"/>
                <a:gd name="T9" fmla="*/ 16 h 21"/>
                <a:gd name="T10" fmla="*/ 14 w 42"/>
                <a:gd name="T11" fmla="*/ 16 h 21"/>
                <a:gd name="T12" fmla="*/ 3 w 42"/>
                <a:gd name="T13" fmla="*/ 11 h 21"/>
                <a:gd name="T14" fmla="*/ 0 w 42"/>
                <a:gd name="T15" fmla="*/ 12 h 21"/>
                <a:gd name="T16" fmla="*/ 17 w 42"/>
                <a:gd name="T17" fmla="*/ 21 h 21"/>
                <a:gd name="T18" fmla="*/ 42 w 42"/>
                <a:gd name="T19" fmla="*/ 7 h 21"/>
                <a:gd name="T20" fmla="*/ 26 w 42"/>
                <a:gd name="T21" fmla="*/ 0 h 21"/>
                <a:gd name="T22" fmla="*/ 25 w 42"/>
                <a:gd name="T2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21">
                  <a:moveTo>
                    <a:pt x="25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7"/>
                    <a:pt x="33" y="8"/>
                    <a:pt x="35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5"/>
                    <a:pt x="15" y="15"/>
                    <a:pt x="14" y="1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4" name="Freeform 856">
              <a:extLst>
                <a:ext uri="{FF2B5EF4-FFF2-40B4-BE49-F238E27FC236}">
                  <a16:creationId xmlns:a16="http://schemas.microsoft.com/office/drawing/2014/main" id="{7D00D51F-E6C7-43BA-9CA5-390D8D221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8525" y="4479927"/>
              <a:ext cx="180975" cy="76200"/>
            </a:xfrm>
            <a:custGeom>
              <a:avLst/>
              <a:gdLst>
                <a:gd name="T0" fmla="*/ 16 w 40"/>
                <a:gd name="T1" fmla="*/ 17 h 17"/>
                <a:gd name="T2" fmla="*/ 17 w 40"/>
                <a:gd name="T3" fmla="*/ 16 h 17"/>
                <a:gd name="T4" fmla="*/ 7 w 40"/>
                <a:gd name="T5" fmla="*/ 11 h 17"/>
                <a:gd name="T6" fmla="*/ 8 w 40"/>
                <a:gd name="T7" fmla="*/ 8 h 17"/>
                <a:gd name="T8" fmla="*/ 22 w 40"/>
                <a:gd name="T9" fmla="*/ 3 h 17"/>
                <a:gd name="T10" fmla="*/ 28 w 40"/>
                <a:gd name="T11" fmla="*/ 3 h 17"/>
                <a:gd name="T12" fmla="*/ 37 w 40"/>
                <a:gd name="T13" fmla="*/ 7 h 17"/>
                <a:gd name="T14" fmla="*/ 40 w 40"/>
                <a:gd name="T15" fmla="*/ 6 h 17"/>
                <a:gd name="T16" fmla="*/ 26 w 40"/>
                <a:gd name="T17" fmla="*/ 0 h 17"/>
                <a:gd name="T18" fmla="*/ 0 w 40"/>
                <a:gd name="T19" fmla="*/ 10 h 17"/>
                <a:gd name="T20" fmla="*/ 15 w 40"/>
                <a:gd name="T21" fmla="*/ 17 h 17"/>
                <a:gd name="T22" fmla="*/ 16 w 40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7">
                  <a:moveTo>
                    <a:pt x="16" y="17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9" y="9"/>
                    <a:pt x="8" y="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3"/>
                    <a:pt x="26" y="3"/>
                    <a:pt x="28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1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5" name="Freeform 857">
              <a:extLst>
                <a:ext uri="{FF2B5EF4-FFF2-40B4-BE49-F238E27FC236}">
                  <a16:creationId xmlns:a16="http://schemas.microsoft.com/office/drawing/2014/main" id="{7D0D00C7-A1CF-4EF3-8AC5-3CB5268B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50" y="4514852"/>
              <a:ext cx="49213" cy="19050"/>
            </a:xfrm>
            <a:custGeom>
              <a:avLst/>
              <a:gdLst>
                <a:gd name="T0" fmla="*/ 3 w 11"/>
                <a:gd name="T1" fmla="*/ 0 h 4"/>
                <a:gd name="T2" fmla="*/ 2 w 11"/>
                <a:gd name="T3" fmla="*/ 3 h 4"/>
                <a:gd name="T4" fmla="*/ 9 w 11"/>
                <a:gd name="T5" fmla="*/ 3 h 4"/>
                <a:gd name="T6" fmla="*/ 9 w 11"/>
                <a:gd name="T7" fmla="*/ 0 h 4"/>
                <a:gd name="T8" fmla="*/ 3 w 1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3" y="0"/>
                  </a:moveTo>
                  <a:cubicBezTo>
                    <a:pt x="1" y="1"/>
                    <a:pt x="0" y="2"/>
                    <a:pt x="2" y="3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1" y="2"/>
                    <a:pt x="11" y="1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6" name="Freeform 858">
              <a:extLst>
                <a:ext uri="{FF2B5EF4-FFF2-40B4-BE49-F238E27FC236}">
                  <a16:creationId xmlns:a16="http://schemas.microsoft.com/office/drawing/2014/main" id="{6C2A1D48-F82B-4F36-9516-BEFF68FD0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5" y="4570414"/>
              <a:ext cx="49213" cy="22225"/>
            </a:xfrm>
            <a:custGeom>
              <a:avLst/>
              <a:gdLst>
                <a:gd name="T0" fmla="*/ 6 w 11"/>
                <a:gd name="T1" fmla="*/ 0 h 5"/>
                <a:gd name="T2" fmla="*/ 0 w 11"/>
                <a:gd name="T3" fmla="*/ 2 h 5"/>
                <a:gd name="T4" fmla="*/ 2 w 11"/>
                <a:gd name="T5" fmla="*/ 4 h 5"/>
                <a:gd name="T6" fmla="*/ 9 w 11"/>
                <a:gd name="T7" fmla="*/ 4 h 5"/>
                <a:gd name="T8" fmla="*/ 9 w 11"/>
                <a:gd name="T9" fmla="*/ 0 h 5"/>
                <a:gd name="T10" fmla="*/ 6 w 11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4" y="5"/>
                    <a:pt x="7" y="5"/>
                    <a:pt x="9" y="4"/>
                  </a:cubicBezTo>
                  <a:cubicBezTo>
                    <a:pt x="11" y="3"/>
                    <a:pt x="11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687" name="Freeform 859">
              <a:extLst>
                <a:ext uri="{FF2B5EF4-FFF2-40B4-BE49-F238E27FC236}">
                  <a16:creationId xmlns:a16="http://schemas.microsoft.com/office/drawing/2014/main" id="{CC13E72E-6BB0-423C-A0E5-CD561B1E5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4511677"/>
              <a:ext cx="185738" cy="193675"/>
            </a:xfrm>
            <a:custGeom>
              <a:avLst/>
              <a:gdLst>
                <a:gd name="T0" fmla="*/ 71 w 117"/>
                <a:gd name="T1" fmla="*/ 0 h 122"/>
                <a:gd name="T2" fmla="*/ 0 w 117"/>
                <a:gd name="T3" fmla="*/ 31 h 122"/>
                <a:gd name="T4" fmla="*/ 0 w 117"/>
                <a:gd name="T5" fmla="*/ 96 h 122"/>
                <a:gd name="T6" fmla="*/ 43 w 117"/>
                <a:gd name="T7" fmla="*/ 122 h 122"/>
                <a:gd name="T8" fmla="*/ 43 w 117"/>
                <a:gd name="T9" fmla="*/ 54 h 122"/>
                <a:gd name="T10" fmla="*/ 117 w 117"/>
                <a:gd name="T11" fmla="*/ 20 h 122"/>
                <a:gd name="T12" fmla="*/ 71 w 117"/>
                <a:gd name="T13" fmla="*/ 0 h 122"/>
                <a:gd name="T14" fmla="*/ 40 w 117"/>
                <a:gd name="T15" fmla="*/ 48 h 122"/>
                <a:gd name="T16" fmla="*/ 37 w 117"/>
                <a:gd name="T17" fmla="*/ 51 h 122"/>
                <a:gd name="T18" fmla="*/ 37 w 117"/>
                <a:gd name="T19" fmla="*/ 54 h 122"/>
                <a:gd name="T20" fmla="*/ 37 w 117"/>
                <a:gd name="T21" fmla="*/ 111 h 122"/>
                <a:gd name="T22" fmla="*/ 6 w 117"/>
                <a:gd name="T23" fmla="*/ 94 h 122"/>
                <a:gd name="T24" fmla="*/ 6 w 117"/>
                <a:gd name="T25" fmla="*/ 37 h 122"/>
                <a:gd name="T26" fmla="*/ 71 w 117"/>
                <a:gd name="T27" fmla="*/ 5 h 122"/>
                <a:gd name="T28" fmla="*/ 103 w 117"/>
                <a:gd name="T29" fmla="*/ 20 h 122"/>
                <a:gd name="T30" fmla="*/ 40 w 117"/>
                <a:gd name="T31" fmla="*/ 4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22">
                  <a:moveTo>
                    <a:pt x="71" y="0"/>
                  </a:moveTo>
                  <a:lnTo>
                    <a:pt x="0" y="31"/>
                  </a:lnTo>
                  <a:lnTo>
                    <a:pt x="0" y="96"/>
                  </a:lnTo>
                  <a:lnTo>
                    <a:pt x="43" y="122"/>
                  </a:lnTo>
                  <a:lnTo>
                    <a:pt x="43" y="54"/>
                  </a:lnTo>
                  <a:lnTo>
                    <a:pt x="117" y="20"/>
                  </a:lnTo>
                  <a:lnTo>
                    <a:pt x="71" y="0"/>
                  </a:lnTo>
                  <a:close/>
                  <a:moveTo>
                    <a:pt x="40" y="48"/>
                  </a:moveTo>
                  <a:lnTo>
                    <a:pt x="37" y="51"/>
                  </a:lnTo>
                  <a:lnTo>
                    <a:pt x="37" y="54"/>
                  </a:lnTo>
                  <a:lnTo>
                    <a:pt x="37" y="111"/>
                  </a:lnTo>
                  <a:lnTo>
                    <a:pt x="6" y="94"/>
                  </a:lnTo>
                  <a:lnTo>
                    <a:pt x="6" y="37"/>
                  </a:lnTo>
                  <a:lnTo>
                    <a:pt x="71" y="5"/>
                  </a:lnTo>
                  <a:lnTo>
                    <a:pt x="103" y="20"/>
                  </a:ln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sp>
        <p:nvSpPr>
          <p:cNvPr id="688" name="文本框 687">
            <a:extLst>
              <a:ext uri="{FF2B5EF4-FFF2-40B4-BE49-F238E27FC236}">
                <a16:creationId xmlns:a16="http://schemas.microsoft.com/office/drawing/2014/main" id="{33224D8B-900E-454A-AEF8-5CABD8B40F28}"/>
              </a:ext>
            </a:extLst>
          </p:cNvPr>
          <p:cNvSpPr txBox="1"/>
          <p:nvPr/>
        </p:nvSpPr>
        <p:spPr>
          <a:xfrm>
            <a:off x="10239757" y="233208"/>
            <a:ext cx="601447" cy="28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7" dirty="0">
                <a:solidFill>
                  <a:schemeClr val="bg1"/>
                </a:solidFill>
                <a:latin typeface="Franklin Gothic Demi Cond" panose="020B0706030402020204" pitchFamily="34" charset="0"/>
                <a:ea typeface="微软雅黑" panose="020B0503020204020204" pitchFamily="34" charset="-122"/>
              </a:rPr>
              <a:t>50000</a:t>
            </a:r>
            <a:endParaRPr lang="zh-CN" altLang="en-US" sz="1267" dirty="0">
              <a:solidFill>
                <a:schemeClr val="bg1"/>
              </a:solidFill>
              <a:latin typeface="Franklin Gothic Demi Cond" panose="020B07060304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7ACEAAB-F807-4F6C-81D1-E59339D8DAA3}"/>
              </a:ext>
            </a:extLst>
          </p:cNvPr>
          <p:cNvGrpSpPr/>
          <p:nvPr/>
        </p:nvGrpSpPr>
        <p:grpSpPr>
          <a:xfrm>
            <a:off x="5378674" y="554602"/>
            <a:ext cx="1336574" cy="120131"/>
            <a:chOff x="6039541" y="680680"/>
            <a:chExt cx="1687425" cy="15166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8EEAB31-8CEC-4EA2-A036-6682309B96C5}"/>
                </a:ext>
              </a:extLst>
            </p:cNvPr>
            <p:cNvSpPr/>
            <p:nvPr/>
          </p:nvSpPr>
          <p:spPr>
            <a:xfrm>
              <a:off x="7138223" y="684722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36" name="椭圆 1135">
              <a:extLst>
                <a:ext uri="{FF2B5EF4-FFF2-40B4-BE49-F238E27FC236}">
                  <a16:creationId xmlns:a16="http://schemas.microsoft.com/office/drawing/2014/main" id="{29E284ED-834B-4F01-A211-90E35487A715}"/>
                </a:ext>
              </a:extLst>
            </p:cNvPr>
            <p:cNvSpPr/>
            <p:nvPr/>
          </p:nvSpPr>
          <p:spPr>
            <a:xfrm>
              <a:off x="6696113" y="684723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2" name="椭圆 1141">
              <a:extLst>
                <a:ext uri="{FF2B5EF4-FFF2-40B4-BE49-F238E27FC236}">
                  <a16:creationId xmlns:a16="http://schemas.microsoft.com/office/drawing/2014/main" id="{052B25D9-E914-4CEA-AA9B-46FC52A39B03}"/>
                </a:ext>
              </a:extLst>
            </p:cNvPr>
            <p:cNvSpPr/>
            <p:nvPr/>
          </p:nvSpPr>
          <p:spPr>
            <a:xfrm>
              <a:off x="6254003" y="680680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6" name="椭圆 1145">
              <a:extLst>
                <a:ext uri="{FF2B5EF4-FFF2-40B4-BE49-F238E27FC236}">
                  <a16:creationId xmlns:a16="http://schemas.microsoft.com/office/drawing/2014/main" id="{C874A951-B08C-453F-A34F-0FA2B636A81B}"/>
                </a:ext>
              </a:extLst>
            </p:cNvPr>
            <p:cNvSpPr/>
            <p:nvPr/>
          </p:nvSpPr>
          <p:spPr>
            <a:xfrm>
              <a:off x="6917168" y="684723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7" name="椭圆 1146">
              <a:extLst>
                <a:ext uri="{FF2B5EF4-FFF2-40B4-BE49-F238E27FC236}">
                  <a16:creationId xmlns:a16="http://schemas.microsoft.com/office/drawing/2014/main" id="{FF628DD8-4CFF-42DE-903F-9A2F9E52653D}"/>
                </a:ext>
              </a:extLst>
            </p:cNvPr>
            <p:cNvSpPr/>
            <p:nvPr/>
          </p:nvSpPr>
          <p:spPr>
            <a:xfrm>
              <a:off x="7579343" y="680680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8" name="椭圆 1147">
              <a:extLst>
                <a:ext uri="{FF2B5EF4-FFF2-40B4-BE49-F238E27FC236}">
                  <a16:creationId xmlns:a16="http://schemas.microsoft.com/office/drawing/2014/main" id="{53F8877A-5542-40A2-ADC0-9AE2143061B5}"/>
                </a:ext>
              </a:extLst>
            </p:cNvPr>
            <p:cNvSpPr/>
            <p:nvPr/>
          </p:nvSpPr>
          <p:spPr>
            <a:xfrm>
              <a:off x="7358288" y="680681"/>
              <a:ext cx="147623" cy="147623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49" name="椭圆 1148">
              <a:extLst>
                <a:ext uri="{FF2B5EF4-FFF2-40B4-BE49-F238E27FC236}">
                  <a16:creationId xmlns:a16="http://schemas.microsoft.com/office/drawing/2014/main" id="{D9FD9DB1-2409-4516-BB65-E96846E78225}"/>
                </a:ext>
              </a:extLst>
            </p:cNvPr>
            <p:cNvSpPr/>
            <p:nvPr/>
          </p:nvSpPr>
          <p:spPr>
            <a:xfrm>
              <a:off x="6475058" y="680680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  <p:sp>
          <p:nvSpPr>
            <p:cNvPr id="1150" name="椭圆 1149">
              <a:extLst>
                <a:ext uri="{FF2B5EF4-FFF2-40B4-BE49-F238E27FC236}">
                  <a16:creationId xmlns:a16="http://schemas.microsoft.com/office/drawing/2014/main" id="{DD7C0071-F87F-43F7-94B1-9D3CA6E407E7}"/>
                </a:ext>
              </a:extLst>
            </p:cNvPr>
            <p:cNvSpPr/>
            <p:nvPr/>
          </p:nvSpPr>
          <p:spPr>
            <a:xfrm>
              <a:off x="6039541" y="680680"/>
              <a:ext cx="147623" cy="147623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26"/>
            </a:p>
          </p:txBody>
        </p:sp>
      </p:grp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A3B8EA55-588C-4826-AA1F-0A11B8B6DA81}"/>
              </a:ext>
            </a:extLst>
          </p:cNvPr>
          <p:cNvSpPr txBox="1"/>
          <p:nvPr/>
        </p:nvSpPr>
        <p:spPr>
          <a:xfrm>
            <a:off x="7129739" y="528463"/>
            <a:ext cx="428322" cy="16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订单上限</a:t>
            </a: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43DB32A-774E-44AF-8233-42B70EE3E1BB}"/>
              </a:ext>
            </a:extLst>
          </p:cNvPr>
          <p:cNvGrpSpPr/>
          <p:nvPr/>
        </p:nvGrpSpPr>
        <p:grpSpPr>
          <a:xfrm>
            <a:off x="1547876" y="1138969"/>
            <a:ext cx="2102825" cy="4991872"/>
            <a:chOff x="1254106" y="1437948"/>
            <a:chExt cx="2654816" cy="6302238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0E34F7D-D07D-4980-BC26-DD5DD723B9A3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501D3C68-AD7C-4546-A636-26E39DA6714A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D8BF817A-068F-4D38-A076-DF9016634BD6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B5842777-0A6A-46D5-A0CA-D4B015EB3FD6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0D908357-BF72-423F-997C-FB939E984AD9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527C6DE-259E-420E-8A3F-DBAEB45407BE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0BF9FD58-F3AA-4777-AF9D-389D29DD421E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158" name="Freeform 64">
                    <a:extLst>
                      <a:ext uri="{FF2B5EF4-FFF2-40B4-BE49-F238E27FC236}">
                        <a16:creationId xmlns:a16="http://schemas.microsoft.com/office/drawing/2014/main" id="{7559660F-0C88-4DFC-9FD6-79D535C85D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68" name="Freeform 65">
                    <a:extLst>
                      <a:ext uri="{FF2B5EF4-FFF2-40B4-BE49-F238E27FC236}">
                        <a16:creationId xmlns:a16="http://schemas.microsoft.com/office/drawing/2014/main" id="{8CAF5D3D-8BC4-4B0A-AF0D-C0CAA79A73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BE7F9717-9937-427F-AEB2-45C5E17BF6F6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192A991-CC05-4044-959F-6376F3A7A3DC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262FAFAB-320C-4687-AEDD-6D95947CA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AB8CD387-3076-48B7-AC75-140B0785BE82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28963796-8F02-4702-9ED1-E3196F4E411C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8DFDA43-58BE-48BA-AE4D-DC01859EB67B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267" name="直接连接符 266">
                  <a:extLst>
                    <a:ext uri="{FF2B5EF4-FFF2-40B4-BE49-F238E27FC236}">
                      <a16:creationId xmlns:a16="http://schemas.microsoft.com/office/drawing/2014/main" id="{2BE34A36-A7BA-45E3-AE38-FACB70E77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DB833569-AC38-41CF-8FC9-AD506152FF50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34A2CA9-C43A-40B2-ADEB-77338D50F95C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1042" name="组合 1041">
                  <a:extLst>
                    <a:ext uri="{FF2B5EF4-FFF2-40B4-BE49-F238E27FC236}">
                      <a16:creationId xmlns:a16="http://schemas.microsoft.com/office/drawing/2014/main" id="{75E4A9EA-2D41-43FA-8B1E-7D98B41CA3F2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236" name="Picture 6">
                    <a:extLst>
                      <a:ext uri="{FF2B5EF4-FFF2-40B4-BE49-F238E27FC236}">
                        <a16:creationId xmlns:a16="http://schemas.microsoft.com/office/drawing/2014/main" id="{62EB6293-773E-40F4-9A01-D06C5112A2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37" name="文本框 236">
                    <a:extLst>
                      <a:ext uri="{FF2B5EF4-FFF2-40B4-BE49-F238E27FC236}">
                        <a16:creationId xmlns:a16="http://schemas.microsoft.com/office/drawing/2014/main" id="{40268C7A-C199-4C9B-9250-C06AF4CE7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238" name="文本框 237">
                    <a:extLst>
                      <a:ext uri="{FF2B5EF4-FFF2-40B4-BE49-F238E27FC236}">
                        <a16:creationId xmlns:a16="http://schemas.microsoft.com/office/drawing/2014/main" id="{A9C1568B-4C65-444A-856A-2562EF9F56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D966AE3-C311-4501-9F1E-45ADE609CB66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268" name="直接连接符 267">
                  <a:extLst>
                    <a:ext uri="{FF2B5EF4-FFF2-40B4-BE49-F238E27FC236}">
                      <a16:creationId xmlns:a16="http://schemas.microsoft.com/office/drawing/2014/main" id="{D570E7D1-9EBC-42F8-9C5E-FDF81CC94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96956DEE-A6CE-4698-BEFC-841BE7D32CC2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1047" name="图片 1046">
                  <a:extLst>
                    <a:ext uri="{FF2B5EF4-FFF2-40B4-BE49-F238E27FC236}">
                      <a16:creationId xmlns:a16="http://schemas.microsoft.com/office/drawing/2014/main" id="{A9DDFF22-58D0-4666-8BE0-A7A3F4A53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246" name="直接连接符 245">
                  <a:extLst>
                    <a:ext uri="{FF2B5EF4-FFF2-40B4-BE49-F238E27FC236}">
                      <a16:creationId xmlns:a16="http://schemas.microsoft.com/office/drawing/2014/main" id="{AA7CDA6E-7C54-4AD8-8512-7992DFF81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8D8EF8C8-2DB4-4AA2-835B-FE53A7485DD3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270" name="Freeform 28">
                  <a:extLst>
                    <a:ext uri="{FF2B5EF4-FFF2-40B4-BE49-F238E27FC236}">
                      <a16:creationId xmlns:a16="http://schemas.microsoft.com/office/drawing/2014/main" id="{2AE4E0B7-A3B6-4CD6-AA61-C97B316782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id="{467E7B37-D669-4962-AA05-B7086CFD31C3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272" name="直接连接符 271">
                  <a:extLst>
                    <a:ext uri="{FF2B5EF4-FFF2-40B4-BE49-F238E27FC236}">
                      <a16:creationId xmlns:a16="http://schemas.microsoft.com/office/drawing/2014/main" id="{ADE5901A-5774-401A-AB05-D9934391A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06B9E6D6-8BF6-4845-B487-CA36742C43A7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F3767DFC-9ED9-43AE-8CD9-6D8CD13945F6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F1BB6F0E-B1BA-4EC8-AA8C-88EF4EF7F0A0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275" name="组合 274">
                  <a:extLst>
                    <a:ext uri="{FF2B5EF4-FFF2-40B4-BE49-F238E27FC236}">
                      <a16:creationId xmlns:a16="http://schemas.microsoft.com/office/drawing/2014/main" id="{9BD54CB6-DCDB-47F3-ACC6-0F3710F02DF6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276" name="Freeform 843">
                    <a:extLst>
                      <a:ext uri="{FF2B5EF4-FFF2-40B4-BE49-F238E27FC236}">
                        <a16:creationId xmlns:a16="http://schemas.microsoft.com/office/drawing/2014/main" id="{AF7D5022-987C-4455-A8C3-5CF59D3DE2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77" name="Freeform 844">
                    <a:extLst>
                      <a:ext uri="{FF2B5EF4-FFF2-40B4-BE49-F238E27FC236}">
                        <a16:creationId xmlns:a16="http://schemas.microsoft.com/office/drawing/2014/main" id="{68B00374-3015-4368-B0D7-35FB2B9BFD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78" name="Freeform 845">
                    <a:extLst>
                      <a:ext uri="{FF2B5EF4-FFF2-40B4-BE49-F238E27FC236}">
                        <a16:creationId xmlns:a16="http://schemas.microsoft.com/office/drawing/2014/main" id="{84934F36-8049-4F6D-BB61-996097133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79" name="Freeform 846">
                    <a:extLst>
                      <a:ext uri="{FF2B5EF4-FFF2-40B4-BE49-F238E27FC236}">
                        <a16:creationId xmlns:a16="http://schemas.microsoft.com/office/drawing/2014/main" id="{F804714E-7131-4926-8697-C1F7293D68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0" name="Freeform 847">
                    <a:extLst>
                      <a:ext uri="{FF2B5EF4-FFF2-40B4-BE49-F238E27FC236}">
                        <a16:creationId xmlns:a16="http://schemas.microsoft.com/office/drawing/2014/main" id="{A8EA00A9-A35D-45AC-A8A3-8E9E7518EA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1" name="Freeform 848">
                    <a:extLst>
                      <a:ext uri="{FF2B5EF4-FFF2-40B4-BE49-F238E27FC236}">
                        <a16:creationId xmlns:a16="http://schemas.microsoft.com/office/drawing/2014/main" id="{DFDBAF3D-3084-4165-BCA2-DF8985BBBC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2" name="Freeform 849">
                    <a:extLst>
                      <a:ext uri="{FF2B5EF4-FFF2-40B4-BE49-F238E27FC236}">
                        <a16:creationId xmlns:a16="http://schemas.microsoft.com/office/drawing/2014/main" id="{3D7F28A6-BAEB-4092-AB9D-FC1590D8F2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3" name="Freeform 850">
                    <a:extLst>
                      <a:ext uri="{FF2B5EF4-FFF2-40B4-BE49-F238E27FC236}">
                        <a16:creationId xmlns:a16="http://schemas.microsoft.com/office/drawing/2014/main" id="{ADA57FFF-B34E-4ED2-BAE2-84318AD0F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4" name="Freeform 851">
                    <a:extLst>
                      <a:ext uri="{FF2B5EF4-FFF2-40B4-BE49-F238E27FC236}">
                        <a16:creationId xmlns:a16="http://schemas.microsoft.com/office/drawing/2014/main" id="{0C8A4FDF-C39B-4D51-A767-9D2CB464FA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5" name="Freeform 852">
                    <a:extLst>
                      <a:ext uri="{FF2B5EF4-FFF2-40B4-BE49-F238E27FC236}">
                        <a16:creationId xmlns:a16="http://schemas.microsoft.com/office/drawing/2014/main" id="{503A692C-282A-4978-AC9B-B29EBEA7DE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286" name="Freeform 853">
                    <a:extLst>
                      <a:ext uri="{FF2B5EF4-FFF2-40B4-BE49-F238E27FC236}">
                        <a16:creationId xmlns:a16="http://schemas.microsoft.com/office/drawing/2014/main" id="{7C90EBE7-4699-4E04-8C3E-6D596E7AB0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7" name="Freeform 854">
                    <a:extLst>
                      <a:ext uri="{FF2B5EF4-FFF2-40B4-BE49-F238E27FC236}">
                        <a16:creationId xmlns:a16="http://schemas.microsoft.com/office/drawing/2014/main" id="{198151EE-F7E9-47C1-8CA9-95DBE2EABE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8" name="Freeform 855">
                    <a:extLst>
                      <a:ext uri="{FF2B5EF4-FFF2-40B4-BE49-F238E27FC236}">
                        <a16:creationId xmlns:a16="http://schemas.microsoft.com/office/drawing/2014/main" id="{B1EE04CA-D41D-4D72-9995-EC66864E5F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89" name="Freeform 856">
                    <a:extLst>
                      <a:ext uri="{FF2B5EF4-FFF2-40B4-BE49-F238E27FC236}">
                        <a16:creationId xmlns:a16="http://schemas.microsoft.com/office/drawing/2014/main" id="{DCC3FB0F-ACF0-43E6-A4FC-0DEC95CEA7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90" name="Freeform 857">
                    <a:extLst>
                      <a:ext uri="{FF2B5EF4-FFF2-40B4-BE49-F238E27FC236}">
                        <a16:creationId xmlns:a16="http://schemas.microsoft.com/office/drawing/2014/main" id="{878ED891-4D31-48C0-BE99-FE84EAB64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91" name="Freeform 858">
                    <a:extLst>
                      <a:ext uri="{FF2B5EF4-FFF2-40B4-BE49-F238E27FC236}">
                        <a16:creationId xmlns:a16="http://schemas.microsoft.com/office/drawing/2014/main" id="{D1DB9834-5BE5-4342-8022-5DF634179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92" name="Freeform 859">
                    <a:extLst>
                      <a:ext uri="{FF2B5EF4-FFF2-40B4-BE49-F238E27FC236}">
                        <a16:creationId xmlns:a16="http://schemas.microsoft.com/office/drawing/2014/main" id="{EB38404D-83AD-4D6D-AA8E-70B50D50BA9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314" name="文本框 313">
                  <a:extLst>
                    <a:ext uri="{FF2B5EF4-FFF2-40B4-BE49-F238E27FC236}">
                      <a16:creationId xmlns:a16="http://schemas.microsoft.com/office/drawing/2014/main" id="{1C286CEE-6F33-4EF0-A0FE-9C7BD344361B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5" name="文本框 314">
                  <a:extLst>
                    <a:ext uri="{FF2B5EF4-FFF2-40B4-BE49-F238E27FC236}">
                      <a16:creationId xmlns:a16="http://schemas.microsoft.com/office/drawing/2014/main" id="{662C7F61-CCFC-4479-82B6-2D9DB9AF193E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5A1AA6FC-740D-42DB-86DA-24C326D4F9EC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1161" name="文本框 1160">
                  <a:extLst>
                    <a:ext uri="{FF2B5EF4-FFF2-40B4-BE49-F238E27FC236}">
                      <a16:creationId xmlns:a16="http://schemas.microsoft.com/office/drawing/2014/main" id="{48B3DFEF-A71D-414F-A879-6B7230FC8371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F5106E87-7F03-49C5-A950-8D1598BA5B4C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162" name="矩形 1161">
                    <a:extLst>
                      <a:ext uri="{FF2B5EF4-FFF2-40B4-BE49-F238E27FC236}">
                        <a16:creationId xmlns:a16="http://schemas.microsoft.com/office/drawing/2014/main" id="{3E6CFC38-B2C5-4247-809F-00613F39F145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163" name="矩形 1162">
                    <a:extLst>
                      <a:ext uri="{FF2B5EF4-FFF2-40B4-BE49-F238E27FC236}">
                        <a16:creationId xmlns:a16="http://schemas.microsoft.com/office/drawing/2014/main" id="{3431E405-0DFB-4341-9E0E-21BD36FE0516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36FD185A-AB97-49B2-AF1E-D95C8DBEFE50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1164" name="文本框 1163">
                  <a:extLst>
                    <a:ext uri="{FF2B5EF4-FFF2-40B4-BE49-F238E27FC236}">
                      <a16:creationId xmlns:a16="http://schemas.microsoft.com/office/drawing/2014/main" id="{71673B44-985F-40E8-925B-B8B766B3CCF2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1165" name="组合 1164">
                  <a:extLst>
                    <a:ext uri="{FF2B5EF4-FFF2-40B4-BE49-F238E27FC236}">
                      <a16:creationId xmlns:a16="http://schemas.microsoft.com/office/drawing/2014/main" id="{144C92FB-2464-431F-BECF-626057A86DBE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166" name="矩形 1165">
                    <a:extLst>
                      <a:ext uri="{FF2B5EF4-FFF2-40B4-BE49-F238E27FC236}">
                        <a16:creationId xmlns:a16="http://schemas.microsoft.com/office/drawing/2014/main" id="{95A521C7-A364-4F62-B367-DE746E672DA7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167" name="矩形 1166">
                    <a:extLst>
                      <a:ext uri="{FF2B5EF4-FFF2-40B4-BE49-F238E27FC236}">
                        <a16:creationId xmlns:a16="http://schemas.microsoft.com/office/drawing/2014/main" id="{7776ED8B-43DC-4550-89EF-10111F08B9C6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1172" name="直接连接符 1171">
                <a:extLst>
                  <a:ext uri="{FF2B5EF4-FFF2-40B4-BE49-F238E27FC236}">
                    <a16:creationId xmlns:a16="http://schemas.microsoft.com/office/drawing/2014/main" id="{53B87E29-3969-4A03-9C19-1F3CEC445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C06A7694-AC7C-4DD6-8090-A979DA95AB9C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1173" name="直接连接符 1172">
                  <a:extLst>
                    <a:ext uri="{FF2B5EF4-FFF2-40B4-BE49-F238E27FC236}">
                      <a16:creationId xmlns:a16="http://schemas.microsoft.com/office/drawing/2014/main" id="{1A3AEFC8-8E9B-4C3A-B3D2-5BCA317A8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直接连接符 1173">
                  <a:extLst>
                    <a:ext uri="{FF2B5EF4-FFF2-40B4-BE49-F238E27FC236}">
                      <a16:creationId xmlns:a16="http://schemas.microsoft.com/office/drawing/2014/main" id="{ECFE973F-6F96-4A0E-90F1-6289F00DF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菱形 116">
                  <a:extLst>
                    <a:ext uri="{FF2B5EF4-FFF2-40B4-BE49-F238E27FC236}">
                      <a16:creationId xmlns:a16="http://schemas.microsoft.com/office/drawing/2014/main" id="{587485A4-DC7D-40B7-A7D2-FE3E6C23F232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9BB7FB1E-7AA5-4FB2-94B6-99DCDDE1CC20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648F1A40-5486-4D6F-9662-2A87084A4C65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1C9F7F7F-3BA7-4C2E-B2F0-60D819DE7D7C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9" name="矩形: 圆角 18">
                      <a:extLst>
                        <a:ext uri="{FF2B5EF4-FFF2-40B4-BE49-F238E27FC236}">
                          <a16:creationId xmlns:a16="http://schemas.microsoft.com/office/drawing/2014/main" id="{8FD257E2-8310-498B-8AAE-9D04E4B81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1" name="组合 20">
                      <a:extLst>
                        <a:ext uri="{FF2B5EF4-FFF2-40B4-BE49-F238E27FC236}">
                          <a16:creationId xmlns:a16="http://schemas.microsoft.com/office/drawing/2014/main" id="{F20FCD29-3F45-422D-9E17-34072EB0D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80" name="组合 179">
                        <a:extLst>
                          <a:ext uri="{FF2B5EF4-FFF2-40B4-BE49-F238E27FC236}">
                            <a16:creationId xmlns:a16="http://schemas.microsoft.com/office/drawing/2014/main" id="{283DCBB0-BA32-4C7D-96DC-DF5DB81B0D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81" name="Rectangle 318">
                          <a:extLst>
                            <a:ext uri="{FF2B5EF4-FFF2-40B4-BE49-F238E27FC236}">
                              <a16:creationId xmlns:a16="http://schemas.microsoft.com/office/drawing/2014/main" id="{DEBE426C-2E1A-4877-8A53-D2A9E95D0F1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82" name="Freeform 319">
                          <a:extLst>
                            <a:ext uri="{FF2B5EF4-FFF2-40B4-BE49-F238E27FC236}">
                              <a16:creationId xmlns:a16="http://schemas.microsoft.com/office/drawing/2014/main" id="{1585D9D3-D476-4DA2-8939-97BE7945BF1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83" name="Freeform 320">
                          <a:extLst>
                            <a:ext uri="{FF2B5EF4-FFF2-40B4-BE49-F238E27FC236}">
                              <a16:creationId xmlns:a16="http://schemas.microsoft.com/office/drawing/2014/main" id="{B8CB62D9-5104-4FDD-843B-6EEEB4AC346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84" name="Rectangle 321">
                          <a:extLst>
                            <a:ext uri="{FF2B5EF4-FFF2-40B4-BE49-F238E27FC236}">
                              <a16:creationId xmlns:a16="http://schemas.microsoft.com/office/drawing/2014/main" id="{1D74758F-4E1F-416F-932C-C36B6D9EFD0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2" name="文本框 11">
                        <a:extLst>
                          <a:ext uri="{FF2B5EF4-FFF2-40B4-BE49-F238E27FC236}">
                            <a16:creationId xmlns:a16="http://schemas.microsoft.com/office/drawing/2014/main" id="{88481EA3-DB79-4C96-9CE7-839D08ACE6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195" name="文本框 194">
                        <a:extLst>
                          <a:ext uri="{FF2B5EF4-FFF2-40B4-BE49-F238E27FC236}">
                            <a16:creationId xmlns:a16="http://schemas.microsoft.com/office/drawing/2014/main" id="{E483ADA1-97B6-487F-AD3E-FE7D73B2F4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" name="组合 19">
                        <a:extLst>
                          <a:ext uri="{FF2B5EF4-FFF2-40B4-BE49-F238E27FC236}">
                            <a16:creationId xmlns:a16="http://schemas.microsoft.com/office/drawing/2014/main" id="{C9EFF5E9-8074-433A-942C-C4514C0486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6" name="直接连接符 15">
                          <a:extLst>
                            <a:ext uri="{FF2B5EF4-FFF2-40B4-BE49-F238E27FC236}">
                              <a16:creationId xmlns:a16="http://schemas.microsoft.com/office/drawing/2014/main" id="{144352C8-3D35-4861-A936-07D5D120368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6" name="直接连接符 195">
                          <a:extLst>
                            <a:ext uri="{FF2B5EF4-FFF2-40B4-BE49-F238E27FC236}">
                              <a16:creationId xmlns:a16="http://schemas.microsoft.com/office/drawing/2014/main" id="{480A2D33-A543-46C0-9AA7-F6ACA8810B2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10" name="文本框 209">
                        <a:extLst>
                          <a:ext uri="{FF2B5EF4-FFF2-40B4-BE49-F238E27FC236}">
                            <a16:creationId xmlns:a16="http://schemas.microsoft.com/office/drawing/2014/main" id="{94C59BE2-0478-4476-9F8A-422F6108D7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11" name="文本框 210">
                        <a:extLst>
                          <a:ext uri="{FF2B5EF4-FFF2-40B4-BE49-F238E27FC236}">
                            <a16:creationId xmlns:a16="http://schemas.microsoft.com/office/drawing/2014/main" id="{75F8386E-040D-4318-86E9-DEEB4CC236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48" name="菱形 47">
                    <a:extLst>
                      <a:ext uri="{FF2B5EF4-FFF2-40B4-BE49-F238E27FC236}">
                        <a16:creationId xmlns:a16="http://schemas.microsoft.com/office/drawing/2014/main" id="{711C62EC-80BC-4DD2-9223-8D0A57BE3331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57" name="文本框 1156">
                  <a:extLst>
                    <a:ext uri="{FF2B5EF4-FFF2-40B4-BE49-F238E27FC236}">
                      <a16:creationId xmlns:a16="http://schemas.microsoft.com/office/drawing/2014/main" id="{A0A62E8C-BF69-4610-83F9-8CAC2C3DBBFF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0FE1FB5C-AD7B-4AD6-9049-28F618382504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188" name="矩形: 圆角 1187">
                    <a:extLst>
                      <a:ext uri="{FF2B5EF4-FFF2-40B4-BE49-F238E27FC236}">
                        <a16:creationId xmlns:a16="http://schemas.microsoft.com/office/drawing/2014/main" id="{F5E6E8DC-033C-4980-94CF-94E81E60AE2C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33148A7B-357E-4685-AA92-4236150A4E96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9" name="矩形: 圆角 1188">
                    <a:extLst>
                      <a:ext uri="{FF2B5EF4-FFF2-40B4-BE49-F238E27FC236}">
                        <a16:creationId xmlns:a16="http://schemas.microsoft.com/office/drawing/2014/main" id="{F1074C04-DA06-41E2-98CE-DAD22290DDFA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190" name="文本框 1189">
                    <a:extLst>
                      <a:ext uri="{FF2B5EF4-FFF2-40B4-BE49-F238E27FC236}">
                        <a16:creationId xmlns:a16="http://schemas.microsoft.com/office/drawing/2014/main" id="{CD80D9FE-C9EE-4EBA-BD81-A1CE44E24F8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191" name="组合 1190">
                <a:extLst>
                  <a:ext uri="{FF2B5EF4-FFF2-40B4-BE49-F238E27FC236}">
                    <a16:creationId xmlns:a16="http://schemas.microsoft.com/office/drawing/2014/main" id="{1CB38F36-1328-4BBA-988D-3698E44B6BD3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192" name="组合 1191">
                  <a:extLst>
                    <a:ext uri="{FF2B5EF4-FFF2-40B4-BE49-F238E27FC236}">
                      <a16:creationId xmlns:a16="http://schemas.microsoft.com/office/drawing/2014/main" id="{07B692F4-F4D3-4178-B750-A7DCF823B3D2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199" name="组合 1198">
                    <a:extLst>
                      <a:ext uri="{FF2B5EF4-FFF2-40B4-BE49-F238E27FC236}">
                        <a16:creationId xmlns:a16="http://schemas.microsoft.com/office/drawing/2014/main" id="{C9CB11B3-898B-4CA7-BCD4-A430AF8DD79E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201" name="矩形: 圆角 1200">
                      <a:extLst>
                        <a:ext uri="{FF2B5EF4-FFF2-40B4-BE49-F238E27FC236}">
                          <a16:creationId xmlns:a16="http://schemas.microsoft.com/office/drawing/2014/main" id="{61989B7F-2E7A-496A-B384-B09CC4264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202" name="组合 1201">
                      <a:extLst>
                        <a:ext uri="{FF2B5EF4-FFF2-40B4-BE49-F238E27FC236}">
                          <a16:creationId xmlns:a16="http://schemas.microsoft.com/office/drawing/2014/main" id="{E5D41F02-C58C-4095-86FC-4C055D51F4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203" name="组合 1202">
                        <a:extLst>
                          <a:ext uri="{FF2B5EF4-FFF2-40B4-BE49-F238E27FC236}">
                            <a16:creationId xmlns:a16="http://schemas.microsoft.com/office/drawing/2014/main" id="{07BD9301-C93C-46A5-B6E4-C1AEF9762B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211" name="Rectangle 318">
                          <a:extLst>
                            <a:ext uri="{FF2B5EF4-FFF2-40B4-BE49-F238E27FC236}">
                              <a16:creationId xmlns:a16="http://schemas.microsoft.com/office/drawing/2014/main" id="{F2658D91-DC85-40D1-8882-4DB320CD2EC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12" name="Freeform 319">
                          <a:extLst>
                            <a:ext uri="{FF2B5EF4-FFF2-40B4-BE49-F238E27FC236}">
                              <a16:creationId xmlns:a16="http://schemas.microsoft.com/office/drawing/2014/main" id="{451068AB-B6C5-4D4F-ACBF-06DB0416ACF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13" name="Freeform 320">
                          <a:extLst>
                            <a:ext uri="{FF2B5EF4-FFF2-40B4-BE49-F238E27FC236}">
                              <a16:creationId xmlns:a16="http://schemas.microsoft.com/office/drawing/2014/main" id="{0AAAD339-5C31-4646-AC3F-F783BD3CCEE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14" name="Rectangle 321">
                          <a:extLst>
                            <a:ext uri="{FF2B5EF4-FFF2-40B4-BE49-F238E27FC236}">
                              <a16:creationId xmlns:a16="http://schemas.microsoft.com/office/drawing/2014/main" id="{BBE133AA-5B81-4CBA-83A6-6575A1BCD09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204" name="文本框 1203">
                        <a:extLst>
                          <a:ext uri="{FF2B5EF4-FFF2-40B4-BE49-F238E27FC236}">
                            <a16:creationId xmlns:a16="http://schemas.microsoft.com/office/drawing/2014/main" id="{FB7C1626-7E37-483E-8CBD-8DBE762E7A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1205" name="文本框 1204">
                        <a:extLst>
                          <a:ext uri="{FF2B5EF4-FFF2-40B4-BE49-F238E27FC236}">
                            <a16:creationId xmlns:a16="http://schemas.microsoft.com/office/drawing/2014/main" id="{2C9EBEB9-D833-48ED-BDB7-E7C0187997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206" name="组合 1205">
                        <a:extLst>
                          <a:ext uri="{FF2B5EF4-FFF2-40B4-BE49-F238E27FC236}">
                            <a16:creationId xmlns:a16="http://schemas.microsoft.com/office/drawing/2014/main" id="{6A966C63-6E52-4F3A-A8F6-E5D0C9041B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209" name="直接连接符 1208">
                          <a:extLst>
                            <a:ext uri="{FF2B5EF4-FFF2-40B4-BE49-F238E27FC236}">
                              <a16:creationId xmlns:a16="http://schemas.microsoft.com/office/drawing/2014/main" id="{9F891A0F-B4D5-49C4-8F3C-3EA3899875B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10" name="直接连接符 1209">
                          <a:extLst>
                            <a:ext uri="{FF2B5EF4-FFF2-40B4-BE49-F238E27FC236}">
                              <a16:creationId xmlns:a16="http://schemas.microsoft.com/office/drawing/2014/main" id="{1EBEC640-C2E6-463E-8A58-A7E22475FA4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07" name="文本框 1206">
                        <a:extLst>
                          <a:ext uri="{FF2B5EF4-FFF2-40B4-BE49-F238E27FC236}">
                            <a16:creationId xmlns:a16="http://schemas.microsoft.com/office/drawing/2014/main" id="{C0106841-ADA4-4BF7-B633-98378A0D5C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08" name="文本框 1207">
                        <a:extLst>
                          <a:ext uri="{FF2B5EF4-FFF2-40B4-BE49-F238E27FC236}">
                            <a16:creationId xmlns:a16="http://schemas.microsoft.com/office/drawing/2014/main" id="{F4C71430-732A-4EEC-8A06-372E2F30CF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200" name="菱形 1199">
                    <a:extLst>
                      <a:ext uri="{FF2B5EF4-FFF2-40B4-BE49-F238E27FC236}">
                        <a16:creationId xmlns:a16="http://schemas.microsoft.com/office/drawing/2014/main" id="{FAFDE149-9E0B-4FC5-978E-4EBB1FFE06EA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93" name="文本框 1192">
                  <a:extLst>
                    <a:ext uri="{FF2B5EF4-FFF2-40B4-BE49-F238E27FC236}">
                      <a16:creationId xmlns:a16="http://schemas.microsoft.com/office/drawing/2014/main" id="{6FB8AB93-7DC0-4FB9-9094-FD74559258A8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94" name="组合 1193">
                  <a:extLst>
                    <a:ext uri="{FF2B5EF4-FFF2-40B4-BE49-F238E27FC236}">
                      <a16:creationId xmlns:a16="http://schemas.microsoft.com/office/drawing/2014/main" id="{8F27DEA3-3248-4225-956F-24DD299191C0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195" name="矩形: 圆角 1194">
                    <a:extLst>
                      <a:ext uri="{FF2B5EF4-FFF2-40B4-BE49-F238E27FC236}">
                        <a16:creationId xmlns:a16="http://schemas.microsoft.com/office/drawing/2014/main" id="{912A9032-F3E5-4426-BD46-DDECB948EB86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196" name="文本框 1195">
                    <a:extLst>
                      <a:ext uri="{FF2B5EF4-FFF2-40B4-BE49-F238E27FC236}">
                        <a16:creationId xmlns:a16="http://schemas.microsoft.com/office/drawing/2014/main" id="{5036D5F8-0761-494A-8027-751A04E3EC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97" name="矩形: 圆角 1196">
                    <a:extLst>
                      <a:ext uri="{FF2B5EF4-FFF2-40B4-BE49-F238E27FC236}">
                        <a16:creationId xmlns:a16="http://schemas.microsoft.com/office/drawing/2014/main" id="{D11C4590-0563-41E8-BF21-D4231F842E21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198" name="文本框 1197">
                    <a:extLst>
                      <a:ext uri="{FF2B5EF4-FFF2-40B4-BE49-F238E27FC236}">
                        <a16:creationId xmlns:a16="http://schemas.microsoft.com/office/drawing/2014/main" id="{BB7C0D87-27B2-4BC7-93CF-2396DFC5D7E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215" name="组合 1214">
                <a:extLst>
                  <a:ext uri="{FF2B5EF4-FFF2-40B4-BE49-F238E27FC236}">
                    <a16:creationId xmlns:a16="http://schemas.microsoft.com/office/drawing/2014/main" id="{47A5201F-26F7-4B47-9B5F-1FB0375AF8B0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216" name="组合 1215">
                  <a:extLst>
                    <a:ext uri="{FF2B5EF4-FFF2-40B4-BE49-F238E27FC236}">
                      <a16:creationId xmlns:a16="http://schemas.microsoft.com/office/drawing/2014/main" id="{E19580E9-0A37-4C6C-B1F4-303AE46038AD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223" name="组合 1222">
                    <a:extLst>
                      <a:ext uri="{FF2B5EF4-FFF2-40B4-BE49-F238E27FC236}">
                        <a16:creationId xmlns:a16="http://schemas.microsoft.com/office/drawing/2014/main" id="{B3EC224C-5CDF-49CB-A5AA-742FA305197D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225" name="矩形: 圆角 1224">
                      <a:extLst>
                        <a:ext uri="{FF2B5EF4-FFF2-40B4-BE49-F238E27FC236}">
                          <a16:creationId xmlns:a16="http://schemas.microsoft.com/office/drawing/2014/main" id="{CB779223-2E10-49C1-95AB-04244EF2F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226" name="组合 1225">
                      <a:extLst>
                        <a:ext uri="{FF2B5EF4-FFF2-40B4-BE49-F238E27FC236}">
                          <a16:creationId xmlns:a16="http://schemas.microsoft.com/office/drawing/2014/main" id="{A43C1934-C19F-413E-9F27-808BCF2E7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227" name="组合 1226">
                        <a:extLst>
                          <a:ext uri="{FF2B5EF4-FFF2-40B4-BE49-F238E27FC236}">
                            <a16:creationId xmlns:a16="http://schemas.microsoft.com/office/drawing/2014/main" id="{ACE913A0-8422-4A0A-91AF-2A85F7C366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235" name="Rectangle 318">
                          <a:extLst>
                            <a:ext uri="{FF2B5EF4-FFF2-40B4-BE49-F238E27FC236}">
                              <a16:creationId xmlns:a16="http://schemas.microsoft.com/office/drawing/2014/main" id="{6ED4FAAF-2B9B-4B4B-BBA3-55DBFDF932A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36" name="Freeform 319">
                          <a:extLst>
                            <a:ext uri="{FF2B5EF4-FFF2-40B4-BE49-F238E27FC236}">
                              <a16:creationId xmlns:a16="http://schemas.microsoft.com/office/drawing/2014/main" id="{8155A14B-69DF-41B2-9B57-2BABDC4E20C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37" name="Freeform 320">
                          <a:extLst>
                            <a:ext uri="{FF2B5EF4-FFF2-40B4-BE49-F238E27FC236}">
                              <a16:creationId xmlns:a16="http://schemas.microsoft.com/office/drawing/2014/main" id="{FD11C168-0291-4B51-ACBB-98502374106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238" name="Rectangle 321">
                          <a:extLst>
                            <a:ext uri="{FF2B5EF4-FFF2-40B4-BE49-F238E27FC236}">
                              <a16:creationId xmlns:a16="http://schemas.microsoft.com/office/drawing/2014/main" id="{B4BC1199-8835-49D5-98E2-B952DD9A1D9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228" name="文本框 1227">
                        <a:extLst>
                          <a:ext uri="{FF2B5EF4-FFF2-40B4-BE49-F238E27FC236}">
                            <a16:creationId xmlns:a16="http://schemas.microsoft.com/office/drawing/2014/main" id="{98E0D2FC-142D-4552-A5B5-6991464DE4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1229" name="文本框 1228">
                        <a:extLst>
                          <a:ext uri="{FF2B5EF4-FFF2-40B4-BE49-F238E27FC236}">
                            <a16:creationId xmlns:a16="http://schemas.microsoft.com/office/drawing/2014/main" id="{1C3B9F89-69D5-47B9-B8EE-2BDE73F9BD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230" name="组合 1229">
                        <a:extLst>
                          <a:ext uri="{FF2B5EF4-FFF2-40B4-BE49-F238E27FC236}">
                            <a16:creationId xmlns:a16="http://schemas.microsoft.com/office/drawing/2014/main" id="{E93D66FF-849A-42D0-B5E3-2C8386A0D4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233" name="直接连接符 1232">
                          <a:extLst>
                            <a:ext uri="{FF2B5EF4-FFF2-40B4-BE49-F238E27FC236}">
                              <a16:creationId xmlns:a16="http://schemas.microsoft.com/office/drawing/2014/main" id="{08B1F939-CA52-4F54-B37F-64711D51A0F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34" name="直接连接符 1233">
                          <a:extLst>
                            <a:ext uri="{FF2B5EF4-FFF2-40B4-BE49-F238E27FC236}">
                              <a16:creationId xmlns:a16="http://schemas.microsoft.com/office/drawing/2014/main" id="{E869DD72-BBB7-443A-9F95-CB22CE39D6B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31" name="文本框 1230">
                        <a:extLst>
                          <a:ext uri="{FF2B5EF4-FFF2-40B4-BE49-F238E27FC236}">
                            <a16:creationId xmlns:a16="http://schemas.microsoft.com/office/drawing/2014/main" id="{C3582D78-6E82-4F80-A5C8-91BB468244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232" name="文本框 1231">
                        <a:extLst>
                          <a:ext uri="{FF2B5EF4-FFF2-40B4-BE49-F238E27FC236}">
                            <a16:creationId xmlns:a16="http://schemas.microsoft.com/office/drawing/2014/main" id="{112C87F0-AFFD-4ED8-B2A6-3462673703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224" name="菱形 1223">
                    <a:extLst>
                      <a:ext uri="{FF2B5EF4-FFF2-40B4-BE49-F238E27FC236}">
                        <a16:creationId xmlns:a16="http://schemas.microsoft.com/office/drawing/2014/main" id="{20ACABA2-34D6-4D76-B6D9-00580E8D5D1F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217" name="文本框 1216">
                  <a:extLst>
                    <a:ext uri="{FF2B5EF4-FFF2-40B4-BE49-F238E27FC236}">
                      <a16:creationId xmlns:a16="http://schemas.microsoft.com/office/drawing/2014/main" id="{80E042FD-787F-43D4-A1EC-8182367AEF9E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18" name="组合 1217">
                  <a:extLst>
                    <a:ext uri="{FF2B5EF4-FFF2-40B4-BE49-F238E27FC236}">
                      <a16:creationId xmlns:a16="http://schemas.microsoft.com/office/drawing/2014/main" id="{AD9D552A-555A-4738-A8C0-B24E3F0DDDC2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219" name="矩形: 圆角 1218">
                    <a:extLst>
                      <a:ext uri="{FF2B5EF4-FFF2-40B4-BE49-F238E27FC236}">
                        <a16:creationId xmlns:a16="http://schemas.microsoft.com/office/drawing/2014/main" id="{7F0548AD-FDBE-4482-AA38-6C882AFE202D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220" name="文本框 1219">
                    <a:extLst>
                      <a:ext uri="{FF2B5EF4-FFF2-40B4-BE49-F238E27FC236}">
                        <a16:creationId xmlns:a16="http://schemas.microsoft.com/office/drawing/2014/main" id="{9E9C1A1A-8A17-4A3A-874B-C8E088F1DF99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21" name="矩形: 圆角 1220">
                    <a:extLst>
                      <a:ext uri="{FF2B5EF4-FFF2-40B4-BE49-F238E27FC236}">
                        <a16:creationId xmlns:a16="http://schemas.microsoft.com/office/drawing/2014/main" id="{6043B8CC-9CB9-4621-9F7C-B2C2209383B2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222" name="文本框 1221">
                    <a:extLst>
                      <a:ext uri="{FF2B5EF4-FFF2-40B4-BE49-F238E27FC236}">
                        <a16:creationId xmlns:a16="http://schemas.microsoft.com/office/drawing/2014/main" id="{FDC046AA-EA8C-49CC-A5B3-1430F0CCFF3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D4C9C06-391A-4CF1-BB78-6267F77ED45E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F3100CCA-D25D-4920-A35B-9A8A7092631B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667" name="文本框 1666">
                <a:extLst>
                  <a:ext uri="{FF2B5EF4-FFF2-40B4-BE49-F238E27FC236}">
                    <a16:creationId xmlns:a16="http://schemas.microsoft.com/office/drawing/2014/main" id="{1FCA3173-6CF1-441C-BDEE-1A781E04EC6A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83BC5860-3F9F-4981-9A5E-2E77276D2FFA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1664" name="直接连接符 1663">
                  <a:extLst>
                    <a:ext uri="{FF2B5EF4-FFF2-40B4-BE49-F238E27FC236}">
                      <a16:creationId xmlns:a16="http://schemas.microsoft.com/office/drawing/2014/main" id="{61FA9C60-D9D9-4919-A83B-9157C7AC0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5" name="直接连接符 1664">
                  <a:extLst>
                    <a:ext uri="{FF2B5EF4-FFF2-40B4-BE49-F238E27FC236}">
                      <a16:creationId xmlns:a16="http://schemas.microsoft.com/office/drawing/2014/main" id="{24188172-6349-4556-B51A-DA5416BB6554}"/>
                    </a:ext>
                  </a:extLst>
                </p:cNvPr>
                <p:cNvCxnSpPr>
                  <a:cxnSpLocks/>
                  <a:endCxn id="1666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6" name="菱形 1665">
                  <a:extLst>
                    <a:ext uri="{FF2B5EF4-FFF2-40B4-BE49-F238E27FC236}">
                      <a16:creationId xmlns:a16="http://schemas.microsoft.com/office/drawing/2014/main" id="{20FAFE46-77F5-47FB-8EDE-93927E2EB4C4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668" name="文本框 1667">
                  <a:extLst>
                    <a:ext uri="{FF2B5EF4-FFF2-40B4-BE49-F238E27FC236}">
                      <a16:creationId xmlns:a16="http://schemas.microsoft.com/office/drawing/2014/main" id="{EA352130-77C8-47B2-8A37-D2569F870102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1669" name="组合 1668">
            <a:extLst>
              <a:ext uri="{FF2B5EF4-FFF2-40B4-BE49-F238E27FC236}">
                <a16:creationId xmlns:a16="http://schemas.microsoft.com/office/drawing/2014/main" id="{CAE0A4F6-0FDD-4781-961F-26750509A1AE}"/>
              </a:ext>
            </a:extLst>
          </p:cNvPr>
          <p:cNvGrpSpPr/>
          <p:nvPr/>
        </p:nvGrpSpPr>
        <p:grpSpPr>
          <a:xfrm>
            <a:off x="3866964" y="1138969"/>
            <a:ext cx="2102825" cy="4991872"/>
            <a:chOff x="1254106" y="1437948"/>
            <a:chExt cx="2654816" cy="6302238"/>
          </a:xfrm>
        </p:grpSpPr>
        <p:grpSp>
          <p:nvGrpSpPr>
            <p:cNvPr id="1670" name="组合 1669">
              <a:extLst>
                <a:ext uri="{FF2B5EF4-FFF2-40B4-BE49-F238E27FC236}">
                  <a16:creationId xmlns:a16="http://schemas.microsoft.com/office/drawing/2014/main" id="{3AA4E34C-8F74-4822-BD99-FAEB584530A0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1679" name="组合 1678">
                <a:extLst>
                  <a:ext uri="{FF2B5EF4-FFF2-40B4-BE49-F238E27FC236}">
                    <a16:creationId xmlns:a16="http://schemas.microsoft.com/office/drawing/2014/main" id="{CE1B900F-3417-450C-A8B1-466598752D9E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1971" name="矩形: 圆角 1970">
                  <a:extLst>
                    <a:ext uri="{FF2B5EF4-FFF2-40B4-BE49-F238E27FC236}">
                      <a16:creationId xmlns:a16="http://schemas.microsoft.com/office/drawing/2014/main" id="{F07507B3-5488-4D8A-9785-9C9CB186D9E8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972" name="矩形: 圆角 1971">
                  <a:extLst>
                    <a:ext uri="{FF2B5EF4-FFF2-40B4-BE49-F238E27FC236}">
                      <a16:creationId xmlns:a16="http://schemas.microsoft.com/office/drawing/2014/main" id="{136899A3-FBC0-4ED3-8E53-9C981F9BB732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1680" name="矩形 1679">
                <a:extLst>
                  <a:ext uri="{FF2B5EF4-FFF2-40B4-BE49-F238E27FC236}">
                    <a16:creationId xmlns:a16="http://schemas.microsoft.com/office/drawing/2014/main" id="{499F2F89-0BBB-416C-8FF8-568442A36DED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1681" name="组合 1680">
                <a:extLst>
                  <a:ext uri="{FF2B5EF4-FFF2-40B4-BE49-F238E27FC236}">
                    <a16:creationId xmlns:a16="http://schemas.microsoft.com/office/drawing/2014/main" id="{ABCD87DE-D98E-4D7F-B65F-BCD4453357C5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1967" name="组合 1966">
                  <a:extLst>
                    <a:ext uri="{FF2B5EF4-FFF2-40B4-BE49-F238E27FC236}">
                      <a16:creationId xmlns:a16="http://schemas.microsoft.com/office/drawing/2014/main" id="{455D6831-0512-4845-8CF2-B87FB77AE296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1969" name="Freeform 64">
                    <a:extLst>
                      <a:ext uri="{FF2B5EF4-FFF2-40B4-BE49-F238E27FC236}">
                        <a16:creationId xmlns:a16="http://schemas.microsoft.com/office/drawing/2014/main" id="{412878D3-C077-4D89-A50B-4184C7E6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1970" name="Freeform 65">
                    <a:extLst>
                      <a:ext uri="{FF2B5EF4-FFF2-40B4-BE49-F238E27FC236}">
                        <a16:creationId xmlns:a16="http://schemas.microsoft.com/office/drawing/2014/main" id="{AC078C63-0CC5-43EB-A777-DD1174F284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1968" name="文本框 1967">
                  <a:extLst>
                    <a:ext uri="{FF2B5EF4-FFF2-40B4-BE49-F238E27FC236}">
                      <a16:creationId xmlns:a16="http://schemas.microsoft.com/office/drawing/2014/main" id="{8586B2A6-EA8F-458F-91DF-C6E8C3CBCE67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2" name="组合 1681">
                <a:extLst>
                  <a:ext uri="{FF2B5EF4-FFF2-40B4-BE49-F238E27FC236}">
                    <a16:creationId xmlns:a16="http://schemas.microsoft.com/office/drawing/2014/main" id="{F0163CDA-856A-4965-86A8-885F753FA816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1964" name="直接连接符 1963">
                  <a:extLst>
                    <a:ext uri="{FF2B5EF4-FFF2-40B4-BE49-F238E27FC236}">
                      <a16:creationId xmlns:a16="http://schemas.microsoft.com/office/drawing/2014/main" id="{FDACCD87-41F9-4B4B-94C6-1CE8719BF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5" name="文本框 1964">
                  <a:extLst>
                    <a:ext uri="{FF2B5EF4-FFF2-40B4-BE49-F238E27FC236}">
                      <a16:creationId xmlns:a16="http://schemas.microsoft.com/office/drawing/2014/main" id="{E7289A1B-0865-4506-951C-E30BA8AE4895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1966" name="文本框 1965">
                  <a:extLst>
                    <a:ext uri="{FF2B5EF4-FFF2-40B4-BE49-F238E27FC236}">
                      <a16:creationId xmlns:a16="http://schemas.microsoft.com/office/drawing/2014/main" id="{277A0E34-5343-4AC9-9260-26D198CA1D67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3" name="组合 1682">
                <a:extLst>
                  <a:ext uri="{FF2B5EF4-FFF2-40B4-BE49-F238E27FC236}">
                    <a16:creationId xmlns:a16="http://schemas.microsoft.com/office/drawing/2014/main" id="{10CD61FA-9B6C-4E87-A5AF-8511EF843AAC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1962" name="直接连接符 1961">
                  <a:extLst>
                    <a:ext uri="{FF2B5EF4-FFF2-40B4-BE49-F238E27FC236}">
                      <a16:creationId xmlns:a16="http://schemas.microsoft.com/office/drawing/2014/main" id="{4F5866DA-E370-4A3D-9F24-89F4981114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3" name="文本框 1962">
                  <a:extLst>
                    <a:ext uri="{FF2B5EF4-FFF2-40B4-BE49-F238E27FC236}">
                      <a16:creationId xmlns:a16="http://schemas.microsoft.com/office/drawing/2014/main" id="{F1F2CF41-4D0D-4A59-9456-4157E8A72F18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1684" name="组合 1683">
                <a:extLst>
                  <a:ext uri="{FF2B5EF4-FFF2-40B4-BE49-F238E27FC236}">
                    <a16:creationId xmlns:a16="http://schemas.microsoft.com/office/drawing/2014/main" id="{E0F2F2A3-A9C8-4AF1-819B-8B524309E65E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1956" name="组合 1955">
                  <a:extLst>
                    <a:ext uri="{FF2B5EF4-FFF2-40B4-BE49-F238E27FC236}">
                      <a16:creationId xmlns:a16="http://schemas.microsoft.com/office/drawing/2014/main" id="{CF0C017C-A623-4A8A-913D-4C987329A1CC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1959" name="Picture 6">
                    <a:extLst>
                      <a:ext uri="{FF2B5EF4-FFF2-40B4-BE49-F238E27FC236}">
                        <a16:creationId xmlns:a16="http://schemas.microsoft.com/office/drawing/2014/main" id="{F603AF88-1E4D-4613-955E-8C56B74660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60" name="文本框 1959">
                    <a:extLst>
                      <a:ext uri="{FF2B5EF4-FFF2-40B4-BE49-F238E27FC236}">
                        <a16:creationId xmlns:a16="http://schemas.microsoft.com/office/drawing/2014/main" id="{8FD7FB42-4D1D-4712-89FE-1A680379294F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1961" name="文本框 1960">
                    <a:extLst>
                      <a:ext uri="{FF2B5EF4-FFF2-40B4-BE49-F238E27FC236}">
                        <a16:creationId xmlns:a16="http://schemas.microsoft.com/office/drawing/2014/main" id="{A6820D67-3C53-4A18-8F1A-A58383B5102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1957" name="文本框 1956">
                  <a:extLst>
                    <a:ext uri="{FF2B5EF4-FFF2-40B4-BE49-F238E27FC236}">
                      <a16:creationId xmlns:a16="http://schemas.microsoft.com/office/drawing/2014/main" id="{E91B6E90-D222-4094-B203-E1301D4D125E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1958" name="直接连接符 1957">
                  <a:extLst>
                    <a:ext uri="{FF2B5EF4-FFF2-40B4-BE49-F238E27FC236}">
                      <a16:creationId xmlns:a16="http://schemas.microsoft.com/office/drawing/2014/main" id="{6B1038FD-B691-46E4-BDAB-EFB257FB3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5" name="组合 1684">
                <a:extLst>
                  <a:ext uri="{FF2B5EF4-FFF2-40B4-BE49-F238E27FC236}">
                    <a16:creationId xmlns:a16="http://schemas.microsoft.com/office/drawing/2014/main" id="{F45BB015-9272-45A2-821C-6EBB2BD057A4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1952" name="图片 1951">
                  <a:extLst>
                    <a:ext uri="{FF2B5EF4-FFF2-40B4-BE49-F238E27FC236}">
                      <a16:creationId xmlns:a16="http://schemas.microsoft.com/office/drawing/2014/main" id="{F77F89D1-1FFB-47FA-8E9B-9989B7D1A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1953" name="直接连接符 1952">
                  <a:extLst>
                    <a:ext uri="{FF2B5EF4-FFF2-40B4-BE49-F238E27FC236}">
                      <a16:creationId xmlns:a16="http://schemas.microsoft.com/office/drawing/2014/main" id="{75EA4C75-8330-448B-97D9-5AEECE430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4" name="文本框 1953">
                  <a:extLst>
                    <a:ext uri="{FF2B5EF4-FFF2-40B4-BE49-F238E27FC236}">
                      <a16:creationId xmlns:a16="http://schemas.microsoft.com/office/drawing/2014/main" id="{CF5C8EE5-80A9-4DA3-B9D0-4B852E23FD9F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1955" name="Freeform 28">
                  <a:extLst>
                    <a:ext uri="{FF2B5EF4-FFF2-40B4-BE49-F238E27FC236}">
                      <a16:creationId xmlns:a16="http://schemas.microsoft.com/office/drawing/2014/main" id="{0603D9B7-59BC-4FF9-86F2-95720EFB4F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1686" name="组合 1685">
                <a:extLst>
                  <a:ext uri="{FF2B5EF4-FFF2-40B4-BE49-F238E27FC236}">
                    <a16:creationId xmlns:a16="http://schemas.microsoft.com/office/drawing/2014/main" id="{B7BB505E-5836-464D-BED9-2CF1909C2A94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1949" name="直接连接符 1948">
                  <a:extLst>
                    <a:ext uri="{FF2B5EF4-FFF2-40B4-BE49-F238E27FC236}">
                      <a16:creationId xmlns:a16="http://schemas.microsoft.com/office/drawing/2014/main" id="{97A0A324-7E7C-495B-AA27-72A7F7E50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0" name="文本框 1949">
                  <a:extLst>
                    <a:ext uri="{FF2B5EF4-FFF2-40B4-BE49-F238E27FC236}">
                      <a16:creationId xmlns:a16="http://schemas.microsoft.com/office/drawing/2014/main" id="{47F1FB50-BA04-46F6-8522-F64F5658D773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1951" name="文本框 1950">
                  <a:extLst>
                    <a:ext uri="{FF2B5EF4-FFF2-40B4-BE49-F238E27FC236}">
                      <a16:creationId xmlns:a16="http://schemas.microsoft.com/office/drawing/2014/main" id="{C23D87DB-519F-4D7E-A621-BFB38D8030FB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7" name="组合 1686">
                <a:extLst>
                  <a:ext uri="{FF2B5EF4-FFF2-40B4-BE49-F238E27FC236}">
                    <a16:creationId xmlns:a16="http://schemas.microsoft.com/office/drawing/2014/main" id="{03A5C9B7-595C-40B9-BE6A-D409890285CF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1929" name="组合 1928">
                  <a:extLst>
                    <a:ext uri="{FF2B5EF4-FFF2-40B4-BE49-F238E27FC236}">
                      <a16:creationId xmlns:a16="http://schemas.microsoft.com/office/drawing/2014/main" id="{F2D0118E-6C93-4CFB-A5BB-A181F85F737A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1932" name="Freeform 843">
                    <a:extLst>
                      <a:ext uri="{FF2B5EF4-FFF2-40B4-BE49-F238E27FC236}">
                        <a16:creationId xmlns:a16="http://schemas.microsoft.com/office/drawing/2014/main" id="{EB1EA67F-2859-4B7B-95E8-79446CBE7F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3" name="Freeform 844">
                    <a:extLst>
                      <a:ext uri="{FF2B5EF4-FFF2-40B4-BE49-F238E27FC236}">
                        <a16:creationId xmlns:a16="http://schemas.microsoft.com/office/drawing/2014/main" id="{467A735F-5192-4BC0-98FA-BBBBA7D736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4" name="Freeform 845">
                    <a:extLst>
                      <a:ext uri="{FF2B5EF4-FFF2-40B4-BE49-F238E27FC236}">
                        <a16:creationId xmlns:a16="http://schemas.microsoft.com/office/drawing/2014/main" id="{635D2B05-493E-4E01-973E-EFC6D9D605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5" name="Freeform 846">
                    <a:extLst>
                      <a:ext uri="{FF2B5EF4-FFF2-40B4-BE49-F238E27FC236}">
                        <a16:creationId xmlns:a16="http://schemas.microsoft.com/office/drawing/2014/main" id="{14EB432A-611B-4607-A203-01413CB68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6" name="Freeform 847">
                    <a:extLst>
                      <a:ext uri="{FF2B5EF4-FFF2-40B4-BE49-F238E27FC236}">
                        <a16:creationId xmlns:a16="http://schemas.microsoft.com/office/drawing/2014/main" id="{C6A9DD8E-4DDB-4579-BE42-2233459862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7" name="Freeform 848">
                    <a:extLst>
                      <a:ext uri="{FF2B5EF4-FFF2-40B4-BE49-F238E27FC236}">
                        <a16:creationId xmlns:a16="http://schemas.microsoft.com/office/drawing/2014/main" id="{3B70FC95-EABB-4CE6-A68C-AFA7643116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8" name="Freeform 849">
                    <a:extLst>
                      <a:ext uri="{FF2B5EF4-FFF2-40B4-BE49-F238E27FC236}">
                        <a16:creationId xmlns:a16="http://schemas.microsoft.com/office/drawing/2014/main" id="{237B65A8-133A-4576-B301-040CE7CFC7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39" name="Freeform 850">
                    <a:extLst>
                      <a:ext uri="{FF2B5EF4-FFF2-40B4-BE49-F238E27FC236}">
                        <a16:creationId xmlns:a16="http://schemas.microsoft.com/office/drawing/2014/main" id="{B7D71AE6-AF65-4DE1-8879-DEDA34E521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0" name="Freeform 851">
                    <a:extLst>
                      <a:ext uri="{FF2B5EF4-FFF2-40B4-BE49-F238E27FC236}">
                        <a16:creationId xmlns:a16="http://schemas.microsoft.com/office/drawing/2014/main" id="{F80D9E54-C8B9-4881-9829-674E1DD35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1" name="Freeform 852">
                    <a:extLst>
                      <a:ext uri="{FF2B5EF4-FFF2-40B4-BE49-F238E27FC236}">
                        <a16:creationId xmlns:a16="http://schemas.microsoft.com/office/drawing/2014/main" id="{330C7FC7-6D82-4630-9380-62742849F3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1942" name="Freeform 853">
                    <a:extLst>
                      <a:ext uri="{FF2B5EF4-FFF2-40B4-BE49-F238E27FC236}">
                        <a16:creationId xmlns:a16="http://schemas.microsoft.com/office/drawing/2014/main" id="{79BBA8D7-FA17-41D7-9569-CC587759AD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3" name="Freeform 854">
                    <a:extLst>
                      <a:ext uri="{FF2B5EF4-FFF2-40B4-BE49-F238E27FC236}">
                        <a16:creationId xmlns:a16="http://schemas.microsoft.com/office/drawing/2014/main" id="{44A71C15-A7B5-4CE1-B14A-B793500E1A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4" name="Freeform 855">
                    <a:extLst>
                      <a:ext uri="{FF2B5EF4-FFF2-40B4-BE49-F238E27FC236}">
                        <a16:creationId xmlns:a16="http://schemas.microsoft.com/office/drawing/2014/main" id="{8591F4CB-4C8B-4F77-BA56-E4CCF10EFF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5" name="Freeform 856">
                    <a:extLst>
                      <a:ext uri="{FF2B5EF4-FFF2-40B4-BE49-F238E27FC236}">
                        <a16:creationId xmlns:a16="http://schemas.microsoft.com/office/drawing/2014/main" id="{A3EB18E4-0AD0-4C1A-B1E6-92760B85FF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6" name="Freeform 857">
                    <a:extLst>
                      <a:ext uri="{FF2B5EF4-FFF2-40B4-BE49-F238E27FC236}">
                        <a16:creationId xmlns:a16="http://schemas.microsoft.com/office/drawing/2014/main" id="{71D449E6-3B96-45C1-923D-E1EA23DC97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7" name="Freeform 858">
                    <a:extLst>
                      <a:ext uri="{FF2B5EF4-FFF2-40B4-BE49-F238E27FC236}">
                        <a16:creationId xmlns:a16="http://schemas.microsoft.com/office/drawing/2014/main" id="{DEB2B424-49AA-403F-9A8E-AE605EDE1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1948" name="Freeform 859">
                    <a:extLst>
                      <a:ext uri="{FF2B5EF4-FFF2-40B4-BE49-F238E27FC236}">
                        <a16:creationId xmlns:a16="http://schemas.microsoft.com/office/drawing/2014/main" id="{4DB5E35F-19D6-4195-AAA2-D2A574FF4A1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1930" name="文本框 1929">
                  <a:extLst>
                    <a:ext uri="{FF2B5EF4-FFF2-40B4-BE49-F238E27FC236}">
                      <a16:creationId xmlns:a16="http://schemas.microsoft.com/office/drawing/2014/main" id="{1DBB942E-D457-4A55-8806-89DCC8602094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1" name="文本框 1930">
                  <a:extLst>
                    <a:ext uri="{FF2B5EF4-FFF2-40B4-BE49-F238E27FC236}">
                      <a16:creationId xmlns:a16="http://schemas.microsoft.com/office/drawing/2014/main" id="{D89DE1A0-2237-4573-905A-305C3F90C8A5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8" name="组合 1687">
                <a:extLst>
                  <a:ext uri="{FF2B5EF4-FFF2-40B4-BE49-F238E27FC236}">
                    <a16:creationId xmlns:a16="http://schemas.microsoft.com/office/drawing/2014/main" id="{C331C372-2326-4045-B7C9-DB85AAC71416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1925" name="文本框 1924">
                  <a:extLst>
                    <a:ext uri="{FF2B5EF4-FFF2-40B4-BE49-F238E27FC236}">
                      <a16:creationId xmlns:a16="http://schemas.microsoft.com/office/drawing/2014/main" id="{25A059C5-0338-4FDA-9216-CB60F67D8F22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1926" name="组合 1925">
                  <a:extLst>
                    <a:ext uri="{FF2B5EF4-FFF2-40B4-BE49-F238E27FC236}">
                      <a16:creationId xmlns:a16="http://schemas.microsoft.com/office/drawing/2014/main" id="{00AC4D60-5EC1-4F49-BD93-4D572C93FD8F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927" name="矩形 1926">
                    <a:extLst>
                      <a:ext uri="{FF2B5EF4-FFF2-40B4-BE49-F238E27FC236}">
                        <a16:creationId xmlns:a16="http://schemas.microsoft.com/office/drawing/2014/main" id="{3FE582C8-F696-43B2-AE14-A3F6A5C93A72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928" name="矩形 1927">
                    <a:extLst>
                      <a:ext uri="{FF2B5EF4-FFF2-40B4-BE49-F238E27FC236}">
                        <a16:creationId xmlns:a16="http://schemas.microsoft.com/office/drawing/2014/main" id="{03B719F8-CBCC-4E57-9577-E8294E5DD601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1689" name="组合 1688">
                <a:extLst>
                  <a:ext uri="{FF2B5EF4-FFF2-40B4-BE49-F238E27FC236}">
                    <a16:creationId xmlns:a16="http://schemas.microsoft.com/office/drawing/2014/main" id="{B08E5D66-9203-40EE-BC9E-542438EAE58A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1921" name="文本框 1920">
                  <a:extLst>
                    <a:ext uri="{FF2B5EF4-FFF2-40B4-BE49-F238E27FC236}">
                      <a16:creationId xmlns:a16="http://schemas.microsoft.com/office/drawing/2014/main" id="{9F56B649-9C6A-4077-B5F8-76A5F59FA3B3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1922" name="组合 1921">
                  <a:extLst>
                    <a:ext uri="{FF2B5EF4-FFF2-40B4-BE49-F238E27FC236}">
                      <a16:creationId xmlns:a16="http://schemas.microsoft.com/office/drawing/2014/main" id="{7247A663-7195-4512-A2C8-897263D7C505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1923" name="矩形 1922">
                    <a:extLst>
                      <a:ext uri="{FF2B5EF4-FFF2-40B4-BE49-F238E27FC236}">
                        <a16:creationId xmlns:a16="http://schemas.microsoft.com/office/drawing/2014/main" id="{D0BE5D82-AE5D-40D7-909B-50347DC566E3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1924" name="矩形 1923">
                    <a:extLst>
                      <a:ext uri="{FF2B5EF4-FFF2-40B4-BE49-F238E27FC236}">
                        <a16:creationId xmlns:a16="http://schemas.microsoft.com/office/drawing/2014/main" id="{3A80B65F-D853-40F7-B800-2DAA6D522AC1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1690" name="直接连接符 1689">
                <a:extLst>
                  <a:ext uri="{FF2B5EF4-FFF2-40B4-BE49-F238E27FC236}">
                    <a16:creationId xmlns:a16="http://schemas.microsoft.com/office/drawing/2014/main" id="{7B2EDE09-6392-4FD4-8A55-2EE00AD35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1" name="组合 1690">
                <a:extLst>
                  <a:ext uri="{FF2B5EF4-FFF2-40B4-BE49-F238E27FC236}">
                    <a16:creationId xmlns:a16="http://schemas.microsoft.com/office/drawing/2014/main" id="{A9BF686D-7A19-4908-9FF5-5FBAFC0A8727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1764" name="直接连接符 1763">
                  <a:extLst>
                    <a:ext uri="{FF2B5EF4-FFF2-40B4-BE49-F238E27FC236}">
                      <a16:creationId xmlns:a16="http://schemas.microsoft.com/office/drawing/2014/main" id="{E281E08D-4556-42AB-A1C2-99AED717A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9" name="直接连接符 1918">
                  <a:extLst>
                    <a:ext uri="{FF2B5EF4-FFF2-40B4-BE49-F238E27FC236}">
                      <a16:creationId xmlns:a16="http://schemas.microsoft.com/office/drawing/2014/main" id="{1998E820-E173-4A1B-BA69-22AB221C2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0" name="菱形 1919">
                  <a:extLst>
                    <a:ext uri="{FF2B5EF4-FFF2-40B4-BE49-F238E27FC236}">
                      <a16:creationId xmlns:a16="http://schemas.microsoft.com/office/drawing/2014/main" id="{324F9E4C-18C0-4041-BE23-63B6A1014B12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1692" name="组合 1691">
                <a:extLst>
                  <a:ext uri="{FF2B5EF4-FFF2-40B4-BE49-F238E27FC236}">
                    <a16:creationId xmlns:a16="http://schemas.microsoft.com/office/drawing/2014/main" id="{90B73684-4FBC-4FCB-835F-299B9F17B63A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741" name="组合 1740">
                  <a:extLst>
                    <a:ext uri="{FF2B5EF4-FFF2-40B4-BE49-F238E27FC236}">
                      <a16:creationId xmlns:a16="http://schemas.microsoft.com/office/drawing/2014/main" id="{A7BBE12C-51F9-42A3-A6D1-3FAC80B683C8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748" name="组合 1747">
                    <a:extLst>
                      <a:ext uri="{FF2B5EF4-FFF2-40B4-BE49-F238E27FC236}">
                        <a16:creationId xmlns:a16="http://schemas.microsoft.com/office/drawing/2014/main" id="{D5A36ED6-BDE3-40C8-962B-497FBA3A3C0F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750" name="矩形: 圆角 1749">
                      <a:extLst>
                        <a:ext uri="{FF2B5EF4-FFF2-40B4-BE49-F238E27FC236}">
                          <a16:creationId xmlns:a16="http://schemas.microsoft.com/office/drawing/2014/main" id="{5E8FFD8D-B15E-4FD8-91A3-B127970EB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751" name="组合 1750">
                      <a:extLst>
                        <a:ext uri="{FF2B5EF4-FFF2-40B4-BE49-F238E27FC236}">
                          <a16:creationId xmlns:a16="http://schemas.microsoft.com/office/drawing/2014/main" id="{FCBBBA9A-13B1-4EE6-9C81-BF2CBE2BBD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752" name="组合 1751">
                        <a:extLst>
                          <a:ext uri="{FF2B5EF4-FFF2-40B4-BE49-F238E27FC236}">
                            <a16:creationId xmlns:a16="http://schemas.microsoft.com/office/drawing/2014/main" id="{CC38B841-CEE0-46B0-B54E-10405BE2E2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760" name="Rectangle 318">
                          <a:extLst>
                            <a:ext uri="{FF2B5EF4-FFF2-40B4-BE49-F238E27FC236}">
                              <a16:creationId xmlns:a16="http://schemas.microsoft.com/office/drawing/2014/main" id="{35601CDF-04B9-42B5-A988-19413147E717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61" name="Freeform 319">
                          <a:extLst>
                            <a:ext uri="{FF2B5EF4-FFF2-40B4-BE49-F238E27FC236}">
                              <a16:creationId xmlns:a16="http://schemas.microsoft.com/office/drawing/2014/main" id="{4477EEE4-C906-4F82-BDD3-5CA6248854A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62" name="Freeform 320">
                          <a:extLst>
                            <a:ext uri="{FF2B5EF4-FFF2-40B4-BE49-F238E27FC236}">
                              <a16:creationId xmlns:a16="http://schemas.microsoft.com/office/drawing/2014/main" id="{911D8591-171D-4823-88A1-20C416CF7A1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63" name="Rectangle 321">
                          <a:extLst>
                            <a:ext uri="{FF2B5EF4-FFF2-40B4-BE49-F238E27FC236}">
                              <a16:creationId xmlns:a16="http://schemas.microsoft.com/office/drawing/2014/main" id="{6C242CC9-59A3-4423-98CF-9C09E0CCDC9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753" name="文本框 1752">
                        <a:extLst>
                          <a:ext uri="{FF2B5EF4-FFF2-40B4-BE49-F238E27FC236}">
                            <a16:creationId xmlns:a16="http://schemas.microsoft.com/office/drawing/2014/main" id="{033023AF-1035-49A2-B0F8-D4C7A00AD3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1754" name="文本框 1753">
                        <a:extLst>
                          <a:ext uri="{FF2B5EF4-FFF2-40B4-BE49-F238E27FC236}">
                            <a16:creationId xmlns:a16="http://schemas.microsoft.com/office/drawing/2014/main" id="{4F102EFA-3925-40FC-9670-C2CE66F63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755" name="组合 1754">
                        <a:extLst>
                          <a:ext uri="{FF2B5EF4-FFF2-40B4-BE49-F238E27FC236}">
                            <a16:creationId xmlns:a16="http://schemas.microsoft.com/office/drawing/2014/main" id="{78827E86-3250-4834-82B0-24D522E54C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758" name="直接连接符 1757">
                          <a:extLst>
                            <a:ext uri="{FF2B5EF4-FFF2-40B4-BE49-F238E27FC236}">
                              <a16:creationId xmlns:a16="http://schemas.microsoft.com/office/drawing/2014/main" id="{7700FEC0-7157-437F-9AE6-9E2F93ACF02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59" name="直接连接符 1758">
                          <a:extLst>
                            <a:ext uri="{FF2B5EF4-FFF2-40B4-BE49-F238E27FC236}">
                              <a16:creationId xmlns:a16="http://schemas.microsoft.com/office/drawing/2014/main" id="{BB5E6FF9-A70D-4EAE-B6C0-E139D86393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56" name="文本框 1755">
                        <a:extLst>
                          <a:ext uri="{FF2B5EF4-FFF2-40B4-BE49-F238E27FC236}">
                            <a16:creationId xmlns:a16="http://schemas.microsoft.com/office/drawing/2014/main" id="{B7C54307-0DD7-4402-A5F4-64B4640749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57" name="文本框 1756">
                        <a:extLst>
                          <a:ext uri="{FF2B5EF4-FFF2-40B4-BE49-F238E27FC236}">
                            <a16:creationId xmlns:a16="http://schemas.microsoft.com/office/drawing/2014/main" id="{4CD1D256-7354-4032-9D4E-F4C4E665A9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749" name="菱形 1748">
                    <a:extLst>
                      <a:ext uri="{FF2B5EF4-FFF2-40B4-BE49-F238E27FC236}">
                        <a16:creationId xmlns:a16="http://schemas.microsoft.com/office/drawing/2014/main" id="{FE4A7798-39A5-46F7-BB45-231DDB50D8C1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42" name="文本框 1741">
                  <a:extLst>
                    <a:ext uri="{FF2B5EF4-FFF2-40B4-BE49-F238E27FC236}">
                      <a16:creationId xmlns:a16="http://schemas.microsoft.com/office/drawing/2014/main" id="{802B5636-A516-4D6B-BC3D-6243F51D3BA4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43" name="组合 1742">
                  <a:extLst>
                    <a:ext uri="{FF2B5EF4-FFF2-40B4-BE49-F238E27FC236}">
                      <a16:creationId xmlns:a16="http://schemas.microsoft.com/office/drawing/2014/main" id="{A2D91BA7-0992-43F2-A9FB-A7625DFC3282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744" name="矩形: 圆角 1743">
                    <a:extLst>
                      <a:ext uri="{FF2B5EF4-FFF2-40B4-BE49-F238E27FC236}">
                        <a16:creationId xmlns:a16="http://schemas.microsoft.com/office/drawing/2014/main" id="{8F2BCEE6-B955-43E7-AFAA-92A14DB22DAD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45" name="文本框 1744">
                    <a:extLst>
                      <a:ext uri="{FF2B5EF4-FFF2-40B4-BE49-F238E27FC236}">
                        <a16:creationId xmlns:a16="http://schemas.microsoft.com/office/drawing/2014/main" id="{D7F870F9-3EB2-4CB6-BF3B-2EE021001B5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46" name="矩形: 圆角 1745">
                    <a:extLst>
                      <a:ext uri="{FF2B5EF4-FFF2-40B4-BE49-F238E27FC236}">
                        <a16:creationId xmlns:a16="http://schemas.microsoft.com/office/drawing/2014/main" id="{BE24936C-4F73-457E-9A3B-E3E88B804C34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47" name="文本框 1746">
                    <a:extLst>
                      <a:ext uri="{FF2B5EF4-FFF2-40B4-BE49-F238E27FC236}">
                        <a16:creationId xmlns:a16="http://schemas.microsoft.com/office/drawing/2014/main" id="{45E17438-6F12-4B8A-AE30-7E519B4BC214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693" name="组合 1692">
                <a:extLst>
                  <a:ext uri="{FF2B5EF4-FFF2-40B4-BE49-F238E27FC236}">
                    <a16:creationId xmlns:a16="http://schemas.microsoft.com/office/drawing/2014/main" id="{54B5C72F-6436-49D1-B8F7-4A1780C41A7C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718" name="组合 1717">
                  <a:extLst>
                    <a:ext uri="{FF2B5EF4-FFF2-40B4-BE49-F238E27FC236}">
                      <a16:creationId xmlns:a16="http://schemas.microsoft.com/office/drawing/2014/main" id="{3A5A46A3-7172-4D7D-9145-7AA68B0578DA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725" name="组合 1724">
                    <a:extLst>
                      <a:ext uri="{FF2B5EF4-FFF2-40B4-BE49-F238E27FC236}">
                        <a16:creationId xmlns:a16="http://schemas.microsoft.com/office/drawing/2014/main" id="{7CE4F013-CB1E-478E-9CD3-A41CB0A61D13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727" name="矩形: 圆角 1726">
                      <a:extLst>
                        <a:ext uri="{FF2B5EF4-FFF2-40B4-BE49-F238E27FC236}">
                          <a16:creationId xmlns:a16="http://schemas.microsoft.com/office/drawing/2014/main" id="{DE9A0EF9-CDEC-4CE7-95D9-1FCEA924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728" name="组合 1727">
                      <a:extLst>
                        <a:ext uri="{FF2B5EF4-FFF2-40B4-BE49-F238E27FC236}">
                          <a16:creationId xmlns:a16="http://schemas.microsoft.com/office/drawing/2014/main" id="{5BE82119-CB26-4059-A313-27D0C679C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729" name="组合 1728">
                        <a:extLst>
                          <a:ext uri="{FF2B5EF4-FFF2-40B4-BE49-F238E27FC236}">
                            <a16:creationId xmlns:a16="http://schemas.microsoft.com/office/drawing/2014/main" id="{0F4A99C0-E90A-4EAE-9648-0913E06116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737" name="Rectangle 318">
                          <a:extLst>
                            <a:ext uri="{FF2B5EF4-FFF2-40B4-BE49-F238E27FC236}">
                              <a16:creationId xmlns:a16="http://schemas.microsoft.com/office/drawing/2014/main" id="{1B24426F-559C-463A-9A45-90C30CA7A9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38" name="Freeform 319">
                          <a:extLst>
                            <a:ext uri="{FF2B5EF4-FFF2-40B4-BE49-F238E27FC236}">
                              <a16:creationId xmlns:a16="http://schemas.microsoft.com/office/drawing/2014/main" id="{3409774D-9BFA-492E-ADDE-44894EB1AF8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39" name="Freeform 320">
                          <a:extLst>
                            <a:ext uri="{FF2B5EF4-FFF2-40B4-BE49-F238E27FC236}">
                              <a16:creationId xmlns:a16="http://schemas.microsoft.com/office/drawing/2014/main" id="{806D1101-177C-4D8D-B7BB-CDFAD8E18CE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40" name="Rectangle 321">
                          <a:extLst>
                            <a:ext uri="{FF2B5EF4-FFF2-40B4-BE49-F238E27FC236}">
                              <a16:creationId xmlns:a16="http://schemas.microsoft.com/office/drawing/2014/main" id="{9ACE575D-BCD7-4B6C-A68E-9B8F9075F37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730" name="文本框 1729">
                        <a:extLst>
                          <a:ext uri="{FF2B5EF4-FFF2-40B4-BE49-F238E27FC236}">
                            <a16:creationId xmlns:a16="http://schemas.microsoft.com/office/drawing/2014/main" id="{9D1381CA-5331-48EF-809D-27CC770ACC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1731" name="文本框 1730">
                        <a:extLst>
                          <a:ext uri="{FF2B5EF4-FFF2-40B4-BE49-F238E27FC236}">
                            <a16:creationId xmlns:a16="http://schemas.microsoft.com/office/drawing/2014/main" id="{E199DE58-BC90-4378-8798-1523880F9D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732" name="组合 1731">
                        <a:extLst>
                          <a:ext uri="{FF2B5EF4-FFF2-40B4-BE49-F238E27FC236}">
                            <a16:creationId xmlns:a16="http://schemas.microsoft.com/office/drawing/2014/main" id="{B9DEC341-A213-4E1B-A82B-F01F81701D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735" name="直接连接符 1734">
                          <a:extLst>
                            <a:ext uri="{FF2B5EF4-FFF2-40B4-BE49-F238E27FC236}">
                              <a16:creationId xmlns:a16="http://schemas.microsoft.com/office/drawing/2014/main" id="{33430BF5-235B-40FD-9224-D98F4E55383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36" name="直接连接符 1735">
                          <a:extLst>
                            <a:ext uri="{FF2B5EF4-FFF2-40B4-BE49-F238E27FC236}">
                              <a16:creationId xmlns:a16="http://schemas.microsoft.com/office/drawing/2014/main" id="{10CB3E65-2844-4702-A765-0B8FD5DF20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33" name="文本框 1732">
                        <a:extLst>
                          <a:ext uri="{FF2B5EF4-FFF2-40B4-BE49-F238E27FC236}">
                            <a16:creationId xmlns:a16="http://schemas.microsoft.com/office/drawing/2014/main" id="{996141ED-AE36-48B3-8AE7-AAA62E2C33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34" name="文本框 1733">
                        <a:extLst>
                          <a:ext uri="{FF2B5EF4-FFF2-40B4-BE49-F238E27FC236}">
                            <a16:creationId xmlns:a16="http://schemas.microsoft.com/office/drawing/2014/main" id="{E000F002-05EE-48DB-B934-B10138AFB0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726" name="菱形 1725">
                    <a:extLst>
                      <a:ext uri="{FF2B5EF4-FFF2-40B4-BE49-F238E27FC236}">
                        <a16:creationId xmlns:a16="http://schemas.microsoft.com/office/drawing/2014/main" id="{FC55881C-633E-49A7-A4B4-E5513E99EA50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19" name="文本框 1718">
                  <a:extLst>
                    <a:ext uri="{FF2B5EF4-FFF2-40B4-BE49-F238E27FC236}">
                      <a16:creationId xmlns:a16="http://schemas.microsoft.com/office/drawing/2014/main" id="{F8776D82-FFE7-4D28-8368-A8AB6E360B50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720" name="组合 1719">
                  <a:extLst>
                    <a:ext uri="{FF2B5EF4-FFF2-40B4-BE49-F238E27FC236}">
                      <a16:creationId xmlns:a16="http://schemas.microsoft.com/office/drawing/2014/main" id="{8AD99493-B32E-403D-BC31-0881164CAFF0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721" name="矩形: 圆角 1720">
                    <a:extLst>
                      <a:ext uri="{FF2B5EF4-FFF2-40B4-BE49-F238E27FC236}">
                        <a16:creationId xmlns:a16="http://schemas.microsoft.com/office/drawing/2014/main" id="{D144B8E3-AF0C-4E70-B89B-59CD6890D498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22" name="文本框 1721">
                    <a:extLst>
                      <a:ext uri="{FF2B5EF4-FFF2-40B4-BE49-F238E27FC236}">
                        <a16:creationId xmlns:a16="http://schemas.microsoft.com/office/drawing/2014/main" id="{2B2B3CF2-7D5A-431A-BE60-4F8C3926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23" name="矩形: 圆角 1722">
                    <a:extLst>
                      <a:ext uri="{FF2B5EF4-FFF2-40B4-BE49-F238E27FC236}">
                        <a16:creationId xmlns:a16="http://schemas.microsoft.com/office/drawing/2014/main" id="{3D9CA590-FEC6-431E-B8F8-AE8D9260259C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24" name="文本框 1723">
                    <a:extLst>
                      <a:ext uri="{FF2B5EF4-FFF2-40B4-BE49-F238E27FC236}">
                        <a16:creationId xmlns:a16="http://schemas.microsoft.com/office/drawing/2014/main" id="{6EB38425-7CB7-4A13-B70E-AF4CA945820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694" name="组合 1693">
                <a:extLst>
                  <a:ext uri="{FF2B5EF4-FFF2-40B4-BE49-F238E27FC236}">
                    <a16:creationId xmlns:a16="http://schemas.microsoft.com/office/drawing/2014/main" id="{573363DC-CC58-42F2-A110-B460E3AE97FD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695" name="组合 1694">
                  <a:extLst>
                    <a:ext uri="{FF2B5EF4-FFF2-40B4-BE49-F238E27FC236}">
                      <a16:creationId xmlns:a16="http://schemas.microsoft.com/office/drawing/2014/main" id="{219A7F0D-11C4-4807-8E4E-5AB45A89B6B9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1702" name="组合 1701">
                    <a:extLst>
                      <a:ext uri="{FF2B5EF4-FFF2-40B4-BE49-F238E27FC236}">
                        <a16:creationId xmlns:a16="http://schemas.microsoft.com/office/drawing/2014/main" id="{2019CEBC-A974-4473-AD48-ED9542DC34EF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1704" name="矩形: 圆角 1703">
                      <a:extLst>
                        <a:ext uri="{FF2B5EF4-FFF2-40B4-BE49-F238E27FC236}">
                          <a16:creationId xmlns:a16="http://schemas.microsoft.com/office/drawing/2014/main" id="{C28564AA-68AB-4448-A852-238AC493A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1705" name="组合 1704">
                      <a:extLst>
                        <a:ext uri="{FF2B5EF4-FFF2-40B4-BE49-F238E27FC236}">
                          <a16:creationId xmlns:a16="http://schemas.microsoft.com/office/drawing/2014/main" id="{EE4FD9CA-8701-4086-865E-232006A8E6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1706" name="组合 1705">
                        <a:extLst>
                          <a:ext uri="{FF2B5EF4-FFF2-40B4-BE49-F238E27FC236}">
                            <a16:creationId xmlns:a16="http://schemas.microsoft.com/office/drawing/2014/main" id="{61EFC2BE-4174-483E-96EA-0323784364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1714" name="Rectangle 318">
                          <a:extLst>
                            <a:ext uri="{FF2B5EF4-FFF2-40B4-BE49-F238E27FC236}">
                              <a16:creationId xmlns:a16="http://schemas.microsoft.com/office/drawing/2014/main" id="{0EE82030-850F-4A87-AE21-CF5ED9D156A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15" name="Freeform 319">
                          <a:extLst>
                            <a:ext uri="{FF2B5EF4-FFF2-40B4-BE49-F238E27FC236}">
                              <a16:creationId xmlns:a16="http://schemas.microsoft.com/office/drawing/2014/main" id="{9FFEA413-DC2D-4ACD-B816-3C8E6015608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16" name="Freeform 320">
                          <a:extLst>
                            <a:ext uri="{FF2B5EF4-FFF2-40B4-BE49-F238E27FC236}">
                              <a16:creationId xmlns:a16="http://schemas.microsoft.com/office/drawing/2014/main" id="{2751C545-E7E6-404F-8197-AD6D19BAB9F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1717" name="Rectangle 321">
                          <a:extLst>
                            <a:ext uri="{FF2B5EF4-FFF2-40B4-BE49-F238E27FC236}">
                              <a16:creationId xmlns:a16="http://schemas.microsoft.com/office/drawing/2014/main" id="{C362FBD8-D78E-4C89-BEC5-9D96299453E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1707" name="文本框 1706">
                        <a:extLst>
                          <a:ext uri="{FF2B5EF4-FFF2-40B4-BE49-F238E27FC236}">
                            <a16:creationId xmlns:a16="http://schemas.microsoft.com/office/drawing/2014/main" id="{1E3AF677-A590-4CB6-9E4B-F084CCCE76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1708" name="文本框 1707">
                        <a:extLst>
                          <a:ext uri="{FF2B5EF4-FFF2-40B4-BE49-F238E27FC236}">
                            <a16:creationId xmlns:a16="http://schemas.microsoft.com/office/drawing/2014/main" id="{4A11D524-2AC1-452C-9859-163A13E59E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1709" name="组合 1708">
                        <a:extLst>
                          <a:ext uri="{FF2B5EF4-FFF2-40B4-BE49-F238E27FC236}">
                            <a16:creationId xmlns:a16="http://schemas.microsoft.com/office/drawing/2014/main" id="{9C47A78A-FD81-4B9F-9328-A27328E2E5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1712" name="直接连接符 1711">
                          <a:extLst>
                            <a:ext uri="{FF2B5EF4-FFF2-40B4-BE49-F238E27FC236}">
                              <a16:creationId xmlns:a16="http://schemas.microsoft.com/office/drawing/2014/main" id="{B440839C-B762-44FA-B6CD-4C4F91DB22E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13" name="直接连接符 1712">
                          <a:extLst>
                            <a:ext uri="{FF2B5EF4-FFF2-40B4-BE49-F238E27FC236}">
                              <a16:creationId xmlns:a16="http://schemas.microsoft.com/office/drawing/2014/main" id="{BFC1C49F-5A4E-4347-A53A-5C97CECEDD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10" name="文本框 1709">
                        <a:extLst>
                          <a:ext uri="{FF2B5EF4-FFF2-40B4-BE49-F238E27FC236}">
                            <a16:creationId xmlns:a16="http://schemas.microsoft.com/office/drawing/2014/main" id="{A9513317-B416-4BBB-B567-13F2D686B7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711" name="文本框 1710">
                        <a:extLst>
                          <a:ext uri="{FF2B5EF4-FFF2-40B4-BE49-F238E27FC236}">
                            <a16:creationId xmlns:a16="http://schemas.microsoft.com/office/drawing/2014/main" id="{C5727445-A914-4FE0-91E8-AE8CA3AD24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1703" name="菱形 1702">
                    <a:extLst>
                      <a:ext uri="{FF2B5EF4-FFF2-40B4-BE49-F238E27FC236}">
                        <a16:creationId xmlns:a16="http://schemas.microsoft.com/office/drawing/2014/main" id="{37850014-807F-4E43-BA8D-87240819A135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696" name="文本框 1695">
                  <a:extLst>
                    <a:ext uri="{FF2B5EF4-FFF2-40B4-BE49-F238E27FC236}">
                      <a16:creationId xmlns:a16="http://schemas.microsoft.com/office/drawing/2014/main" id="{E4AEE75B-E20D-49DC-B7D5-9C92833FBA07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697" name="组合 1696">
                  <a:extLst>
                    <a:ext uri="{FF2B5EF4-FFF2-40B4-BE49-F238E27FC236}">
                      <a16:creationId xmlns:a16="http://schemas.microsoft.com/office/drawing/2014/main" id="{FA483037-B142-4FB3-8589-81944B228ED3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1698" name="矩形: 圆角 1697">
                    <a:extLst>
                      <a:ext uri="{FF2B5EF4-FFF2-40B4-BE49-F238E27FC236}">
                        <a16:creationId xmlns:a16="http://schemas.microsoft.com/office/drawing/2014/main" id="{7BF1B96A-7C2D-482E-A5CF-BBDEF53B7F84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699" name="文本框 1698">
                    <a:extLst>
                      <a:ext uri="{FF2B5EF4-FFF2-40B4-BE49-F238E27FC236}">
                        <a16:creationId xmlns:a16="http://schemas.microsoft.com/office/drawing/2014/main" id="{BF1DD965-53F7-43D6-8D1C-F68B7BA75C9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700" name="矩形: 圆角 1699">
                    <a:extLst>
                      <a:ext uri="{FF2B5EF4-FFF2-40B4-BE49-F238E27FC236}">
                        <a16:creationId xmlns:a16="http://schemas.microsoft.com/office/drawing/2014/main" id="{B3104324-37F8-47A8-AE52-75666D7776BA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1701" name="文本框 1700">
                    <a:extLst>
                      <a:ext uri="{FF2B5EF4-FFF2-40B4-BE49-F238E27FC236}">
                        <a16:creationId xmlns:a16="http://schemas.microsoft.com/office/drawing/2014/main" id="{24093EFE-651A-4649-A27B-53310B8B0416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71" name="组合 1670">
              <a:extLst>
                <a:ext uri="{FF2B5EF4-FFF2-40B4-BE49-F238E27FC236}">
                  <a16:creationId xmlns:a16="http://schemas.microsoft.com/office/drawing/2014/main" id="{2403954E-DF90-4062-864E-1B409080175D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1672" name="矩形: 圆角 1671">
                <a:extLst>
                  <a:ext uri="{FF2B5EF4-FFF2-40B4-BE49-F238E27FC236}">
                    <a16:creationId xmlns:a16="http://schemas.microsoft.com/office/drawing/2014/main" id="{17C34B86-300E-4510-8E49-5FC778AED4CE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673" name="文本框 1672">
                <a:extLst>
                  <a:ext uri="{FF2B5EF4-FFF2-40B4-BE49-F238E27FC236}">
                    <a16:creationId xmlns:a16="http://schemas.microsoft.com/office/drawing/2014/main" id="{7B2E2E48-83E9-4D8D-8A68-F83ECB39F8E4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74" name="组合 1673">
                <a:extLst>
                  <a:ext uri="{FF2B5EF4-FFF2-40B4-BE49-F238E27FC236}">
                    <a16:creationId xmlns:a16="http://schemas.microsoft.com/office/drawing/2014/main" id="{A04A890C-EE9A-434C-B46E-69BED62802BB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1675" name="直接连接符 1674">
                  <a:extLst>
                    <a:ext uri="{FF2B5EF4-FFF2-40B4-BE49-F238E27FC236}">
                      <a16:creationId xmlns:a16="http://schemas.microsoft.com/office/drawing/2014/main" id="{AA472137-AB42-418A-8EC8-A9F92331D9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直接连接符 1675">
                  <a:extLst>
                    <a:ext uri="{FF2B5EF4-FFF2-40B4-BE49-F238E27FC236}">
                      <a16:creationId xmlns:a16="http://schemas.microsoft.com/office/drawing/2014/main" id="{3429069C-E32C-4A2E-8F19-E8380C24AD9B}"/>
                    </a:ext>
                  </a:extLst>
                </p:cNvPr>
                <p:cNvCxnSpPr>
                  <a:cxnSpLocks/>
                  <a:endCxn id="1677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7" name="菱形 1676">
                  <a:extLst>
                    <a:ext uri="{FF2B5EF4-FFF2-40B4-BE49-F238E27FC236}">
                      <a16:creationId xmlns:a16="http://schemas.microsoft.com/office/drawing/2014/main" id="{B4142CB5-0160-4E1C-87E3-214AEB234F9F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678" name="文本框 1677">
                  <a:extLst>
                    <a:ext uri="{FF2B5EF4-FFF2-40B4-BE49-F238E27FC236}">
                      <a16:creationId xmlns:a16="http://schemas.microsoft.com/office/drawing/2014/main" id="{B1BB92F8-5E8C-49C9-97EE-B45A6A8828B3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1973" name="组合 1972">
            <a:extLst>
              <a:ext uri="{FF2B5EF4-FFF2-40B4-BE49-F238E27FC236}">
                <a16:creationId xmlns:a16="http://schemas.microsoft.com/office/drawing/2014/main" id="{4273CF88-50BC-447A-A7AF-F6F2E97886BB}"/>
              </a:ext>
            </a:extLst>
          </p:cNvPr>
          <p:cNvGrpSpPr/>
          <p:nvPr/>
        </p:nvGrpSpPr>
        <p:grpSpPr>
          <a:xfrm>
            <a:off x="6212081" y="1138969"/>
            <a:ext cx="2102825" cy="4991872"/>
            <a:chOff x="1254106" y="1437948"/>
            <a:chExt cx="2654816" cy="6302238"/>
          </a:xfrm>
        </p:grpSpPr>
        <p:grpSp>
          <p:nvGrpSpPr>
            <p:cNvPr id="1974" name="组合 1973">
              <a:extLst>
                <a:ext uri="{FF2B5EF4-FFF2-40B4-BE49-F238E27FC236}">
                  <a16:creationId xmlns:a16="http://schemas.microsoft.com/office/drawing/2014/main" id="{72F053CD-CD94-4AAE-A4DE-21C32241BC0F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1983" name="组合 1982">
                <a:extLst>
                  <a:ext uri="{FF2B5EF4-FFF2-40B4-BE49-F238E27FC236}">
                    <a16:creationId xmlns:a16="http://schemas.microsoft.com/office/drawing/2014/main" id="{63D1A10C-B88A-4622-879B-ED7151C7910F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2121" name="矩形: 圆角 2120">
                  <a:extLst>
                    <a:ext uri="{FF2B5EF4-FFF2-40B4-BE49-F238E27FC236}">
                      <a16:creationId xmlns:a16="http://schemas.microsoft.com/office/drawing/2014/main" id="{26A7C31A-D404-4A0D-93FD-9889DD5C696F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122" name="矩形: 圆角 2121">
                  <a:extLst>
                    <a:ext uri="{FF2B5EF4-FFF2-40B4-BE49-F238E27FC236}">
                      <a16:creationId xmlns:a16="http://schemas.microsoft.com/office/drawing/2014/main" id="{A0ADBFA0-52F3-46ED-B36C-8091038751C2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1984" name="矩形 1983">
                <a:extLst>
                  <a:ext uri="{FF2B5EF4-FFF2-40B4-BE49-F238E27FC236}">
                    <a16:creationId xmlns:a16="http://schemas.microsoft.com/office/drawing/2014/main" id="{8A0C1F35-E13B-4A5F-A131-D43F1F0C64DD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1985" name="组合 1984">
                <a:extLst>
                  <a:ext uri="{FF2B5EF4-FFF2-40B4-BE49-F238E27FC236}">
                    <a16:creationId xmlns:a16="http://schemas.microsoft.com/office/drawing/2014/main" id="{162B5282-06F5-4CD1-ABFD-349F2DBABB54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2117" name="组合 2116">
                  <a:extLst>
                    <a:ext uri="{FF2B5EF4-FFF2-40B4-BE49-F238E27FC236}">
                      <a16:creationId xmlns:a16="http://schemas.microsoft.com/office/drawing/2014/main" id="{67ABFB2D-C4EA-4779-AC4A-FD076644208C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2119" name="Freeform 64">
                    <a:extLst>
                      <a:ext uri="{FF2B5EF4-FFF2-40B4-BE49-F238E27FC236}">
                        <a16:creationId xmlns:a16="http://schemas.microsoft.com/office/drawing/2014/main" id="{83D9DCB6-CB63-4607-90C1-CAC29802D7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2120" name="Freeform 65">
                    <a:extLst>
                      <a:ext uri="{FF2B5EF4-FFF2-40B4-BE49-F238E27FC236}">
                        <a16:creationId xmlns:a16="http://schemas.microsoft.com/office/drawing/2014/main" id="{BCB721FF-EF1B-4B40-942A-03E3B19604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2118" name="文本框 2117">
                  <a:extLst>
                    <a:ext uri="{FF2B5EF4-FFF2-40B4-BE49-F238E27FC236}">
                      <a16:creationId xmlns:a16="http://schemas.microsoft.com/office/drawing/2014/main" id="{F92D19CB-9220-446E-98F2-D92ACEE768F5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86" name="组合 1985">
                <a:extLst>
                  <a:ext uri="{FF2B5EF4-FFF2-40B4-BE49-F238E27FC236}">
                    <a16:creationId xmlns:a16="http://schemas.microsoft.com/office/drawing/2014/main" id="{70D23A54-76AF-49E9-B15B-B139C70BF25D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2114" name="直接连接符 2113">
                  <a:extLst>
                    <a:ext uri="{FF2B5EF4-FFF2-40B4-BE49-F238E27FC236}">
                      <a16:creationId xmlns:a16="http://schemas.microsoft.com/office/drawing/2014/main" id="{7F86C947-6DC7-4EC8-B517-5F5428DD4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5" name="文本框 2114">
                  <a:extLst>
                    <a:ext uri="{FF2B5EF4-FFF2-40B4-BE49-F238E27FC236}">
                      <a16:creationId xmlns:a16="http://schemas.microsoft.com/office/drawing/2014/main" id="{4927250B-7603-4163-8D21-6A1F813AD763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2116" name="文本框 2115">
                  <a:extLst>
                    <a:ext uri="{FF2B5EF4-FFF2-40B4-BE49-F238E27FC236}">
                      <a16:creationId xmlns:a16="http://schemas.microsoft.com/office/drawing/2014/main" id="{8EFF6EEA-18DB-459B-87A1-72E1F612904B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87" name="组合 1986">
                <a:extLst>
                  <a:ext uri="{FF2B5EF4-FFF2-40B4-BE49-F238E27FC236}">
                    <a16:creationId xmlns:a16="http://schemas.microsoft.com/office/drawing/2014/main" id="{CBBBD3FE-6D6C-4E2D-B80D-68B4668CBAF8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2112" name="直接连接符 2111">
                  <a:extLst>
                    <a:ext uri="{FF2B5EF4-FFF2-40B4-BE49-F238E27FC236}">
                      <a16:creationId xmlns:a16="http://schemas.microsoft.com/office/drawing/2014/main" id="{DCB53F5D-A2FE-477A-A8FC-810165CDB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3" name="文本框 2112">
                  <a:extLst>
                    <a:ext uri="{FF2B5EF4-FFF2-40B4-BE49-F238E27FC236}">
                      <a16:creationId xmlns:a16="http://schemas.microsoft.com/office/drawing/2014/main" id="{E370D79F-467B-4801-AE65-915B0C50444C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1988" name="组合 1987">
                <a:extLst>
                  <a:ext uri="{FF2B5EF4-FFF2-40B4-BE49-F238E27FC236}">
                    <a16:creationId xmlns:a16="http://schemas.microsoft.com/office/drawing/2014/main" id="{476179FB-6BE7-491C-B4F2-DAFF8B330B64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2106" name="组合 2105">
                  <a:extLst>
                    <a:ext uri="{FF2B5EF4-FFF2-40B4-BE49-F238E27FC236}">
                      <a16:creationId xmlns:a16="http://schemas.microsoft.com/office/drawing/2014/main" id="{0EF5D836-FC95-48A3-9669-151EDEA4C477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2109" name="Picture 6">
                    <a:extLst>
                      <a:ext uri="{FF2B5EF4-FFF2-40B4-BE49-F238E27FC236}">
                        <a16:creationId xmlns:a16="http://schemas.microsoft.com/office/drawing/2014/main" id="{73FFF001-F9C8-45EE-B0B7-6EAFB548A6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10" name="文本框 2109">
                    <a:extLst>
                      <a:ext uri="{FF2B5EF4-FFF2-40B4-BE49-F238E27FC236}">
                        <a16:creationId xmlns:a16="http://schemas.microsoft.com/office/drawing/2014/main" id="{288CB8FE-5170-46CE-B0A4-42DBAADD0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2111" name="文本框 2110">
                    <a:extLst>
                      <a:ext uri="{FF2B5EF4-FFF2-40B4-BE49-F238E27FC236}">
                        <a16:creationId xmlns:a16="http://schemas.microsoft.com/office/drawing/2014/main" id="{283A1D12-9F30-4F30-BD82-108A3390D180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2107" name="文本框 2106">
                  <a:extLst>
                    <a:ext uri="{FF2B5EF4-FFF2-40B4-BE49-F238E27FC236}">
                      <a16:creationId xmlns:a16="http://schemas.microsoft.com/office/drawing/2014/main" id="{DC7A2893-5108-4AB4-8A33-98CCC65C8F6D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2108" name="直接连接符 2107">
                  <a:extLst>
                    <a:ext uri="{FF2B5EF4-FFF2-40B4-BE49-F238E27FC236}">
                      <a16:creationId xmlns:a16="http://schemas.microsoft.com/office/drawing/2014/main" id="{94BE3243-9BAD-421E-9DF3-BCC58D969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9" name="组合 1988">
                <a:extLst>
                  <a:ext uri="{FF2B5EF4-FFF2-40B4-BE49-F238E27FC236}">
                    <a16:creationId xmlns:a16="http://schemas.microsoft.com/office/drawing/2014/main" id="{49878239-239B-41DE-974B-B0FABB60302E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2102" name="图片 2101">
                  <a:extLst>
                    <a:ext uri="{FF2B5EF4-FFF2-40B4-BE49-F238E27FC236}">
                      <a16:creationId xmlns:a16="http://schemas.microsoft.com/office/drawing/2014/main" id="{FF32F814-9EC3-4C9D-863D-E6F1F2C112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2103" name="直接连接符 2102">
                  <a:extLst>
                    <a:ext uri="{FF2B5EF4-FFF2-40B4-BE49-F238E27FC236}">
                      <a16:creationId xmlns:a16="http://schemas.microsoft.com/office/drawing/2014/main" id="{7F6C682B-6EDA-4802-8379-BC2E4C290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4" name="文本框 2103">
                  <a:extLst>
                    <a:ext uri="{FF2B5EF4-FFF2-40B4-BE49-F238E27FC236}">
                      <a16:creationId xmlns:a16="http://schemas.microsoft.com/office/drawing/2014/main" id="{C6D4969E-D5C3-4CEF-8EAE-F6417F8C816C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2105" name="Freeform 28">
                  <a:extLst>
                    <a:ext uri="{FF2B5EF4-FFF2-40B4-BE49-F238E27FC236}">
                      <a16:creationId xmlns:a16="http://schemas.microsoft.com/office/drawing/2014/main" id="{60F960F9-2F54-4FC3-87DA-E06B30683C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1990" name="组合 1989">
                <a:extLst>
                  <a:ext uri="{FF2B5EF4-FFF2-40B4-BE49-F238E27FC236}">
                    <a16:creationId xmlns:a16="http://schemas.microsoft.com/office/drawing/2014/main" id="{65D3EEC0-0268-4D6E-9B94-3E79F47E76C0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2099" name="直接连接符 2098">
                  <a:extLst>
                    <a:ext uri="{FF2B5EF4-FFF2-40B4-BE49-F238E27FC236}">
                      <a16:creationId xmlns:a16="http://schemas.microsoft.com/office/drawing/2014/main" id="{8763FE86-4D83-4CA1-9EB0-F2CE8E88D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0" name="文本框 2099">
                  <a:extLst>
                    <a:ext uri="{FF2B5EF4-FFF2-40B4-BE49-F238E27FC236}">
                      <a16:creationId xmlns:a16="http://schemas.microsoft.com/office/drawing/2014/main" id="{AFBE0D54-1CBA-4E07-90ED-9F13ACFE4188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2101" name="文本框 2100">
                  <a:extLst>
                    <a:ext uri="{FF2B5EF4-FFF2-40B4-BE49-F238E27FC236}">
                      <a16:creationId xmlns:a16="http://schemas.microsoft.com/office/drawing/2014/main" id="{62EB00E0-54BC-45CC-8F54-6242D3758810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91" name="组合 1990">
                <a:extLst>
                  <a:ext uri="{FF2B5EF4-FFF2-40B4-BE49-F238E27FC236}">
                    <a16:creationId xmlns:a16="http://schemas.microsoft.com/office/drawing/2014/main" id="{F00CCA21-FD79-4AFA-87A4-A81684063C38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2079" name="组合 2078">
                  <a:extLst>
                    <a:ext uri="{FF2B5EF4-FFF2-40B4-BE49-F238E27FC236}">
                      <a16:creationId xmlns:a16="http://schemas.microsoft.com/office/drawing/2014/main" id="{F8B1B7DE-471F-4CEB-8E2B-6BBA2F42B0F8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2082" name="Freeform 843">
                    <a:extLst>
                      <a:ext uri="{FF2B5EF4-FFF2-40B4-BE49-F238E27FC236}">
                        <a16:creationId xmlns:a16="http://schemas.microsoft.com/office/drawing/2014/main" id="{AE74C8B3-81D0-4E5F-9BE8-5A794AFA0E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3" name="Freeform 844">
                    <a:extLst>
                      <a:ext uri="{FF2B5EF4-FFF2-40B4-BE49-F238E27FC236}">
                        <a16:creationId xmlns:a16="http://schemas.microsoft.com/office/drawing/2014/main" id="{2F23E5DD-87F5-45B5-BA68-8A87E892D8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4" name="Freeform 845">
                    <a:extLst>
                      <a:ext uri="{FF2B5EF4-FFF2-40B4-BE49-F238E27FC236}">
                        <a16:creationId xmlns:a16="http://schemas.microsoft.com/office/drawing/2014/main" id="{4BADB769-ACF0-4EB1-837F-66328285CD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5" name="Freeform 846">
                    <a:extLst>
                      <a:ext uri="{FF2B5EF4-FFF2-40B4-BE49-F238E27FC236}">
                        <a16:creationId xmlns:a16="http://schemas.microsoft.com/office/drawing/2014/main" id="{042E7191-9B21-4A57-9DEA-54CB1C1CD0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6" name="Freeform 847">
                    <a:extLst>
                      <a:ext uri="{FF2B5EF4-FFF2-40B4-BE49-F238E27FC236}">
                        <a16:creationId xmlns:a16="http://schemas.microsoft.com/office/drawing/2014/main" id="{57EE981F-C32A-4216-9E2B-2A9E2C1876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7" name="Freeform 848">
                    <a:extLst>
                      <a:ext uri="{FF2B5EF4-FFF2-40B4-BE49-F238E27FC236}">
                        <a16:creationId xmlns:a16="http://schemas.microsoft.com/office/drawing/2014/main" id="{673AB646-6B25-4C5C-AF58-264E917C4D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8" name="Freeform 849">
                    <a:extLst>
                      <a:ext uri="{FF2B5EF4-FFF2-40B4-BE49-F238E27FC236}">
                        <a16:creationId xmlns:a16="http://schemas.microsoft.com/office/drawing/2014/main" id="{F5D04757-97AD-4641-88EC-883FFEE7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89" name="Freeform 850">
                    <a:extLst>
                      <a:ext uri="{FF2B5EF4-FFF2-40B4-BE49-F238E27FC236}">
                        <a16:creationId xmlns:a16="http://schemas.microsoft.com/office/drawing/2014/main" id="{45F7B804-00CD-4654-83ED-D3C14A25FC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0" name="Freeform 851">
                    <a:extLst>
                      <a:ext uri="{FF2B5EF4-FFF2-40B4-BE49-F238E27FC236}">
                        <a16:creationId xmlns:a16="http://schemas.microsoft.com/office/drawing/2014/main" id="{88150583-1B66-4AA8-9DBB-1C1E8CC62B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1" name="Freeform 852">
                    <a:extLst>
                      <a:ext uri="{FF2B5EF4-FFF2-40B4-BE49-F238E27FC236}">
                        <a16:creationId xmlns:a16="http://schemas.microsoft.com/office/drawing/2014/main" id="{053BD7DC-EB6E-45DD-AC5B-F33C35B3D2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2092" name="Freeform 853">
                    <a:extLst>
                      <a:ext uri="{FF2B5EF4-FFF2-40B4-BE49-F238E27FC236}">
                        <a16:creationId xmlns:a16="http://schemas.microsoft.com/office/drawing/2014/main" id="{7D7C2159-7ACE-40F6-936C-CAD26EBC9C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3" name="Freeform 854">
                    <a:extLst>
                      <a:ext uri="{FF2B5EF4-FFF2-40B4-BE49-F238E27FC236}">
                        <a16:creationId xmlns:a16="http://schemas.microsoft.com/office/drawing/2014/main" id="{02D05F13-B2D4-432C-9A5F-18244343F0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4" name="Freeform 855">
                    <a:extLst>
                      <a:ext uri="{FF2B5EF4-FFF2-40B4-BE49-F238E27FC236}">
                        <a16:creationId xmlns:a16="http://schemas.microsoft.com/office/drawing/2014/main" id="{118976B5-79A1-47ED-B985-04E30B2DE2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5" name="Freeform 856">
                    <a:extLst>
                      <a:ext uri="{FF2B5EF4-FFF2-40B4-BE49-F238E27FC236}">
                        <a16:creationId xmlns:a16="http://schemas.microsoft.com/office/drawing/2014/main" id="{FD3D18D8-D2AA-493E-9235-BA70778F9F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6" name="Freeform 857">
                    <a:extLst>
                      <a:ext uri="{FF2B5EF4-FFF2-40B4-BE49-F238E27FC236}">
                        <a16:creationId xmlns:a16="http://schemas.microsoft.com/office/drawing/2014/main" id="{1FC87B22-C645-4CA7-A6B0-2906E08CC7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7" name="Freeform 858">
                    <a:extLst>
                      <a:ext uri="{FF2B5EF4-FFF2-40B4-BE49-F238E27FC236}">
                        <a16:creationId xmlns:a16="http://schemas.microsoft.com/office/drawing/2014/main" id="{390C4F6C-A720-4E77-B9F6-81EA287985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098" name="Freeform 859">
                    <a:extLst>
                      <a:ext uri="{FF2B5EF4-FFF2-40B4-BE49-F238E27FC236}">
                        <a16:creationId xmlns:a16="http://schemas.microsoft.com/office/drawing/2014/main" id="{B3211243-2473-46BC-A696-8383A4733CC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2080" name="文本框 2079">
                  <a:extLst>
                    <a:ext uri="{FF2B5EF4-FFF2-40B4-BE49-F238E27FC236}">
                      <a16:creationId xmlns:a16="http://schemas.microsoft.com/office/drawing/2014/main" id="{C7B20D45-FE5C-4739-BCB3-E15AEEC05C07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1" name="文本框 2080">
                  <a:extLst>
                    <a:ext uri="{FF2B5EF4-FFF2-40B4-BE49-F238E27FC236}">
                      <a16:creationId xmlns:a16="http://schemas.microsoft.com/office/drawing/2014/main" id="{9612FBD9-DA20-4A27-AB55-145C4FC1629E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92" name="组合 1991">
                <a:extLst>
                  <a:ext uri="{FF2B5EF4-FFF2-40B4-BE49-F238E27FC236}">
                    <a16:creationId xmlns:a16="http://schemas.microsoft.com/office/drawing/2014/main" id="{5F4CA937-CB62-42D1-A69B-FFAE9377EFE2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2075" name="文本框 2074">
                  <a:extLst>
                    <a:ext uri="{FF2B5EF4-FFF2-40B4-BE49-F238E27FC236}">
                      <a16:creationId xmlns:a16="http://schemas.microsoft.com/office/drawing/2014/main" id="{11B86556-6F19-41B6-A7B1-22F0AA0C101F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2076" name="组合 2075">
                  <a:extLst>
                    <a:ext uri="{FF2B5EF4-FFF2-40B4-BE49-F238E27FC236}">
                      <a16:creationId xmlns:a16="http://schemas.microsoft.com/office/drawing/2014/main" id="{75AB0221-F511-499E-98A9-D7DCB9A71F4C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077" name="矩形 2076">
                    <a:extLst>
                      <a:ext uri="{FF2B5EF4-FFF2-40B4-BE49-F238E27FC236}">
                        <a16:creationId xmlns:a16="http://schemas.microsoft.com/office/drawing/2014/main" id="{4AED0301-C6EB-461D-963C-A0536881C2B6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078" name="矩形 2077">
                    <a:extLst>
                      <a:ext uri="{FF2B5EF4-FFF2-40B4-BE49-F238E27FC236}">
                        <a16:creationId xmlns:a16="http://schemas.microsoft.com/office/drawing/2014/main" id="{C021A607-6728-4E7E-B608-0945C499FD9D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1993" name="组合 1992">
                <a:extLst>
                  <a:ext uri="{FF2B5EF4-FFF2-40B4-BE49-F238E27FC236}">
                    <a16:creationId xmlns:a16="http://schemas.microsoft.com/office/drawing/2014/main" id="{AD63A533-86D9-4396-8B0D-781934A0C2BA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2071" name="文本框 2070">
                  <a:extLst>
                    <a:ext uri="{FF2B5EF4-FFF2-40B4-BE49-F238E27FC236}">
                      <a16:creationId xmlns:a16="http://schemas.microsoft.com/office/drawing/2014/main" id="{95331B75-DABF-43FD-B072-36B8599CE48A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2072" name="组合 2071">
                  <a:extLst>
                    <a:ext uri="{FF2B5EF4-FFF2-40B4-BE49-F238E27FC236}">
                      <a16:creationId xmlns:a16="http://schemas.microsoft.com/office/drawing/2014/main" id="{D9E9DCE4-9603-4B85-93EF-503FB4280C09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073" name="矩形 2072">
                    <a:extLst>
                      <a:ext uri="{FF2B5EF4-FFF2-40B4-BE49-F238E27FC236}">
                        <a16:creationId xmlns:a16="http://schemas.microsoft.com/office/drawing/2014/main" id="{E20AD528-DFCC-4840-9453-281F8C179AAC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074" name="矩形 2073">
                    <a:extLst>
                      <a:ext uri="{FF2B5EF4-FFF2-40B4-BE49-F238E27FC236}">
                        <a16:creationId xmlns:a16="http://schemas.microsoft.com/office/drawing/2014/main" id="{F29F4891-E434-4003-AC91-B85AED52B029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1994" name="直接连接符 1993">
                <a:extLst>
                  <a:ext uri="{FF2B5EF4-FFF2-40B4-BE49-F238E27FC236}">
                    <a16:creationId xmlns:a16="http://schemas.microsoft.com/office/drawing/2014/main" id="{BF9926B9-BDC2-4925-9C4B-55A572414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5" name="组合 1994">
                <a:extLst>
                  <a:ext uri="{FF2B5EF4-FFF2-40B4-BE49-F238E27FC236}">
                    <a16:creationId xmlns:a16="http://schemas.microsoft.com/office/drawing/2014/main" id="{EDCC87B8-0982-4DA6-B4F2-93576CA12282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2068" name="直接连接符 2067">
                  <a:extLst>
                    <a:ext uri="{FF2B5EF4-FFF2-40B4-BE49-F238E27FC236}">
                      <a16:creationId xmlns:a16="http://schemas.microsoft.com/office/drawing/2014/main" id="{70BC6A53-D225-4FB3-A597-4FA828253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9" name="直接连接符 2068">
                  <a:extLst>
                    <a:ext uri="{FF2B5EF4-FFF2-40B4-BE49-F238E27FC236}">
                      <a16:creationId xmlns:a16="http://schemas.microsoft.com/office/drawing/2014/main" id="{3B4F7DF3-9F1A-4262-9A0E-755CC8050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0" name="菱形 2069">
                  <a:extLst>
                    <a:ext uri="{FF2B5EF4-FFF2-40B4-BE49-F238E27FC236}">
                      <a16:creationId xmlns:a16="http://schemas.microsoft.com/office/drawing/2014/main" id="{950BB05A-3CEB-4C22-95BF-05E4C78297CE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1996" name="组合 1995">
                <a:extLst>
                  <a:ext uri="{FF2B5EF4-FFF2-40B4-BE49-F238E27FC236}">
                    <a16:creationId xmlns:a16="http://schemas.microsoft.com/office/drawing/2014/main" id="{CE4914A1-B75C-47C7-B8BE-52C4A2DC5D4B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045" name="组合 2044">
                  <a:extLst>
                    <a:ext uri="{FF2B5EF4-FFF2-40B4-BE49-F238E27FC236}">
                      <a16:creationId xmlns:a16="http://schemas.microsoft.com/office/drawing/2014/main" id="{0479043A-009D-4195-9946-08DF01D7E093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052" name="组合 2051">
                    <a:extLst>
                      <a:ext uri="{FF2B5EF4-FFF2-40B4-BE49-F238E27FC236}">
                        <a16:creationId xmlns:a16="http://schemas.microsoft.com/office/drawing/2014/main" id="{88642598-100C-43FD-89FE-AB2A79A93D21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054" name="矩形: 圆角 2053">
                      <a:extLst>
                        <a:ext uri="{FF2B5EF4-FFF2-40B4-BE49-F238E27FC236}">
                          <a16:creationId xmlns:a16="http://schemas.microsoft.com/office/drawing/2014/main" id="{862C4CF2-0B8E-49ED-AD22-0C95B34E6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055" name="组合 2054">
                      <a:extLst>
                        <a:ext uri="{FF2B5EF4-FFF2-40B4-BE49-F238E27FC236}">
                          <a16:creationId xmlns:a16="http://schemas.microsoft.com/office/drawing/2014/main" id="{6040A5B2-17A9-4D9D-99B5-80DF5A2A9E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056" name="组合 2055">
                        <a:extLst>
                          <a:ext uri="{FF2B5EF4-FFF2-40B4-BE49-F238E27FC236}">
                            <a16:creationId xmlns:a16="http://schemas.microsoft.com/office/drawing/2014/main" id="{0F68743D-EBB1-4129-8EEC-F6892651E9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064" name="Rectangle 318">
                          <a:extLst>
                            <a:ext uri="{FF2B5EF4-FFF2-40B4-BE49-F238E27FC236}">
                              <a16:creationId xmlns:a16="http://schemas.microsoft.com/office/drawing/2014/main" id="{99D59E3A-3C8C-44A0-AE47-9DA7783B768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65" name="Freeform 319">
                          <a:extLst>
                            <a:ext uri="{FF2B5EF4-FFF2-40B4-BE49-F238E27FC236}">
                              <a16:creationId xmlns:a16="http://schemas.microsoft.com/office/drawing/2014/main" id="{1B3E64C4-6905-4F50-BC45-A23A5EAF240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66" name="Freeform 320">
                          <a:extLst>
                            <a:ext uri="{FF2B5EF4-FFF2-40B4-BE49-F238E27FC236}">
                              <a16:creationId xmlns:a16="http://schemas.microsoft.com/office/drawing/2014/main" id="{7D93DBD7-8DC5-4213-BD6A-0BAE946B341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67" name="Rectangle 321">
                          <a:extLst>
                            <a:ext uri="{FF2B5EF4-FFF2-40B4-BE49-F238E27FC236}">
                              <a16:creationId xmlns:a16="http://schemas.microsoft.com/office/drawing/2014/main" id="{2D3CE15C-A57C-44CD-8BDA-5E334919E05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057" name="文本框 2056">
                        <a:extLst>
                          <a:ext uri="{FF2B5EF4-FFF2-40B4-BE49-F238E27FC236}">
                            <a16:creationId xmlns:a16="http://schemas.microsoft.com/office/drawing/2014/main" id="{2686D298-D414-4CA7-BAA6-7C4DEB6310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2058" name="文本框 2057">
                        <a:extLst>
                          <a:ext uri="{FF2B5EF4-FFF2-40B4-BE49-F238E27FC236}">
                            <a16:creationId xmlns:a16="http://schemas.microsoft.com/office/drawing/2014/main" id="{99E09CDB-0CAA-4035-89D2-170BA43151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59" name="组合 2058">
                        <a:extLst>
                          <a:ext uri="{FF2B5EF4-FFF2-40B4-BE49-F238E27FC236}">
                            <a16:creationId xmlns:a16="http://schemas.microsoft.com/office/drawing/2014/main" id="{A4A20904-130A-4874-8946-4A74F2010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062" name="直接连接符 2061">
                          <a:extLst>
                            <a:ext uri="{FF2B5EF4-FFF2-40B4-BE49-F238E27FC236}">
                              <a16:creationId xmlns:a16="http://schemas.microsoft.com/office/drawing/2014/main" id="{F41A4354-001A-4EF7-9433-C412A4C5DCE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63" name="直接连接符 2062">
                          <a:extLst>
                            <a:ext uri="{FF2B5EF4-FFF2-40B4-BE49-F238E27FC236}">
                              <a16:creationId xmlns:a16="http://schemas.microsoft.com/office/drawing/2014/main" id="{3723C4CD-6D3B-46CD-950D-30D98B3B46C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60" name="文本框 2059">
                        <a:extLst>
                          <a:ext uri="{FF2B5EF4-FFF2-40B4-BE49-F238E27FC236}">
                            <a16:creationId xmlns:a16="http://schemas.microsoft.com/office/drawing/2014/main" id="{995E3609-7B84-4A6C-819D-DA8F7606CF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61" name="文本框 2060">
                        <a:extLst>
                          <a:ext uri="{FF2B5EF4-FFF2-40B4-BE49-F238E27FC236}">
                            <a16:creationId xmlns:a16="http://schemas.microsoft.com/office/drawing/2014/main" id="{B0F7F91D-001E-4341-ACA7-D6711CEA1A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053" name="菱形 2052">
                    <a:extLst>
                      <a:ext uri="{FF2B5EF4-FFF2-40B4-BE49-F238E27FC236}">
                        <a16:creationId xmlns:a16="http://schemas.microsoft.com/office/drawing/2014/main" id="{A741A5C3-F90B-40EE-B8F2-A61F2EBFAA79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46" name="文本框 2045">
                  <a:extLst>
                    <a:ext uri="{FF2B5EF4-FFF2-40B4-BE49-F238E27FC236}">
                      <a16:creationId xmlns:a16="http://schemas.microsoft.com/office/drawing/2014/main" id="{B45502C4-E650-4D6C-9F16-9F0C47AD9218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47" name="组合 2046">
                  <a:extLst>
                    <a:ext uri="{FF2B5EF4-FFF2-40B4-BE49-F238E27FC236}">
                      <a16:creationId xmlns:a16="http://schemas.microsoft.com/office/drawing/2014/main" id="{BA1C8682-A516-4A08-A7DD-904B7878BC85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048" name="矩形: 圆角 2047">
                    <a:extLst>
                      <a:ext uri="{FF2B5EF4-FFF2-40B4-BE49-F238E27FC236}">
                        <a16:creationId xmlns:a16="http://schemas.microsoft.com/office/drawing/2014/main" id="{EA11A36C-B29D-47D3-9F30-D30A5FA6C76B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49" name="文本框 2048">
                    <a:extLst>
                      <a:ext uri="{FF2B5EF4-FFF2-40B4-BE49-F238E27FC236}">
                        <a16:creationId xmlns:a16="http://schemas.microsoft.com/office/drawing/2014/main" id="{9DDC083D-6E82-454F-BCF2-36E3DABA3D5C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50" name="矩形: 圆角 2049">
                    <a:extLst>
                      <a:ext uri="{FF2B5EF4-FFF2-40B4-BE49-F238E27FC236}">
                        <a16:creationId xmlns:a16="http://schemas.microsoft.com/office/drawing/2014/main" id="{1235D376-A267-4286-AA7C-C605A808732D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51" name="文本框 2050">
                    <a:extLst>
                      <a:ext uri="{FF2B5EF4-FFF2-40B4-BE49-F238E27FC236}">
                        <a16:creationId xmlns:a16="http://schemas.microsoft.com/office/drawing/2014/main" id="{1007D1F4-3724-41D1-959F-2C4B1C94CDFC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997" name="组合 1996">
                <a:extLst>
                  <a:ext uri="{FF2B5EF4-FFF2-40B4-BE49-F238E27FC236}">
                    <a16:creationId xmlns:a16="http://schemas.microsoft.com/office/drawing/2014/main" id="{47987704-0649-4340-B5BB-63773A5A9C4D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022" name="组合 2021">
                  <a:extLst>
                    <a:ext uri="{FF2B5EF4-FFF2-40B4-BE49-F238E27FC236}">
                      <a16:creationId xmlns:a16="http://schemas.microsoft.com/office/drawing/2014/main" id="{B2C603B7-3668-477B-9129-407BD8DA8273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029" name="组合 2028">
                    <a:extLst>
                      <a:ext uri="{FF2B5EF4-FFF2-40B4-BE49-F238E27FC236}">
                        <a16:creationId xmlns:a16="http://schemas.microsoft.com/office/drawing/2014/main" id="{7DAB1697-0779-437B-98F9-7EE7E6565AB5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031" name="矩形: 圆角 2030">
                      <a:extLst>
                        <a:ext uri="{FF2B5EF4-FFF2-40B4-BE49-F238E27FC236}">
                          <a16:creationId xmlns:a16="http://schemas.microsoft.com/office/drawing/2014/main" id="{C3D0413F-A354-43F7-B8B7-C5D3027BF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032" name="组合 2031">
                      <a:extLst>
                        <a:ext uri="{FF2B5EF4-FFF2-40B4-BE49-F238E27FC236}">
                          <a16:creationId xmlns:a16="http://schemas.microsoft.com/office/drawing/2014/main" id="{3BA909F2-C3BF-4722-9A7B-A13F2C998D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033" name="组合 2032">
                        <a:extLst>
                          <a:ext uri="{FF2B5EF4-FFF2-40B4-BE49-F238E27FC236}">
                            <a16:creationId xmlns:a16="http://schemas.microsoft.com/office/drawing/2014/main" id="{E068AA77-C5AF-41B3-B927-B4E40009B2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041" name="Rectangle 318">
                          <a:extLst>
                            <a:ext uri="{FF2B5EF4-FFF2-40B4-BE49-F238E27FC236}">
                              <a16:creationId xmlns:a16="http://schemas.microsoft.com/office/drawing/2014/main" id="{4B5CF3C9-551F-4ED5-A626-8EC154789B9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42" name="Freeform 319">
                          <a:extLst>
                            <a:ext uri="{FF2B5EF4-FFF2-40B4-BE49-F238E27FC236}">
                              <a16:creationId xmlns:a16="http://schemas.microsoft.com/office/drawing/2014/main" id="{656FA7CC-5758-46F0-967A-D63E0C7F419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43" name="Freeform 320">
                          <a:extLst>
                            <a:ext uri="{FF2B5EF4-FFF2-40B4-BE49-F238E27FC236}">
                              <a16:creationId xmlns:a16="http://schemas.microsoft.com/office/drawing/2014/main" id="{5ABE39A7-EA13-48E5-A2A6-34D9A6DCDD8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44" name="Rectangle 321">
                          <a:extLst>
                            <a:ext uri="{FF2B5EF4-FFF2-40B4-BE49-F238E27FC236}">
                              <a16:creationId xmlns:a16="http://schemas.microsoft.com/office/drawing/2014/main" id="{E4593627-95CD-4EE0-86D5-B4804899DEC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034" name="文本框 2033">
                        <a:extLst>
                          <a:ext uri="{FF2B5EF4-FFF2-40B4-BE49-F238E27FC236}">
                            <a16:creationId xmlns:a16="http://schemas.microsoft.com/office/drawing/2014/main" id="{7CFE7266-9D72-4732-83A8-DC6DC0EFF6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2035" name="文本框 2034">
                        <a:extLst>
                          <a:ext uri="{FF2B5EF4-FFF2-40B4-BE49-F238E27FC236}">
                            <a16:creationId xmlns:a16="http://schemas.microsoft.com/office/drawing/2014/main" id="{E902C56B-5C3F-4DF6-B85C-5961530937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36" name="组合 2035">
                        <a:extLst>
                          <a:ext uri="{FF2B5EF4-FFF2-40B4-BE49-F238E27FC236}">
                            <a16:creationId xmlns:a16="http://schemas.microsoft.com/office/drawing/2014/main" id="{70062775-C662-4F50-8C0C-D6E88B675D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039" name="直接连接符 2038">
                          <a:extLst>
                            <a:ext uri="{FF2B5EF4-FFF2-40B4-BE49-F238E27FC236}">
                              <a16:creationId xmlns:a16="http://schemas.microsoft.com/office/drawing/2014/main" id="{76CC4957-2792-4376-A1BC-9D5ED3A2233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0" name="直接连接符 2039">
                          <a:extLst>
                            <a:ext uri="{FF2B5EF4-FFF2-40B4-BE49-F238E27FC236}">
                              <a16:creationId xmlns:a16="http://schemas.microsoft.com/office/drawing/2014/main" id="{251CDB46-3DB4-445F-81B7-8292EBED5EA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37" name="文本框 2036">
                        <a:extLst>
                          <a:ext uri="{FF2B5EF4-FFF2-40B4-BE49-F238E27FC236}">
                            <a16:creationId xmlns:a16="http://schemas.microsoft.com/office/drawing/2014/main" id="{A87C5235-539F-4593-BC0C-AA8CBBB001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38" name="文本框 2037">
                        <a:extLst>
                          <a:ext uri="{FF2B5EF4-FFF2-40B4-BE49-F238E27FC236}">
                            <a16:creationId xmlns:a16="http://schemas.microsoft.com/office/drawing/2014/main" id="{37A1DD92-E91A-4321-91DD-89CDBE0A39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030" name="菱形 2029">
                    <a:extLst>
                      <a:ext uri="{FF2B5EF4-FFF2-40B4-BE49-F238E27FC236}">
                        <a16:creationId xmlns:a16="http://schemas.microsoft.com/office/drawing/2014/main" id="{31ACEBB5-FEF0-41DA-974F-04B3E2F21E6F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23" name="文本框 2022">
                  <a:extLst>
                    <a:ext uri="{FF2B5EF4-FFF2-40B4-BE49-F238E27FC236}">
                      <a16:creationId xmlns:a16="http://schemas.microsoft.com/office/drawing/2014/main" id="{008AED40-AB6F-4E3E-94F4-B9D792AA4A0E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24" name="组合 2023">
                  <a:extLst>
                    <a:ext uri="{FF2B5EF4-FFF2-40B4-BE49-F238E27FC236}">
                      <a16:creationId xmlns:a16="http://schemas.microsoft.com/office/drawing/2014/main" id="{55EFB0D9-410F-4C12-86A3-68633B296D1D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025" name="矩形: 圆角 2024">
                    <a:extLst>
                      <a:ext uri="{FF2B5EF4-FFF2-40B4-BE49-F238E27FC236}">
                        <a16:creationId xmlns:a16="http://schemas.microsoft.com/office/drawing/2014/main" id="{084A2374-D276-404E-A33C-93C0C9921475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26" name="文本框 2025">
                    <a:extLst>
                      <a:ext uri="{FF2B5EF4-FFF2-40B4-BE49-F238E27FC236}">
                        <a16:creationId xmlns:a16="http://schemas.microsoft.com/office/drawing/2014/main" id="{16BF5DB7-7123-4941-991F-DE151479A8D9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27" name="矩形: 圆角 2026">
                    <a:extLst>
                      <a:ext uri="{FF2B5EF4-FFF2-40B4-BE49-F238E27FC236}">
                        <a16:creationId xmlns:a16="http://schemas.microsoft.com/office/drawing/2014/main" id="{171AB4BA-C42C-48C5-A0C8-099F787EDE47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28" name="文本框 2027">
                    <a:extLst>
                      <a:ext uri="{FF2B5EF4-FFF2-40B4-BE49-F238E27FC236}">
                        <a16:creationId xmlns:a16="http://schemas.microsoft.com/office/drawing/2014/main" id="{AF876263-D0BF-4A84-BDBC-6C6773CC6074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1998" name="组合 1997">
                <a:extLst>
                  <a:ext uri="{FF2B5EF4-FFF2-40B4-BE49-F238E27FC236}">
                    <a16:creationId xmlns:a16="http://schemas.microsoft.com/office/drawing/2014/main" id="{17BF0CD7-514E-4F41-8E5F-63B39221F022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1999" name="组合 1998">
                  <a:extLst>
                    <a:ext uri="{FF2B5EF4-FFF2-40B4-BE49-F238E27FC236}">
                      <a16:creationId xmlns:a16="http://schemas.microsoft.com/office/drawing/2014/main" id="{07F5261B-713D-40EC-93A5-996A5FF8DEA1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006" name="组合 2005">
                    <a:extLst>
                      <a:ext uri="{FF2B5EF4-FFF2-40B4-BE49-F238E27FC236}">
                        <a16:creationId xmlns:a16="http://schemas.microsoft.com/office/drawing/2014/main" id="{4C4EBE19-FC5B-420F-AFF5-C6A7B76A09A5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008" name="矩形: 圆角 2007">
                      <a:extLst>
                        <a:ext uri="{FF2B5EF4-FFF2-40B4-BE49-F238E27FC236}">
                          <a16:creationId xmlns:a16="http://schemas.microsoft.com/office/drawing/2014/main" id="{7F215AF4-876B-47F8-A553-AFEAE37AE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009" name="组合 2008">
                      <a:extLst>
                        <a:ext uri="{FF2B5EF4-FFF2-40B4-BE49-F238E27FC236}">
                          <a16:creationId xmlns:a16="http://schemas.microsoft.com/office/drawing/2014/main" id="{FCE281FA-8EF6-463C-9D50-83DC5B6A7B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010" name="组合 2009">
                        <a:extLst>
                          <a:ext uri="{FF2B5EF4-FFF2-40B4-BE49-F238E27FC236}">
                            <a16:creationId xmlns:a16="http://schemas.microsoft.com/office/drawing/2014/main" id="{3E157063-D446-433D-9AF0-86CBAF5715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018" name="Rectangle 318">
                          <a:extLst>
                            <a:ext uri="{FF2B5EF4-FFF2-40B4-BE49-F238E27FC236}">
                              <a16:creationId xmlns:a16="http://schemas.microsoft.com/office/drawing/2014/main" id="{0AA37DEE-2014-4748-BB45-6C6584DFA01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19" name="Freeform 319">
                          <a:extLst>
                            <a:ext uri="{FF2B5EF4-FFF2-40B4-BE49-F238E27FC236}">
                              <a16:creationId xmlns:a16="http://schemas.microsoft.com/office/drawing/2014/main" id="{C38C30CE-E5F9-4C46-818A-2A18C4457DB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20" name="Freeform 320">
                          <a:extLst>
                            <a:ext uri="{FF2B5EF4-FFF2-40B4-BE49-F238E27FC236}">
                              <a16:creationId xmlns:a16="http://schemas.microsoft.com/office/drawing/2014/main" id="{7FDD4675-3779-4957-80E5-50D06A2F15B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021" name="Rectangle 321">
                          <a:extLst>
                            <a:ext uri="{FF2B5EF4-FFF2-40B4-BE49-F238E27FC236}">
                              <a16:creationId xmlns:a16="http://schemas.microsoft.com/office/drawing/2014/main" id="{F5A6DDA0-8136-4B5C-B805-E84154CCE24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011" name="文本框 2010">
                        <a:extLst>
                          <a:ext uri="{FF2B5EF4-FFF2-40B4-BE49-F238E27FC236}">
                            <a16:creationId xmlns:a16="http://schemas.microsoft.com/office/drawing/2014/main" id="{27B091EB-B7D0-47F4-B7FB-1A26261279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2012" name="文本框 2011">
                        <a:extLst>
                          <a:ext uri="{FF2B5EF4-FFF2-40B4-BE49-F238E27FC236}">
                            <a16:creationId xmlns:a16="http://schemas.microsoft.com/office/drawing/2014/main" id="{AEF37B10-8CCB-4240-89EA-8989471872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013" name="组合 2012">
                        <a:extLst>
                          <a:ext uri="{FF2B5EF4-FFF2-40B4-BE49-F238E27FC236}">
                            <a16:creationId xmlns:a16="http://schemas.microsoft.com/office/drawing/2014/main" id="{87825670-79E2-4DA2-9C0E-42F5173A49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016" name="直接连接符 2015">
                          <a:extLst>
                            <a:ext uri="{FF2B5EF4-FFF2-40B4-BE49-F238E27FC236}">
                              <a16:creationId xmlns:a16="http://schemas.microsoft.com/office/drawing/2014/main" id="{7104B2E0-3549-4D97-BE97-64E97D3B7F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17" name="直接连接符 2016">
                          <a:extLst>
                            <a:ext uri="{FF2B5EF4-FFF2-40B4-BE49-F238E27FC236}">
                              <a16:creationId xmlns:a16="http://schemas.microsoft.com/office/drawing/2014/main" id="{597BA0FA-6017-4548-AB64-5CB0DCAC95D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14" name="文本框 2013">
                        <a:extLst>
                          <a:ext uri="{FF2B5EF4-FFF2-40B4-BE49-F238E27FC236}">
                            <a16:creationId xmlns:a16="http://schemas.microsoft.com/office/drawing/2014/main" id="{D5D29597-9711-4AA5-A703-740325226F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015" name="文本框 2014">
                        <a:extLst>
                          <a:ext uri="{FF2B5EF4-FFF2-40B4-BE49-F238E27FC236}">
                            <a16:creationId xmlns:a16="http://schemas.microsoft.com/office/drawing/2014/main" id="{B1C238E9-7CB6-4E57-AEED-6B77A0563D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007" name="菱形 2006">
                    <a:extLst>
                      <a:ext uri="{FF2B5EF4-FFF2-40B4-BE49-F238E27FC236}">
                        <a16:creationId xmlns:a16="http://schemas.microsoft.com/office/drawing/2014/main" id="{F020A9F5-3C1D-4E0A-B772-94525460FB7E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000" name="文本框 1999">
                  <a:extLst>
                    <a:ext uri="{FF2B5EF4-FFF2-40B4-BE49-F238E27FC236}">
                      <a16:creationId xmlns:a16="http://schemas.microsoft.com/office/drawing/2014/main" id="{08C05330-110E-46FC-AD0C-A1F2D363A17E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01" name="组合 2000">
                  <a:extLst>
                    <a:ext uri="{FF2B5EF4-FFF2-40B4-BE49-F238E27FC236}">
                      <a16:creationId xmlns:a16="http://schemas.microsoft.com/office/drawing/2014/main" id="{F7D6602F-84AD-4FB7-8C56-EF1B0E4ACD0F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002" name="矩形: 圆角 2001">
                    <a:extLst>
                      <a:ext uri="{FF2B5EF4-FFF2-40B4-BE49-F238E27FC236}">
                        <a16:creationId xmlns:a16="http://schemas.microsoft.com/office/drawing/2014/main" id="{45355986-30A7-4405-B4F0-3E6D45F9CBEE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03" name="文本框 2002">
                    <a:extLst>
                      <a:ext uri="{FF2B5EF4-FFF2-40B4-BE49-F238E27FC236}">
                        <a16:creationId xmlns:a16="http://schemas.microsoft.com/office/drawing/2014/main" id="{3FCCCFCA-0D7E-4927-900D-B534D524C3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004" name="矩形: 圆角 2003">
                    <a:extLst>
                      <a:ext uri="{FF2B5EF4-FFF2-40B4-BE49-F238E27FC236}">
                        <a16:creationId xmlns:a16="http://schemas.microsoft.com/office/drawing/2014/main" id="{BB7760C9-B9F6-4C84-88EA-2659ACA171A8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005" name="文本框 2004">
                    <a:extLst>
                      <a:ext uri="{FF2B5EF4-FFF2-40B4-BE49-F238E27FC236}">
                        <a16:creationId xmlns:a16="http://schemas.microsoft.com/office/drawing/2014/main" id="{FCE3F58F-03C8-4612-9D17-9A7DEF98B2A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975" name="组合 1974">
              <a:extLst>
                <a:ext uri="{FF2B5EF4-FFF2-40B4-BE49-F238E27FC236}">
                  <a16:creationId xmlns:a16="http://schemas.microsoft.com/office/drawing/2014/main" id="{E3C6CAD3-E0CF-4885-97F5-589D0FA5EF51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1976" name="矩形: 圆角 1975">
                <a:extLst>
                  <a:ext uri="{FF2B5EF4-FFF2-40B4-BE49-F238E27FC236}">
                    <a16:creationId xmlns:a16="http://schemas.microsoft.com/office/drawing/2014/main" id="{EBFDF3FD-F95D-4234-972C-DB4B6175D271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1977" name="文本框 1976">
                <a:extLst>
                  <a:ext uri="{FF2B5EF4-FFF2-40B4-BE49-F238E27FC236}">
                    <a16:creationId xmlns:a16="http://schemas.microsoft.com/office/drawing/2014/main" id="{BB8B8FF0-757E-48BB-8888-D078A13C63F0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78" name="组合 1977">
                <a:extLst>
                  <a:ext uri="{FF2B5EF4-FFF2-40B4-BE49-F238E27FC236}">
                    <a16:creationId xmlns:a16="http://schemas.microsoft.com/office/drawing/2014/main" id="{A0B86D19-47C6-428F-AF27-B614B12970F6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1979" name="直接连接符 1978">
                  <a:extLst>
                    <a:ext uri="{FF2B5EF4-FFF2-40B4-BE49-F238E27FC236}">
                      <a16:creationId xmlns:a16="http://schemas.microsoft.com/office/drawing/2014/main" id="{ED591ACE-3D7B-48EF-AD04-1B8B0C737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0" name="直接连接符 1979">
                  <a:extLst>
                    <a:ext uri="{FF2B5EF4-FFF2-40B4-BE49-F238E27FC236}">
                      <a16:creationId xmlns:a16="http://schemas.microsoft.com/office/drawing/2014/main" id="{25576F9E-173A-43F1-A4F0-C5721D353780}"/>
                    </a:ext>
                  </a:extLst>
                </p:cNvPr>
                <p:cNvCxnSpPr>
                  <a:cxnSpLocks/>
                  <a:endCxn id="1981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1" name="菱形 1980">
                  <a:extLst>
                    <a:ext uri="{FF2B5EF4-FFF2-40B4-BE49-F238E27FC236}">
                      <a16:creationId xmlns:a16="http://schemas.microsoft.com/office/drawing/2014/main" id="{BBAB6583-43FD-4E6B-92E7-D4EB06A9DD63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1982" name="文本框 1981">
                  <a:extLst>
                    <a:ext uri="{FF2B5EF4-FFF2-40B4-BE49-F238E27FC236}">
                      <a16:creationId xmlns:a16="http://schemas.microsoft.com/office/drawing/2014/main" id="{E45B86E3-3A62-4585-9E1F-0DAF77F7014D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2123" name="组合 2122">
            <a:extLst>
              <a:ext uri="{FF2B5EF4-FFF2-40B4-BE49-F238E27FC236}">
                <a16:creationId xmlns:a16="http://schemas.microsoft.com/office/drawing/2014/main" id="{FDCD6005-EA9A-4B87-8496-97BA8340D804}"/>
              </a:ext>
            </a:extLst>
          </p:cNvPr>
          <p:cNvGrpSpPr/>
          <p:nvPr/>
        </p:nvGrpSpPr>
        <p:grpSpPr>
          <a:xfrm>
            <a:off x="8531169" y="1138969"/>
            <a:ext cx="2102825" cy="4991872"/>
            <a:chOff x="1254106" y="1437948"/>
            <a:chExt cx="2654816" cy="6302238"/>
          </a:xfrm>
        </p:grpSpPr>
        <p:grpSp>
          <p:nvGrpSpPr>
            <p:cNvPr id="2124" name="组合 2123">
              <a:extLst>
                <a:ext uri="{FF2B5EF4-FFF2-40B4-BE49-F238E27FC236}">
                  <a16:creationId xmlns:a16="http://schemas.microsoft.com/office/drawing/2014/main" id="{86E0A886-BED7-49ED-84B8-E2DC51AC312D}"/>
                </a:ext>
              </a:extLst>
            </p:cNvPr>
            <p:cNvGrpSpPr/>
            <p:nvPr/>
          </p:nvGrpSpPr>
          <p:grpSpPr>
            <a:xfrm>
              <a:off x="1254106" y="1437948"/>
              <a:ext cx="2654816" cy="5798946"/>
              <a:chOff x="1883363" y="1852526"/>
              <a:chExt cx="2654816" cy="5798946"/>
            </a:xfrm>
          </p:grpSpPr>
          <p:grpSp>
            <p:nvGrpSpPr>
              <p:cNvPr id="2133" name="组合 2132">
                <a:extLst>
                  <a:ext uri="{FF2B5EF4-FFF2-40B4-BE49-F238E27FC236}">
                    <a16:creationId xmlns:a16="http://schemas.microsoft.com/office/drawing/2014/main" id="{250DC1FE-0E37-4D24-8D1F-FDF6F8BF6399}"/>
                  </a:ext>
                </a:extLst>
              </p:cNvPr>
              <p:cNvGrpSpPr/>
              <p:nvPr/>
            </p:nvGrpSpPr>
            <p:grpSpPr>
              <a:xfrm>
                <a:off x="1906092" y="2652284"/>
                <a:ext cx="2539523" cy="3943414"/>
                <a:chOff x="5450340" y="1928812"/>
                <a:chExt cx="3091543" cy="4800600"/>
              </a:xfrm>
            </p:grpSpPr>
            <p:sp>
              <p:nvSpPr>
                <p:cNvPr id="2425" name="矩形: 圆角 2424">
                  <a:extLst>
                    <a:ext uri="{FF2B5EF4-FFF2-40B4-BE49-F238E27FC236}">
                      <a16:creationId xmlns:a16="http://schemas.microsoft.com/office/drawing/2014/main" id="{4CDEB7C7-9A09-4D86-A799-2ADA3332D52A}"/>
                    </a:ext>
                  </a:extLst>
                </p:cNvPr>
                <p:cNvSpPr/>
                <p:nvPr/>
              </p:nvSpPr>
              <p:spPr>
                <a:xfrm>
                  <a:off x="5450340" y="1928812"/>
                  <a:ext cx="3091543" cy="4800600"/>
                </a:xfrm>
                <a:prstGeom prst="roundRect">
                  <a:avLst>
                    <a:gd name="adj" fmla="val 1669"/>
                  </a:avLst>
                </a:prstGeom>
                <a:noFill/>
                <a:ln>
                  <a:solidFill>
                    <a:srgbClr val="FFC000"/>
                  </a:solidFill>
                </a:ln>
                <a:effectLst>
                  <a:glow>
                    <a:srgbClr val="FFC000">
                      <a:alpha val="8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426" name="矩形: 圆角 2425">
                  <a:extLst>
                    <a:ext uri="{FF2B5EF4-FFF2-40B4-BE49-F238E27FC236}">
                      <a16:creationId xmlns:a16="http://schemas.microsoft.com/office/drawing/2014/main" id="{BD4819EC-7BF5-472E-903F-49F9E0CA2594}"/>
                    </a:ext>
                  </a:extLst>
                </p:cNvPr>
                <p:cNvSpPr/>
                <p:nvPr/>
              </p:nvSpPr>
              <p:spPr>
                <a:xfrm>
                  <a:off x="5469048" y="1944472"/>
                  <a:ext cx="3054126" cy="47692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  <a:alpha val="16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6" dirty="0"/>
                </a:p>
              </p:txBody>
            </p:sp>
          </p:grpSp>
          <p:sp>
            <p:nvSpPr>
              <p:cNvPr id="2134" name="矩形 2133">
                <a:extLst>
                  <a:ext uri="{FF2B5EF4-FFF2-40B4-BE49-F238E27FC236}">
                    <a16:creationId xmlns:a16="http://schemas.microsoft.com/office/drawing/2014/main" id="{6A9C96B3-5216-47DE-83E6-006E07AFD674}"/>
                  </a:ext>
                </a:extLst>
              </p:cNvPr>
              <p:cNvSpPr/>
              <p:nvPr/>
            </p:nvSpPr>
            <p:spPr>
              <a:xfrm>
                <a:off x="1883363" y="3119974"/>
                <a:ext cx="2568556" cy="2543144"/>
              </a:xfrm>
              <a:prstGeom prst="rect">
                <a:avLst/>
              </a:prstGeom>
              <a:blipFill dpi="0" rotWithShape="1">
                <a:blip r:embed="rId4">
                  <a:alphaModFix amt="17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6" dirty="0"/>
              </a:p>
            </p:txBody>
          </p:sp>
          <p:grpSp>
            <p:nvGrpSpPr>
              <p:cNvPr id="2135" name="组合 2134">
                <a:extLst>
                  <a:ext uri="{FF2B5EF4-FFF2-40B4-BE49-F238E27FC236}">
                    <a16:creationId xmlns:a16="http://schemas.microsoft.com/office/drawing/2014/main" id="{7A2C6C47-0DCD-4F89-B11B-852A99557A21}"/>
                  </a:ext>
                </a:extLst>
              </p:cNvPr>
              <p:cNvGrpSpPr/>
              <p:nvPr/>
            </p:nvGrpSpPr>
            <p:grpSpPr>
              <a:xfrm>
                <a:off x="2624092" y="6823639"/>
                <a:ext cx="1181661" cy="255079"/>
                <a:chOff x="2922350" y="4096045"/>
                <a:chExt cx="1181661" cy="255079"/>
              </a:xfrm>
            </p:grpSpPr>
            <p:grpSp>
              <p:nvGrpSpPr>
                <p:cNvPr id="2421" name="组合 2420">
                  <a:extLst>
                    <a:ext uri="{FF2B5EF4-FFF2-40B4-BE49-F238E27FC236}">
                      <a16:creationId xmlns:a16="http://schemas.microsoft.com/office/drawing/2014/main" id="{6CE82700-ED27-45D5-BB32-42353F5BDFAC}"/>
                    </a:ext>
                  </a:extLst>
                </p:cNvPr>
                <p:cNvGrpSpPr/>
                <p:nvPr/>
              </p:nvGrpSpPr>
              <p:grpSpPr>
                <a:xfrm>
                  <a:off x="2922350" y="4140623"/>
                  <a:ext cx="150026" cy="150523"/>
                  <a:chOff x="3472788" y="4030524"/>
                  <a:chExt cx="479425" cy="481013"/>
                </a:xfrm>
                <a:solidFill>
                  <a:srgbClr val="00B0F0"/>
                </a:solidFill>
              </p:grpSpPr>
              <p:sp>
                <p:nvSpPr>
                  <p:cNvPr id="2423" name="Freeform 64">
                    <a:extLst>
                      <a:ext uri="{FF2B5EF4-FFF2-40B4-BE49-F238E27FC236}">
                        <a16:creationId xmlns:a16="http://schemas.microsoft.com/office/drawing/2014/main" id="{F91498C7-24AA-4534-BB1B-F933FEE1EF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2788" y="4030524"/>
                    <a:ext cx="442913" cy="481013"/>
                  </a:xfrm>
                  <a:custGeom>
                    <a:avLst/>
                    <a:gdLst>
                      <a:gd name="T0" fmla="*/ 57 w 118"/>
                      <a:gd name="T1" fmla="*/ 71 h 128"/>
                      <a:gd name="T2" fmla="*/ 57 w 118"/>
                      <a:gd name="T3" fmla="*/ 17 h 128"/>
                      <a:gd name="T4" fmla="*/ 57 w 118"/>
                      <a:gd name="T5" fmla="*/ 0 h 128"/>
                      <a:gd name="T6" fmla="*/ 57 w 118"/>
                      <a:gd name="T7" fmla="*/ 0 h 128"/>
                      <a:gd name="T8" fmla="*/ 0 w 118"/>
                      <a:gd name="T9" fmla="*/ 64 h 128"/>
                      <a:gd name="T10" fmla="*/ 64 w 118"/>
                      <a:gd name="T11" fmla="*/ 128 h 128"/>
                      <a:gd name="T12" fmla="*/ 64 w 118"/>
                      <a:gd name="T13" fmla="*/ 128 h 128"/>
                      <a:gd name="T14" fmla="*/ 64 w 118"/>
                      <a:gd name="T15" fmla="*/ 128 h 128"/>
                      <a:gd name="T16" fmla="*/ 118 w 118"/>
                      <a:gd name="T17" fmla="*/ 98 h 128"/>
                      <a:gd name="T18" fmla="*/ 118 w 118"/>
                      <a:gd name="T19" fmla="*/ 98 h 128"/>
                      <a:gd name="T20" fmla="*/ 57 w 118"/>
                      <a:gd name="T21" fmla="*/ 71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8" h="128">
                        <a:moveTo>
                          <a:pt x="57" y="71"/>
                        </a:moveTo>
                        <a:cubicBezTo>
                          <a:pt x="57" y="17"/>
                          <a:pt x="57" y="17"/>
                          <a:pt x="57" y="17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57" y="0"/>
                          <a:pt x="57" y="0"/>
                          <a:pt x="57" y="0"/>
                        </a:cubicBezTo>
                        <a:cubicBezTo>
                          <a:pt x="25" y="4"/>
                          <a:pt x="0" y="31"/>
                          <a:pt x="0" y="64"/>
                        </a:cubicBezTo>
                        <a:cubicBezTo>
                          <a:pt x="0" y="99"/>
                          <a:pt x="29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64" y="128"/>
                          <a:pt x="64" y="128"/>
                          <a:pt x="64" y="128"/>
                        </a:cubicBezTo>
                        <a:cubicBezTo>
                          <a:pt x="87" y="128"/>
                          <a:pt x="107" y="116"/>
                          <a:pt x="118" y="98"/>
                        </a:cubicBezTo>
                        <a:cubicBezTo>
                          <a:pt x="118" y="98"/>
                          <a:pt x="118" y="98"/>
                          <a:pt x="118" y="98"/>
                        </a:cubicBezTo>
                        <a:lnTo>
                          <a:pt x="5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  <p:sp>
                <p:nvSpPr>
                  <p:cNvPr id="2424" name="Freeform 65">
                    <a:extLst>
                      <a:ext uri="{FF2B5EF4-FFF2-40B4-BE49-F238E27FC236}">
                        <a16:creationId xmlns:a16="http://schemas.microsoft.com/office/drawing/2014/main" id="{C31C6AC0-F1AF-4730-8767-A6241B1A1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39488" y="4030524"/>
                    <a:ext cx="212725" cy="314325"/>
                  </a:xfrm>
                  <a:custGeom>
                    <a:avLst/>
                    <a:gdLst>
                      <a:gd name="T0" fmla="*/ 0 w 57"/>
                      <a:gd name="T1" fmla="*/ 0 h 84"/>
                      <a:gd name="T2" fmla="*/ 0 w 57"/>
                      <a:gd name="T3" fmla="*/ 0 h 84"/>
                      <a:gd name="T4" fmla="*/ 0 w 57"/>
                      <a:gd name="T5" fmla="*/ 17 h 84"/>
                      <a:gd name="T6" fmla="*/ 0 w 57"/>
                      <a:gd name="T7" fmla="*/ 62 h 84"/>
                      <a:gd name="T8" fmla="*/ 53 w 57"/>
                      <a:gd name="T9" fmla="*/ 84 h 84"/>
                      <a:gd name="T10" fmla="*/ 53 w 57"/>
                      <a:gd name="T11" fmla="*/ 84 h 84"/>
                      <a:gd name="T12" fmla="*/ 53 w 57"/>
                      <a:gd name="T13" fmla="*/ 84 h 84"/>
                      <a:gd name="T14" fmla="*/ 53 w 57"/>
                      <a:gd name="T15" fmla="*/ 84 h 84"/>
                      <a:gd name="T16" fmla="*/ 54 w 57"/>
                      <a:gd name="T17" fmla="*/ 84 h 84"/>
                      <a:gd name="T18" fmla="*/ 57 w 57"/>
                      <a:gd name="T19" fmla="*/ 64 h 84"/>
                      <a:gd name="T20" fmla="*/ 0 w 57"/>
                      <a:gd name="T21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7" h="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7"/>
                          <a:pt x="0" y="17"/>
                          <a:pt x="0" y="17"/>
                        </a:cubicBezTo>
                        <a:cubicBezTo>
                          <a:pt x="0" y="62"/>
                          <a:pt x="0" y="62"/>
                          <a:pt x="0" y="62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3" y="84"/>
                          <a:pt x="53" y="84"/>
                          <a:pt x="53" y="84"/>
                        </a:cubicBezTo>
                        <a:cubicBezTo>
                          <a:pt x="54" y="84"/>
                          <a:pt x="54" y="84"/>
                          <a:pt x="54" y="84"/>
                        </a:cubicBezTo>
                        <a:cubicBezTo>
                          <a:pt x="56" y="78"/>
                          <a:pt x="57" y="71"/>
                          <a:pt x="57" y="64"/>
                        </a:cubicBezTo>
                        <a:cubicBezTo>
                          <a:pt x="57" y="31"/>
                          <a:pt x="32" y="4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426"/>
                  </a:p>
                </p:txBody>
              </p:sp>
            </p:grpSp>
            <p:sp>
              <p:nvSpPr>
                <p:cNvPr id="2422" name="文本框 2421">
                  <a:extLst>
                    <a:ext uri="{FF2B5EF4-FFF2-40B4-BE49-F238E27FC236}">
                      <a16:creationId xmlns:a16="http://schemas.microsoft.com/office/drawing/2014/main" id="{03C17403-430F-429D-B338-839DD5D53A52}"/>
                    </a:ext>
                  </a:extLst>
                </p:cNvPr>
                <p:cNvSpPr txBox="1"/>
                <p:nvPr/>
              </p:nvSpPr>
              <p:spPr>
                <a:xfrm>
                  <a:off x="3039092" y="4096045"/>
                  <a:ext cx="1064919" cy="255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剩余时间： </a:t>
                  </a:r>
                  <a:r>
                    <a:rPr lang="en-US" altLang="zh-CN" sz="713" dirty="0">
                      <a:solidFill>
                        <a:srgbClr val="FFC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35D</a:t>
                  </a:r>
                  <a:endParaRPr lang="zh-CN" altLang="en-US" sz="713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36" name="组合 2135">
                <a:extLst>
                  <a:ext uri="{FF2B5EF4-FFF2-40B4-BE49-F238E27FC236}">
                    <a16:creationId xmlns:a16="http://schemas.microsoft.com/office/drawing/2014/main" id="{F657CC3E-3923-4EA5-BE2F-7C1DD15864D9}"/>
                  </a:ext>
                </a:extLst>
              </p:cNvPr>
              <p:cNvGrpSpPr/>
              <p:nvPr/>
            </p:nvGrpSpPr>
            <p:grpSpPr>
              <a:xfrm>
                <a:off x="1915157" y="4213789"/>
                <a:ext cx="2560249" cy="206778"/>
                <a:chOff x="2761842" y="3928482"/>
                <a:chExt cx="2075879" cy="198815"/>
              </a:xfrm>
            </p:grpSpPr>
            <p:cxnSp>
              <p:nvCxnSpPr>
                <p:cNvPr id="2418" name="直接连接符 2417">
                  <a:extLst>
                    <a:ext uri="{FF2B5EF4-FFF2-40B4-BE49-F238E27FC236}">
                      <a16:creationId xmlns:a16="http://schemas.microsoft.com/office/drawing/2014/main" id="{D459FAE2-16F8-46B8-8B37-45229C1EF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9" name="文本框 2418">
                  <a:extLst>
                    <a:ext uri="{FF2B5EF4-FFF2-40B4-BE49-F238E27FC236}">
                      <a16:creationId xmlns:a16="http://schemas.microsoft.com/office/drawing/2014/main" id="{036D7C7E-F1EE-4830-8E7E-857FF3CD3D02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399070" cy="1860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订单详情</a:t>
                  </a:r>
                </a:p>
              </p:txBody>
            </p:sp>
            <p:sp>
              <p:nvSpPr>
                <p:cNvPr id="2420" name="文本框 2419">
                  <a:extLst>
                    <a:ext uri="{FF2B5EF4-FFF2-40B4-BE49-F238E27FC236}">
                      <a16:creationId xmlns:a16="http://schemas.microsoft.com/office/drawing/2014/main" id="{1E1962EF-A25C-4403-B693-2A76A752D47B}"/>
                    </a:ext>
                  </a:extLst>
                </p:cNvPr>
                <p:cNvSpPr txBox="1"/>
                <p:nvPr/>
              </p:nvSpPr>
              <p:spPr>
                <a:xfrm>
                  <a:off x="4404191" y="3955984"/>
                  <a:ext cx="433530" cy="1713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Detail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37" name="组合 2136">
                <a:extLst>
                  <a:ext uri="{FF2B5EF4-FFF2-40B4-BE49-F238E27FC236}">
                    <a16:creationId xmlns:a16="http://schemas.microsoft.com/office/drawing/2014/main" id="{56D97504-D56C-40E8-BE21-291E920EB025}"/>
                  </a:ext>
                </a:extLst>
              </p:cNvPr>
              <p:cNvGrpSpPr/>
              <p:nvPr/>
            </p:nvGrpSpPr>
            <p:grpSpPr>
              <a:xfrm>
                <a:off x="2475700" y="6460410"/>
                <a:ext cx="1352425" cy="285760"/>
                <a:chOff x="2426775" y="7200997"/>
                <a:chExt cx="1352425" cy="285760"/>
              </a:xfrm>
            </p:grpSpPr>
            <p:cxnSp>
              <p:nvCxnSpPr>
                <p:cNvPr id="2416" name="直接连接符 2415">
                  <a:extLst>
                    <a:ext uri="{FF2B5EF4-FFF2-40B4-BE49-F238E27FC236}">
                      <a16:creationId xmlns:a16="http://schemas.microsoft.com/office/drawing/2014/main" id="{4FB4EBAD-B7BB-49FB-BF85-E2D6F7068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6775" y="7325733"/>
                  <a:ext cx="1352425" cy="0"/>
                </a:xfrm>
                <a:prstGeom prst="line">
                  <a:avLst/>
                </a:prstGeom>
                <a:ln w="57150">
                  <a:gradFill>
                    <a:gsLst>
                      <a:gs pos="55000">
                        <a:srgbClr val="FFC000">
                          <a:alpha val="62000"/>
                        </a:srgb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  <a:effectLst>
                  <a:glow rad="114300">
                    <a:schemeClr val="accent1">
                      <a:alpha val="40000"/>
                    </a:scheme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7" name="文本框 2416">
                  <a:extLst>
                    <a:ext uri="{FF2B5EF4-FFF2-40B4-BE49-F238E27FC236}">
                      <a16:creationId xmlns:a16="http://schemas.microsoft.com/office/drawing/2014/main" id="{BE1E2658-0612-436F-A598-7E63B45618AC}"/>
                    </a:ext>
                  </a:extLst>
                </p:cNvPr>
                <p:cNvSpPr txBox="1"/>
                <p:nvPr/>
              </p:nvSpPr>
              <p:spPr>
                <a:xfrm>
                  <a:off x="2770815" y="7200997"/>
                  <a:ext cx="799802" cy="285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7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稀有订单</a:t>
                  </a:r>
                </a:p>
              </p:txBody>
            </p:sp>
          </p:grpSp>
          <p:grpSp>
            <p:nvGrpSpPr>
              <p:cNvPr id="2138" name="组合 2137">
                <a:extLst>
                  <a:ext uri="{FF2B5EF4-FFF2-40B4-BE49-F238E27FC236}">
                    <a16:creationId xmlns:a16="http://schemas.microsoft.com/office/drawing/2014/main" id="{47C48198-7109-47E2-8E30-713258B735DD}"/>
                  </a:ext>
                </a:extLst>
              </p:cNvPr>
              <p:cNvGrpSpPr/>
              <p:nvPr/>
            </p:nvGrpSpPr>
            <p:grpSpPr>
              <a:xfrm>
                <a:off x="2075282" y="1852526"/>
                <a:ext cx="2218895" cy="792789"/>
                <a:chOff x="2798184" y="1828698"/>
                <a:chExt cx="1942003" cy="693859"/>
              </a:xfrm>
            </p:grpSpPr>
            <p:grpSp>
              <p:nvGrpSpPr>
                <p:cNvPr id="2410" name="组合 2409">
                  <a:extLst>
                    <a:ext uri="{FF2B5EF4-FFF2-40B4-BE49-F238E27FC236}">
                      <a16:creationId xmlns:a16="http://schemas.microsoft.com/office/drawing/2014/main" id="{0B1EF232-1BE0-4E51-8374-841D48240358}"/>
                    </a:ext>
                  </a:extLst>
                </p:cNvPr>
                <p:cNvGrpSpPr/>
                <p:nvPr/>
              </p:nvGrpSpPr>
              <p:grpSpPr>
                <a:xfrm>
                  <a:off x="3258324" y="1828698"/>
                  <a:ext cx="1021779" cy="359443"/>
                  <a:chOff x="3016416" y="2183407"/>
                  <a:chExt cx="1021779" cy="359443"/>
                </a:xfrm>
              </p:grpSpPr>
              <p:pic>
                <p:nvPicPr>
                  <p:cNvPr id="2413" name="Picture 6">
                    <a:extLst>
                      <a:ext uri="{FF2B5EF4-FFF2-40B4-BE49-F238E27FC236}">
                        <a16:creationId xmlns:a16="http://schemas.microsoft.com/office/drawing/2014/main" id="{2D34981F-8716-4C8F-AD87-BEDB68CA68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lum bright="70000" contrast="-70000"/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827" b="94509" l="3179" r="96821">
                                <a14:foregroundMark x1="40751" y1="82803" x2="40751" y2="82803"/>
                                <a14:foregroundMark x1="34393" y1="80925" x2="34393" y2="80925"/>
                                <a14:foregroundMark x1="73988" y1="82370" x2="73988" y2="82370"/>
                                <a14:foregroundMark x1="24133" y1="80925" x2="24133" y2="80925"/>
                                <a14:backgroundMark x1="16618" y1="81792" x2="16618" y2="81792"/>
                                <a14:backgroundMark x1="82225" y1="82225" x2="82225" y2="82225"/>
                                <a14:backgroundMark x1="32803" y1="82803" x2="32803" y2="82803"/>
                                <a14:backgroundMark x1="37139" y1="80491" x2="37139" y2="80491"/>
                                <a14:backgroundMark x1="44653" y1="82370" x2="44653" y2="82370"/>
                                <a14:backgroundMark x1="31069" y1="81647" x2="31069" y2="81647"/>
                                <a14:backgroundMark x1="52746" y1="82081" x2="52746" y2="82081"/>
                                <a14:backgroundMark x1="54769" y1="81214" x2="54769" y2="81214"/>
                                <a14:backgroundMark x1="49566" y1="79624" x2="49566" y2="79624"/>
                                <a14:backgroundMark x1="56936" y1="79769" x2="56936" y2="79769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6416" y="2207895"/>
                    <a:ext cx="278758" cy="278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14" name="文本框 2413">
                    <a:extLst>
                      <a:ext uri="{FF2B5EF4-FFF2-40B4-BE49-F238E27FC236}">
                        <a16:creationId xmlns:a16="http://schemas.microsoft.com/office/drawing/2014/main" id="{F7571D0C-DD57-4F43-B60A-6029B384A48B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211" y="2183407"/>
                    <a:ext cx="823984" cy="2501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7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罗德岛医药</a:t>
                    </a:r>
                  </a:p>
                </p:txBody>
              </p:sp>
              <p:sp>
                <p:nvSpPr>
                  <p:cNvPr id="2415" name="文本框 2414">
                    <a:extLst>
                      <a:ext uri="{FF2B5EF4-FFF2-40B4-BE49-F238E27FC236}">
                        <a16:creationId xmlns:a16="http://schemas.microsoft.com/office/drawing/2014/main" id="{E6B3E3A6-B65A-47C1-BFC4-E9424263EFCD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880" y="2332992"/>
                    <a:ext cx="776160" cy="2098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634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Rhodes Island</a:t>
                    </a:r>
                  </a:p>
                </p:txBody>
              </p:sp>
            </p:grpSp>
            <p:sp>
              <p:nvSpPr>
                <p:cNvPr id="2411" name="文本框 2410">
                  <a:extLst>
                    <a:ext uri="{FF2B5EF4-FFF2-40B4-BE49-F238E27FC236}">
                      <a16:creationId xmlns:a16="http://schemas.microsoft.com/office/drawing/2014/main" id="{FBD64D9D-22C4-4A63-9BC0-96DD6C77FF3E}"/>
                    </a:ext>
                  </a:extLst>
                </p:cNvPr>
                <p:cNvSpPr txBox="1"/>
                <p:nvPr/>
              </p:nvSpPr>
              <p:spPr>
                <a:xfrm>
                  <a:off x="2798184" y="2178226"/>
                  <a:ext cx="1942003" cy="344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Remodulin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已于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2018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26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日专利到期。同时，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United Therapeutics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与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Sandoz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Teva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Par Pharmaceuticals</a:t>
                  </a:r>
                  <a:r>
                    <a:rPr lang="zh-CN" altLang="en-US" sz="475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及其他仿制药公司签署了专利协议</a:t>
                  </a:r>
                </a:p>
              </p:txBody>
            </p:sp>
            <p:cxnSp>
              <p:nvCxnSpPr>
                <p:cNvPr id="2412" name="直接连接符 2411">
                  <a:extLst>
                    <a:ext uri="{FF2B5EF4-FFF2-40B4-BE49-F238E27FC236}">
                      <a16:creationId xmlns:a16="http://schemas.microsoft.com/office/drawing/2014/main" id="{6B1AB99F-FDB6-42D5-9B54-82FDB8D2A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8324" y="2128896"/>
                  <a:ext cx="987582" cy="744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>
                          <a:alpha val="54000"/>
                        </a:schemeClr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9" name="组合 2138">
                <a:extLst>
                  <a:ext uri="{FF2B5EF4-FFF2-40B4-BE49-F238E27FC236}">
                    <a16:creationId xmlns:a16="http://schemas.microsoft.com/office/drawing/2014/main" id="{BB793C6D-502E-4981-B8AA-3B41F3526577}"/>
                  </a:ext>
                </a:extLst>
              </p:cNvPr>
              <p:cNvGrpSpPr/>
              <p:nvPr/>
            </p:nvGrpSpPr>
            <p:grpSpPr>
              <a:xfrm>
                <a:off x="1942882" y="2681142"/>
                <a:ext cx="2524405" cy="1616917"/>
                <a:chOff x="2769034" y="2565975"/>
                <a:chExt cx="2524405" cy="1616917"/>
              </a:xfrm>
            </p:grpSpPr>
            <p:pic>
              <p:nvPicPr>
                <p:cNvPr id="2406" name="图片 2405">
                  <a:extLst>
                    <a:ext uri="{FF2B5EF4-FFF2-40B4-BE49-F238E27FC236}">
                      <a16:creationId xmlns:a16="http://schemas.microsoft.com/office/drawing/2014/main" id="{0EE15E0B-3E1D-4109-98CD-004B5C85E1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071" r="5925"/>
                <a:stretch/>
              </p:blipFill>
              <p:spPr>
                <a:xfrm>
                  <a:off x="2769034" y="2858292"/>
                  <a:ext cx="2524405" cy="1324600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cxnSp>
              <p:nvCxnSpPr>
                <p:cNvPr id="2407" name="直接连接符 2406">
                  <a:extLst>
                    <a:ext uri="{FF2B5EF4-FFF2-40B4-BE49-F238E27FC236}">
                      <a16:creationId xmlns:a16="http://schemas.microsoft.com/office/drawing/2014/main" id="{97870491-78F6-4875-B6BD-7D7B8C29E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8184" y="2850450"/>
                  <a:ext cx="2318788" cy="0"/>
                </a:xfrm>
                <a:prstGeom prst="line">
                  <a:avLst/>
                </a:prstGeom>
                <a:ln w="952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8" name="文本框 2407">
                  <a:extLst>
                    <a:ext uri="{FF2B5EF4-FFF2-40B4-BE49-F238E27FC236}">
                      <a16:creationId xmlns:a16="http://schemas.microsoft.com/office/drawing/2014/main" id="{1D51DBD7-ACC0-4238-82DE-61764EFC54D4}"/>
                    </a:ext>
                  </a:extLst>
                </p:cNvPr>
                <p:cNvSpPr txBox="1"/>
                <p:nvPr/>
              </p:nvSpPr>
              <p:spPr>
                <a:xfrm>
                  <a:off x="3559475" y="2565975"/>
                  <a:ext cx="953610" cy="3320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9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药物生产</a:t>
                  </a:r>
                </a:p>
              </p:txBody>
            </p:sp>
            <p:sp>
              <p:nvSpPr>
                <p:cNvPr id="2409" name="Freeform 28">
                  <a:extLst>
                    <a:ext uri="{FF2B5EF4-FFF2-40B4-BE49-F238E27FC236}">
                      <a16:creationId xmlns:a16="http://schemas.microsoft.com/office/drawing/2014/main" id="{639E8B06-0BCB-4F41-939E-4C0FB422CE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53253" y="2572470"/>
                  <a:ext cx="243974" cy="242410"/>
                </a:xfrm>
                <a:custGeom>
                  <a:avLst/>
                  <a:gdLst>
                    <a:gd name="T0" fmla="*/ 332 w 586"/>
                    <a:gd name="T1" fmla="*/ 1 h 583"/>
                    <a:gd name="T2" fmla="*/ 586 w 586"/>
                    <a:gd name="T3" fmla="*/ 275 h 583"/>
                    <a:gd name="T4" fmla="*/ 578 w 586"/>
                    <a:gd name="T5" fmla="*/ 283 h 583"/>
                    <a:gd name="T6" fmla="*/ 468 w 586"/>
                    <a:gd name="T7" fmla="*/ 283 h 583"/>
                    <a:gd name="T8" fmla="*/ 450 w 586"/>
                    <a:gd name="T9" fmla="*/ 301 h 583"/>
                    <a:gd name="T10" fmla="*/ 450 w 586"/>
                    <a:gd name="T11" fmla="*/ 317 h 583"/>
                    <a:gd name="T12" fmla="*/ 468 w 586"/>
                    <a:gd name="T13" fmla="*/ 335 h 583"/>
                    <a:gd name="T14" fmla="*/ 574 w 586"/>
                    <a:gd name="T15" fmla="*/ 335 h 583"/>
                    <a:gd name="T16" fmla="*/ 582 w 586"/>
                    <a:gd name="T17" fmla="*/ 344 h 583"/>
                    <a:gd name="T18" fmla="*/ 332 w 586"/>
                    <a:gd name="T19" fmla="*/ 582 h 583"/>
                    <a:gd name="T20" fmla="*/ 320 w 586"/>
                    <a:gd name="T21" fmla="*/ 572 h 583"/>
                    <a:gd name="T22" fmla="*/ 320 w 586"/>
                    <a:gd name="T23" fmla="*/ 467 h 583"/>
                    <a:gd name="T24" fmla="*/ 302 w 586"/>
                    <a:gd name="T25" fmla="*/ 449 h 583"/>
                    <a:gd name="T26" fmla="*/ 286 w 586"/>
                    <a:gd name="T27" fmla="*/ 449 h 583"/>
                    <a:gd name="T28" fmla="*/ 268 w 586"/>
                    <a:gd name="T29" fmla="*/ 467 h 583"/>
                    <a:gd name="T30" fmla="*/ 268 w 586"/>
                    <a:gd name="T31" fmla="*/ 573 h 583"/>
                    <a:gd name="T32" fmla="*/ 257 w 586"/>
                    <a:gd name="T33" fmla="*/ 583 h 583"/>
                    <a:gd name="T34" fmla="*/ 5 w 586"/>
                    <a:gd name="T35" fmla="*/ 344 h 583"/>
                    <a:gd name="T36" fmla="*/ 12 w 586"/>
                    <a:gd name="T37" fmla="*/ 335 h 583"/>
                    <a:gd name="T38" fmla="*/ 118 w 586"/>
                    <a:gd name="T39" fmla="*/ 335 h 583"/>
                    <a:gd name="T40" fmla="*/ 136 w 586"/>
                    <a:gd name="T41" fmla="*/ 317 h 583"/>
                    <a:gd name="T42" fmla="*/ 136 w 586"/>
                    <a:gd name="T43" fmla="*/ 301 h 583"/>
                    <a:gd name="T44" fmla="*/ 118 w 586"/>
                    <a:gd name="T45" fmla="*/ 283 h 583"/>
                    <a:gd name="T46" fmla="*/ 8 w 586"/>
                    <a:gd name="T47" fmla="*/ 283 h 583"/>
                    <a:gd name="T48" fmla="*/ 1 w 586"/>
                    <a:gd name="T49" fmla="*/ 275 h 583"/>
                    <a:gd name="T50" fmla="*/ 257 w 586"/>
                    <a:gd name="T51" fmla="*/ 1 h 583"/>
                    <a:gd name="T52" fmla="*/ 268 w 586"/>
                    <a:gd name="T53" fmla="*/ 11 h 583"/>
                    <a:gd name="T54" fmla="*/ 268 w 586"/>
                    <a:gd name="T55" fmla="*/ 117 h 583"/>
                    <a:gd name="T56" fmla="*/ 286 w 586"/>
                    <a:gd name="T57" fmla="*/ 135 h 583"/>
                    <a:gd name="T58" fmla="*/ 302 w 586"/>
                    <a:gd name="T59" fmla="*/ 135 h 583"/>
                    <a:gd name="T60" fmla="*/ 320 w 586"/>
                    <a:gd name="T61" fmla="*/ 117 h 583"/>
                    <a:gd name="T62" fmla="*/ 320 w 586"/>
                    <a:gd name="T63" fmla="*/ 11 h 583"/>
                    <a:gd name="T64" fmla="*/ 332 w 586"/>
                    <a:gd name="T65" fmla="*/ 1 h 583"/>
                    <a:gd name="T66" fmla="*/ 178 w 586"/>
                    <a:gd name="T67" fmla="*/ 232 h 583"/>
                    <a:gd name="T68" fmla="*/ 228 w 586"/>
                    <a:gd name="T69" fmla="*/ 232 h 583"/>
                    <a:gd name="T70" fmla="*/ 233 w 586"/>
                    <a:gd name="T71" fmla="*/ 227 h 583"/>
                    <a:gd name="T72" fmla="*/ 233 w 586"/>
                    <a:gd name="T73" fmla="*/ 176 h 583"/>
                    <a:gd name="T74" fmla="*/ 253 w 586"/>
                    <a:gd name="T75" fmla="*/ 156 h 583"/>
                    <a:gd name="T76" fmla="*/ 333 w 586"/>
                    <a:gd name="T77" fmla="*/ 156 h 583"/>
                    <a:gd name="T78" fmla="*/ 354 w 586"/>
                    <a:gd name="T79" fmla="*/ 176 h 583"/>
                    <a:gd name="T80" fmla="*/ 354 w 586"/>
                    <a:gd name="T81" fmla="*/ 227 h 583"/>
                    <a:gd name="T82" fmla="*/ 358 w 586"/>
                    <a:gd name="T83" fmla="*/ 232 h 583"/>
                    <a:gd name="T84" fmla="*/ 408 w 586"/>
                    <a:gd name="T85" fmla="*/ 232 h 583"/>
                    <a:gd name="T86" fmla="*/ 429 w 586"/>
                    <a:gd name="T87" fmla="*/ 252 h 583"/>
                    <a:gd name="T88" fmla="*/ 429 w 586"/>
                    <a:gd name="T89" fmla="*/ 332 h 583"/>
                    <a:gd name="T90" fmla="*/ 408 w 586"/>
                    <a:gd name="T91" fmla="*/ 352 h 583"/>
                    <a:gd name="T92" fmla="*/ 358 w 586"/>
                    <a:gd name="T93" fmla="*/ 352 h 583"/>
                    <a:gd name="T94" fmla="*/ 354 w 586"/>
                    <a:gd name="T95" fmla="*/ 357 h 583"/>
                    <a:gd name="T96" fmla="*/ 354 w 586"/>
                    <a:gd name="T97" fmla="*/ 407 h 583"/>
                    <a:gd name="T98" fmla="*/ 333 w 586"/>
                    <a:gd name="T99" fmla="*/ 427 h 583"/>
                    <a:gd name="T100" fmla="*/ 253 w 586"/>
                    <a:gd name="T101" fmla="*/ 427 h 583"/>
                    <a:gd name="T102" fmla="*/ 233 w 586"/>
                    <a:gd name="T103" fmla="*/ 407 h 583"/>
                    <a:gd name="T104" fmla="*/ 233 w 586"/>
                    <a:gd name="T105" fmla="*/ 357 h 583"/>
                    <a:gd name="T106" fmla="*/ 228 w 586"/>
                    <a:gd name="T107" fmla="*/ 352 h 583"/>
                    <a:gd name="T108" fmla="*/ 178 w 586"/>
                    <a:gd name="T109" fmla="*/ 352 h 583"/>
                    <a:gd name="T110" fmla="*/ 158 w 586"/>
                    <a:gd name="T111" fmla="*/ 332 h 583"/>
                    <a:gd name="T112" fmla="*/ 158 w 586"/>
                    <a:gd name="T113" fmla="*/ 252 h 583"/>
                    <a:gd name="T114" fmla="*/ 178 w 586"/>
                    <a:gd name="T115" fmla="*/ 232 h 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86" h="583">
                      <a:moveTo>
                        <a:pt x="332" y="1"/>
                      </a:moveTo>
                      <a:cubicBezTo>
                        <a:pt x="470" y="19"/>
                        <a:pt x="578" y="134"/>
                        <a:pt x="586" y="275"/>
                      </a:cubicBezTo>
                      <a:cubicBezTo>
                        <a:pt x="586" y="279"/>
                        <a:pt x="582" y="283"/>
                        <a:pt x="578" y="283"/>
                      </a:cubicBezTo>
                      <a:cubicBezTo>
                        <a:pt x="468" y="283"/>
                        <a:pt x="468" y="283"/>
                        <a:pt x="468" y="283"/>
                      </a:cubicBezTo>
                      <a:cubicBezTo>
                        <a:pt x="458" y="283"/>
                        <a:pt x="450" y="291"/>
                        <a:pt x="450" y="301"/>
                      </a:cubicBezTo>
                      <a:cubicBezTo>
                        <a:pt x="450" y="317"/>
                        <a:pt x="450" y="317"/>
                        <a:pt x="450" y="317"/>
                      </a:cubicBezTo>
                      <a:cubicBezTo>
                        <a:pt x="450" y="327"/>
                        <a:pt x="458" y="335"/>
                        <a:pt x="468" y="335"/>
                      </a:cubicBezTo>
                      <a:cubicBezTo>
                        <a:pt x="574" y="335"/>
                        <a:pt x="574" y="335"/>
                        <a:pt x="574" y="335"/>
                      </a:cubicBezTo>
                      <a:cubicBezTo>
                        <a:pt x="579" y="335"/>
                        <a:pt x="582" y="339"/>
                        <a:pt x="582" y="344"/>
                      </a:cubicBezTo>
                      <a:cubicBezTo>
                        <a:pt x="559" y="469"/>
                        <a:pt x="458" y="566"/>
                        <a:pt x="332" y="582"/>
                      </a:cubicBezTo>
                      <a:cubicBezTo>
                        <a:pt x="326" y="583"/>
                        <a:pt x="320" y="579"/>
                        <a:pt x="320" y="572"/>
                      </a:cubicBezTo>
                      <a:cubicBezTo>
                        <a:pt x="320" y="467"/>
                        <a:pt x="320" y="467"/>
                        <a:pt x="320" y="467"/>
                      </a:cubicBezTo>
                      <a:cubicBezTo>
                        <a:pt x="320" y="457"/>
                        <a:pt x="312" y="449"/>
                        <a:pt x="302" y="449"/>
                      </a:cubicBezTo>
                      <a:cubicBezTo>
                        <a:pt x="286" y="449"/>
                        <a:pt x="286" y="449"/>
                        <a:pt x="286" y="449"/>
                      </a:cubicBezTo>
                      <a:cubicBezTo>
                        <a:pt x="276" y="449"/>
                        <a:pt x="268" y="457"/>
                        <a:pt x="268" y="467"/>
                      </a:cubicBezTo>
                      <a:cubicBezTo>
                        <a:pt x="268" y="573"/>
                        <a:pt x="268" y="573"/>
                        <a:pt x="268" y="573"/>
                      </a:cubicBezTo>
                      <a:cubicBezTo>
                        <a:pt x="268" y="579"/>
                        <a:pt x="263" y="583"/>
                        <a:pt x="257" y="583"/>
                      </a:cubicBezTo>
                      <a:cubicBezTo>
                        <a:pt x="130" y="567"/>
                        <a:pt x="27" y="469"/>
                        <a:pt x="5" y="344"/>
                      </a:cubicBezTo>
                      <a:cubicBezTo>
                        <a:pt x="4" y="339"/>
                        <a:pt x="8" y="335"/>
                        <a:pt x="12" y="335"/>
                      </a:cubicBezTo>
                      <a:cubicBezTo>
                        <a:pt x="118" y="335"/>
                        <a:pt x="118" y="335"/>
                        <a:pt x="118" y="335"/>
                      </a:cubicBezTo>
                      <a:cubicBezTo>
                        <a:pt x="128" y="335"/>
                        <a:pt x="136" y="327"/>
                        <a:pt x="136" y="317"/>
                      </a:cubicBezTo>
                      <a:cubicBezTo>
                        <a:pt x="136" y="301"/>
                        <a:pt x="136" y="301"/>
                        <a:pt x="136" y="301"/>
                      </a:cubicBezTo>
                      <a:cubicBezTo>
                        <a:pt x="136" y="291"/>
                        <a:pt x="128" y="283"/>
                        <a:pt x="118" y="283"/>
                      </a:cubicBezTo>
                      <a:cubicBezTo>
                        <a:pt x="8" y="283"/>
                        <a:pt x="8" y="283"/>
                        <a:pt x="8" y="283"/>
                      </a:cubicBezTo>
                      <a:cubicBezTo>
                        <a:pt x="4" y="283"/>
                        <a:pt x="0" y="279"/>
                        <a:pt x="1" y="275"/>
                      </a:cubicBezTo>
                      <a:cubicBezTo>
                        <a:pt x="9" y="133"/>
                        <a:pt x="118" y="18"/>
                        <a:pt x="257" y="1"/>
                      </a:cubicBezTo>
                      <a:cubicBezTo>
                        <a:pt x="263" y="0"/>
                        <a:pt x="268" y="5"/>
                        <a:pt x="268" y="11"/>
                      </a:cubicBezTo>
                      <a:cubicBezTo>
                        <a:pt x="268" y="117"/>
                        <a:pt x="268" y="117"/>
                        <a:pt x="268" y="117"/>
                      </a:cubicBezTo>
                      <a:cubicBezTo>
                        <a:pt x="268" y="127"/>
                        <a:pt x="276" y="135"/>
                        <a:pt x="286" y="135"/>
                      </a:cubicBezTo>
                      <a:cubicBezTo>
                        <a:pt x="302" y="135"/>
                        <a:pt x="302" y="135"/>
                        <a:pt x="302" y="135"/>
                      </a:cubicBezTo>
                      <a:cubicBezTo>
                        <a:pt x="312" y="135"/>
                        <a:pt x="320" y="127"/>
                        <a:pt x="320" y="117"/>
                      </a:cubicBezTo>
                      <a:cubicBezTo>
                        <a:pt x="320" y="11"/>
                        <a:pt x="320" y="11"/>
                        <a:pt x="320" y="11"/>
                      </a:cubicBezTo>
                      <a:cubicBezTo>
                        <a:pt x="320" y="5"/>
                        <a:pt x="326" y="0"/>
                        <a:pt x="332" y="1"/>
                      </a:cubicBezTo>
                      <a:close/>
                      <a:moveTo>
                        <a:pt x="178" y="232"/>
                      </a:moveTo>
                      <a:cubicBezTo>
                        <a:pt x="228" y="232"/>
                        <a:pt x="228" y="232"/>
                        <a:pt x="228" y="232"/>
                      </a:cubicBezTo>
                      <a:cubicBezTo>
                        <a:pt x="231" y="232"/>
                        <a:pt x="233" y="229"/>
                        <a:pt x="233" y="227"/>
                      </a:cubicBezTo>
                      <a:cubicBezTo>
                        <a:pt x="233" y="176"/>
                        <a:pt x="233" y="176"/>
                        <a:pt x="233" y="176"/>
                      </a:cubicBezTo>
                      <a:cubicBezTo>
                        <a:pt x="233" y="165"/>
                        <a:pt x="242" y="156"/>
                        <a:pt x="253" y="156"/>
                      </a:cubicBezTo>
                      <a:cubicBezTo>
                        <a:pt x="333" y="156"/>
                        <a:pt x="333" y="156"/>
                        <a:pt x="333" y="156"/>
                      </a:cubicBezTo>
                      <a:cubicBezTo>
                        <a:pt x="344" y="156"/>
                        <a:pt x="354" y="165"/>
                        <a:pt x="354" y="176"/>
                      </a:cubicBezTo>
                      <a:cubicBezTo>
                        <a:pt x="354" y="227"/>
                        <a:pt x="354" y="227"/>
                        <a:pt x="354" y="227"/>
                      </a:cubicBezTo>
                      <a:cubicBezTo>
                        <a:pt x="354" y="229"/>
                        <a:pt x="356" y="232"/>
                        <a:pt x="358" y="232"/>
                      </a:cubicBezTo>
                      <a:cubicBezTo>
                        <a:pt x="408" y="232"/>
                        <a:pt x="408" y="232"/>
                        <a:pt x="408" y="232"/>
                      </a:cubicBezTo>
                      <a:cubicBezTo>
                        <a:pt x="419" y="232"/>
                        <a:pt x="429" y="241"/>
                        <a:pt x="429" y="252"/>
                      </a:cubicBezTo>
                      <a:cubicBezTo>
                        <a:pt x="429" y="332"/>
                        <a:pt x="429" y="332"/>
                        <a:pt x="429" y="332"/>
                      </a:cubicBezTo>
                      <a:cubicBezTo>
                        <a:pt x="429" y="343"/>
                        <a:pt x="419" y="352"/>
                        <a:pt x="408" y="352"/>
                      </a:cubicBezTo>
                      <a:cubicBezTo>
                        <a:pt x="358" y="352"/>
                        <a:pt x="358" y="352"/>
                        <a:pt x="358" y="352"/>
                      </a:cubicBezTo>
                      <a:cubicBezTo>
                        <a:pt x="356" y="352"/>
                        <a:pt x="354" y="354"/>
                        <a:pt x="354" y="357"/>
                      </a:cubicBezTo>
                      <a:cubicBezTo>
                        <a:pt x="354" y="407"/>
                        <a:pt x="354" y="407"/>
                        <a:pt x="354" y="407"/>
                      </a:cubicBezTo>
                      <a:cubicBezTo>
                        <a:pt x="354" y="418"/>
                        <a:pt x="344" y="427"/>
                        <a:pt x="333" y="427"/>
                      </a:cubicBezTo>
                      <a:cubicBezTo>
                        <a:pt x="253" y="427"/>
                        <a:pt x="253" y="427"/>
                        <a:pt x="253" y="427"/>
                      </a:cubicBezTo>
                      <a:cubicBezTo>
                        <a:pt x="242" y="427"/>
                        <a:pt x="233" y="418"/>
                        <a:pt x="233" y="407"/>
                      </a:cubicBezTo>
                      <a:cubicBezTo>
                        <a:pt x="233" y="357"/>
                        <a:pt x="233" y="357"/>
                        <a:pt x="233" y="357"/>
                      </a:cubicBezTo>
                      <a:cubicBezTo>
                        <a:pt x="233" y="354"/>
                        <a:pt x="231" y="352"/>
                        <a:pt x="228" y="352"/>
                      </a:cubicBezTo>
                      <a:cubicBezTo>
                        <a:pt x="178" y="352"/>
                        <a:pt x="178" y="352"/>
                        <a:pt x="178" y="352"/>
                      </a:cubicBezTo>
                      <a:cubicBezTo>
                        <a:pt x="167" y="352"/>
                        <a:pt x="158" y="343"/>
                        <a:pt x="158" y="332"/>
                      </a:cubicBezTo>
                      <a:cubicBezTo>
                        <a:pt x="158" y="252"/>
                        <a:pt x="158" y="252"/>
                        <a:pt x="158" y="252"/>
                      </a:cubicBezTo>
                      <a:cubicBezTo>
                        <a:pt x="158" y="241"/>
                        <a:pt x="167" y="232"/>
                        <a:pt x="178" y="232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vert="horz" wrap="square" lIns="72428" tIns="36214" rIns="72428" bIns="36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6"/>
                </a:p>
              </p:txBody>
            </p:sp>
          </p:grpSp>
          <p:grpSp>
            <p:nvGrpSpPr>
              <p:cNvPr id="2140" name="组合 2139">
                <a:extLst>
                  <a:ext uri="{FF2B5EF4-FFF2-40B4-BE49-F238E27FC236}">
                    <a16:creationId xmlns:a16="http://schemas.microsoft.com/office/drawing/2014/main" id="{1F3F5EDF-6AB8-4EA1-94CC-249F8C8D0ACF}"/>
                  </a:ext>
                </a:extLst>
              </p:cNvPr>
              <p:cNvGrpSpPr/>
              <p:nvPr/>
            </p:nvGrpSpPr>
            <p:grpSpPr>
              <a:xfrm>
                <a:off x="1915901" y="5876946"/>
                <a:ext cx="2591569" cy="204650"/>
                <a:chOff x="2761842" y="3928482"/>
                <a:chExt cx="2144122" cy="204650"/>
              </a:xfrm>
            </p:grpSpPr>
            <p:cxnSp>
              <p:nvCxnSpPr>
                <p:cNvPr id="2403" name="直接连接符 2402">
                  <a:extLst>
                    <a:ext uri="{FF2B5EF4-FFF2-40B4-BE49-F238E27FC236}">
                      <a16:creationId xmlns:a16="http://schemas.microsoft.com/office/drawing/2014/main" id="{A7CDA7BC-6030-46AA-B4EB-9E261E496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842" y="4073760"/>
                  <a:ext cx="1926216" cy="695"/>
                </a:xfrm>
                <a:prstGeom prst="line">
                  <a:avLst/>
                </a:prstGeom>
                <a:ln w="3175">
                  <a:gradFill>
                    <a:gsLst>
                      <a:gs pos="55000">
                        <a:schemeClr val="bg1"/>
                      </a:gs>
                      <a:gs pos="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4" name="文本框 2403">
                  <a:extLst>
                    <a:ext uri="{FF2B5EF4-FFF2-40B4-BE49-F238E27FC236}">
                      <a16:creationId xmlns:a16="http://schemas.microsoft.com/office/drawing/2014/main" id="{ECB47B18-C0DF-4A6E-8D01-83925956F84D}"/>
                    </a:ext>
                  </a:extLst>
                </p:cNvPr>
                <p:cNvSpPr txBox="1"/>
                <p:nvPr/>
              </p:nvSpPr>
              <p:spPr>
                <a:xfrm>
                  <a:off x="2837868" y="3928482"/>
                  <a:ext cx="407207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订单报酬</a:t>
                  </a:r>
                </a:p>
              </p:txBody>
            </p:sp>
            <p:sp>
              <p:nvSpPr>
                <p:cNvPr id="2405" name="文本框 2404">
                  <a:extLst>
                    <a:ext uri="{FF2B5EF4-FFF2-40B4-BE49-F238E27FC236}">
                      <a16:creationId xmlns:a16="http://schemas.microsoft.com/office/drawing/2014/main" id="{22A991A8-371A-4280-B430-542C2EA2751A}"/>
                    </a:ext>
                  </a:extLst>
                </p:cNvPr>
                <p:cNvSpPr txBox="1"/>
                <p:nvPr/>
              </p:nvSpPr>
              <p:spPr>
                <a:xfrm>
                  <a:off x="4428433" y="3954957"/>
                  <a:ext cx="477531" cy="1781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17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Order Reward</a:t>
                  </a:r>
                  <a:endParaRPr lang="zh-CN" altLang="en-US" sz="317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41" name="组合 2140">
                <a:extLst>
                  <a:ext uri="{FF2B5EF4-FFF2-40B4-BE49-F238E27FC236}">
                    <a16:creationId xmlns:a16="http://schemas.microsoft.com/office/drawing/2014/main" id="{1B082C5B-6ABE-47AB-9B24-281974489D19}"/>
                  </a:ext>
                </a:extLst>
              </p:cNvPr>
              <p:cNvGrpSpPr/>
              <p:nvPr/>
            </p:nvGrpSpPr>
            <p:grpSpPr>
              <a:xfrm>
                <a:off x="2728949" y="6112329"/>
                <a:ext cx="973962" cy="332065"/>
                <a:chOff x="2891386" y="5281264"/>
                <a:chExt cx="973962" cy="332065"/>
              </a:xfrm>
            </p:grpSpPr>
            <p:grpSp>
              <p:nvGrpSpPr>
                <p:cNvPr id="2383" name="组合 2382">
                  <a:extLst>
                    <a:ext uri="{FF2B5EF4-FFF2-40B4-BE49-F238E27FC236}">
                      <a16:creationId xmlns:a16="http://schemas.microsoft.com/office/drawing/2014/main" id="{4478D7AE-337A-4A83-BAA6-7075F1A27039}"/>
                    </a:ext>
                  </a:extLst>
                </p:cNvPr>
                <p:cNvGrpSpPr/>
                <p:nvPr/>
              </p:nvGrpSpPr>
              <p:grpSpPr>
                <a:xfrm>
                  <a:off x="2891386" y="5318626"/>
                  <a:ext cx="252962" cy="193235"/>
                  <a:chOff x="8518525" y="4479927"/>
                  <a:chExt cx="342900" cy="261937"/>
                </a:xfrm>
                <a:solidFill>
                  <a:srgbClr val="FFC000"/>
                </a:solidFill>
              </p:grpSpPr>
              <p:sp>
                <p:nvSpPr>
                  <p:cNvPr id="2386" name="Freeform 843">
                    <a:extLst>
                      <a:ext uri="{FF2B5EF4-FFF2-40B4-BE49-F238E27FC236}">
                        <a16:creationId xmlns:a16="http://schemas.microsoft.com/office/drawing/2014/main" id="{88B124DC-0446-40C5-A1A2-ED82ABEE72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1962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87" name="Freeform 844">
                    <a:extLst>
                      <a:ext uri="{FF2B5EF4-FFF2-40B4-BE49-F238E27FC236}">
                        <a16:creationId xmlns:a16="http://schemas.microsoft.com/office/drawing/2014/main" id="{09FA2CBE-D8D8-494A-8E86-8825BA0D1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78364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8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88" name="Freeform 845">
                    <a:extLst>
                      <a:ext uri="{FF2B5EF4-FFF2-40B4-BE49-F238E27FC236}">
                        <a16:creationId xmlns:a16="http://schemas.microsoft.com/office/drawing/2014/main" id="{068500ED-4972-4152-B93F-376F2288DF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602164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5 h 25"/>
                      <a:gd name="T2" fmla="*/ 43 w 43"/>
                      <a:gd name="T3" fmla="*/ 19 h 25"/>
                      <a:gd name="T4" fmla="*/ 6 w 43"/>
                      <a:gd name="T5" fmla="*/ 0 h 25"/>
                      <a:gd name="T6" fmla="*/ 0 w 43"/>
                      <a:gd name="T7" fmla="*/ 2 h 25"/>
                      <a:gd name="T8" fmla="*/ 43 w 43"/>
                      <a:gd name="T9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5"/>
                        </a:moveTo>
                        <a:lnTo>
                          <a:pt x="43" y="19"/>
                        </a:ln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89" name="Freeform 846">
                    <a:extLst>
                      <a:ext uri="{FF2B5EF4-FFF2-40B4-BE49-F238E27FC236}">
                        <a16:creationId xmlns:a16="http://schemas.microsoft.com/office/drawing/2014/main" id="{007568D8-4F6D-4742-917E-F8E1641BA0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6090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4 h 39"/>
                      <a:gd name="T2" fmla="*/ 48 w 119"/>
                      <a:gd name="T3" fmla="*/ 34 h 39"/>
                      <a:gd name="T4" fmla="*/ 45 w 119"/>
                      <a:gd name="T5" fmla="*/ 34 h 39"/>
                      <a:gd name="T6" fmla="*/ 0 w 119"/>
                      <a:gd name="T7" fmla="*/ 11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4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0" name="Freeform 847">
                    <a:extLst>
                      <a:ext uri="{FF2B5EF4-FFF2-40B4-BE49-F238E27FC236}">
                        <a16:creationId xmlns:a16="http://schemas.microsoft.com/office/drawing/2014/main" id="{A9083EC8-028E-4379-93AA-C8E47ED74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87877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17 h 23"/>
                      <a:gd name="T2" fmla="*/ 6 w 43"/>
                      <a:gd name="T3" fmla="*/ 0 h 23"/>
                      <a:gd name="T4" fmla="*/ 0 w 43"/>
                      <a:gd name="T5" fmla="*/ 0 h 23"/>
                      <a:gd name="T6" fmla="*/ 43 w 43"/>
                      <a:gd name="T7" fmla="*/ 23 h 23"/>
                      <a:gd name="T8" fmla="*/ 43 w 43"/>
                      <a:gd name="T9" fmla="*/ 17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43" y="23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1" name="Freeform 848">
                    <a:extLst>
                      <a:ext uri="{FF2B5EF4-FFF2-40B4-BE49-F238E27FC236}">
                        <a16:creationId xmlns:a16="http://schemas.microsoft.com/office/drawing/2014/main" id="{BD0F5319-8404-4F0D-8623-38EA5F466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4185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7 h 40"/>
                      <a:gd name="T4" fmla="*/ 45 w 119"/>
                      <a:gd name="T5" fmla="*/ 34 h 40"/>
                      <a:gd name="T6" fmla="*/ 0 w 119"/>
                      <a:gd name="T7" fmla="*/ 12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7"/>
                        </a:lnTo>
                        <a:lnTo>
                          <a:pt x="45" y="34"/>
                        </a:lnTo>
                        <a:lnTo>
                          <a:pt x="0" y="12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2" name="Freeform 849">
                    <a:extLst>
                      <a:ext uri="{FF2B5EF4-FFF2-40B4-BE49-F238E27FC236}">
                        <a16:creationId xmlns:a16="http://schemas.microsoft.com/office/drawing/2014/main" id="{0FD6DACC-55FC-4DEE-AB75-B043466CE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70414"/>
                    <a:ext cx="68263" cy="34925"/>
                  </a:xfrm>
                  <a:custGeom>
                    <a:avLst/>
                    <a:gdLst>
                      <a:gd name="T0" fmla="*/ 43 w 43"/>
                      <a:gd name="T1" fmla="*/ 17 h 22"/>
                      <a:gd name="T2" fmla="*/ 6 w 43"/>
                      <a:gd name="T3" fmla="*/ 0 h 22"/>
                      <a:gd name="T4" fmla="*/ 0 w 43"/>
                      <a:gd name="T5" fmla="*/ 2 h 22"/>
                      <a:gd name="T6" fmla="*/ 43 w 43"/>
                      <a:gd name="T7" fmla="*/ 22 h 22"/>
                      <a:gd name="T8" fmla="*/ 43 w 43"/>
                      <a:gd name="T9" fmla="*/ 17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2">
                        <a:moveTo>
                          <a:pt x="43" y="17"/>
                        </a:moveTo>
                        <a:lnTo>
                          <a:pt x="6" y="0"/>
                        </a:lnTo>
                        <a:lnTo>
                          <a:pt x="0" y="2"/>
                        </a:lnTo>
                        <a:lnTo>
                          <a:pt x="43" y="22"/>
                        </a:lnTo>
                        <a:lnTo>
                          <a:pt x="43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3" name="Freeform 850">
                    <a:extLst>
                      <a:ext uri="{FF2B5EF4-FFF2-40B4-BE49-F238E27FC236}">
                        <a16:creationId xmlns:a16="http://schemas.microsoft.com/office/drawing/2014/main" id="{FDED7D53-9442-4733-A852-8BE09B664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29152"/>
                    <a:ext cx="188913" cy="61913"/>
                  </a:xfrm>
                  <a:custGeom>
                    <a:avLst/>
                    <a:gdLst>
                      <a:gd name="T0" fmla="*/ 51 w 119"/>
                      <a:gd name="T1" fmla="*/ 31 h 39"/>
                      <a:gd name="T2" fmla="*/ 48 w 119"/>
                      <a:gd name="T3" fmla="*/ 34 h 39"/>
                      <a:gd name="T4" fmla="*/ 45 w 119"/>
                      <a:gd name="T5" fmla="*/ 31 h 39"/>
                      <a:gd name="T6" fmla="*/ 0 w 119"/>
                      <a:gd name="T7" fmla="*/ 8 h 39"/>
                      <a:gd name="T8" fmla="*/ 0 w 119"/>
                      <a:gd name="T9" fmla="*/ 14 h 39"/>
                      <a:gd name="T10" fmla="*/ 48 w 119"/>
                      <a:gd name="T11" fmla="*/ 39 h 39"/>
                      <a:gd name="T12" fmla="*/ 119 w 119"/>
                      <a:gd name="T13" fmla="*/ 2 h 39"/>
                      <a:gd name="T14" fmla="*/ 113 w 119"/>
                      <a:gd name="T15" fmla="*/ 0 h 39"/>
                      <a:gd name="T16" fmla="*/ 51 w 119"/>
                      <a:gd name="T17" fmla="*/ 31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39">
                        <a:moveTo>
                          <a:pt x="51" y="31"/>
                        </a:moveTo>
                        <a:lnTo>
                          <a:pt x="48" y="34"/>
                        </a:lnTo>
                        <a:lnTo>
                          <a:pt x="45" y="31"/>
                        </a:lnTo>
                        <a:lnTo>
                          <a:pt x="0" y="8"/>
                        </a:lnTo>
                        <a:lnTo>
                          <a:pt x="0" y="14"/>
                        </a:lnTo>
                        <a:lnTo>
                          <a:pt x="48" y="39"/>
                        </a:lnTo>
                        <a:lnTo>
                          <a:pt x="119" y="2"/>
                        </a:lnTo>
                        <a:lnTo>
                          <a:pt x="113" y="0"/>
                        </a:lnTo>
                        <a:lnTo>
                          <a:pt x="51" y="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4" name="Freeform 851">
                    <a:extLst>
                      <a:ext uri="{FF2B5EF4-FFF2-40B4-BE49-F238E27FC236}">
                        <a16:creationId xmlns:a16="http://schemas.microsoft.com/office/drawing/2014/main" id="{AA8B7428-35E2-42B9-8900-1852C8E170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51364"/>
                    <a:ext cx="68263" cy="36513"/>
                  </a:xfrm>
                  <a:custGeom>
                    <a:avLst/>
                    <a:gdLst>
                      <a:gd name="T0" fmla="*/ 43 w 43"/>
                      <a:gd name="T1" fmla="*/ 20 h 23"/>
                      <a:gd name="T2" fmla="*/ 6 w 43"/>
                      <a:gd name="T3" fmla="*/ 0 h 23"/>
                      <a:gd name="T4" fmla="*/ 0 w 43"/>
                      <a:gd name="T5" fmla="*/ 3 h 23"/>
                      <a:gd name="T6" fmla="*/ 43 w 43"/>
                      <a:gd name="T7" fmla="*/ 23 h 23"/>
                      <a:gd name="T8" fmla="*/ 43 w 43"/>
                      <a:gd name="T9" fmla="*/ 2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3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3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5" name="Freeform 852">
                    <a:extLst>
                      <a:ext uri="{FF2B5EF4-FFF2-40B4-BE49-F238E27FC236}">
                        <a16:creationId xmlns:a16="http://schemas.microsoft.com/office/drawing/2014/main" id="{B3BC777C-62D3-4066-95E9-E75E91E337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610102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9 h 40"/>
                      <a:gd name="T8" fmla="*/ 0 w 119"/>
                      <a:gd name="T9" fmla="*/ 14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9"/>
                        </a:lnTo>
                        <a:lnTo>
                          <a:pt x="0" y="14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 dirty="0"/>
                  </a:p>
                </p:txBody>
              </p:sp>
              <p:sp>
                <p:nvSpPr>
                  <p:cNvPr id="2396" name="Freeform 853">
                    <a:extLst>
                      <a:ext uri="{FF2B5EF4-FFF2-40B4-BE49-F238E27FC236}">
                        <a16:creationId xmlns:a16="http://schemas.microsoft.com/office/drawing/2014/main" id="{1195069B-5163-498A-B5E0-600A14AF8B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533902"/>
                    <a:ext cx="68263" cy="39688"/>
                  </a:xfrm>
                  <a:custGeom>
                    <a:avLst/>
                    <a:gdLst>
                      <a:gd name="T0" fmla="*/ 43 w 43"/>
                      <a:gd name="T1" fmla="*/ 20 h 25"/>
                      <a:gd name="T2" fmla="*/ 6 w 43"/>
                      <a:gd name="T3" fmla="*/ 0 h 25"/>
                      <a:gd name="T4" fmla="*/ 0 w 43"/>
                      <a:gd name="T5" fmla="*/ 3 h 25"/>
                      <a:gd name="T6" fmla="*/ 43 w 43"/>
                      <a:gd name="T7" fmla="*/ 25 h 25"/>
                      <a:gd name="T8" fmla="*/ 43 w 43"/>
                      <a:gd name="T9" fmla="*/ 20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25">
                        <a:moveTo>
                          <a:pt x="43" y="20"/>
                        </a:moveTo>
                        <a:lnTo>
                          <a:pt x="6" y="0"/>
                        </a:lnTo>
                        <a:lnTo>
                          <a:pt x="0" y="3"/>
                        </a:lnTo>
                        <a:lnTo>
                          <a:pt x="43" y="25"/>
                        </a:lnTo>
                        <a:lnTo>
                          <a:pt x="43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7" name="Freeform 854">
                    <a:extLst>
                      <a:ext uri="{FF2B5EF4-FFF2-40B4-BE49-F238E27FC236}">
                        <a16:creationId xmlns:a16="http://schemas.microsoft.com/office/drawing/2014/main" id="{B9F53861-7626-4BA9-BD65-9F44B28189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92639"/>
                    <a:ext cx="188913" cy="63500"/>
                  </a:xfrm>
                  <a:custGeom>
                    <a:avLst/>
                    <a:gdLst>
                      <a:gd name="T0" fmla="*/ 51 w 119"/>
                      <a:gd name="T1" fmla="*/ 34 h 40"/>
                      <a:gd name="T2" fmla="*/ 48 w 119"/>
                      <a:gd name="T3" fmla="*/ 34 h 40"/>
                      <a:gd name="T4" fmla="*/ 45 w 119"/>
                      <a:gd name="T5" fmla="*/ 34 h 40"/>
                      <a:gd name="T6" fmla="*/ 0 w 119"/>
                      <a:gd name="T7" fmla="*/ 11 h 40"/>
                      <a:gd name="T8" fmla="*/ 0 w 119"/>
                      <a:gd name="T9" fmla="*/ 17 h 40"/>
                      <a:gd name="T10" fmla="*/ 48 w 119"/>
                      <a:gd name="T11" fmla="*/ 40 h 40"/>
                      <a:gd name="T12" fmla="*/ 119 w 119"/>
                      <a:gd name="T13" fmla="*/ 3 h 40"/>
                      <a:gd name="T14" fmla="*/ 113 w 119"/>
                      <a:gd name="T15" fmla="*/ 0 h 40"/>
                      <a:gd name="T16" fmla="*/ 51 w 119"/>
                      <a:gd name="T17" fmla="*/ 34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9" h="40">
                        <a:moveTo>
                          <a:pt x="51" y="34"/>
                        </a:moveTo>
                        <a:lnTo>
                          <a:pt x="48" y="34"/>
                        </a:lnTo>
                        <a:lnTo>
                          <a:pt x="45" y="34"/>
                        </a:lnTo>
                        <a:lnTo>
                          <a:pt x="0" y="11"/>
                        </a:lnTo>
                        <a:lnTo>
                          <a:pt x="0" y="17"/>
                        </a:lnTo>
                        <a:lnTo>
                          <a:pt x="48" y="40"/>
                        </a:lnTo>
                        <a:lnTo>
                          <a:pt x="119" y="3"/>
                        </a:lnTo>
                        <a:lnTo>
                          <a:pt x="113" y="0"/>
                        </a:lnTo>
                        <a:lnTo>
                          <a:pt x="51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8" name="Freeform 855">
                    <a:extLst>
                      <a:ext uri="{FF2B5EF4-FFF2-40B4-BE49-F238E27FC236}">
                        <a16:creationId xmlns:a16="http://schemas.microsoft.com/office/drawing/2014/main" id="{7599D68F-1C3E-4D01-8E60-C237A116FE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72512" y="4546602"/>
                    <a:ext cx="188913" cy="95250"/>
                  </a:xfrm>
                  <a:custGeom>
                    <a:avLst/>
                    <a:gdLst>
                      <a:gd name="T0" fmla="*/ 25 w 42"/>
                      <a:gd name="T1" fmla="*/ 1 h 21"/>
                      <a:gd name="T2" fmla="*/ 24 w 42"/>
                      <a:gd name="T3" fmla="*/ 1 h 21"/>
                      <a:gd name="T4" fmla="*/ 34 w 42"/>
                      <a:gd name="T5" fmla="*/ 6 h 21"/>
                      <a:gd name="T6" fmla="*/ 35 w 42"/>
                      <a:gd name="T7" fmla="*/ 9 h 21"/>
                      <a:gd name="T8" fmla="*/ 20 w 42"/>
                      <a:gd name="T9" fmla="*/ 16 h 21"/>
                      <a:gd name="T10" fmla="*/ 14 w 42"/>
                      <a:gd name="T11" fmla="*/ 16 h 21"/>
                      <a:gd name="T12" fmla="*/ 3 w 42"/>
                      <a:gd name="T13" fmla="*/ 11 h 21"/>
                      <a:gd name="T14" fmla="*/ 0 w 42"/>
                      <a:gd name="T15" fmla="*/ 12 h 21"/>
                      <a:gd name="T16" fmla="*/ 17 w 42"/>
                      <a:gd name="T17" fmla="*/ 21 h 21"/>
                      <a:gd name="T18" fmla="*/ 42 w 42"/>
                      <a:gd name="T19" fmla="*/ 7 h 21"/>
                      <a:gd name="T20" fmla="*/ 26 w 42"/>
                      <a:gd name="T21" fmla="*/ 0 h 21"/>
                      <a:gd name="T22" fmla="*/ 25 w 42"/>
                      <a:gd name="T23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" h="21">
                        <a:moveTo>
                          <a:pt x="25" y="1"/>
                        </a:moveTo>
                        <a:cubicBezTo>
                          <a:pt x="24" y="1"/>
                          <a:pt x="24" y="1"/>
                          <a:pt x="24" y="1"/>
                        </a:cubicBezTo>
                        <a:cubicBezTo>
                          <a:pt x="34" y="6"/>
                          <a:pt x="34" y="6"/>
                          <a:pt x="34" y="6"/>
                        </a:cubicBezTo>
                        <a:cubicBezTo>
                          <a:pt x="33" y="7"/>
                          <a:pt x="33" y="8"/>
                          <a:pt x="35" y="9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18" y="15"/>
                          <a:pt x="15" y="15"/>
                          <a:pt x="14" y="16"/>
                        </a:cubicBezTo>
                        <a:cubicBezTo>
                          <a:pt x="3" y="11"/>
                          <a:pt x="3" y="11"/>
                          <a:pt x="3" y="11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42" y="7"/>
                          <a:pt x="42" y="7"/>
                          <a:pt x="42" y="7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lnTo>
                          <a:pt x="25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399" name="Freeform 856">
                    <a:extLst>
                      <a:ext uri="{FF2B5EF4-FFF2-40B4-BE49-F238E27FC236}">
                        <a16:creationId xmlns:a16="http://schemas.microsoft.com/office/drawing/2014/main" id="{46C3AC65-A3F0-4282-9207-F7D6711CAC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18525" y="4479927"/>
                    <a:ext cx="180975" cy="76200"/>
                  </a:xfrm>
                  <a:custGeom>
                    <a:avLst/>
                    <a:gdLst>
                      <a:gd name="T0" fmla="*/ 16 w 40"/>
                      <a:gd name="T1" fmla="*/ 17 h 17"/>
                      <a:gd name="T2" fmla="*/ 17 w 40"/>
                      <a:gd name="T3" fmla="*/ 16 h 17"/>
                      <a:gd name="T4" fmla="*/ 7 w 40"/>
                      <a:gd name="T5" fmla="*/ 11 h 17"/>
                      <a:gd name="T6" fmla="*/ 8 w 40"/>
                      <a:gd name="T7" fmla="*/ 8 h 17"/>
                      <a:gd name="T8" fmla="*/ 22 w 40"/>
                      <a:gd name="T9" fmla="*/ 3 h 17"/>
                      <a:gd name="T10" fmla="*/ 28 w 40"/>
                      <a:gd name="T11" fmla="*/ 3 h 17"/>
                      <a:gd name="T12" fmla="*/ 37 w 40"/>
                      <a:gd name="T13" fmla="*/ 7 h 17"/>
                      <a:gd name="T14" fmla="*/ 40 w 40"/>
                      <a:gd name="T15" fmla="*/ 6 h 17"/>
                      <a:gd name="T16" fmla="*/ 26 w 40"/>
                      <a:gd name="T17" fmla="*/ 0 h 17"/>
                      <a:gd name="T18" fmla="*/ 0 w 40"/>
                      <a:gd name="T19" fmla="*/ 10 h 17"/>
                      <a:gd name="T20" fmla="*/ 15 w 40"/>
                      <a:gd name="T21" fmla="*/ 17 h 17"/>
                      <a:gd name="T22" fmla="*/ 16 w 40"/>
                      <a:gd name="T23" fmla="*/ 17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0" h="17">
                        <a:moveTo>
                          <a:pt x="16" y="17"/>
                        </a:move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9" y="10"/>
                          <a:pt x="9" y="9"/>
                          <a:pt x="8" y="8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4" y="3"/>
                          <a:pt x="26" y="3"/>
                          <a:pt x="28" y="3"/>
                        </a:cubicBezTo>
                        <a:cubicBezTo>
                          <a:pt x="37" y="7"/>
                          <a:pt x="37" y="7"/>
                          <a:pt x="37" y="7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lnTo>
                          <a:pt x="16" y="1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400" name="Freeform 857">
                    <a:extLst>
                      <a:ext uri="{FF2B5EF4-FFF2-40B4-BE49-F238E27FC236}">
                        <a16:creationId xmlns:a16="http://schemas.microsoft.com/office/drawing/2014/main" id="{0D302CD8-FCD8-4675-BE35-EDA9B0015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4250" y="4514852"/>
                    <a:ext cx="49213" cy="19050"/>
                  </a:xfrm>
                  <a:custGeom>
                    <a:avLst/>
                    <a:gdLst>
                      <a:gd name="T0" fmla="*/ 3 w 11"/>
                      <a:gd name="T1" fmla="*/ 0 h 4"/>
                      <a:gd name="T2" fmla="*/ 2 w 11"/>
                      <a:gd name="T3" fmla="*/ 3 h 4"/>
                      <a:gd name="T4" fmla="*/ 9 w 11"/>
                      <a:gd name="T5" fmla="*/ 3 h 4"/>
                      <a:gd name="T6" fmla="*/ 9 w 11"/>
                      <a:gd name="T7" fmla="*/ 0 h 4"/>
                      <a:gd name="T8" fmla="*/ 3 w 11"/>
                      <a:gd name="T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4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2" y="3"/>
                        </a:cubicBezTo>
                        <a:cubicBezTo>
                          <a:pt x="4" y="4"/>
                          <a:pt x="7" y="4"/>
                          <a:pt x="9" y="3"/>
                        </a:cubicBezTo>
                        <a:cubicBezTo>
                          <a:pt x="11" y="2"/>
                          <a:pt x="11" y="1"/>
                          <a:pt x="9" y="0"/>
                        </a:cubicBezTo>
                        <a:cubicBezTo>
                          <a:pt x="7" y="0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401" name="Freeform 858">
                    <a:extLst>
                      <a:ext uri="{FF2B5EF4-FFF2-40B4-BE49-F238E27FC236}">
                        <a16:creationId xmlns:a16="http://schemas.microsoft.com/office/drawing/2014/main" id="{D51C1634-164C-4C0F-AF3E-BD3B10A7E0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21725" y="4570414"/>
                    <a:ext cx="49213" cy="22225"/>
                  </a:xfrm>
                  <a:custGeom>
                    <a:avLst/>
                    <a:gdLst>
                      <a:gd name="T0" fmla="*/ 6 w 11"/>
                      <a:gd name="T1" fmla="*/ 0 h 5"/>
                      <a:gd name="T2" fmla="*/ 0 w 11"/>
                      <a:gd name="T3" fmla="*/ 2 h 5"/>
                      <a:gd name="T4" fmla="*/ 2 w 11"/>
                      <a:gd name="T5" fmla="*/ 4 h 5"/>
                      <a:gd name="T6" fmla="*/ 9 w 11"/>
                      <a:gd name="T7" fmla="*/ 4 h 5"/>
                      <a:gd name="T8" fmla="*/ 9 w 11"/>
                      <a:gd name="T9" fmla="*/ 0 h 5"/>
                      <a:gd name="T10" fmla="*/ 6 w 11"/>
                      <a:gd name="T11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" h="5">
                        <a:moveTo>
                          <a:pt x="6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1" y="3"/>
                          <a:pt x="2" y="4"/>
                        </a:cubicBezTo>
                        <a:cubicBezTo>
                          <a:pt x="4" y="5"/>
                          <a:pt x="7" y="5"/>
                          <a:pt x="9" y="4"/>
                        </a:cubicBezTo>
                        <a:cubicBezTo>
                          <a:pt x="11" y="3"/>
                          <a:pt x="11" y="1"/>
                          <a:pt x="9" y="0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  <p:sp>
                <p:nvSpPr>
                  <p:cNvPr id="2402" name="Freeform 859">
                    <a:extLst>
                      <a:ext uri="{FF2B5EF4-FFF2-40B4-BE49-F238E27FC236}">
                        <a16:creationId xmlns:a16="http://schemas.microsoft.com/office/drawing/2014/main" id="{4F5C2E9E-6E97-426E-B3C6-A15342D147C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594725" y="4511677"/>
                    <a:ext cx="185738" cy="193675"/>
                  </a:xfrm>
                  <a:custGeom>
                    <a:avLst/>
                    <a:gdLst>
                      <a:gd name="T0" fmla="*/ 71 w 117"/>
                      <a:gd name="T1" fmla="*/ 0 h 122"/>
                      <a:gd name="T2" fmla="*/ 0 w 117"/>
                      <a:gd name="T3" fmla="*/ 31 h 122"/>
                      <a:gd name="T4" fmla="*/ 0 w 117"/>
                      <a:gd name="T5" fmla="*/ 96 h 122"/>
                      <a:gd name="T6" fmla="*/ 43 w 117"/>
                      <a:gd name="T7" fmla="*/ 122 h 122"/>
                      <a:gd name="T8" fmla="*/ 43 w 117"/>
                      <a:gd name="T9" fmla="*/ 54 h 122"/>
                      <a:gd name="T10" fmla="*/ 117 w 117"/>
                      <a:gd name="T11" fmla="*/ 20 h 122"/>
                      <a:gd name="T12" fmla="*/ 71 w 117"/>
                      <a:gd name="T13" fmla="*/ 0 h 122"/>
                      <a:gd name="T14" fmla="*/ 40 w 117"/>
                      <a:gd name="T15" fmla="*/ 48 h 122"/>
                      <a:gd name="T16" fmla="*/ 37 w 117"/>
                      <a:gd name="T17" fmla="*/ 51 h 122"/>
                      <a:gd name="T18" fmla="*/ 37 w 117"/>
                      <a:gd name="T19" fmla="*/ 54 h 122"/>
                      <a:gd name="T20" fmla="*/ 37 w 117"/>
                      <a:gd name="T21" fmla="*/ 111 h 122"/>
                      <a:gd name="T22" fmla="*/ 6 w 117"/>
                      <a:gd name="T23" fmla="*/ 94 h 122"/>
                      <a:gd name="T24" fmla="*/ 6 w 117"/>
                      <a:gd name="T25" fmla="*/ 37 h 122"/>
                      <a:gd name="T26" fmla="*/ 71 w 117"/>
                      <a:gd name="T27" fmla="*/ 5 h 122"/>
                      <a:gd name="T28" fmla="*/ 103 w 117"/>
                      <a:gd name="T29" fmla="*/ 20 h 122"/>
                      <a:gd name="T30" fmla="*/ 40 w 117"/>
                      <a:gd name="T31" fmla="*/ 4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7" h="122">
                        <a:moveTo>
                          <a:pt x="71" y="0"/>
                        </a:moveTo>
                        <a:lnTo>
                          <a:pt x="0" y="31"/>
                        </a:lnTo>
                        <a:lnTo>
                          <a:pt x="0" y="96"/>
                        </a:lnTo>
                        <a:lnTo>
                          <a:pt x="43" y="122"/>
                        </a:lnTo>
                        <a:lnTo>
                          <a:pt x="43" y="54"/>
                        </a:lnTo>
                        <a:lnTo>
                          <a:pt x="117" y="20"/>
                        </a:lnTo>
                        <a:lnTo>
                          <a:pt x="71" y="0"/>
                        </a:lnTo>
                        <a:close/>
                        <a:moveTo>
                          <a:pt x="40" y="48"/>
                        </a:moveTo>
                        <a:lnTo>
                          <a:pt x="37" y="51"/>
                        </a:lnTo>
                        <a:lnTo>
                          <a:pt x="37" y="54"/>
                        </a:lnTo>
                        <a:lnTo>
                          <a:pt x="37" y="111"/>
                        </a:lnTo>
                        <a:lnTo>
                          <a:pt x="6" y="94"/>
                        </a:lnTo>
                        <a:lnTo>
                          <a:pt x="6" y="37"/>
                        </a:lnTo>
                        <a:lnTo>
                          <a:pt x="71" y="5"/>
                        </a:lnTo>
                        <a:lnTo>
                          <a:pt x="103" y="20"/>
                        </a:lnTo>
                        <a:lnTo>
                          <a:pt x="4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72428" tIns="36214" rIns="72428" bIns="36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1901"/>
                  </a:p>
                </p:txBody>
              </p:sp>
            </p:grpSp>
            <p:sp>
              <p:nvSpPr>
                <p:cNvPr id="2384" name="文本框 2383">
                  <a:extLst>
                    <a:ext uri="{FF2B5EF4-FFF2-40B4-BE49-F238E27FC236}">
                      <a16:creationId xmlns:a16="http://schemas.microsoft.com/office/drawing/2014/main" id="{14454C79-068B-4935-99A8-6D4598245934}"/>
                    </a:ext>
                  </a:extLst>
                </p:cNvPr>
                <p:cNvSpPr txBox="1"/>
                <p:nvPr/>
              </p:nvSpPr>
              <p:spPr>
                <a:xfrm>
                  <a:off x="3186973" y="5281264"/>
                  <a:ext cx="678375" cy="3320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9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1109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85" name="文本框 2384">
                  <a:extLst>
                    <a:ext uri="{FF2B5EF4-FFF2-40B4-BE49-F238E27FC236}">
                      <a16:creationId xmlns:a16="http://schemas.microsoft.com/office/drawing/2014/main" id="{8AA35879-20FD-46AD-BD0E-CFC4DFC3B2EE}"/>
                    </a:ext>
                  </a:extLst>
                </p:cNvPr>
                <p:cNvSpPr txBox="1"/>
                <p:nvPr/>
              </p:nvSpPr>
              <p:spPr>
                <a:xfrm>
                  <a:off x="3108570" y="5375873"/>
                  <a:ext cx="287784" cy="2088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75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endParaRPr lang="zh-CN" altLang="en-US" sz="475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42" name="组合 2141">
                <a:extLst>
                  <a:ext uri="{FF2B5EF4-FFF2-40B4-BE49-F238E27FC236}">
                    <a16:creationId xmlns:a16="http://schemas.microsoft.com/office/drawing/2014/main" id="{6DA17F60-29DE-44A8-BB7C-2FB9EC3CFAE0}"/>
                  </a:ext>
                </a:extLst>
              </p:cNvPr>
              <p:cNvGrpSpPr/>
              <p:nvPr/>
            </p:nvGrpSpPr>
            <p:grpSpPr>
              <a:xfrm>
                <a:off x="2046647" y="7361106"/>
                <a:ext cx="990750" cy="278231"/>
                <a:chOff x="2154645" y="6684712"/>
                <a:chExt cx="990750" cy="278231"/>
              </a:xfrm>
            </p:grpSpPr>
            <p:sp>
              <p:nvSpPr>
                <p:cNvPr id="2379" name="文本框 2378">
                  <a:extLst>
                    <a:ext uri="{FF2B5EF4-FFF2-40B4-BE49-F238E27FC236}">
                      <a16:creationId xmlns:a16="http://schemas.microsoft.com/office/drawing/2014/main" id="{DE4E355A-0C64-4D25-A955-69F4AFBD6774}"/>
                    </a:ext>
                  </a:extLst>
                </p:cNvPr>
                <p:cNvSpPr txBox="1"/>
                <p:nvPr/>
              </p:nvSpPr>
              <p:spPr>
                <a:xfrm>
                  <a:off x="2369878" y="6684712"/>
                  <a:ext cx="775517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自动填补</a:t>
                  </a:r>
                </a:p>
              </p:txBody>
            </p:sp>
            <p:grpSp>
              <p:nvGrpSpPr>
                <p:cNvPr id="2380" name="组合 2379">
                  <a:extLst>
                    <a:ext uri="{FF2B5EF4-FFF2-40B4-BE49-F238E27FC236}">
                      <a16:creationId xmlns:a16="http://schemas.microsoft.com/office/drawing/2014/main" id="{43913A4A-E28E-442D-A01F-19D1AB20A3F9}"/>
                    </a:ext>
                  </a:extLst>
                </p:cNvPr>
                <p:cNvGrpSpPr/>
                <p:nvPr/>
              </p:nvGrpSpPr>
              <p:grpSpPr>
                <a:xfrm>
                  <a:off x="2154645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381" name="矩形 2380">
                    <a:extLst>
                      <a:ext uri="{FF2B5EF4-FFF2-40B4-BE49-F238E27FC236}">
                        <a16:creationId xmlns:a16="http://schemas.microsoft.com/office/drawing/2014/main" id="{3F08A28F-8039-4927-B48B-C426D64C4789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382" name="矩形 2381">
                    <a:extLst>
                      <a:ext uri="{FF2B5EF4-FFF2-40B4-BE49-F238E27FC236}">
                        <a16:creationId xmlns:a16="http://schemas.microsoft.com/office/drawing/2014/main" id="{B8379FE2-02E9-45FD-B553-59DA3CB48E46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grpSp>
            <p:nvGrpSpPr>
              <p:cNvPr id="2143" name="组合 2142">
                <a:extLst>
                  <a:ext uri="{FF2B5EF4-FFF2-40B4-BE49-F238E27FC236}">
                    <a16:creationId xmlns:a16="http://schemas.microsoft.com/office/drawing/2014/main" id="{F88A26B0-6CF1-4F68-8756-FBC0DDC3E811}"/>
                  </a:ext>
                </a:extLst>
              </p:cNvPr>
              <p:cNvGrpSpPr/>
              <p:nvPr/>
            </p:nvGrpSpPr>
            <p:grpSpPr>
              <a:xfrm>
                <a:off x="3539284" y="7373241"/>
                <a:ext cx="855156" cy="278231"/>
                <a:chOff x="3420901" y="6684712"/>
                <a:chExt cx="855156" cy="278231"/>
              </a:xfrm>
            </p:grpSpPr>
            <p:sp>
              <p:nvSpPr>
                <p:cNvPr id="2375" name="文本框 2374">
                  <a:extLst>
                    <a:ext uri="{FF2B5EF4-FFF2-40B4-BE49-F238E27FC236}">
                      <a16:creationId xmlns:a16="http://schemas.microsoft.com/office/drawing/2014/main" id="{1182F79A-6637-4F99-8500-30BF11B2C3BC}"/>
                    </a:ext>
                  </a:extLst>
                </p:cNvPr>
                <p:cNvSpPr txBox="1"/>
                <p:nvPr/>
              </p:nvSpPr>
              <p:spPr>
                <a:xfrm>
                  <a:off x="3636134" y="6684712"/>
                  <a:ext cx="639923" cy="278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832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高优先</a:t>
                  </a:r>
                </a:p>
              </p:txBody>
            </p:sp>
            <p:grpSp>
              <p:nvGrpSpPr>
                <p:cNvPr id="2376" name="组合 2375">
                  <a:extLst>
                    <a:ext uri="{FF2B5EF4-FFF2-40B4-BE49-F238E27FC236}">
                      <a16:creationId xmlns:a16="http://schemas.microsoft.com/office/drawing/2014/main" id="{BD4F0735-9F11-42E6-BC50-3032ABC9ACA4}"/>
                    </a:ext>
                  </a:extLst>
                </p:cNvPr>
                <p:cNvGrpSpPr/>
                <p:nvPr/>
              </p:nvGrpSpPr>
              <p:grpSpPr>
                <a:xfrm>
                  <a:off x="3420901" y="6740489"/>
                  <a:ext cx="145433" cy="145433"/>
                  <a:chOff x="2334444" y="6814801"/>
                  <a:chExt cx="193375" cy="193375"/>
                </a:xfrm>
              </p:grpSpPr>
              <p:sp>
                <p:nvSpPr>
                  <p:cNvPr id="2377" name="矩形 2376">
                    <a:extLst>
                      <a:ext uri="{FF2B5EF4-FFF2-40B4-BE49-F238E27FC236}">
                        <a16:creationId xmlns:a16="http://schemas.microsoft.com/office/drawing/2014/main" id="{68DB74F7-1CD6-491F-A2E4-8E05F09B5D72}"/>
                      </a:ext>
                    </a:extLst>
                  </p:cNvPr>
                  <p:cNvSpPr/>
                  <p:nvPr/>
                </p:nvSpPr>
                <p:spPr>
                  <a:xfrm>
                    <a:off x="2334444" y="6814801"/>
                    <a:ext cx="193375" cy="193375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  <p:sp>
                <p:nvSpPr>
                  <p:cNvPr id="2378" name="矩形 2377">
                    <a:extLst>
                      <a:ext uri="{FF2B5EF4-FFF2-40B4-BE49-F238E27FC236}">
                        <a16:creationId xmlns:a16="http://schemas.microsoft.com/office/drawing/2014/main" id="{F28356D9-B1FC-4D1C-BBED-661D05E37F55}"/>
                      </a:ext>
                    </a:extLst>
                  </p:cNvPr>
                  <p:cNvSpPr/>
                  <p:nvPr/>
                </p:nvSpPr>
                <p:spPr>
                  <a:xfrm>
                    <a:off x="2380641" y="6861783"/>
                    <a:ext cx="103185" cy="10318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485"/>
                  </a:p>
                </p:txBody>
              </p:sp>
            </p:grpSp>
          </p:grpSp>
          <p:cxnSp>
            <p:nvCxnSpPr>
              <p:cNvPr id="2144" name="直接连接符 2143">
                <a:extLst>
                  <a:ext uri="{FF2B5EF4-FFF2-40B4-BE49-F238E27FC236}">
                    <a16:creationId xmlns:a16="http://schemas.microsoft.com/office/drawing/2014/main" id="{A7725DAF-FFE0-4BC3-B4B3-2E6221A60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682" y="7337131"/>
                <a:ext cx="2556497" cy="0"/>
              </a:xfrm>
              <a:prstGeom prst="line">
                <a:avLst/>
              </a:prstGeom>
              <a:ln w="3175">
                <a:gradFill>
                  <a:gsLst>
                    <a:gs pos="55000">
                      <a:schemeClr val="bg1"/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5" name="组合 2144">
                <a:extLst>
                  <a:ext uri="{FF2B5EF4-FFF2-40B4-BE49-F238E27FC236}">
                    <a16:creationId xmlns:a16="http://schemas.microsoft.com/office/drawing/2014/main" id="{BE10288D-A1C3-4E85-9D37-96B3A401F5E0}"/>
                  </a:ext>
                </a:extLst>
              </p:cNvPr>
              <p:cNvGrpSpPr/>
              <p:nvPr/>
            </p:nvGrpSpPr>
            <p:grpSpPr>
              <a:xfrm>
                <a:off x="2637069" y="7092347"/>
                <a:ext cx="1136925" cy="45719"/>
                <a:chOff x="2637069" y="7092347"/>
                <a:chExt cx="1136925" cy="45719"/>
              </a:xfrm>
            </p:grpSpPr>
            <p:cxnSp>
              <p:nvCxnSpPr>
                <p:cNvPr id="2372" name="直接连接符 2371">
                  <a:extLst>
                    <a:ext uri="{FF2B5EF4-FFF2-40B4-BE49-F238E27FC236}">
                      <a16:creationId xmlns:a16="http://schemas.microsoft.com/office/drawing/2014/main" id="{880A3D3C-45F7-4B4E-A8FC-7A8C8420D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2737"/>
                  <a:ext cx="1136925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3" name="直接连接符 2372">
                  <a:extLst>
                    <a:ext uri="{FF2B5EF4-FFF2-40B4-BE49-F238E27FC236}">
                      <a16:creationId xmlns:a16="http://schemas.microsoft.com/office/drawing/2014/main" id="{607153B6-0CF1-4314-A82C-62C3A8072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069" y="7111375"/>
                  <a:ext cx="72955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4" name="菱形 2373">
                  <a:extLst>
                    <a:ext uri="{FF2B5EF4-FFF2-40B4-BE49-F238E27FC236}">
                      <a16:creationId xmlns:a16="http://schemas.microsoft.com/office/drawing/2014/main" id="{5D7B3C22-1D84-44ED-B0A6-C559E488992C}"/>
                    </a:ext>
                  </a:extLst>
                </p:cNvPr>
                <p:cNvSpPr/>
                <p:nvPr/>
              </p:nvSpPr>
              <p:spPr>
                <a:xfrm>
                  <a:off x="3329972" y="7092347"/>
                  <a:ext cx="45719" cy="4571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38100">
                    <a:schemeClr val="bg1">
                      <a:alpha val="73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</p:grpSp>
          <p:grpSp>
            <p:nvGrpSpPr>
              <p:cNvPr id="2146" name="组合 2145">
                <a:extLst>
                  <a:ext uri="{FF2B5EF4-FFF2-40B4-BE49-F238E27FC236}">
                    <a16:creationId xmlns:a16="http://schemas.microsoft.com/office/drawing/2014/main" id="{F1570DA8-41C8-4AB2-8202-7F02EB8FFB68}"/>
                  </a:ext>
                </a:extLst>
              </p:cNvPr>
              <p:cNvGrpSpPr/>
              <p:nvPr/>
            </p:nvGrpSpPr>
            <p:grpSpPr>
              <a:xfrm>
                <a:off x="1972412" y="4403743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349" name="组合 2348">
                  <a:extLst>
                    <a:ext uri="{FF2B5EF4-FFF2-40B4-BE49-F238E27FC236}">
                      <a16:creationId xmlns:a16="http://schemas.microsoft.com/office/drawing/2014/main" id="{81B2B157-FA6C-43D1-A2E0-4C651C3DCB4D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356" name="组合 2355">
                    <a:extLst>
                      <a:ext uri="{FF2B5EF4-FFF2-40B4-BE49-F238E27FC236}">
                        <a16:creationId xmlns:a16="http://schemas.microsoft.com/office/drawing/2014/main" id="{D6E9DF98-4435-4FE9-AE79-90290ECA92D0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358" name="矩形: 圆角 2357">
                      <a:extLst>
                        <a:ext uri="{FF2B5EF4-FFF2-40B4-BE49-F238E27FC236}">
                          <a16:creationId xmlns:a16="http://schemas.microsoft.com/office/drawing/2014/main" id="{15B4BA4E-F506-4A05-8DF5-3A9EA19B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359" name="组合 2358">
                      <a:extLst>
                        <a:ext uri="{FF2B5EF4-FFF2-40B4-BE49-F238E27FC236}">
                          <a16:creationId xmlns:a16="http://schemas.microsoft.com/office/drawing/2014/main" id="{C91FC49A-B81D-4A15-8D2C-DCC7BE9CD4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360" name="组合 2359">
                        <a:extLst>
                          <a:ext uri="{FF2B5EF4-FFF2-40B4-BE49-F238E27FC236}">
                            <a16:creationId xmlns:a16="http://schemas.microsoft.com/office/drawing/2014/main" id="{E71D3D03-4342-4FF9-8062-3FB8F05CA4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368" name="Rectangle 318">
                          <a:extLst>
                            <a:ext uri="{FF2B5EF4-FFF2-40B4-BE49-F238E27FC236}">
                              <a16:creationId xmlns:a16="http://schemas.microsoft.com/office/drawing/2014/main" id="{2765E5C5-6D88-474E-AF20-FD2EAA7EEB9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69" name="Freeform 319">
                          <a:extLst>
                            <a:ext uri="{FF2B5EF4-FFF2-40B4-BE49-F238E27FC236}">
                              <a16:creationId xmlns:a16="http://schemas.microsoft.com/office/drawing/2014/main" id="{75CD6BB3-DB0B-4D27-A841-A77702DB84C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70" name="Freeform 320">
                          <a:extLst>
                            <a:ext uri="{FF2B5EF4-FFF2-40B4-BE49-F238E27FC236}">
                              <a16:creationId xmlns:a16="http://schemas.microsoft.com/office/drawing/2014/main" id="{35039E3B-44A6-4EA4-9185-D8AD089A70C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71" name="Rectangle 321">
                          <a:extLst>
                            <a:ext uri="{FF2B5EF4-FFF2-40B4-BE49-F238E27FC236}">
                              <a16:creationId xmlns:a16="http://schemas.microsoft.com/office/drawing/2014/main" id="{A0BF8F95-543A-4DDE-AAE7-C67BE679D2D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361" name="文本框 2360">
                        <a:extLst>
                          <a:ext uri="{FF2B5EF4-FFF2-40B4-BE49-F238E27FC236}">
                            <a16:creationId xmlns:a16="http://schemas.microsoft.com/office/drawing/2014/main" id="{88A2B485-A8E9-4D03-826E-CB5E8EB911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达拉匹林</a:t>
                        </a:r>
                      </a:p>
                    </p:txBody>
                  </p:sp>
                  <p:sp>
                    <p:nvSpPr>
                      <p:cNvPr id="2362" name="文本框 2361">
                        <a:extLst>
                          <a:ext uri="{FF2B5EF4-FFF2-40B4-BE49-F238E27FC236}">
                            <a16:creationId xmlns:a16="http://schemas.microsoft.com/office/drawing/2014/main" id="{619F40C1-EF14-495A-809A-99D6876244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363" name="组合 2362">
                        <a:extLst>
                          <a:ext uri="{FF2B5EF4-FFF2-40B4-BE49-F238E27FC236}">
                            <a16:creationId xmlns:a16="http://schemas.microsoft.com/office/drawing/2014/main" id="{8871E313-9FE4-47A7-B1A3-6B388132A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366" name="直接连接符 2365">
                          <a:extLst>
                            <a:ext uri="{FF2B5EF4-FFF2-40B4-BE49-F238E27FC236}">
                              <a16:creationId xmlns:a16="http://schemas.microsoft.com/office/drawing/2014/main" id="{BD9DDB3E-0A88-4E54-B006-95241A87C4F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67" name="直接连接符 2366">
                          <a:extLst>
                            <a:ext uri="{FF2B5EF4-FFF2-40B4-BE49-F238E27FC236}">
                              <a16:creationId xmlns:a16="http://schemas.microsoft.com/office/drawing/2014/main" id="{411870EA-D656-4A9A-90E3-E988A65A56D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64" name="文本框 2363">
                        <a:extLst>
                          <a:ext uri="{FF2B5EF4-FFF2-40B4-BE49-F238E27FC236}">
                            <a16:creationId xmlns:a16="http://schemas.microsoft.com/office/drawing/2014/main" id="{A66052CB-D810-4FF1-8257-EBA6BD5EB2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365" name="文本框 2364">
                        <a:extLst>
                          <a:ext uri="{FF2B5EF4-FFF2-40B4-BE49-F238E27FC236}">
                            <a16:creationId xmlns:a16="http://schemas.microsoft.com/office/drawing/2014/main" id="{9850A690-B883-4947-AF6B-07259928F8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86855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Daraprim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357" name="菱形 2356">
                    <a:extLst>
                      <a:ext uri="{FF2B5EF4-FFF2-40B4-BE49-F238E27FC236}">
                        <a16:creationId xmlns:a16="http://schemas.microsoft.com/office/drawing/2014/main" id="{DF6071CB-90F1-4FA5-8EB7-6DD7A9394495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50" name="文本框 2349">
                  <a:extLst>
                    <a:ext uri="{FF2B5EF4-FFF2-40B4-BE49-F238E27FC236}">
                      <a16:creationId xmlns:a16="http://schemas.microsoft.com/office/drawing/2014/main" id="{7D203B66-64AE-44E1-BEEA-800EC7B14C51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51" name="组合 2350">
                  <a:extLst>
                    <a:ext uri="{FF2B5EF4-FFF2-40B4-BE49-F238E27FC236}">
                      <a16:creationId xmlns:a16="http://schemas.microsoft.com/office/drawing/2014/main" id="{E3604736-79F5-46D6-B722-16723DF22ABC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352" name="矩形: 圆角 2351">
                    <a:extLst>
                      <a:ext uri="{FF2B5EF4-FFF2-40B4-BE49-F238E27FC236}">
                        <a16:creationId xmlns:a16="http://schemas.microsoft.com/office/drawing/2014/main" id="{7B912EF0-EF97-4AA8-BE2C-D625CBF98C36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53" name="文本框 2352">
                    <a:extLst>
                      <a:ext uri="{FF2B5EF4-FFF2-40B4-BE49-F238E27FC236}">
                        <a16:creationId xmlns:a16="http://schemas.microsoft.com/office/drawing/2014/main" id="{2901678C-3DAA-42BB-8F66-A280E8D3257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54" name="矩形: 圆角 2353">
                    <a:extLst>
                      <a:ext uri="{FF2B5EF4-FFF2-40B4-BE49-F238E27FC236}">
                        <a16:creationId xmlns:a16="http://schemas.microsoft.com/office/drawing/2014/main" id="{AA92D834-AEC8-4FE9-84B2-A9CDAB477989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55" name="文本框 2354">
                    <a:extLst>
                      <a:ext uri="{FF2B5EF4-FFF2-40B4-BE49-F238E27FC236}">
                        <a16:creationId xmlns:a16="http://schemas.microsoft.com/office/drawing/2014/main" id="{5169E116-B528-4437-B4BE-F4E2342F4977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147" name="组合 2146">
                <a:extLst>
                  <a:ext uri="{FF2B5EF4-FFF2-40B4-BE49-F238E27FC236}">
                    <a16:creationId xmlns:a16="http://schemas.microsoft.com/office/drawing/2014/main" id="{155DDF87-B5EE-4672-87BA-9B596940507E}"/>
                  </a:ext>
                </a:extLst>
              </p:cNvPr>
              <p:cNvGrpSpPr/>
              <p:nvPr/>
            </p:nvGrpSpPr>
            <p:grpSpPr>
              <a:xfrm>
                <a:off x="1967603" y="4898358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326" name="组合 2325">
                  <a:extLst>
                    <a:ext uri="{FF2B5EF4-FFF2-40B4-BE49-F238E27FC236}">
                      <a16:creationId xmlns:a16="http://schemas.microsoft.com/office/drawing/2014/main" id="{307C93F2-946C-467E-A37B-0EB423A393EB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333" name="组合 2332">
                    <a:extLst>
                      <a:ext uri="{FF2B5EF4-FFF2-40B4-BE49-F238E27FC236}">
                        <a16:creationId xmlns:a16="http://schemas.microsoft.com/office/drawing/2014/main" id="{40BE32A8-1DEE-4304-8373-C94D0AEB61B3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335" name="矩形: 圆角 2334">
                      <a:extLst>
                        <a:ext uri="{FF2B5EF4-FFF2-40B4-BE49-F238E27FC236}">
                          <a16:creationId xmlns:a16="http://schemas.microsoft.com/office/drawing/2014/main" id="{1BA0E761-5B4D-487D-AC14-FB47E6860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336" name="组合 2335">
                      <a:extLst>
                        <a:ext uri="{FF2B5EF4-FFF2-40B4-BE49-F238E27FC236}">
                          <a16:creationId xmlns:a16="http://schemas.microsoft.com/office/drawing/2014/main" id="{956C4401-934E-4E78-9D1D-4BFB23ADC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337" name="组合 2336">
                        <a:extLst>
                          <a:ext uri="{FF2B5EF4-FFF2-40B4-BE49-F238E27FC236}">
                            <a16:creationId xmlns:a16="http://schemas.microsoft.com/office/drawing/2014/main" id="{3337E256-0326-4D0E-B525-57BE228BA2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345" name="Rectangle 318">
                          <a:extLst>
                            <a:ext uri="{FF2B5EF4-FFF2-40B4-BE49-F238E27FC236}">
                              <a16:creationId xmlns:a16="http://schemas.microsoft.com/office/drawing/2014/main" id="{E0D62621-76FD-4796-A971-1B8B8B05F9F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46" name="Freeform 319">
                          <a:extLst>
                            <a:ext uri="{FF2B5EF4-FFF2-40B4-BE49-F238E27FC236}">
                              <a16:creationId xmlns:a16="http://schemas.microsoft.com/office/drawing/2014/main" id="{70B061B7-F501-4403-97BB-C0E5FA91F67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47" name="Freeform 320">
                          <a:extLst>
                            <a:ext uri="{FF2B5EF4-FFF2-40B4-BE49-F238E27FC236}">
                              <a16:creationId xmlns:a16="http://schemas.microsoft.com/office/drawing/2014/main" id="{2789FD4E-14D4-4031-9DF7-DEF712AC654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48" name="Rectangle 321">
                          <a:extLst>
                            <a:ext uri="{FF2B5EF4-FFF2-40B4-BE49-F238E27FC236}">
                              <a16:creationId xmlns:a16="http://schemas.microsoft.com/office/drawing/2014/main" id="{2F8B3E64-840F-4E39-A439-FBFB60E46F0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338" name="文本框 2337">
                        <a:extLst>
                          <a:ext uri="{FF2B5EF4-FFF2-40B4-BE49-F238E27FC236}">
                            <a16:creationId xmlns:a16="http://schemas.microsoft.com/office/drawing/2014/main" id="{D5FD2DC1-5ECB-4EFF-B9EA-9E790BBC34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584101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美曲普汀</a:t>
                        </a:r>
                      </a:p>
                    </p:txBody>
                  </p:sp>
                  <p:sp>
                    <p:nvSpPr>
                      <p:cNvPr id="2339" name="文本框 2338">
                        <a:extLst>
                          <a:ext uri="{FF2B5EF4-FFF2-40B4-BE49-F238E27FC236}">
                            <a16:creationId xmlns:a16="http://schemas.microsoft.com/office/drawing/2014/main" id="{436D5E53-FDC4-4968-AE7E-79283315BD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340" name="组合 2339">
                        <a:extLst>
                          <a:ext uri="{FF2B5EF4-FFF2-40B4-BE49-F238E27FC236}">
                            <a16:creationId xmlns:a16="http://schemas.microsoft.com/office/drawing/2014/main" id="{8E663188-5C2C-4D9A-9E8D-AB756FA34F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343" name="直接连接符 2342">
                          <a:extLst>
                            <a:ext uri="{FF2B5EF4-FFF2-40B4-BE49-F238E27FC236}">
                              <a16:creationId xmlns:a16="http://schemas.microsoft.com/office/drawing/2014/main" id="{8BCFAB93-C959-4AC5-8433-39FE3236E2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44" name="直接连接符 2343">
                          <a:extLst>
                            <a:ext uri="{FF2B5EF4-FFF2-40B4-BE49-F238E27FC236}">
                              <a16:creationId xmlns:a16="http://schemas.microsoft.com/office/drawing/2014/main" id="{57717A84-0355-40CD-9313-7DEDA2B5B8C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41" name="文本框 2340">
                        <a:extLst>
                          <a:ext uri="{FF2B5EF4-FFF2-40B4-BE49-F238E27FC236}">
                            <a16:creationId xmlns:a16="http://schemas.microsoft.com/office/drawing/2014/main" id="{9B438A75-2B4C-413A-8D8B-1179DEED86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342" name="文本框 2341">
                        <a:extLst>
                          <a:ext uri="{FF2B5EF4-FFF2-40B4-BE49-F238E27FC236}">
                            <a16:creationId xmlns:a16="http://schemas.microsoft.com/office/drawing/2014/main" id="{086CB4A0-6FDC-45F6-A499-F21D61996D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35663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Myalept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334" name="菱形 2333">
                    <a:extLst>
                      <a:ext uri="{FF2B5EF4-FFF2-40B4-BE49-F238E27FC236}">
                        <a16:creationId xmlns:a16="http://schemas.microsoft.com/office/drawing/2014/main" id="{8A638921-7482-42B8-88F2-D15F5DFA7676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27" name="文本框 2326">
                  <a:extLst>
                    <a:ext uri="{FF2B5EF4-FFF2-40B4-BE49-F238E27FC236}">
                      <a16:creationId xmlns:a16="http://schemas.microsoft.com/office/drawing/2014/main" id="{916A13CD-4DC7-4DFA-8DBF-B8B643461233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28" name="组合 2327">
                  <a:extLst>
                    <a:ext uri="{FF2B5EF4-FFF2-40B4-BE49-F238E27FC236}">
                      <a16:creationId xmlns:a16="http://schemas.microsoft.com/office/drawing/2014/main" id="{862AEF78-3CE8-45A7-B219-7A0045449BA7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329" name="矩形: 圆角 2328">
                    <a:extLst>
                      <a:ext uri="{FF2B5EF4-FFF2-40B4-BE49-F238E27FC236}">
                        <a16:creationId xmlns:a16="http://schemas.microsoft.com/office/drawing/2014/main" id="{BC9FAF80-B68A-430C-8138-C80CF8DE90B0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30" name="文本框 2329">
                    <a:extLst>
                      <a:ext uri="{FF2B5EF4-FFF2-40B4-BE49-F238E27FC236}">
                        <a16:creationId xmlns:a16="http://schemas.microsoft.com/office/drawing/2014/main" id="{27A0DA19-5FE0-45A7-AFF4-54609068E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31" name="矩形: 圆角 2330">
                    <a:extLst>
                      <a:ext uri="{FF2B5EF4-FFF2-40B4-BE49-F238E27FC236}">
                        <a16:creationId xmlns:a16="http://schemas.microsoft.com/office/drawing/2014/main" id="{B18B73E1-E41C-4C77-B684-BE2DA87BE4F8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32" name="文本框 2331">
                    <a:extLst>
                      <a:ext uri="{FF2B5EF4-FFF2-40B4-BE49-F238E27FC236}">
                        <a16:creationId xmlns:a16="http://schemas.microsoft.com/office/drawing/2014/main" id="{8FFC55F7-7FE7-4318-8555-36F71DD108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2148" name="组合 2147">
                <a:extLst>
                  <a:ext uri="{FF2B5EF4-FFF2-40B4-BE49-F238E27FC236}">
                    <a16:creationId xmlns:a16="http://schemas.microsoft.com/office/drawing/2014/main" id="{275464B4-5A1F-431A-8F6F-89A1ED9902C0}"/>
                  </a:ext>
                </a:extLst>
              </p:cNvPr>
              <p:cNvGrpSpPr/>
              <p:nvPr/>
            </p:nvGrpSpPr>
            <p:grpSpPr>
              <a:xfrm>
                <a:off x="1967603" y="5402789"/>
                <a:ext cx="2561681" cy="438994"/>
                <a:chOff x="1972412" y="4403743"/>
                <a:chExt cx="2561681" cy="438994"/>
              </a:xfrm>
            </p:grpSpPr>
            <p:grpSp>
              <p:nvGrpSpPr>
                <p:cNvPr id="2149" name="组合 2148">
                  <a:extLst>
                    <a:ext uri="{FF2B5EF4-FFF2-40B4-BE49-F238E27FC236}">
                      <a16:creationId xmlns:a16="http://schemas.microsoft.com/office/drawing/2014/main" id="{CCDBF2F6-AE46-47B7-AB1F-A1827AB1FA6F}"/>
                    </a:ext>
                  </a:extLst>
                </p:cNvPr>
                <p:cNvGrpSpPr/>
                <p:nvPr/>
              </p:nvGrpSpPr>
              <p:grpSpPr>
                <a:xfrm>
                  <a:off x="1972412" y="4403743"/>
                  <a:ext cx="2295974" cy="436977"/>
                  <a:chOff x="1967566" y="4113857"/>
                  <a:chExt cx="2295974" cy="436977"/>
                </a:xfrm>
              </p:grpSpPr>
              <p:grpSp>
                <p:nvGrpSpPr>
                  <p:cNvPr id="2310" name="组合 2309">
                    <a:extLst>
                      <a:ext uri="{FF2B5EF4-FFF2-40B4-BE49-F238E27FC236}">
                        <a16:creationId xmlns:a16="http://schemas.microsoft.com/office/drawing/2014/main" id="{30F0D992-4D2A-4C68-B7FD-299E3670494A}"/>
                      </a:ext>
                    </a:extLst>
                  </p:cNvPr>
                  <p:cNvGrpSpPr/>
                  <p:nvPr/>
                </p:nvGrpSpPr>
                <p:grpSpPr>
                  <a:xfrm>
                    <a:off x="1967566" y="4113857"/>
                    <a:ext cx="2295974" cy="436977"/>
                    <a:chOff x="2853438" y="4060564"/>
                    <a:chExt cx="1804621" cy="349269"/>
                  </a:xfrm>
                </p:grpSpPr>
                <p:sp>
                  <p:nvSpPr>
                    <p:cNvPr id="2312" name="矩形: 圆角 2311">
                      <a:extLst>
                        <a:ext uri="{FF2B5EF4-FFF2-40B4-BE49-F238E27FC236}">
                          <a16:creationId xmlns:a16="http://schemas.microsoft.com/office/drawing/2014/main" id="{CC9F1580-D933-4BA6-83BB-14162F249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3438" y="4069222"/>
                      <a:ext cx="1715721" cy="331792"/>
                    </a:xfrm>
                    <a:prstGeom prst="roundRect">
                      <a:avLst/>
                    </a:prstGeom>
                    <a:noFill/>
                    <a:ln w="3175">
                      <a:solidFill>
                        <a:schemeClr val="bg1">
                          <a:lumMod val="75000"/>
                          <a:alpha val="3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26" dirty="0"/>
                    </a:p>
                  </p:txBody>
                </p:sp>
                <p:grpSp>
                  <p:nvGrpSpPr>
                    <p:cNvPr id="2313" name="组合 2312">
                      <a:extLst>
                        <a:ext uri="{FF2B5EF4-FFF2-40B4-BE49-F238E27FC236}">
                          <a16:creationId xmlns:a16="http://schemas.microsoft.com/office/drawing/2014/main" id="{B1D02A20-1877-47CF-843E-34B2BC1359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7286" y="4060564"/>
                      <a:ext cx="1760773" cy="349269"/>
                      <a:chOff x="2897286" y="4060564"/>
                      <a:chExt cx="1760773" cy="349269"/>
                    </a:xfrm>
                  </p:grpSpPr>
                  <p:grpSp>
                    <p:nvGrpSpPr>
                      <p:cNvPr id="2314" name="组合 2313">
                        <a:extLst>
                          <a:ext uri="{FF2B5EF4-FFF2-40B4-BE49-F238E27FC236}">
                            <a16:creationId xmlns:a16="http://schemas.microsoft.com/office/drawing/2014/main" id="{549A42D2-E2DB-4A69-9038-F07963CF40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897286" y="4116248"/>
                        <a:ext cx="170392" cy="234956"/>
                        <a:chOff x="4592639" y="4540250"/>
                        <a:chExt cx="557213" cy="768350"/>
                      </a:xfrm>
                    </p:grpSpPr>
                    <p:sp>
                      <p:nvSpPr>
                        <p:cNvPr id="2322" name="Rectangle 318">
                          <a:extLst>
                            <a:ext uri="{FF2B5EF4-FFF2-40B4-BE49-F238E27FC236}">
                              <a16:creationId xmlns:a16="http://schemas.microsoft.com/office/drawing/2014/main" id="{A184ED29-7D33-4600-8C1C-DB5164EEB61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0114" y="4668838"/>
                          <a:ext cx="323850" cy="1746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23" name="Freeform 319">
                          <a:extLst>
                            <a:ext uri="{FF2B5EF4-FFF2-40B4-BE49-F238E27FC236}">
                              <a16:creationId xmlns:a16="http://schemas.microsoft.com/office/drawing/2014/main" id="{724D6CF6-5EBF-4C88-9E9A-A4CB0C22451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78364" y="4540250"/>
                          <a:ext cx="385763" cy="95250"/>
                        </a:xfrm>
                        <a:custGeom>
                          <a:avLst/>
                          <a:gdLst>
                            <a:gd name="T0" fmla="*/ 621 w 621"/>
                            <a:gd name="T1" fmla="*/ 122 h 154"/>
                            <a:gd name="T2" fmla="*/ 589 w 621"/>
                            <a:gd name="T3" fmla="*/ 154 h 154"/>
                            <a:gd name="T4" fmla="*/ 33 w 621"/>
                            <a:gd name="T5" fmla="*/ 154 h 154"/>
                            <a:gd name="T6" fmla="*/ 0 w 621"/>
                            <a:gd name="T7" fmla="*/ 122 h 154"/>
                            <a:gd name="T8" fmla="*/ 0 w 621"/>
                            <a:gd name="T9" fmla="*/ 33 h 154"/>
                            <a:gd name="T10" fmla="*/ 33 w 621"/>
                            <a:gd name="T11" fmla="*/ 0 h 154"/>
                            <a:gd name="T12" fmla="*/ 589 w 621"/>
                            <a:gd name="T13" fmla="*/ 0 h 154"/>
                            <a:gd name="T14" fmla="*/ 621 w 621"/>
                            <a:gd name="T15" fmla="*/ 33 h 154"/>
                            <a:gd name="T16" fmla="*/ 621 w 621"/>
                            <a:gd name="T17" fmla="*/ 122 h 1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1" h="154">
                              <a:moveTo>
                                <a:pt x="621" y="122"/>
                              </a:moveTo>
                              <a:cubicBezTo>
                                <a:pt x="621" y="140"/>
                                <a:pt x="607" y="154"/>
                                <a:pt x="589" y="154"/>
                              </a:cubicBezTo>
                              <a:cubicBezTo>
                                <a:pt x="33" y="154"/>
                                <a:pt x="33" y="154"/>
                                <a:pt x="33" y="154"/>
                              </a:cubicBezTo>
                              <a:cubicBezTo>
                                <a:pt x="15" y="154"/>
                                <a:pt x="0" y="140"/>
                                <a:pt x="0" y="122"/>
                              </a:cubicBezTo>
                              <a:cubicBezTo>
                                <a:pt x="0" y="33"/>
                                <a:pt x="0" y="33"/>
                                <a:pt x="0" y="33"/>
                              </a:cubicBezTo>
                              <a:cubicBezTo>
                                <a:pt x="0" y="15"/>
                                <a:pt x="15" y="0"/>
                                <a:pt x="33" y="0"/>
                              </a:cubicBezTo>
                              <a:cubicBezTo>
                                <a:pt x="589" y="0"/>
                                <a:pt x="589" y="0"/>
                                <a:pt x="589" y="0"/>
                              </a:cubicBezTo>
                              <a:cubicBezTo>
                                <a:pt x="607" y="0"/>
                                <a:pt x="621" y="15"/>
                                <a:pt x="621" y="33"/>
                              </a:cubicBezTo>
                              <a:lnTo>
                                <a:pt x="621" y="12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24" name="Freeform 320">
                          <a:extLst>
                            <a:ext uri="{FF2B5EF4-FFF2-40B4-BE49-F238E27FC236}">
                              <a16:creationId xmlns:a16="http://schemas.microsoft.com/office/drawing/2014/main" id="{E131AEA3-1F0E-4563-8A6F-20DEB2DD9B3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92639" y="4727575"/>
                          <a:ext cx="557213" cy="581025"/>
                        </a:xfrm>
                        <a:custGeom>
                          <a:avLst/>
                          <a:gdLst>
                            <a:gd name="T0" fmla="*/ 864 w 896"/>
                            <a:gd name="T1" fmla="*/ 140 h 934"/>
                            <a:gd name="T2" fmla="*/ 703 w 896"/>
                            <a:gd name="T3" fmla="*/ 0 h 934"/>
                            <a:gd name="T4" fmla="*/ 193 w 896"/>
                            <a:gd name="T5" fmla="*/ 0 h 934"/>
                            <a:gd name="T6" fmla="*/ 32 w 896"/>
                            <a:gd name="T7" fmla="*/ 140 h 934"/>
                            <a:gd name="T8" fmla="*/ 32 w 896"/>
                            <a:gd name="T9" fmla="*/ 794 h 934"/>
                            <a:gd name="T10" fmla="*/ 193 w 896"/>
                            <a:gd name="T11" fmla="*/ 934 h 934"/>
                            <a:gd name="T12" fmla="*/ 703 w 896"/>
                            <a:gd name="T13" fmla="*/ 934 h 934"/>
                            <a:gd name="T14" fmla="*/ 864 w 896"/>
                            <a:gd name="T15" fmla="*/ 794 h 934"/>
                            <a:gd name="T16" fmla="*/ 864 w 896"/>
                            <a:gd name="T17" fmla="*/ 140 h 93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896" h="934">
                              <a:moveTo>
                                <a:pt x="864" y="140"/>
                              </a:moveTo>
                              <a:cubicBezTo>
                                <a:pt x="855" y="62"/>
                                <a:pt x="780" y="0"/>
                                <a:pt x="703" y="0"/>
                              </a:cubicBezTo>
                              <a:cubicBezTo>
                                <a:pt x="499" y="0"/>
                                <a:pt x="397" y="0"/>
                                <a:pt x="193" y="0"/>
                              </a:cubicBezTo>
                              <a:cubicBezTo>
                                <a:pt x="115" y="0"/>
                                <a:pt x="41" y="62"/>
                                <a:pt x="32" y="140"/>
                              </a:cubicBezTo>
                              <a:cubicBezTo>
                                <a:pt x="0" y="401"/>
                                <a:pt x="0" y="533"/>
                                <a:pt x="32" y="794"/>
                              </a:cubicBezTo>
                              <a:cubicBezTo>
                                <a:pt x="41" y="871"/>
                                <a:pt x="115" y="934"/>
                                <a:pt x="193" y="934"/>
                              </a:cubicBezTo>
                              <a:cubicBezTo>
                                <a:pt x="397" y="934"/>
                                <a:pt x="499" y="934"/>
                                <a:pt x="703" y="934"/>
                              </a:cubicBezTo>
                              <a:cubicBezTo>
                                <a:pt x="780" y="934"/>
                                <a:pt x="855" y="871"/>
                                <a:pt x="864" y="794"/>
                              </a:cubicBezTo>
                              <a:cubicBezTo>
                                <a:pt x="896" y="533"/>
                                <a:pt x="896" y="401"/>
                                <a:pt x="864" y="14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  <p:sp>
                      <p:nvSpPr>
                        <p:cNvPr id="2325" name="Rectangle 321">
                          <a:extLst>
                            <a:ext uri="{FF2B5EF4-FFF2-40B4-BE49-F238E27FC236}">
                              <a16:creationId xmlns:a16="http://schemas.microsoft.com/office/drawing/2014/main" id="{DBAD8A1F-6AE4-42E5-AC12-CF3CE6D0D9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18051" y="4826000"/>
                          <a:ext cx="317500" cy="38893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72428" tIns="36214" rIns="72428" bIns="36214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zh-CN" altLang="en-US" sz="1426"/>
                        </a:p>
                      </p:txBody>
                    </p:sp>
                  </p:grpSp>
                  <p:sp>
                    <p:nvSpPr>
                      <p:cNvPr id="2315" name="文本框 2314">
                        <a:extLst>
                          <a:ext uri="{FF2B5EF4-FFF2-40B4-BE49-F238E27FC236}">
                            <a16:creationId xmlns:a16="http://schemas.microsoft.com/office/drawing/2014/main" id="{D38AE2ED-23EF-4B2B-AF7E-46478BF3FC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6754" y="4060564"/>
                        <a:ext cx="684314" cy="2161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sz="792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盐酸青霉胺</a:t>
                        </a:r>
                      </a:p>
                    </p:txBody>
                  </p:sp>
                  <p:sp>
                    <p:nvSpPr>
                      <p:cNvPr id="2316" name="文本框 2315">
                        <a:extLst>
                          <a:ext uri="{FF2B5EF4-FFF2-40B4-BE49-F238E27FC236}">
                            <a16:creationId xmlns:a16="http://schemas.microsoft.com/office/drawing/2014/main" id="{58926D0F-01EA-480F-8A9B-BB142B8379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99837" y="4144419"/>
                        <a:ext cx="358222" cy="265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109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10</a:t>
                        </a:r>
                        <a:endParaRPr lang="zh-CN" altLang="en-US" sz="1109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grpSp>
                    <p:nvGrpSpPr>
                      <p:cNvPr id="2317" name="组合 2316">
                        <a:extLst>
                          <a:ext uri="{FF2B5EF4-FFF2-40B4-BE49-F238E27FC236}">
                            <a16:creationId xmlns:a16="http://schemas.microsoft.com/office/drawing/2014/main" id="{455B2169-E7A7-47D2-BC59-9DD7EEDD30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0652" y="4303228"/>
                        <a:ext cx="1152299" cy="1089"/>
                        <a:chOff x="3140652" y="4303228"/>
                        <a:chExt cx="1152299" cy="1089"/>
                      </a:xfrm>
                    </p:grpSpPr>
                    <p:cxnSp>
                      <p:nvCxnSpPr>
                        <p:cNvPr id="2320" name="直接连接符 2319">
                          <a:extLst>
                            <a:ext uri="{FF2B5EF4-FFF2-40B4-BE49-F238E27FC236}">
                              <a16:creationId xmlns:a16="http://schemas.microsoft.com/office/drawing/2014/main" id="{D60B71A7-997A-4D12-BD9D-3C1BE32C72E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5630" y="4304317"/>
                          <a:ext cx="114732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21" name="直接连接符 2320">
                          <a:extLst>
                            <a:ext uri="{FF2B5EF4-FFF2-40B4-BE49-F238E27FC236}">
                              <a16:creationId xmlns:a16="http://schemas.microsoft.com/office/drawing/2014/main" id="{CE2D657D-68C0-477A-86BB-561B6F67CFB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0652" y="4303228"/>
                          <a:ext cx="716757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C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18" name="文本框 2317">
                        <a:extLst>
                          <a:ext uri="{FF2B5EF4-FFF2-40B4-BE49-F238E27FC236}">
                            <a16:creationId xmlns:a16="http://schemas.microsoft.com/office/drawing/2014/main" id="{200570E9-BE77-4191-8018-884C37F5B0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61361" y="4209289"/>
                        <a:ext cx="226197" cy="16693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75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X</a:t>
                        </a:r>
                        <a:endParaRPr lang="zh-CN" altLang="en-US" sz="475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319" name="文本框 2318">
                        <a:extLst>
                          <a:ext uri="{FF2B5EF4-FFF2-40B4-BE49-F238E27FC236}">
                            <a16:creationId xmlns:a16="http://schemas.microsoft.com/office/drawing/2014/main" id="{B1531B4F-3F7A-4671-A073-1D45F37F06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70637" y="4174631"/>
                        <a:ext cx="405943" cy="154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396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rPr>
                          <a:t>Cuprimine</a:t>
                        </a:r>
                        <a:endParaRPr lang="zh-CN" altLang="en-US" sz="158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</p:grpSp>
              <p:sp>
                <p:nvSpPr>
                  <p:cNvPr id="2311" name="菱形 2310">
                    <a:extLst>
                      <a:ext uri="{FF2B5EF4-FFF2-40B4-BE49-F238E27FC236}">
                        <a16:creationId xmlns:a16="http://schemas.microsoft.com/office/drawing/2014/main" id="{8AF1CE4D-D6C9-4F75-B030-172111E4E0E0}"/>
                      </a:ext>
                    </a:extLst>
                  </p:cNvPr>
                  <p:cNvSpPr/>
                  <p:nvPr/>
                </p:nvSpPr>
                <p:spPr>
                  <a:xfrm>
                    <a:off x="3164658" y="4338583"/>
                    <a:ext cx="160468" cy="160468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832" dirty="0">
                        <a:solidFill>
                          <a:schemeClr val="bg2">
                            <a:lumMod val="10000"/>
                          </a:schemeClr>
                        </a:solidFill>
                      </a:rPr>
                      <a:t>6</a:t>
                    </a:r>
                    <a:endParaRPr lang="zh-CN" altLang="en-US" sz="832" dirty="0">
                      <a:solidFill>
                        <a:schemeClr val="bg2">
                          <a:lumMod val="1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04" name="文本框 2303">
                  <a:extLst>
                    <a:ext uri="{FF2B5EF4-FFF2-40B4-BE49-F238E27FC236}">
                      <a16:creationId xmlns:a16="http://schemas.microsoft.com/office/drawing/2014/main" id="{BB730D4F-C493-4C45-8426-63D0365AD1D2}"/>
                    </a:ext>
                  </a:extLst>
                </p:cNvPr>
                <p:cNvSpPr txBox="1"/>
                <p:nvPr/>
              </p:nvSpPr>
              <p:spPr>
                <a:xfrm>
                  <a:off x="3299667" y="4496685"/>
                  <a:ext cx="641947" cy="208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仓库：</a:t>
                  </a:r>
                  <a:r>
                    <a:rPr lang="en-US" altLang="zh-CN" sz="475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5000</a:t>
                  </a:r>
                  <a:endParaRPr lang="zh-CN" altLang="en-US" sz="475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05" name="组合 2304">
                  <a:extLst>
                    <a:ext uri="{FF2B5EF4-FFF2-40B4-BE49-F238E27FC236}">
                      <a16:creationId xmlns:a16="http://schemas.microsoft.com/office/drawing/2014/main" id="{7579A19C-4AC8-42FF-A532-8579C535C1B5}"/>
                    </a:ext>
                  </a:extLst>
                </p:cNvPr>
                <p:cNvGrpSpPr/>
                <p:nvPr/>
              </p:nvGrpSpPr>
              <p:grpSpPr>
                <a:xfrm>
                  <a:off x="4114691" y="4420397"/>
                  <a:ext cx="419402" cy="422340"/>
                  <a:chOff x="4114691" y="4420397"/>
                  <a:chExt cx="419402" cy="422340"/>
                </a:xfrm>
              </p:grpSpPr>
              <p:sp>
                <p:nvSpPr>
                  <p:cNvPr id="2306" name="矩形: 圆角 2305">
                    <a:extLst>
                      <a:ext uri="{FF2B5EF4-FFF2-40B4-BE49-F238E27FC236}">
                        <a16:creationId xmlns:a16="http://schemas.microsoft.com/office/drawing/2014/main" id="{BCD3C4C2-D2EF-45FF-B600-BFFBB5DEB130}"/>
                      </a:ext>
                    </a:extLst>
                  </p:cNvPr>
                  <p:cNvSpPr/>
                  <p:nvPr/>
                </p:nvSpPr>
                <p:spPr>
                  <a:xfrm>
                    <a:off x="4176546" y="4626858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07" name="文本框 2306">
                    <a:extLst>
                      <a:ext uri="{FF2B5EF4-FFF2-40B4-BE49-F238E27FC236}">
                        <a16:creationId xmlns:a16="http://schemas.microsoft.com/office/drawing/2014/main" id="{F5A2533E-B788-48D0-84A8-38D04BF220F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764" y="4618500"/>
                    <a:ext cx="419329" cy="2242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MAX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2308" name="矩形: 圆角 2307">
                    <a:extLst>
                      <a:ext uri="{FF2B5EF4-FFF2-40B4-BE49-F238E27FC236}">
                        <a16:creationId xmlns:a16="http://schemas.microsoft.com/office/drawing/2014/main" id="{8CC88543-BD6F-4661-AB83-A17668FA0EA3}"/>
                      </a:ext>
                    </a:extLst>
                  </p:cNvPr>
                  <p:cNvSpPr/>
                  <p:nvPr/>
                </p:nvSpPr>
                <p:spPr>
                  <a:xfrm>
                    <a:off x="4172921" y="4420397"/>
                    <a:ext cx="218149" cy="193597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75000"/>
                        <a:alpha val="3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17" dirty="0"/>
                  </a:p>
                </p:txBody>
              </p:sp>
              <p:sp>
                <p:nvSpPr>
                  <p:cNvPr id="2309" name="文本框 2308">
                    <a:extLst>
                      <a:ext uri="{FF2B5EF4-FFF2-40B4-BE49-F238E27FC236}">
                        <a16:creationId xmlns:a16="http://schemas.microsoft.com/office/drawing/2014/main" id="{39655BA4-E2C2-4270-B33F-1785B566FBFF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691" y="4422070"/>
                    <a:ext cx="341760" cy="33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554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MIN</a:t>
                    </a:r>
                    <a:endParaRPr lang="zh-CN" altLang="en-US" sz="554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125" name="组合 2124">
              <a:extLst>
                <a:ext uri="{FF2B5EF4-FFF2-40B4-BE49-F238E27FC236}">
                  <a16:creationId xmlns:a16="http://schemas.microsoft.com/office/drawing/2014/main" id="{61FD0E2E-D594-48BF-BF92-AD5EC4ED4059}"/>
                </a:ext>
              </a:extLst>
            </p:cNvPr>
            <p:cNvGrpSpPr/>
            <p:nvPr/>
          </p:nvGrpSpPr>
          <p:grpSpPr>
            <a:xfrm>
              <a:off x="1254106" y="6314772"/>
              <a:ext cx="2572591" cy="1425414"/>
              <a:chOff x="1254106" y="6314772"/>
              <a:chExt cx="2572591" cy="1425414"/>
            </a:xfrm>
          </p:grpSpPr>
          <p:sp>
            <p:nvSpPr>
              <p:cNvPr id="2126" name="矩形: 圆角 2125">
                <a:extLst>
                  <a:ext uri="{FF2B5EF4-FFF2-40B4-BE49-F238E27FC236}">
                    <a16:creationId xmlns:a16="http://schemas.microsoft.com/office/drawing/2014/main" id="{09A3E3FA-E572-4448-BD4D-52E5C4CC6587}"/>
                  </a:ext>
                </a:extLst>
              </p:cNvPr>
              <p:cNvSpPr/>
              <p:nvPr/>
            </p:nvSpPr>
            <p:spPr>
              <a:xfrm>
                <a:off x="1254106" y="6314772"/>
                <a:ext cx="2568279" cy="1425414"/>
              </a:xfrm>
              <a:prstGeom prst="roundRect">
                <a:avLst>
                  <a:gd name="adj" fmla="val 4161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26"/>
              </a:p>
            </p:txBody>
          </p:sp>
          <p:sp>
            <p:nvSpPr>
              <p:cNvPr id="2127" name="文本框 2126">
                <a:extLst>
                  <a:ext uri="{FF2B5EF4-FFF2-40B4-BE49-F238E27FC236}">
                    <a16:creationId xmlns:a16="http://schemas.microsoft.com/office/drawing/2014/main" id="{D24E0F2A-FB55-4C87-8F54-564134AB4D01}"/>
                  </a:ext>
                </a:extLst>
              </p:cNvPr>
              <p:cNvSpPr txBox="1"/>
              <p:nvPr/>
            </p:nvSpPr>
            <p:spPr>
              <a:xfrm>
                <a:off x="3316296" y="7444938"/>
                <a:ext cx="510401" cy="278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32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83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28" name="组合 2127">
                <a:extLst>
                  <a:ext uri="{FF2B5EF4-FFF2-40B4-BE49-F238E27FC236}">
                    <a16:creationId xmlns:a16="http://schemas.microsoft.com/office/drawing/2014/main" id="{E76BF6D0-7616-4995-80D3-3D0022EBE01B}"/>
                  </a:ext>
                </a:extLst>
              </p:cNvPr>
              <p:cNvGrpSpPr/>
              <p:nvPr/>
            </p:nvGrpSpPr>
            <p:grpSpPr>
              <a:xfrm>
                <a:off x="1394133" y="7380744"/>
                <a:ext cx="2267430" cy="314016"/>
                <a:chOff x="1394133" y="7380744"/>
                <a:chExt cx="2267430" cy="314016"/>
              </a:xfrm>
            </p:grpSpPr>
            <p:cxnSp>
              <p:nvCxnSpPr>
                <p:cNvPr id="2129" name="直接连接符 2128">
                  <a:extLst>
                    <a:ext uri="{FF2B5EF4-FFF2-40B4-BE49-F238E27FC236}">
                      <a16:creationId xmlns:a16="http://schemas.microsoft.com/office/drawing/2014/main" id="{91C6CEB6-2E43-470D-9A5A-CAC158692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133" y="7401135"/>
                  <a:ext cx="2267430" cy="2469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0" name="直接连接符 2129">
                  <a:extLst>
                    <a:ext uri="{FF2B5EF4-FFF2-40B4-BE49-F238E27FC236}">
                      <a16:creationId xmlns:a16="http://schemas.microsoft.com/office/drawing/2014/main" id="{EA1FF9A4-9F5D-49CE-892D-0B63C7EB1E2D}"/>
                    </a:ext>
                  </a:extLst>
                </p:cNvPr>
                <p:cNvCxnSpPr>
                  <a:cxnSpLocks/>
                  <a:endCxn id="2131" idx="1"/>
                </p:cNvCxnSpPr>
                <p:nvPr/>
              </p:nvCxnSpPr>
              <p:spPr>
                <a:xfrm>
                  <a:off x="1394133" y="7403604"/>
                  <a:ext cx="1428380" cy="0"/>
                </a:xfrm>
                <a:prstGeom prst="line">
                  <a:avLst/>
                </a:prstGeom>
                <a:ln w="95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1" name="菱形 2130">
                  <a:extLst>
                    <a:ext uri="{FF2B5EF4-FFF2-40B4-BE49-F238E27FC236}">
                      <a16:creationId xmlns:a16="http://schemas.microsoft.com/office/drawing/2014/main" id="{D7EE5A3A-A8F3-4570-9F4B-99691C2E0005}"/>
                    </a:ext>
                  </a:extLst>
                </p:cNvPr>
                <p:cNvSpPr/>
                <p:nvPr/>
              </p:nvSpPr>
              <p:spPr>
                <a:xfrm>
                  <a:off x="2822513" y="7380744"/>
                  <a:ext cx="45719" cy="45719"/>
                </a:xfrm>
                <a:prstGeom prst="diamond">
                  <a:avLst/>
                </a:prstGeom>
                <a:solidFill>
                  <a:srgbClr val="00B0F0"/>
                </a:solidFill>
                <a:ln>
                  <a:noFill/>
                </a:ln>
                <a:effectLst>
                  <a:glow rad="38100">
                    <a:srgbClr val="00B0F0">
                      <a:alpha val="73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428" tIns="36214" rIns="72428" bIns="362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26"/>
                </a:p>
              </p:txBody>
            </p:sp>
            <p:sp>
              <p:nvSpPr>
                <p:cNvPr id="2132" name="文本框 2131">
                  <a:extLst>
                    <a:ext uri="{FF2B5EF4-FFF2-40B4-BE49-F238E27FC236}">
                      <a16:creationId xmlns:a16="http://schemas.microsoft.com/office/drawing/2014/main" id="{38E181F1-C426-4413-A12E-BB6DF56C5A63}"/>
                    </a:ext>
                  </a:extLst>
                </p:cNvPr>
                <p:cNvSpPr txBox="1"/>
                <p:nvPr/>
              </p:nvSpPr>
              <p:spPr>
                <a:xfrm>
                  <a:off x="3060682" y="7501286"/>
                  <a:ext cx="427424" cy="193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96" dirty="0">
                      <a:solidFill>
                        <a:schemeClr val="bg1">
                          <a:lumMod val="8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总进度</a:t>
                  </a:r>
                </a:p>
              </p:txBody>
            </p:sp>
          </p:grpSp>
        </p:grp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8B9E284C-4195-42F1-A5A5-8AF85F28BE3D}"/>
              </a:ext>
            </a:extLst>
          </p:cNvPr>
          <p:cNvGrpSpPr/>
          <p:nvPr/>
        </p:nvGrpSpPr>
        <p:grpSpPr>
          <a:xfrm>
            <a:off x="713248" y="535448"/>
            <a:ext cx="1061775" cy="214226"/>
            <a:chOff x="12632765" y="8076297"/>
            <a:chExt cx="1340491" cy="270461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BABB5FF-B624-4ACE-ABD1-DA65682E1244}"/>
                </a:ext>
              </a:extLst>
            </p:cNvPr>
            <p:cNvGrpSpPr/>
            <p:nvPr/>
          </p:nvGrpSpPr>
          <p:grpSpPr>
            <a:xfrm>
              <a:off x="12632765" y="8100424"/>
              <a:ext cx="266309" cy="203906"/>
              <a:chOff x="8256588" y="4198938"/>
              <a:chExt cx="481013" cy="368300"/>
            </a:xfrm>
            <a:solidFill>
              <a:schemeClr val="bg1">
                <a:lumMod val="85000"/>
              </a:schemeClr>
            </a:solidFill>
          </p:grpSpPr>
          <p:sp>
            <p:nvSpPr>
              <p:cNvPr id="2428" name="Rectangle 53">
                <a:extLst>
                  <a:ext uri="{FF2B5EF4-FFF2-40B4-BE49-F238E27FC236}">
                    <a16:creationId xmlns:a16="http://schemas.microsoft.com/office/drawing/2014/main" id="{DB15E15B-F696-4083-912E-AEEFC943A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4688" y="4421188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29" name="Rectangle 54">
                <a:extLst>
                  <a:ext uri="{FF2B5EF4-FFF2-40B4-BE49-F238E27FC236}">
                    <a16:creationId xmlns:a16="http://schemas.microsoft.com/office/drawing/2014/main" id="{31992F29-7427-46DF-BA1B-A088D70F3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2638" y="4344988"/>
                <a:ext cx="76200" cy="150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30" name="Rectangle 55">
                <a:extLst>
                  <a:ext uri="{FF2B5EF4-FFF2-40B4-BE49-F238E27FC236}">
                    <a16:creationId xmlns:a16="http://schemas.microsoft.com/office/drawing/2014/main" id="{AD714792-FD69-42B6-9762-E5E5344C9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5350" y="4273550"/>
                <a:ext cx="74613" cy="222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31" name="Rectangle 56">
                <a:extLst>
                  <a:ext uri="{FF2B5EF4-FFF2-40B4-BE49-F238E27FC236}">
                    <a16:creationId xmlns:a16="http://schemas.microsoft.com/office/drawing/2014/main" id="{B07AA036-F8C1-4CD0-8E66-DBA79A640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4888" y="4198938"/>
                <a:ext cx="74613" cy="296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2432" name="Rectangle 57">
                <a:extLst>
                  <a:ext uri="{FF2B5EF4-FFF2-40B4-BE49-F238E27FC236}">
                    <a16:creationId xmlns:a16="http://schemas.microsoft.com/office/drawing/2014/main" id="{46418DE7-EE26-49C2-827B-D924B6EEF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6588" y="4529138"/>
                <a:ext cx="481013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sp>
          <p:nvSpPr>
            <p:cNvPr id="2433" name="文本框 2432">
              <a:extLst>
                <a:ext uri="{FF2B5EF4-FFF2-40B4-BE49-F238E27FC236}">
                  <a16:creationId xmlns:a16="http://schemas.microsoft.com/office/drawing/2014/main" id="{0D3E7F85-1920-4F5F-BA5B-B2FCEBB68C2E}"/>
                </a:ext>
              </a:extLst>
            </p:cNvPr>
            <p:cNvSpPr txBox="1"/>
            <p:nvPr/>
          </p:nvSpPr>
          <p:spPr>
            <a:xfrm>
              <a:off x="12877980" y="8076297"/>
              <a:ext cx="1095276" cy="27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9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累计完成：</a:t>
              </a:r>
              <a:r>
                <a:rPr lang="en-US" altLang="zh-CN" sz="792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zh-CN" altLang="en-US" sz="792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34" name="直接连接符 2433">
            <a:extLst>
              <a:ext uri="{FF2B5EF4-FFF2-40B4-BE49-F238E27FC236}">
                <a16:creationId xmlns:a16="http://schemas.microsoft.com/office/drawing/2014/main" id="{F1A8003F-6456-4A65-8EC7-18A57AAEBE03}"/>
              </a:ext>
            </a:extLst>
          </p:cNvPr>
          <p:cNvCxnSpPr>
            <a:cxnSpLocks/>
          </p:cNvCxnSpPr>
          <p:nvPr/>
        </p:nvCxnSpPr>
        <p:spPr>
          <a:xfrm>
            <a:off x="-840550" y="464707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861D95DA-429B-4945-BF81-4825E8428FA7}"/>
              </a:ext>
            </a:extLst>
          </p:cNvPr>
          <p:cNvGrpSpPr/>
          <p:nvPr/>
        </p:nvGrpSpPr>
        <p:grpSpPr>
          <a:xfrm>
            <a:off x="4347484" y="6233471"/>
            <a:ext cx="1135704" cy="276444"/>
            <a:chOff x="2632024" y="8270582"/>
            <a:chExt cx="579591" cy="141079"/>
          </a:xfrm>
        </p:grpSpPr>
        <p:sp>
          <p:nvSpPr>
            <p:cNvPr id="2435" name="矩形: 圆角 2434">
              <a:extLst>
                <a:ext uri="{FF2B5EF4-FFF2-40B4-BE49-F238E27FC236}">
                  <a16:creationId xmlns:a16="http://schemas.microsoft.com/office/drawing/2014/main" id="{705C2CB0-933C-467B-B34A-E6D5E11AB426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36" name="文本框 2435">
              <a:extLst>
                <a:ext uri="{FF2B5EF4-FFF2-40B4-BE49-F238E27FC236}">
                  <a16:creationId xmlns:a16="http://schemas.microsoft.com/office/drawing/2014/main" id="{E9C8FCC1-B972-43E9-95DC-B5AD3BCB6870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37" name="矩形: 圆角 2436">
              <a:extLst>
                <a:ext uri="{FF2B5EF4-FFF2-40B4-BE49-F238E27FC236}">
                  <a16:creationId xmlns:a16="http://schemas.microsoft.com/office/drawing/2014/main" id="{6324F953-0D18-4670-AC3D-596050E2573B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2438" name="组合 2437">
            <a:extLst>
              <a:ext uri="{FF2B5EF4-FFF2-40B4-BE49-F238E27FC236}">
                <a16:creationId xmlns:a16="http://schemas.microsoft.com/office/drawing/2014/main" id="{7B8CEDB6-7C40-49C8-AFA3-B74DBAE4104F}"/>
              </a:ext>
            </a:extLst>
          </p:cNvPr>
          <p:cNvGrpSpPr/>
          <p:nvPr/>
        </p:nvGrpSpPr>
        <p:grpSpPr>
          <a:xfrm>
            <a:off x="6632759" y="6247584"/>
            <a:ext cx="1135704" cy="276444"/>
            <a:chOff x="2632024" y="8270582"/>
            <a:chExt cx="579591" cy="141079"/>
          </a:xfrm>
        </p:grpSpPr>
        <p:sp>
          <p:nvSpPr>
            <p:cNvPr id="2439" name="矩形: 圆角 2438">
              <a:extLst>
                <a:ext uri="{FF2B5EF4-FFF2-40B4-BE49-F238E27FC236}">
                  <a16:creationId xmlns:a16="http://schemas.microsoft.com/office/drawing/2014/main" id="{DBF7020C-AD90-4D87-9EF7-3A51FF7B944A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40" name="文本框 2439">
              <a:extLst>
                <a:ext uri="{FF2B5EF4-FFF2-40B4-BE49-F238E27FC236}">
                  <a16:creationId xmlns:a16="http://schemas.microsoft.com/office/drawing/2014/main" id="{CB5B814A-BC06-4A14-9CC7-8F4FA282985E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41" name="矩形: 圆角 2440">
              <a:extLst>
                <a:ext uri="{FF2B5EF4-FFF2-40B4-BE49-F238E27FC236}">
                  <a16:creationId xmlns:a16="http://schemas.microsoft.com/office/drawing/2014/main" id="{4CE2BA4C-AE0B-49B6-A967-09386141F045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2442" name="组合 2441">
            <a:extLst>
              <a:ext uri="{FF2B5EF4-FFF2-40B4-BE49-F238E27FC236}">
                <a16:creationId xmlns:a16="http://schemas.microsoft.com/office/drawing/2014/main" id="{1456E007-9601-42F3-9E97-F9F233F11679}"/>
              </a:ext>
            </a:extLst>
          </p:cNvPr>
          <p:cNvGrpSpPr/>
          <p:nvPr/>
        </p:nvGrpSpPr>
        <p:grpSpPr>
          <a:xfrm>
            <a:off x="1984816" y="6248124"/>
            <a:ext cx="1135704" cy="276444"/>
            <a:chOff x="2632024" y="8270582"/>
            <a:chExt cx="579591" cy="141079"/>
          </a:xfrm>
        </p:grpSpPr>
        <p:sp>
          <p:nvSpPr>
            <p:cNvPr id="2443" name="矩形: 圆角 2442">
              <a:extLst>
                <a:ext uri="{FF2B5EF4-FFF2-40B4-BE49-F238E27FC236}">
                  <a16:creationId xmlns:a16="http://schemas.microsoft.com/office/drawing/2014/main" id="{81108D14-B168-402E-BFA7-49871E7AE826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44" name="文本框 2443">
              <a:extLst>
                <a:ext uri="{FF2B5EF4-FFF2-40B4-BE49-F238E27FC236}">
                  <a16:creationId xmlns:a16="http://schemas.microsoft.com/office/drawing/2014/main" id="{D15C6721-0FA8-4227-A7A5-90EDB719E86E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45" name="矩形: 圆角 2444">
              <a:extLst>
                <a:ext uri="{FF2B5EF4-FFF2-40B4-BE49-F238E27FC236}">
                  <a16:creationId xmlns:a16="http://schemas.microsoft.com/office/drawing/2014/main" id="{E5464741-80E6-4521-BBCA-7D99CCD1B7FF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2446" name="组合 2445">
            <a:extLst>
              <a:ext uri="{FF2B5EF4-FFF2-40B4-BE49-F238E27FC236}">
                <a16:creationId xmlns:a16="http://schemas.microsoft.com/office/drawing/2014/main" id="{CAA06DC3-F948-4C49-82A5-2F75155636D6}"/>
              </a:ext>
            </a:extLst>
          </p:cNvPr>
          <p:cNvGrpSpPr/>
          <p:nvPr/>
        </p:nvGrpSpPr>
        <p:grpSpPr>
          <a:xfrm>
            <a:off x="9009556" y="6248124"/>
            <a:ext cx="1135704" cy="276444"/>
            <a:chOff x="2632024" y="8270582"/>
            <a:chExt cx="579591" cy="141079"/>
          </a:xfrm>
        </p:grpSpPr>
        <p:sp>
          <p:nvSpPr>
            <p:cNvPr id="2447" name="矩形: 圆角 2446">
              <a:extLst>
                <a:ext uri="{FF2B5EF4-FFF2-40B4-BE49-F238E27FC236}">
                  <a16:creationId xmlns:a16="http://schemas.microsoft.com/office/drawing/2014/main" id="{C3D11EAB-5BE9-4546-B883-F2E91C645EED}"/>
                </a:ext>
              </a:extLst>
            </p:cNvPr>
            <p:cNvSpPr/>
            <p:nvPr/>
          </p:nvSpPr>
          <p:spPr>
            <a:xfrm>
              <a:off x="2643784" y="8277784"/>
              <a:ext cx="554792" cy="127226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  <p:sp>
          <p:nvSpPr>
            <p:cNvPr id="2448" name="文本框 2447">
              <a:extLst>
                <a:ext uri="{FF2B5EF4-FFF2-40B4-BE49-F238E27FC236}">
                  <a16:creationId xmlns:a16="http://schemas.microsoft.com/office/drawing/2014/main" id="{5A66F00C-97B3-4F3D-BE37-B1198C688A84}"/>
                </a:ext>
              </a:extLst>
            </p:cNvPr>
            <p:cNvSpPr txBox="1"/>
            <p:nvPr/>
          </p:nvSpPr>
          <p:spPr>
            <a:xfrm>
              <a:off x="2722726" y="8293074"/>
              <a:ext cx="396908" cy="11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71" dirty="0">
                  <a:solidFill>
                    <a:schemeClr val="bg1">
                      <a:lumMod val="85000"/>
                    </a:schemeClr>
                  </a:solidFill>
                  <a:latin typeface="方正准圆简体" panose="02010601030101010101" pitchFamily="2" charset="-122"/>
                  <a:ea typeface="方正准圆简体" panose="02010601030101010101" pitchFamily="2" charset="-122"/>
                </a:rPr>
                <a:t>提交</a:t>
              </a:r>
            </a:p>
          </p:txBody>
        </p:sp>
        <p:sp>
          <p:nvSpPr>
            <p:cNvPr id="2449" name="矩形: 圆角 2448">
              <a:extLst>
                <a:ext uri="{FF2B5EF4-FFF2-40B4-BE49-F238E27FC236}">
                  <a16:creationId xmlns:a16="http://schemas.microsoft.com/office/drawing/2014/main" id="{8D098429-92DD-484A-AD15-D56322D5D7B5}"/>
                </a:ext>
              </a:extLst>
            </p:cNvPr>
            <p:cNvSpPr/>
            <p:nvPr/>
          </p:nvSpPr>
          <p:spPr>
            <a:xfrm>
              <a:off x="2632024" y="8270582"/>
              <a:ext cx="579591" cy="141079"/>
            </a:xfrm>
            <a:prstGeom prst="roundRect">
              <a:avLst/>
            </a:prstGeom>
            <a:noFill/>
            <a:ln w="3175">
              <a:solidFill>
                <a:schemeClr val="bg1">
                  <a:alpha val="27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F862A0BA-44C0-4146-84E9-BEF61125CCCA}"/>
              </a:ext>
            </a:extLst>
          </p:cNvPr>
          <p:cNvGrpSpPr/>
          <p:nvPr/>
        </p:nvGrpSpPr>
        <p:grpSpPr>
          <a:xfrm>
            <a:off x="3421372" y="1799951"/>
            <a:ext cx="127662" cy="137139"/>
            <a:chOff x="3998903" y="3834737"/>
            <a:chExt cx="107603" cy="115591"/>
          </a:xfrm>
        </p:grpSpPr>
        <p:sp>
          <p:nvSpPr>
            <p:cNvPr id="2450" name="Freeform 26">
              <a:extLst>
                <a:ext uri="{FF2B5EF4-FFF2-40B4-BE49-F238E27FC236}">
                  <a16:creationId xmlns:a16="http://schemas.microsoft.com/office/drawing/2014/main" id="{7FB1BA01-13E7-4167-A606-956CAA385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451" name="Freeform 27">
              <a:extLst>
                <a:ext uri="{FF2B5EF4-FFF2-40B4-BE49-F238E27FC236}">
                  <a16:creationId xmlns:a16="http://schemas.microsoft.com/office/drawing/2014/main" id="{D43D0656-BE9C-48C9-B71C-4C7B048B0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452" name="组合 2451">
            <a:extLst>
              <a:ext uri="{FF2B5EF4-FFF2-40B4-BE49-F238E27FC236}">
                <a16:creationId xmlns:a16="http://schemas.microsoft.com/office/drawing/2014/main" id="{DBBC1B29-E510-44F0-ACE7-3FDC2693106E}"/>
              </a:ext>
            </a:extLst>
          </p:cNvPr>
          <p:cNvGrpSpPr/>
          <p:nvPr/>
        </p:nvGrpSpPr>
        <p:grpSpPr>
          <a:xfrm>
            <a:off x="5712689" y="1814449"/>
            <a:ext cx="127662" cy="137139"/>
            <a:chOff x="3998903" y="3834737"/>
            <a:chExt cx="107603" cy="115591"/>
          </a:xfrm>
        </p:grpSpPr>
        <p:sp>
          <p:nvSpPr>
            <p:cNvPr id="2453" name="Freeform 26">
              <a:extLst>
                <a:ext uri="{FF2B5EF4-FFF2-40B4-BE49-F238E27FC236}">
                  <a16:creationId xmlns:a16="http://schemas.microsoft.com/office/drawing/2014/main" id="{7F753683-2F25-412F-90EA-8554598CE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454" name="Freeform 27">
              <a:extLst>
                <a:ext uri="{FF2B5EF4-FFF2-40B4-BE49-F238E27FC236}">
                  <a16:creationId xmlns:a16="http://schemas.microsoft.com/office/drawing/2014/main" id="{B18671BB-A0D2-4F69-8322-E8F920AA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605" name="组合 2604">
            <a:extLst>
              <a:ext uri="{FF2B5EF4-FFF2-40B4-BE49-F238E27FC236}">
                <a16:creationId xmlns:a16="http://schemas.microsoft.com/office/drawing/2014/main" id="{4F127C68-E2B8-4FAF-BBEA-2412D0EE28FB}"/>
              </a:ext>
            </a:extLst>
          </p:cNvPr>
          <p:cNvGrpSpPr/>
          <p:nvPr/>
        </p:nvGrpSpPr>
        <p:grpSpPr>
          <a:xfrm>
            <a:off x="8073594" y="1804140"/>
            <a:ext cx="127662" cy="137139"/>
            <a:chOff x="3998903" y="3834737"/>
            <a:chExt cx="107603" cy="115591"/>
          </a:xfrm>
        </p:grpSpPr>
        <p:sp>
          <p:nvSpPr>
            <p:cNvPr id="2606" name="Freeform 26">
              <a:extLst>
                <a:ext uri="{FF2B5EF4-FFF2-40B4-BE49-F238E27FC236}">
                  <a16:creationId xmlns:a16="http://schemas.microsoft.com/office/drawing/2014/main" id="{18789B86-5614-44CE-992E-796FE3252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07" name="Freeform 27">
              <a:extLst>
                <a:ext uri="{FF2B5EF4-FFF2-40B4-BE49-F238E27FC236}">
                  <a16:creationId xmlns:a16="http://schemas.microsoft.com/office/drawing/2014/main" id="{41D7D819-BA1C-4878-8601-B334657D4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  <p:grpSp>
        <p:nvGrpSpPr>
          <p:cNvPr id="2608" name="组合 2607">
            <a:extLst>
              <a:ext uri="{FF2B5EF4-FFF2-40B4-BE49-F238E27FC236}">
                <a16:creationId xmlns:a16="http://schemas.microsoft.com/office/drawing/2014/main" id="{42A86A25-602A-47C9-9AFE-548FF1EA522B}"/>
              </a:ext>
            </a:extLst>
          </p:cNvPr>
          <p:cNvGrpSpPr/>
          <p:nvPr/>
        </p:nvGrpSpPr>
        <p:grpSpPr>
          <a:xfrm>
            <a:off x="10386001" y="1814044"/>
            <a:ext cx="127662" cy="137139"/>
            <a:chOff x="3998903" y="3834737"/>
            <a:chExt cx="107603" cy="115591"/>
          </a:xfrm>
        </p:grpSpPr>
        <p:sp>
          <p:nvSpPr>
            <p:cNvPr id="2609" name="Freeform 26">
              <a:extLst>
                <a:ext uri="{FF2B5EF4-FFF2-40B4-BE49-F238E27FC236}">
                  <a16:creationId xmlns:a16="http://schemas.microsoft.com/office/drawing/2014/main" id="{CBE00C41-2A2C-4C1C-8081-965ADE593B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426" y="3864493"/>
              <a:ext cx="90557" cy="85835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2610" name="Freeform 27">
              <a:extLst>
                <a:ext uri="{FF2B5EF4-FFF2-40B4-BE49-F238E27FC236}">
                  <a16:creationId xmlns:a16="http://schemas.microsoft.com/office/drawing/2014/main" id="{09D0AAAA-DFEB-45FF-BB30-28A6E4FBF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03" y="3834737"/>
              <a:ext cx="107603" cy="20981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rgbClr val="FF0000">
                <a:alpha val="6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</p:grpSp>
    </p:spTree>
    <p:extLst>
      <p:ext uri="{BB962C8B-B14F-4D97-AF65-F5344CB8AC3E}">
        <p14:creationId xmlns:p14="http://schemas.microsoft.com/office/powerpoint/2010/main" val="162558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1197</Words>
  <Application>Microsoft Office PowerPoint</Application>
  <PresentationFormat>宽屏</PresentationFormat>
  <Paragraphs>424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方正准圆简体</vt:lpstr>
      <vt:lpstr>微软雅黑</vt:lpstr>
      <vt:lpstr>Arial</vt:lpstr>
      <vt:lpstr>Franklin Gothic Demi Cond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2019-09-15T08:55:56Z</dcterms:created>
  <dcterms:modified xsi:type="dcterms:W3CDTF">2019-11-18T15:15:44Z</dcterms:modified>
</cp:coreProperties>
</file>